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25" r:id="rId6"/>
  </p:sldMasterIdLst>
  <p:notesMasterIdLst>
    <p:notesMasterId r:id="rId52"/>
  </p:notesMasterIdLst>
  <p:sldIdLst>
    <p:sldId id="368" r:id="rId7"/>
    <p:sldId id="258" r:id="rId8"/>
    <p:sldId id="269" r:id="rId9"/>
    <p:sldId id="259" r:id="rId10"/>
    <p:sldId id="782" r:id="rId11"/>
    <p:sldId id="369" r:id="rId12"/>
    <p:sldId id="270" r:id="rId13"/>
    <p:sldId id="293" r:id="rId14"/>
    <p:sldId id="371" r:id="rId15"/>
    <p:sldId id="263" r:id="rId16"/>
    <p:sldId id="300" r:id="rId17"/>
    <p:sldId id="301" r:id="rId18"/>
    <p:sldId id="781" r:id="rId19"/>
    <p:sldId id="370" r:id="rId20"/>
    <p:sldId id="297" r:id="rId21"/>
    <p:sldId id="265" r:id="rId22"/>
    <p:sldId id="372" r:id="rId23"/>
    <p:sldId id="382" r:id="rId24"/>
    <p:sldId id="267" r:id="rId25"/>
    <p:sldId id="777" r:id="rId26"/>
    <p:sldId id="778" r:id="rId27"/>
    <p:sldId id="272" r:id="rId28"/>
    <p:sldId id="383" r:id="rId29"/>
    <p:sldId id="384" r:id="rId30"/>
    <p:sldId id="385" r:id="rId31"/>
    <p:sldId id="386" r:id="rId32"/>
    <p:sldId id="387" r:id="rId33"/>
    <p:sldId id="388" r:id="rId34"/>
    <p:sldId id="278" r:id="rId35"/>
    <p:sldId id="389" r:id="rId36"/>
    <p:sldId id="282" r:id="rId37"/>
    <p:sldId id="776" r:id="rId38"/>
    <p:sldId id="276" r:id="rId39"/>
    <p:sldId id="279" r:id="rId40"/>
    <p:sldId id="277" r:id="rId41"/>
    <p:sldId id="390" r:id="rId42"/>
    <p:sldId id="281" r:id="rId43"/>
    <p:sldId id="391" r:id="rId44"/>
    <p:sldId id="285" r:id="rId45"/>
    <p:sldId id="286" r:id="rId46"/>
    <p:sldId id="288" r:id="rId47"/>
    <p:sldId id="299" r:id="rId48"/>
    <p:sldId id="780" r:id="rId49"/>
    <p:sldId id="394" r:id="rId50"/>
    <p:sldId id="77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loskey, Kylie M" initials="MKM" lastIdx="12" clrIdx="0">
    <p:extLst>
      <p:ext uri="{19B8F6BF-5375-455C-9EA6-DF929625EA0E}">
        <p15:presenceInfo xmlns:p15="http://schemas.microsoft.com/office/powerpoint/2012/main" userId="S::kmcclosk@fredhutch.org::69d748ad-4bde-4880-b7a4-62b5ad769abb" providerId="AD"/>
      </p:ext>
    </p:extLst>
  </p:cmAuthor>
  <p:cmAuthor id="2" name="Vu, Milan H" initials="VH" lastIdx="1" clrIdx="1">
    <p:extLst>
      <p:ext uri="{19B8F6BF-5375-455C-9EA6-DF929625EA0E}">
        <p15:presenceInfo xmlns:p15="http://schemas.microsoft.com/office/powerpoint/2012/main" userId="S::mhvu@fredhutch.org::3a030362-c084-4a7a-a765-974864f6e4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7B83"/>
    <a:srgbClr val="3780CE"/>
    <a:srgbClr val="E57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45A25-13EC-4465-B91F-C8606B4C8ED3}" v="126" dt="2022-10-03T16:19:47.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2" autoAdjust="0"/>
    <p:restoredTop sz="96357" autoAdjust="0"/>
  </p:normalViewPr>
  <p:slideViewPr>
    <p:cSldViewPr snapToGrid="0">
      <p:cViewPr>
        <p:scale>
          <a:sx n="76" d="100"/>
          <a:sy n="76" d="100"/>
        </p:scale>
        <p:origin x="77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 Milan H" userId="S::mhvu@fredhutch.org::3a030362-c084-4a7a-a765-974864f6e422" providerId="AD" clId="Web-{96E45A25-13EC-4465-B91F-C8606B4C8ED3}"/>
    <pc:docChg chg="modSld">
      <pc:chgData name="Vu, Milan H" userId="S::mhvu@fredhutch.org::3a030362-c084-4a7a-a765-974864f6e422" providerId="AD" clId="Web-{96E45A25-13EC-4465-B91F-C8606B4C8ED3}" dt="2022-10-03T16:19:47.908" v="116" actId="1076"/>
      <pc:docMkLst>
        <pc:docMk/>
      </pc:docMkLst>
      <pc:sldChg chg="addSp delSp modSp delCm">
        <pc:chgData name="Vu, Milan H" userId="S::mhvu@fredhutch.org::3a030362-c084-4a7a-a765-974864f6e422" providerId="AD" clId="Web-{96E45A25-13EC-4465-B91F-C8606B4C8ED3}" dt="2022-10-03T16:19:47.908" v="116" actId="1076"/>
        <pc:sldMkLst>
          <pc:docMk/>
          <pc:sldMk cId="2186258218" sldId="288"/>
        </pc:sldMkLst>
        <pc:spChg chg="add del mod">
          <ac:chgData name="Vu, Milan H" userId="S::mhvu@fredhutch.org::3a030362-c084-4a7a-a765-974864f6e422" providerId="AD" clId="Web-{96E45A25-13EC-4465-B91F-C8606B4C8ED3}" dt="2022-10-03T16:19:05.063" v="105" actId="1076"/>
          <ac:spMkLst>
            <pc:docMk/>
            <pc:sldMk cId="2186258218" sldId="288"/>
            <ac:spMk id="2" creationId="{B5E0FC0C-2775-4D8D-8656-E9DD6626E804}"/>
          </ac:spMkLst>
        </pc:spChg>
        <pc:spChg chg="add del mod">
          <ac:chgData name="Vu, Milan H" userId="S::mhvu@fredhutch.org::3a030362-c084-4a7a-a765-974864f6e422" providerId="AD" clId="Web-{96E45A25-13EC-4465-B91F-C8606B4C8ED3}" dt="2022-10-03T16:19:00.470" v="104" actId="1076"/>
          <ac:spMkLst>
            <pc:docMk/>
            <pc:sldMk cId="2186258218" sldId="288"/>
            <ac:spMk id="3" creationId="{39C89059-8406-43C3-9310-1BBFF9F55EC2}"/>
          </ac:spMkLst>
        </pc:spChg>
        <pc:spChg chg="del mod">
          <ac:chgData name="Vu, Milan H" userId="S::mhvu@fredhutch.org::3a030362-c084-4a7a-a765-974864f6e422" providerId="AD" clId="Web-{96E45A25-13EC-4465-B91F-C8606B4C8ED3}" dt="2022-10-03T16:17:28.077" v="71"/>
          <ac:spMkLst>
            <pc:docMk/>
            <pc:sldMk cId="2186258218" sldId="288"/>
            <ac:spMk id="7" creationId="{77EC141A-A35B-42DB-BE90-CA47F6F766F5}"/>
          </ac:spMkLst>
        </pc:spChg>
        <pc:spChg chg="add del mod">
          <ac:chgData name="Vu, Milan H" userId="S::mhvu@fredhutch.org::3a030362-c084-4a7a-a765-974864f6e422" providerId="AD" clId="Web-{96E45A25-13EC-4465-B91F-C8606B4C8ED3}" dt="2022-10-03T16:18:01.187" v="84"/>
          <ac:spMkLst>
            <pc:docMk/>
            <pc:sldMk cId="2186258218" sldId="288"/>
            <ac:spMk id="8" creationId="{C8F06DC7-05F9-0329-2766-16A5C8BE1442}"/>
          </ac:spMkLst>
        </pc:spChg>
        <pc:spChg chg="add del mod">
          <ac:chgData name="Vu, Milan H" userId="S::mhvu@fredhutch.org::3a030362-c084-4a7a-a765-974864f6e422" providerId="AD" clId="Web-{96E45A25-13EC-4465-B91F-C8606B4C8ED3}" dt="2022-10-03T16:19:10.157" v="106" actId="1076"/>
          <ac:spMkLst>
            <pc:docMk/>
            <pc:sldMk cId="2186258218" sldId="288"/>
            <ac:spMk id="9" creationId="{C96DFAFA-5A0C-49A5-B4C2-C98DBCAF441D}"/>
          </ac:spMkLst>
        </pc:spChg>
        <pc:spChg chg="del mod">
          <ac:chgData name="Vu, Milan H" userId="S::mhvu@fredhutch.org::3a030362-c084-4a7a-a765-974864f6e422" providerId="AD" clId="Web-{96E45A25-13EC-4465-B91F-C8606B4C8ED3}" dt="2022-10-03T16:17:28.889" v="72"/>
          <ac:spMkLst>
            <pc:docMk/>
            <pc:sldMk cId="2186258218" sldId="288"/>
            <ac:spMk id="10" creationId="{6D1569DD-314A-4260-8C74-B9AD6AC37DE9}"/>
          </ac:spMkLst>
        </pc:spChg>
        <pc:spChg chg="del">
          <ac:chgData name="Vu, Milan H" userId="S::mhvu@fredhutch.org::3a030362-c084-4a7a-a765-974864f6e422" providerId="AD" clId="Web-{96E45A25-13EC-4465-B91F-C8606B4C8ED3}" dt="2022-10-03T16:17:25.421" v="65"/>
          <ac:spMkLst>
            <pc:docMk/>
            <pc:sldMk cId="2186258218" sldId="288"/>
            <ac:spMk id="11" creationId="{BF6006D9-1989-4E0A-AFDD-6D98005F9E10}"/>
          </ac:spMkLst>
        </pc:spChg>
        <pc:spChg chg="add del mod">
          <ac:chgData name="Vu, Milan H" userId="S::mhvu@fredhutch.org::3a030362-c084-4a7a-a765-974864f6e422" providerId="AD" clId="Web-{96E45A25-13EC-4465-B91F-C8606B4C8ED3}" dt="2022-10-03T16:17:59.015" v="83"/>
          <ac:spMkLst>
            <pc:docMk/>
            <pc:sldMk cId="2186258218" sldId="288"/>
            <ac:spMk id="13" creationId="{6FEB0BE3-BFD7-294F-E31C-B08C8CAEA356}"/>
          </ac:spMkLst>
        </pc:spChg>
        <pc:picChg chg="add del">
          <ac:chgData name="Vu, Milan H" userId="S::mhvu@fredhutch.org::3a030362-c084-4a7a-a765-974864f6e422" providerId="AD" clId="Web-{96E45A25-13EC-4465-B91F-C8606B4C8ED3}" dt="2022-10-03T16:18:05.125" v="85"/>
          <ac:picMkLst>
            <pc:docMk/>
            <pc:sldMk cId="2186258218" sldId="288"/>
            <ac:picMk id="5" creationId="{B5A5BFC6-0FC9-4904-A0E9-329C99C69A5C}"/>
          </ac:picMkLst>
        </pc:picChg>
        <pc:picChg chg="del">
          <ac:chgData name="Vu, Milan H" userId="S::mhvu@fredhutch.org::3a030362-c084-4a7a-a765-974864f6e422" providerId="AD" clId="Web-{96E45A25-13EC-4465-B91F-C8606B4C8ED3}" dt="2022-10-03T16:17:25.827" v="66"/>
          <ac:picMkLst>
            <pc:docMk/>
            <pc:sldMk cId="2186258218" sldId="288"/>
            <ac:picMk id="6" creationId="{C68F5FED-8C36-B7ED-6DB0-E9BE72C1B4B8}"/>
          </ac:picMkLst>
        </pc:picChg>
        <pc:picChg chg="add del mod ord">
          <ac:chgData name="Vu, Milan H" userId="S::mhvu@fredhutch.org::3a030362-c084-4a7a-a765-974864f6e422" providerId="AD" clId="Web-{96E45A25-13EC-4465-B91F-C8606B4C8ED3}" dt="2022-10-03T16:17:40.483" v="78"/>
          <ac:picMkLst>
            <pc:docMk/>
            <pc:sldMk cId="2186258218" sldId="288"/>
            <ac:picMk id="14" creationId="{723EE574-51F2-78B2-027B-23DAD5A4B2DA}"/>
          </ac:picMkLst>
        </pc:picChg>
        <pc:picChg chg="add del mod ord">
          <ac:chgData name="Vu, Milan H" userId="S::mhvu@fredhutch.org::3a030362-c084-4a7a-a765-974864f6e422" providerId="AD" clId="Web-{96E45A25-13EC-4465-B91F-C8606B4C8ED3}" dt="2022-10-03T16:17:54.187" v="80"/>
          <ac:picMkLst>
            <pc:docMk/>
            <pc:sldMk cId="2186258218" sldId="288"/>
            <ac:picMk id="15" creationId="{3FCB1F24-BD6E-84C9-2CE6-622796E178A9}"/>
          </ac:picMkLst>
        </pc:picChg>
        <pc:picChg chg="add mod ord">
          <ac:chgData name="Vu, Milan H" userId="S::mhvu@fredhutch.org::3a030362-c084-4a7a-a765-974864f6e422" providerId="AD" clId="Web-{96E45A25-13EC-4465-B91F-C8606B4C8ED3}" dt="2022-10-03T16:18:29.235" v="94"/>
          <ac:picMkLst>
            <pc:docMk/>
            <pc:sldMk cId="2186258218" sldId="288"/>
            <ac:picMk id="16" creationId="{1F5CEBB8-4D1F-5CDD-6D94-151563C5628A}"/>
          </ac:picMkLst>
        </pc:picChg>
        <pc:picChg chg="add mod ord">
          <ac:chgData name="Vu, Milan H" userId="S::mhvu@fredhutch.org::3a030362-c084-4a7a-a765-974864f6e422" providerId="AD" clId="Web-{96E45A25-13EC-4465-B91F-C8606B4C8ED3}" dt="2022-10-03T16:18:42.985" v="99"/>
          <ac:picMkLst>
            <pc:docMk/>
            <pc:sldMk cId="2186258218" sldId="288"/>
            <ac:picMk id="17" creationId="{C65ACD8E-026F-E6FD-2E45-770994EE602D}"/>
          </ac:picMkLst>
        </pc:picChg>
        <pc:picChg chg="add del mod">
          <ac:chgData name="Vu, Milan H" userId="S::mhvu@fredhutch.org::3a030362-c084-4a7a-a765-974864f6e422" providerId="AD" clId="Web-{96E45A25-13EC-4465-B91F-C8606B4C8ED3}" dt="2022-10-03T16:19:15.579" v="108"/>
          <ac:picMkLst>
            <pc:docMk/>
            <pc:sldMk cId="2186258218" sldId="288"/>
            <ac:picMk id="18" creationId="{4ABBCCCC-B580-32D0-75D5-3479E3A13CC6}"/>
          </ac:picMkLst>
        </pc:picChg>
        <pc:picChg chg="add del mod">
          <ac:chgData name="Vu, Milan H" userId="S::mhvu@fredhutch.org::3a030362-c084-4a7a-a765-974864f6e422" providerId="AD" clId="Web-{96E45A25-13EC-4465-B91F-C8606B4C8ED3}" dt="2022-10-03T16:19:30.939" v="112"/>
          <ac:picMkLst>
            <pc:docMk/>
            <pc:sldMk cId="2186258218" sldId="288"/>
            <ac:picMk id="19" creationId="{81E23E8D-1FB6-EFEC-9AFC-58E2111FE647}"/>
          </ac:picMkLst>
        </pc:picChg>
        <pc:picChg chg="add mod">
          <ac:chgData name="Vu, Milan H" userId="S::mhvu@fredhutch.org::3a030362-c084-4a7a-a765-974864f6e422" providerId="AD" clId="Web-{96E45A25-13EC-4465-B91F-C8606B4C8ED3}" dt="2022-10-03T16:19:38.064" v="114" actId="1076"/>
          <ac:picMkLst>
            <pc:docMk/>
            <pc:sldMk cId="2186258218" sldId="288"/>
            <ac:picMk id="20" creationId="{824EE2C1-6655-3EB9-5F75-3947163E781F}"/>
          </ac:picMkLst>
        </pc:picChg>
        <pc:picChg chg="add mod">
          <ac:chgData name="Vu, Milan H" userId="S::mhvu@fredhutch.org::3a030362-c084-4a7a-a765-974864f6e422" providerId="AD" clId="Web-{96E45A25-13EC-4465-B91F-C8606B4C8ED3}" dt="2022-10-03T16:19:47.908" v="116" actId="1076"/>
          <ac:picMkLst>
            <pc:docMk/>
            <pc:sldMk cId="2186258218" sldId="288"/>
            <ac:picMk id="21" creationId="{8515A694-C240-54D7-31D5-AD52A1D414F8}"/>
          </ac:picMkLst>
        </pc:picChg>
      </pc:sldChg>
      <pc:sldChg chg="modSp">
        <pc:chgData name="Vu, Milan H" userId="S::mhvu@fredhutch.org::3a030362-c084-4a7a-a765-974864f6e422" providerId="AD" clId="Web-{96E45A25-13EC-4465-B91F-C8606B4C8ED3}" dt="2022-10-03T16:16:53.357" v="63" actId="20577"/>
        <pc:sldMkLst>
          <pc:docMk/>
          <pc:sldMk cId="1648015433" sldId="370"/>
        </pc:sldMkLst>
        <pc:spChg chg="mod">
          <ac:chgData name="Vu, Milan H" userId="S::mhvu@fredhutch.org::3a030362-c084-4a7a-a765-974864f6e422" providerId="AD" clId="Web-{96E45A25-13EC-4465-B91F-C8606B4C8ED3}" dt="2022-10-03T16:16:53.357" v="63" actId="20577"/>
          <ac:spMkLst>
            <pc:docMk/>
            <pc:sldMk cId="1648015433" sldId="370"/>
            <ac:spMk id="3" creationId="{6A2366CC-A575-4170-9366-588BCDD6402B}"/>
          </ac:spMkLst>
        </pc:sp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hyperlink" Target="mailto:jkublin@fredhutch.org" TargetMode="External"/><Relationship Id="rId1" Type="http://schemas.openxmlformats.org/officeDocument/2006/relationships/hyperlink" Target="mailto:generalcounsel@fredhutch.or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jkublin@fredhutch.org" TargetMode="External"/><Relationship Id="rId1" Type="http://schemas.openxmlformats.org/officeDocument/2006/relationships/hyperlink" Target="mailto:generalcounsel@fredhutch.or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9C7FE-A3B4-4F68-B6CF-C6212785600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ACD2E5-1FAE-462B-B5D2-02D4B33A3A2B}">
      <dgm:prSet custT="1"/>
      <dgm:spPr/>
      <dgm:t>
        <a:bodyPr/>
        <a:lstStyle/>
        <a:p>
          <a:r>
            <a:rPr lang="en-US" sz="1800" b="1" dirty="0">
              <a:latin typeface="Gotham Rounded Medium" pitchFamily="50" charset="0"/>
            </a:rPr>
            <a:t>Use of Data Set</a:t>
          </a:r>
          <a:endParaRPr lang="en-US" sz="1800" dirty="0">
            <a:latin typeface="Gotham Rounded Medium" pitchFamily="50" charset="0"/>
          </a:endParaRPr>
        </a:p>
      </dgm:t>
    </dgm:pt>
    <dgm:pt modelId="{41F2D02C-3A40-48BD-A454-4F13AA4B5331}" type="parTrans" cxnId="{EB12308D-EA64-4A4C-B1FE-16AF3A3E3BD0}">
      <dgm:prSet/>
      <dgm:spPr/>
      <dgm:t>
        <a:bodyPr/>
        <a:lstStyle/>
        <a:p>
          <a:endParaRPr lang="en-US"/>
        </a:p>
      </dgm:t>
    </dgm:pt>
    <dgm:pt modelId="{2BC10D09-F193-4296-8736-3799C09E34EB}" type="sibTrans" cxnId="{EB12308D-EA64-4A4C-B1FE-16AF3A3E3BD0}">
      <dgm:prSet/>
      <dgm:spPr/>
      <dgm:t>
        <a:bodyPr/>
        <a:lstStyle/>
        <a:p>
          <a:endParaRPr lang="en-US"/>
        </a:p>
      </dgm:t>
    </dgm:pt>
    <dgm:pt modelId="{87CCC471-68A5-4C77-BEA8-C381AAD4F0B1}">
      <dgm:prSet custT="1"/>
      <dgm:spPr/>
      <dgm:t>
        <a:bodyPr/>
        <a:lstStyle/>
        <a:p>
          <a:r>
            <a:rPr lang="en-US" sz="1600" dirty="0">
              <a:latin typeface="Gotham Rounded Book" pitchFamily="50" charset="0"/>
            </a:rPr>
            <a:t>You will use the Data Set only for purposes of identifying potential volunteers to participate in HIV Clinical Trials conducted in collaboration with the NIAID HIV Clinical Trials Networks (the “Purpose”) and for no other use.</a:t>
          </a:r>
        </a:p>
      </dgm:t>
    </dgm:pt>
    <dgm:pt modelId="{AA8EC90C-1BF7-4DD2-AA1B-4F4EC187F4AB}" type="parTrans" cxnId="{E9F156C7-DA3C-4B91-B06F-CD463FACEECD}">
      <dgm:prSet/>
      <dgm:spPr/>
      <dgm:t>
        <a:bodyPr/>
        <a:lstStyle/>
        <a:p>
          <a:endParaRPr lang="en-US"/>
        </a:p>
      </dgm:t>
    </dgm:pt>
    <dgm:pt modelId="{06B1E2DC-7C4F-42F3-A4B6-98A2D4C6065C}" type="sibTrans" cxnId="{E9F156C7-DA3C-4B91-B06F-CD463FACEECD}">
      <dgm:prSet/>
      <dgm:spPr/>
      <dgm:t>
        <a:bodyPr/>
        <a:lstStyle/>
        <a:p>
          <a:endParaRPr lang="en-US"/>
        </a:p>
      </dgm:t>
    </dgm:pt>
    <dgm:pt modelId="{EA33CAE4-33FB-4F11-8068-7A4F7DC70F40}">
      <dgm:prSet custT="1"/>
      <dgm:spPr/>
      <dgm:t>
        <a:bodyPr/>
        <a:lstStyle/>
        <a:p>
          <a:r>
            <a:rPr lang="en-US" sz="1800" b="1" dirty="0">
              <a:latin typeface="Gotham Rounded Medium" pitchFamily="50" charset="0"/>
            </a:rPr>
            <a:t>Permitted Users</a:t>
          </a:r>
          <a:endParaRPr lang="en-US" sz="1800" dirty="0">
            <a:latin typeface="Gotham Rounded Medium" pitchFamily="50" charset="0"/>
          </a:endParaRPr>
        </a:p>
      </dgm:t>
    </dgm:pt>
    <dgm:pt modelId="{DD55C088-49B9-4BC8-A522-02FB4F9C1E1C}" type="parTrans" cxnId="{2382F8BF-1968-452F-9082-4B35134C2125}">
      <dgm:prSet/>
      <dgm:spPr/>
      <dgm:t>
        <a:bodyPr/>
        <a:lstStyle/>
        <a:p>
          <a:endParaRPr lang="en-US"/>
        </a:p>
      </dgm:t>
    </dgm:pt>
    <dgm:pt modelId="{F1A4E15B-3D83-43DA-A2D8-DECE1D8A260F}" type="sibTrans" cxnId="{2382F8BF-1968-452F-9082-4B35134C2125}">
      <dgm:prSet/>
      <dgm:spPr/>
      <dgm:t>
        <a:bodyPr/>
        <a:lstStyle/>
        <a:p>
          <a:endParaRPr lang="en-US"/>
        </a:p>
      </dgm:t>
    </dgm:pt>
    <dgm:pt modelId="{B754B506-2B0C-46AC-9E52-912F484A195F}">
      <dgm:prSet custT="1"/>
      <dgm:spPr/>
      <dgm:t>
        <a:bodyPr/>
        <a:lstStyle/>
        <a:p>
          <a:r>
            <a:rPr lang="en-US" sz="1600" dirty="0">
              <a:latin typeface="Gotham Rounded Book" pitchFamily="50" charset="0"/>
            </a:rPr>
            <a:t>The Data Set will be used solely by you. You will restrict access to the Data Set and prevent unauthorized users from using or accessing it.</a:t>
          </a:r>
        </a:p>
      </dgm:t>
    </dgm:pt>
    <dgm:pt modelId="{4633E95C-B3F8-48FA-BBB0-370656B62E4E}" type="parTrans" cxnId="{684706C1-1A56-4048-A955-4AE45176D669}">
      <dgm:prSet/>
      <dgm:spPr/>
      <dgm:t>
        <a:bodyPr/>
        <a:lstStyle/>
        <a:p>
          <a:endParaRPr lang="en-US"/>
        </a:p>
      </dgm:t>
    </dgm:pt>
    <dgm:pt modelId="{50E45E5E-DA49-4AD4-9957-483DABF7497D}" type="sibTrans" cxnId="{684706C1-1A56-4048-A955-4AE45176D669}">
      <dgm:prSet/>
      <dgm:spPr/>
      <dgm:t>
        <a:bodyPr/>
        <a:lstStyle/>
        <a:p>
          <a:endParaRPr lang="en-US"/>
        </a:p>
      </dgm:t>
    </dgm:pt>
    <dgm:pt modelId="{350355BF-BC4A-4424-8E6C-70D6D818A820}">
      <dgm:prSet custT="1"/>
      <dgm:spPr/>
      <dgm:t>
        <a:bodyPr/>
        <a:lstStyle/>
        <a:p>
          <a:r>
            <a:rPr lang="en-US" sz="1800" b="1" dirty="0">
              <a:latin typeface="Gotham Rounded Medium" pitchFamily="50" charset="0"/>
            </a:rPr>
            <a:t>No Transfer</a:t>
          </a:r>
          <a:endParaRPr lang="en-US" sz="1800" dirty="0">
            <a:latin typeface="Gotham Rounded Medium" pitchFamily="50" charset="0"/>
          </a:endParaRPr>
        </a:p>
      </dgm:t>
    </dgm:pt>
    <dgm:pt modelId="{BCE24601-F2A8-4737-A9AE-1584D6324296}" type="parTrans" cxnId="{AD4D200E-E3D8-41F0-9E7C-7F13688A97C0}">
      <dgm:prSet/>
      <dgm:spPr/>
      <dgm:t>
        <a:bodyPr/>
        <a:lstStyle/>
        <a:p>
          <a:endParaRPr lang="en-US"/>
        </a:p>
      </dgm:t>
    </dgm:pt>
    <dgm:pt modelId="{EF99F341-A457-48D7-A5A9-4B181FBE676D}" type="sibTrans" cxnId="{AD4D200E-E3D8-41F0-9E7C-7F13688A97C0}">
      <dgm:prSet/>
      <dgm:spPr/>
      <dgm:t>
        <a:bodyPr/>
        <a:lstStyle/>
        <a:p>
          <a:endParaRPr lang="en-US"/>
        </a:p>
      </dgm:t>
    </dgm:pt>
    <dgm:pt modelId="{7C8AA943-1084-4E29-9C07-7BB9486C843C}">
      <dgm:prSet custT="1"/>
      <dgm:spPr/>
      <dgm:t>
        <a:bodyPr/>
        <a:lstStyle/>
        <a:p>
          <a:r>
            <a:rPr lang="en-US" sz="1600" dirty="0">
              <a:latin typeface="Gotham Rounded Book" pitchFamily="50" charset="0"/>
            </a:rPr>
            <a:t>You will not distribute or transfer the Data Set to any unauthorized person or any third party for any reason.</a:t>
          </a:r>
        </a:p>
      </dgm:t>
    </dgm:pt>
    <dgm:pt modelId="{9C735549-6EBB-4907-9CED-379F370558AC}" type="parTrans" cxnId="{E28C52BA-81C4-46A6-80C1-6C82BFCF405D}">
      <dgm:prSet/>
      <dgm:spPr/>
      <dgm:t>
        <a:bodyPr/>
        <a:lstStyle/>
        <a:p>
          <a:endParaRPr lang="en-US"/>
        </a:p>
      </dgm:t>
    </dgm:pt>
    <dgm:pt modelId="{2521AED0-8C6C-49C9-9E44-43C251928C3F}" type="sibTrans" cxnId="{E28C52BA-81C4-46A6-80C1-6C82BFCF405D}">
      <dgm:prSet/>
      <dgm:spPr/>
      <dgm:t>
        <a:bodyPr/>
        <a:lstStyle/>
        <a:p>
          <a:endParaRPr lang="en-US"/>
        </a:p>
      </dgm:t>
    </dgm:pt>
    <dgm:pt modelId="{6E1E6254-E701-42E4-A738-BF73B91DCD48}">
      <dgm:prSet custT="1"/>
      <dgm:spPr/>
      <dgm:t>
        <a:bodyPr/>
        <a:lstStyle/>
        <a:p>
          <a:r>
            <a:rPr lang="en-US" sz="1800" b="1" dirty="0">
              <a:latin typeface="Gotham Rounded Medium" pitchFamily="50" charset="0"/>
            </a:rPr>
            <a:t>No Unapproved or Commercial Use</a:t>
          </a:r>
          <a:endParaRPr lang="en-US" sz="1800" dirty="0">
            <a:latin typeface="Gotham Rounded Medium" pitchFamily="50" charset="0"/>
          </a:endParaRPr>
        </a:p>
      </dgm:t>
    </dgm:pt>
    <dgm:pt modelId="{A1548E62-BBC1-42F1-8D01-54616460A89D}" type="parTrans" cxnId="{0815DD7F-018C-46B5-A484-179CDF3F3B49}">
      <dgm:prSet/>
      <dgm:spPr/>
      <dgm:t>
        <a:bodyPr/>
        <a:lstStyle/>
        <a:p>
          <a:endParaRPr lang="en-US"/>
        </a:p>
      </dgm:t>
    </dgm:pt>
    <dgm:pt modelId="{16A2E34F-D571-40E3-AACE-7640638CC4A9}" type="sibTrans" cxnId="{0815DD7F-018C-46B5-A484-179CDF3F3B49}">
      <dgm:prSet/>
      <dgm:spPr/>
      <dgm:t>
        <a:bodyPr/>
        <a:lstStyle/>
        <a:p>
          <a:endParaRPr lang="en-US"/>
        </a:p>
      </dgm:t>
    </dgm:pt>
    <dgm:pt modelId="{23DC399A-80C7-434B-8C2D-309F8AE67945}">
      <dgm:prSet custT="1"/>
      <dgm:spPr/>
      <dgm:t>
        <a:bodyPr/>
        <a:lstStyle/>
        <a:p>
          <a:r>
            <a:rPr lang="en-US" sz="1600" dirty="0">
              <a:latin typeface="Gotham Rounded Book" pitchFamily="50" charset="0"/>
            </a:rPr>
            <a:t>You will not use the Data Set for any purpose other than the Purpose. You will not use the Data Set in any research that is subject to consulting or licensing obligations to any for-profit organizations.</a:t>
          </a:r>
        </a:p>
      </dgm:t>
    </dgm:pt>
    <dgm:pt modelId="{6E93550C-B0F3-46BF-A955-CCE3AEC6912E}" type="parTrans" cxnId="{A765A115-7781-4947-968D-51DCE776525E}">
      <dgm:prSet/>
      <dgm:spPr/>
      <dgm:t>
        <a:bodyPr/>
        <a:lstStyle/>
        <a:p>
          <a:endParaRPr lang="en-US"/>
        </a:p>
      </dgm:t>
    </dgm:pt>
    <dgm:pt modelId="{1A72E61F-B8DF-44CF-AC57-4810E868F6D3}" type="sibTrans" cxnId="{A765A115-7781-4947-968D-51DCE776525E}">
      <dgm:prSet/>
      <dgm:spPr/>
      <dgm:t>
        <a:bodyPr/>
        <a:lstStyle/>
        <a:p>
          <a:endParaRPr lang="en-US"/>
        </a:p>
      </dgm:t>
    </dgm:pt>
    <dgm:pt modelId="{CB16624C-B619-45E2-BCB9-3127D7AE029D}" type="pres">
      <dgm:prSet presAssocID="{7CE9C7FE-A3B4-4F68-B6CF-C6212785600D}" presName="linear" presStyleCnt="0">
        <dgm:presLayoutVars>
          <dgm:animLvl val="lvl"/>
          <dgm:resizeHandles val="exact"/>
        </dgm:presLayoutVars>
      </dgm:prSet>
      <dgm:spPr/>
    </dgm:pt>
    <dgm:pt modelId="{114030B7-BA64-4F8F-9CDF-4443DDE20964}" type="pres">
      <dgm:prSet presAssocID="{C4ACD2E5-1FAE-462B-B5D2-02D4B33A3A2B}" presName="parentText" presStyleLbl="node1" presStyleIdx="0" presStyleCnt="4">
        <dgm:presLayoutVars>
          <dgm:chMax val="0"/>
          <dgm:bulletEnabled val="1"/>
        </dgm:presLayoutVars>
      </dgm:prSet>
      <dgm:spPr/>
    </dgm:pt>
    <dgm:pt modelId="{72D5AF56-FA50-4400-A72E-135EE118A880}" type="pres">
      <dgm:prSet presAssocID="{C4ACD2E5-1FAE-462B-B5D2-02D4B33A3A2B}" presName="childText" presStyleLbl="revTx" presStyleIdx="0" presStyleCnt="4">
        <dgm:presLayoutVars>
          <dgm:bulletEnabled val="1"/>
        </dgm:presLayoutVars>
      </dgm:prSet>
      <dgm:spPr/>
    </dgm:pt>
    <dgm:pt modelId="{26099BB4-6E85-4FE5-AD01-BE5C81B8FB54}" type="pres">
      <dgm:prSet presAssocID="{EA33CAE4-33FB-4F11-8068-7A4F7DC70F40}" presName="parentText" presStyleLbl="node1" presStyleIdx="1" presStyleCnt="4">
        <dgm:presLayoutVars>
          <dgm:chMax val="0"/>
          <dgm:bulletEnabled val="1"/>
        </dgm:presLayoutVars>
      </dgm:prSet>
      <dgm:spPr/>
    </dgm:pt>
    <dgm:pt modelId="{BC1B145B-540A-43C5-8F1D-1680342B6FB5}" type="pres">
      <dgm:prSet presAssocID="{EA33CAE4-33FB-4F11-8068-7A4F7DC70F40}" presName="childText" presStyleLbl="revTx" presStyleIdx="1" presStyleCnt="4">
        <dgm:presLayoutVars>
          <dgm:bulletEnabled val="1"/>
        </dgm:presLayoutVars>
      </dgm:prSet>
      <dgm:spPr/>
    </dgm:pt>
    <dgm:pt modelId="{A26E8B40-2C9F-49EB-B617-743487B8F2D3}" type="pres">
      <dgm:prSet presAssocID="{350355BF-BC4A-4424-8E6C-70D6D818A820}" presName="parentText" presStyleLbl="node1" presStyleIdx="2" presStyleCnt="4">
        <dgm:presLayoutVars>
          <dgm:chMax val="0"/>
          <dgm:bulletEnabled val="1"/>
        </dgm:presLayoutVars>
      </dgm:prSet>
      <dgm:spPr/>
    </dgm:pt>
    <dgm:pt modelId="{C9236D4F-20E3-42E0-B1F6-AAA9420F8678}" type="pres">
      <dgm:prSet presAssocID="{350355BF-BC4A-4424-8E6C-70D6D818A820}" presName="childText" presStyleLbl="revTx" presStyleIdx="2" presStyleCnt="4">
        <dgm:presLayoutVars>
          <dgm:bulletEnabled val="1"/>
        </dgm:presLayoutVars>
      </dgm:prSet>
      <dgm:spPr/>
    </dgm:pt>
    <dgm:pt modelId="{F8363B2C-7B26-4B00-A27D-12B368CCD5A3}" type="pres">
      <dgm:prSet presAssocID="{6E1E6254-E701-42E4-A738-BF73B91DCD48}" presName="parentText" presStyleLbl="node1" presStyleIdx="3" presStyleCnt="4">
        <dgm:presLayoutVars>
          <dgm:chMax val="0"/>
          <dgm:bulletEnabled val="1"/>
        </dgm:presLayoutVars>
      </dgm:prSet>
      <dgm:spPr/>
    </dgm:pt>
    <dgm:pt modelId="{7679819C-6A29-4947-9ECD-5DB62B572066}" type="pres">
      <dgm:prSet presAssocID="{6E1E6254-E701-42E4-A738-BF73B91DCD48}" presName="childText" presStyleLbl="revTx" presStyleIdx="3" presStyleCnt="4">
        <dgm:presLayoutVars>
          <dgm:bulletEnabled val="1"/>
        </dgm:presLayoutVars>
      </dgm:prSet>
      <dgm:spPr/>
    </dgm:pt>
  </dgm:ptLst>
  <dgm:cxnLst>
    <dgm:cxn modelId="{6FB47500-5CA1-4F6E-898C-8B852332867F}" type="presOf" srcId="{B754B506-2B0C-46AC-9E52-912F484A195F}" destId="{BC1B145B-540A-43C5-8F1D-1680342B6FB5}" srcOrd="0" destOrd="0" presId="urn:microsoft.com/office/officeart/2005/8/layout/vList2"/>
    <dgm:cxn modelId="{AD4D200E-E3D8-41F0-9E7C-7F13688A97C0}" srcId="{7CE9C7FE-A3B4-4F68-B6CF-C6212785600D}" destId="{350355BF-BC4A-4424-8E6C-70D6D818A820}" srcOrd="2" destOrd="0" parTransId="{BCE24601-F2A8-4737-A9AE-1584D6324296}" sibTransId="{EF99F341-A457-48D7-A5A9-4B181FBE676D}"/>
    <dgm:cxn modelId="{A765A115-7781-4947-968D-51DCE776525E}" srcId="{6E1E6254-E701-42E4-A738-BF73B91DCD48}" destId="{23DC399A-80C7-434B-8C2D-309F8AE67945}" srcOrd="0" destOrd="0" parTransId="{6E93550C-B0F3-46BF-A955-CCE3AEC6912E}" sibTransId="{1A72E61F-B8DF-44CF-AC57-4810E868F6D3}"/>
    <dgm:cxn modelId="{CE2C4B28-2FE2-4C4F-8236-0651D4F22FE6}" type="presOf" srcId="{23DC399A-80C7-434B-8C2D-309F8AE67945}" destId="{7679819C-6A29-4947-9ECD-5DB62B572066}" srcOrd="0" destOrd="0" presId="urn:microsoft.com/office/officeart/2005/8/layout/vList2"/>
    <dgm:cxn modelId="{69B6364C-CDF3-41D1-8224-173B888C1747}" type="presOf" srcId="{7C8AA943-1084-4E29-9C07-7BB9486C843C}" destId="{C9236D4F-20E3-42E0-B1F6-AAA9420F8678}" srcOrd="0" destOrd="0" presId="urn:microsoft.com/office/officeart/2005/8/layout/vList2"/>
    <dgm:cxn modelId="{08C53F6D-AD61-4A09-B087-77F8BA5ADD19}" type="presOf" srcId="{7CE9C7FE-A3B4-4F68-B6CF-C6212785600D}" destId="{CB16624C-B619-45E2-BCB9-3127D7AE029D}" srcOrd="0" destOrd="0" presId="urn:microsoft.com/office/officeart/2005/8/layout/vList2"/>
    <dgm:cxn modelId="{0815DD7F-018C-46B5-A484-179CDF3F3B49}" srcId="{7CE9C7FE-A3B4-4F68-B6CF-C6212785600D}" destId="{6E1E6254-E701-42E4-A738-BF73B91DCD48}" srcOrd="3" destOrd="0" parTransId="{A1548E62-BBC1-42F1-8D01-54616460A89D}" sibTransId="{16A2E34F-D571-40E3-AACE-7640638CC4A9}"/>
    <dgm:cxn modelId="{EB12308D-EA64-4A4C-B1FE-16AF3A3E3BD0}" srcId="{7CE9C7FE-A3B4-4F68-B6CF-C6212785600D}" destId="{C4ACD2E5-1FAE-462B-B5D2-02D4B33A3A2B}" srcOrd="0" destOrd="0" parTransId="{41F2D02C-3A40-48BD-A454-4F13AA4B5331}" sibTransId="{2BC10D09-F193-4296-8736-3799C09E34EB}"/>
    <dgm:cxn modelId="{F3788FAC-3A30-411F-8C94-6E27274BB83B}" type="presOf" srcId="{87CCC471-68A5-4C77-BEA8-C381AAD4F0B1}" destId="{72D5AF56-FA50-4400-A72E-135EE118A880}" srcOrd="0" destOrd="0" presId="urn:microsoft.com/office/officeart/2005/8/layout/vList2"/>
    <dgm:cxn modelId="{5CE8E9B0-D93C-4882-B0FF-9E51B7106A4B}" type="presOf" srcId="{350355BF-BC4A-4424-8E6C-70D6D818A820}" destId="{A26E8B40-2C9F-49EB-B617-743487B8F2D3}" srcOrd="0" destOrd="0" presId="urn:microsoft.com/office/officeart/2005/8/layout/vList2"/>
    <dgm:cxn modelId="{E28C52BA-81C4-46A6-80C1-6C82BFCF405D}" srcId="{350355BF-BC4A-4424-8E6C-70D6D818A820}" destId="{7C8AA943-1084-4E29-9C07-7BB9486C843C}" srcOrd="0" destOrd="0" parTransId="{9C735549-6EBB-4907-9CED-379F370558AC}" sibTransId="{2521AED0-8C6C-49C9-9E44-43C251928C3F}"/>
    <dgm:cxn modelId="{2382F8BF-1968-452F-9082-4B35134C2125}" srcId="{7CE9C7FE-A3B4-4F68-B6CF-C6212785600D}" destId="{EA33CAE4-33FB-4F11-8068-7A4F7DC70F40}" srcOrd="1" destOrd="0" parTransId="{DD55C088-49B9-4BC8-A522-02FB4F9C1E1C}" sibTransId="{F1A4E15B-3D83-43DA-A2D8-DECE1D8A260F}"/>
    <dgm:cxn modelId="{684706C1-1A56-4048-A955-4AE45176D669}" srcId="{EA33CAE4-33FB-4F11-8068-7A4F7DC70F40}" destId="{B754B506-2B0C-46AC-9E52-912F484A195F}" srcOrd="0" destOrd="0" parTransId="{4633E95C-B3F8-48FA-BBB0-370656B62E4E}" sibTransId="{50E45E5E-DA49-4AD4-9957-483DABF7497D}"/>
    <dgm:cxn modelId="{E9F156C7-DA3C-4B91-B06F-CD463FACEECD}" srcId="{C4ACD2E5-1FAE-462B-B5D2-02D4B33A3A2B}" destId="{87CCC471-68A5-4C77-BEA8-C381AAD4F0B1}" srcOrd="0" destOrd="0" parTransId="{AA8EC90C-1BF7-4DD2-AA1B-4F4EC187F4AB}" sibTransId="{06B1E2DC-7C4F-42F3-A4B6-98A2D4C6065C}"/>
    <dgm:cxn modelId="{CCB2F3DA-D6F5-451D-89C7-F110F48E4364}" type="presOf" srcId="{C4ACD2E5-1FAE-462B-B5D2-02D4B33A3A2B}" destId="{114030B7-BA64-4F8F-9CDF-4443DDE20964}" srcOrd="0" destOrd="0" presId="urn:microsoft.com/office/officeart/2005/8/layout/vList2"/>
    <dgm:cxn modelId="{3B2BE1F1-8970-46B7-90A4-042D5BA87C49}" type="presOf" srcId="{6E1E6254-E701-42E4-A738-BF73B91DCD48}" destId="{F8363B2C-7B26-4B00-A27D-12B368CCD5A3}" srcOrd="0" destOrd="0" presId="urn:microsoft.com/office/officeart/2005/8/layout/vList2"/>
    <dgm:cxn modelId="{E0F428F5-8448-4E9F-8ED3-7AEB36C69CDA}" type="presOf" srcId="{EA33CAE4-33FB-4F11-8068-7A4F7DC70F40}" destId="{26099BB4-6E85-4FE5-AD01-BE5C81B8FB54}" srcOrd="0" destOrd="0" presId="urn:microsoft.com/office/officeart/2005/8/layout/vList2"/>
    <dgm:cxn modelId="{704CAA2E-E437-4E83-8B98-EEDCAE8B472E}" type="presParOf" srcId="{CB16624C-B619-45E2-BCB9-3127D7AE029D}" destId="{114030B7-BA64-4F8F-9CDF-4443DDE20964}" srcOrd="0" destOrd="0" presId="urn:microsoft.com/office/officeart/2005/8/layout/vList2"/>
    <dgm:cxn modelId="{B6ADF1E0-33DC-4ACE-8F03-C1291C92A6D6}" type="presParOf" srcId="{CB16624C-B619-45E2-BCB9-3127D7AE029D}" destId="{72D5AF56-FA50-4400-A72E-135EE118A880}" srcOrd="1" destOrd="0" presId="urn:microsoft.com/office/officeart/2005/8/layout/vList2"/>
    <dgm:cxn modelId="{FFD3C04F-2F99-4263-AF27-C4C3957E6F62}" type="presParOf" srcId="{CB16624C-B619-45E2-BCB9-3127D7AE029D}" destId="{26099BB4-6E85-4FE5-AD01-BE5C81B8FB54}" srcOrd="2" destOrd="0" presId="urn:microsoft.com/office/officeart/2005/8/layout/vList2"/>
    <dgm:cxn modelId="{8622EB7E-A037-45E2-8D27-FDF152936297}" type="presParOf" srcId="{CB16624C-B619-45E2-BCB9-3127D7AE029D}" destId="{BC1B145B-540A-43C5-8F1D-1680342B6FB5}" srcOrd="3" destOrd="0" presId="urn:microsoft.com/office/officeart/2005/8/layout/vList2"/>
    <dgm:cxn modelId="{66032544-DDBE-4C17-B189-838CF479D7B4}" type="presParOf" srcId="{CB16624C-B619-45E2-BCB9-3127D7AE029D}" destId="{A26E8B40-2C9F-49EB-B617-743487B8F2D3}" srcOrd="4" destOrd="0" presId="urn:microsoft.com/office/officeart/2005/8/layout/vList2"/>
    <dgm:cxn modelId="{C11A6C70-4F9E-4223-803B-D7D04A38AF0A}" type="presParOf" srcId="{CB16624C-B619-45E2-BCB9-3127D7AE029D}" destId="{C9236D4F-20E3-42E0-B1F6-AAA9420F8678}" srcOrd="5" destOrd="0" presId="urn:microsoft.com/office/officeart/2005/8/layout/vList2"/>
    <dgm:cxn modelId="{3B170745-4790-4D9D-A83B-91BC3E721C52}" type="presParOf" srcId="{CB16624C-B619-45E2-BCB9-3127D7AE029D}" destId="{F8363B2C-7B26-4B00-A27D-12B368CCD5A3}" srcOrd="6" destOrd="0" presId="urn:microsoft.com/office/officeart/2005/8/layout/vList2"/>
    <dgm:cxn modelId="{521A3C79-1891-4C54-B866-84EB480CC452}" type="presParOf" srcId="{CB16624C-B619-45E2-BCB9-3127D7AE029D}" destId="{7679819C-6A29-4947-9ECD-5DB62B57206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E9C7FE-A3B4-4F68-B6CF-C6212785600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ACD2E5-1FAE-462B-B5D2-02D4B33A3A2B}">
      <dgm:prSet custT="1"/>
      <dgm:spPr/>
      <dgm:t>
        <a:bodyPr/>
        <a:lstStyle/>
        <a:p>
          <a:r>
            <a:rPr lang="en-US" sz="1800" b="1" dirty="0">
              <a:latin typeface="Gotham Rounded Medium" pitchFamily="50" charset="0"/>
            </a:rPr>
            <a:t>Use Under Suitable Containment</a:t>
          </a:r>
          <a:endParaRPr lang="en-US" sz="1800" dirty="0">
            <a:latin typeface="Gotham Rounded Medium" pitchFamily="50" charset="0"/>
          </a:endParaRPr>
        </a:p>
      </dgm:t>
    </dgm:pt>
    <dgm:pt modelId="{41F2D02C-3A40-48BD-A454-4F13AA4B5331}" type="parTrans" cxnId="{EB12308D-EA64-4A4C-B1FE-16AF3A3E3BD0}">
      <dgm:prSet/>
      <dgm:spPr/>
      <dgm:t>
        <a:bodyPr/>
        <a:lstStyle/>
        <a:p>
          <a:endParaRPr lang="en-US"/>
        </a:p>
      </dgm:t>
    </dgm:pt>
    <dgm:pt modelId="{2BC10D09-F193-4296-8736-3799C09E34EB}" type="sibTrans" cxnId="{EB12308D-EA64-4A4C-B1FE-16AF3A3E3BD0}">
      <dgm:prSet/>
      <dgm:spPr/>
      <dgm:t>
        <a:bodyPr/>
        <a:lstStyle/>
        <a:p>
          <a:endParaRPr lang="en-US"/>
        </a:p>
      </dgm:t>
    </dgm:pt>
    <dgm:pt modelId="{87CCC471-68A5-4C77-BEA8-C381AAD4F0B1}">
      <dgm:prSet custT="1"/>
      <dgm:spPr/>
      <dgm:t>
        <a:bodyPr/>
        <a:lstStyle/>
        <a:p>
          <a:r>
            <a:rPr lang="en-US" sz="1600" dirty="0">
              <a:latin typeface="Gotham Rounded Book" pitchFamily="50" charset="0"/>
            </a:rPr>
            <a:t>You agree to store, transfer, and use the Data Set under suitable containment conditions pursuant to the HIPAA Security Rule described in 45 CFR Part 160 and Subparts A and C of 45 CFR Part 164. Under no circumstances may the Data Set be emailed or transferred via mobile storage devices.</a:t>
          </a:r>
        </a:p>
      </dgm:t>
    </dgm:pt>
    <dgm:pt modelId="{AA8EC90C-1BF7-4DD2-AA1B-4F4EC187F4AB}" type="parTrans" cxnId="{E9F156C7-DA3C-4B91-B06F-CD463FACEECD}">
      <dgm:prSet/>
      <dgm:spPr/>
      <dgm:t>
        <a:bodyPr/>
        <a:lstStyle/>
        <a:p>
          <a:endParaRPr lang="en-US"/>
        </a:p>
      </dgm:t>
    </dgm:pt>
    <dgm:pt modelId="{06B1E2DC-7C4F-42F3-A4B6-98A2D4C6065C}" type="sibTrans" cxnId="{E9F156C7-DA3C-4B91-B06F-CD463FACEECD}">
      <dgm:prSet/>
      <dgm:spPr/>
      <dgm:t>
        <a:bodyPr/>
        <a:lstStyle/>
        <a:p>
          <a:endParaRPr lang="en-US"/>
        </a:p>
      </dgm:t>
    </dgm:pt>
    <dgm:pt modelId="{EA33CAE4-33FB-4F11-8068-7A4F7DC70F40}">
      <dgm:prSet custT="1"/>
      <dgm:spPr/>
      <dgm:t>
        <a:bodyPr/>
        <a:lstStyle/>
        <a:p>
          <a:r>
            <a:rPr lang="en-US" sz="1800" b="1" dirty="0">
              <a:latin typeface="Gotham Rounded Medium" pitchFamily="50" charset="0"/>
            </a:rPr>
            <a:t>Confidentiality of the Data Set</a:t>
          </a:r>
          <a:endParaRPr lang="en-US" sz="1800" dirty="0">
            <a:latin typeface="Gotham Rounded Medium" pitchFamily="50" charset="0"/>
          </a:endParaRPr>
        </a:p>
      </dgm:t>
    </dgm:pt>
    <dgm:pt modelId="{DD55C088-49B9-4BC8-A522-02FB4F9C1E1C}" type="parTrans" cxnId="{2382F8BF-1968-452F-9082-4B35134C2125}">
      <dgm:prSet/>
      <dgm:spPr/>
      <dgm:t>
        <a:bodyPr/>
        <a:lstStyle/>
        <a:p>
          <a:endParaRPr lang="en-US"/>
        </a:p>
      </dgm:t>
    </dgm:pt>
    <dgm:pt modelId="{F1A4E15B-3D83-43DA-A2D8-DECE1D8A260F}" type="sibTrans" cxnId="{2382F8BF-1968-452F-9082-4B35134C2125}">
      <dgm:prSet/>
      <dgm:spPr/>
      <dgm:t>
        <a:bodyPr/>
        <a:lstStyle/>
        <a:p>
          <a:endParaRPr lang="en-US"/>
        </a:p>
      </dgm:t>
    </dgm:pt>
    <dgm:pt modelId="{B754B506-2B0C-46AC-9E52-912F484A195F}">
      <dgm:prSet custT="1"/>
      <dgm:spPr/>
      <dgm:t>
        <a:bodyPr/>
        <a:lstStyle/>
        <a:p>
          <a:r>
            <a:rPr lang="en-US" sz="1600" dirty="0">
              <a:latin typeface="Gotham Rounded Book" pitchFamily="50" charset="0"/>
            </a:rPr>
            <a:t>You agree to maintain the confidentiality of the Data Set. You agree not to disclose any of the Data Set in any form other than to authorized users. You will not use the Data Set for publication.</a:t>
          </a:r>
        </a:p>
      </dgm:t>
    </dgm:pt>
    <dgm:pt modelId="{4633E95C-B3F8-48FA-BBB0-370656B62E4E}" type="parTrans" cxnId="{684706C1-1A56-4048-A955-4AE45176D669}">
      <dgm:prSet/>
      <dgm:spPr/>
      <dgm:t>
        <a:bodyPr/>
        <a:lstStyle/>
        <a:p>
          <a:endParaRPr lang="en-US"/>
        </a:p>
      </dgm:t>
    </dgm:pt>
    <dgm:pt modelId="{50E45E5E-DA49-4AD4-9957-483DABF7497D}" type="sibTrans" cxnId="{684706C1-1A56-4048-A955-4AE45176D669}">
      <dgm:prSet/>
      <dgm:spPr/>
      <dgm:t>
        <a:bodyPr/>
        <a:lstStyle/>
        <a:p>
          <a:endParaRPr lang="en-US"/>
        </a:p>
      </dgm:t>
    </dgm:pt>
    <dgm:pt modelId="{350355BF-BC4A-4424-8E6C-70D6D818A820}">
      <dgm:prSet custT="1"/>
      <dgm:spPr/>
      <dgm:t>
        <a:bodyPr/>
        <a:lstStyle/>
        <a:p>
          <a:r>
            <a:rPr lang="en-US" sz="1800" b="1" dirty="0">
              <a:latin typeface="Gotham Rounded Medium" pitchFamily="50" charset="0"/>
            </a:rPr>
            <a:t>No Warranties</a:t>
          </a:r>
          <a:endParaRPr lang="en-US" sz="1800" dirty="0">
            <a:latin typeface="Gotham Rounded Medium" pitchFamily="50" charset="0"/>
          </a:endParaRPr>
        </a:p>
      </dgm:t>
    </dgm:pt>
    <dgm:pt modelId="{BCE24601-F2A8-4737-A9AE-1584D6324296}" type="parTrans" cxnId="{AD4D200E-E3D8-41F0-9E7C-7F13688A97C0}">
      <dgm:prSet/>
      <dgm:spPr/>
      <dgm:t>
        <a:bodyPr/>
        <a:lstStyle/>
        <a:p>
          <a:endParaRPr lang="en-US"/>
        </a:p>
      </dgm:t>
    </dgm:pt>
    <dgm:pt modelId="{EF99F341-A457-48D7-A5A9-4B181FBE676D}" type="sibTrans" cxnId="{AD4D200E-E3D8-41F0-9E7C-7F13688A97C0}">
      <dgm:prSet/>
      <dgm:spPr/>
      <dgm:t>
        <a:bodyPr/>
        <a:lstStyle/>
        <a:p>
          <a:endParaRPr lang="en-US"/>
        </a:p>
      </dgm:t>
    </dgm:pt>
    <dgm:pt modelId="{7C8AA943-1084-4E29-9C07-7BB9486C843C}">
      <dgm:prSet custT="1"/>
      <dgm:spPr/>
      <dgm:t>
        <a:bodyPr/>
        <a:lstStyle/>
        <a:p>
          <a:r>
            <a:rPr lang="en-US" sz="1600" dirty="0">
              <a:latin typeface="Gotham Rounded Book" pitchFamily="50" charset="0"/>
            </a:rPr>
            <a:t>The Data Set is provided “as is” without any express or implied warranties of any kind.</a:t>
          </a:r>
        </a:p>
      </dgm:t>
    </dgm:pt>
    <dgm:pt modelId="{9C735549-6EBB-4907-9CED-379F370558AC}" type="parTrans" cxnId="{E28C52BA-81C4-46A6-80C1-6C82BFCF405D}">
      <dgm:prSet/>
      <dgm:spPr/>
      <dgm:t>
        <a:bodyPr/>
        <a:lstStyle/>
        <a:p>
          <a:endParaRPr lang="en-US"/>
        </a:p>
      </dgm:t>
    </dgm:pt>
    <dgm:pt modelId="{2521AED0-8C6C-49C9-9E44-43C251928C3F}" type="sibTrans" cxnId="{E28C52BA-81C4-46A6-80C1-6C82BFCF405D}">
      <dgm:prSet/>
      <dgm:spPr/>
      <dgm:t>
        <a:bodyPr/>
        <a:lstStyle/>
        <a:p>
          <a:endParaRPr lang="en-US"/>
        </a:p>
      </dgm:t>
    </dgm:pt>
    <dgm:pt modelId="{6E1E6254-E701-42E4-A738-BF73B91DCD48}">
      <dgm:prSet custT="1"/>
      <dgm:spPr/>
      <dgm:t>
        <a:bodyPr/>
        <a:lstStyle/>
        <a:p>
          <a:r>
            <a:rPr lang="en-US" sz="1800" b="1" dirty="0">
              <a:latin typeface="Gotham Rounded Medium" pitchFamily="50" charset="0"/>
            </a:rPr>
            <a:t>Unique Identifiers</a:t>
          </a:r>
          <a:endParaRPr lang="en-US" sz="1800" dirty="0">
            <a:latin typeface="Gotham Rounded Medium" pitchFamily="50" charset="0"/>
          </a:endParaRPr>
        </a:p>
      </dgm:t>
    </dgm:pt>
    <dgm:pt modelId="{A1548E62-BBC1-42F1-8D01-54616460A89D}" type="parTrans" cxnId="{0815DD7F-018C-46B5-A484-179CDF3F3B49}">
      <dgm:prSet/>
      <dgm:spPr/>
      <dgm:t>
        <a:bodyPr/>
        <a:lstStyle/>
        <a:p>
          <a:endParaRPr lang="en-US"/>
        </a:p>
      </dgm:t>
    </dgm:pt>
    <dgm:pt modelId="{16A2E34F-D571-40E3-AACE-7640638CC4A9}" type="sibTrans" cxnId="{0815DD7F-018C-46B5-A484-179CDF3F3B49}">
      <dgm:prSet/>
      <dgm:spPr/>
      <dgm:t>
        <a:bodyPr/>
        <a:lstStyle/>
        <a:p>
          <a:endParaRPr lang="en-US"/>
        </a:p>
      </dgm:t>
    </dgm:pt>
    <dgm:pt modelId="{23DC399A-80C7-434B-8C2D-309F8AE67945}">
      <dgm:prSet custT="1"/>
      <dgm:spPr/>
      <dgm:t>
        <a:bodyPr/>
        <a:lstStyle/>
        <a:p>
          <a:r>
            <a:rPr lang="en-US" sz="1600" dirty="0">
              <a:latin typeface="Gotham Rounded Book" pitchFamily="50" charset="0"/>
            </a:rPr>
            <a:t>You agree to retain unique identifiers provided for each volunteer and to transmit any status updates solely using these identifiers.</a:t>
          </a:r>
        </a:p>
      </dgm:t>
    </dgm:pt>
    <dgm:pt modelId="{6E93550C-B0F3-46BF-A955-CCE3AEC6912E}" type="parTrans" cxnId="{A765A115-7781-4947-968D-51DCE776525E}">
      <dgm:prSet/>
      <dgm:spPr/>
      <dgm:t>
        <a:bodyPr/>
        <a:lstStyle/>
        <a:p>
          <a:endParaRPr lang="en-US"/>
        </a:p>
      </dgm:t>
    </dgm:pt>
    <dgm:pt modelId="{1A72E61F-B8DF-44CF-AC57-4810E868F6D3}" type="sibTrans" cxnId="{A765A115-7781-4947-968D-51DCE776525E}">
      <dgm:prSet/>
      <dgm:spPr/>
      <dgm:t>
        <a:bodyPr/>
        <a:lstStyle/>
        <a:p>
          <a:endParaRPr lang="en-US"/>
        </a:p>
      </dgm:t>
    </dgm:pt>
    <dgm:pt modelId="{CB16624C-B619-45E2-BCB9-3127D7AE029D}" type="pres">
      <dgm:prSet presAssocID="{7CE9C7FE-A3B4-4F68-B6CF-C6212785600D}" presName="linear" presStyleCnt="0">
        <dgm:presLayoutVars>
          <dgm:animLvl val="lvl"/>
          <dgm:resizeHandles val="exact"/>
        </dgm:presLayoutVars>
      </dgm:prSet>
      <dgm:spPr/>
    </dgm:pt>
    <dgm:pt modelId="{114030B7-BA64-4F8F-9CDF-4443DDE20964}" type="pres">
      <dgm:prSet presAssocID="{C4ACD2E5-1FAE-462B-B5D2-02D4B33A3A2B}" presName="parentText" presStyleLbl="node1" presStyleIdx="0" presStyleCnt="4">
        <dgm:presLayoutVars>
          <dgm:chMax val="0"/>
          <dgm:bulletEnabled val="1"/>
        </dgm:presLayoutVars>
      </dgm:prSet>
      <dgm:spPr/>
    </dgm:pt>
    <dgm:pt modelId="{72D5AF56-FA50-4400-A72E-135EE118A880}" type="pres">
      <dgm:prSet presAssocID="{C4ACD2E5-1FAE-462B-B5D2-02D4B33A3A2B}" presName="childText" presStyleLbl="revTx" presStyleIdx="0" presStyleCnt="4">
        <dgm:presLayoutVars>
          <dgm:bulletEnabled val="1"/>
        </dgm:presLayoutVars>
      </dgm:prSet>
      <dgm:spPr/>
    </dgm:pt>
    <dgm:pt modelId="{26099BB4-6E85-4FE5-AD01-BE5C81B8FB54}" type="pres">
      <dgm:prSet presAssocID="{EA33CAE4-33FB-4F11-8068-7A4F7DC70F40}" presName="parentText" presStyleLbl="node1" presStyleIdx="1" presStyleCnt="4">
        <dgm:presLayoutVars>
          <dgm:chMax val="0"/>
          <dgm:bulletEnabled val="1"/>
        </dgm:presLayoutVars>
      </dgm:prSet>
      <dgm:spPr/>
    </dgm:pt>
    <dgm:pt modelId="{BC1B145B-540A-43C5-8F1D-1680342B6FB5}" type="pres">
      <dgm:prSet presAssocID="{EA33CAE4-33FB-4F11-8068-7A4F7DC70F40}" presName="childText" presStyleLbl="revTx" presStyleIdx="1" presStyleCnt="4">
        <dgm:presLayoutVars>
          <dgm:bulletEnabled val="1"/>
        </dgm:presLayoutVars>
      </dgm:prSet>
      <dgm:spPr/>
    </dgm:pt>
    <dgm:pt modelId="{A26E8B40-2C9F-49EB-B617-743487B8F2D3}" type="pres">
      <dgm:prSet presAssocID="{350355BF-BC4A-4424-8E6C-70D6D818A820}" presName="parentText" presStyleLbl="node1" presStyleIdx="2" presStyleCnt="4">
        <dgm:presLayoutVars>
          <dgm:chMax val="0"/>
          <dgm:bulletEnabled val="1"/>
        </dgm:presLayoutVars>
      </dgm:prSet>
      <dgm:spPr/>
    </dgm:pt>
    <dgm:pt modelId="{C9236D4F-20E3-42E0-B1F6-AAA9420F8678}" type="pres">
      <dgm:prSet presAssocID="{350355BF-BC4A-4424-8E6C-70D6D818A820}" presName="childText" presStyleLbl="revTx" presStyleIdx="2" presStyleCnt="4">
        <dgm:presLayoutVars>
          <dgm:bulletEnabled val="1"/>
        </dgm:presLayoutVars>
      </dgm:prSet>
      <dgm:spPr/>
    </dgm:pt>
    <dgm:pt modelId="{F8363B2C-7B26-4B00-A27D-12B368CCD5A3}" type="pres">
      <dgm:prSet presAssocID="{6E1E6254-E701-42E4-A738-BF73B91DCD48}" presName="parentText" presStyleLbl="node1" presStyleIdx="3" presStyleCnt="4" custLinFactNeighborY="-28620">
        <dgm:presLayoutVars>
          <dgm:chMax val="0"/>
          <dgm:bulletEnabled val="1"/>
        </dgm:presLayoutVars>
      </dgm:prSet>
      <dgm:spPr/>
    </dgm:pt>
    <dgm:pt modelId="{7679819C-6A29-4947-9ECD-5DB62B572066}" type="pres">
      <dgm:prSet presAssocID="{6E1E6254-E701-42E4-A738-BF73B91DCD48}" presName="childText" presStyleLbl="revTx" presStyleIdx="3" presStyleCnt="4" custLinFactNeighborY="-27690">
        <dgm:presLayoutVars>
          <dgm:bulletEnabled val="1"/>
        </dgm:presLayoutVars>
      </dgm:prSet>
      <dgm:spPr/>
    </dgm:pt>
  </dgm:ptLst>
  <dgm:cxnLst>
    <dgm:cxn modelId="{AD4D200E-E3D8-41F0-9E7C-7F13688A97C0}" srcId="{7CE9C7FE-A3B4-4F68-B6CF-C6212785600D}" destId="{350355BF-BC4A-4424-8E6C-70D6D818A820}" srcOrd="2" destOrd="0" parTransId="{BCE24601-F2A8-4737-A9AE-1584D6324296}" sibTransId="{EF99F341-A457-48D7-A5A9-4B181FBE676D}"/>
    <dgm:cxn modelId="{A765A115-7781-4947-968D-51DCE776525E}" srcId="{6E1E6254-E701-42E4-A738-BF73B91DCD48}" destId="{23DC399A-80C7-434B-8C2D-309F8AE67945}" srcOrd="0" destOrd="0" parTransId="{6E93550C-B0F3-46BF-A955-CCE3AEC6912E}" sibTransId="{1A72E61F-B8DF-44CF-AC57-4810E868F6D3}"/>
    <dgm:cxn modelId="{3EB01126-D2E5-44AE-8F22-EBF211652D84}" type="presOf" srcId="{7CE9C7FE-A3B4-4F68-B6CF-C6212785600D}" destId="{CB16624C-B619-45E2-BCB9-3127D7AE029D}" srcOrd="0" destOrd="0" presId="urn:microsoft.com/office/officeart/2005/8/layout/vList2"/>
    <dgm:cxn modelId="{416B7E4F-B810-44A7-9DB9-E8661C12A68D}" type="presOf" srcId="{87CCC471-68A5-4C77-BEA8-C381AAD4F0B1}" destId="{72D5AF56-FA50-4400-A72E-135EE118A880}" srcOrd="0" destOrd="0" presId="urn:microsoft.com/office/officeart/2005/8/layout/vList2"/>
    <dgm:cxn modelId="{5160CD7D-19D8-4B18-AE54-196DAD6DD5EC}" type="presOf" srcId="{350355BF-BC4A-4424-8E6C-70D6D818A820}" destId="{A26E8B40-2C9F-49EB-B617-743487B8F2D3}" srcOrd="0" destOrd="0" presId="urn:microsoft.com/office/officeart/2005/8/layout/vList2"/>
    <dgm:cxn modelId="{0815DD7F-018C-46B5-A484-179CDF3F3B49}" srcId="{7CE9C7FE-A3B4-4F68-B6CF-C6212785600D}" destId="{6E1E6254-E701-42E4-A738-BF73B91DCD48}" srcOrd="3" destOrd="0" parTransId="{A1548E62-BBC1-42F1-8D01-54616460A89D}" sibTransId="{16A2E34F-D571-40E3-AACE-7640638CC4A9}"/>
    <dgm:cxn modelId="{EB12308D-EA64-4A4C-B1FE-16AF3A3E3BD0}" srcId="{7CE9C7FE-A3B4-4F68-B6CF-C6212785600D}" destId="{C4ACD2E5-1FAE-462B-B5D2-02D4B33A3A2B}" srcOrd="0" destOrd="0" parTransId="{41F2D02C-3A40-48BD-A454-4F13AA4B5331}" sibTransId="{2BC10D09-F193-4296-8736-3799C09E34EB}"/>
    <dgm:cxn modelId="{B90E379A-48A4-49C9-B581-C864E504AD05}" type="presOf" srcId="{23DC399A-80C7-434B-8C2D-309F8AE67945}" destId="{7679819C-6A29-4947-9ECD-5DB62B572066}" srcOrd="0" destOrd="0" presId="urn:microsoft.com/office/officeart/2005/8/layout/vList2"/>
    <dgm:cxn modelId="{298DEC9D-785B-49BB-9F86-2CF81F3CFC2A}" type="presOf" srcId="{6E1E6254-E701-42E4-A738-BF73B91DCD48}" destId="{F8363B2C-7B26-4B00-A27D-12B368CCD5A3}" srcOrd="0" destOrd="0" presId="urn:microsoft.com/office/officeart/2005/8/layout/vList2"/>
    <dgm:cxn modelId="{6A1168A4-FEFA-4816-95B1-F08B1D0307F5}" type="presOf" srcId="{EA33CAE4-33FB-4F11-8068-7A4F7DC70F40}" destId="{26099BB4-6E85-4FE5-AD01-BE5C81B8FB54}" srcOrd="0" destOrd="0" presId="urn:microsoft.com/office/officeart/2005/8/layout/vList2"/>
    <dgm:cxn modelId="{E28C52BA-81C4-46A6-80C1-6C82BFCF405D}" srcId="{350355BF-BC4A-4424-8E6C-70D6D818A820}" destId="{7C8AA943-1084-4E29-9C07-7BB9486C843C}" srcOrd="0" destOrd="0" parTransId="{9C735549-6EBB-4907-9CED-379F370558AC}" sibTransId="{2521AED0-8C6C-49C9-9E44-43C251928C3F}"/>
    <dgm:cxn modelId="{2382F8BF-1968-452F-9082-4B35134C2125}" srcId="{7CE9C7FE-A3B4-4F68-B6CF-C6212785600D}" destId="{EA33CAE4-33FB-4F11-8068-7A4F7DC70F40}" srcOrd="1" destOrd="0" parTransId="{DD55C088-49B9-4BC8-A522-02FB4F9C1E1C}" sibTransId="{F1A4E15B-3D83-43DA-A2D8-DECE1D8A260F}"/>
    <dgm:cxn modelId="{684706C1-1A56-4048-A955-4AE45176D669}" srcId="{EA33CAE4-33FB-4F11-8068-7A4F7DC70F40}" destId="{B754B506-2B0C-46AC-9E52-912F484A195F}" srcOrd="0" destOrd="0" parTransId="{4633E95C-B3F8-48FA-BBB0-370656B62E4E}" sibTransId="{50E45E5E-DA49-4AD4-9957-483DABF7497D}"/>
    <dgm:cxn modelId="{E9F156C7-DA3C-4B91-B06F-CD463FACEECD}" srcId="{C4ACD2E5-1FAE-462B-B5D2-02D4B33A3A2B}" destId="{87CCC471-68A5-4C77-BEA8-C381AAD4F0B1}" srcOrd="0" destOrd="0" parTransId="{AA8EC90C-1BF7-4DD2-AA1B-4F4EC187F4AB}" sibTransId="{06B1E2DC-7C4F-42F3-A4B6-98A2D4C6065C}"/>
    <dgm:cxn modelId="{538BBECD-8E27-4478-987F-B6FB2DE004F8}" type="presOf" srcId="{C4ACD2E5-1FAE-462B-B5D2-02D4B33A3A2B}" destId="{114030B7-BA64-4F8F-9CDF-4443DDE20964}" srcOrd="0" destOrd="0" presId="urn:microsoft.com/office/officeart/2005/8/layout/vList2"/>
    <dgm:cxn modelId="{6ABBB6DC-7CAA-4CE2-BE7A-3ED2A3F9C071}" type="presOf" srcId="{7C8AA943-1084-4E29-9C07-7BB9486C843C}" destId="{C9236D4F-20E3-42E0-B1F6-AAA9420F8678}" srcOrd="0" destOrd="0" presId="urn:microsoft.com/office/officeart/2005/8/layout/vList2"/>
    <dgm:cxn modelId="{539457EB-0921-4A8A-B6E8-0974EEB63565}" type="presOf" srcId="{B754B506-2B0C-46AC-9E52-912F484A195F}" destId="{BC1B145B-540A-43C5-8F1D-1680342B6FB5}" srcOrd="0" destOrd="0" presId="urn:microsoft.com/office/officeart/2005/8/layout/vList2"/>
    <dgm:cxn modelId="{95F28E8F-31BA-4F17-9D5D-26F7ABBF0ADB}" type="presParOf" srcId="{CB16624C-B619-45E2-BCB9-3127D7AE029D}" destId="{114030B7-BA64-4F8F-9CDF-4443DDE20964}" srcOrd="0" destOrd="0" presId="urn:microsoft.com/office/officeart/2005/8/layout/vList2"/>
    <dgm:cxn modelId="{57446E07-424C-4646-8622-3B2D3A76B168}" type="presParOf" srcId="{CB16624C-B619-45E2-BCB9-3127D7AE029D}" destId="{72D5AF56-FA50-4400-A72E-135EE118A880}" srcOrd="1" destOrd="0" presId="urn:microsoft.com/office/officeart/2005/8/layout/vList2"/>
    <dgm:cxn modelId="{9236CE8B-539B-4E78-B4F3-71A9769FAB79}" type="presParOf" srcId="{CB16624C-B619-45E2-BCB9-3127D7AE029D}" destId="{26099BB4-6E85-4FE5-AD01-BE5C81B8FB54}" srcOrd="2" destOrd="0" presId="urn:microsoft.com/office/officeart/2005/8/layout/vList2"/>
    <dgm:cxn modelId="{D4E87519-28E0-4A50-A34B-DB610D34CA31}" type="presParOf" srcId="{CB16624C-B619-45E2-BCB9-3127D7AE029D}" destId="{BC1B145B-540A-43C5-8F1D-1680342B6FB5}" srcOrd="3" destOrd="0" presId="urn:microsoft.com/office/officeart/2005/8/layout/vList2"/>
    <dgm:cxn modelId="{901AC593-DF1A-43A6-9545-CF60ED56AA4D}" type="presParOf" srcId="{CB16624C-B619-45E2-BCB9-3127D7AE029D}" destId="{A26E8B40-2C9F-49EB-B617-743487B8F2D3}" srcOrd="4" destOrd="0" presId="urn:microsoft.com/office/officeart/2005/8/layout/vList2"/>
    <dgm:cxn modelId="{B8BAF571-4896-4152-98D2-F83FB6E92047}" type="presParOf" srcId="{CB16624C-B619-45E2-BCB9-3127D7AE029D}" destId="{C9236D4F-20E3-42E0-B1F6-AAA9420F8678}" srcOrd="5" destOrd="0" presId="urn:microsoft.com/office/officeart/2005/8/layout/vList2"/>
    <dgm:cxn modelId="{A7D4D40E-F7E0-49D6-B6E0-0577EAD26BE3}" type="presParOf" srcId="{CB16624C-B619-45E2-BCB9-3127D7AE029D}" destId="{F8363B2C-7B26-4B00-A27D-12B368CCD5A3}" srcOrd="6" destOrd="0" presId="urn:microsoft.com/office/officeart/2005/8/layout/vList2"/>
    <dgm:cxn modelId="{32E4F7DA-BD43-43C1-BAA8-3C8A396D5C25}" type="presParOf" srcId="{CB16624C-B619-45E2-BCB9-3127D7AE029D}" destId="{7679819C-6A29-4947-9ECD-5DB62B57206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E9C7FE-A3B4-4F68-B6CF-C6212785600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ACD2E5-1FAE-462B-B5D2-02D4B33A3A2B}">
      <dgm:prSet custT="1"/>
      <dgm:spPr/>
      <dgm:t>
        <a:bodyPr/>
        <a:lstStyle/>
        <a:p>
          <a:r>
            <a:rPr lang="en-US" sz="1800" b="1" dirty="0">
              <a:latin typeface="Gotham Rounded Medium" pitchFamily="50" charset="0"/>
            </a:rPr>
            <a:t>Breach Notification</a:t>
          </a:r>
          <a:endParaRPr lang="en-US" sz="1800" dirty="0">
            <a:latin typeface="Gotham Rounded Medium" pitchFamily="50" charset="0"/>
          </a:endParaRPr>
        </a:p>
      </dgm:t>
    </dgm:pt>
    <dgm:pt modelId="{41F2D02C-3A40-48BD-A454-4F13AA4B5331}" type="parTrans" cxnId="{EB12308D-EA64-4A4C-B1FE-16AF3A3E3BD0}">
      <dgm:prSet/>
      <dgm:spPr/>
      <dgm:t>
        <a:bodyPr/>
        <a:lstStyle/>
        <a:p>
          <a:endParaRPr lang="en-US"/>
        </a:p>
      </dgm:t>
    </dgm:pt>
    <dgm:pt modelId="{2BC10D09-F193-4296-8736-3799C09E34EB}" type="sibTrans" cxnId="{EB12308D-EA64-4A4C-B1FE-16AF3A3E3BD0}">
      <dgm:prSet/>
      <dgm:spPr/>
      <dgm:t>
        <a:bodyPr/>
        <a:lstStyle/>
        <a:p>
          <a:endParaRPr lang="en-US"/>
        </a:p>
      </dgm:t>
    </dgm:pt>
    <dgm:pt modelId="{87CCC471-68A5-4C77-BEA8-C381AAD4F0B1}">
      <dgm:prSet custT="1"/>
      <dgm:spPr/>
      <dgm:t>
        <a:bodyPr/>
        <a:lstStyle/>
        <a:p>
          <a:r>
            <a:rPr lang="en-US" sz="1600" dirty="0">
              <a:latin typeface="Gotham Rounded Book" pitchFamily="50" charset="0"/>
            </a:rPr>
            <a:t>You agree to notify Fred Hutch immediately upon becoming aware of any data security breach. Notices should be directed to </a:t>
          </a:r>
          <a:r>
            <a:rPr lang="en-US" sz="1600" dirty="0">
              <a:latin typeface="Gotham Rounded Book" pitchFamily="50" charset="0"/>
              <a:hlinkClick xmlns:r="http://schemas.openxmlformats.org/officeDocument/2006/relationships" r:id="rId1"/>
            </a:rPr>
            <a:t>generalcounsel@fredhutch.org</a:t>
          </a:r>
          <a:r>
            <a:rPr lang="en-US" sz="1600" dirty="0">
              <a:latin typeface="Gotham Rounded Book" pitchFamily="50" charset="0"/>
            </a:rPr>
            <a:t> with a copy to </a:t>
          </a:r>
          <a:r>
            <a:rPr lang="en-US" sz="1600" dirty="0">
              <a:latin typeface="Gotham Rounded Book" pitchFamily="50" charset="0"/>
              <a:hlinkClick xmlns:r="http://schemas.openxmlformats.org/officeDocument/2006/relationships" r:id="rId2"/>
            </a:rPr>
            <a:t>jkublin@fredhutch.org</a:t>
          </a:r>
          <a:r>
            <a:rPr lang="en-US" sz="1600" dirty="0">
              <a:latin typeface="Gotham Rounded Book" pitchFamily="50" charset="0"/>
            </a:rPr>
            <a:t>.</a:t>
          </a:r>
        </a:p>
      </dgm:t>
    </dgm:pt>
    <dgm:pt modelId="{AA8EC90C-1BF7-4DD2-AA1B-4F4EC187F4AB}" type="parTrans" cxnId="{E9F156C7-DA3C-4B91-B06F-CD463FACEECD}">
      <dgm:prSet/>
      <dgm:spPr/>
      <dgm:t>
        <a:bodyPr/>
        <a:lstStyle/>
        <a:p>
          <a:endParaRPr lang="en-US"/>
        </a:p>
      </dgm:t>
    </dgm:pt>
    <dgm:pt modelId="{06B1E2DC-7C4F-42F3-A4B6-98A2D4C6065C}" type="sibTrans" cxnId="{E9F156C7-DA3C-4B91-B06F-CD463FACEECD}">
      <dgm:prSet/>
      <dgm:spPr/>
      <dgm:t>
        <a:bodyPr/>
        <a:lstStyle/>
        <a:p>
          <a:endParaRPr lang="en-US"/>
        </a:p>
      </dgm:t>
    </dgm:pt>
    <dgm:pt modelId="{EA33CAE4-33FB-4F11-8068-7A4F7DC70F40}">
      <dgm:prSet custT="1"/>
      <dgm:spPr/>
      <dgm:t>
        <a:bodyPr/>
        <a:lstStyle/>
        <a:p>
          <a:r>
            <a:rPr lang="en-US" sz="1800" b="1" dirty="0">
              <a:latin typeface="Gotham Rounded Medium" pitchFamily="50" charset="0"/>
            </a:rPr>
            <a:t>Compliance</a:t>
          </a:r>
          <a:endParaRPr lang="en-US" sz="1800" dirty="0">
            <a:latin typeface="Gotham Rounded Medium" pitchFamily="50" charset="0"/>
          </a:endParaRPr>
        </a:p>
      </dgm:t>
    </dgm:pt>
    <dgm:pt modelId="{DD55C088-49B9-4BC8-A522-02FB4F9C1E1C}" type="parTrans" cxnId="{2382F8BF-1968-452F-9082-4B35134C2125}">
      <dgm:prSet/>
      <dgm:spPr/>
      <dgm:t>
        <a:bodyPr/>
        <a:lstStyle/>
        <a:p>
          <a:endParaRPr lang="en-US"/>
        </a:p>
      </dgm:t>
    </dgm:pt>
    <dgm:pt modelId="{F1A4E15B-3D83-43DA-A2D8-DECE1D8A260F}" type="sibTrans" cxnId="{2382F8BF-1968-452F-9082-4B35134C2125}">
      <dgm:prSet/>
      <dgm:spPr/>
      <dgm:t>
        <a:bodyPr/>
        <a:lstStyle/>
        <a:p>
          <a:endParaRPr lang="en-US"/>
        </a:p>
      </dgm:t>
    </dgm:pt>
    <dgm:pt modelId="{B754B506-2B0C-46AC-9E52-912F484A195F}">
      <dgm:prSet custT="1"/>
      <dgm:spPr/>
      <dgm:t>
        <a:bodyPr/>
        <a:lstStyle/>
        <a:p>
          <a:r>
            <a:rPr lang="en-US" sz="1600" dirty="0">
              <a:latin typeface="Gotham Rounded Book" pitchFamily="50" charset="0"/>
            </a:rPr>
            <a:t>You agree to utilize the Data Set in accordance with all applicable laws, including but not limited to the Health Insurance Portability and Accountability Act of 1996, as amended, and all applicable organizational guidelines and policies. </a:t>
          </a:r>
        </a:p>
      </dgm:t>
    </dgm:pt>
    <dgm:pt modelId="{4633E95C-B3F8-48FA-BBB0-370656B62E4E}" type="parTrans" cxnId="{684706C1-1A56-4048-A955-4AE45176D669}">
      <dgm:prSet/>
      <dgm:spPr/>
      <dgm:t>
        <a:bodyPr/>
        <a:lstStyle/>
        <a:p>
          <a:endParaRPr lang="en-US"/>
        </a:p>
      </dgm:t>
    </dgm:pt>
    <dgm:pt modelId="{50E45E5E-DA49-4AD4-9957-483DABF7497D}" type="sibTrans" cxnId="{684706C1-1A56-4048-A955-4AE45176D669}">
      <dgm:prSet/>
      <dgm:spPr/>
      <dgm:t>
        <a:bodyPr/>
        <a:lstStyle/>
        <a:p>
          <a:endParaRPr lang="en-US"/>
        </a:p>
      </dgm:t>
    </dgm:pt>
    <dgm:pt modelId="{350355BF-BC4A-4424-8E6C-70D6D818A820}">
      <dgm:prSet custT="1"/>
      <dgm:spPr/>
      <dgm:t>
        <a:bodyPr/>
        <a:lstStyle/>
        <a:p>
          <a:r>
            <a:rPr lang="en-US" sz="1800" b="1" dirty="0">
              <a:latin typeface="Gotham Rounded Medium" pitchFamily="50" charset="0"/>
            </a:rPr>
            <a:t>Deletion of Data Set</a:t>
          </a:r>
          <a:endParaRPr lang="en-US" sz="1800" dirty="0">
            <a:latin typeface="Gotham Rounded Medium" pitchFamily="50" charset="0"/>
          </a:endParaRPr>
        </a:p>
      </dgm:t>
    </dgm:pt>
    <dgm:pt modelId="{BCE24601-F2A8-4737-A9AE-1584D6324296}" type="parTrans" cxnId="{AD4D200E-E3D8-41F0-9E7C-7F13688A97C0}">
      <dgm:prSet/>
      <dgm:spPr/>
      <dgm:t>
        <a:bodyPr/>
        <a:lstStyle/>
        <a:p>
          <a:endParaRPr lang="en-US"/>
        </a:p>
      </dgm:t>
    </dgm:pt>
    <dgm:pt modelId="{EF99F341-A457-48D7-A5A9-4B181FBE676D}" type="sibTrans" cxnId="{AD4D200E-E3D8-41F0-9E7C-7F13688A97C0}">
      <dgm:prSet/>
      <dgm:spPr/>
      <dgm:t>
        <a:bodyPr/>
        <a:lstStyle/>
        <a:p>
          <a:endParaRPr lang="en-US"/>
        </a:p>
      </dgm:t>
    </dgm:pt>
    <dgm:pt modelId="{7C8AA943-1084-4E29-9C07-7BB9486C843C}">
      <dgm:prSet custT="1"/>
      <dgm:spPr/>
      <dgm:t>
        <a:bodyPr/>
        <a:lstStyle/>
        <a:p>
          <a:r>
            <a:rPr lang="en-US" sz="1600" dirty="0">
              <a:latin typeface="Gotham Rounded Book" pitchFamily="50" charset="0"/>
            </a:rPr>
            <a:t>You agree to delete the Data Set from your device and servers upon the first of the following to occur: (a) completion of enrollment by your organization for the particular clinical trial for which the Data Set was downloaded; or (b) completion or termination of the Purpose.</a:t>
          </a:r>
        </a:p>
      </dgm:t>
    </dgm:pt>
    <dgm:pt modelId="{9C735549-6EBB-4907-9CED-379F370558AC}" type="parTrans" cxnId="{E28C52BA-81C4-46A6-80C1-6C82BFCF405D}">
      <dgm:prSet/>
      <dgm:spPr/>
      <dgm:t>
        <a:bodyPr/>
        <a:lstStyle/>
        <a:p>
          <a:endParaRPr lang="en-US"/>
        </a:p>
      </dgm:t>
    </dgm:pt>
    <dgm:pt modelId="{2521AED0-8C6C-49C9-9E44-43C251928C3F}" type="sibTrans" cxnId="{E28C52BA-81C4-46A6-80C1-6C82BFCF405D}">
      <dgm:prSet/>
      <dgm:spPr/>
      <dgm:t>
        <a:bodyPr/>
        <a:lstStyle/>
        <a:p>
          <a:endParaRPr lang="en-US"/>
        </a:p>
      </dgm:t>
    </dgm:pt>
    <dgm:pt modelId="{2AD82F1C-685C-4002-AC29-52338AC1E533}">
      <dgm:prSet custT="1"/>
      <dgm:spPr/>
      <dgm:t>
        <a:bodyPr/>
        <a:lstStyle/>
        <a:p>
          <a:r>
            <a:rPr lang="en-US" sz="1600" dirty="0">
              <a:latin typeface="Gotham Rounded Book" pitchFamily="50" charset="0"/>
            </a:rPr>
            <a:t>By accessing the Data Set, you represent that you have all applicable approvals in place that are necessary to use and access the Data Set for the Purpose, including but not limited to approval by an Institutional Review Board.</a:t>
          </a:r>
        </a:p>
      </dgm:t>
    </dgm:pt>
    <dgm:pt modelId="{02351D11-A819-4372-A8DB-74B423C4F2FF}" type="parTrans" cxnId="{9CD956CB-FEAD-4248-94A2-7FBD59A6B48E}">
      <dgm:prSet/>
      <dgm:spPr/>
      <dgm:t>
        <a:bodyPr/>
        <a:lstStyle/>
        <a:p>
          <a:endParaRPr lang="en-US"/>
        </a:p>
      </dgm:t>
    </dgm:pt>
    <dgm:pt modelId="{31C0EC25-5485-4182-937F-BC924F0B4C5E}" type="sibTrans" cxnId="{9CD956CB-FEAD-4248-94A2-7FBD59A6B48E}">
      <dgm:prSet/>
      <dgm:spPr/>
      <dgm:t>
        <a:bodyPr/>
        <a:lstStyle/>
        <a:p>
          <a:endParaRPr lang="en-US"/>
        </a:p>
      </dgm:t>
    </dgm:pt>
    <dgm:pt modelId="{CB16624C-B619-45E2-BCB9-3127D7AE029D}" type="pres">
      <dgm:prSet presAssocID="{7CE9C7FE-A3B4-4F68-B6CF-C6212785600D}" presName="linear" presStyleCnt="0">
        <dgm:presLayoutVars>
          <dgm:animLvl val="lvl"/>
          <dgm:resizeHandles val="exact"/>
        </dgm:presLayoutVars>
      </dgm:prSet>
      <dgm:spPr/>
    </dgm:pt>
    <dgm:pt modelId="{114030B7-BA64-4F8F-9CDF-4443DDE20964}" type="pres">
      <dgm:prSet presAssocID="{C4ACD2E5-1FAE-462B-B5D2-02D4B33A3A2B}" presName="parentText" presStyleLbl="node1" presStyleIdx="0" presStyleCnt="3">
        <dgm:presLayoutVars>
          <dgm:chMax val="0"/>
          <dgm:bulletEnabled val="1"/>
        </dgm:presLayoutVars>
      </dgm:prSet>
      <dgm:spPr/>
    </dgm:pt>
    <dgm:pt modelId="{72D5AF56-FA50-4400-A72E-135EE118A880}" type="pres">
      <dgm:prSet presAssocID="{C4ACD2E5-1FAE-462B-B5D2-02D4B33A3A2B}" presName="childText" presStyleLbl="revTx" presStyleIdx="0" presStyleCnt="3">
        <dgm:presLayoutVars>
          <dgm:bulletEnabled val="1"/>
        </dgm:presLayoutVars>
      </dgm:prSet>
      <dgm:spPr/>
    </dgm:pt>
    <dgm:pt modelId="{26099BB4-6E85-4FE5-AD01-BE5C81B8FB54}" type="pres">
      <dgm:prSet presAssocID="{EA33CAE4-33FB-4F11-8068-7A4F7DC70F40}" presName="parentText" presStyleLbl="node1" presStyleIdx="1" presStyleCnt="3">
        <dgm:presLayoutVars>
          <dgm:chMax val="0"/>
          <dgm:bulletEnabled val="1"/>
        </dgm:presLayoutVars>
      </dgm:prSet>
      <dgm:spPr/>
    </dgm:pt>
    <dgm:pt modelId="{BC1B145B-540A-43C5-8F1D-1680342B6FB5}" type="pres">
      <dgm:prSet presAssocID="{EA33CAE4-33FB-4F11-8068-7A4F7DC70F40}" presName="childText" presStyleLbl="revTx" presStyleIdx="1" presStyleCnt="3">
        <dgm:presLayoutVars>
          <dgm:bulletEnabled val="1"/>
        </dgm:presLayoutVars>
      </dgm:prSet>
      <dgm:spPr/>
    </dgm:pt>
    <dgm:pt modelId="{A26E8B40-2C9F-49EB-B617-743487B8F2D3}" type="pres">
      <dgm:prSet presAssocID="{350355BF-BC4A-4424-8E6C-70D6D818A820}" presName="parentText" presStyleLbl="node1" presStyleIdx="2" presStyleCnt="3">
        <dgm:presLayoutVars>
          <dgm:chMax val="0"/>
          <dgm:bulletEnabled val="1"/>
        </dgm:presLayoutVars>
      </dgm:prSet>
      <dgm:spPr/>
    </dgm:pt>
    <dgm:pt modelId="{C9236D4F-20E3-42E0-B1F6-AAA9420F8678}" type="pres">
      <dgm:prSet presAssocID="{350355BF-BC4A-4424-8E6C-70D6D818A820}" presName="childText" presStyleLbl="revTx" presStyleIdx="2" presStyleCnt="3">
        <dgm:presLayoutVars>
          <dgm:bulletEnabled val="1"/>
        </dgm:presLayoutVars>
      </dgm:prSet>
      <dgm:spPr/>
    </dgm:pt>
  </dgm:ptLst>
  <dgm:cxnLst>
    <dgm:cxn modelId="{AD4D200E-E3D8-41F0-9E7C-7F13688A97C0}" srcId="{7CE9C7FE-A3B4-4F68-B6CF-C6212785600D}" destId="{350355BF-BC4A-4424-8E6C-70D6D818A820}" srcOrd="2" destOrd="0" parTransId="{BCE24601-F2A8-4737-A9AE-1584D6324296}" sibTransId="{EF99F341-A457-48D7-A5A9-4B181FBE676D}"/>
    <dgm:cxn modelId="{3EB01126-D2E5-44AE-8F22-EBF211652D84}" type="presOf" srcId="{7CE9C7FE-A3B4-4F68-B6CF-C6212785600D}" destId="{CB16624C-B619-45E2-BCB9-3127D7AE029D}" srcOrd="0" destOrd="0" presId="urn:microsoft.com/office/officeart/2005/8/layout/vList2"/>
    <dgm:cxn modelId="{416B7E4F-B810-44A7-9DB9-E8661C12A68D}" type="presOf" srcId="{87CCC471-68A5-4C77-BEA8-C381AAD4F0B1}" destId="{72D5AF56-FA50-4400-A72E-135EE118A880}" srcOrd="0" destOrd="0" presId="urn:microsoft.com/office/officeart/2005/8/layout/vList2"/>
    <dgm:cxn modelId="{5160CD7D-19D8-4B18-AE54-196DAD6DD5EC}" type="presOf" srcId="{350355BF-BC4A-4424-8E6C-70D6D818A820}" destId="{A26E8B40-2C9F-49EB-B617-743487B8F2D3}" srcOrd="0" destOrd="0" presId="urn:microsoft.com/office/officeart/2005/8/layout/vList2"/>
    <dgm:cxn modelId="{EB12308D-EA64-4A4C-B1FE-16AF3A3E3BD0}" srcId="{7CE9C7FE-A3B4-4F68-B6CF-C6212785600D}" destId="{C4ACD2E5-1FAE-462B-B5D2-02D4B33A3A2B}" srcOrd="0" destOrd="0" parTransId="{41F2D02C-3A40-48BD-A454-4F13AA4B5331}" sibTransId="{2BC10D09-F193-4296-8736-3799C09E34EB}"/>
    <dgm:cxn modelId="{6A1168A4-FEFA-4816-95B1-F08B1D0307F5}" type="presOf" srcId="{EA33CAE4-33FB-4F11-8068-7A4F7DC70F40}" destId="{26099BB4-6E85-4FE5-AD01-BE5C81B8FB54}" srcOrd="0" destOrd="0" presId="urn:microsoft.com/office/officeart/2005/8/layout/vList2"/>
    <dgm:cxn modelId="{E28C52BA-81C4-46A6-80C1-6C82BFCF405D}" srcId="{350355BF-BC4A-4424-8E6C-70D6D818A820}" destId="{7C8AA943-1084-4E29-9C07-7BB9486C843C}" srcOrd="0" destOrd="0" parTransId="{9C735549-6EBB-4907-9CED-379F370558AC}" sibTransId="{2521AED0-8C6C-49C9-9E44-43C251928C3F}"/>
    <dgm:cxn modelId="{2382F8BF-1968-452F-9082-4B35134C2125}" srcId="{7CE9C7FE-A3B4-4F68-B6CF-C6212785600D}" destId="{EA33CAE4-33FB-4F11-8068-7A4F7DC70F40}" srcOrd="1" destOrd="0" parTransId="{DD55C088-49B9-4BC8-A522-02FB4F9C1E1C}" sibTransId="{F1A4E15B-3D83-43DA-A2D8-DECE1D8A260F}"/>
    <dgm:cxn modelId="{684706C1-1A56-4048-A955-4AE45176D669}" srcId="{EA33CAE4-33FB-4F11-8068-7A4F7DC70F40}" destId="{B754B506-2B0C-46AC-9E52-912F484A195F}" srcOrd="0" destOrd="0" parTransId="{4633E95C-B3F8-48FA-BBB0-370656B62E4E}" sibTransId="{50E45E5E-DA49-4AD4-9957-483DABF7497D}"/>
    <dgm:cxn modelId="{331C72C7-7401-4294-8E7B-8B1DDB75099E}" type="presOf" srcId="{2AD82F1C-685C-4002-AC29-52338AC1E533}" destId="{BC1B145B-540A-43C5-8F1D-1680342B6FB5}" srcOrd="0" destOrd="1" presId="urn:microsoft.com/office/officeart/2005/8/layout/vList2"/>
    <dgm:cxn modelId="{E9F156C7-DA3C-4B91-B06F-CD463FACEECD}" srcId="{C4ACD2E5-1FAE-462B-B5D2-02D4B33A3A2B}" destId="{87CCC471-68A5-4C77-BEA8-C381AAD4F0B1}" srcOrd="0" destOrd="0" parTransId="{AA8EC90C-1BF7-4DD2-AA1B-4F4EC187F4AB}" sibTransId="{06B1E2DC-7C4F-42F3-A4B6-98A2D4C6065C}"/>
    <dgm:cxn modelId="{9CD956CB-FEAD-4248-94A2-7FBD59A6B48E}" srcId="{EA33CAE4-33FB-4F11-8068-7A4F7DC70F40}" destId="{2AD82F1C-685C-4002-AC29-52338AC1E533}" srcOrd="1" destOrd="0" parTransId="{02351D11-A819-4372-A8DB-74B423C4F2FF}" sibTransId="{31C0EC25-5485-4182-937F-BC924F0B4C5E}"/>
    <dgm:cxn modelId="{538BBECD-8E27-4478-987F-B6FB2DE004F8}" type="presOf" srcId="{C4ACD2E5-1FAE-462B-B5D2-02D4B33A3A2B}" destId="{114030B7-BA64-4F8F-9CDF-4443DDE20964}" srcOrd="0" destOrd="0" presId="urn:microsoft.com/office/officeart/2005/8/layout/vList2"/>
    <dgm:cxn modelId="{6ABBB6DC-7CAA-4CE2-BE7A-3ED2A3F9C071}" type="presOf" srcId="{7C8AA943-1084-4E29-9C07-7BB9486C843C}" destId="{C9236D4F-20E3-42E0-B1F6-AAA9420F8678}" srcOrd="0" destOrd="0" presId="urn:microsoft.com/office/officeart/2005/8/layout/vList2"/>
    <dgm:cxn modelId="{539457EB-0921-4A8A-B6E8-0974EEB63565}" type="presOf" srcId="{B754B506-2B0C-46AC-9E52-912F484A195F}" destId="{BC1B145B-540A-43C5-8F1D-1680342B6FB5}" srcOrd="0" destOrd="0" presId="urn:microsoft.com/office/officeart/2005/8/layout/vList2"/>
    <dgm:cxn modelId="{95F28E8F-31BA-4F17-9D5D-26F7ABBF0ADB}" type="presParOf" srcId="{CB16624C-B619-45E2-BCB9-3127D7AE029D}" destId="{114030B7-BA64-4F8F-9CDF-4443DDE20964}" srcOrd="0" destOrd="0" presId="urn:microsoft.com/office/officeart/2005/8/layout/vList2"/>
    <dgm:cxn modelId="{57446E07-424C-4646-8622-3B2D3A76B168}" type="presParOf" srcId="{CB16624C-B619-45E2-BCB9-3127D7AE029D}" destId="{72D5AF56-FA50-4400-A72E-135EE118A880}" srcOrd="1" destOrd="0" presId="urn:microsoft.com/office/officeart/2005/8/layout/vList2"/>
    <dgm:cxn modelId="{9236CE8B-539B-4E78-B4F3-71A9769FAB79}" type="presParOf" srcId="{CB16624C-B619-45E2-BCB9-3127D7AE029D}" destId="{26099BB4-6E85-4FE5-AD01-BE5C81B8FB54}" srcOrd="2" destOrd="0" presId="urn:microsoft.com/office/officeart/2005/8/layout/vList2"/>
    <dgm:cxn modelId="{D4E87519-28E0-4A50-A34B-DB610D34CA31}" type="presParOf" srcId="{CB16624C-B619-45E2-BCB9-3127D7AE029D}" destId="{BC1B145B-540A-43C5-8F1D-1680342B6FB5}" srcOrd="3" destOrd="0" presId="urn:microsoft.com/office/officeart/2005/8/layout/vList2"/>
    <dgm:cxn modelId="{901AC593-DF1A-43A6-9545-CF60ED56AA4D}" type="presParOf" srcId="{CB16624C-B619-45E2-BCB9-3127D7AE029D}" destId="{A26E8B40-2C9F-49EB-B617-743487B8F2D3}" srcOrd="4" destOrd="0" presId="urn:microsoft.com/office/officeart/2005/8/layout/vList2"/>
    <dgm:cxn modelId="{B8BAF571-4896-4152-98D2-F83FB6E92047}" type="presParOf" srcId="{CB16624C-B619-45E2-BCB9-3127D7AE029D}" destId="{C9236D4F-20E3-42E0-B1F6-AAA9420F867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030B7-BA64-4F8F-9CDF-4443DDE20964}">
      <dsp:nvSpPr>
        <dsp:cNvPr id="0" name=""/>
        <dsp:cNvSpPr/>
      </dsp:nvSpPr>
      <dsp:spPr>
        <a:xfrm>
          <a:off x="0" y="13312"/>
          <a:ext cx="10515600" cy="58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Use of Data Set</a:t>
          </a:r>
          <a:endParaRPr lang="en-US" sz="1800" kern="1200" dirty="0">
            <a:latin typeface="Gotham Rounded Medium" pitchFamily="50" charset="0"/>
          </a:endParaRPr>
        </a:p>
      </dsp:txBody>
      <dsp:txXfrm>
        <a:off x="28329" y="41641"/>
        <a:ext cx="10458942" cy="523662"/>
      </dsp:txXfrm>
    </dsp:sp>
    <dsp:sp modelId="{72D5AF56-FA50-4400-A72E-135EE118A880}">
      <dsp:nvSpPr>
        <dsp:cNvPr id="0" name=""/>
        <dsp:cNvSpPr/>
      </dsp:nvSpPr>
      <dsp:spPr>
        <a:xfrm>
          <a:off x="0" y="593632"/>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will use the Data Set only for purposes of identifying potential volunteers to participate in HIV Clinical Trials conducted in collaboration with the NIAID HIV Clinical Trials Networks (the “Purpose”) and for no other use.</a:t>
          </a:r>
        </a:p>
      </dsp:txBody>
      <dsp:txXfrm>
        <a:off x="0" y="593632"/>
        <a:ext cx="10515600" cy="513360"/>
      </dsp:txXfrm>
    </dsp:sp>
    <dsp:sp modelId="{26099BB4-6E85-4FE5-AD01-BE5C81B8FB54}">
      <dsp:nvSpPr>
        <dsp:cNvPr id="0" name=""/>
        <dsp:cNvSpPr/>
      </dsp:nvSpPr>
      <dsp:spPr>
        <a:xfrm>
          <a:off x="0" y="1106992"/>
          <a:ext cx="10515600" cy="58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Permitted Users</a:t>
          </a:r>
          <a:endParaRPr lang="en-US" sz="1800" kern="1200" dirty="0">
            <a:latin typeface="Gotham Rounded Medium" pitchFamily="50" charset="0"/>
          </a:endParaRPr>
        </a:p>
      </dsp:txBody>
      <dsp:txXfrm>
        <a:off x="28329" y="1135321"/>
        <a:ext cx="10458942" cy="523662"/>
      </dsp:txXfrm>
    </dsp:sp>
    <dsp:sp modelId="{BC1B145B-540A-43C5-8F1D-1680342B6FB5}">
      <dsp:nvSpPr>
        <dsp:cNvPr id="0" name=""/>
        <dsp:cNvSpPr/>
      </dsp:nvSpPr>
      <dsp:spPr>
        <a:xfrm>
          <a:off x="0" y="1687312"/>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The Data Set will be used solely by you. You will restrict access to the Data Set and prevent unauthorized users from using or accessing it.</a:t>
          </a:r>
        </a:p>
      </dsp:txBody>
      <dsp:txXfrm>
        <a:off x="0" y="1687312"/>
        <a:ext cx="10515600" cy="513360"/>
      </dsp:txXfrm>
    </dsp:sp>
    <dsp:sp modelId="{A26E8B40-2C9F-49EB-B617-743487B8F2D3}">
      <dsp:nvSpPr>
        <dsp:cNvPr id="0" name=""/>
        <dsp:cNvSpPr/>
      </dsp:nvSpPr>
      <dsp:spPr>
        <a:xfrm>
          <a:off x="0" y="2200672"/>
          <a:ext cx="10515600" cy="58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No Transfer</a:t>
          </a:r>
          <a:endParaRPr lang="en-US" sz="1800" kern="1200" dirty="0">
            <a:latin typeface="Gotham Rounded Medium" pitchFamily="50" charset="0"/>
          </a:endParaRPr>
        </a:p>
      </dsp:txBody>
      <dsp:txXfrm>
        <a:off x="28329" y="2229001"/>
        <a:ext cx="10458942" cy="523662"/>
      </dsp:txXfrm>
    </dsp:sp>
    <dsp:sp modelId="{C9236D4F-20E3-42E0-B1F6-AAA9420F8678}">
      <dsp:nvSpPr>
        <dsp:cNvPr id="0" name=""/>
        <dsp:cNvSpPr/>
      </dsp:nvSpPr>
      <dsp:spPr>
        <a:xfrm>
          <a:off x="0" y="2780992"/>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will not distribute or transfer the Data Set to any unauthorized person or any third party for any reason.</a:t>
          </a:r>
        </a:p>
      </dsp:txBody>
      <dsp:txXfrm>
        <a:off x="0" y="2780992"/>
        <a:ext cx="10515600" cy="513360"/>
      </dsp:txXfrm>
    </dsp:sp>
    <dsp:sp modelId="{F8363B2C-7B26-4B00-A27D-12B368CCD5A3}">
      <dsp:nvSpPr>
        <dsp:cNvPr id="0" name=""/>
        <dsp:cNvSpPr/>
      </dsp:nvSpPr>
      <dsp:spPr>
        <a:xfrm>
          <a:off x="0" y="3294352"/>
          <a:ext cx="10515600" cy="58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No Unapproved or Commercial Use</a:t>
          </a:r>
          <a:endParaRPr lang="en-US" sz="1800" kern="1200" dirty="0">
            <a:latin typeface="Gotham Rounded Medium" pitchFamily="50" charset="0"/>
          </a:endParaRPr>
        </a:p>
      </dsp:txBody>
      <dsp:txXfrm>
        <a:off x="28329" y="3322681"/>
        <a:ext cx="10458942" cy="523662"/>
      </dsp:txXfrm>
    </dsp:sp>
    <dsp:sp modelId="{7679819C-6A29-4947-9ECD-5DB62B572066}">
      <dsp:nvSpPr>
        <dsp:cNvPr id="0" name=""/>
        <dsp:cNvSpPr/>
      </dsp:nvSpPr>
      <dsp:spPr>
        <a:xfrm>
          <a:off x="0" y="3874672"/>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will not use the Data Set for any purpose other than the Purpose. You will not use the Data Set in any research that is subject to consulting or licensing obligations to any for-profit organizations.</a:t>
          </a:r>
        </a:p>
      </dsp:txBody>
      <dsp:txXfrm>
        <a:off x="0" y="3874672"/>
        <a:ext cx="10515600" cy="51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030B7-BA64-4F8F-9CDF-4443DDE20964}">
      <dsp:nvSpPr>
        <dsp:cNvPr id="0" name=""/>
        <dsp:cNvSpPr/>
      </dsp:nvSpPr>
      <dsp:spPr>
        <a:xfrm>
          <a:off x="0" y="19365"/>
          <a:ext cx="1051560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Use Under Suitable Containment</a:t>
          </a:r>
          <a:endParaRPr lang="en-US" sz="1800" kern="1200" dirty="0">
            <a:latin typeface="Gotham Rounded Medium" pitchFamily="50" charset="0"/>
          </a:endParaRPr>
        </a:p>
      </dsp:txBody>
      <dsp:txXfrm>
        <a:off x="26501" y="45866"/>
        <a:ext cx="10462598" cy="489878"/>
      </dsp:txXfrm>
    </dsp:sp>
    <dsp:sp modelId="{72D5AF56-FA50-4400-A72E-135EE118A880}">
      <dsp:nvSpPr>
        <dsp:cNvPr id="0" name=""/>
        <dsp:cNvSpPr/>
      </dsp:nvSpPr>
      <dsp:spPr>
        <a:xfrm>
          <a:off x="0" y="562245"/>
          <a:ext cx="10515600"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agree to store, transfer, and use the Data Set under suitable containment conditions pursuant to the HIPAA Security Rule described in 45 CFR Part 160 and Subparts A and C of 45 CFR Part 164. Under no circumstances may the Data Set be emailed or transferred via mobile storage devices.</a:t>
          </a:r>
        </a:p>
      </dsp:txBody>
      <dsp:txXfrm>
        <a:off x="0" y="562245"/>
        <a:ext cx="10515600" cy="720359"/>
      </dsp:txXfrm>
    </dsp:sp>
    <dsp:sp modelId="{26099BB4-6E85-4FE5-AD01-BE5C81B8FB54}">
      <dsp:nvSpPr>
        <dsp:cNvPr id="0" name=""/>
        <dsp:cNvSpPr/>
      </dsp:nvSpPr>
      <dsp:spPr>
        <a:xfrm>
          <a:off x="0" y="1282605"/>
          <a:ext cx="1051560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Confidentiality of the Data Set</a:t>
          </a:r>
          <a:endParaRPr lang="en-US" sz="1800" kern="1200" dirty="0">
            <a:latin typeface="Gotham Rounded Medium" pitchFamily="50" charset="0"/>
          </a:endParaRPr>
        </a:p>
      </dsp:txBody>
      <dsp:txXfrm>
        <a:off x="26501" y="1309106"/>
        <a:ext cx="10462598" cy="489878"/>
      </dsp:txXfrm>
    </dsp:sp>
    <dsp:sp modelId="{BC1B145B-540A-43C5-8F1D-1680342B6FB5}">
      <dsp:nvSpPr>
        <dsp:cNvPr id="0" name=""/>
        <dsp:cNvSpPr/>
      </dsp:nvSpPr>
      <dsp:spPr>
        <a:xfrm>
          <a:off x="0" y="1825485"/>
          <a:ext cx="10515600" cy="49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agree to maintain the confidentiality of the Data Set. You agree not to disclose any of the Data Set in any form other than to authorized users. You will not use the Data Set for publication.</a:t>
          </a:r>
        </a:p>
      </dsp:txBody>
      <dsp:txXfrm>
        <a:off x="0" y="1825485"/>
        <a:ext cx="10515600" cy="495247"/>
      </dsp:txXfrm>
    </dsp:sp>
    <dsp:sp modelId="{A26E8B40-2C9F-49EB-B617-743487B8F2D3}">
      <dsp:nvSpPr>
        <dsp:cNvPr id="0" name=""/>
        <dsp:cNvSpPr/>
      </dsp:nvSpPr>
      <dsp:spPr>
        <a:xfrm>
          <a:off x="0" y="2320732"/>
          <a:ext cx="1051560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No Warranties</a:t>
          </a:r>
          <a:endParaRPr lang="en-US" sz="1800" kern="1200" dirty="0">
            <a:latin typeface="Gotham Rounded Medium" pitchFamily="50" charset="0"/>
          </a:endParaRPr>
        </a:p>
      </dsp:txBody>
      <dsp:txXfrm>
        <a:off x="26501" y="2347233"/>
        <a:ext cx="10462598" cy="489878"/>
      </dsp:txXfrm>
    </dsp:sp>
    <dsp:sp modelId="{C9236D4F-20E3-42E0-B1F6-AAA9420F8678}">
      <dsp:nvSpPr>
        <dsp:cNvPr id="0" name=""/>
        <dsp:cNvSpPr/>
      </dsp:nvSpPr>
      <dsp:spPr>
        <a:xfrm>
          <a:off x="0" y="2863612"/>
          <a:ext cx="105156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The Data Set is provided “as is” without any express or implied warranties of any kind.</a:t>
          </a:r>
        </a:p>
      </dsp:txBody>
      <dsp:txXfrm>
        <a:off x="0" y="2863612"/>
        <a:ext cx="10515600" cy="480240"/>
      </dsp:txXfrm>
    </dsp:sp>
    <dsp:sp modelId="{F8363B2C-7B26-4B00-A27D-12B368CCD5A3}">
      <dsp:nvSpPr>
        <dsp:cNvPr id="0" name=""/>
        <dsp:cNvSpPr/>
      </dsp:nvSpPr>
      <dsp:spPr>
        <a:xfrm>
          <a:off x="0" y="3202112"/>
          <a:ext cx="1051560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Unique Identifiers</a:t>
          </a:r>
          <a:endParaRPr lang="en-US" sz="1800" kern="1200" dirty="0">
            <a:latin typeface="Gotham Rounded Medium" pitchFamily="50" charset="0"/>
          </a:endParaRPr>
        </a:p>
      </dsp:txBody>
      <dsp:txXfrm>
        <a:off x="26501" y="3228613"/>
        <a:ext cx="10462598" cy="489878"/>
      </dsp:txXfrm>
    </dsp:sp>
    <dsp:sp modelId="{7679819C-6A29-4947-9ECD-5DB62B572066}">
      <dsp:nvSpPr>
        <dsp:cNvPr id="0" name=""/>
        <dsp:cNvSpPr/>
      </dsp:nvSpPr>
      <dsp:spPr>
        <a:xfrm>
          <a:off x="0" y="3736409"/>
          <a:ext cx="10515600" cy="49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agree to retain unique identifiers provided for each volunteer and to transmit any status updates solely using these identifiers.</a:t>
          </a:r>
        </a:p>
      </dsp:txBody>
      <dsp:txXfrm>
        <a:off x="0" y="3736409"/>
        <a:ext cx="10515600" cy="495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030B7-BA64-4F8F-9CDF-4443DDE20964}">
      <dsp:nvSpPr>
        <dsp:cNvPr id="0" name=""/>
        <dsp:cNvSpPr/>
      </dsp:nvSpPr>
      <dsp:spPr>
        <a:xfrm>
          <a:off x="0" y="34732"/>
          <a:ext cx="10515600" cy="673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Breach Notification</a:t>
          </a:r>
          <a:endParaRPr lang="en-US" sz="1800" kern="1200" dirty="0">
            <a:latin typeface="Gotham Rounded Medium" pitchFamily="50" charset="0"/>
          </a:endParaRPr>
        </a:p>
      </dsp:txBody>
      <dsp:txXfrm>
        <a:off x="32898" y="67630"/>
        <a:ext cx="10449804" cy="608124"/>
      </dsp:txXfrm>
    </dsp:sp>
    <dsp:sp modelId="{72D5AF56-FA50-4400-A72E-135EE118A880}">
      <dsp:nvSpPr>
        <dsp:cNvPr id="0" name=""/>
        <dsp:cNvSpPr/>
      </dsp:nvSpPr>
      <dsp:spPr>
        <a:xfrm>
          <a:off x="0" y="708652"/>
          <a:ext cx="10515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agree to notify Fred Hutch immediately upon becoming aware of any data security breach. Notices should be directed to </a:t>
          </a:r>
          <a:r>
            <a:rPr lang="en-US" sz="1600" kern="1200" dirty="0">
              <a:latin typeface="Gotham Rounded Book" pitchFamily="50" charset="0"/>
              <a:hlinkClick xmlns:r="http://schemas.openxmlformats.org/officeDocument/2006/relationships" r:id="rId1"/>
            </a:rPr>
            <a:t>generalcounsel@fredhutch.org</a:t>
          </a:r>
          <a:r>
            <a:rPr lang="en-US" sz="1600" kern="1200" dirty="0">
              <a:latin typeface="Gotham Rounded Book" pitchFamily="50" charset="0"/>
            </a:rPr>
            <a:t> with a copy to </a:t>
          </a:r>
          <a:r>
            <a:rPr lang="en-US" sz="1600" kern="1200" dirty="0">
              <a:latin typeface="Gotham Rounded Book" pitchFamily="50" charset="0"/>
              <a:hlinkClick xmlns:r="http://schemas.openxmlformats.org/officeDocument/2006/relationships" r:id="rId2"/>
            </a:rPr>
            <a:t>jkublin@fredhutch.org</a:t>
          </a:r>
          <a:r>
            <a:rPr lang="en-US" sz="1600" kern="1200" dirty="0">
              <a:latin typeface="Gotham Rounded Book" pitchFamily="50" charset="0"/>
            </a:rPr>
            <a:t>.</a:t>
          </a:r>
        </a:p>
      </dsp:txBody>
      <dsp:txXfrm>
        <a:off x="0" y="708652"/>
        <a:ext cx="10515600" cy="596160"/>
      </dsp:txXfrm>
    </dsp:sp>
    <dsp:sp modelId="{26099BB4-6E85-4FE5-AD01-BE5C81B8FB54}">
      <dsp:nvSpPr>
        <dsp:cNvPr id="0" name=""/>
        <dsp:cNvSpPr/>
      </dsp:nvSpPr>
      <dsp:spPr>
        <a:xfrm>
          <a:off x="0" y="1304812"/>
          <a:ext cx="10515600" cy="673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Compliance</a:t>
          </a:r>
          <a:endParaRPr lang="en-US" sz="1800" kern="1200" dirty="0">
            <a:latin typeface="Gotham Rounded Medium" pitchFamily="50" charset="0"/>
          </a:endParaRPr>
        </a:p>
      </dsp:txBody>
      <dsp:txXfrm>
        <a:off x="32898" y="1337710"/>
        <a:ext cx="10449804" cy="608124"/>
      </dsp:txXfrm>
    </dsp:sp>
    <dsp:sp modelId="{BC1B145B-540A-43C5-8F1D-1680342B6FB5}">
      <dsp:nvSpPr>
        <dsp:cNvPr id="0" name=""/>
        <dsp:cNvSpPr/>
      </dsp:nvSpPr>
      <dsp:spPr>
        <a:xfrm>
          <a:off x="0" y="1978732"/>
          <a:ext cx="10515600" cy="98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agree to utilize the Data Set in accordance with all applicable laws, including but not limited to the Health Insurance Portability and Accountability Act of 1996, as amended, and all applicable organizational guidelines and policies. </a:t>
          </a:r>
        </a:p>
        <a:p>
          <a:pPr marL="171450" lvl="1" indent="-171450" algn="l" defTabSz="711200">
            <a:lnSpc>
              <a:spcPct val="90000"/>
            </a:lnSpc>
            <a:spcBef>
              <a:spcPct val="0"/>
            </a:spcBef>
            <a:spcAft>
              <a:spcPct val="20000"/>
            </a:spcAft>
            <a:buChar char="•"/>
          </a:pPr>
          <a:r>
            <a:rPr lang="en-US" sz="1600" kern="1200" dirty="0">
              <a:latin typeface="Gotham Rounded Book" pitchFamily="50" charset="0"/>
            </a:rPr>
            <a:t>By accessing the Data Set, you represent that you have all applicable approvals in place that are necessary to use and access the Data Set for the Purpose, including but not limited to approval by an Institutional Review Board.</a:t>
          </a:r>
        </a:p>
      </dsp:txBody>
      <dsp:txXfrm>
        <a:off x="0" y="1978732"/>
        <a:ext cx="10515600" cy="987390"/>
      </dsp:txXfrm>
    </dsp:sp>
    <dsp:sp modelId="{A26E8B40-2C9F-49EB-B617-743487B8F2D3}">
      <dsp:nvSpPr>
        <dsp:cNvPr id="0" name=""/>
        <dsp:cNvSpPr/>
      </dsp:nvSpPr>
      <dsp:spPr>
        <a:xfrm>
          <a:off x="0" y="2966122"/>
          <a:ext cx="10515600" cy="673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Rounded Medium" pitchFamily="50" charset="0"/>
            </a:rPr>
            <a:t>Deletion of Data Set</a:t>
          </a:r>
          <a:endParaRPr lang="en-US" sz="1800" kern="1200" dirty="0">
            <a:latin typeface="Gotham Rounded Medium" pitchFamily="50" charset="0"/>
          </a:endParaRPr>
        </a:p>
      </dsp:txBody>
      <dsp:txXfrm>
        <a:off x="32898" y="2999020"/>
        <a:ext cx="10449804" cy="608124"/>
      </dsp:txXfrm>
    </dsp:sp>
    <dsp:sp modelId="{C9236D4F-20E3-42E0-B1F6-AAA9420F8678}">
      <dsp:nvSpPr>
        <dsp:cNvPr id="0" name=""/>
        <dsp:cNvSpPr/>
      </dsp:nvSpPr>
      <dsp:spPr>
        <a:xfrm>
          <a:off x="0" y="3640042"/>
          <a:ext cx="10515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Gotham Rounded Book" pitchFamily="50" charset="0"/>
            </a:rPr>
            <a:t>You agree to delete the Data Set from your device and servers upon the first of the following to occur: (a) completion of enrollment by your organization for the particular clinical trial for which the Data Set was downloaded; or (b) completion or termination of the Purpose.</a:t>
          </a:r>
        </a:p>
      </dsp:txBody>
      <dsp:txXfrm>
        <a:off x="0" y="3640042"/>
        <a:ext cx="10515600" cy="7265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108FC-B784-48FA-8657-3D4890E45CD6}"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58FFD-D66C-498C-8FC4-077F5CDA3C93}" type="slidenum">
              <a:rPr lang="en-US" smtClean="0"/>
              <a:t>‹#›</a:t>
            </a:fld>
            <a:endParaRPr lang="en-US"/>
          </a:p>
        </p:txBody>
      </p:sp>
    </p:spTree>
    <p:extLst>
      <p:ext uri="{BB962C8B-B14F-4D97-AF65-F5344CB8AC3E}">
        <p14:creationId xmlns:p14="http://schemas.microsoft.com/office/powerpoint/2010/main" val="37516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253F-0461-493E-BC9C-A819AC4A2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56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end of the general session. As a reminder, we will be holding registry training sessions starting next week. These are a great opportunity to learn more about the registry and ask any questions you may have. Thank you for joining and we hope the registry will help aide in your important recruitment efforts!</a:t>
            </a:r>
          </a:p>
          <a:p>
            <a:endParaRPr lang="en-US"/>
          </a:p>
          <a:p>
            <a:r>
              <a:rPr lang="en-US"/>
              <a:t>There will now be a training for CER staff on ordering the print materials mentioned earlier in the presentation. You are welcome to leave if this training does not apply to you.</a:t>
            </a:r>
          </a:p>
          <a:p>
            <a:endParaRPr lang="en-US"/>
          </a:p>
          <a:p>
            <a:r>
              <a:rPr lang="en-US"/>
              <a:t>For those attending in-person, if you have questions about the registry, we can answer questions in the back right corner of the room. Our communications and marketing team can answer any questions about the campaign in the back left corner of the room.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253F-0461-493E-BC9C-A819AC4A2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50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end of the general session. As a reminder, we will be holding registry training sessions starting next week. These are a great opportunity to learn more about the registry and ask any questions you may have. Thank you for joining and we hope the registry will help aide in your important recruitment efforts!</a:t>
            </a:r>
          </a:p>
          <a:p>
            <a:endParaRPr lang="en-US"/>
          </a:p>
          <a:p>
            <a:r>
              <a:rPr lang="en-US"/>
              <a:t>There will now be a training for CER staff on ordering the print materials mentioned earlier in the presentation. You are welcome to leave if this training does not apply to you.</a:t>
            </a:r>
          </a:p>
          <a:p>
            <a:endParaRPr lang="en-US"/>
          </a:p>
          <a:p>
            <a:r>
              <a:rPr lang="en-US"/>
              <a:t>For those attending in-person, if you have questions about the registry, we can answer questions in the back right corner of the room. Our communications and marketing team can answer any questions about the campaign in the back left corner of the room.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0253F-0461-493E-BC9C-A819AC4A25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59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w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2814863" y="5468938"/>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rgbClr val="3780CE"/>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rgbClr val="3780CE"/>
                </a:solidFill>
              </a:defRPr>
            </a:lvl1pPr>
            <a:lvl2pPr marL="457200" indent="0">
              <a:buNone/>
              <a:defRPr/>
            </a:lvl2pPr>
          </a:lstStyle>
          <a:p>
            <a:pPr lvl="0"/>
            <a:r>
              <a:rPr lang="en-US" dirty="0"/>
              <a:t>CLICK TO EDIT TEXT</a:t>
            </a:r>
          </a:p>
        </p:txBody>
      </p:sp>
      <p:grpSp>
        <p:nvGrpSpPr>
          <p:cNvPr id="8" name="Group 7">
            <a:extLst>
              <a:ext uri="{FF2B5EF4-FFF2-40B4-BE49-F238E27FC236}">
                <a16:creationId xmlns:a16="http://schemas.microsoft.com/office/drawing/2014/main" id="{CFB47C4F-96F1-45E2-90BC-BD0BB2967FC0}"/>
              </a:ext>
            </a:extLst>
          </p:cNvPr>
          <p:cNvGrpSpPr/>
          <p:nvPr userDrawn="1"/>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rgbClr val="FA44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grpSp>
    </p:spTree>
    <p:extLst>
      <p:ext uri="{BB962C8B-B14F-4D97-AF65-F5344CB8AC3E}">
        <p14:creationId xmlns:p14="http://schemas.microsoft.com/office/powerpoint/2010/main" val="210821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9D2DD98-7994-4006-89D3-81DC24050D99}"/>
              </a:ext>
            </a:extLst>
          </p:cNvPr>
          <p:cNvSpPr>
            <a:spLocks noGrp="1"/>
          </p:cNvSpPr>
          <p:nvPr>
            <p:ph type="pic" sz="quarter" idx="21"/>
          </p:nvPr>
        </p:nvSpPr>
        <p:spPr>
          <a:xfrm>
            <a:off x="8639834" y="0"/>
            <a:ext cx="3552166" cy="3433763"/>
          </a:xfrm>
          <a:ln>
            <a:noFill/>
          </a:ln>
        </p:spPr>
        <p:txBody>
          <a:bodyPr/>
          <a:lstStyle>
            <a:lvl1pPr>
              <a:defRPr>
                <a:solidFill>
                  <a:srgbClr val="FA4450"/>
                </a:solidFill>
              </a:defRPr>
            </a:lvl1pPr>
          </a:lstStyle>
          <a:p>
            <a:endParaRPr lang="en-US"/>
          </a:p>
        </p:txBody>
      </p:sp>
      <p:sp>
        <p:nvSpPr>
          <p:cNvPr id="24" name="Picture Placeholder 23">
            <a:extLst>
              <a:ext uri="{FF2B5EF4-FFF2-40B4-BE49-F238E27FC236}">
                <a16:creationId xmlns:a16="http://schemas.microsoft.com/office/drawing/2014/main" id="{1085B633-FF9F-43A0-8B42-38CBF7AA06CD}"/>
              </a:ext>
            </a:extLst>
          </p:cNvPr>
          <p:cNvSpPr>
            <a:spLocks noGrp="1"/>
          </p:cNvSpPr>
          <p:nvPr>
            <p:ph type="pic" sz="quarter" idx="22"/>
          </p:nvPr>
        </p:nvSpPr>
        <p:spPr>
          <a:xfrm>
            <a:off x="9079572" y="3417137"/>
            <a:ext cx="3112428" cy="3440864"/>
          </a:xfrm>
          <a:ln>
            <a:noFill/>
          </a:ln>
        </p:spPr>
        <p:txBody>
          <a:bodyPr/>
          <a:lstStyle>
            <a:lvl1pPr>
              <a:defRPr>
                <a:solidFill>
                  <a:srgbClr val="FA4450"/>
                </a:solidFill>
              </a:defRPr>
            </a:lvl1pPr>
          </a:lstStyle>
          <a:p>
            <a:endParaRPr lang="en-US"/>
          </a:p>
        </p:txBody>
      </p:sp>
      <p:sp>
        <p:nvSpPr>
          <p:cNvPr id="16" name="Picture Placeholder 15">
            <a:extLst>
              <a:ext uri="{FF2B5EF4-FFF2-40B4-BE49-F238E27FC236}">
                <a16:creationId xmlns:a16="http://schemas.microsoft.com/office/drawing/2014/main" id="{FD312D45-8A3C-4732-9FC7-82C0BBF77312}"/>
              </a:ext>
            </a:extLst>
          </p:cNvPr>
          <p:cNvSpPr>
            <a:spLocks noGrp="1"/>
          </p:cNvSpPr>
          <p:nvPr>
            <p:ph type="pic" sz="quarter" idx="19"/>
          </p:nvPr>
        </p:nvSpPr>
        <p:spPr>
          <a:xfrm>
            <a:off x="3497592" y="0"/>
            <a:ext cx="5143500" cy="3417888"/>
          </a:xfrm>
          <a:ln>
            <a:noFill/>
          </a:ln>
        </p:spPr>
        <p:txBody>
          <a:bodyPr/>
          <a:lstStyle>
            <a:lvl1pPr>
              <a:defRPr>
                <a:solidFill>
                  <a:srgbClr val="FA4450"/>
                </a:solidFill>
              </a:defRPr>
            </a:lvl1pPr>
          </a:lstStyle>
          <a:p>
            <a:endParaRPr lang="en-US"/>
          </a:p>
        </p:txBody>
      </p:sp>
      <p:sp>
        <p:nvSpPr>
          <p:cNvPr id="20" name="Picture Placeholder 19">
            <a:extLst>
              <a:ext uri="{FF2B5EF4-FFF2-40B4-BE49-F238E27FC236}">
                <a16:creationId xmlns:a16="http://schemas.microsoft.com/office/drawing/2014/main" id="{6654B21C-F09F-459C-970F-691219E84AB9}"/>
              </a:ext>
            </a:extLst>
          </p:cNvPr>
          <p:cNvSpPr>
            <a:spLocks noGrp="1"/>
          </p:cNvSpPr>
          <p:nvPr>
            <p:ph type="pic" sz="quarter" idx="20"/>
          </p:nvPr>
        </p:nvSpPr>
        <p:spPr>
          <a:xfrm>
            <a:off x="3497592" y="3417136"/>
            <a:ext cx="5583238" cy="3444038"/>
          </a:xfrm>
          <a:ln>
            <a:noFill/>
          </a:ln>
        </p:spPr>
        <p:txBody>
          <a:bodyPr/>
          <a:lstStyle>
            <a:lvl1pPr>
              <a:defRPr>
                <a:solidFill>
                  <a:srgbClr val="FA4450"/>
                </a:solidFill>
              </a:defRPr>
            </a:lvl1pPr>
          </a:lstStyle>
          <a:p>
            <a:endParaRPr lang="en-US"/>
          </a:p>
        </p:txBody>
      </p:sp>
      <p:sp>
        <p:nvSpPr>
          <p:cNvPr id="5" name="Picture Placeholder 4">
            <a:extLst>
              <a:ext uri="{FF2B5EF4-FFF2-40B4-BE49-F238E27FC236}">
                <a16:creationId xmlns:a16="http://schemas.microsoft.com/office/drawing/2014/main" id="{248C65A7-E546-45AB-BD72-0DCF62839594}"/>
              </a:ext>
            </a:extLst>
          </p:cNvPr>
          <p:cNvSpPr>
            <a:spLocks noGrp="1"/>
          </p:cNvSpPr>
          <p:nvPr>
            <p:ph type="pic" sz="quarter" idx="16"/>
          </p:nvPr>
        </p:nvSpPr>
        <p:spPr>
          <a:xfrm>
            <a:off x="0" y="-1"/>
            <a:ext cx="3498850" cy="2251075"/>
          </a:xfrm>
          <a:ln>
            <a:noFill/>
          </a:ln>
        </p:spPr>
        <p:txBody>
          <a:bodyPr/>
          <a:lstStyle>
            <a:lvl1pPr>
              <a:defRPr>
                <a:solidFill>
                  <a:srgbClr val="FA4450"/>
                </a:solidFill>
              </a:defRPr>
            </a:lvl1pPr>
          </a:lstStyle>
          <a:p>
            <a:endParaRPr lang="en-US"/>
          </a:p>
        </p:txBody>
      </p:sp>
      <p:sp>
        <p:nvSpPr>
          <p:cNvPr id="7" name="Picture Placeholder 6">
            <a:extLst>
              <a:ext uri="{FF2B5EF4-FFF2-40B4-BE49-F238E27FC236}">
                <a16:creationId xmlns:a16="http://schemas.microsoft.com/office/drawing/2014/main" id="{99075C11-9AFE-43E1-AE50-BF363D136F81}"/>
              </a:ext>
            </a:extLst>
          </p:cNvPr>
          <p:cNvSpPr>
            <a:spLocks noGrp="1"/>
          </p:cNvSpPr>
          <p:nvPr>
            <p:ph type="pic" sz="quarter" idx="17"/>
          </p:nvPr>
        </p:nvSpPr>
        <p:spPr>
          <a:xfrm>
            <a:off x="0" y="2249112"/>
            <a:ext cx="3498850" cy="2265362"/>
          </a:xfrm>
          <a:ln>
            <a:noFill/>
          </a:ln>
        </p:spPr>
        <p:txBody>
          <a:bodyPr/>
          <a:lstStyle>
            <a:lvl1pPr>
              <a:defRPr>
                <a:solidFill>
                  <a:srgbClr val="FA4450"/>
                </a:solidFill>
              </a:defRPr>
            </a:lvl1pPr>
          </a:lstStyle>
          <a:p>
            <a:endParaRPr lang="en-US" dirty="0"/>
          </a:p>
        </p:txBody>
      </p:sp>
      <p:sp>
        <p:nvSpPr>
          <p:cNvPr id="10" name="Picture Placeholder 9">
            <a:extLst>
              <a:ext uri="{FF2B5EF4-FFF2-40B4-BE49-F238E27FC236}">
                <a16:creationId xmlns:a16="http://schemas.microsoft.com/office/drawing/2014/main" id="{8DECBBDA-502C-4133-BF0B-750219CB2E25}"/>
              </a:ext>
            </a:extLst>
          </p:cNvPr>
          <p:cNvSpPr>
            <a:spLocks noGrp="1"/>
          </p:cNvSpPr>
          <p:nvPr>
            <p:ph type="pic" sz="quarter" idx="18"/>
          </p:nvPr>
        </p:nvSpPr>
        <p:spPr>
          <a:xfrm>
            <a:off x="0" y="4512512"/>
            <a:ext cx="3498850" cy="2348663"/>
          </a:xfrm>
          <a:ln>
            <a:noFill/>
          </a:ln>
        </p:spPr>
        <p:txBody>
          <a:bodyPr/>
          <a:lstStyle>
            <a:lvl1pPr>
              <a:defRPr>
                <a:solidFill>
                  <a:srgbClr val="FA4450"/>
                </a:solidFill>
              </a:defRPr>
            </a:lvl1pPr>
          </a:lstStyle>
          <a:p>
            <a:endParaRPr lang="en-US"/>
          </a:p>
        </p:txBody>
      </p:sp>
    </p:spTree>
    <p:extLst>
      <p:ext uri="{BB962C8B-B14F-4D97-AF65-F5344CB8AC3E}">
        <p14:creationId xmlns:p14="http://schemas.microsoft.com/office/powerpoint/2010/main" val="116415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390505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spTree>
    <p:extLst>
      <p:ext uri="{BB962C8B-B14F-4D97-AF65-F5344CB8AC3E}">
        <p14:creationId xmlns:p14="http://schemas.microsoft.com/office/powerpoint/2010/main" val="230584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FA44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Freeform 5">
            <a:extLst>
              <a:ext uri="{FF2B5EF4-FFF2-40B4-BE49-F238E27FC236}">
                <a16:creationId xmlns:a16="http://schemas.microsoft.com/office/drawing/2014/main" id="{4D5D5004-2C25-4C62-B894-F6ED5D7530B3}"/>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EF899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Slide Number Placeholder 5">
            <a:extLst>
              <a:ext uri="{FF2B5EF4-FFF2-40B4-BE49-F238E27FC236}">
                <a16:creationId xmlns:a16="http://schemas.microsoft.com/office/drawing/2014/main" id="{A2C35378-87E7-405A-9C36-4A238A1D41DE}"/>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3" name="Picture 12">
            <a:extLst>
              <a:ext uri="{FF2B5EF4-FFF2-40B4-BE49-F238E27FC236}">
                <a16:creationId xmlns:a16="http://schemas.microsoft.com/office/drawing/2014/main" id="{630C8EE2-418C-4180-A431-BFE5EDF0FE4F}"/>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61498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51755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49AD9079-9E2A-4517-8BF7-38ADB6480ED9}"/>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90B8E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DA7E32D0-3EAA-4C11-82D4-3D5C12F18C3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DEC5876A-50D1-49D0-8768-34B19F0D6187}"/>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51383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st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39D00ED0-F29F-40EA-A538-C19374C46BB1}"/>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F0B28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A17B4299-5299-4BA5-A540-B5982B35785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6D0CEB02-60A0-4310-8B1D-B0356A3E1A22}"/>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498142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10515600" cy="989013"/>
          </a:xfrm>
          <a:ln>
            <a:noFill/>
          </a:ln>
        </p:spPr>
        <p:txBody>
          <a:bodyPr anchor="ctr"/>
          <a:lstStyle>
            <a:lvl1pPr marL="0" indent="0">
              <a:buNone/>
              <a:defRPr>
                <a:solidFill>
                  <a:srgbClr val="DE1F2C"/>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Freeform 5">
            <a:extLst>
              <a:ext uri="{FF2B5EF4-FFF2-40B4-BE49-F238E27FC236}">
                <a16:creationId xmlns:a16="http://schemas.microsoft.com/office/drawing/2014/main" id="{4D5D5004-2C25-4C62-B894-F6ED5D7530B3}"/>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EF8990"/>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4A0B0C26-9B5D-4056-982F-CECEA4BF2BA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0" name="Picture 9">
            <a:extLst>
              <a:ext uri="{FF2B5EF4-FFF2-40B4-BE49-F238E27FC236}">
                <a16:creationId xmlns:a16="http://schemas.microsoft.com/office/drawing/2014/main" id="{F2C48A02-AE92-4325-A3B5-3C2D4EEF6F75}"/>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82844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urple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84398"/>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136525"/>
            <a:ext cx="10515599" cy="989013"/>
          </a:xfrm>
          <a:ln>
            <a:noFill/>
          </a:ln>
        </p:spPr>
        <p:txBody>
          <a:bodyPr anchor="ctr"/>
          <a:lstStyle>
            <a:lvl1pPr marL="0" indent="0">
              <a:buNone/>
              <a:defRPr>
                <a:solidFill>
                  <a:srgbClr val="9F63D3"/>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3182FE15-CA0F-4085-A59E-0FD628B7CB1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230FAEBD-A78E-4AED-B10E-C4AF995D0B8E}"/>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45628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ue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136525"/>
            <a:ext cx="10515599" cy="989013"/>
          </a:xfrm>
          <a:ln>
            <a:noFill/>
          </a:ln>
        </p:spPr>
        <p:txBody>
          <a:bodyPr anchor="ctr"/>
          <a:lstStyle>
            <a:lvl1pPr marL="0" indent="0">
              <a:buNone/>
              <a:defRPr>
                <a:solidFill>
                  <a:srgbClr val="3780CE"/>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49AD9079-9E2A-4517-8BF7-38ADB6480ED9}"/>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90B8E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5">
            <a:extLst>
              <a:ext uri="{FF2B5EF4-FFF2-40B4-BE49-F238E27FC236}">
                <a16:creationId xmlns:a16="http://schemas.microsoft.com/office/drawing/2014/main" id="{C18FDFBF-461C-407A-BF54-D433EE13433D}"/>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2" name="Picture 11">
            <a:extLst>
              <a:ext uri="{FF2B5EF4-FFF2-40B4-BE49-F238E27FC236}">
                <a16:creationId xmlns:a16="http://schemas.microsoft.com/office/drawing/2014/main" id="{E4836A64-4FD8-4EF5-B5FF-15745C4ED154}"/>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752367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st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10515600" cy="989013"/>
          </a:xfrm>
          <a:ln>
            <a:noFill/>
          </a:ln>
        </p:spPr>
        <p:txBody>
          <a:bodyPr anchor="ctr"/>
          <a:lstStyle>
            <a:lvl1pPr marL="0" indent="0">
              <a:buNone/>
              <a:defRPr>
                <a:solidFill>
                  <a:srgbClr val="E57B2A"/>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39D00ED0-F29F-40EA-A538-C19374C46BB1}"/>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F0B28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E9365ED1-F7DB-4FBC-93EE-B5DFC388AE5A}"/>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2F79B1D4-69BD-41E5-BA69-1A31EE17B3C3}"/>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22089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rgbClr val="EF8990"/>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userDrawn="1"/>
        </p:nvSpPr>
        <p:spPr>
          <a:xfrm>
            <a:off x="152400" y="146304"/>
            <a:ext cx="11887200" cy="727979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grpSp>
        <p:nvGrpSpPr>
          <p:cNvPr id="14" name="ampersand">
            <a:extLst>
              <a:ext uri="{FF2B5EF4-FFF2-40B4-BE49-F238E27FC236}">
                <a16:creationId xmlns:a16="http://schemas.microsoft.com/office/drawing/2014/main" id="{9BD0BD0B-10B9-4807-9670-AFDF7311D503}"/>
              </a:ext>
            </a:extLst>
          </p:cNvPr>
          <p:cNvGrpSpPr/>
          <p:nvPr userDrawn="1"/>
        </p:nvGrpSpPr>
        <p:grpSpPr>
          <a:xfrm>
            <a:off x="0" y="1912139"/>
            <a:ext cx="4940037" cy="5663737"/>
            <a:chOff x="114300" y="876822"/>
            <a:chExt cx="5981700" cy="6858000"/>
          </a:xfrm>
        </p:grpSpPr>
        <p:sp>
          <p:nvSpPr>
            <p:cNvPr id="15" name="bottom">
              <a:extLst>
                <a:ext uri="{FF2B5EF4-FFF2-40B4-BE49-F238E27FC236}">
                  <a16:creationId xmlns:a16="http://schemas.microsoft.com/office/drawing/2014/main" id="{6FB58BE9-362A-4063-BB85-0E287195101F}"/>
                </a:ext>
              </a:extLst>
            </p:cNvPr>
            <p:cNvSpPr>
              <a:spLocks/>
            </p:cNvSpPr>
            <p:nvPr/>
          </p:nvSpPr>
          <p:spPr bwMode="auto">
            <a:xfrm>
              <a:off x="152400" y="4386785"/>
              <a:ext cx="5381625" cy="2500313"/>
            </a:xfrm>
            <a:custGeom>
              <a:avLst/>
              <a:gdLst>
                <a:gd name="T0" fmla="*/ 3127 w 3390"/>
                <a:gd name="T1" fmla="*/ 972 h 1575"/>
                <a:gd name="T2" fmla="*/ 2900 w 3390"/>
                <a:gd name="T3" fmla="*/ 1290 h 1575"/>
                <a:gd name="T4" fmla="*/ 2677 w 3390"/>
                <a:gd name="T5" fmla="*/ 1558 h 1575"/>
                <a:gd name="T6" fmla="*/ 2639 w 3390"/>
                <a:gd name="T7" fmla="*/ 1558 h 1575"/>
                <a:gd name="T8" fmla="*/ 225 w 3390"/>
                <a:gd name="T9" fmla="*/ 1563 h 1575"/>
                <a:gd name="T10" fmla="*/ 193 w 3390"/>
                <a:gd name="T11" fmla="*/ 1563 h 1575"/>
                <a:gd name="T12" fmla="*/ 53 w 3390"/>
                <a:gd name="T13" fmla="*/ 1496 h 1575"/>
                <a:gd name="T14" fmla="*/ 0 w 3390"/>
                <a:gd name="T15" fmla="*/ 1323 h 1575"/>
                <a:gd name="T16" fmla="*/ 101 w 3390"/>
                <a:gd name="T17" fmla="*/ 1482 h 1575"/>
                <a:gd name="T18" fmla="*/ 110 w 3390"/>
                <a:gd name="T19" fmla="*/ 1492 h 1575"/>
                <a:gd name="T20" fmla="*/ 134 w 3390"/>
                <a:gd name="T21" fmla="*/ 1518 h 1575"/>
                <a:gd name="T22" fmla="*/ 187 w 3390"/>
                <a:gd name="T23" fmla="*/ 1558 h 1575"/>
                <a:gd name="T24" fmla="*/ 208 w 3390"/>
                <a:gd name="T25" fmla="*/ 1561 h 1575"/>
                <a:gd name="T26" fmla="*/ 230 w 3390"/>
                <a:gd name="T27" fmla="*/ 1552 h 1575"/>
                <a:gd name="T28" fmla="*/ 239 w 3390"/>
                <a:gd name="T29" fmla="*/ 1532 h 1575"/>
                <a:gd name="T30" fmla="*/ 242 w 3390"/>
                <a:gd name="T31" fmla="*/ 1351 h 1575"/>
                <a:gd name="T32" fmla="*/ 258 w 3390"/>
                <a:gd name="T33" fmla="*/ 1234 h 1575"/>
                <a:gd name="T34" fmla="*/ 304 w 3390"/>
                <a:gd name="T35" fmla="*/ 1087 h 1575"/>
                <a:gd name="T36" fmla="*/ 339 w 3390"/>
                <a:gd name="T37" fmla="*/ 1044 h 1575"/>
                <a:gd name="T38" fmla="*/ 346 w 3390"/>
                <a:gd name="T39" fmla="*/ 1041 h 1575"/>
                <a:gd name="T40" fmla="*/ 359 w 3390"/>
                <a:gd name="T41" fmla="*/ 1046 h 1575"/>
                <a:gd name="T42" fmla="*/ 437 w 3390"/>
                <a:gd name="T43" fmla="*/ 1153 h 1575"/>
                <a:gd name="T44" fmla="*/ 559 w 3390"/>
                <a:gd name="T45" fmla="*/ 1296 h 1575"/>
                <a:gd name="T46" fmla="*/ 607 w 3390"/>
                <a:gd name="T47" fmla="*/ 1340 h 1575"/>
                <a:gd name="T48" fmla="*/ 707 w 3390"/>
                <a:gd name="T49" fmla="*/ 1411 h 1575"/>
                <a:gd name="T50" fmla="*/ 738 w 3390"/>
                <a:gd name="T51" fmla="*/ 1418 h 1575"/>
                <a:gd name="T52" fmla="*/ 755 w 3390"/>
                <a:gd name="T53" fmla="*/ 1409 h 1575"/>
                <a:gd name="T54" fmla="*/ 765 w 3390"/>
                <a:gd name="T55" fmla="*/ 1382 h 1575"/>
                <a:gd name="T56" fmla="*/ 760 w 3390"/>
                <a:gd name="T57" fmla="*/ 1342 h 1575"/>
                <a:gd name="T58" fmla="*/ 748 w 3390"/>
                <a:gd name="T59" fmla="*/ 1297 h 1575"/>
                <a:gd name="T60" fmla="*/ 729 w 3390"/>
                <a:gd name="T61" fmla="*/ 1199 h 1575"/>
                <a:gd name="T62" fmla="*/ 744 w 3390"/>
                <a:gd name="T63" fmla="*/ 1213 h 1575"/>
                <a:gd name="T64" fmla="*/ 835 w 3390"/>
                <a:gd name="T65" fmla="*/ 1373 h 1575"/>
                <a:gd name="T66" fmla="*/ 961 w 3390"/>
                <a:gd name="T67" fmla="*/ 1483 h 1575"/>
                <a:gd name="T68" fmla="*/ 1117 w 3390"/>
                <a:gd name="T69" fmla="*/ 1544 h 1575"/>
                <a:gd name="T70" fmla="*/ 1300 w 3390"/>
                <a:gd name="T71" fmla="*/ 1552 h 1575"/>
                <a:gd name="T72" fmla="*/ 1501 w 3390"/>
                <a:gd name="T73" fmla="*/ 1506 h 1575"/>
                <a:gd name="T74" fmla="*/ 1721 w 3390"/>
                <a:gd name="T75" fmla="*/ 1402 h 1575"/>
                <a:gd name="T76" fmla="*/ 1949 w 3390"/>
                <a:gd name="T77" fmla="*/ 1237 h 1575"/>
                <a:gd name="T78" fmla="*/ 2125 w 3390"/>
                <a:gd name="T79" fmla="*/ 1075 h 1575"/>
                <a:gd name="T80" fmla="*/ 2345 w 3390"/>
                <a:gd name="T81" fmla="*/ 820 h 1575"/>
                <a:gd name="T82" fmla="*/ 2563 w 3390"/>
                <a:gd name="T83" fmla="*/ 510 h 1575"/>
                <a:gd name="T84" fmla="*/ 2585 w 3390"/>
                <a:gd name="T85" fmla="*/ 462 h 1575"/>
                <a:gd name="T86" fmla="*/ 2680 w 3390"/>
                <a:gd name="T87" fmla="*/ 251 h 1575"/>
                <a:gd name="T88" fmla="*/ 2754 w 3390"/>
                <a:gd name="T89" fmla="*/ 138 h 1575"/>
                <a:gd name="T90" fmla="*/ 2831 w 3390"/>
                <a:gd name="T91" fmla="*/ 62 h 1575"/>
                <a:gd name="T92" fmla="*/ 2924 w 3390"/>
                <a:gd name="T93" fmla="*/ 14 h 1575"/>
                <a:gd name="T94" fmla="*/ 3038 w 3390"/>
                <a:gd name="T95" fmla="*/ 2 h 1575"/>
                <a:gd name="T96" fmla="*/ 3172 w 3390"/>
                <a:gd name="T97" fmla="*/ 38 h 1575"/>
                <a:gd name="T98" fmla="*/ 3270 w 3390"/>
                <a:gd name="T99" fmla="*/ 95 h 1575"/>
                <a:gd name="T100" fmla="*/ 3354 w 3390"/>
                <a:gd name="T101" fmla="*/ 191 h 1575"/>
                <a:gd name="T102" fmla="*/ 3388 w 3390"/>
                <a:gd name="T103" fmla="*/ 305 h 1575"/>
                <a:gd name="T104" fmla="*/ 3383 w 3390"/>
                <a:gd name="T105" fmla="*/ 429 h 1575"/>
                <a:gd name="T106" fmla="*/ 3350 w 3390"/>
                <a:gd name="T107" fmla="*/ 556 h 1575"/>
                <a:gd name="T108" fmla="*/ 3270 w 3390"/>
                <a:gd name="T109" fmla="*/ 737 h 1575"/>
                <a:gd name="T110" fmla="*/ 3154 w 3390"/>
                <a:gd name="T111" fmla="*/ 929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0" h="1575">
                  <a:moveTo>
                    <a:pt x="3154" y="929"/>
                  </a:moveTo>
                  <a:lnTo>
                    <a:pt x="3154" y="929"/>
                  </a:lnTo>
                  <a:lnTo>
                    <a:pt x="3127" y="972"/>
                  </a:lnTo>
                  <a:lnTo>
                    <a:pt x="3127" y="972"/>
                  </a:lnTo>
                  <a:lnTo>
                    <a:pt x="3070" y="1056"/>
                  </a:lnTo>
                  <a:lnTo>
                    <a:pt x="3013" y="1137"/>
                  </a:lnTo>
                  <a:lnTo>
                    <a:pt x="2957" y="1215"/>
                  </a:lnTo>
                  <a:lnTo>
                    <a:pt x="2900" y="1290"/>
                  </a:lnTo>
                  <a:lnTo>
                    <a:pt x="2843" y="1361"/>
                  </a:lnTo>
                  <a:lnTo>
                    <a:pt x="2788" y="1430"/>
                  </a:lnTo>
                  <a:lnTo>
                    <a:pt x="2732" y="1494"/>
                  </a:lnTo>
                  <a:lnTo>
                    <a:pt x="2677" y="1558"/>
                  </a:lnTo>
                  <a:lnTo>
                    <a:pt x="2677" y="1558"/>
                  </a:lnTo>
                  <a:lnTo>
                    <a:pt x="2658" y="1575"/>
                  </a:lnTo>
                  <a:lnTo>
                    <a:pt x="2658" y="1575"/>
                  </a:lnTo>
                  <a:lnTo>
                    <a:pt x="2639" y="1558"/>
                  </a:lnTo>
                  <a:lnTo>
                    <a:pt x="232" y="1558"/>
                  </a:lnTo>
                  <a:lnTo>
                    <a:pt x="232" y="1558"/>
                  </a:lnTo>
                  <a:lnTo>
                    <a:pt x="229" y="1561"/>
                  </a:lnTo>
                  <a:lnTo>
                    <a:pt x="225" y="1563"/>
                  </a:lnTo>
                  <a:lnTo>
                    <a:pt x="225" y="1563"/>
                  </a:lnTo>
                  <a:lnTo>
                    <a:pt x="215" y="1566"/>
                  </a:lnTo>
                  <a:lnTo>
                    <a:pt x="205" y="1566"/>
                  </a:lnTo>
                  <a:lnTo>
                    <a:pt x="193" y="1563"/>
                  </a:lnTo>
                  <a:lnTo>
                    <a:pt x="181" y="1558"/>
                  </a:lnTo>
                  <a:lnTo>
                    <a:pt x="79" y="1558"/>
                  </a:lnTo>
                  <a:lnTo>
                    <a:pt x="79" y="1558"/>
                  </a:lnTo>
                  <a:lnTo>
                    <a:pt x="53" y="1496"/>
                  </a:lnTo>
                  <a:lnTo>
                    <a:pt x="31" y="1435"/>
                  </a:lnTo>
                  <a:lnTo>
                    <a:pt x="14" y="1378"/>
                  </a:lnTo>
                  <a:lnTo>
                    <a:pt x="0" y="1323"/>
                  </a:lnTo>
                  <a:lnTo>
                    <a:pt x="0" y="1323"/>
                  </a:lnTo>
                  <a:lnTo>
                    <a:pt x="28" y="1370"/>
                  </a:lnTo>
                  <a:lnTo>
                    <a:pt x="53" y="1411"/>
                  </a:lnTo>
                  <a:lnTo>
                    <a:pt x="77" y="1449"/>
                  </a:lnTo>
                  <a:lnTo>
                    <a:pt x="101" y="1482"/>
                  </a:lnTo>
                  <a:lnTo>
                    <a:pt x="101" y="1482"/>
                  </a:lnTo>
                  <a:lnTo>
                    <a:pt x="105" y="1487"/>
                  </a:lnTo>
                  <a:lnTo>
                    <a:pt x="105" y="1487"/>
                  </a:lnTo>
                  <a:lnTo>
                    <a:pt x="110" y="1492"/>
                  </a:lnTo>
                  <a:lnTo>
                    <a:pt x="110" y="1492"/>
                  </a:lnTo>
                  <a:lnTo>
                    <a:pt x="119" y="1502"/>
                  </a:lnTo>
                  <a:lnTo>
                    <a:pt x="119" y="1502"/>
                  </a:lnTo>
                  <a:lnTo>
                    <a:pt x="134" y="1518"/>
                  </a:lnTo>
                  <a:lnTo>
                    <a:pt x="151" y="1533"/>
                  </a:lnTo>
                  <a:lnTo>
                    <a:pt x="169" y="1546"/>
                  </a:lnTo>
                  <a:lnTo>
                    <a:pt x="187" y="1558"/>
                  </a:lnTo>
                  <a:lnTo>
                    <a:pt x="187" y="1558"/>
                  </a:lnTo>
                  <a:lnTo>
                    <a:pt x="191" y="1559"/>
                  </a:lnTo>
                  <a:lnTo>
                    <a:pt x="191" y="1559"/>
                  </a:lnTo>
                  <a:lnTo>
                    <a:pt x="199" y="1561"/>
                  </a:lnTo>
                  <a:lnTo>
                    <a:pt x="208" y="1561"/>
                  </a:lnTo>
                  <a:lnTo>
                    <a:pt x="217" y="1559"/>
                  </a:lnTo>
                  <a:lnTo>
                    <a:pt x="224" y="1558"/>
                  </a:lnTo>
                  <a:lnTo>
                    <a:pt x="224" y="1558"/>
                  </a:lnTo>
                  <a:lnTo>
                    <a:pt x="230" y="1552"/>
                  </a:lnTo>
                  <a:lnTo>
                    <a:pt x="236" y="1546"/>
                  </a:lnTo>
                  <a:lnTo>
                    <a:pt x="237" y="1539"/>
                  </a:lnTo>
                  <a:lnTo>
                    <a:pt x="239" y="1532"/>
                  </a:lnTo>
                  <a:lnTo>
                    <a:pt x="239" y="1532"/>
                  </a:lnTo>
                  <a:lnTo>
                    <a:pt x="239" y="1482"/>
                  </a:lnTo>
                  <a:lnTo>
                    <a:pt x="239" y="1437"/>
                  </a:lnTo>
                  <a:lnTo>
                    <a:pt x="241" y="1392"/>
                  </a:lnTo>
                  <a:lnTo>
                    <a:pt x="242" y="1351"/>
                  </a:lnTo>
                  <a:lnTo>
                    <a:pt x="242" y="1351"/>
                  </a:lnTo>
                  <a:lnTo>
                    <a:pt x="249" y="1287"/>
                  </a:lnTo>
                  <a:lnTo>
                    <a:pt x="249" y="1287"/>
                  </a:lnTo>
                  <a:lnTo>
                    <a:pt x="258" y="1234"/>
                  </a:lnTo>
                  <a:lnTo>
                    <a:pt x="268" y="1187"/>
                  </a:lnTo>
                  <a:lnTo>
                    <a:pt x="279" y="1147"/>
                  </a:lnTo>
                  <a:lnTo>
                    <a:pt x="291" y="1113"/>
                  </a:lnTo>
                  <a:lnTo>
                    <a:pt x="304" y="1087"/>
                  </a:lnTo>
                  <a:lnTo>
                    <a:pt x="316" y="1066"/>
                  </a:lnTo>
                  <a:lnTo>
                    <a:pt x="328" y="1051"/>
                  </a:lnTo>
                  <a:lnTo>
                    <a:pt x="334" y="1048"/>
                  </a:lnTo>
                  <a:lnTo>
                    <a:pt x="339" y="1044"/>
                  </a:lnTo>
                  <a:lnTo>
                    <a:pt x="339" y="1044"/>
                  </a:lnTo>
                  <a:lnTo>
                    <a:pt x="340" y="1044"/>
                  </a:lnTo>
                  <a:lnTo>
                    <a:pt x="340" y="1044"/>
                  </a:lnTo>
                  <a:lnTo>
                    <a:pt x="346" y="1041"/>
                  </a:lnTo>
                  <a:lnTo>
                    <a:pt x="351" y="1041"/>
                  </a:lnTo>
                  <a:lnTo>
                    <a:pt x="356" y="1042"/>
                  </a:lnTo>
                  <a:lnTo>
                    <a:pt x="359" y="1046"/>
                  </a:lnTo>
                  <a:lnTo>
                    <a:pt x="359" y="1046"/>
                  </a:lnTo>
                  <a:lnTo>
                    <a:pt x="361" y="1048"/>
                  </a:lnTo>
                  <a:lnTo>
                    <a:pt x="361" y="1048"/>
                  </a:lnTo>
                  <a:lnTo>
                    <a:pt x="401" y="1103"/>
                  </a:lnTo>
                  <a:lnTo>
                    <a:pt x="437" y="1153"/>
                  </a:lnTo>
                  <a:lnTo>
                    <a:pt x="471" y="1196"/>
                  </a:lnTo>
                  <a:lnTo>
                    <a:pt x="504" y="1234"/>
                  </a:lnTo>
                  <a:lnTo>
                    <a:pt x="531" y="1266"/>
                  </a:lnTo>
                  <a:lnTo>
                    <a:pt x="559" y="1296"/>
                  </a:lnTo>
                  <a:lnTo>
                    <a:pt x="585" y="1320"/>
                  </a:lnTo>
                  <a:lnTo>
                    <a:pt x="607" y="1340"/>
                  </a:lnTo>
                  <a:lnTo>
                    <a:pt x="607" y="1340"/>
                  </a:lnTo>
                  <a:lnTo>
                    <a:pt x="607" y="1340"/>
                  </a:lnTo>
                  <a:lnTo>
                    <a:pt x="634" y="1365"/>
                  </a:lnTo>
                  <a:lnTo>
                    <a:pt x="660" y="1382"/>
                  </a:lnTo>
                  <a:lnTo>
                    <a:pt x="684" y="1397"/>
                  </a:lnTo>
                  <a:lnTo>
                    <a:pt x="707" y="1411"/>
                  </a:lnTo>
                  <a:lnTo>
                    <a:pt x="707" y="1411"/>
                  </a:lnTo>
                  <a:lnTo>
                    <a:pt x="719" y="1416"/>
                  </a:lnTo>
                  <a:lnTo>
                    <a:pt x="732" y="1418"/>
                  </a:lnTo>
                  <a:lnTo>
                    <a:pt x="738" y="1418"/>
                  </a:lnTo>
                  <a:lnTo>
                    <a:pt x="744" y="1416"/>
                  </a:lnTo>
                  <a:lnTo>
                    <a:pt x="750" y="1415"/>
                  </a:lnTo>
                  <a:lnTo>
                    <a:pt x="755" y="1409"/>
                  </a:lnTo>
                  <a:lnTo>
                    <a:pt x="755" y="1409"/>
                  </a:lnTo>
                  <a:lnTo>
                    <a:pt x="758" y="1404"/>
                  </a:lnTo>
                  <a:lnTo>
                    <a:pt x="762" y="1397"/>
                  </a:lnTo>
                  <a:lnTo>
                    <a:pt x="763" y="1390"/>
                  </a:lnTo>
                  <a:lnTo>
                    <a:pt x="765" y="1382"/>
                  </a:lnTo>
                  <a:lnTo>
                    <a:pt x="763" y="1365"/>
                  </a:lnTo>
                  <a:lnTo>
                    <a:pt x="760" y="1344"/>
                  </a:lnTo>
                  <a:lnTo>
                    <a:pt x="760" y="1344"/>
                  </a:lnTo>
                  <a:lnTo>
                    <a:pt x="760" y="1342"/>
                  </a:lnTo>
                  <a:lnTo>
                    <a:pt x="760" y="1342"/>
                  </a:lnTo>
                  <a:lnTo>
                    <a:pt x="748" y="1297"/>
                  </a:lnTo>
                  <a:lnTo>
                    <a:pt x="748" y="1297"/>
                  </a:lnTo>
                  <a:lnTo>
                    <a:pt x="748" y="1297"/>
                  </a:lnTo>
                  <a:lnTo>
                    <a:pt x="748" y="1297"/>
                  </a:lnTo>
                  <a:lnTo>
                    <a:pt x="741" y="1266"/>
                  </a:lnTo>
                  <a:lnTo>
                    <a:pt x="734" y="1234"/>
                  </a:lnTo>
                  <a:lnTo>
                    <a:pt x="729" y="1199"/>
                  </a:lnTo>
                  <a:lnTo>
                    <a:pt x="729" y="1182"/>
                  </a:lnTo>
                  <a:lnTo>
                    <a:pt x="729" y="1166"/>
                  </a:lnTo>
                  <a:lnTo>
                    <a:pt x="729" y="1166"/>
                  </a:lnTo>
                  <a:lnTo>
                    <a:pt x="744" y="1213"/>
                  </a:lnTo>
                  <a:lnTo>
                    <a:pt x="763" y="1258"/>
                  </a:lnTo>
                  <a:lnTo>
                    <a:pt x="786" y="1299"/>
                  </a:lnTo>
                  <a:lnTo>
                    <a:pt x="810" y="1337"/>
                  </a:lnTo>
                  <a:lnTo>
                    <a:pt x="835" y="1373"/>
                  </a:lnTo>
                  <a:lnTo>
                    <a:pt x="863" y="1404"/>
                  </a:lnTo>
                  <a:lnTo>
                    <a:pt x="894" y="1434"/>
                  </a:lnTo>
                  <a:lnTo>
                    <a:pt x="927" y="1461"/>
                  </a:lnTo>
                  <a:lnTo>
                    <a:pt x="961" y="1483"/>
                  </a:lnTo>
                  <a:lnTo>
                    <a:pt x="997" y="1504"/>
                  </a:lnTo>
                  <a:lnTo>
                    <a:pt x="1035" y="1521"/>
                  </a:lnTo>
                  <a:lnTo>
                    <a:pt x="1074" y="1533"/>
                  </a:lnTo>
                  <a:lnTo>
                    <a:pt x="1117" y="1544"/>
                  </a:lnTo>
                  <a:lnTo>
                    <a:pt x="1160" y="1552"/>
                  </a:lnTo>
                  <a:lnTo>
                    <a:pt x="1205" y="1556"/>
                  </a:lnTo>
                  <a:lnTo>
                    <a:pt x="1251" y="1556"/>
                  </a:lnTo>
                  <a:lnTo>
                    <a:pt x="1300" y="1552"/>
                  </a:lnTo>
                  <a:lnTo>
                    <a:pt x="1348" y="1546"/>
                  </a:lnTo>
                  <a:lnTo>
                    <a:pt x="1398" y="1537"/>
                  </a:lnTo>
                  <a:lnTo>
                    <a:pt x="1449" y="1523"/>
                  </a:lnTo>
                  <a:lnTo>
                    <a:pt x="1501" y="1506"/>
                  </a:lnTo>
                  <a:lnTo>
                    <a:pt x="1554" y="1485"/>
                  </a:lnTo>
                  <a:lnTo>
                    <a:pt x="1609" y="1461"/>
                  </a:lnTo>
                  <a:lnTo>
                    <a:pt x="1664" y="1434"/>
                  </a:lnTo>
                  <a:lnTo>
                    <a:pt x="1721" y="1402"/>
                  </a:lnTo>
                  <a:lnTo>
                    <a:pt x="1776" y="1366"/>
                  </a:lnTo>
                  <a:lnTo>
                    <a:pt x="1834" y="1327"/>
                  </a:lnTo>
                  <a:lnTo>
                    <a:pt x="1891" y="1285"/>
                  </a:lnTo>
                  <a:lnTo>
                    <a:pt x="1949" y="1237"/>
                  </a:lnTo>
                  <a:lnTo>
                    <a:pt x="2008" y="1187"/>
                  </a:lnTo>
                  <a:lnTo>
                    <a:pt x="2066" y="1134"/>
                  </a:lnTo>
                  <a:lnTo>
                    <a:pt x="2125" y="1075"/>
                  </a:lnTo>
                  <a:lnTo>
                    <a:pt x="2125" y="1075"/>
                  </a:lnTo>
                  <a:lnTo>
                    <a:pt x="2180" y="1017"/>
                  </a:lnTo>
                  <a:lnTo>
                    <a:pt x="2235" y="954"/>
                  </a:lnTo>
                  <a:lnTo>
                    <a:pt x="2290" y="889"/>
                  </a:lnTo>
                  <a:lnTo>
                    <a:pt x="2345" y="820"/>
                  </a:lnTo>
                  <a:lnTo>
                    <a:pt x="2400" y="748"/>
                  </a:lnTo>
                  <a:lnTo>
                    <a:pt x="2455" y="672"/>
                  </a:lnTo>
                  <a:lnTo>
                    <a:pt x="2510" y="593"/>
                  </a:lnTo>
                  <a:lnTo>
                    <a:pt x="2563" y="510"/>
                  </a:lnTo>
                  <a:lnTo>
                    <a:pt x="2563" y="510"/>
                  </a:lnTo>
                  <a:lnTo>
                    <a:pt x="2573" y="489"/>
                  </a:lnTo>
                  <a:lnTo>
                    <a:pt x="2585" y="462"/>
                  </a:lnTo>
                  <a:lnTo>
                    <a:pt x="2585" y="462"/>
                  </a:lnTo>
                  <a:lnTo>
                    <a:pt x="2616" y="388"/>
                  </a:lnTo>
                  <a:lnTo>
                    <a:pt x="2634" y="343"/>
                  </a:lnTo>
                  <a:lnTo>
                    <a:pt x="2656" y="298"/>
                  </a:lnTo>
                  <a:lnTo>
                    <a:pt x="2680" y="251"/>
                  </a:lnTo>
                  <a:lnTo>
                    <a:pt x="2707" y="203"/>
                  </a:lnTo>
                  <a:lnTo>
                    <a:pt x="2721" y="181"/>
                  </a:lnTo>
                  <a:lnTo>
                    <a:pt x="2738" y="158"/>
                  </a:lnTo>
                  <a:lnTo>
                    <a:pt x="2754" y="138"/>
                  </a:lnTo>
                  <a:lnTo>
                    <a:pt x="2773" y="117"/>
                  </a:lnTo>
                  <a:lnTo>
                    <a:pt x="2790" y="98"/>
                  </a:lnTo>
                  <a:lnTo>
                    <a:pt x="2811" y="79"/>
                  </a:lnTo>
                  <a:lnTo>
                    <a:pt x="2831" y="62"/>
                  </a:lnTo>
                  <a:lnTo>
                    <a:pt x="2854" y="46"/>
                  </a:lnTo>
                  <a:lnTo>
                    <a:pt x="2876" y="34"/>
                  </a:lnTo>
                  <a:lnTo>
                    <a:pt x="2900" y="22"/>
                  </a:lnTo>
                  <a:lnTo>
                    <a:pt x="2924" y="14"/>
                  </a:lnTo>
                  <a:lnTo>
                    <a:pt x="2952" y="7"/>
                  </a:lnTo>
                  <a:lnTo>
                    <a:pt x="2979" y="2"/>
                  </a:lnTo>
                  <a:lnTo>
                    <a:pt x="3007" y="0"/>
                  </a:lnTo>
                  <a:lnTo>
                    <a:pt x="3038" y="2"/>
                  </a:lnTo>
                  <a:lnTo>
                    <a:pt x="3068" y="5"/>
                  </a:lnTo>
                  <a:lnTo>
                    <a:pt x="3101" y="12"/>
                  </a:lnTo>
                  <a:lnTo>
                    <a:pt x="3135" y="22"/>
                  </a:lnTo>
                  <a:lnTo>
                    <a:pt x="3172" y="38"/>
                  </a:lnTo>
                  <a:lnTo>
                    <a:pt x="3208" y="55"/>
                  </a:lnTo>
                  <a:lnTo>
                    <a:pt x="3208" y="55"/>
                  </a:lnTo>
                  <a:lnTo>
                    <a:pt x="3240" y="74"/>
                  </a:lnTo>
                  <a:lnTo>
                    <a:pt x="3270" y="95"/>
                  </a:lnTo>
                  <a:lnTo>
                    <a:pt x="3295" y="117"/>
                  </a:lnTo>
                  <a:lnTo>
                    <a:pt x="3318" y="141"/>
                  </a:lnTo>
                  <a:lnTo>
                    <a:pt x="3337" y="165"/>
                  </a:lnTo>
                  <a:lnTo>
                    <a:pt x="3354" y="191"/>
                  </a:lnTo>
                  <a:lnTo>
                    <a:pt x="3366" y="219"/>
                  </a:lnTo>
                  <a:lnTo>
                    <a:pt x="3376" y="246"/>
                  </a:lnTo>
                  <a:lnTo>
                    <a:pt x="3383" y="276"/>
                  </a:lnTo>
                  <a:lnTo>
                    <a:pt x="3388" y="305"/>
                  </a:lnTo>
                  <a:lnTo>
                    <a:pt x="3390" y="336"/>
                  </a:lnTo>
                  <a:lnTo>
                    <a:pt x="3390" y="367"/>
                  </a:lnTo>
                  <a:lnTo>
                    <a:pt x="3386" y="398"/>
                  </a:lnTo>
                  <a:lnTo>
                    <a:pt x="3383" y="429"/>
                  </a:lnTo>
                  <a:lnTo>
                    <a:pt x="3378" y="460"/>
                  </a:lnTo>
                  <a:lnTo>
                    <a:pt x="3369" y="493"/>
                  </a:lnTo>
                  <a:lnTo>
                    <a:pt x="3361" y="524"/>
                  </a:lnTo>
                  <a:lnTo>
                    <a:pt x="3350" y="556"/>
                  </a:lnTo>
                  <a:lnTo>
                    <a:pt x="3338" y="587"/>
                  </a:lnTo>
                  <a:lnTo>
                    <a:pt x="3326" y="618"/>
                  </a:lnTo>
                  <a:lnTo>
                    <a:pt x="3299" y="679"/>
                  </a:lnTo>
                  <a:lnTo>
                    <a:pt x="3270" y="737"/>
                  </a:lnTo>
                  <a:lnTo>
                    <a:pt x="3239" y="792"/>
                  </a:lnTo>
                  <a:lnTo>
                    <a:pt x="3209" y="844"/>
                  </a:lnTo>
                  <a:lnTo>
                    <a:pt x="3154" y="929"/>
                  </a:lnTo>
                  <a:lnTo>
                    <a:pt x="3154" y="929"/>
                  </a:lnTo>
                  <a:close/>
                </a:path>
              </a:pathLst>
            </a:custGeom>
            <a:solidFill>
              <a:srgbClr val="EF8990"/>
            </a:solidFill>
            <a:ln w="9525">
              <a:solidFill>
                <a:srgbClr val="EF899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ibbon">
              <a:extLst>
                <a:ext uri="{FF2B5EF4-FFF2-40B4-BE49-F238E27FC236}">
                  <a16:creationId xmlns:a16="http://schemas.microsoft.com/office/drawing/2014/main" id="{0E58BDCB-5A55-4C26-A0BC-7A06636CAD2E}"/>
                </a:ext>
              </a:extLst>
            </p:cNvPr>
            <p:cNvSpPr>
              <a:spLocks noEditPoints="1"/>
            </p:cNvSpPr>
            <p:nvPr/>
          </p:nvSpPr>
          <p:spPr bwMode="auto">
            <a:xfrm>
              <a:off x="114300" y="876822"/>
              <a:ext cx="5981700" cy="6858000"/>
            </a:xfrm>
            <a:custGeom>
              <a:avLst/>
              <a:gdLst>
                <a:gd name="T0" fmla="*/ 3151 w 3768"/>
                <a:gd name="T1" fmla="*/ 3183 h 4320"/>
                <a:gd name="T2" fmla="*/ 2138 w 3768"/>
                <a:gd name="T3" fmla="*/ 2135 h 4320"/>
                <a:gd name="T4" fmla="*/ 2403 w 3768"/>
                <a:gd name="T5" fmla="*/ 1752 h 4320"/>
                <a:gd name="T6" fmla="*/ 2563 w 3768"/>
                <a:gd name="T7" fmla="*/ 1330 h 4320"/>
                <a:gd name="T8" fmla="*/ 2577 w 3768"/>
                <a:gd name="T9" fmla="*/ 896 h 4320"/>
                <a:gd name="T10" fmla="*/ 2463 w 3768"/>
                <a:gd name="T11" fmla="*/ 565 h 4320"/>
                <a:gd name="T12" fmla="*/ 2324 w 3768"/>
                <a:gd name="T13" fmla="*/ 367 h 4320"/>
                <a:gd name="T14" fmla="*/ 2126 w 3768"/>
                <a:gd name="T15" fmla="*/ 184 h 4320"/>
                <a:gd name="T16" fmla="*/ 1853 w 3768"/>
                <a:gd name="T17" fmla="*/ 45 h 4320"/>
                <a:gd name="T18" fmla="*/ 1571 w 3768"/>
                <a:gd name="T19" fmla="*/ 0 h 4320"/>
                <a:gd name="T20" fmla="*/ 1294 w 3768"/>
                <a:gd name="T21" fmla="*/ 43 h 4320"/>
                <a:gd name="T22" fmla="*/ 1037 w 3768"/>
                <a:gd name="T23" fmla="*/ 162 h 4320"/>
                <a:gd name="T24" fmla="*/ 856 w 3768"/>
                <a:gd name="T25" fmla="*/ 300 h 4320"/>
                <a:gd name="T26" fmla="*/ 703 w 3768"/>
                <a:gd name="T27" fmla="*/ 488 h 4320"/>
                <a:gd name="T28" fmla="*/ 603 w 3768"/>
                <a:gd name="T29" fmla="*/ 696 h 4320"/>
                <a:gd name="T30" fmla="*/ 543 w 3768"/>
                <a:gd name="T31" fmla="*/ 1144 h 4320"/>
                <a:gd name="T32" fmla="*/ 638 w 3768"/>
                <a:gd name="T33" fmla="*/ 1585 h 4320"/>
                <a:gd name="T34" fmla="*/ 839 w 3768"/>
                <a:gd name="T35" fmla="*/ 1956 h 4320"/>
                <a:gd name="T36" fmla="*/ 583 w 3768"/>
                <a:gd name="T37" fmla="*/ 2197 h 4320"/>
                <a:gd name="T38" fmla="*/ 294 w 3768"/>
                <a:gd name="T39" fmla="*/ 2471 h 4320"/>
                <a:gd name="T40" fmla="*/ 91 w 3768"/>
                <a:gd name="T41" fmla="*/ 2800 h 4320"/>
                <a:gd name="T42" fmla="*/ 2 w 3768"/>
                <a:gd name="T43" fmla="*/ 3200 h 4320"/>
                <a:gd name="T44" fmla="*/ 38 w 3768"/>
                <a:gd name="T45" fmla="*/ 3562 h 4320"/>
                <a:gd name="T46" fmla="*/ 129 w 3768"/>
                <a:gd name="T47" fmla="*/ 3698 h 4320"/>
                <a:gd name="T48" fmla="*/ 189 w 3768"/>
                <a:gd name="T49" fmla="*/ 3758 h 4320"/>
                <a:gd name="T50" fmla="*/ 249 w 3768"/>
                <a:gd name="T51" fmla="*/ 3774 h 4320"/>
                <a:gd name="T52" fmla="*/ 266 w 3768"/>
                <a:gd name="T53" fmla="*/ 3715 h 4320"/>
                <a:gd name="T54" fmla="*/ 273 w 3768"/>
                <a:gd name="T55" fmla="*/ 3498 h 4320"/>
                <a:gd name="T56" fmla="*/ 315 w 3768"/>
                <a:gd name="T57" fmla="*/ 3338 h 4320"/>
                <a:gd name="T58" fmla="*/ 364 w 3768"/>
                <a:gd name="T59" fmla="*/ 3255 h 4320"/>
                <a:gd name="T60" fmla="*/ 385 w 3768"/>
                <a:gd name="T61" fmla="*/ 3259 h 4320"/>
                <a:gd name="T62" fmla="*/ 578 w 3768"/>
                <a:gd name="T63" fmla="*/ 3498 h 4320"/>
                <a:gd name="T64" fmla="*/ 708 w 3768"/>
                <a:gd name="T65" fmla="*/ 3612 h 4320"/>
                <a:gd name="T66" fmla="*/ 782 w 3768"/>
                <a:gd name="T67" fmla="*/ 3624 h 4320"/>
                <a:gd name="T68" fmla="*/ 784 w 3768"/>
                <a:gd name="T69" fmla="*/ 3555 h 4320"/>
                <a:gd name="T70" fmla="*/ 772 w 3768"/>
                <a:gd name="T71" fmla="*/ 3508 h 4320"/>
                <a:gd name="T72" fmla="*/ 751 w 3768"/>
                <a:gd name="T73" fmla="*/ 3267 h 4320"/>
                <a:gd name="T74" fmla="*/ 792 w 3768"/>
                <a:gd name="T75" fmla="*/ 3050 h 4320"/>
                <a:gd name="T76" fmla="*/ 920 w 3768"/>
                <a:gd name="T77" fmla="*/ 2897 h 4320"/>
                <a:gd name="T78" fmla="*/ 1262 w 3768"/>
                <a:gd name="T79" fmla="*/ 2654 h 4320"/>
                <a:gd name="T80" fmla="*/ 2149 w 3768"/>
                <a:gd name="T81" fmla="*/ 3286 h 4320"/>
                <a:gd name="T82" fmla="*/ 3118 w 3768"/>
                <a:gd name="T83" fmla="*/ 4201 h 4320"/>
                <a:gd name="T84" fmla="*/ 3273 w 3768"/>
                <a:gd name="T85" fmla="*/ 4320 h 4320"/>
                <a:gd name="T86" fmla="*/ 3295 w 3768"/>
                <a:gd name="T87" fmla="*/ 4282 h 4320"/>
                <a:gd name="T88" fmla="*/ 3251 w 3768"/>
                <a:gd name="T89" fmla="*/ 3903 h 4320"/>
                <a:gd name="T90" fmla="*/ 3263 w 3768"/>
                <a:gd name="T91" fmla="*/ 3819 h 4320"/>
                <a:gd name="T92" fmla="*/ 3474 w 3768"/>
                <a:gd name="T93" fmla="*/ 3819 h 4320"/>
                <a:gd name="T94" fmla="*/ 3749 w 3768"/>
                <a:gd name="T95" fmla="*/ 3838 h 4320"/>
                <a:gd name="T96" fmla="*/ 3766 w 3768"/>
                <a:gd name="T97" fmla="*/ 3800 h 4320"/>
                <a:gd name="T98" fmla="*/ 1557 w 3768"/>
                <a:gd name="T99" fmla="*/ 1661 h 4320"/>
                <a:gd name="T100" fmla="*/ 1344 w 3768"/>
                <a:gd name="T101" fmla="*/ 1320 h 4320"/>
                <a:gd name="T102" fmla="*/ 1300 w 3768"/>
                <a:gd name="T103" fmla="*/ 1129 h 4320"/>
                <a:gd name="T104" fmla="*/ 1334 w 3768"/>
                <a:gd name="T105" fmla="*/ 922 h 4320"/>
                <a:gd name="T106" fmla="*/ 1432 w 3768"/>
                <a:gd name="T107" fmla="*/ 787 h 4320"/>
                <a:gd name="T108" fmla="*/ 1604 w 3768"/>
                <a:gd name="T109" fmla="*/ 760 h 4320"/>
                <a:gd name="T110" fmla="*/ 1733 w 3768"/>
                <a:gd name="T111" fmla="*/ 832 h 4320"/>
                <a:gd name="T112" fmla="*/ 1824 w 3768"/>
                <a:gd name="T113" fmla="*/ 1039 h 4320"/>
                <a:gd name="T114" fmla="*/ 1810 w 3768"/>
                <a:gd name="T115" fmla="*/ 1237 h 4320"/>
                <a:gd name="T116" fmla="*/ 1683 w 3768"/>
                <a:gd name="T117" fmla="*/ 149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68" h="4320">
                  <a:moveTo>
                    <a:pt x="3742" y="3751"/>
                  </a:moveTo>
                  <a:lnTo>
                    <a:pt x="3742" y="3751"/>
                  </a:lnTo>
                  <a:lnTo>
                    <a:pt x="3655" y="3665"/>
                  </a:lnTo>
                  <a:lnTo>
                    <a:pt x="3548" y="3562"/>
                  </a:lnTo>
                  <a:lnTo>
                    <a:pt x="3548" y="3562"/>
                  </a:lnTo>
                  <a:lnTo>
                    <a:pt x="3361" y="3383"/>
                  </a:lnTo>
                  <a:lnTo>
                    <a:pt x="3151" y="3183"/>
                  </a:lnTo>
                  <a:lnTo>
                    <a:pt x="3151" y="3183"/>
                  </a:lnTo>
                  <a:lnTo>
                    <a:pt x="2609" y="2673"/>
                  </a:lnTo>
                  <a:lnTo>
                    <a:pt x="2609" y="2673"/>
                  </a:lnTo>
                  <a:lnTo>
                    <a:pt x="2274" y="2357"/>
                  </a:lnTo>
                  <a:lnTo>
                    <a:pt x="2094" y="2185"/>
                  </a:lnTo>
                  <a:lnTo>
                    <a:pt x="2094" y="2185"/>
                  </a:lnTo>
                  <a:lnTo>
                    <a:pt x="2138" y="2135"/>
                  </a:lnTo>
                  <a:lnTo>
                    <a:pt x="2181" y="2085"/>
                  </a:lnTo>
                  <a:lnTo>
                    <a:pt x="2223" y="2032"/>
                  </a:lnTo>
                  <a:lnTo>
                    <a:pt x="2262" y="1978"/>
                  </a:lnTo>
                  <a:lnTo>
                    <a:pt x="2300" y="1923"/>
                  </a:lnTo>
                  <a:lnTo>
                    <a:pt x="2338" y="1868"/>
                  </a:lnTo>
                  <a:lnTo>
                    <a:pt x="2372" y="1811"/>
                  </a:lnTo>
                  <a:lnTo>
                    <a:pt x="2403" y="1752"/>
                  </a:lnTo>
                  <a:lnTo>
                    <a:pt x="2434" y="1694"/>
                  </a:lnTo>
                  <a:lnTo>
                    <a:pt x="2462" y="1635"/>
                  </a:lnTo>
                  <a:lnTo>
                    <a:pt x="2487" y="1575"/>
                  </a:lnTo>
                  <a:lnTo>
                    <a:pt x="2510" y="1515"/>
                  </a:lnTo>
                  <a:lnTo>
                    <a:pt x="2530" y="1453"/>
                  </a:lnTo>
                  <a:lnTo>
                    <a:pt x="2548" y="1392"/>
                  </a:lnTo>
                  <a:lnTo>
                    <a:pt x="2563" y="1330"/>
                  </a:lnTo>
                  <a:lnTo>
                    <a:pt x="2575" y="1268"/>
                  </a:lnTo>
                  <a:lnTo>
                    <a:pt x="2584" y="1206"/>
                  </a:lnTo>
                  <a:lnTo>
                    <a:pt x="2589" y="1144"/>
                  </a:lnTo>
                  <a:lnTo>
                    <a:pt x="2591" y="1082"/>
                  </a:lnTo>
                  <a:lnTo>
                    <a:pt x="2591" y="1020"/>
                  </a:lnTo>
                  <a:lnTo>
                    <a:pt x="2585" y="958"/>
                  </a:lnTo>
                  <a:lnTo>
                    <a:pt x="2577" y="896"/>
                  </a:lnTo>
                  <a:lnTo>
                    <a:pt x="2565" y="836"/>
                  </a:lnTo>
                  <a:lnTo>
                    <a:pt x="2549" y="774"/>
                  </a:lnTo>
                  <a:lnTo>
                    <a:pt x="2530" y="713"/>
                  </a:lnTo>
                  <a:lnTo>
                    <a:pt x="2506" y="655"/>
                  </a:lnTo>
                  <a:lnTo>
                    <a:pt x="2493" y="624"/>
                  </a:lnTo>
                  <a:lnTo>
                    <a:pt x="2479" y="594"/>
                  </a:lnTo>
                  <a:lnTo>
                    <a:pt x="2463" y="565"/>
                  </a:lnTo>
                  <a:lnTo>
                    <a:pt x="2446" y="536"/>
                  </a:lnTo>
                  <a:lnTo>
                    <a:pt x="2429" y="508"/>
                  </a:lnTo>
                  <a:lnTo>
                    <a:pt x="2410" y="479"/>
                  </a:lnTo>
                  <a:lnTo>
                    <a:pt x="2391" y="451"/>
                  </a:lnTo>
                  <a:lnTo>
                    <a:pt x="2369" y="422"/>
                  </a:lnTo>
                  <a:lnTo>
                    <a:pt x="2346" y="395"/>
                  </a:lnTo>
                  <a:lnTo>
                    <a:pt x="2324" y="367"/>
                  </a:lnTo>
                  <a:lnTo>
                    <a:pt x="2300" y="339"/>
                  </a:lnTo>
                  <a:lnTo>
                    <a:pt x="2274" y="312"/>
                  </a:lnTo>
                  <a:lnTo>
                    <a:pt x="2274" y="312"/>
                  </a:lnTo>
                  <a:lnTo>
                    <a:pt x="2238" y="277"/>
                  </a:lnTo>
                  <a:lnTo>
                    <a:pt x="2202" y="245"/>
                  </a:lnTo>
                  <a:lnTo>
                    <a:pt x="2164" y="214"/>
                  </a:lnTo>
                  <a:lnTo>
                    <a:pt x="2126" y="184"/>
                  </a:lnTo>
                  <a:lnTo>
                    <a:pt x="2089" y="159"/>
                  </a:lnTo>
                  <a:lnTo>
                    <a:pt x="2051" y="134"/>
                  </a:lnTo>
                  <a:lnTo>
                    <a:pt x="2011" y="112"/>
                  </a:lnTo>
                  <a:lnTo>
                    <a:pt x="1973" y="91"/>
                  </a:lnTo>
                  <a:lnTo>
                    <a:pt x="1934" y="74"/>
                  </a:lnTo>
                  <a:lnTo>
                    <a:pt x="1894" y="59"/>
                  </a:lnTo>
                  <a:lnTo>
                    <a:pt x="1853" y="45"/>
                  </a:lnTo>
                  <a:lnTo>
                    <a:pt x="1814" y="33"/>
                  </a:lnTo>
                  <a:lnTo>
                    <a:pt x="1774" y="22"/>
                  </a:lnTo>
                  <a:lnTo>
                    <a:pt x="1733" y="14"/>
                  </a:lnTo>
                  <a:lnTo>
                    <a:pt x="1693" y="9"/>
                  </a:lnTo>
                  <a:lnTo>
                    <a:pt x="1652" y="3"/>
                  </a:lnTo>
                  <a:lnTo>
                    <a:pt x="1612" y="2"/>
                  </a:lnTo>
                  <a:lnTo>
                    <a:pt x="1571" y="0"/>
                  </a:lnTo>
                  <a:lnTo>
                    <a:pt x="1532" y="2"/>
                  </a:lnTo>
                  <a:lnTo>
                    <a:pt x="1490" y="3"/>
                  </a:lnTo>
                  <a:lnTo>
                    <a:pt x="1451" y="9"/>
                  </a:lnTo>
                  <a:lnTo>
                    <a:pt x="1411" y="16"/>
                  </a:lnTo>
                  <a:lnTo>
                    <a:pt x="1372" y="22"/>
                  </a:lnTo>
                  <a:lnTo>
                    <a:pt x="1332" y="33"/>
                  </a:lnTo>
                  <a:lnTo>
                    <a:pt x="1294" y="43"/>
                  </a:lnTo>
                  <a:lnTo>
                    <a:pt x="1255" y="55"/>
                  </a:lnTo>
                  <a:lnTo>
                    <a:pt x="1217" y="69"/>
                  </a:lnTo>
                  <a:lnTo>
                    <a:pt x="1179" y="84"/>
                  </a:lnTo>
                  <a:lnTo>
                    <a:pt x="1143" y="102"/>
                  </a:lnTo>
                  <a:lnTo>
                    <a:pt x="1107" y="121"/>
                  </a:lnTo>
                  <a:lnTo>
                    <a:pt x="1071" y="140"/>
                  </a:lnTo>
                  <a:lnTo>
                    <a:pt x="1037" y="162"/>
                  </a:lnTo>
                  <a:lnTo>
                    <a:pt x="1037" y="162"/>
                  </a:lnTo>
                  <a:lnTo>
                    <a:pt x="1002" y="183"/>
                  </a:lnTo>
                  <a:lnTo>
                    <a:pt x="971" y="205"/>
                  </a:lnTo>
                  <a:lnTo>
                    <a:pt x="940" y="227"/>
                  </a:lnTo>
                  <a:lnTo>
                    <a:pt x="911" y="252"/>
                  </a:lnTo>
                  <a:lnTo>
                    <a:pt x="884" y="276"/>
                  </a:lnTo>
                  <a:lnTo>
                    <a:pt x="856" y="300"/>
                  </a:lnTo>
                  <a:lnTo>
                    <a:pt x="832" y="326"/>
                  </a:lnTo>
                  <a:lnTo>
                    <a:pt x="806" y="352"/>
                  </a:lnTo>
                  <a:lnTo>
                    <a:pt x="784" y="377"/>
                  </a:lnTo>
                  <a:lnTo>
                    <a:pt x="762" y="405"/>
                  </a:lnTo>
                  <a:lnTo>
                    <a:pt x="741" y="433"/>
                  </a:lnTo>
                  <a:lnTo>
                    <a:pt x="722" y="460"/>
                  </a:lnTo>
                  <a:lnTo>
                    <a:pt x="703" y="488"/>
                  </a:lnTo>
                  <a:lnTo>
                    <a:pt x="686" y="517"/>
                  </a:lnTo>
                  <a:lnTo>
                    <a:pt x="669" y="546"/>
                  </a:lnTo>
                  <a:lnTo>
                    <a:pt x="653" y="576"/>
                  </a:lnTo>
                  <a:lnTo>
                    <a:pt x="639" y="605"/>
                  </a:lnTo>
                  <a:lnTo>
                    <a:pt x="626" y="636"/>
                  </a:lnTo>
                  <a:lnTo>
                    <a:pt x="614" y="667"/>
                  </a:lnTo>
                  <a:lnTo>
                    <a:pt x="603" y="696"/>
                  </a:lnTo>
                  <a:lnTo>
                    <a:pt x="584" y="758"/>
                  </a:lnTo>
                  <a:lnTo>
                    <a:pt x="567" y="822"/>
                  </a:lnTo>
                  <a:lnTo>
                    <a:pt x="557" y="886"/>
                  </a:lnTo>
                  <a:lnTo>
                    <a:pt x="548" y="951"/>
                  </a:lnTo>
                  <a:lnTo>
                    <a:pt x="543" y="1015"/>
                  </a:lnTo>
                  <a:lnTo>
                    <a:pt x="541" y="1080"/>
                  </a:lnTo>
                  <a:lnTo>
                    <a:pt x="543" y="1144"/>
                  </a:lnTo>
                  <a:lnTo>
                    <a:pt x="548" y="1210"/>
                  </a:lnTo>
                  <a:lnTo>
                    <a:pt x="557" y="1273"/>
                  </a:lnTo>
                  <a:lnTo>
                    <a:pt x="567" y="1337"/>
                  </a:lnTo>
                  <a:lnTo>
                    <a:pt x="581" y="1401"/>
                  </a:lnTo>
                  <a:lnTo>
                    <a:pt x="598" y="1463"/>
                  </a:lnTo>
                  <a:lnTo>
                    <a:pt x="615" y="1525"/>
                  </a:lnTo>
                  <a:lnTo>
                    <a:pt x="638" y="1585"/>
                  </a:lnTo>
                  <a:lnTo>
                    <a:pt x="660" y="1644"/>
                  </a:lnTo>
                  <a:lnTo>
                    <a:pt x="686" y="1701"/>
                  </a:lnTo>
                  <a:lnTo>
                    <a:pt x="713" y="1756"/>
                  </a:lnTo>
                  <a:lnTo>
                    <a:pt x="743" y="1809"/>
                  </a:lnTo>
                  <a:lnTo>
                    <a:pt x="774" y="1861"/>
                  </a:lnTo>
                  <a:lnTo>
                    <a:pt x="804" y="1909"/>
                  </a:lnTo>
                  <a:lnTo>
                    <a:pt x="839" y="1956"/>
                  </a:lnTo>
                  <a:lnTo>
                    <a:pt x="875" y="2001"/>
                  </a:lnTo>
                  <a:lnTo>
                    <a:pt x="875" y="2001"/>
                  </a:lnTo>
                  <a:lnTo>
                    <a:pt x="774" y="2063"/>
                  </a:lnTo>
                  <a:lnTo>
                    <a:pt x="725" y="2095"/>
                  </a:lnTo>
                  <a:lnTo>
                    <a:pt x="676" y="2128"/>
                  </a:lnTo>
                  <a:lnTo>
                    <a:pt x="629" y="2163"/>
                  </a:lnTo>
                  <a:lnTo>
                    <a:pt x="583" y="2197"/>
                  </a:lnTo>
                  <a:lnTo>
                    <a:pt x="538" y="2233"/>
                  </a:lnTo>
                  <a:lnTo>
                    <a:pt x="493" y="2271"/>
                  </a:lnTo>
                  <a:lnTo>
                    <a:pt x="450" y="2309"/>
                  </a:lnTo>
                  <a:lnTo>
                    <a:pt x="409" y="2347"/>
                  </a:lnTo>
                  <a:lnTo>
                    <a:pt x="370" y="2388"/>
                  </a:lnTo>
                  <a:lnTo>
                    <a:pt x="332" y="2428"/>
                  </a:lnTo>
                  <a:lnTo>
                    <a:pt x="294" y="2471"/>
                  </a:lnTo>
                  <a:lnTo>
                    <a:pt x="260" y="2514"/>
                  </a:lnTo>
                  <a:lnTo>
                    <a:pt x="227" y="2559"/>
                  </a:lnTo>
                  <a:lnTo>
                    <a:pt x="194" y="2604"/>
                  </a:lnTo>
                  <a:lnTo>
                    <a:pt x="165" y="2652"/>
                  </a:lnTo>
                  <a:lnTo>
                    <a:pt x="139" y="2700"/>
                  </a:lnTo>
                  <a:lnTo>
                    <a:pt x="113" y="2750"/>
                  </a:lnTo>
                  <a:lnTo>
                    <a:pt x="91" y="2800"/>
                  </a:lnTo>
                  <a:lnTo>
                    <a:pt x="70" y="2854"/>
                  </a:lnTo>
                  <a:lnTo>
                    <a:pt x="52" y="2907"/>
                  </a:lnTo>
                  <a:lnTo>
                    <a:pt x="36" y="2962"/>
                  </a:lnTo>
                  <a:lnTo>
                    <a:pt x="24" y="3019"/>
                  </a:lnTo>
                  <a:lnTo>
                    <a:pt x="14" y="3078"/>
                  </a:lnTo>
                  <a:lnTo>
                    <a:pt x="5" y="3138"/>
                  </a:lnTo>
                  <a:lnTo>
                    <a:pt x="2" y="3200"/>
                  </a:lnTo>
                  <a:lnTo>
                    <a:pt x="0" y="3264"/>
                  </a:lnTo>
                  <a:lnTo>
                    <a:pt x="2" y="3327"/>
                  </a:lnTo>
                  <a:lnTo>
                    <a:pt x="5" y="3395"/>
                  </a:lnTo>
                  <a:lnTo>
                    <a:pt x="14" y="3464"/>
                  </a:lnTo>
                  <a:lnTo>
                    <a:pt x="24" y="3534"/>
                  </a:lnTo>
                  <a:lnTo>
                    <a:pt x="24" y="3534"/>
                  </a:lnTo>
                  <a:lnTo>
                    <a:pt x="38" y="3562"/>
                  </a:lnTo>
                  <a:lnTo>
                    <a:pt x="60" y="3601"/>
                  </a:lnTo>
                  <a:lnTo>
                    <a:pt x="91" y="3646"/>
                  </a:lnTo>
                  <a:lnTo>
                    <a:pt x="107" y="3669"/>
                  </a:lnTo>
                  <a:lnTo>
                    <a:pt x="125" y="3693"/>
                  </a:lnTo>
                  <a:lnTo>
                    <a:pt x="125" y="3693"/>
                  </a:lnTo>
                  <a:lnTo>
                    <a:pt x="129" y="3698"/>
                  </a:lnTo>
                  <a:lnTo>
                    <a:pt x="129" y="3698"/>
                  </a:lnTo>
                  <a:lnTo>
                    <a:pt x="134" y="3703"/>
                  </a:lnTo>
                  <a:lnTo>
                    <a:pt x="134" y="3703"/>
                  </a:lnTo>
                  <a:lnTo>
                    <a:pt x="143" y="3713"/>
                  </a:lnTo>
                  <a:lnTo>
                    <a:pt x="143" y="3713"/>
                  </a:lnTo>
                  <a:lnTo>
                    <a:pt x="158" y="3731"/>
                  </a:lnTo>
                  <a:lnTo>
                    <a:pt x="174" y="3744"/>
                  </a:lnTo>
                  <a:lnTo>
                    <a:pt x="189" y="3758"/>
                  </a:lnTo>
                  <a:lnTo>
                    <a:pt x="205" y="3769"/>
                  </a:lnTo>
                  <a:lnTo>
                    <a:pt x="205" y="3769"/>
                  </a:lnTo>
                  <a:lnTo>
                    <a:pt x="217" y="3774"/>
                  </a:lnTo>
                  <a:lnTo>
                    <a:pt x="229" y="3777"/>
                  </a:lnTo>
                  <a:lnTo>
                    <a:pt x="239" y="3777"/>
                  </a:lnTo>
                  <a:lnTo>
                    <a:pt x="249" y="3774"/>
                  </a:lnTo>
                  <a:lnTo>
                    <a:pt x="249" y="3774"/>
                  </a:lnTo>
                  <a:lnTo>
                    <a:pt x="253" y="3772"/>
                  </a:lnTo>
                  <a:lnTo>
                    <a:pt x="256" y="3769"/>
                  </a:lnTo>
                  <a:lnTo>
                    <a:pt x="256" y="3769"/>
                  </a:lnTo>
                  <a:lnTo>
                    <a:pt x="260" y="3762"/>
                  </a:lnTo>
                  <a:lnTo>
                    <a:pt x="261" y="3755"/>
                  </a:lnTo>
                  <a:lnTo>
                    <a:pt x="265" y="3738"/>
                  </a:lnTo>
                  <a:lnTo>
                    <a:pt x="266" y="3715"/>
                  </a:lnTo>
                  <a:lnTo>
                    <a:pt x="266" y="3689"/>
                  </a:lnTo>
                  <a:lnTo>
                    <a:pt x="266" y="3629"/>
                  </a:lnTo>
                  <a:lnTo>
                    <a:pt x="266" y="3596"/>
                  </a:lnTo>
                  <a:lnTo>
                    <a:pt x="266" y="3562"/>
                  </a:lnTo>
                  <a:lnTo>
                    <a:pt x="266" y="3562"/>
                  </a:lnTo>
                  <a:lnTo>
                    <a:pt x="270" y="3531"/>
                  </a:lnTo>
                  <a:lnTo>
                    <a:pt x="273" y="3498"/>
                  </a:lnTo>
                  <a:lnTo>
                    <a:pt x="273" y="3498"/>
                  </a:lnTo>
                  <a:lnTo>
                    <a:pt x="273" y="3496"/>
                  </a:lnTo>
                  <a:lnTo>
                    <a:pt x="273" y="3496"/>
                  </a:lnTo>
                  <a:lnTo>
                    <a:pt x="282" y="3452"/>
                  </a:lnTo>
                  <a:lnTo>
                    <a:pt x="292" y="3410"/>
                  </a:lnTo>
                  <a:lnTo>
                    <a:pt x="304" y="3372"/>
                  </a:lnTo>
                  <a:lnTo>
                    <a:pt x="315" y="3338"/>
                  </a:lnTo>
                  <a:lnTo>
                    <a:pt x="328" y="3307"/>
                  </a:lnTo>
                  <a:lnTo>
                    <a:pt x="340" y="3283"/>
                  </a:lnTo>
                  <a:lnTo>
                    <a:pt x="352" y="3265"/>
                  </a:lnTo>
                  <a:lnTo>
                    <a:pt x="358" y="3259"/>
                  </a:lnTo>
                  <a:lnTo>
                    <a:pt x="363" y="3255"/>
                  </a:lnTo>
                  <a:lnTo>
                    <a:pt x="363" y="3255"/>
                  </a:lnTo>
                  <a:lnTo>
                    <a:pt x="364" y="3255"/>
                  </a:lnTo>
                  <a:lnTo>
                    <a:pt x="364" y="3255"/>
                  </a:lnTo>
                  <a:lnTo>
                    <a:pt x="370" y="3252"/>
                  </a:lnTo>
                  <a:lnTo>
                    <a:pt x="375" y="3252"/>
                  </a:lnTo>
                  <a:lnTo>
                    <a:pt x="378" y="3253"/>
                  </a:lnTo>
                  <a:lnTo>
                    <a:pt x="383" y="3257"/>
                  </a:lnTo>
                  <a:lnTo>
                    <a:pt x="383" y="3257"/>
                  </a:lnTo>
                  <a:lnTo>
                    <a:pt x="385" y="3259"/>
                  </a:lnTo>
                  <a:lnTo>
                    <a:pt x="385" y="3259"/>
                  </a:lnTo>
                  <a:lnTo>
                    <a:pt x="419" y="3307"/>
                  </a:lnTo>
                  <a:lnTo>
                    <a:pt x="452" y="3350"/>
                  </a:lnTo>
                  <a:lnTo>
                    <a:pt x="485" y="3391"/>
                  </a:lnTo>
                  <a:lnTo>
                    <a:pt x="517" y="3431"/>
                  </a:lnTo>
                  <a:lnTo>
                    <a:pt x="547" y="3465"/>
                  </a:lnTo>
                  <a:lnTo>
                    <a:pt x="578" y="3498"/>
                  </a:lnTo>
                  <a:lnTo>
                    <a:pt x="605" y="3527"/>
                  </a:lnTo>
                  <a:lnTo>
                    <a:pt x="631" y="3551"/>
                  </a:lnTo>
                  <a:lnTo>
                    <a:pt x="631" y="3551"/>
                  </a:lnTo>
                  <a:lnTo>
                    <a:pt x="631" y="3551"/>
                  </a:lnTo>
                  <a:lnTo>
                    <a:pt x="658" y="3576"/>
                  </a:lnTo>
                  <a:lnTo>
                    <a:pt x="684" y="3596"/>
                  </a:lnTo>
                  <a:lnTo>
                    <a:pt x="708" y="3612"/>
                  </a:lnTo>
                  <a:lnTo>
                    <a:pt x="729" y="3622"/>
                  </a:lnTo>
                  <a:lnTo>
                    <a:pt x="748" y="3629"/>
                  </a:lnTo>
                  <a:lnTo>
                    <a:pt x="755" y="3631"/>
                  </a:lnTo>
                  <a:lnTo>
                    <a:pt x="763" y="3631"/>
                  </a:lnTo>
                  <a:lnTo>
                    <a:pt x="770" y="3629"/>
                  </a:lnTo>
                  <a:lnTo>
                    <a:pt x="777" y="3627"/>
                  </a:lnTo>
                  <a:lnTo>
                    <a:pt x="782" y="3624"/>
                  </a:lnTo>
                  <a:lnTo>
                    <a:pt x="786" y="3619"/>
                  </a:lnTo>
                  <a:lnTo>
                    <a:pt x="786" y="3619"/>
                  </a:lnTo>
                  <a:lnTo>
                    <a:pt x="789" y="3615"/>
                  </a:lnTo>
                  <a:lnTo>
                    <a:pt x="791" y="3608"/>
                  </a:lnTo>
                  <a:lnTo>
                    <a:pt x="791" y="3595"/>
                  </a:lnTo>
                  <a:lnTo>
                    <a:pt x="789" y="3576"/>
                  </a:lnTo>
                  <a:lnTo>
                    <a:pt x="784" y="3555"/>
                  </a:lnTo>
                  <a:lnTo>
                    <a:pt x="784" y="3555"/>
                  </a:lnTo>
                  <a:lnTo>
                    <a:pt x="784" y="3553"/>
                  </a:lnTo>
                  <a:lnTo>
                    <a:pt x="784" y="3553"/>
                  </a:lnTo>
                  <a:lnTo>
                    <a:pt x="772" y="3508"/>
                  </a:lnTo>
                  <a:lnTo>
                    <a:pt x="772" y="3508"/>
                  </a:lnTo>
                  <a:lnTo>
                    <a:pt x="772" y="3508"/>
                  </a:lnTo>
                  <a:lnTo>
                    <a:pt x="772" y="3508"/>
                  </a:lnTo>
                  <a:lnTo>
                    <a:pt x="765" y="3477"/>
                  </a:lnTo>
                  <a:lnTo>
                    <a:pt x="758" y="3445"/>
                  </a:lnTo>
                  <a:lnTo>
                    <a:pt x="755" y="3412"/>
                  </a:lnTo>
                  <a:lnTo>
                    <a:pt x="753" y="3377"/>
                  </a:lnTo>
                  <a:lnTo>
                    <a:pt x="753" y="3377"/>
                  </a:lnTo>
                  <a:lnTo>
                    <a:pt x="751" y="3324"/>
                  </a:lnTo>
                  <a:lnTo>
                    <a:pt x="751" y="3267"/>
                  </a:lnTo>
                  <a:lnTo>
                    <a:pt x="755" y="3210"/>
                  </a:lnTo>
                  <a:lnTo>
                    <a:pt x="758" y="3183"/>
                  </a:lnTo>
                  <a:lnTo>
                    <a:pt x="762" y="3155"/>
                  </a:lnTo>
                  <a:lnTo>
                    <a:pt x="768" y="3128"/>
                  </a:lnTo>
                  <a:lnTo>
                    <a:pt x="775" y="3102"/>
                  </a:lnTo>
                  <a:lnTo>
                    <a:pt x="784" y="3076"/>
                  </a:lnTo>
                  <a:lnTo>
                    <a:pt x="792" y="3050"/>
                  </a:lnTo>
                  <a:lnTo>
                    <a:pt x="804" y="3026"/>
                  </a:lnTo>
                  <a:lnTo>
                    <a:pt x="818" y="3005"/>
                  </a:lnTo>
                  <a:lnTo>
                    <a:pt x="834" y="2983"/>
                  </a:lnTo>
                  <a:lnTo>
                    <a:pt x="851" y="2964"/>
                  </a:lnTo>
                  <a:lnTo>
                    <a:pt x="851" y="2964"/>
                  </a:lnTo>
                  <a:lnTo>
                    <a:pt x="885" y="2929"/>
                  </a:lnTo>
                  <a:lnTo>
                    <a:pt x="920" y="2897"/>
                  </a:lnTo>
                  <a:lnTo>
                    <a:pt x="956" y="2866"/>
                  </a:lnTo>
                  <a:lnTo>
                    <a:pt x="988" y="2838"/>
                  </a:lnTo>
                  <a:lnTo>
                    <a:pt x="1023" y="2810"/>
                  </a:lnTo>
                  <a:lnTo>
                    <a:pt x="1057" y="2785"/>
                  </a:lnTo>
                  <a:lnTo>
                    <a:pt x="1124" y="2736"/>
                  </a:lnTo>
                  <a:lnTo>
                    <a:pt x="1191" y="2693"/>
                  </a:lnTo>
                  <a:lnTo>
                    <a:pt x="1262" y="2654"/>
                  </a:lnTo>
                  <a:lnTo>
                    <a:pt x="1332" y="2614"/>
                  </a:lnTo>
                  <a:lnTo>
                    <a:pt x="1408" y="2574"/>
                  </a:lnTo>
                  <a:lnTo>
                    <a:pt x="1408" y="2574"/>
                  </a:lnTo>
                  <a:lnTo>
                    <a:pt x="1538" y="2709"/>
                  </a:lnTo>
                  <a:lnTo>
                    <a:pt x="1647" y="2814"/>
                  </a:lnTo>
                  <a:lnTo>
                    <a:pt x="1647" y="2814"/>
                  </a:lnTo>
                  <a:lnTo>
                    <a:pt x="2149" y="3286"/>
                  </a:lnTo>
                  <a:lnTo>
                    <a:pt x="2149" y="3286"/>
                  </a:lnTo>
                  <a:lnTo>
                    <a:pt x="2663" y="3769"/>
                  </a:lnTo>
                  <a:lnTo>
                    <a:pt x="2663" y="3769"/>
                  </a:lnTo>
                  <a:lnTo>
                    <a:pt x="2682" y="3786"/>
                  </a:lnTo>
                  <a:lnTo>
                    <a:pt x="2682" y="3786"/>
                  </a:lnTo>
                  <a:lnTo>
                    <a:pt x="2993" y="4079"/>
                  </a:lnTo>
                  <a:lnTo>
                    <a:pt x="3118" y="4201"/>
                  </a:lnTo>
                  <a:lnTo>
                    <a:pt x="3218" y="4298"/>
                  </a:lnTo>
                  <a:lnTo>
                    <a:pt x="3218" y="4298"/>
                  </a:lnTo>
                  <a:lnTo>
                    <a:pt x="3227" y="4303"/>
                  </a:lnTo>
                  <a:lnTo>
                    <a:pt x="3237" y="4310"/>
                  </a:lnTo>
                  <a:lnTo>
                    <a:pt x="3249" y="4315"/>
                  </a:lnTo>
                  <a:lnTo>
                    <a:pt x="3261" y="4318"/>
                  </a:lnTo>
                  <a:lnTo>
                    <a:pt x="3273" y="4320"/>
                  </a:lnTo>
                  <a:lnTo>
                    <a:pt x="3283" y="4318"/>
                  </a:lnTo>
                  <a:lnTo>
                    <a:pt x="3287" y="4317"/>
                  </a:lnTo>
                  <a:lnTo>
                    <a:pt x="3290" y="4313"/>
                  </a:lnTo>
                  <a:lnTo>
                    <a:pt x="3294" y="4310"/>
                  </a:lnTo>
                  <a:lnTo>
                    <a:pt x="3294" y="4304"/>
                  </a:lnTo>
                  <a:lnTo>
                    <a:pt x="3294" y="4304"/>
                  </a:lnTo>
                  <a:lnTo>
                    <a:pt x="3295" y="4282"/>
                  </a:lnTo>
                  <a:lnTo>
                    <a:pt x="3295" y="4255"/>
                  </a:lnTo>
                  <a:lnTo>
                    <a:pt x="3292" y="4225"/>
                  </a:lnTo>
                  <a:lnTo>
                    <a:pt x="3288" y="4191"/>
                  </a:lnTo>
                  <a:lnTo>
                    <a:pt x="3278" y="4117"/>
                  </a:lnTo>
                  <a:lnTo>
                    <a:pt x="3268" y="4041"/>
                  </a:lnTo>
                  <a:lnTo>
                    <a:pt x="3257" y="3967"/>
                  </a:lnTo>
                  <a:lnTo>
                    <a:pt x="3251" y="3903"/>
                  </a:lnTo>
                  <a:lnTo>
                    <a:pt x="3249" y="3875"/>
                  </a:lnTo>
                  <a:lnTo>
                    <a:pt x="3249" y="3853"/>
                  </a:lnTo>
                  <a:lnTo>
                    <a:pt x="3252" y="3834"/>
                  </a:lnTo>
                  <a:lnTo>
                    <a:pt x="3254" y="3829"/>
                  </a:lnTo>
                  <a:lnTo>
                    <a:pt x="3257" y="3824"/>
                  </a:lnTo>
                  <a:lnTo>
                    <a:pt x="3257" y="3824"/>
                  </a:lnTo>
                  <a:lnTo>
                    <a:pt x="3263" y="3819"/>
                  </a:lnTo>
                  <a:lnTo>
                    <a:pt x="3268" y="3815"/>
                  </a:lnTo>
                  <a:lnTo>
                    <a:pt x="3285" y="3812"/>
                  </a:lnTo>
                  <a:lnTo>
                    <a:pt x="3307" y="3808"/>
                  </a:lnTo>
                  <a:lnTo>
                    <a:pt x="3335" y="3808"/>
                  </a:lnTo>
                  <a:lnTo>
                    <a:pt x="3366" y="3808"/>
                  </a:lnTo>
                  <a:lnTo>
                    <a:pt x="3400" y="3812"/>
                  </a:lnTo>
                  <a:lnTo>
                    <a:pt x="3474" y="3819"/>
                  </a:lnTo>
                  <a:lnTo>
                    <a:pt x="3553" y="3829"/>
                  </a:lnTo>
                  <a:lnTo>
                    <a:pt x="3630" y="3836"/>
                  </a:lnTo>
                  <a:lnTo>
                    <a:pt x="3665" y="3839"/>
                  </a:lnTo>
                  <a:lnTo>
                    <a:pt x="3698" y="3841"/>
                  </a:lnTo>
                  <a:lnTo>
                    <a:pt x="3725" y="3841"/>
                  </a:lnTo>
                  <a:lnTo>
                    <a:pt x="3749" y="3838"/>
                  </a:lnTo>
                  <a:lnTo>
                    <a:pt x="3749" y="3838"/>
                  </a:lnTo>
                  <a:lnTo>
                    <a:pt x="3756" y="3838"/>
                  </a:lnTo>
                  <a:lnTo>
                    <a:pt x="3761" y="3834"/>
                  </a:lnTo>
                  <a:lnTo>
                    <a:pt x="3765" y="3831"/>
                  </a:lnTo>
                  <a:lnTo>
                    <a:pt x="3766" y="3825"/>
                  </a:lnTo>
                  <a:lnTo>
                    <a:pt x="3768" y="3820"/>
                  </a:lnTo>
                  <a:lnTo>
                    <a:pt x="3768" y="3813"/>
                  </a:lnTo>
                  <a:lnTo>
                    <a:pt x="3766" y="3800"/>
                  </a:lnTo>
                  <a:lnTo>
                    <a:pt x="3763" y="3786"/>
                  </a:lnTo>
                  <a:lnTo>
                    <a:pt x="3756" y="3772"/>
                  </a:lnTo>
                  <a:lnTo>
                    <a:pt x="3749" y="3762"/>
                  </a:lnTo>
                  <a:lnTo>
                    <a:pt x="3742" y="3751"/>
                  </a:lnTo>
                  <a:lnTo>
                    <a:pt x="3742" y="3751"/>
                  </a:lnTo>
                  <a:close/>
                  <a:moveTo>
                    <a:pt x="1557" y="1661"/>
                  </a:moveTo>
                  <a:lnTo>
                    <a:pt x="1557" y="1661"/>
                  </a:lnTo>
                  <a:lnTo>
                    <a:pt x="1497" y="1582"/>
                  </a:lnTo>
                  <a:lnTo>
                    <a:pt x="1466" y="1539"/>
                  </a:lnTo>
                  <a:lnTo>
                    <a:pt x="1437" y="1494"/>
                  </a:lnTo>
                  <a:lnTo>
                    <a:pt x="1408" y="1446"/>
                  </a:lnTo>
                  <a:lnTo>
                    <a:pt x="1380" y="1397"/>
                  </a:lnTo>
                  <a:lnTo>
                    <a:pt x="1355" y="1346"/>
                  </a:lnTo>
                  <a:lnTo>
                    <a:pt x="1344" y="1320"/>
                  </a:lnTo>
                  <a:lnTo>
                    <a:pt x="1334" y="1294"/>
                  </a:lnTo>
                  <a:lnTo>
                    <a:pt x="1325" y="1267"/>
                  </a:lnTo>
                  <a:lnTo>
                    <a:pt x="1317" y="1239"/>
                  </a:lnTo>
                  <a:lnTo>
                    <a:pt x="1310" y="1213"/>
                  </a:lnTo>
                  <a:lnTo>
                    <a:pt x="1305" y="1184"/>
                  </a:lnTo>
                  <a:lnTo>
                    <a:pt x="1301" y="1156"/>
                  </a:lnTo>
                  <a:lnTo>
                    <a:pt x="1300" y="1129"/>
                  </a:lnTo>
                  <a:lnTo>
                    <a:pt x="1298" y="1099"/>
                  </a:lnTo>
                  <a:lnTo>
                    <a:pt x="1300" y="1070"/>
                  </a:lnTo>
                  <a:lnTo>
                    <a:pt x="1303" y="1041"/>
                  </a:lnTo>
                  <a:lnTo>
                    <a:pt x="1308" y="1012"/>
                  </a:lnTo>
                  <a:lnTo>
                    <a:pt x="1315" y="982"/>
                  </a:lnTo>
                  <a:lnTo>
                    <a:pt x="1324" y="953"/>
                  </a:lnTo>
                  <a:lnTo>
                    <a:pt x="1334" y="922"/>
                  </a:lnTo>
                  <a:lnTo>
                    <a:pt x="1348" y="893"/>
                  </a:lnTo>
                  <a:lnTo>
                    <a:pt x="1365" y="862"/>
                  </a:lnTo>
                  <a:lnTo>
                    <a:pt x="1384" y="832"/>
                  </a:lnTo>
                  <a:lnTo>
                    <a:pt x="1384" y="832"/>
                  </a:lnTo>
                  <a:lnTo>
                    <a:pt x="1396" y="815"/>
                  </a:lnTo>
                  <a:lnTo>
                    <a:pt x="1413" y="801"/>
                  </a:lnTo>
                  <a:lnTo>
                    <a:pt x="1432" y="787"/>
                  </a:lnTo>
                  <a:lnTo>
                    <a:pt x="1453" y="777"/>
                  </a:lnTo>
                  <a:lnTo>
                    <a:pt x="1475" y="769"/>
                  </a:lnTo>
                  <a:lnTo>
                    <a:pt x="1501" y="762"/>
                  </a:lnTo>
                  <a:lnTo>
                    <a:pt x="1525" y="758"/>
                  </a:lnTo>
                  <a:lnTo>
                    <a:pt x="1552" y="756"/>
                  </a:lnTo>
                  <a:lnTo>
                    <a:pt x="1578" y="756"/>
                  </a:lnTo>
                  <a:lnTo>
                    <a:pt x="1604" y="760"/>
                  </a:lnTo>
                  <a:lnTo>
                    <a:pt x="1630" y="765"/>
                  </a:lnTo>
                  <a:lnTo>
                    <a:pt x="1654" y="774"/>
                  </a:lnTo>
                  <a:lnTo>
                    <a:pt x="1676" y="784"/>
                  </a:lnTo>
                  <a:lnTo>
                    <a:pt x="1698" y="798"/>
                  </a:lnTo>
                  <a:lnTo>
                    <a:pt x="1717" y="813"/>
                  </a:lnTo>
                  <a:lnTo>
                    <a:pt x="1733" y="832"/>
                  </a:lnTo>
                  <a:lnTo>
                    <a:pt x="1733" y="832"/>
                  </a:lnTo>
                  <a:lnTo>
                    <a:pt x="1753" y="862"/>
                  </a:lnTo>
                  <a:lnTo>
                    <a:pt x="1772" y="891"/>
                  </a:lnTo>
                  <a:lnTo>
                    <a:pt x="1788" y="922"/>
                  </a:lnTo>
                  <a:lnTo>
                    <a:pt x="1800" y="951"/>
                  </a:lnTo>
                  <a:lnTo>
                    <a:pt x="1810" y="980"/>
                  </a:lnTo>
                  <a:lnTo>
                    <a:pt x="1817" y="1010"/>
                  </a:lnTo>
                  <a:lnTo>
                    <a:pt x="1824" y="1039"/>
                  </a:lnTo>
                  <a:lnTo>
                    <a:pt x="1827" y="1068"/>
                  </a:lnTo>
                  <a:lnTo>
                    <a:pt x="1829" y="1098"/>
                  </a:lnTo>
                  <a:lnTo>
                    <a:pt x="1827" y="1125"/>
                  </a:lnTo>
                  <a:lnTo>
                    <a:pt x="1826" y="1155"/>
                  </a:lnTo>
                  <a:lnTo>
                    <a:pt x="1822" y="1182"/>
                  </a:lnTo>
                  <a:lnTo>
                    <a:pt x="1817" y="1210"/>
                  </a:lnTo>
                  <a:lnTo>
                    <a:pt x="1810" y="1237"/>
                  </a:lnTo>
                  <a:lnTo>
                    <a:pt x="1801" y="1265"/>
                  </a:lnTo>
                  <a:lnTo>
                    <a:pt x="1791" y="1292"/>
                  </a:lnTo>
                  <a:lnTo>
                    <a:pt x="1781" y="1318"/>
                  </a:lnTo>
                  <a:lnTo>
                    <a:pt x="1769" y="1346"/>
                  </a:lnTo>
                  <a:lnTo>
                    <a:pt x="1743" y="1396"/>
                  </a:lnTo>
                  <a:lnTo>
                    <a:pt x="1714" y="1446"/>
                  </a:lnTo>
                  <a:lnTo>
                    <a:pt x="1683" y="1494"/>
                  </a:lnTo>
                  <a:lnTo>
                    <a:pt x="1652" y="1539"/>
                  </a:lnTo>
                  <a:lnTo>
                    <a:pt x="1619" y="1582"/>
                  </a:lnTo>
                  <a:lnTo>
                    <a:pt x="1557" y="1661"/>
                  </a:lnTo>
                  <a:lnTo>
                    <a:pt x="1557" y="1661"/>
                  </a:lnTo>
                  <a:close/>
                </a:path>
              </a:pathLst>
            </a:custGeom>
            <a:solidFill>
              <a:srgbClr val="DE1F2C"/>
            </a:solidFill>
            <a:ln>
              <a:solidFill>
                <a:srgbClr val="DE1F2C"/>
              </a:solidFill>
            </a:ln>
          </p:spPr>
          <p:txBody>
            <a:bodyPr vert="horz" wrap="square" lIns="91440" tIns="45720" rIns="91440" bIns="45720" numCol="1" anchor="t" anchorCtr="0" compatLnSpc="1">
              <a:prstTxWarp prst="textNoShape">
                <a:avLst/>
              </a:prstTxWarp>
            </a:bodyPr>
            <a:lstStyle/>
            <a:p>
              <a:endParaRPr lang="en-US"/>
            </a:p>
          </p:txBody>
        </p:sp>
      </p:gr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8265700" y="4197017"/>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50711" y="2226705"/>
            <a:ext cx="7216989" cy="1783387"/>
          </a:xfrm>
        </p:spPr>
        <p:txBody>
          <a:bodyPr anchor="t">
            <a:normAutofit/>
          </a:bodyPr>
          <a:lstStyle>
            <a:lvl1pPr algn="l">
              <a:defRPr sz="4800">
                <a:solidFill>
                  <a:srgbClr val="3780CE"/>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51123" y="1410730"/>
            <a:ext cx="7216990" cy="703263"/>
          </a:xfrm>
        </p:spPr>
        <p:txBody>
          <a:bodyPr anchor="b"/>
          <a:lstStyle>
            <a:lvl1pPr marL="0" indent="0">
              <a:buNone/>
              <a:defRPr sz="2000">
                <a:solidFill>
                  <a:srgbClr val="3780CE"/>
                </a:solidFill>
              </a:defRPr>
            </a:lvl1pPr>
            <a:lvl2pPr marL="457200" indent="0">
              <a:buNone/>
              <a:defRPr/>
            </a:lvl2pPr>
          </a:lstStyle>
          <a:p>
            <a:pPr lvl="0"/>
            <a:r>
              <a:rPr lang="en-US" dirty="0"/>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userDrawn="1"/>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794872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3893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3893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A380CDC4-4266-4F23-ACAE-6B7BC5191FB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9" name="Picture 8">
            <a:extLst>
              <a:ext uri="{FF2B5EF4-FFF2-40B4-BE49-F238E27FC236}">
                <a16:creationId xmlns:a16="http://schemas.microsoft.com/office/drawing/2014/main" id="{811660D1-A13A-46B1-9934-E9C0D279668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612474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0A20D4E-3AD5-45A9-BD0D-8CCDD0923218}"/>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8319B230-9B68-49EF-85B1-AC9CA558061C}"/>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387099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342900" indent="-342900">
              <a:buFont typeface="Arial" panose="020B0604020202020204" pitchFamily="34" charset="0"/>
              <a:buChar char="•"/>
              <a:defRPr sz="2000"/>
            </a:lvl1pPr>
          </a:lstStyle>
          <a:p>
            <a:pPr lvl="0"/>
            <a:r>
              <a:rPr lang="en-US" dirty="0"/>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dirty="0"/>
              <a:t>HEADING</a:t>
            </a:r>
          </a:p>
        </p:txBody>
      </p:sp>
      <p:sp>
        <p:nvSpPr>
          <p:cNvPr id="15" name="Slide Number Placeholder 5">
            <a:extLst>
              <a:ext uri="{FF2B5EF4-FFF2-40B4-BE49-F238E27FC236}">
                <a16:creationId xmlns:a16="http://schemas.microsoft.com/office/drawing/2014/main" id="{4154E755-6F33-4604-853F-607F37623D3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6" name="Picture 15">
            <a:extLst>
              <a:ext uri="{FF2B5EF4-FFF2-40B4-BE49-F238E27FC236}">
                <a16:creationId xmlns:a16="http://schemas.microsoft.com/office/drawing/2014/main" id="{A10C98A8-4AE0-44E5-BD31-77B410EDB879}"/>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605445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26" name="Slide Number Placeholder 5">
            <a:extLst>
              <a:ext uri="{FF2B5EF4-FFF2-40B4-BE49-F238E27FC236}">
                <a16:creationId xmlns:a16="http://schemas.microsoft.com/office/drawing/2014/main" id="{A8E5B0D5-8C40-42AA-AE07-36E36E9732D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27" name="Picture 26">
            <a:extLst>
              <a:ext uri="{FF2B5EF4-FFF2-40B4-BE49-F238E27FC236}">
                <a16:creationId xmlns:a16="http://schemas.microsoft.com/office/drawing/2014/main" id="{9F623369-8128-42CE-A10F-CBE338AB3478}"/>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286083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7" name="Slide Number Placeholder 5">
            <a:extLst>
              <a:ext uri="{FF2B5EF4-FFF2-40B4-BE49-F238E27FC236}">
                <a16:creationId xmlns:a16="http://schemas.microsoft.com/office/drawing/2014/main" id="{FC708AC4-6CD5-4949-9CCB-66FA3400DACD}"/>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8" name="Picture 17">
            <a:extLst>
              <a:ext uri="{FF2B5EF4-FFF2-40B4-BE49-F238E27FC236}">
                <a16:creationId xmlns:a16="http://schemas.microsoft.com/office/drawing/2014/main" id="{70F1B530-D83C-4F90-942F-15F4B05B38F0}"/>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669851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4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2814863" y="5468938"/>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rgbClr val="3780CE"/>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rgbClr val="3780CE"/>
                </a:solidFill>
              </a:defRPr>
            </a:lvl1pPr>
            <a:lvl2pPr marL="457200" indent="0">
              <a:buNone/>
              <a:defRPr/>
            </a:lvl2pPr>
          </a:lstStyle>
          <a:p>
            <a:pPr lvl="0"/>
            <a:r>
              <a:rPr lang="en-US" dirty="0"/>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p:nvPicPr>
        <p:blipFill>
          <a:blip r:embed="rId3"/>
          <a:srcRect/>
          <a:stretch/>
        </p:blipFill>
        <p:spPr>
          <a:xfrm>
            <a:off x="10007583" y="5450918"/>
            <a:ext cx="1742905" cy="1070782"/>
          </a:xfrm>
          <a:prstGeom prst="rect">
            <a:avLst/>
          </a:prstGeom>
        </p:spPr>
      </p:pic>
      <p:grpSp>
        <p:nvGrpSpPr>
          <p:cNvPr id="8" name="Group 7">
            <a:extLst>
              <a:ext uri="{FF2B5EF4-FFF2-40B4-BE49-F238E27FC236}">
                <a16:creationId xmlns:a16="http://schemas.microsoft.com/office/drawing/2014/main" id="{CFB47C4F-96F1-45E2-90BC-BD0BB2967FC0}"/>
              </a:ext>
            </a:extLst>
          </p:cNvPr>
          <p:cNvGrpSpPr/>
          <p:nvPr/>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rgbClr val="FA44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grpSp>
    </p:spTree>
    <p:extLst>
      <p:ext uri="{BB962C8B-B14F-4D97-AF65-F5344CB8AC3E}">
        <p14:creationId xmlns:p14="http://schemas.microsoft.com/office/powerpoint/2010/main" val="3059540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2">
    <p:bg>
      <p:bgPr>
        <a:solidFill>
          <a:srgbClr val="EF8990"/>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p:nvSpPr>
        <p:spPr>
          <a:xfrm>
            <a:off x="152400" y="146304"/>
            <a:ext cx="11887200" cy="727979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grpSp>
        <p:nvGrpSpPr>
          <p:cNvPr id="14" name="ampersand">
            <a:extLst>
              <a:ext uri="{FF2B5EF4-FFF2-40B4-BE49-F238E27FC236}">
                <a16:creationId xmlns:a16="http://schemas.microsoft.com/office/drawing/2014/main" id="{9BD0BD0B-10B9-4807-9670-AFDF7311D503}"/>
              </a:ext>
            </a:extLst>
          </p:cNvPr>
          <p:cNvGrpSpPr/>
          <p:nvPr/>
        </p:nvGrpSpPr>
        <p:grpSpPr>
          <a:xfrm>
            <a:off x="0" y="1912139"/>
            <a:ext cx="4940037" cy="5663737"/>
            <a:chOff x="114300" y="876822"/>
            <a:chExt cx="5981700" cy="6858000"/>
          </a:xfrm>
        </p:grpSpPr>
        <p:sp>
          <p:nvSpPr>
            <p:cNvPr id="15" name="bottom">
              <a:extLst>
                <a:ext uri="{FF2B5EF4-FFF2-40B4-BE49-F238E27FC236}">
                  <a16:creationId xmlns:a16="http://schemas.microsoft.com/office/drawing/2014/main" id="{6FB58BE9-362A-4063-BB85-0E287195101F}"/>
                </a:ext>
              </a:extLst>
            </p:cNvPr>
            <p:cNvSpPr>
              <a:spLocks/>
            </p:cNvSpPr>
            <p:nvPr/>
          </p:nvSpPr>
          <p:spPr bwMode="auto">
            <a:xfrm>
              <a:off x="152400" y="4386785"/>
              <a:ext cx="5381625" cy="2500313"/>
            </a:xfrm>
            <a:custGeom>
              <a:avLst/>
              <a:gdLst>
                <a:gd name="T0" fmla="*/ 3127 w 3390"/>
                <a:gd name="T1" fmla="*/ 972 h 1575"/>
                <a:gd name="T2" fmla="*/ 2900 w 3390"/>
                <a:gd name="T3" fmla="*/ 1290 h 1575"/>
                <a:gd name="T4" fmla="*/ 2677 w 3390"/>
                <a:gd name="T5" fmla="*/ 1558 h 1575"/>
                <a:gd name="T6" fmla="*/ 2639 w 3390"/>
                <a:gd name="T7" fmla="*/ 1558 h 1575"/>
                <a:gd name="T8" fmla="*/ 225 w 3390"/>
                <a:gd name="T9" fmla="*/ 1563 h 1575"/>
                <a:gd name="T10" fmla="*/ 193 w 3390"/>
                <a:gd name="T11" fmla="*/ 1563 h 1575"/>
                <a:gd name="T12" fmla="*/ 53 w 3390"/>
                <a:gd name="T13" fmla="*/ 1496 h 1575"/>
                <a:gd name="T14" fmla="*/ 0 w 3390"/>
                <a:gd name="T15" fmla="*/ 1323 h 1575"/>
                <a:gd name="T16" fmla="*/ 101 w 3390"/>
                <a:gd name="T17" fmla="*/ 1482 h 1575"/>
                <a:gd name="T18" fmla="*/ 110 w 3390"/>
                <a:gd name="T19" fmla="*/ 1492 h 1575"/>
                <a:gd name="T20" fmla="*/ 134 w 3390"/>
                <a:gd name="T21" fmla="*/ 1518 h 1575"/>
                <a:gd name="T22" fmla="*/ 187 w 3390"/>
                <a:gd name="T23" fmla="*/ 1558 h 1575"/>
                <a:gd name="T24" fmla="*/ 208 w 3390"/>
                <a:gd name="T25" fmla="*/ 1561 h 1575"/>
                <a:gd name="T26" fmla="*/ 230 w 3390"/>
                <a:gd name="T27" fmla="*/ 1552 h 1575"/>
                <a:gd name="T28" fmla="*/ 239 w 3390"/>
                <a:gd name="T29" fmla="*/ 1532 h 1575"/>
                <a:gd name="T30" fmla="*/ 242 w 3390"/>
                <a:gd name="T31" fmla="*/ 1351 h 1575"/>
                <a:gd name="T32" fmla="*/ 258 w 3390"/>
                <a:gd name="T33" fmla="*/ 1234 h 1575"/>
                <a:gd name="T34" fmla="*/ 304 w 3390"/>
                <a:gd name="T35" fmla="*/ 1087 h 1575"/>
                <a:gd name="T36" fmla="*/ 339 w 3390"/>
                <a:gd name="T37" fmla="*/ 1044 h 1575"/>
                <a:gd name="T38" fmla="*/ 346 w 3390"/>
                <a:gd name="T39" fmla="*/ 1041 h 1575"/>
                <a:gd name="T40" fmla="*/ 359 w 3390"/>
                <a:gd name="T41" fmla="*/ 1046 h 1575"/>
                <a:gd name="T42" fmla="*/ 437 w 3390"/>
                <a:gd name="T43" fmla="*/ 1153 h 1575"/>
                <a:gd name="T44" fmla="*/ 559 w 3390"/>
                <a:gd name="T45" fmla="*/ 1296 h 1575"/>
                <a:gd name="T46" fmla="*/ 607 w 3390"/>
                <a:gd name="T47" fmla="*/ 1340 h 1575"/>
                <a:gd name="T48" fmla="*/ 707 w 3390"/>
                <a:gd name="T49" fmla="*/ 1411 h 1575"/>
                <a:gd name="T50" fmla="*/ 738 w 3390"/>
                <a:gd name="T51" fmla="*/ 1418 h 1575"/>
                <a:gd name="T52" fmla="*/ 755 w 3390"/>
                <a:gd name="T53" fmla="*/ 1409 h 1575"/>
                <a:gd name="T54" fmla="*/ 765 w 3390"/>
                <a:gd name="T55" fmla="*/ 1382 h 1575"/>
                <a:gd name="T56" fmla="*/ 760 w 3390"/>
                <a:gd name="T57" fmla="*/ 1342 h 1575"/>
                <a:gd name="T58" fmla="*/ 748 w 3390"/>
                <a:gd name="T59" fmla="*/ 1297 h 1575"/>
                <a:gd name="T60" fmla="*/ 729 w 3390"/>
                <a:gd name="T61" fmla="*/ 1199 h 1575"/>
                <a:gd name="T62" fmla="*/ 744 w 3390"/>
                <a:gd name="T63" fmla="*/ 1213 h 1575"/>
                <a:gd name="T64" fmla="*/ 835 w 3390"/>
                <a:gd name="T65" fmla="*/ 1373 h 1575"/>
                <a:gd name="T66" fmla="*/ 961 w 3390"/>
                <a:gd name="T67" fmla="*/ 1483 h 1575"/>
                <a:gd name="T68" fmla="*/ 1117 w 3390"/>
                <a:gd name="T69" fmla="*/ 1544 h 1575"/>
                <a:gd name="T70" fmla="*/ 1300 w 3390"/>
                <a:gd name="T71" fmla="*/ 1552 h 1575"/>
                <a:gd name="T72" fmla="*/ 1501 w 3390"/>
                <a:gd name="T73" fmla="*/ 1506 h 1575"/>
                <a:gd name="T74" fmla="*/ 1721 w 3390"/>
                <a:gd name="T75" fmla="*/ 1402 h 1575"/>
                <a:gd name="T76" fmla="*/ 1949 w 3390"/>
                <a:gd name="T77" fmla="*/ 1237 h 1575"/>
                <a:gd name="T78" fmla="*/ 2125 w 3390"/>
                <a:gd name="T79" fmla="*/ 1075 h 1575"/>
                <a:gd name="T80" fmla="*/ 2345 w 3390"/>
                <a:gd name="T81" fmla="*/ 820 h 1575"/>
                <a:gd name="T82" fmla="*/ 2563 w 3390"/>
                <a:gd name="T83" fmla="*/ 510 h 1575"/>
                <a:gd name="T84" fmla="*/ 2585 w 3390"/>
                <a:gd name="T85" fmla="*/ 462 h 1575"/>
                <a:gd name="T86" fmla="*/ 2680 w 3390"/>
                <a:gd name="T87" fmla="*/ 251 h 1575"/>
                <a:gd name="T88" fmla="*/ 2754 w 3390"/>
                <a:gd name="T89" fmla="*/ 138 h 1575"/>
                <a:gd name="T90" fmla="*/ 2831 w 3390"/>
                <a:gd name="T91" fmla="*/ 62 h 1575"/>
                <a:gd name="T92" fmla="*/ 2924 w 3390"/>
                <a:gd name="T93" fmla="*/ 14 h 1575"/>
                <a:gd name="T94" fmla="*/ 3038 w 3390"/>
                <a:gd name="T95" fmla="*/ 2 h 1575"/>
                <a:gd name="T96" fmla="*/ 3172 w 3390"/>
                <a:gd name="T97" fmla="*/ 38 h 1575"/>
                <a:gd name="T98" fmla="*/ 3270 w 3390"/>
                <a:gd name="T99" fmla="*/ 95 h 1575"/>
                <a:gd name="T100" fmla="*/ 3354 w 3390"/>
                <a:gd name="T101" fmla="*/ 191 h 1575"/>
                <a:gd name="T102" fmla="*/ 3388 w 3390"/>
                <a:gd name="T103" fmla="*/ 305 h 1575"/>
                <a:gd name="T104" fmla="*/ 3383 w 3390"/>
                <a:gd name="T105" fmla="*/ 429 h 1575"/>
                <a:gd name="T106" fmla="*/ 3350 w 3390"/>
                <a:gd name="T107" fmla="*/ 556 h 1575"/>
                <a:gd name="T108" fmla="*/ 3270 w 3390"/>
                <a:gd name="T109" fmla="*/ 737 h 1575"/>
                <a:gd name="T110" fmla="*/ 3154 w 3390"/>
                <a:gd name="T111" fmla="*/ 929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0" h="1575">
                  <a:moveTo>
                    <a:pt x="3154" y="929"/>
                  </a:moveTo>
                  <a:lnTo>
                    <a:pt x="3154" y="929"/>
                  </a:lnTo>
                  <a:lnTo>
                    <a:pt x="3127" y="972"/>
                  </a:lnTo>
                  <a:lnTo>
                    <a:pt x="3127" y="972"/>
                  </a:lnTo>
                  <a:lnTo>
                    <a:pt x="3070" y="1056"/>
                  </a:lnTo>
                  <a:lnTo>
                    <a:pt x="3013" y="1137"/>
                  </a:lnTo>
                  <a:lnTo>
                    <a:pt x="2957" y="1215"/>
                  </a:lnTo>
                  <a:lnTo>
                    <a:pt x="2900" y="1290"/>
                  </a:lnTo>
                  <a:lnTo>
                    <a:pt x="2843" y="1361"/>
                  </a:lnTo>
                  <a:lnTo>
                    <a:pt x="2788" y="1430"/>
                  </a:lnTo>
                  <a:lnTo>
                    <a:pt x="2732" y="1494"/>
                  </a:lnTo>
                  <a:lnTo>
                    <a:pt x="2677" y="1558"/>
                  </a:lnTo>
                  <a:lnTo>
                    <a:pt x="2677" y="1558"/>
                  </a:lnTo>
                  <a:lnTo>
                    <a:pt x="2658" y="1575"/>
                  </a:lnTo>
                  <a:lnTo>
                    <a:pt x="2658" y="1575"/>
                  </a:lnTo>
                  <a:lnTo>
                    <a:pt x="2639" y="1558"/>
                  </a:lnTo>
                  <a:lnTo>
                    <a:pt x="232" y="1558"/>
                  </a:lnTo>
                  <a:lnTo>
                    <a:pt x="232" y="1558"/>
                  </a:lnTo>
                  <a:lnTo>
                    <a:pt x="229" y="1561"/>
                  </a:lnTo>
                  <a:lnTo>
                    <a:pt x="225" y="1563"/>
                  </a:lnTo>
                  <a:lnTo>
                    <a:pt x="225" y="1563"/>
                  </a:lnTo>
                  <a:lnTo>
                    <a:pt x="215" y="1566"/>
                  </a:lnTo>
                  <a:lnTo>
                    <a:pt x="205" y="1566"/>
                  </a:lnTo>
                  <a:lnTo>
                    <a:pt x="193" y="1563"/>
                  </a:lnTo>
                  <a:lnTo>
                    <a:pt x="181" y="1558"/>
                  </a:lnTo>
                  <a:lnTo>
                    <a:pt x="79" y="1558"/>
                  </a:lnTo>
                  <a:lnTo>
                    <a:pt x="79" y="1558"/>
                  </a:lnTo>
                  <a:lnTo>
                    <a:pt x="53" y="1496"/>
                  </a:lnTo>
                  <a:lnTo>
                    <a:pt x="31" y="1435"/>
                  </a:lnTo>
                  <a:lnTo>
                    <a:pt x="14" y="1378"/>
                  </a:lnTo>
                  <a:lnTo>
                    <a:pt x="0" y="1323"/>
                  </a:lnTo>
                  <a:lnTo>
                    <a:pt x="0" y="1323"/>
                  </a:lnTo>
                  <a:lnTo>
                    <a:pt x="28" y="1370"/>
                  </a:lnTo>
                  <a:lnTo>
                    <a:pt x="53" y="1411"/>
                  </a:lnTo>
                  <a:lnTo>
                    <a:pt x="77" y="1449"/>
                  </a:lnTo>
                  <a:lnTo>
                    <a:pt x="101" y="1482"/>
                  </a:lnTo>
                  <a:lnTo>
                    <a:pt x="101" y="1482"/>
                  </a:lnTo>
                  <a:lnTo>
                    <a:pt x="105" y="1487"/>
                  </a:lnTo>
                  <a:lnTo>
                    <a:pt x="105" y="1487"/>
                  </a:lnTo>
                  <a:lnTo>
                    <a:pt x="110" y="1492"/>
                  </a:lnTo>
                  <a:lnTo>
                    <a:pt x="110" y="1492"/>
                  </a:lnTo>
                  <a:lnTo>
                    <a:pt x="119" y="1502"/>
                  </a:lnTo>
                  <a:lnTo>
                    <a:pt x="119" y="1502"/>
                  </a:lnTo>
                  <a:lnTo>
                    <a:pt x="134" y="1518"/>
                  </a:lnTo>
                  <a:lnTo>
                    <a:pt x="151" y="1533"/>
                  </a:lnTo>
                  <a:lnTo>
                    <a:pt x="169" y="1546"/>
                  </a:lnTo>
                  <a:lnTo>
                    <a:pt x="187" y="1558"/>
                  </a:lnTo>
                  <a:lnTo>
                    <a:pt x="187" y="1558"/>
                  </a:lnTo>
                  <a:lnTo>
                    <a:pt x="191" y="1559"/>
                  </a:lnTo>
                  <a:lnTo>
                    <a:pt x="191" y="1559"/>
                  </a:lnTo>
                  <a:lnTo>
                    <a:pt x="199" y="1561"/>
                  </a:lnTo>
                  <a:lnTo>
                    <a:pt x="208" y="1561"/>
                  </a:lnTo>
                  <a:lnTo>
                    <a:pt x="217" y="1559"/>
                  </a:lnTo>
                  <a:lnTo>
                    <a:pt x="224" y="1558"/>
                  </a:lnTo>
                  <a:lnTo>
                    <a:pt x="224" y="1558"/>
                  </a:lnTo>
                  <a:lnTo>
                    <a:pt x="230" y="1552"/>
                  </a:lnTo>
                  <a:lnTo>
                    <a:pt x="236" y="1546"/>
                  </a:lnTo>
                  <a:lnTo>
                    <a:pt x="237" y="1539"/>
                  </a:lnTo>
                  <a:lnTo>
                    <a:pt x="239" y="1532"/>
                  </a:lnTo>
                  <a:lnTo>
                    <a:pt x="239" y="1532"/>
                  </a:lnTo>
                  <a:lnTo>
                    <a:pt x="239" y="1482"/>
                  </a:lnTo>
                  <a:lnTo>
                    <a:pt x="239" y="1437"/>
                  </a:lnTo>
                  <a:lnTo>
                    <a:pt x="241" y="1392"/>
                  </a:lnTo>
                  <a:lnTo>
                    <a:pt x="242" y="1351"/>
                  </a:lnTo>
                  <a:lnTo>
                    <a:pt x="242" y="1351"/>
                  </a:lnTo>
                  <a:lnTo>
                    <a:pt x="249" y="1287"/>
                  </a:lnTo>
                  <a:lnTo>
                    <a:pt x="249" y="1287"/>
                  </a:lnTo>
                  <a:lnTo>
                    <a:pt x="258" y="1234"/>
                  </a:lnTo>
                  <a:lnTo>
                    <a:pt x="268" y="1187"/>
                  </a:lnTo>
                  <a:lnTo>
                    <a:pt x="279" y="1147"/>
                  </a:lnTo>
                  <a:lnTo>
                    <a:pt x="291" y="1113"/>
                  </a:lnTo>
                  <a:lnTo>
                    <a:pt x="304" y="1087"/>
                  </a:lnTo>
                  <a:lnTo>
                    <a:pt x="316" y="1066"/>
                  </a:lnTo>
                  <a:lnTo>
                    <a:pt x="328" y="1051"/>
                  </a:lnTo>
                  <a:lnTo>
                    <a:pt x="334" y="1048"/>
                  </a:lnTo>
                  <a:lnTo>
                    <a:pt x="339" y="1044"/>
                  </a:lnTo>
                  <a:lnTo>
                    <a:pt x="339" y="1044"/>
                  </a:lnTo>
                  <a:lnTo>
                    <a:pt x="340" y="1044"/>
                  </a:lnTo>
                  <a:lnTo>
                    <a:pt x="340" y="1044"/>
                  </a:lnTo>
                  <a:lnTo>
                    <a:pt x="346" y="1041"/>
                  </a:lnTo>
                  <a:lnTo>
                    <a:pt x="351" y="1041"/>
                  </a:lnTo>
                  <a:lnTo>
                    <a:pt x="356" y="1042"/>
                  </a:lnTo>
                  <a:lnTo>
                    <a:pt x="359" y="1046"/>
                  </a:lnTo>
                  <a:lnTo>
                    <a:pt x="359" y="1046"/>
                  </a:lnTo>
                  <a:lnTo>
                    <a:pt x="361" y="1048"/>
                  </a:lnTo>
                  <a:lnTo>
                    <a:pt x="361" y="1048"/>
                  </a:lnTo>
                  <a:lnTo>
                    <a:pt x="401" y="1103"/>
                  </a:lnTo>
                  <a:lnTo>
                    <a:pt x="437" y="1153"/>
                  </a:lnTo>
                  <a:lnTo>
                    <a:pt x="471" y="1196"/>
                  </a:lnTo>
                  <a:lnTo>
                    <a:pt x="504" y="1234"/>
                  </a:lnTo>
                  <a:lnTo>
                    <a:pt x="531" y="1266"/>
                  </a:lnTo>
                  <a:lnTo>
                    <a:pt x="559" y="1296"/>
                  </a:lnTo>
                  <a:lnTo>
                    <a:pt x="585" y="1320"/>
                  </a:lnTo>
                  <a:lnTo>
                    <a:pt x="607" y="1340"/>
                  </a:lnTo>
                  <a:lnTo>
                    <a:pt x="607" y="1340"/>
                  </a:lnTo>
                  <a:lnTo>
                    <a:pt x="607" y="1340"/>
                  </a:lnTo>
                  <a:lnTo>
                    <a:pt x="634" y="1365"/>
                  </a:lnTo>
                  <a:lnTo>
                    <a:pt x="660" y="1382"/>
                  </a:lnTo>
                  <a:lnTo>
                    <a:pt x="684" y="1397"/>
                  </a:lnTo>
                  <a:lnTo>
                    <a:pt x="707" y="1411"/>
                  </a:lnTo>
                  <a:lnTo>
                    <a:pt x="707" y="1411"/>
                  </a:lnTo>
                  <a:lnTo>
                    <a:pt x="719" y="1416"/>
                  </a:lnTo>
                  <a:lnTo>
                    <a:pt x="732" y="1418"/>
                  </a:lnTo>
                  <a:lnTo>
                    <a:pt x="738" y="1418"/>
                  </a:lnTo>
                  <a:lnTo>
                    <a:pt x="744" y="1416"/>
                  </a:lnTo>
                  <a:lnTo>
                    <a:pt x="750" y="1415"/>
                  </a:lnTo>
                  <a:lnTo>
                    <a:pt x="755" y="1409"/>
                  </a:lnTo>
                  <a:lnTo>
                    <a:pt x="755" y="1409"/>
                  </a:lnTo>
                  <a:lnTo>
                    <a:pt x="758" y="1404"/>
                  </a:lnTo>
                  <a:lnTo>
                    <a:pt x="762" y="1397"/>
                  </a:lnTo>
                  <a:lnTo>
                    <a:pt x="763" y="1390"/>
                  </a:lnTo>
                  <a:lnTo>
                    <a:pt x="765" y="1382"/>
                  </a:lnTo>
                  <a:lnTo>
                    <a:pt x="763" y="1365"/>
                  </a:lnTo>
                  <a:lnTo>
                    <a:pt x="760" y="1344"/>
                  </a:lnTo>
                  <a:lnTo>
                    <a:pt x="760" y="1344"/>
                  </a:lnTo>
                  <a:lnTo>
                    <a:pt x="760" y="1342"/>
                  </a:lnTo>
                  <a:lnTo>
                    <a:pt x="760" y="1342"/>
                  </a:lnTo>
                  <a:lnTo>
                    <a:pt x="748" y="1297"/>
                  </a:lnTo>
                  <a:lnTo>
                    <a:pt x="748" y="1297"/>
                  </a:lnTo>
                  <a:lnTo>
                    <a:pt x="748" y="1297"/>
                  </a:lnTo>
                  <a:lnTo>
                    <a:pt x="748" y="1297"/>
                  </a:lnTo>
                  <a:lnTo>
                    <a:pt x="741" y="1266"/>
                  </a:lnTo>
                  <a:lnTo>
                    <a:pt x="734" y="1234"/>
                  </a:lnTo>
                  <a:lnTo>
                    <a:pt x="729" y="1199"/>
                  </a:lnTo>
                  <a:lnTo>
                    <a:pt x="729" y="1182"/>
                  </a:lnTo>
                  <a:lnTo>
                    <a:pt x="729" y="1166"/>
                  </a:lnTo>
                  <a:lnTo>
                    <a:pt x="729" y="1166"/>
                  </a:lnTo>
                  <a:lnTo>
                    <a:pt x="744" y="1213"/>
                  </a:lnTo>
                  <a:lnTo>
                    <a:pt x="763" y="1258"/>
                  </a:lnTo>
                  <a:lnTo>
                    <a:pt x="786" y="1299"/>
                  </a:lnTo>
                  <a:lnTo>
                    <a:pt x="810" y="1337"/>
                  </a:lnTo>
                  <a:lnTo>
                    <a:pt x="835" y="1373"/>
                  </a:lnTo>
                  <a:lnTo>
                    <a:pt x="863" y="1404"/>
                  </a:lnTo>
                  <a:lnTo>
                    <a:pt x="894" y="1434"/>
                  </a:lnTo>
                  <a:lnTo>
                    <a:pt x="927" y="1461"/>
                  </a:lnTo>
                  <a:lnTo>
                    <a:pt x="961" y="1483"/>
                  </a:lnTo>
                  <a:lnTo>
                    <a:pt x="997" y="1504"/>
                  </a:lnTo>
                  <a:lnTo>
                    <a:pt x="1035" y="1521"/>
                  </a:lnTo>
                  <a:lnTo>
                    <a:pt x="1074" y="1533"/>
                  </a:lnTo>
                  <a:lnTo>
                    <a:pt x="1117" y="1544"/>
                  </a:lnTo>
                  <a:lnTo>
                    <a:pt x="1160" y="1552"/>
                  </a:lnTo>
                  <a:lnTo>
                    <a:pt x="1205" y="1556"/>
                  </a:lnTo>
                  <a:lnTo>
                    <a:pt x="1251" y="1556"/>
                  </a:lnTo>
                  <a:lnTo>
                    <a:pt x="1300" y="1552"/>
                  </a:lnTo>
                  <a:lnTo>
                    <a:pt x="1348" y="1546"/>
                  </a:lnTo>
                  <a:lnTo>
                    <a:pt x="1398" y="1537"/>
                  </a:lnTo>
                  <a:lnTo>
                    <a:pt x="1449" y="1523"/>
                  </a:lnTo>
                  <a:lnTo>
                    <a:pt x="1501" y="1506"/>
                  </a:lnTo>
                  <a:lnTo>
                    <a:pt x="1554" y="1485"/>
                  </a:lnTo>
                  <a:lnTo>
                    <a:pt x="1609" y="1461"/>
                  </a:lnTo>
                  <a:lnTo>
                    <a:pt x="1664" y="1434"/>
                  </a:lnTo>
                  <a:lnTo>
                    <a:pt x="1721" y="1402"/>
                  </a:lnTo>
                  <a:lnTo>
                    <a:pt x="1776" y="1366"/>
                  </a:lnTo>
                  <a:lnTo>
                    <a:pt x="1834" y="1327"/>
                  </a:lnTo>
                  <a:lnTo>
                    <a:pt x="1891" y="1285"/>
                  </a:lnTo>
                  <a:lnTo>
                    <a:pt x="1949" y="1237"/>
                  </a:lnTo>
                  <a:lnTo>
                    <a:pt x="2008" y="1187"/>
                  </a:lnTo>
                  <a:lnTo>
                    <a:pt x="2066" y="1134"/>
                  </a:lnTo>
                  <a:lnTo>
                    <a:pt x="2125" y="1075"/>
                  </a:lnTo>
                  <a:lnTo>
                    <a:pt x="2125" y="1075"/>
                  </a:lnTo>
                  <a:lnTo>
                    <a:pt x="2180" y="1017"/>
                  </a:lnTo>
                  <a:lnTo>
                    <a:pt x="2235" y="954"/>
                  </a:lnTo>
                  <a:lnTo>
                    <a:pt x="2290" y="889"/>
                  </a:lnTo>
                  <a:lnTo>
                    <a:pt x="2345" y="820"/>
                  </a:lnTo>
                  <a:lnTo>
                    <a:pt x="2400" y="748"/>
                  </a:lnTo>
                  <a:lnTo>
                    <a:pt x="2455" y="672"/>
                  </a:lnTo>
                  <a:lnTo>
                    <a:pt x="2510" y="593"/>
                  </a:lnTo>
                  <a:lnTo>
                    <a:pt x="2563" y="510"/>
                  </a:lnTo>
                  <a:lnTo>
                    <a:pt x="2563" y="510"/>
                  </a:lnTo>
                  <a:lnTo>
                    <a:pt x="2573" y="489"/>
                  </a:lnTo>
                  <a:lnTo>
                    <a:pt x="2585" y="462"/>
                  </a:lnTo>
                  <a:lnTo>
                    <a:pt x="2585" y="462"/>
                  </a:lnTo>
                  <a:lnTo>
                    <a:pt x="2616" y="388"/>
                  </a:lnTo>
                  <a:lnTo>
                    <a:pt x="2634" y="343"/>
                  </a:lnTo>
                  <a:lnTo>
                    <a:pt x="2656" y="298"/>
                  </a:lnTo>
                  <a:lnTo>
                    <a:pt x="2680" y="251"/>
                  </a:lnTo>
                  <a:lnTo>
                    <a:pt x="2707" y="203"/>
                  </a:lnTo>
                  <a:lnTo>
                    <a:pt x="2721" y="181"/>
                  </a:lnTo>
                  <a:lnTo>
                    <a:pt x="2738" y="158"/>
                  </a:lnTo>
                  <a:lnTo>
                    <a:pt x="2754" y="138"/>
                  </a:lnTo>
                  <a:lnTo>
                    <a:pt x="2773" y="117"/>
                  </a:lnTo>
                  <a:lnTo>
                    <a:pt x="2790" y="98"/>
                  </a:lnTo>
                  <a:lnTo>
                    <a:pt x="2811" y="79"/>
                  </a:lnTo>
                  <a:lnTo>
                    <a:pt x="2831" y="62"/>
                  </a:lnTo>
                  <a:lnTo>
                    <a:pt x="2854" y="46"/>
                  </a:lnTo>
                  <a:lnTo>
                    <a:pt x="2876" y="34"/>
                  </a:lnTo>
                  <a:lnTo>
                    <a:pt x="2900" y="22"/>
                  </a:lnTo>
                  <a:lnTo>
                    <a:pt x="2924" y="14"/>
                  </a:lnTo>
                  <a:lnTo>
                    <a:pt x="2952" y="7"/>
                  </a:lnTo>
                  <a:lnTo>
                    <a:pt x="2979" y="2"/>
                  </a:lnTo>
                  <a:lnTo>
                    <a:pt x="3007" y="0"/>
                  </a:lnTo>
                  <a:lnTo>
                    <a:pt x="3038" y="2"/>
                  </a:lnTo>
                  <a:lnTo>
                    <a:pt x="3068" y="5"/>
                  </a:lnTo>
                  <a:lnTo>
                    <a:pt x="3101" y="12"/>
                  </a:lnTo>
                  <a:lnTo>
                    <a:pt x="3135" y="22"/>
                  </a:lnTo>
                  <a:lnTo>
                    <a:pt x="3172" y="38"/>
                  </a:lnTo>
                  <a:lnTo>
                    <a:pt x="3208" y="55"/>
                  </a:lnTo>
                  <a:lnTo>
                    <a:pt x="3208" y="55"/>
                  </a:lnTo>
                  <a:lnTo>
                    <a:pt x="3240" y="74"/>
                  </a:lnTo>
                  <a:lnTo>
                    <a:pt x="3270" y="95"/>
                  </a:lnTo>
                  <a:lnTo>
                    <a:pt x="3295" y="117"/>
                  </a:lnTo>
                  <a:lnTo>
                    <a:pt x="3318" y="141"/>
                  </a:lnTo>
                  <a:lnTo>
                    <a:pt x="3337" y="165"/>
                  </a:lnTo>
                  <a:lnTo>
                    <a:pt x="3354" y="191"/>
                  </a:lnTo>
                  <a:lnTo>
                    <a:pt x="3366" y="219"/>
                  </a:lnTo>
                  <a:lnTo>
                    <a:pt x="3376" y="246"/>
                  </a:lnTo>
                  <a:lnTo>
                    <a:pt x="3383" y="276"/>
                  </a:lnTo>
                  <a:lnTo>
                    <a:pt x="3388" y="305"/>
                  </a:lnTo>
                  <a:lnTo>
                    <a:pt x="3390" y="336"/>
                  </a:lnTo>
                  <a:lnTo>
                    <a:pt x="3390" y="367"/>
                  </a:lnTo>
                  <a:lnTo>
                    <a:pt x="3386" y="398"/>
                  </a:lnTo>
                  <a:lnTo>
                    <a:pt x="3383" y="429"/>
                  </a:lnTo>
                  <a:lnTo>
                    <a:pt x="3378" y="460"/>
                  </a:lnTo>
                  <a:lnTo>
                    <a:pt x="3369" y="493"/>
                  </a:lnTo>
                  <a:lnTo>
                    <a:pt x="3361" y="524"/>
                  </a:lnTo>
                  <a:lnTo>
                    <a:pt x="3350" y="556"/>
                  </a:lnTo>
                  <a:lnTo>
                    <a:pt x="3338" y="587"/>
                  </a:lnTo>
                  <a:lnTo>
                    <a:pt x="3326" y="618"/>
                  </a:lnTo>
                  <a:lnTo>
                    <a:pt x="3299" y="679"/>
                  </a:lnTo>
                  <a:lnTo>
                    <a:pt x="3270" y="737"/>
                  </a:lnTo>
                  <a:lnTo>
                    <a:pt x="3239" y="792"/>
                  </a:lnTo>
                  <a:lnTo>
                    <a:pt x="3209" y="844"/>
                  </a:lnTo>
                  <a:lnTo>
                    <a:pt x="3154" y="929"/>
                  </a:lnTo>
                  <a:lnTo>
                    <a:pt x="3154" y="929"/>
                  </a:lnTo>
                  <a:close/>
                </a:path>
              </a:pathLst>
            </a:custGeom>
            <a:solidFill>
              <a:srgbClr val="EF8990"/>
            </a:solidFill>
            <a:ln w="9525">
              <a:solidFill>
                <a:srgbClr val="EF899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ibbon">
              <a:extLst>
                <a:ext uri="{FF2B5EF4-FFF2-40B4-BE49-F238E27FC236}">
                  <a16:creationId xmlns:a16="http://schemas.microsoft.com/office/drawing/2014/main" id="{0E58BDCB-5A55-4C26-A0BC-7A06636CAD2E}"/>
                </a:ext>
              </a:extLst>
            </p:cNvPr>
            <p:cNvSpPr>
              <a:spLocks noEditPoints="1"/>
            </p:cNvSpPr>
            <p:nvPr/>
          </p:nvSpPr>
          <p:spPr bwMode="auto">
            <a:xfrm>
              <a:off x="114300" y="876822"/>
              <a:ext cx="5981700" cy="6858000"/>
            </a:xfrm>
            <a:custGeom>
              <a:avLst/>
              <a:gdLst>
                <a:gd name="T0" fmla="*/ 3151 w 3768"/>
                <a:gd name="T1" fmla="*/ 3183 h 4320"/>
                <a:gd name="T2" fmla="*/ 2138 w 3768"/>
                <a:gd name="T3" fmla="*/ 2135 h 4320"/>
                <a:gd name="T4" fmla="*/ 2403 w 3768"/>
                <a:gd name="T5" fmla="*/ 1752 h 4320"/>
                <a:gd name="T6" fmla="*/ 2563 w 3768"/>
                <a:gd name="T7" fmla="*/ 1330 h 4320"/>
                <a:gd name="T8" fmla="*/ 2577 w 3768"/>
                <a:gd name="T9" fmla="*/ 896 h 4320"/>
                <a:gd name="T10" fmla="*/ 2463 w 3768"/>
                <a:gd name="T11" fmla="*/ 565 h 4320"/>
                <a:gd name="T12" fmla="*/ 2324 w 3768"/>
                <a:gd name="T13" fmla="*/ 367 h 4320"/>
                <a:gd name="T14" fmla="*/ 2126 w 3768"/>
                <a:gd name="T15" fmla="*/ 184 h 4320"/>
                <a:gd name="T16" fmla="*/ 1853 w 3768"/>
                <a:gd name="T17" fmla="*/ 45 h 4320"/>
                <a:gd name="T18" fmla="*/ 1571 w 3768"/>
                <a:gd name="T19" fmla="*/ 0 h 4320"/>
                <a:gd name="T20" fmla="*/ 1294 w 3768"/>
                <a:gd name="T21" fmla="*/ 43 h 4320"/>
                <a:gd name="T22" fmla="*/ 1037 w 3768"/>
                <a:gd name="T23" fmla="*/ 162 h 4320"/>
                <a:gd name="T24" fmla="*/ 856 w 3768"/>
                <a:gd name="T25" fmla="*/ 300 h 4320"/>
                <a:gd name="T26" fmla="*/ 703 w 3768"/>
                <a:gd name="T27" fmla="*/ 488 h 4320"/>
                <a:gd name="T28" fmla="*/ 603 w 3768"/>
                <a:gd name="T29" fmla="*/ 696 h 4320"/>
                <a:gd name="T30" fmla="*/ 543 w 3768"/>
                <a:gd name="T31" fmla="*/ 1144 h 4320"/>
                <a:gd name="T32" fmla="*/ 638 w 3768"/>
                <a:gd name="T33" fmla="*/ 1585 h 4320"/>
                <a:gd name="T34" fmla="*/ 839 w 3768"/>
                <a:gd name="T35" fmla="*/ 1956 h 4320"/>
                <a:gd name="T36" fmla="*/ 583 w 3768"/>
                <a:gd name="T37" fmla="*/ 2197 h 4320"/>
                <a:gd name="T38" fmla="*/ 294 w 3768"/>
                <a:gd name="T39" fmla="*/ 2471 h 4320"/>
                <a:gd name="T40" fmla="*/ 91 w 3768"/>
                <a:gd name="T41" fmla="*/ 2800 h 4320"/>
                <a:gd name="T42" fmla="*/ 2 w 3768"/>
                <a:gd name="T43" fmla="*/ 3200 h 4320"/>
                <a:gd name="T44" fmla="*/ 38 w 3768"/>
                <a:gd name="T45" fmla="*/ 3562 h 4320"/>
                <a:gd name="T46" fmla="*/ 129 w 3768"/>
                <a:gd name="T47" fmla="*/ 3698 h 4320"/>
                <a:gd name="T48" fmla="*/ 189 w 3768"/>
                <a:gd name="T49" fmla="*/ 3758 h 4320"/>
                <a:gd name="T50" fmla="*/ 249 w 3768"/>
                <a:gd name="T51" fmla="*/ 3774 h 4320"/>
                <a:gd name="T52" fmla="*/ 266 w 3768"/>
                <a:gd name="T53" fmla="*/ 3715 h 4320"/>
                <a:gd name="T54" fmla="*/ 273 w 3768"/>
                <a:gd name="T55" fmla="*/ 3498 h 4320"/>
                <a:gd name="T56" fmla="*/ 315 w 3768"/>
                <a:gd name="T57" fmla="*/ 3338 h 4320"/>
                <a:gd name="T58" fmla="*/ 364 w 3768"/>
                <a:gd name="T59" fmla="*/ 3255 h 4320"/>
                <a:gd name="T60" fmla="*/ 385 w 3768"/>
                <a:gd name="T61" fmla="*/ 3259 h 4320"/>
                <a:gd name="T62" fmla="*/ 578 w 3768"/>
                <a:gd name="T63" fmla="*/ 3498 h 4320"/>
                <a:gd name="T64" fmla="*/ 708 w 3768"/>
                <a:gd name="T65" fmla="*/ 3612 h 4320"/>
                <a:gd name="T66" fmla="*/ 782 w 3768"/>
                <a:gd name="T67" fmla="*/ 3624 h 4320"/>
                <a:gd name="T68" fmla="*/ 784 w 3768"/>
                <a:gd name="T69" fmla="*/ 3555 h 4320"/>
                <a:gd name="T70" fmla="*/ 772 w 3768"/>
                <a:gd name="T71" fmla="*/ 3508 h 4320"/>
                <a:gd name="T72" fmla="*/ 751 w 3768"/>
                <a:gd name="T73" fmla="*/ 3267 h 4320"/>
                <a:gd name="T74" fmla="*/ 792 w 3768"/>
                <a:gd name="T75" fmla="*/ 3050 h 4320"/>
                <a:gd name="T76" fmla="*/ 920 w 3768"/>
                <a:gd name="T77" fmla="*/ 2897 h 4320"/>
                <a:gd name="T78" fmla="*/ 1262 w 3768"/>
                <a:gd name="T79" fmla="*/ 2654 h 4320"/>
                <a:gd name="T80" fmla="*/ 2149 w 3768"/>
                <a:gd name="T81" fmla="*/ 3286 h 4320"/>
                <a:gd name="T82" fmla="*/ 3118 w 3768"/>
                <a:gd name="T83" fmla="*/ 4201 h 4320"/>
                <a:gd name="T84" fmla="*/ 3273 w 3768"/>
                <a:gd name="T85" fmla="*/ 4320 h 4320"/>
                <a:gd name="T86" fmla="*/ 3295 w 3768"/>
                <a:gd name="T87" fmla="*/ 4282 h 4320"/>
                <a:gd name="T88" fmla="*/ 3251 w 3768"/>
                <a:gd name="T89" fmla="*/ 3903 h 4320"/>
                <a:gd name="T90" fmla="*/ 3263 w 3768"/>
                <a:gd name="T91" fmla="*/ 3819 h 4320"/>
                <a:gd name="T92" fmla="*/ 3474 w 3768"/>
                <a:gd name="T93" fmla="*/ 3819 h 4320"/>
                <a:gd name="T94" fmla="*/ 3749 w 3768"/>
                <a:gd name="T95" fmla="*/ 3838 h 4320"/>
                <a:gd name="T96" fmla="*/ 3766 w 3768"/>
                <a:gd name="T97" fmla="*/ 3800 h 4320"/>
                <a:gd name="T98" fmla="*/ 1557 w 3768"/>
                <a:gd name="T99" fmla="*/ 1661 h 4320"/>
                <a:gd name="T100" fmla="*/ 1344 w 3768"/>
                <a:gd name="T101" fmla="*/ 1320 h 4320"/>
                <a:gd name="T102" fmla="*/ 1300 w 3768"/>
                <a:gd name="T103" fmla="*/ 1129 h 4320"/>
                <a:gd name="T104" fmla="*/ 1334 w 3768"/>
                <a:gd name="T105" fmla="*/ 922 h 4320"/>
                <a:gd name="T106" fmla="*/ 1432 w 3768"/>
                <a:gd name="T107" fmla="*/ 787 h 4320"/>
                <a:gd name="T108" fmla="*/ 1604 w 3768"/>
                <a:gd name="T109" fmla="*/ 760 h 4320"/>
                <a:gd name="T110" fmla="*/ 1733 w 3768"/>
                <a:gd name="T111" fmla="*/ 832 h 4320"/>
                <a:gd name="T112" fmla="*/ 1824 w 3768"/>
                <a:gd name="T113" fmla="*/ 1039 h 4320"/>
                <a:gd name="T114" fmla="*/ 1810 w 3768"/>
                <a:gd name="T115" fmla="*/ 1237 h 4320"/>
                <a:gd name="T116" fmla="*/ 1683 w 3768"/>
                <a:gd name="T117" fmla="*/ 149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68" h="4320">
                  <a:moveTo>
                    <a:pt x="3742" y="3751"/>
                  </a:moveTo>
                  <a:lnTo>
                    <a:pt x="3742" y="3751"/>
                  </a:lnTo>
                  <a:lnTo>
                    <a:pt x="3655" y="3665"/>
                  </a:lnTo>
                  <a:lnTo>
                    <a:pt x="3548" y="3562"/>
                  </a:lnTo>
                  <a:lnTo>
                    <a:pt x="3548" y="3562"/>
                  </a:lnTo>
                  <a:lnTo>
                    <a:pt x="3361" y="3383"/>
                  </a:lnTo>
                  <a:lnTo>
                    <a:pt x="3151" y="3183"/>
                  </a:lnTo>
                  <a:lnTo>
                    <a:pt x="3151" y="3183"/>
                  </a:lnTo>
                  <a:lnTo>
                    <a:pt x="2609" y="2673"/>
                  </a:lnTo>
                  <a:lnTo>
                    <a:pt x="2609" y="2673"/>
                  </a:lnTo>
                  <a:lnTo>
                    <a:pt x="2274" y="2357"/>
                  </a:lnTo>
                  <a:lnTo>
                    <a:pt x="2094" y="2185"/>
                  </a:lnTo>
                  <a:lnTo>
                    <a:pt x="2094" y="2185"/>
                  </a:lnTo>
                  <a:lnTo>
                    <a:pt x="2138" y="2135"/>
                  </a:lnTo>
                  <a:lnTo>
                    <a:pt x="2181" y="2085"/>
                  </a:lnTo>
                  <a:lnTo>
                    <a:pt x="2223" y="2032"/>
                  </a:lnTo>
                  <a:lnTo>
                    <a:pt x="2262" y="1978"/>
                  </a:lnTo>
                  <a:lnTo>
                    <a:pt x="2300" y="1923"/>
                  </a:lnTo>
                  <a:lnTo>
                    <a:pt x="2338" y="1868"/>
                  </a:lnTo>
                  <a:lnTo>
                    <a:pt x="2372" y="1811"/>
                  </a:lnTo>
                  <a:lnTo>
                    <a:pt x="2403" y="1752"/>
                  </a:lnTo>
                  <a:lnTo>
                    <a:pt x="2434" y="1694"/>
                  </a:lnTo>
                  <a:lnTo>
                    <a:pt x="2462" y="1635"/>
                  </a:lnTo>
                  <a:lnTo>
                    <a:pt x="2487" y="1575"/>
                  </a:lnTo>
                  <a:lnTo>
                    <a:pt x="2510" y="1515"/>
                  </a:lnTo>
                  <a:lnTo>
                    <a:pt x="2530" y="1453"/>
                  </a:lnTo>
                  <a:lnTo>
                    <a:pt x="2548" y="1392"/>
                  </a:lnTo>
                  <a:lnTo>
                    <a:pt x="2563" y="1330"/>
                  </a:lnTo>
                  <a:lnTo>
                    <a:pt x="2575" y="1268"/>
                  </a:lnTo>
                  <a:lnTo>
                    <a:pt x="2584" y="1206"/>
                  </a:lnTo>
                  <a:lnTo>
                    <a:pt x="2589" y="1144"/>
                  </a:lnTo>
                  <a:lnTo>
                    <a:pt x="2591" y="1082"/>
                  </a:lnTo>
                  <a:lnTo>
                    <a:pt x="2591" y="1020"/>
                  </a:lnTo>
                  <a:lnTo>
                    <a:pt x="2585" y="958"/>
                  </a:lnTo>
                  <a:lnTo>
                    <a:pt x="2577" y="896"/>
                  </a:lnTo>
                  <a:lnTo>
                    <a:pt x="2565" y="836"/>
                  </a:lnTo>
                  <a:lnTo>
                    <a:pt x="2549" y="774"/>
                  </a:lnTo>
                  <a:lnTo>
                    <a:pt x="2530" y="713"/>
                  </a:lnTo>
                  <a:lnTo>
                    <a:pt x="2506" y="655"/>
                  </a:lnTo>
                  <a:lnTo>
                    <a:pt x="2493" y="624"/>
                  </a:lnTo>
                  <a:lnTo>
                    <a:pt x="2479" y="594"/>
                  </a:lnTo>
                  <a:lnTo>
                    <a:pt x="2463" y="565"/>
                  </a:lnTo>
                  <a:lnTo>
                    <a:pt x="2446" y="536"/>
                  </a:lnTo>
                  <a:lnTo>
                    <a:pt x="2429" y="508"/>
                  </a:lnTo>
                  <a:lnTo>
                    <a:pt x="2410" y="479"/>
                  </a:lnTo>
                  <a:lnTo>
                    <a:pt x="2391" y="451"/>
                  </a:lnTo>
                  <a:lnTo>
                    <a:pt x="2369" y="422"/>
                  </a:lnTo>
                  <a:lnTo>
                    <a:pt x="2346" y="395"/>
                  </a:lnTo>
                  <a:lnTo>
                    <a:pt x="2324" y="367"/>
                  </a:lnTo>
                  <a:lnTo>
                    <a:pt x="2300" y="339"/>
                  </a:lnTo>
                  <a:lnTo>
                    <a:pt x="2274" y="312"/>
                  </a:lnTo>
                  <a:lnTo>
                    <a:pt x="2274" y="312"/>
                  </a:lnTo>
                  <a:lnTo>
                    <a:pt x="2238" y="277"/>
                  </a:lnTo>
                  <a:lnTo>
                    <a:pt x="2202" y="245"/>
                  </a:lnTo>
                  <a:lnTo>
                    <a:pt x="2164" y="214"/>
                  </a:lnTo>
                  <a:lnTo>
                    <a:pt x="2126" y="184"/>
                  </a:lnTo>
                  <a:lnTo>
                    <a:pt x="2089" y="159"/>
                  </a:lnTo>
                  <a:lnTo>
                    <a:pt x="2051" y="134"/>
                  </a:lnTo>
                  <a:lnTo>
                    <a:pt x="2011" y="112"/>
                  </a:lnTo>
                  <a:lnTo>
                    <a:pt x="1973" y="91"/>
                  </a:lnTo>
                  <a:lnTo>
                    <a:pt x="1934" y="74"/>
                  </a:lnTo>
                  <a:lnTo>
                    <a:pt x="1894" y="59"/>
                  </a:lnTo>
                  <a:lnTo>
                    <a:pt x="1853" y="45"/>
                  </a:lnTo>
                  <a:lnTo>
                    <a:pt x="1814" y="33"/>
                  </a:lnTo>
                  <a:lnTo>
                    <a:pt x="1774" y="22"/>
                  </a:lnTo>
                  <a:lnTo>
                    <a:pt x="1733" y="14"/>
                  </a:lnTo>
                  <a:lnTo>
                    <a:pt x="1693" y="9"/>
                  </a:lnTo>
                  <a:lnTo>
                    <a:pt x="1652" y="3"/>
                  </a:lnTo>
                  <a:lnTo>
                    <a:pt x="1612" y="2"/>
                  </a:lnTo>
                  <a:lnTo>
                    <a:pt x="1571" y="0"/>
                  </a:lnTo>
                  <a:lnTo>
                    <a:pt x="1532" y="2"/>
                  </a:lnTo>
                  <a:lnTo>
                    <a:pt x="1490" y="3"/>
                  </a:lnTo>
                  <a:lnTo>
                    <a:pt x="1451" y="9"/>
                  </a:lnTo>
                  <a:lnTo>
                    <a:pt x="1411" y="16"/>
                  </a:lnTo>
                  <a:lnTo>
                    <a:pt x="1372" y="22"/>
                  </a:lnTo>
                  <a:lnTo>
                    <a:pt x="1332" y="33"/>
                  </a:lnTo>
                  <a:lnTo>
                    <a:pt x="1294" y="43"/>
                  </a:lnTo>
                  <a:lnTo>
                    <a:pt x="1255" y="55"/>
                  </a:lnTo>
                  <a:lnTo>
                    <a:pt x="1217" y="69"/>
                  </a:lnTo>
                  <a:lnTo>
                    <a:pt x="1179" y="84"/>
                  </a:lnTo>
                  <a:lnTo>
                    <a:pt x="1143" y="102"/>
                  </a:lnTo>
                  <a:lnTo>
                    <a:pt x="1107" y="121"/>
                  </a:lnTo>
                  <a:lnTo>
                    <a:pt x="1071" y="140"/>
                  </a:lnTo>
                  <a:lnTo>
                    <a:pt x="1037" y="162"/>
                  </a:lnTo>
                  <a:lnTo>
                    <a:pt x="1037" y="162"/>
                  </a:lnTo>
                  <a:lnTo>
                    <a:pt x="1002" y="183"/>
                  </a:lnTo>
                  <a:lnTo>
                    <a:pt x="971" y="205"/>
                  </a:lnTo>
                  <a:lnTo>
                    <a:pt x="940" y="227"/>
                  </a:lnTo>
                  <a:lnTo>
                    <a:pt x="911" y="252"/>
                  </a:lnTo>
                  <a:lnTo>
                    <a:pt x="884" y="276"/>
                  </a:lnTo>
                  <a:lnTo>
                    <a:pt x="856" y="300"/>
                  </a:lnTo>
                  <a:lnTo>
                    <a:pt x="832" y="326"/>
                  </a:lnTo>
                  <a:lnTo>
                    <a:pt x="806" y="352"/>
                  </a:lnTo>
                  <a:lnTo>
                    <a:pt x="784" y="377"/>
                  </a:lnTo>
                  <a:lnTo>
                    <a:pt x="762" y="405"/>
                  </a:lnTo>
                  <a:lnTo>
                    <a:pt x="741" y="433"/>
                  </a:lnTo>
                  <a:lnTo>
                    <a:pt x="722" y="460"/>
                  </a:lnTo>
                  <a:lnTo>
                    <a:pt x="703" y="488"/>
                  </a:lnTo>
                  <a:lnTo>
                    <a:pt x="686" y="517"/>
                  </a:lnTo>
                  <a:lnTo>
                    <a:pt x="669" y="546"/>
                  </a:lnTo>
                  <a:lnTo>
                    <a:pt x="653" y="576"/>
                  </a:lnTo>
                  <a:lnTo>
                    <a:pt x="639" y="605"/>
                  </a:lnTo>
                  <a:lnTo>
                    <a:pt x="626" y="636"/>
                  </a:lnTo>
                  <a:lnTo>
                    <a:pt x="614" y="667"/>
                  </a:lnTo>
                  <a:lnTo>
                    <a:pt x="603" y="696"/>
                  </a:lnTo>
                  <a:lnTo>
                    <a:pt x="584" y="758"/>
                  </a:lnTo>
                  <a:lnTo>
                    <a:pt x="567" y="822"/>
                  </a:lnTo>
                  <a:lnTo>
                    <a:pt x="557" y="886"/>
                  </a:lnTo>
                  <a:lnTo>
                    <a:pt x="548" y="951"/>
                  </a:lnTo>
                  <a:lnTo>
                    <a:pt x="543" y="1015"/>
                  </a:lnTo>
                  <a:lnTo>
                    <a:pt x="541" y="1080"/>
                  </a:lnTo>
                  <a:lnTo>
                    <a:pt x="543" y="1144"/>
                  </a:lnTo>
                  <a:lnTo>
                    <a:pt x="548" y="1210"/>
                  </a:lnTo>
                  <a:lnTo>
                    <a:pt x="557" y="1273"/>
                  </a:lnTo>
                  <a:lnTo>
                    <a:pt x="567" y="1337"/>
                  </a:lnTo>
                  <a:lnTo>
                    <a:pt x="581" y="1401"/>
                  </a:lnTo>
                  <a:lnTo>
                    <a:pt x="598" y="1463"/>
                  </a:lnTo>
                  <a:lnTo>
                    <a:pt x="615" y="1525"/>
                  </a:lnTo>
                  <a:lnTo>
                    <a:pt x="638" y="1585"/>
                  </a:lnTo>
                  <a:lnTo>
                    <a:pt x="660" y="1644"/>
                  </a:lnTo>
                  <a:lnTo>
                    <a:pt x="686" y="1701"/>
                  </a:lnTo>
                  <a:lnTo>
                    <a:pt x="713" y="1756"/>
                  </a:lnTo>
                  <a:lnTo>
                    <a:pt x="743" y="1809"/>
                  </a:lnTo>
                  <a:lnTo>
                    <a:pt x="774" y="1861"/>
                  </a:lnTo>
                  <a:lnTo>
                    <a:pt x="804" y="1909"/>
                  </a:lnTo>
                  <a:lnTo>
                    <a:pt x="839" y="1956"/>
                  </a:lnTo>
                  <a:lnTo>
                    <a:pt x="875" y="2001"/>
                  </a:lnTo>
                  <a:lnTo>
                    <a:pt x="875" y="2001"/>
                  </a:lnTo>
                  <a:lnTo>
                    <a:pt x="774" y="2063"/>
                  </a:lnTo>
                  <a:lnTo>
                    <a:pt x="725" y="2095"/>
                  </a:lnTo>
                  <a:lnTo>
                    <a:pt x="676" y="2128"/>
                  </a:lnTo>
                  <a:lnTo>
                    <a:pt x="629" y="2163"/>
                  </a:lnTo>
                  <a:lnTo>
                    <a:pt x="583" y="2197"/>
                  </a:lnTo>
                  <a:lnTo>
                    <a:pt x="538" y="2233"/>
                  </a:lnTo>
                  <a:lnTo>
                    <a:pt x="493" y="2271"/>
                  </a:lnTo>
                  <a:lnTo>
                    <a:pt x="450" y="2309"/>
                  </a:lnTo>
                  <a:lnTo>
                    <a:pt x="409" y="2347"/>
                  </a:lnTo>
                  <a:lnTo>
                    <a:pt x="370" y="2388"/>
                  </a:lnTo>
                  <a:lnTo>
                    <a:pt x="332" y="2428"/>
                  </a:lnTo>
                  <a:lnTo>
                    <a:pt x="294" y="2471"/>
                  </a:lnTo>
                  <a:lnTo>
                    <a:pt x="260" y="2514"/>
                  </a:lnTo>
                  <a:lnTo>
                    <a:pt x="227" y="2559"/>
                  </a:lnTo>
                  <a:lnTo>
                    <a:pt x="194" y="2604"/>
                  </a:lnTo>
                  <a:lnTo>
                    <a:pt x="165" y="2652"/>
                  </a:lnTo>
                  <a:lnTo>
                    <a:pt x="139" y="2700"/>
                  </a:lnTo>
                  <a:lnTo>
                    <a:pt x="113" y="2750"/>
                  </a:lnTo>
                  <a:lnTo>
                    <a:pt x="91" y="2800"/>
                  </a:lnTo>
                  <a:lnTo>
                    <a:pt x="70" y="2854"/>
                  </a:lnTo>
                  <a:lnTo>
                    <a:pt x="52" y="2907"/>
                  </a:lnTo>
                  <a:lnTo>
                    <a:pt x="36" y="2962"/>
                  </a:lnTo>
                  <a:lnTo>
                    <a:pt x="24" y="3019"/>
                  </a:lnTo>
                  <a:lnTo>
                    <a:pt x="14" y="3078"/>
                  </a:lnTo>
                  <a:lnTo>
                    <a:pt x="5" y="3138"/>
                  </a:lnTo>
                  <a:lnTo>
                    <a:pt x="2" y="3200"/>
                  </a:lnTo>
                  <a:lnTo>
                    <a:pt x="0" y="3264"/>
                  </a:lnTo>
                  <a:lnTo>
                    <a:pt x="2" y="3327"/>
                  </a:lnTo>
                  <a:lnTo>
                    <a:pt x="5" y="3395"/>
                  </a:lnTo>
                  <a:lnTo>
                    <a:pt x="14" y="3464"/>
                  </a:lnTo>
                  <a:lnTo>
                    <a:pt x="24" y="3534"/>
                  </a:lnTo>
                  <a:lnTo>
                    <a:pt x="24" y="3534"/>
                  </a:lnTo>
                  <a:lnTo>
                    <a:pt x="38" y="3562"/>
                  </a:lnTo>
                  <a:lnTo>
                    <a:pt x="60" y="3601"/>
                  </a:lnTo>
                  <a:lnTo>
                    <a:pt x="91" y="3646"/>
                  </a:lnTo>
                  <a:lnTo>
                    <a:pt x="107" y="3669"/>
                  </a:lnTo>
                  <a:lnTo>
                    <a:pt x="125" y="3693"/>
                  </a:lnTo>
                  <a:lnTo>
                    <a:pt x="125" y="3693"/>
                  </a:lnTo>
                  <a:lnTo>
                    <a:pt x="129" y="3698"/>
                  </a:lnTo>
                  <a:lnTo>
                    <a:pt x="129" y="3698"/>
                  </a:lnTo>
                  <a:lnTo>
                    <a:pt x="134" y="3703"/>
                  </a:lnTo>
                  <a:lnTo>
                    <a:pt x="134" y="3703"/>
                  </a:lnTo>
                  <a:lnTo>
                    <a:pt x="143" y="3713"/>
                  </a:lnTo>
                  <a:lnTo>
                    <a:pt x="143" y="3713"/>
                  </a:lnTo>
                  <a:lnTo>
                    <a:pt x="158" y="3731"/>
                  </a:lnTo>
                  <a:lnTo>
                    <a:pt x="174" y="3744"/>
                  </a:lnTo>
                  <a:lnTo>
                    <a:pt x="189" y="3758"/>
                  </a:lnTo>
                  <a:lnTo>
                    <a:pt x="205" y="3769"/>
                  </a:lnTo>
                  <a:lnTo>
                    <a:pt x="205" y="3769"/>
                  </a:lnTo>
                  <a:lnTo>
                    <a:pt x="217" y="3774"/>
                  </a:lnTo>
                  <a:lnTo>
                    <a:pt x="229" y="3777"/>
                  </a:lnTo>
                  <a:lnTo>
                    <a:pt x="239" y="3777"/>
                  </a:lnTo>
                  <a:lnTo>
                    <a:pt x="249" y="3774"/>
                  </a:lnTo>
                  <a:lnTo>
                    <a:pt x="249" y="3774"/>
                  </a:lnTo>
                  <a:lnTo>
                    <a:pt x="253" y="3772"/>
                  </a:lnTo>
                  <a:lnTo>
                    <a:pt x="256" y="3769"/>
                  </a:lnTo>
                  <a:lnTo>
                    <a:pt x="256" y="3769"/>
                  </a:lnTo>
                  <a:lnTo>
                    <a:pt x="260" y="3762"/>
                  </a:lnTo>
                  <a:lnTo>
                    <a:pt x="261" y="3755"/>
                  </a:lnTo>
                  <a:lnTo>
                    <a:pt x="265" y="3738"/>
                  </a:lnTo>
                  <a:lnTo>
                    <a:pt x="266" y="3715"/>
                  </a:lnTo>
                  <a:lnTo>
                    <a:pt x="266" y="3689"/>
                  </a:lnTo>
                  <a:lnTo>
                    <a:pt x="266" y="3629"/>
                  </a:lnTo>
                  <a:lnTo>
                    <a:pt x="266" y="3596"/>
                  </a:lnTo>
                  <a:lnTo>
                    <a:pt x="266" y="3562"/>
                  </a:lnTo>
                  <a:lnTo>
                    <a:pt x="266" y="3562"/>
                  </a:lnTo>
                  <a:lnTo>
                    <a:pt x="270" y="3531"/>
                  </a:lnTo>
                  <a:lnTo>
                    <a:pt x="273" y="3498"/>
                  </a:lnTo>
                  <a:lnTo>
                    <a:pt x="273" y="3498"/>
                  </a:lnTo>
                  <a:lnTo>
                    <a:pt x="273" y="3496"/>
                  </a:lnTo>
                  <a:lnTo>
                    <a:pt x="273" y="3496"/>
                  </a:lnTo>
                  <a:lnTo>
                    <a:pt x="282" y="3452"/>
                  </a:lnTo>
                  <a:lnTo>
                    <a:pt x="292" y="3410"/>
                  </a:lnTo>
                  <a:lnTo>
                    <a:pt x="304" y="3372"/>
                  </a:lnTo>
                  <a:lnTo>
                    <a:pt x="315" y="3338"/>
                  </a:lnTo>
                  <a:lnTo>
                    <a:pt x="328" y="3307"/>
                  </a:lnTo>
                  <a:lnTo>
                    <a:pt x="340" y="3283"/>
                  </a:lnTo>
                  <a:lnTo>
                    <a:pt x="352" y="3265"/>
                  </a:lnTo>
                  <a:lnTo>
                    <a:pt x="358" y="3259"/>
                  </a:lnTo>
                  <a:lnTo>
                    <a:pt x="363" y="3255"/>
                  </a:lnTo>
                  <a:lnTo>
                    <a:pt x="363" y="3255"/>
                  </a:lnTo>
                  <a:lnTo>
                    <a:pt x="364" y="3255"/>
                  </a:lnTo>
                  <a:lnTo>
                    <a:pt x="364" y="3255"/>
                  </a:lnTo>
                  <a:lnTo>
                    <a:pt x="370" y="3252"/>
                  </a:lnTo>
                  <a:lnTo>
                    <a:pt x="375" y="3252"/>
                  </a:lnTo>
                  <a:lnTo>
                    <a:pt x="378" y="3253"/>
                  </a:lnTo>
                  <a:lnTo>
                    <a:pt x="383" y="3257"/>
                  </a:lnTo>
                  <a:lnTo>
                    <a:pt x="383" y="3257"/>
                  </a:lnTo>
                  <a:lnTo>
                    <a:pt x="385" y="3259"/>
                  </a:lnTo>
                  <a:lnTo>
                    <a:pt x="385" y="3259"/>
                  </a:lnTo>
                  <a:lnTo>
                    <a:pt x="419" y="3307"/>
                  </a:lnTo>
                  <a:lnTo>
                    <a:pt x="452" y="3350"/>
                  </a:lnTo>
                  <a:lnTo>
                    <a:pt x="485" y="3391"/>
                  </a:lnTo>
                  <a:lnTo>
                    <a:pt x="517" y="3431"/>
                  </a:lnTo>
                  <a:lnTo>
                    <a:pt x="547" y="3465"/>
                  </a:lnTo>
                  <a:lnTo>
                    <a:pt x="578" y="3498"/>
                  </a:lnTo>
                  <a:lnTo>
                    <a:pt x="605" y="3527"/>
                  </a:lnTo>
                  <a:lnTo>
                    <a:pt x="631" y="3551"/>
                  </a:lnTo>
                  <a:lnTo>
                    <a:pt x="631" y="3551"/>
                  </a:lnTo>
                  <a:lnTo>
                    <a:pt x="631" y="3551"/>
                  </a:lnTo>
                  <a:lnTo>
                    <a:pt x="658" y="3576"/>
                  </a:lnTo>
                  <a:lnTo>
                    <a:pt x="684" y="3596"/>
                  </a:lnTo>
                  <a:lnTo>
                    <a:pt x="708" y="3612"/>
                  </a:lnTo>
                  <a:lnTo>
                    <a:pt x="729" y="3622"/>
                  </a:lnTo>
                  <a:lnTo>
                    <a:pt x="748" y="3629"/>
                  </a:lnTo>
                  <a:lnTo>
                    <a:pt x="755" y="3631"/>
                  </a:lnTo>
                  <a:lnTo>
                    <a:pt x="763" y="3631"/>
                  </a:lnTo>
                  <a:lnTo>
                    <a:pt x="770" y="3629"/>
                  </a:lnTo>
                  <a:lnTo>
                    <a:pt x="777" y="3627"/>
                  </a:lnTo>
                  <a:lnTo>
                    <a:pt x="782" y="3624"/>
                  </a:lnTo>
                  <a:lnTo>
                    <a:pt x="786" y="3619"/>
                  </a:lnTo>
                  <a:lnTo>
                    <a:pt x="786" y="3619"/>
                  </a:lnTo>
                  <a:lnTo>
                    <a:pt x="789" y="3615"/>
                  </a:lnTo>
                  <a:lnTo>
                    <a:pt x="791" y="3608"/>
                  </a:lnTo>
                  <a:lnTo>
                    <a:pt x="791" y="3595"/>
                  </a:lnTo>
                  <a:lnTo>
                    <a:pt x="789" y="3576"/>
                  </a:lnTo>
                  <a:lnTo>
                    <a:pt x="784" y="3555"/>
                  </a:lnTo>
                  <a:lnTo>
                    <a:pt x="784" y="3555"/>
                  </a:lnTo>
                  <a:lnTo>
                    <a:pt x="784" y="3553"/>
                  </a:lnTo>
                  <a:lnTo>
                    <a:pt x="784" y="3553"/>
                  </a:lnTo>
                  <a:lnTo>
                    <a:pt x="772" y="3508"/>
                  </a:lnTo>
                  <a:lnTo>
                    <a:pt x="772" y="3508"/>
                  </a:lnTo>
                  <a:lnTo>
                    <a:pt x="772" y="3508"/>
                  </a:lnTo>
                  <a:lnTo>
                    <a:pt x="772" y="3508"/>
                  </a:lnTo>
                  <a:lnTo>
                    <a:pt x="765" y="3477"/>
                  </a:lnTo>
                  <a:lnTo>
                    <a:pt x="758" y="3445"/>
                  </a:lnTo>
                  <a:lnTo>
                    <a:pt x="755" y="3412"/>
                  </a:lnTo>
                  <a:lnTo>
                    <a:pt x="753" y="3377"/>
                  </a:lnTo>
                  <a:lnTo>
                    <a:pt x="753" y="3377"/>
                  </a:lnTo>
                  <a:lnTo>
                    <a:pt x="751" y="3324"/>
                  </a:lnTo>
                  <a:lnTo>
                    <a:pt x="751" y="3267"/>
                  </a:lnTo>
                  <a:lnTo>
                    <a:pt x="755" y="3210"/>
                  </a:lnTo>
                  <a:lnTo>
                    <a:pt x="758" y="3183"/>
                  </a:lnTo>
                  <a:lnTo>
                    <a:pt x="762" y="3155"/>
                  </a:lnTo>
                  <a:lnTo>
                    <a:pt x="768" y="3128"/>
                  </a:lnTo>
                  <a:lnTo>
                    <a:pt x="775" y="3102"/>
                  </a:lnTo>
                  <a:lnTo>
                    <a:pt x="784" y="3076"/>
                  </a:lnTo>
                  <a:lnTo>
                    <a:pt x="792" y="3050"/>
                  </a:lnTo>
                  <a:lnTo>
                    <a:pt x="804" y="3026"/>
                  </a:lnTo>
                  <a:lnTo>
                    <a:pt x="818" y="3005"/>
                  </a:lnTo>
                  <a:lnTo>
                    <a:pt x="834" y="2983"/>
                  </a:lnTo>
                  <a:lnTo>
                    <a:pt x="851" y="2964"/>
                  </a:lnTo>
                  <a:lnTo>
                    <a:pt x="851" y="2964"/>
                  </a:lnTo>
                  <a:lnTo>
                    <a:pt x="885" y="2929"/>
                  </a:lnTo>
                  <a:lnTo>
                    <a:pt x="920" y="2897"/>
                  </a:lnTo>
                  <a:lnTo>
                    <a:pt x="956" y="2866"/>
                  </a:lnTo>
                  <a:lnTo>
                    <a:pt x="988" y="2838"/>
                  </a:lnTo>
                  <a:lnTo>
                    <a:pt x="1023" y="2810"/>
                  </a:lnTo>
                  <a:lnTo>
                    <a:pt x="1057" y="2785"/>
                  </a:lnTo>
                  <a:lnTo>
                    <a:pt x="1124" y="2736"/>
                  </a:lnTo>
                  <a:lnTo>
                    <a:pt x="1191" y="2693"/>
                  </a:lnTo>
                  <a:lnTo>
                    <a:pt x="1262" y="2654"/>
                  </a:lnTo>
                  <a:lnTo>
                    <a:pt x="1332" y="2614"/>
                  </a:lnTo>
                  <a:lnTo>
                    <a:pt x="1408" y="2574"/>
                  </a:lnTo>
                  <a:lnTo>
                    <a:pt x="1408" y="2574"/>
                  </a:lnTo>
                  <a:lnTo>
                    <a:pt x="1538" y="2709"/>
                  </a:lnTo>
                  <a:lnTo>
                    <a:pt x="1647" y="2814"/>
                  </a:lnTo>
                  <a:lnTo>
                    <a:pt x="1647" y="2814"/>
                  </a:lnTo>
                  <a:lnTo>
                    <a:pt x="2149" y="3286"/>
                  </a:lnTo>
                  <a:lnTo>
                    <a:pt x="2149" y="3286"/>
                  </a:lnTo>
                  <a:lnTo>
                    <a:pt x="2663" y="3769"/>
                  </a:lnTo>
                  <a:lnTo>
                    <a:pt x="2663" y="3769"/>
                  </a:lnTo>
                  <a:lnTo>
                    <a:pt x="2682" y="3786"/>
                  </a:lnTo>
                  <a:lnTo>
                    <a:pt x="2682" y="3786"/>
                  </a:lnTo>
                  <a:lnTo>
                    <a:pt x="2993" y="4079"/>
                  </a:lnTo>
                  <a:lnTo>
                    <a:pt x="3118" y="4201"/>
                  </a:lnTo>
                  <a:lnTo>
                    <a:pt x="3218" y="4298"/>
                  </a:lnTo>
                  <a:lnTo>
                    <a:pt x="3218" y="4298"/>
                  </a:lnTo>
                  <a:lnTo>
                    <a:pt x="3227" y="4303"/>
                  </a:lnTo>
                  <a:lnTo>
                    <a:pt x="3237" y="4310"/>
                  </a:lnTo>
                  <a:lnTo>
                    <a:pt x="3249" y="4315"/>
                  </a:lnTo>
                  <a:lnTo>
                    <a:pt x="3261" y="4318"/>
                  </a:lnTo>
                  <a:lnTo>
                    <a:pt x="3273" y="4320"/>
                  </a:lnTo>
                  <a:lnTo>
                    <a:pt x="3283" y="4318"/>
                  </a:lnTo>
                  <a:lnTo>
                    <a:pt x="3287" y="4317"/>
                  </a:lnTo>
                  <a:lnTo>
                    <a:pt x="3290" y="4313"/>
                  </a:lnTo>
                  <a:lnTo>
                    <a:pt x="3294" y="4310"/>
                  </a:lnTo>
                  <a:lnTo>
                    <a:pt x="3294" y="4304"/>
                  </a:lnTo>
                  <a:lnTo>
                    <a:pt x="3294" y="4304"/>
                  </a:lnTo>
                  <a:lnTo>
                    <a:pt x="3295" y="4282"/>
                  </a:lnTo>
                  <a:lnTo>
                    <a:pt x="3295" y="4255"/>
                  </a:lnTo>
                  <a:lnTo>
                    <a:pt x="3292" y="4225"/>
                  </a:lnTo>
                  <a:lnTo>
                    <a:pt x="3288" y="4191"/>
                  </a:lnTo>
                  <a:lnTo>
                    <a:pt x="3278" y="4117"/>
                  </a:lnTo>
                  <a:lnTo>
                    <a:pt x="3268" y="4041"/>
                  </a:lnTo>
                  <a:lnTo>
                    <a:pt x="3257" y="3967"/>
                  </a:lnTo>
                  <a:lnTo>
                    <a:pt x="3251" y="3903"/>
                  </a:lnTo>
                  <a:lnTo>
                    <a:pt x="3249" y="3875"/>
                  </a:lnTo>
                  <a:lnTo>
                    <a:pt x="3249" y="3853"/>
                  </a:lnTo>
                  <a:lnTo>
                    <a:pt x="3252" y="3834"/>
                  </a:lnTo>
                  <a:lnTo>
                    <a:pt x="3254" y="3829"/>
                  </a:lnTo>
                  <a:lnTo>
                    <a:pt x="3257" y="3824"/>
                  </a:lnTo>
                  <a:lnTo>
                    <a:pt x="3257" y="3824"/>
                  </a:lnTo>
                  <a:lnTo>
                    <a:pt x="3263" y="3819"/>
                  </a:lnTo>
                  <a:lnTo>
                    <a:pt x="3268" y="3815"/>
                  </a:lnTo>
                  <a:lnTo>
                    <a:pt x="3285" y="3812"/>
                  </a:lnTo>
                  <a:lnTo>
                    <a:pt x="3307" y="3808"/>
                  </a:lnTo>
                  <a:lnTo>
                    <a:pt x="3335" y="3808"/>
                  </a:lnTo>
                  <a:lnTo>
                    <a:pt x="3366" y="3808"/>
                  </a:lnTo>
                  <a:lnTo>
                    <a:pt x="3400" y="3812"/>
                  </a:lnTo>
                  <a:lnTo>
                    <a:pt x="3474" y="3819"/>
                  </a:lnTo>
                  <a:lnTo>
                    <a:pt x="3553" y="3829"/>
                  </a:lnTo>
                  <a:lnTo>
                    <a:pt x="3630" y="3836"/>
                  </a:lnTo>
                  <a:lnTo>
                    <a:pt x="3665" y="3839"/>
                  </a:lnTo>
                  <a:lnTo>
                    <a:pt x="3698" y="3841"/>
                  </a:lnTo>
                  <a:lnTo>
                    <a:pt x="3725" y="3841"/>
                  </a:lnTo>
                  <a:lnTo>
                    <a:pt x="3749" y="3838"/>
                  </a:lnTo>
                  <a:lnTo>
                    <a:pt x="3749" y="3838"/>
                  </a:lnTo>
                  <a:lnTo>
                    <a:pt x="3756" y="3838"/>
                  </a:lnTo>
                  <a:lnTo>
                    <a:pt x="3761" y="3834"/>
                  </a:lnTo>
                  <a:lnTo>
                    <a:pt x="3765" y="3831"/>
                  </a:lnTo>
                  <a:lnTo>
                    <a:pt x="3766" y="3825"/>
                  </a:lnTo>
                  <a:lnTo>
                    <a:pt x="3768" y="3820"/>
                  </a:lnTo>
                  <a:lnTo>
                    <a:pt x="3768" y="3813"/>
                  </a:lnTo>
                  <a:lnTo>
                    <a:pt x="3766" y="3800"/>
                  </a:lnTo>
                  <a:lnTo>
                    <a:pt x="3763" y="3786"/>
                  </a:lnTo>
                  <a:lnTo>
                    <a:pt x="3756" y="3772"/>
                  </a:lnTo>
                  <a:lnTo>
                    <a:pt x="3749" y="3762"/>
                  </a:lnTo>
                  <a:lnTo>
                    <a:pt x="3742" y="3751"/>
                  </a:lnTo>
                  <a:lnTo>
                    <a:pt x="3742" y="3751"/>
                  </a:lnTo>
                  <a:close/>
                  <a:moveTo>
                    <a:pt x="1557" y="1661"/>
                  </a:moveTo>
                  <a:lnTo>
                    <a:pt x="1557" y="1661"/>
                  </a:lnTo>
                  <a:lnTo>
                    <a:pt x="1497" y="1582"/>
                  </a:lnTo>
                  <a:lnTo>
                    <a:pt x="1466" y="1539"/>
                  </a:lnTo>
                  <a:lnTo>
                    <a:pt x="1437" y="1494"/>
                  </a:lnTo>
                  <a:lnTo>
                    <a:pt x="1408" y="1446"/>
                  </a:lnTo>
                  <a:lnTo>
                    <a:pt x="1380" y="1397"/>
                  </a:lnTo>
                  <a:lnTo>
                    <a:pt x="1355" y="1346"/>
                  </a:lnTo>
                  <a:lnTo>
                    <a:pt x="1344" y="1320"/>
                  </a:lnTo>
                  <a:lnTo>
                    <a:pt x="1334" y="1294"/>
                  </a:lnTo>
                  <a:lnTo>
                    <a:pt x="1325" y="1267"/>
                  </a:lnTo>
                  <a:lnTo>
                    <a:pt x="1317" y="1239"/>
                  </a:lnTo>
                  <a:lnTo>
                    <a:pt x="1310" y="1213"/>
                  </a:lnTo>
                  <a:lnTo>
                    <a:pt x="1305" y="1184"/>
                  </a:lnTo>
                  <a:lnTo>
                    <a:pt x="1301" y="1156"/>
                  </a:lnTo>
                  <a:lnTo>
                    <a:pt x="1300" y="1129"/>
                  </a:lnTo>
                  <a:lnTo>
                    <a:pt x="1298" y="1099"/>
                  </a:lnTo>
                  <a:lnTo>
                    <a:pt x="1300" y="1070"/>
                  </a:lnTo>
                  <a:lnTo>
                    <a:pt x="1303" y="1041"/>
                  </a:lnTo>
                  <a:lnTo>
                    <a:pt x="1308" y="1012"/>
                  </a:lnTo>
                  <a:lnTo>
                    <a:pt x="1315" y="982"/>
                  </a:lnTo>
                  <a:lnTo>
                    <a:pt x="1324" y="953"/>
                  </a:lnTo>
                  <a:lnTo>
                    <a:pt x="1334" y="922"/>
                  </a:lnTo>
                  <a:lnTo>
                    <a:pt x="1348" y="893"/>
                  </a:lnTo>
                  <a:lnTo>
                    <a:pt x="1365" y="862"/>
                  </a:lnTo>
                  <a:lnTo>
                    <a:pt x="1384" y="832"/>
                  </a:lnTo>
                  <a:lnTo>
                    <a:pt x="1384" y="832"/>
                  </a:lnTo>
                  <a:lnTo>
                    <a:pt x="1396" y="815"/>
                  </a:lnTo>
                  <a:lnTo>
                    <a:pt x="1413" y="801"/>
                  </a:lnTo>
                  <a:lnTo>
                    <a:pt x="1432" y="787"/>
                  </a:lnTo>
                  <a:lnTo>
                    <a:pt x="1453" y="777"/>
                  </a:lnTo>
                  <a:lnTo>
                    <a:pt x="1475" y="769"/>
                  </a:lnTo>
                  <a:lnTo>
                    <a:pt x="1501" y="762"/>
                  </a:lnTo>
                  <a:lnTo>
                    <a:pt x="1525" y="758"/>
                  </a:lnTo>
                  <a:lnTo>
                    <a:pt x="1552" y="756"/>
                  </a:lnTo>
                  <a:lnTo>
                    <a:pt x="1578" y="756"/>
                  </a:lnTo>
                  <a:lnTo>
                    <a:pt x="1604" y="760"/>
                  </a:lnTo>
                  <a:lnTo>
                    <a:pt x="1630" y="765"/>
                  </a:lnTo>
                  <a:lnTo>
                    <a:pt x="1654" y="774"/>
                  </a:lnTo>
                  <a:lnTo>
                    <a:pt x="1676" y="784"/>
                  </a:lnTo>
                  <a:lnTo>
                    <a:pt x="1698" y="798"/>
                  </a:lnTo>
                  <a:lnTo>
                    <a:pt x="1717" y="813"/>
                  </a:lnTo>
                  <a:lnTo>
                    <a:pt x="1733" y="832"/>
                  </a:lnTo>
                  <a:lnTo>
                    <a:pt x="1733" y="832"/>
                  </a:lnTo>
                  <a:lnTo>
                    <a:pt x="1753" y="862"/>
                  </a:lnTo>
                  <a:lnTo>
                    <a:pt x="1772" y="891"/>
                  </a:lnTo>
                  <a:lnTo>
                    <a:pt x="1788" y="922"/>
                  </a:lnTo>
                  <a:lnTo>
                    <a:pt x="1800" y="951"/>
                  </a:lnTo>
                  <a:lnTo>
                    <a:pt x="1810" y="980"/>
                  </a:lnTo>
                  <a:lnTo>
                    <a:pt x="1817" y="1010"/>
                  </a:lnTo>
                  <a:lnTo>
                    <a:pt x="1824" y="1039"/>
                  </a:lnTo>
                  <a:lnTo>
                    <a:pt x="1827" y="1068"/>
                  </a:lnTo>
                  <a:lnTo>
                    <a:pt x="1829" y="1098"/>
                  </a:lnTo>
                  <a:lnTo>
                    <a:pt x="1827" y="1125"/>
                  </a:lnTo>
                  <a:lnTo>
                    <a:pt x="1826" y="1155"/>
                  </a:lnTo>
                  <a:lnTo>
                    <a:pt x="1822" y="1182"/>
                  </a:lnTo>
                  <a:lnTo>
                    <a:pt x="1817" y="1210"/>
                  </a:lnTo>
                  <a:lnTo>
                    <a:pt x="1810" y="1237"/>
                  </a:lnTo>
                  <a:lnTo>
                    <a:pt x="1801" y="1265"/>
                  </a:lnTo>
                  <a:lnTo>
                    <a:pt x="1791" y="1292"/>
                  </a:lnTo>
                  <a:lnTo>
                    <a:pt x="1781" y="1318"/>
                  </a:lnTo>
                  <a:lnTo>
                    <a:pt x="1769" y="1346"/>
                  </a:lnTo>
                  <a:lnTo>
                    <a:pt x="1743" y="1396"/>
                  </a:lnTo>
                  <a:lnTo>
                    <a:pt x="1714" y="1446"/>
                  </a:lnTo>
                  <a:lnTo>
                    <a:pt x="1683" y="1494"/>
                  </a:lnTo>
                  <a:lnTo>
                    <a:pt x="1652" y="1539"/>
                  </a:lnTo>
                  <a:lnTo>
                    <a:pt x="1619" y="1582"/>
                  </a:lnTo>
                  <a:lnTo>
                    <a:pt x="1557" y="1661"/>
                  </a:lnTo>
                  <a:lnTo>
                    <a:pt x="1557" y="1661"/>
                  </a:lnTo>
                  <a:close/>
                </a:path>
              </a:pathLst>
            </a:custGeom>
            <a:solidFill>
              <a:srgbClr val="DE1F2C"/>
            </a:solidFill>
            <a:ln>
              <a:solidFill>
                <a:srgbClr val="DE1F2C"/>
              </a:solidFill>
            </a:ln>
          </p:spPr>
          <p:txBody>
            <a:bodyPr vert="horz" wrap="square" lIns="91440" tIns="45720" rIns="91440" bIns="45720" numCol="1" anchor="t" anchorCtr="0" compatLnSpc="1">
              <a:prstTxWarp prst="textNoShape">
                <a:avLst/>
              </a:prstTxWarp>
            </a:bodyPr>
            <a:lstStyle/>
            <a:p>
              <a:endParaRPr lang="en-US"/>
            </a:p>
          </p:txBody>
        </p:sp>
      </p:gr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8265700" y="4197017"/>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50711" y="2226705"/>
            <a:ext cx="7216989" cy="1783387"/>
          </a:xfrm>
        </p:spPr>
        <p:txBody>
          <a:bodyPr anchor="t">
            <a:normAutofit/>
          </a:bodyPr>
          <a:lstStyle>
            <a:lvl1pPr algn="l">
              <a:defRPr sz="4800">
                <a:solidFill>
                  <a:srgbClr val="3780CE"/>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51123" y="1410730"/>
            <a:ext cx="7216990" cy="703263"/>
          </a:xfrm>
        </p:spPr>
        <p:txBody>
          <a:bodyPr anchor="b"/>
          <a:lstStyle>
            <a:lvl1pPr marL="0" indent="0">
              <a:buNone/>
              <a:defRPr sz="2000">
                <a:solidFill>
                  <a:srgbClr val="3780CE"/>
                </a:solidFill>
              </a:defRPr>
            </a:lvl1pPr>
            <a:lvl2pPr marL="457200" indent="0">
              <a:buNone/>
              <a:defRPr/>
            </a:lvl2pPr>
          </a:lstStyle>
          <a:p>
            <a:pPr lvl="0"/>
            <a:r>
              <a:rPr lang="en-US" dirty="0"/>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2954269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3">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7287477" y="4197017"/>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7287065" y="2226705"/>
            <a:ext cx="4280635" cy="1783387"/>
          </a:xfrm>
        </p:spPr>
        <p:txBody>
          <a:bodyPr anchor="t">
            <a:normAutofit/>
          </a:bodyPr>
          <a:lstStyle>
            <a:lvl1pPr algn="l">
              <a:defRPr sz="4800">
                <a:solidFill>
                  <a:srgbClr val="3780CE"/>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7287477" y="1410730"/>
            <a:ext cx="4280636" cy="703263"/>
          </a:xfrm>
        </p:spPr>
        <p:txBody>
          <a:bodyPr anchor="b"/>
          <a:lstStyle>
            <a:lvl1pPr marL="0" indent="0">
              <a:buNone/>
              <a:defRPr sz="2000">
                <a:solidFill>
                  <a:srgbClr val="3780CE"/>
                </a:solidFill>
              </a:defRPr>
            </a:lvl1pPr>
            <a:lvl2pPr marL="457200" indent="0">
              <a:buNone/>
              <a:defRPr/>
            </a:lvl2pPr>
          </a:lstStyle>
          <a:p>
            <a:pPr lvl="0"/>
            <a:r>
              <a:rPr lang="en-US" dirty="0"/>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p:nvPicPr>
        <p:blipFill>
          <a:blip r:embed="rId3"/>
          <a:srcRect/>
          <a:stretch/>
        </p:blipFill>
        <p:spPr>
          <a:xfrm>
            <a:off x="10007583" y="5450918"/>
            <a:ext cx="1742905" cy="1070782"/>
          </a:xfrm>
          <a:prstGeom prst="rect">
            <a:avLst/>
          </a:prstGeom>
        </p:spPr>
      </p:pic>
      <p:sp>
        <p:nvSpPr>
          <p:cNvPr id="2" name="Rectangle 1">
            <a:extLst>
              <a:ext uri="{FF2B5EF4-FFF2-40B4-BE49-F238E27FC236}">
                <a16:creationId xmlns:a16="http://schemas.microsoft.com/office/drawing/2014/main" id="{9A472254-34AE-46A4-B7ED-568C0FB867CF}"/>
              </a:ext>
            </a:extLst>
          </p:cNvPr>
          <p:cNvSpPr/>
          <p:nvPr/>
        </p:nvSpPr>
        <p:spPr>
          <a:xfrm>
            <a:off x="0" y="0"/>
            <a:ext cx="2286000" cy="2286000"/>
          </a:xfrm>
          <a:prstGeom prst="rect">
            <a:avLst/>
          </a:prstGeom>
          <a:solidFill>
            <a:srgbClr val="DE1F2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2" name="Rectangle 11">
            <a:extLst>
              <a:ext uri="{FF2B5EF4-FFF2-40B4-BE49-F238E27FC236}">
                <a16:creationId xmlns:a16="http://schemas.microsoft.com/office/drawing/2014/main" id="{44DE255C-19AD-41DC-83D9-CFAA190E1B67}"/>
              </a:ext>
            </a:extLst>
          </p:cNvPr>
          <p:cNvSpPr/>
          <p:nvPr/>
        </p:nvSpPr>
        <p:spPr>
          <a:xfrm>
            <a:off x="0" y="2286000"/>
            <a:ext cx="2286000" cy="228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7" name="Rectangle 16">
            <a:extLst>
              <a:ext uri="{FF2B5EF4-FFF2-40B4-BE49-F238E27FC236}">
                <a16:creationId xmlns:a16="http://schemas.microsoft.com/office/drawing/2014/main" id="{C3141CD5-7B6E-452F-8466-6F254AEC1058}"/>
              </a:ext>
            </a:extLst>
          </p:cNvPr>
          <p:cNvSpPr/>
          <p:nvPr/>
        </p:nvSpPr>
        <p:spPr>
          <a:xfrm>
            <a:off x="0" y="4572000"/>
            <a:ext cx="2286000" cy="2286000"/>
          </a:xfrm>
          <a:prstGeom prst="rect">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20" name="Rectangle 19">
            <a:extLst>
              <a:ext uri="{FF2B5EF4-FFF2-40B4-BE49-F238E27FC236}">
                <a16:creationId xmlns:a16="http://schemas.microsoft.com/office/drawing/2014/main" id="{4D59C112-160F-4D2B-9335-673DFC3DE150}"/>
              </a:ext>
            </a:extLst>
          </p:cNvPr>
          <p:cNvSpPr/>
          <p:nvPr/>
        </p:nvSpPr>
        <p:spPr>
          <a:xfrm>
            <a:off x="2286000" y="2286000"/>
            <a:ext cx="2286000" cy="228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23" name="Rectangle 22">
            <a:extLst>
              <a:ext uri="{FF2B5EF4-FFF2-40B4-BE49-F238E27FC236}">
                <a16:creationId xmlns:a16="http://schemas.microsoft.com/office/drawing/2014/main" id="{5D0777D6-6C5E-4995-A277-E763EEFC417B}"/>
              </a:ext>
            </a:extLst>
          </p:cNvPr>
          <p:cNvSpPr/>
          <p:nvPr/>
        </p:nvSpPr>
        <p:spPr>
          <a:xfrm>
            <a:off x="4570510" y="0"/>
            <a:ext cx="2286000" cy="2286000"/>
          </a:xfrm>
          <a:prstGeom prst="rect">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25" name="Rectangle 24">
            <a:extLst>
              <a:ext uri="{FF2B5EF4-FFF2-40B4-BE49-F238E27FC236}">
                <a16:creationId xmlns:a16="http://schemas.microsoft.com/office/drawing/2014/main" id="{032B1327-5067-4BA4-A89A-49A38BB68D14}"/>
              </a:ext>
            </a:extLst>
          </p:cNvPr>
          <p:cNvSpPr/>
          <p:nvPr/>
        </p:nvSpPr>
        <p:spPr>
          <a:xfrm>
            <a:off x="4570510" y="4572000"/>
            <a:ext cx="2286000" cy="2286000"/>
          </a:xfrm>
          <a:prstGeom prst="rect">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pic>
        <p:nvPicPr>
          <p:cNvPr id="3074" name="Picture 2">
            <a:extLst>
              <a:ext uri="{FF2B5EF4-FFF2-40B4-BE49-F238E27FC236}">
                <a16:creationId xmlns:a16="http://schemas.microsoft.com/office/drawing/2014/main" id="{CDD42E2F-90FE-4FD8-937D-513F3F17A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23" y="2881313"/>
            <a:ext cx="4059042" cy="102591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a:extLst>
              <a:ext uri="{FF2B5EF4-FFF2-40B4-BE49-F238E27FC236}">
                <a16:creationId xmlns:a16="http://schemas.microsoft.com/office/drawing/2014/main" id="{18D1EB94-20C8-4331-B5F7-5336FC7CB698}"/>
              </a:ext>
            </a:extLst>
          </p:cNvPr>
          <p:cNvSpPr>
            <a:spLocks noGrp="1"/>
          </p:cNvSpPr>
          <p:nvPr>
            <p:ph type="pic" sz="quarter" idx="16"/>
          </p:nvPr>
        </p:nvSpPr>
        <p:spPr>
          <a:xfrm>
            <a:off x="2286000" y="0"/>
            <a:ext cx="2286000" cy="2286000"/>
          </a:xfrm>
          <a:solidFill>
            <a:schemeClr val="bg1"/>
          </a:solidFill>
          <a:ln>
            <a:noFill/>
          </a:ln>
        </p:spPr>
        <p:txBody>
          <a:bodyPr/>
          <a:lstStyle>
            <a:lvl1pPr marL="0" indent="0">
              <a:buNone/>
              <a:defRPr>
                <a:solidFill>
                  <a:srgbClr val="DE1F2C"/>
                </a:solidFill>
              </a:defRPr>
            </a:lvl1pPr>
          </a:lstStyle>
          <a:p>
            <a:endParaRPr lang="en-US"/>
          </a:p>
        </p:txBody>
      </p:sp>
      <p:sp>
        <p:nvSpPr>
          <p:cNvPr id="8" name="Picture Placeholder 7">
            <a:extLst>
              <a:ext uri="{FF2B5EF4-FFF2-40B4-BE49-F238E27FC236}">
                <a16:creationId xmlns:a16="http://schemas.microsoft.com/office/drawing/2014/main" id="{E35214FF-28BF-4FD5-B7DD-051576348894}"/>
              </a:ext>
            </a:extLst>
          </p:cNvPr>
          <p:cNvSpPr>
            <a:spLocks noGrp="1"/>
          </p:cNvSpPr>
          <p:nvPr>
            <p:ph type="pic" sz="quarter" idx="17"/>
          </p:nvPr>
        </p:nvSpPr>
        <p:spPr>
          <a:xfrm>
            <a:off x="4570413" y="2286000"/>
            <a:ext cx="2286000" cy="2286000"/>
          </a:xfrm>
          <a:solidFill>
            <a:schemeClr val="bg1"/>
          </a:solidFill>
          <a:ln>
            <a:noFill/>
          </a:ln>
        </p:spPr>
        <p:txBody>
          <a:bodyPr/>
          <a:lstStyle>
            <a:lvl1pPr marL="0" indent="0">
              <a:buNone/>
              <a:defRPr>
                <a:solidFill>
                  <a:srgbClr val="DE1F2C"/>
                </a:solidFill>
              </a:defRPr>
            </a:lvl1pPr>
          </a:lstStyle>
          <a:p>
            <a:endParaRPr lang="en-US" dirty="0"/>
          </a:p>
        </p:txBody>
      </p:sp>
      <p:sp>
        <p:nvSpPr>
          <p:cNvPr id="10" name="Picture Placeholder 9">
            <a:extLst>
              <a:ext uri="{FF2B5EF4-FFF2-40B4-BE49-F238E27FC236}">
                <a16:creationId xmlns:a16="http://schemas.microsoft.com/office/drawing/2014/main" id="{9856B6CD-5923-491F-AFA9-4579C054A047}"/>
              </a:ext>
            </a:extLst>
          </p:cNvPr>
          <p:cNvSpPr>
            <a:spLocks noGrp="1"/>
          </p:cNvSpPr>
          <p:nvPr>
            <p:ph type="pic" sz="quarter" idx="18"/>
          </p:nvPr>
        </p:nvSpPr>
        <p:spPr>
          <a:xfrm>
            <a:off x="2286000" y="4572000"/>
            <a:ext cx="2286000" cy="2286000"/>
          </a:xfrm>
          <a:solidFill>
            <a:schemeClr val="bg1"/>
          </a:solidFill>
          <a:ln>
            <a:noFill/>
          </a:ln>
        </p:spPr>
        <p:txBody>
          <a:bodyPr/>
          <a:lstStyle>
            <a:lvl1pPr marL="0" indent="0">
              <a:buNone/>
              <a:defRPr>
                <a:solidFill>
                  <a:srgbClr val="DE1F2C"/>
                </a:solidFill>
              </a:defRPr>
            </a:lvl1pPr>
          </a:lstStyle>
          <a:p>
            <a:endParaRPr lang="en-US" dirty="0"/>
          </a:p>
        </p:txBody>
      </p:sp>
    </p:spTree>
    <p:extLst>
      <p:ext uri="{BB962C8B-B14F-4D97-AF65-F5344CB8AC3E}">
        <p14:creationId xmlns:p14="http://schemas.microsoft.com/office/powerpoint/2010/main" val="1800501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ogo-lightbg">
    <p:bg>
      <p:bgPr>
        <a:solidFill>
          <a:srgbClr val="FDE7D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4A6FD-F2D8-484E-AD5D-A3DB39A110B6}"/>
              </a:ext>
            </a:extLst>
          </p:cNvPr>
          <p:cNvPicPr>
            <a:picLocks noChangeAspect="1"/>
          </p:cNvPicPr>
          <p:nvPr/>
        </p:nvPicPr>
        <p:blipFill>
          <a:blip r:embed="rId2"/>
          <a:srcRect/>
          <a:stretch/>
        </p:blipFill>
        <p:spPr>
          <a:xfrm>
            <a:off x="2933700" y="2682241"/>
            <a:ext cx="6502254" cy="1806557"/>
          </a:xfrm>
          <a:prstGeom prst="rect">
            <a:avLst/>
          </a:prstGeom>
        </p:spPr>
      </p:pic>
    </p:spTree>
    <p:extLst>
      <p:ext uri="{BB962C8B-B14F-4D97-AF65-F5344CB8AC3E}">
        <p14:creationId xmlns:p14="http://schemas.microsoft.com/office/powerpoint/2010/main" val="107129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7287477" y="4197017"/>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7287065" y="2226705"/>
            <a:ext cx="4280635" cy="1783387"/>
          </a:xfrm>
        </p:spPr>
        <p:txBody>
          <a:bodyPr anchor="t">
            <a:normAutofit/>
          </a:bodyPr>
          <a:lstStyle>
            <a:lvl1pPr algn="l">
              <a:defRPr sz="4800">
                <a:solidFill>
                  <a:srgbClr val="3780CE"/>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7287477" y="1410730"/>
            <a:ext cx="4280636" cy="703263"/>
          </a:xfrm>
        </p:spPr>
        <p:txBody>
          <a:bodyPr anchor="b"/>
          <a:lstStyle>
            <a:lvl1pPr marL="0" indent="0">
              <a:buNone/>
              <a:defRPr sz="2000">
                <a:solidFill>
                  <a:srgbClr val="3780CE"/>
                </a:solidFill>
              </a:defRPr>
            </a:lvl1pPr>
            <a:lvl2pPr marL="457200" indent="0">
              <a:buNone/>
              <a:defRPr/>
            </a:lvl2pPr>
          </a:lstStyle>
          <a:p>
            <a:pPr lvl="0"/>
            <a:r>
              <a:rPr lang="en-US" dirty="0"/>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sp>
        <p:nvSpPr>
          <p:cNvPr id="2" name="Rectangle 1">
            <a:extLst>
              <a:ext uri="{FF2B5EF4-FFF2-40B4-BE49-F238E27FC236}">
                <a16:creationId xmlns:a16="http://schemas.microsoft.com/office/drawing/2014/main" id="{9A472254-34AE-46A4-B7ED-568C0FB867CF}"/>
              </a:ext>
            </a:extLst>
          </p:cNvPr>
          <p:cNvSpPr/>
          <p:nvPr userDrawn="1"/>
        </p:nvSpPr>
        <p:spPr>
          <a:xfrm>
            <a:off x="0" y="0"/>
            <a:ext cx="2286000" cy="2286000"/>
          </a:xfrm>
          <a:prstGeom prst="rect">
            <a:avLst/>
          </a:prstGeom>
          <a:solidFill>
            <a:srgbClr val="DE1F2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2" name="Rectangle 11">
            <a:extLst>
              <a:ext uri="{FF2B5EF4-FFF2-40B4-BE49-F238E27FC236}">
                <a16:creationId xmlns:a16="http://schemas.microsoft.com/office/drawing/2014/main" id="{44DE255C-19AD-41DC-83D9-CFAA190E1B67}"/>
              </a:ext>
            </a:extLst>
          </p:cNvPr>
          <p:cNvSpPr/>
          <p:nvPr userDrawn="1"/>
        </p:nvSpPr>
        <p:spPr>
          <a:xfrm>
            <a:off x="0" y="2286000"/>
            <a:ext cx="2286000" cy="228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7" name="Rectangle 16">
            <a:extLst>
              <a:ext uri="{FF2B5EF4-FFF2-40B4-BE49-F238E27FC236}">
                <a16:creationId xmlns:a16="http://schemas.microsoft.com/office/drawing/2014/main" id="{C3141CD5-7B6E-452F-8466-6F254AEC1058}"/>
              </a:ext>
            </a:extLst>
          </p:cNvPr>
          <p:cNvSpPr/>
          <p:nvPr userDrawn="1"/>
        </p:nvSpPr>
        <p:spPr>
          <a:xfrm>
            <a:off x="0" y="4572000"/>
            <a:ext cx="2286000" cy="2286000"/>
          </a:xfrm>
          <a:prstGeom prst="rect">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20" name="Rectangle 19">
            <a:extLst>
              <a:ext uri="{FF2B5EF4-FFF2-40B4-BE49-F238E27FC236}">
                <a16:creationId xmlns:a16="http://schemas.microsoft.com/office/drawing/2014/main" id="{4D59C112-160F-4D2B-9335-673DFC3DE150}"/>
              </a:ext>
            </a:extLst>
          </p:cNvPr>
          <p:cNvSpPr/>
          <p:nvPr userDrawn="1"/>
        </p:nvSpPr>
        <p:spPr>
          <a:xfrm>
            <a:off x="2286000" y="2286000"/>
            <a:ext cx="2286000" cy="228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23" name="Rectangle 22">
            <a:extLst>
              <a:ext uri="{FF2B5EF4-FFF2-40B4-BE49-F238E27FC236}">
                <a16:creationId xmlns:a16="http://schemas.microsoft.com/office/drawing/2014/main" id="{5D0777D6-6C5E-4995-A277-E763EEFC417B}"/>
              </a:ext>
            </a:extLst>
          </p:cNvPr>
          <p:cNvSpPr/>
          <p:nvPr userDrawn="1"/>
        </p:nvSpPr>
        <p:spPr>
          <a:xfrm>
            <a:off x="4570510" y="0"/>
            <a:ext cx="2286000" cy="2286000"/>
          </a:xfrm>
          <a:prstGeom prst="rect">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25" name="Rectangle 24">
            <a:extLst>
              <a:ext uri="{FF2B5EF4-FFF2-40B4-BE49-F238E27FC236}">
                <a16:creationId xmlns:a16="http://schemas.microsoft.com/office/drawing/2014/main" id="{032B1327-5067-4BA4-A89A-49A38BB68D14}"/>
              </a:ext>
            </a:extLst>
          </p:cNvPr>
          <p:cNvSpPr/>
          <p:nvPr userDrawn="1"/>
        </p:nvSpPr>
        <p:spPr>
          <a:xfrm>
            <a:off x="4570510" y="4572000"/>
            <a:ext cx="2286000" cy="2286000"/>
          </a:xfrm>
          <a:prstGeom prst="rect">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pic>
        <p:nvPicPr>
          <p:cNvPr id="3074" name="Picture 2">
            <a:extLst>
              <a:ext uri="{FF2B5EF4-FFF2-40B4-BE49-F238E27FC236}">
                <a16:creationId xmlns:a16="http://schemas.microsoft.com/office/drawing/2014/main" id="{CDD42E2F-90FE-4FD8-937D-513F3F17AFB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7623" y="2881313"/>
            <a:ext cx="4059042" cy="102591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a:extLst>
              <a:ext uri="{FF2B5EF4-FFF2-40B4-BE49-F238E27FC236}">
                <a16:creationId xmlns:a16="http://schemas.microsoft.com/office/drawing/2014/main" id="{18D1EB94-20C8-4331-B5F7-5336FC7CB698}"/>
              </a:ext>
            </a:extLst>
          </p:cNvPr>
          <p:cNvSpPr>
            <a:spLocks noGrp="1"/>
          </p:cNvSpPr>
          <p:nvPr>
            <p:ph type="pic" sz="quarter" idx="16"/>
          </p:nvPr>
        </p:nvSpPr>
        <p:spPr>
          <a:xfrm>
            <a:off x="2286000" y="0"/>
            <a:ext cx="2286000" cy="2286000"/>
          </a:xfrm>
          <a:solidFill>
            <a:schemeClr val="bg1"/>
          </a:solidFill>
          <a:ln>
            <a:noFill/>
          </a:ln>
        </p:spPr>
        <p:txBody>
          <a:bodyPr/>
          <a:lstStyle>
            <a:lvl1pPr marL="0" indent="0">
              <a:buNone/>
              <a:defRPr>
                <a:solidFill>
                  <a:srgbClr val="DE1F2C"/>
                </a:solidFill>
              </a:defRPr>
            </a:lvl1pPr>
          </a:lstStyle>
          <a:p>
            <a:endParaRPr lang="en-US"/>
          </a:p>
        </p:txBody>
      </p:sp>
      <p:sp>
        <p:nvSpPr>
          <p:cNvPr id="8" name="Picture Placeholder 7">
            <a:extLst>
              <a:ext uri="{FF2B5EF4-FFF2-40B4-BE49-F238E27FC236}">
                <a16:creationId xmlns:a16="http://schemas.microsoft.com/office/drawing/2014/main" id="{E35214FF-28BF-4FD5-B7DD-051576348894}"/>
              </a:ext>
            </a:extLst>
          </p:cNvPr>
          <p:cNvSpPr>
            <a:spLocks noGrp="1"/>
          </p:cNvSpPr>
          <p:nvPr>
            <p:ph type="pic" sz="quarter" idx="17"/>
          </p:nvPr>
        </p:nvSpPr>
        <p:spPr>
          <a:xfrm>
            <a:off x="4570413" y="2286000"/>
            <a:ext cx="2286000" cy="2286000"/>
          </a:xfrm>
          <a:solidFill>
            <a:schemeClr val="bg1"/>
          </a:solidFill>
          <a:ln>
            <a:noFill/>
          </a:ln>
        </p:spPr>
        <p:txBody>
          <a:bodyPr/>
          <a:lstStyle>
            <a:lvl1pPr marL="0" indent="0">
              <a:buNone/>
              <a:defRPr>
                <a:solidFill>
                  <a:srgbClr val="DE1F2C"/>
                </a:solidFill>
              </a:defRPr>
            </a:lvl1pPr>
          </a:lstStyle>
          <a:p>
            <a:endParaRPr lang="en-US" dirty="0"/>
          </a:p>
        </p:txBody>
      </p:sp>
      <p:sp>
        <p:nvSpPr>
          <p:cNvPr id="10" name="Picture Placeholder 9">
            <a:extLst>
              <a:ext uri="{FF2B5EF4-FFF2-40B4-BE49-F238E27FC236}">
                <a16:creationId xmlns:a16="http://schemas.microsoft.com/office/drawing/2014/main" id="{9856B6CD-5923-491F-AFA9-4579C054A047}"/>
              </a:ext>
            </a:extLst>
          </p:cNvPr>
          <p:cNvSpPr>
            <a:spLocks noGrp="1"/>
          </p:cNvSpPr>
          <p:nvPr>
            <p:ph type="pic" sz="quarter" idx="18"/>
          </p:nvPr>
        </p:nvSpPr>
        <p:spPr>
          <a:xfrm>
            <a:off x="2286000" y="4572000"/>
            <a:ext cx="2286000" cy="2286000"/>
          </a:xfrm>
          <a:solidFill>
            <a:schemeClr val="bg1"/>
          </a:solidFill>
          <a:ln>
            <a:noFill/>
          </a:ln>
        </p:spPr>
        <p:txBody>
          <a:bodyPr/>
          <a:lstStyle>
            <a:lvl1pPr marL="0" indent="0">
              <a:buNone/>
              <a:defRPr>
                <a:solidFill>
                  <a:srgbClr val="DE1F2C"/>
                </a:solidFill>
              </a:defRPr>
            </a:lvl1pPr>
          </a:lstStyle>
          <a:p>
            <a:endParaRPr lang="en-US" dirty="0"/>
          </a:p>
        </p:txBody>
      </p:sp>
    </p:spTree>
    <p:extLst>
      <p:ext uri="{BB962C8B-B14F-4D97-AF65-F5344CB8AC3E}">
        <p14:creationId xmlns:p14="http://schemas.microsoft.com/office/powerpoint/2010/main" val="183844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ogo-dkbg">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D7C3E6-084A-47B3-AA6F-A8EF3732DC1A}"/>
              </a:ext>
            </a:extLst>
          </p:cNvPr>
          <p:cNvPicPr>
            <a:picLocks noChangeAspect="1"/>
          </p:cNvPicPr>
          <p:nvPr/>
        </p:nvPicPr>
        <p:blipFill>
          <a:blip r:embed="rId2"/>
          <a:srcRect/>
          <a:stretch/>
        </p:blipFill>
        <p:spPr>
          <a:xfrm>
            <a:off x="2933700" y="2682241"/>
            <a:ext cx="6502254" cy="1806557"/>
          </a:xfrm>
          <a:prstGeom prst="rect">
            <a:avLst/>
          </a:prstGeom>
        </p:spPr>
      </p:pic>
    </p:spTree>
    <p:extLst>
      <p:ext uri="{BB962C8B-B14F-4D97-AF65-F5344CB8AC3E}">
        <p14:creationId xmlns:p14="http://schemas.microsoft.com/office/powerpoint/2010/main" val="248269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logo-dkbg">
    <p:bg>
      <p:bgPr>
        <a:solidFill>
          <a:srgbClr val="9F63D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94176-CE62-483D-AFEB-7DF782D76748}"/>
              </a:ext>
            </a:extLst>
          </p:cNvPr>
          <p:cNvPicPr>
            <a:picLocks noChangeAspect="1"/>
          </p:cNvPicPr>
          <p:nvPr/>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918110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logo-dkbg">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616102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logo-dkbg">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3617924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logo-dkbg">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3475692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9D2DD98-7994-4006-89D3-81DC24050D99}"/>
              </a:ext>
            </a:extLst>
          </p:cNvPr>
          <p:cNvSpPr>
            <a:spLocks noGrp="1"/>
          </p:cNvSpPr>
          <p:nvPr>
            <p:ph type="pic" sz="quarter" idx="21"/>
          </p:nvPr>
        </p:nvSpPr>
        <p:spPr>
          <a:xfrm>
            <a:off x="8639834" y="0"/>
            <a:ext cx="3552166" cy="3433763"/>
          </a:xfrm>
          <a:ln>
            <a:noFill/>
          </a:ln>
        </p:spPr>
        <p:txBody>
          <a:bodyPr/>
          <a:lstStyle>
            <a:lvl1pPr>
              <a:defRPr>
                <a:solidFill>
                  <a:srgbClr val="FA4450"/>
                </a:solidFill>
              </a:defRPr>
            </a:lvl1pPr>
          </a:lstStyle>
          <a:p>
            <a:endParaRPr lang="en-US"/>
          </a:p>
        </p:txBody>
      </p:sp>
      <p:sp>
        <p:nvSpPr>
          <p:cNvPr id="24" name="Picture Placeholder 23">
            <a:extLst>
              <a:ext uri="{FF2B5EF4-FFF2-40B4-BE49-F238E27FC236}">
                <a16:creationId xmlns:a16="http://schemas.microsoft.com/office/drawing/2014/main" id="{1085B633-FF9F-43A0-8B42-38CBF7AA06CD}"/>
              </a:ext>
            </a:extLst>
          </p:cNvPr>
          <p:cNvSpPr>
            <a:spLocks noGrp="1"/>
          </p:cNvSpPr>
          <p:nvPr>
            <p:ph type="pic" sz="quarter" idx="22"/>
          </p:nvPr>
        </p:nvSpPr>
        <p:spPr>
          <a:xfrm>
            <a:off x="9079572" y="3417137"/>
            <a:ext cx="3112428" cy="3440864"/>
          </a:xfrm>
          <a:ln>
            <a:noFill/>
          </a:ln>
        </p:spPr>
        <p:txBody>
          <a:bodyPr/>
          <a:lstStyle>
            <a:lvl1pPr>
              <a:defRPr>
                <a:solidFill>
                  <a:srgbClr val="FA4450"/>
                </a:solidFill>
              </a:defRPr>
            </a:lvl1pPr>
          </a:lstStyle>
          <a:p>
            <a:endParaRPr lang="en-US"/>
          </a:p>
        </p:txBody>
      </p:sp>
      <p:sp>
        <p:nvSpPr>
          <p:cNvPr id="16" name="Picture Placeholder 15">
            <a:extLst>
              <a:ext uri="{FF2B5EF4-FFF2-40B4-BE49-F238E27FC236}">
                <a16:creationId xmlns:a16="http://schemas.microsoft.com/office/drawing/2014/main" id="{FD312D45-8A3C-4732-9FC7-82C0BBF77312}"/>
              </a:ext>
            </a:extLst>
          </p:cNvPr>
          <p:cNvSpPr>
            <a:spLocks noGrp="1"/>
          </p:cNvSpPr>
          <p:nvPr>
            <p:ph type="pic" sz="quarter" idx="19"/>
          </p:nvPr>
        </p:nvSpPr>
        <p:spPr>
          <a:xfrm>
            <a:off x="3497592" y="0"/>
            <a:ext cx="5143500" cy="3417888"/>
          </a:xfrm>
          <a:ln>
            <a:noFill/>
          </a:ln>
        </p:spPr>
        <p:txBody>
          <a:bodyPr/>
          <a:lstStyle>
            <a:lvl1pPr>
              <a:defRPr>
                <a:solidFill>
                  <a:srgbClr val="FA4450"/>
                </a:solidFill>
              </a:defRPr>
            </a:lvl1pPr>
          </a:lstStyle>
          <a:p>
            <a:endParaRPr lang="en-US"/>
          </a:p>
        </p:txBody>
      </p:sp>
      <p:sp>
        <p:nvSpPr>
          <p:cNvPr id="20" name="Picture Placeholder 19">
            <a:extLst>
              <a:ext uri="{FF2B5EF4-FFF2-40B4-BE49-F238E27FC236}">
                <a16:creationId xmlns:a16="http://schemas.microsoft.com/office/drawing/2014/main" id="{6654B21C-F09F-459C-970F-691219E84AB9}"/>
              </a:ext>
            </a:extLst>
          </p:cNvPr>
          <p:cNvSpPr>
            <a:spLocks noGrp="1"/>
          </p:cNvSpPr>
          <p:nvPr>
            <p:ph type="pic" sz="quarter" idx="20"/>
          </p:nvPr>
        </p:nvSpPr>
        <p:spPr>
          <a:xfrm>
            <a:off x="3497592" y="3417136"/>
            <a:ext cx="5583238" cy="3444038"/>
          </a:xfrm>
          <a:ln>
            <a:noFill/>
          </a:ln>
        </p:spPr>
        <p:txBody>
          <a:bodyPr/>
          <a:lstStyle>
            <a:lvl1pPr>
              <a:defRPr>
                <a:solidFill>
                  <a:srgbClr val="FA4450"/>
                </a:solidFill>
              </a:defRPr>
            </a:lvl1pPr>
          </a:lstStyle>
          <a:p>
            <a:endParaRPr lang="en-US"/>
          </a:p>
        </p:txBody>
      </p:sp>
      <p:sp>
        <p:nvSpPr>
          <p:cNvPr id="5" name="Picture Placeholder 4">
            <a:extLst>
              <a:ext uri="{FF2B5EF4-FFF2-40B4-BE49-F238E27FC236}">
                <a16:creationId xmlns:a16="http://schemas.microsoft.com/office/drawing/2014/main" id="{248C65A7-E546-45AB-BD72-0DCF62839594}"/>
              </a:ext>
            </a:extLst>
          </p:cNvPr>
          <p:cNvSpPr>
            <a:spLocks noGrp="1"/>
          </p:cNvSpPr>
          <p:nvPr>
            <p:ph type="pic" sz="quarter" idx="16"/>
          </p:nvPr>
        </p:nvSpPr>
        <p:spPr>
          <a:xfrm>
            <a:off x="0" y="-1"/>
            <a:ext cx="3498850" cy="2251075"/>
          </a:xfrm>
          <a:ln>
            <a:noFill/>
          </a:ln>
        </p:spPr>
        <p:txBody>
          <a:bodyPr/>
          <a:lstStyle>
            <a:lvl1pPr>
              <a:defRPr>
                <a:solidFill>
                  <a:srgbClr val="FA4450"/>
                </a:solidFill>
              </a:defRPr>
            </a:lvl1pPr>
          </a:lstStyle>
          <a:p>
            <a:endParaRPr lang="en-US"/>
          </a:p>
        </p:txBody>
      </p:sp>
      <p:sp>
        <p:nvSpPr>
          <p:cNvPr id="7" name="Picture Placeholder 6">
            <a:extLst>
              <a:ext uri="{FF2B5EF4-FFF2-40B4-BE49-F238E27FC236}">
                <a16:creationId xmlns:a16="http://schemas.microsoft.com/office/drawing/2014/main" id="{99075C11-9AFE-43E1-AE50-BF363D136F81}"/>
              </a:ext>
            </a:extLst>
          </p:cNvPr>
          <p:cNvSpPr>
            <a:spLocks noGrp="1"/>
          </p:cNvSpPr>
          <p:nvPr>
            <p:ph type="pic" sz="quarter" idx="17"/>
          </p:nvPr>
        </p:nvSpPr>
        <p:spPr>
          <a:xfrm>
            <a:off x="0" y="2249112"/>
            <a:ext cx="3498850" cy="2265362"/>
          </a:xfrm>
          <a:ln>
            <a:noFill/>
          </a:ln>
        </p:spPr>
        <p:txBody>
          <a:bodyPr/>
          <a:lstStyle>
            <a:lvl1pPr>
              <a:defRPr>
                <a:solidFill>
                  <a:srgbClr val="FA4450"/>
                </a:solidFill>
              </a:defRPr>
            </a:lvl1pPr>
          </a:lstStyle>
          <a:p>
            <a:endParaRPr lang="en-US" dirty="0"/>
          </a:p>
        </p:txBody>
      </p:sp>
      <p:sp>
        <p:nvSpPr>
          <p:cNvPr id="10" name="Picture Placeholder 9">
            <a:extLst>
              <a:ext uri="{FF2B5EF4-FFF2-40B4-BE49-F238E27FC236}">
                <a16:creationId xmlns:a16="http://schemas.microsoft.com/office/drawing/2014/main" id="{8DECBBDA-502C-4133-BF0B-750219CB2E25}"/>
              </a:ext>
            </a:extLst>
          </p:cNvPr>
          <p:cNvSpPr>
            <a:spLocks noGrp="1"/>
          </p:cNvSpPr>
          <p:nvPr>
            <p:ph type="pic" sz="quarter" idx="18"/>
          </p:nvPr>
        </p:nvSpPr>
        <p:spPr>
          <a:xfrm>
            <a:off x="0" y="4512512"/>
            <a:ext cx="3498850" cy="2348663"/>
          </a:xfrm>
          <a:ln>
            <a:noFill/>
          </a:ln>
        </p:spPr>
        <p:txBody>
          <a:bodyPr/>
          <a:lstStyle>
            <a:lvl1pPr>
              <a:defRPr>
                <a:solidFill>
                  <a:srgbClr val="FA4450"/>
                </a:solidFill>
              </a:defRPr>
            </a:lvl1pPr>
          </a:lstStyle>
          <a:p>
            <a:endParaRPr lang="en-US"/>
          </a:p>
        </p:txBody>
      </p:sp>
    </p:spTree>
    <p:extLst>
      <p:ext uri="{BB962C8B-B14F-4D97-AF65-F5344CB8AC3E}">
        <p14:creationId xmlns:p14="http://schemas.microsoft.com/office/powerpoint/2010/main" val="201457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390505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5" name="Picture 4">
            <a:extLst>
              <a:ext uri="{FF2B5EF4-FFF2-40B4-BE49-F238E27FC236}">
                <a16:creationId xmlns:a16="http://schemas.microsoft.com/office/drawing/2014/main" id="{580D94E1-281B-441C-A8A0-60BE342D89DD}"/>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984655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ed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p:nvSpPr>
        <p:spPr>
          <a:xfrm rot="10800000" flipH="1">
            <a:off x="0" y="0"/>
            <a:ext cx="6255834" cy="1325563"/>
          </a:xfrm>
          <a:prstGeom prst="round1Rect">
            <a:avLst>
              <a:gd name="adj" fmla="val 50000"/>
            </a:avLst>
          </a:prstGeom>
          <a:solidFill>
            <a:srgbClr val="FA44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Freeform 5">
            <a:extLst>
              <a:ext uri="{FF2B5EF4-FFF2-40B4-BE49-F238E27FC236}">
                <a16:creationId xmlns:a16="http://schemas.microsoft.com/office/drawing/2014/main" id="{4D5D5004-2C25-4C62-B894-F6ED5D7530B3}"/>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EF899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Slide Number Placeholder 5">
            <a:extLst>
              <a:ext uri="{FF2B5EF4-FFF2-40B4-BE49-F238E27FC236}">
                <a16:creationId xmlns:a16="http://schemas.microsoft.com/office/drawing/2014/main" id="{A2C35378-87E7-405A-9C36-4A238A1D41DE}"/>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3" name="Picture 12">
            <a:extLst>
              <a:ext uri="{FF2B5EF4-FFF2-40B4-BE49-F238E27FC236}">
                <a16:creationId xmlns:a16="http://schemas.microsoft.com/office/drawing/2014/main" id="{630C8EE2-418C-4180-A431-BFE5EDF0FE4F}"/>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785968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p:nvSpPr>
        <p:spPr>
          <a:xfrm rot="10800000" flipH="1">
            <a:off x="0" y="0"/>
            <a:ext cx="6255834" cy="1325563"/>
          </a:xfrm>
          <a:prstGeom prst="round1Rect">
            <a:avLst>
              <a:gd name="adj" fmla="val 50000"/>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771134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u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p:nvSpPr>
        <p:spPr>
          <a:xfrm rot="10800000" flipH="1">
            <a:off x="0" y="0"/>
            <a:ext cx="6255834" cy="1325563"/>
          </a:xfrm>
          <a:prstGeom prst="round1Rect">
            <a:avLst>
              <a:gd name="adj" fmla="val 50000"/>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49AD9079-9E2A-4517-8BF7-38ADB6480ED9}"/>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90B8E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DA7E32D0-3EAA-4C11-82D4-3D5C12F18C3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1" name="Picture 10">
            <a:extLst>
              <a:ext uri="{FF2B5EF4-FFF2-40B4-BE49-F238E27FC236}">
                <a16:creationId xmlns:a16="http://schemas.microsoft.com/office/drawing/2014/main" id="{DEC5876A-50D1-49D0-8768-34B19F0D6187}"/>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8422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lightbg">
    <p:bg>
      <p:bgPr>
        <a:solidFill>
          <a:srgbClr val="FDE7D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4A6FD-F2D8-484E-AD5D-A3DB39A110B6}"/>
              </a:ext>
            </a:extLst>
          </p:cNvPr>
          <p:cNvPicPr>
            <a:picLocks noChangeAspect="1"/>
          </p:cNvPicPr>
          <p:nvPr userDrawn="1"/>
        </p:nvPicPr>
        <p:blipFill>
          <a:blip r:embed="rId2"/>
          <a:srcRect/>
          <a:stretch/>
        </p:blipFill>
        <p:spPr>
          <a:xfrm>
            <a:off x="2933700" y="2682241"/>
            <a:ext cx="6502254" cy="1806557"/>
          </a:xfrm>
          <a:prstGeom prst="rect">
            <a:avLst/>
          </a:prstGeom>
        </p:spPr>
      </p:pic>
    </p:spTree>
    <p:extLst>
      <p:ext uri="{BB962C8B-B14F-4D97-AF65-F5344CB8AC3E}">
        <p14:creationId xmlns:p14="http://schemas.microsoft.com/office/powerpoint/2010/main" val="3853009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ust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p:nvSpPr>
        <p:spPr>
          <a:xfrm rot="10800000" flipH="1">
            <a:off x="0" y="0"/>
            <a:ext cx="6255834" cy="1325563"/>
          </a:xfrm>
          <a:prstGeom prst="round1Rect">
            <a:avLst>
              <a:gd name="adj" fmla="val 50000"/>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39D00ED0-F29F-40EA-A538-C19374C46BB1}"/>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F0B28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A17B4299-5299-4BA5-A540-B5982B35785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1" name="Picture 10">
            <a:extLst>
              <a:ext uri="{FF2B5EF4-FFF2-40B4-BE49-F238E27FC236}">
                <a16:creationId xmlns:a16="http://schemas.microsoft.com/office/drawing/2014/main" id="{6D0CEB02-60A0-4310-8B1D-B0356A3E1A22}"/>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817180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Red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10515600" cy="989013"/>
          </a:xfrm>
          <a:ln>
            <a:noFill/>
          </a:ln>
        </p:spPr>
        <p:txBody>
          <a:bodyPr anchor="ctr"/>
          <a:lstStyle>
            <a:lvl1pPr marL="0" indent="0">
              <a:buNone/>
              <a:defRPr>
                <a:solidFill>
                  <a:srgbClr val="DE1F2C"/>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Freeform 5">
            <a:extLst>
              <a:ext uri="{FF2B5EF4-FFF2-40B4-BE49-F238E27FC236}">
                <a16:creationId xmlns:a16="http://schemas.microsoft.com/office/drawing/2014/main" id="{4D5D5004-2C25-4C62-B894-F6ED5D7530B3}"/>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EF8990"/>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4A0B0C26-9B5D-4056-982F-CECEA4BF2BA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0" name="Picture 9">
            <a:extLst>
              <a:ext uri="{FF2B5EF4-FFF2-40B4-BE49-F238E27FC236}">
                <a16:creationId xmlns:a16="http://schemas.microsoft.com/office/drawing/2014/main" id="{F2C48A02-AE92-4325-A3B5-3C2D4EEF6F75}"/>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083894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urple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84398"/>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136525"/>
            <a:ext cx="10515599" cy="989013"/>
          </a:xfrm>
          <a:ln>
            <a:noFill/>
          </a:ln>
        </p:spPr>
        <p:txBody>
          <a:bodyPr anchor="ctr"/>
          <a:lstStyle>
            <a:lvl1pPr marL="0" indent="0">
              <a:buNone/>
              <a:defRPr>
                <a:solidFill>
                  <a:srgbClr val="9F63D3"/>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3182FE15-CA0F-4085-A59E-0FD628B7CB1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1" name="Picture 10">
            <a:extLst>
              <a:ext uri="{FF2B5EF4-FFF2-40B4-BE49-F238E27FC236}">
                <a16:creationId xmlns:a16="http://schemas.microsoft.com/office/drawing/2014/main" id="{230FAEBD-A78E-4AED-B10E-C4AF995D0B8E}"/>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432565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lue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136525"/>
            <a:ext cx="10515599" cy="989013"/>
          </a:xfrm>
          <a:ln>
            <a:noFill/>
          </a:ln>
        </p:spPr>
        <p:txBody>
          <a:bodyPr anchor="ctr"/>
          <a:lstStyle>
            <a:lvl1pPr marL="0" indent="0">
              <a:buNone/>
              <a:defRPr>
                <a:solidFill>
                  <a:srgbClr val="3780CE"/>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49AD9079-9E2A-4517-8BF7-38ADB6480ED9}"/>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90B8E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5">
            <a:extLst>
              <a:ext uri="{FF2B5EF4-FFF2-40B4-BE49-F238E27FC236}">
                <a16:creationId xmlns:a16="http://schemas.microsoft.com/office/drawing/2014/main" id="{C18FDFBF-461C-407A-BF54-D433EE13433D}"/>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2" name="Picture 11">
            <a:extLst>
              <a:ext uri="{FF2B5EF4-FFF2-40B4-BE49-F238E27FC236}">
                <a16:creationId xmlns:a16="http://schemas.microsoft.com/office/drawing/2014/main" id="{E4836A64-4FD8-4EF5-B5FF-15745C4ED154}"/>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86856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Rust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10515600" cy="989013"/>
          </a:xfrm>
          <a:ln>
            <a:noFill/>
          </a:ln>
        </p:spPr>
        <p:txBody>
          <a:bodyPr anchor="ctr"/>
          <a:lstStyle>
            <a:lvl1pPr marL="0" indent="0">
              <a:buNone/>
              <a:defRPr>
                <a:solidFill>
                  <a:srgbClr val="E57B2A"/>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5">
            <a:extLst>
              <a:ext uri="{FF2B5EF4-FFF2-40B4-BE49-F238E27FC236}">
                <a16:creationId xmlns:a16="http://schemas.microsoft.com/office/drawing/2014/main" id="{39D00ED0-F29F-40EA-A538-C19374C46BB1}"/>
              </a:ext>
            </a:extLst>
          </p:cNvPr>
          <p:cNvSpPr>
            <a:spLocks/>
          </p:cNvSpPr>
          <p:nvPr/>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F0B28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E9365ED1-F7DB-4FBC-93EE-B5DFC388AE5A}"/>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1" name="Picture 10">
            <a:extLst>
              <a:ext uri="{FF2B5EF4-FFF2-40B4-BE49-F238E27FC236}">
                <a16:creationId xmlns:a16="http://schemas.microsoft.com/office/drawing/2014/main" id="{2F79B1D4-69BD-41E5-BA69-1A31EE17B3C3}"/>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299924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3893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3893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A380CDC4-4266-4F23-ACAE-6B7BC5191FB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9" name="Picture 8">
            <a:extLst>
              <a:ext uri="{FF2B5EF4-FFF2-40B4-BE49-F238E27FC236}">
                <a16:creationId xmlns:a16="http://schemas.microsoft.com/office/drawing/2014/main" id="{811660D1-A13A-46B1-9934-E9C0D2796686}"/>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363954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0A20D4E-3AD5-45A9-BD0D-8CCDD0923218}"/>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7" name="Picture 6">
            <a:extLst>
              <a:ext uri="{FF2B5EF4-FFF2-40B4-BE49-F238E27FC236}">
                <a16:creationId xmlns:a16="http://schemas.microsoft.com/office/drawing/2014/main" id="{8319B230-9B68-49EF-85B1-AC9CA558061C}"/>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783762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342900" indent="-342900">
              <a:buFont typeface="Arial" panose="020B0604020202020204" pitchFamily="34" charset="0"/>
              <a:buChar char="•"/>
              <a:defRPr sz="2000"/>
            </a:lvl1pPr>
          </a:lstStyle>
          <a:p>
            <a:pPr lvl="0"/>
            <a:r>
              <a:rPr lang="en-US" dirty="0"/>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dirty="0"/>
              <a:t>HEADING</a:t>
            </a:r>
          </a:p>
        </p:txBody>
      </p:sp>
      <p:sp>
        <p:nvSpPr>
          <p:cNvPr id="15" name="Slide Number Placeholder 5">
            <a:extLst>
              <a:ext uri="{FF2B5EF4-FFF2-40B4-BE49-F238E27FC236}">
                <a16:creationId xmlns:a16="http://schemas.microsoft.com/office/drawing/2014/main" id="{4154E755-6F33-4604-853F-607F37623D3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6" name="Picture 15">
            <a:extLst>
              <a:ext uri="{FF2B5EF4-FFF2-40B4-BE49-F238E27FC236}">
                <a16:creationId xmlns:a16="http://schemas.microsoft.com/office/drawing/2014/main" id="{A10C98A8-4AE0-44E5-BD31-77B410EDB879}"/>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979696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26" name="Slide Number Placeholder 5">
            <a:extLst>
              <a:ext uri="{FF2B5EF4-FFF2-40B4-BE49-F238E27FC236}">
                <a16:creationId xmlns:a16="http://schemas.microsoft.com/office/drawing/2014/main" id="{A8E5B0D5-8C40-42AA-AE07-36E36E9732D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27" name="Picture 26">
            <a:extLst>
              <a:ext uri="{FF2B5EF4-FFF2-40B4-BE49-F238E27FC236}">
                <a16:creationId xmlns:a16="http://schemas.microsoft.com/office/drawing/2014/main" id="{9F623369-8128-42CE-A10F-CBE338AB3478}"/>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120148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7" name="Slide Number Placeholder 5">
            <a:extLst>
              <a:ext uri="{FF2B5EF4-FFF2-40B4-BE49-F238E27FC236}">
                <a16:creationId xmlns:a16="http://schemas.microsoft.com/office/drawing/2014/main" id="{FC708AC4-6CD5-4949-9CCB-66FA3400DACD}"/>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732B9824-265A-4F73-98B0-2796245785D0}" type="slidenum">
              <a:rPr lang="en-US" smtClean="0"/>
              <a:t>‹#›</a:t>
            </a:fld>
            <a:endParaRPr lang="en-US"/>
          </a:p>
        </p:txBody>
      </p:sp>
      <p:pic>
        <p:nvPicPr>
          <p:cNvPr id="18" name="Picture 17">
            <a:extLst>
              <a:ext uri="{FF2B5EF4-FFF2-40B4-BE49-F238E27FC236}">
                <a16:creationId xmlns:a16="http://schemas.microsoft.com/office/drawing/2014/main" id="{70F1B530-D83C-4F90-942F-15F4B05B38F0}"/>
              </a:ext>
            </a:extLst>
          </p:cNvPr>
          <p:cNvPicPr>
            <a:picLocks noChangeAspect="1"/>
          </p:cNvPicPr>
          <p:nvPr/>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20291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dkbg">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D7C3E6-084A-47B3-AA6F-A8EF3732DC1A}"/>
              </a:ext>
            </a:extLst>
          </p:cNvPr>
          <p:cNvPicPr>
            <a:picLocks noChangeAspect="1"/>
          </p:cNvPicPr>
          <p:nvPr userDrawn="1"/>
        </p:nvPicPr>
        <p:blipFill>
          <a:blip r:embed="rId2"/>
          <a:srcRect/>
          <a:stretch/>
        </p:blipFill>
        <p:spPr>
          <a:xfrm>
            <a:off x="2933700" y="2682241"/>
            <a:ext cx="6502254" cy="1806557"/>
          </a:xfrm>
          <a:prstGeom prst="rect">
            <a:avLst/>
          </a:prstGeom>
        </p:spPr>
      </p:pic>
    </p:spTree>
    <p:extLst>
      <p:ext uri="{BB962C8B-B14F-4D97-AF65-F5344CB8AC3E}">
        <p14:creationId xmlns:p14="http://schemas.microsoft.com/office/powerpoint/2010/main" val="3135521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476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2814863" y="5468938"/>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rgbClr val="3780CE"/>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rgbClr val="3780CE"/>
                </a:solidFill>
              </a:defRPr>
            </a:lvl1pPr>
            <a:lvl2pPr marL="457200" indent="0">
              <a:buNone/>
              <a:defRPr/>
            </a:lvl2pPr>
          </a:lstStyle>
          <a:p>
            <a:pPr lvl="0"/>
            <a:r>
              <a:rPr lang="en-US"/>
              <a:t>CLICK TO EDIT TEXT</a:t>
            </a:r>
          </a:p>
        </p:txBody>
      </p:sp>
      <p:grpSp>
        <p:nvGrpSpPr>
          <p:cNvPr id="8" name="Group 7">
            <a:extLst>
              <a:ext uri="{FF2B5EF4-FFF2-40B4-BE49-F238E27FC236}">
                <a16:creationId xmlns:a16="http://schemas.microsoft.com/office/drawing/2014/main" id="{CFB47C4F-96F1-45E2-90BC-BD0BB2967FC0}"/>
              </a:ext>
            </a:extLst>
          </p:cNvPr>
          <p:cNvGrpSpPr/>
          <p:nvPr userDrawn="1"/>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rgbClr val="FA44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grpSp>
    </p:spTree>
    <p:extLst>
      <p:ext uri="{BB962C8B-B14F-4D97-AF65-F5344CB8AC3E}">
        <p14:creationId xmlns:p14="http://schemas.microsoft.com/office/powerpoint/2010/main" val="2273832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 1">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chemeClr val="accent2"/>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chemeClr val="accent2"/>
                </a:solidFill>
              </a:defRPr>
            </a:lvl1pPr>
            <a:lvl2pPr marL="457200" indent="0">
              <a:buNone/>
              <a:defRPr/>
            </a:lvl2pPr>
          </a:lstStyle>
          <a:p>
            <a:pPr lvl="0"/>
            <a:r>
              <a:rPr lang="en-US"/>
              <a:t>CLICK TO EDIT TEXT</a:t>
            </a:r>
          </a:p>
        </p:txBody>
      </p:sp>
      <p:grpSp>
        <p:nvGrpSpPr>
          <p:cNvPr id="8" name="Group 7">
            <a:extLst>
              <a:ext uri="{FF2B5EF4-FFF2-40B4-BE49-F238E27FC236}">
                <a16:creationId xmlns:a16="http://schemas.microsoft.com/office/drawing/2014/main" id="{CFB47C4F-96F1-45E2-90BC-BD0BB2967FC0}"/>
              </a:ext>
            </a:extLst>
          </p:cNvPr>
          <p:cNvGrpSpPr/>
          <p:nvPr userDrawn="1"/>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chemeClr val="accent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grpSp>
    </p:spTree>
    <p:extLst>
      <p:ext uri="{BB962C8B-B14F-4D97-AF65-F5344CB8AC3E}">
        <p14:creationId xmlns:p14="http://schemas.microsoft.com/office/powerpoint/2010/main" val="61912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ver 1">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chemeClr val="accent5"/>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chemeClr val="accent5"/>
                </a:solidFill>
              </a:defRPr>
            </a:lvl1pPr>
            <a:lvl2pPr marL="457200" indent="0">
              <a:buNone/>
              <a:defRPr/>
            </a:lvl2pPr>
          </a:lstStyle>
          <a:p>
            <a:pPr lvl="0"/>
            <a:r>
              <a:rPr lang="en-US"/>
              <a:t>CLICK TO EDIT TEXT</a:t>
            </a:r>
          </a:p>
        </p:txBody>
      </p:sp>
      <p:grpSp>
        <p:nvGrpSpPr>
          <p:cNvPr id="8" name="Group 7">
            <a:extLst>
              <a:ext uri="{FF2B5EF4-FFF2-40B4-BE49-F238E27FC236}">
                <a16:creationId xmlns:a16="http://schemas.microsoft.com/office/drawing/2014/main" id="{CFB47C4F-96F1-45E2-90BC-BD0BB2967FC0}"/>
              </a:ext>
            </a:extLst>
          </p:cNvPr>
          <p:cNvGrpSpPr/>
          <p:nvPr userDrawn="1"/>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grpSp>
    </p:spTree>
    <p:extLst>
      <p:ext uri="{BB962C8B-B14F-4D97-AF65-F5344CB8AC3E}">
        <p14:creationId xmlns:p14="http://schemas.microsoft.com/office/powerpoint/2010/main" val="3368246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ver 1">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chemeClr val="accent4"/>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chemeClr val="accent4"/>
                </a:solidFill>
              </a:defRPr>
            </a:lvl1pPr>
            <a:lvl2pPr marL="457200" indent="0">
              <a:buNone/>
              <a:defRPr/>
            </a:lvl2pPr>
          </a:lstStyle>
          <a:p>
            <a:pPr lvl="0"/>
            <a:r>
              <a:rPr lang="en-US"/>
              <a:t>CLICK TO EDIT TEXT</a:t>
            </a:r>
          </a:p>
        </p:txBody>
      </p:sp>
      <p:grpSp>
        <p:nvGrpSpPr>
          <p:cNvPr id="8" name="Group 7">
            <a:extLst>
              <a:ext uri="{FF2B5EF4-FFF2-40B4-BE49-F238E27FC236}">
                <a16:creationId xmlns:a16="http://schemas.microsoft.com/office/drawing/2014/main" id="{CFB47C4F-96F1-45E2-90BC-BD0BB2967FC0}"/>
              </a:ext>
            </a:extLst>
          </p:cNvPr>
          <p:cNvGrpSpPr/>
          <p:nvPr userDrawn="1"/>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grpSp>
    </p:spTree>
    <p:extLst>
      <p:ext uri="{BB962C8B-B14F-4D97-AF65-F5344CB8AC3E}">
        <p14:creationId xmlns:p14="http://schemas.microsoft.com/office/powerpoint/2010/main" val="2011524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ver 1">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2814452" y="3086100"/>
            <a:ext cx="8753248" cy="1783387"/>
          </a:xfrm>
        </p:spPr>
        <p:txBody>
          <a:bodyPr anchor="t">
            <a:normAutofit/>
          </a:bodyPr>
          <a:lstStyle>
            <a:lvl1pPr algn="l">
              <a:defRPr sz="4800">
                <a:solidFill>
                  <a:schemeClr val="accent1"/>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2814863" y="2270125"/>
            <a:ext cx="8753249" cy="703263"/>
          </a:xfrm>
        </p:spPr>
        <p:txBody>
          <a:bodyPr anchor="b"/>
          <a:lstStyle>
            <a:lvl1pPr marL="0" indent="0">
              <a:buNone/>
              <a:defRPr sz="2000">
                <a:solidFill>
                  <a:schemeClr val="accent1"/>
                </a:solidFill>
              </a:defRPr>
            </a:lvl1pPr>
            <a:lvl2pPr marL="457200" indent="0">
              <a:buNone/>
              <a:defRPr/>
            </a:lvl2pPr>
          </a:lstStyle>
          <a:p>
            <a:pPr lvl="0"/>
            <a:r>
              <a:rPr lang="en-US"/>
              <a:t>CLICK TO EDIT TEXT</a:t>
            </a:r>
          </a:p>
        </p:txBody>
      </p:sp>
      <p:grpSp>
        <p:nvGrpSpPr>
          <p:cNvPr id="8" name="Group 7">
            <a:extLst>
              <a:ext uri="{FF2B5EF4-FFF2-40B4-BE49-F238E27FC236}">
                <a16:creationId xmlns:a16="http://schemas.microsoft.com/office/drawing/2014/main" id="{CFB47C4F-96F1-45E2-90BC-BD0BB2967FC0}"/>
              </a:ext>
            </a:extLst>
          </p:cNvPr>
          <p:cNvGrpSpPr/>
          <p:nvPr userDrawn="1"/>
        </p:nvGrpSpPr>
        <p:grpSpPr>
          <a:xfrm>
            <a:off x="0" y="0"/>
            <a:ext cx="2051743" cy="6858000"/>
            <a:chOff x="-1" y="0"/>
            <a:chExt cx="4105155" cy="6858000"/>
          </a:xfrm>
        </p:grpSpPr>
        <p:sp>
          <p:nvSpPr>
            <p:cNvPr id="9" name="Rectangle 8">
              <a:extLst>
                <a:ext uri="{FF2B5EF4-FFF2-40B4-BE49-F238E27FC236}">
                  <a16:creationId xmlns:a16="http://schemas.microsoft.com/office/drawing/2014/main" id="{98110075-17C3-4008-81AA-5A02D86DADAB}"/>
                </a:ext>
              </a:extLst>
            </p:cNvPr>
            <p:cNvSpPr/>
            <p:nvPr/>
          </p:nvSpPr>
          <p:spPr>
            <a:xfrm>
              <a:off x="-1" y="0"/>
              <a:ext cx="1030437"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0" name="Rectangle 9">
              <a:extLst>
                <a:ext uri="{FF2B5EF4-FFF2-40B4-BE49-F238E27FC236}">
                  <a16:creationId xmlns:a16="http://schemas.microsoft.com/office/drawing/2014/main" id="{80A99539-5C80-44DA-BDDF-6C6956C271B5}"/>
                </a:ext>
              </a:extLst>
            </p:cNvPr>
            <p:cNvSpPr/>
            <p:nvPr/>
          </p:nvSpPr>
          <p:spPr>
            <a:xfrm>
              <a:off x="1023717" y="0"/>
              <a:ext cx="1030437" cy="6858000"/>
            </a:xfrm>
            <a:prstGeom prst="rect">
              <a:avLst/>
            </a:prstGeom>
            <a:solidFill>
              <a:schemeClr val="accent1">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1" name="Rectangle 10">
              <a:extLst>
                <a:ext uri="{FF2B5EF4-FFF2-40B4-BE49-F238E27FC236}">
                  <a16:creationId xmlns:a16="http://schemas.microsoft.com/office/drawing/2014/main" id="{79F78590-9D41-458E-9F5C-455477FC0634}"/>
                </a:ext>
              </a:extLst>
            </p:cNvPr>
            <p:cNvSpPr/>
            <p:nvPr/>
          </p:nvSpPr>
          <p:spPr>
            <a:xfrm>
              <a:off x="2045254" y="0"/>
              <a:ext cx="1030437" cy="68580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2" name="Rectangle 11">
              <a:extLst>
                <a:ext uri="{FF2B5EF4-FFF2-40B4-BE49-F238E27FC236}">
                  <a16:creationId xmlns:a16="http://schemas.microsoft.com/office/drawing/2014/main" id="{A6EA2E4D-E456-4B63-8A96-0A9DE562F125}"/>
                </a:ext>
              </a:extLst>
            </p:cNvPr>
            <p:cNvSpPr/>
            <p:nvPr/>
          </p:nvSpPr>
          <p:spPr>
            <a:xfrm>
              <a:off x="3074717" y="0"/>
              <a:ext cx="1030437" cy="6858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grpSp>
    </p:spTree>
    <p:extLst>
      <p:ext uri="{BB962C8B-B14F-4D97-AF65-F5344CB8AC3E}">
        <p14:creationId xmlns:p14="http://schemas.microsoft.com/office/powerpoint/2010/main" val="959847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2">
    <p:bg>
      <p:bgPr>
        <a:solidFill>
          <a:srgbClr val="EF8990"/>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userDrawn="1"/>
        </p:nvSpPr>
        <p:spPr>
          <a:xfrm>
            <a:off x="152400" y="146304"/>
            <a:ext cx="11887200" cy="727979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grpSp>
        <p:nvGrpSpPr>
          <p:cNvPr id="14" name="ampersand">
            <a:extLst>
              <a:ext uri="{FF2B5EF4-FFF2-40B4-BE49-F238E27FC236}">
                <a16:creationId xmlns:a16="http://schemas.microsoft.com/office/drawing/2014/main" id="{9BD0BD0B-10B9-4807-9670-AFDF7311D503}"/>
              </a:ext>
            </a:extLst>
          </p:cNvPr>
          <p:cNvGrpSpPr/>
          <p:nvPr userDrawn="1"/>
        </p:nvGrpSpPr>
        <p:grpSpPr>
          <a:xfrm>
            <a:off x="0" y="1918163"/>
            <a:ext cx="4940037" cy="5663737"/>
            <a:chOff x="114300" y="876822"/>
            <a:chExt cx="5981700" cy="6858000"/>
          </a:xfrm>
        </p:grpSpPr>
        <p:sp>
          <p:nvSpPr>
            <p:cNvPr id="15" name="bottom">
              <a:extLst>
                <a:ext uri="{FF2B5EF4-FFF2-40B4-BE49-F238E27FC236}">
                  <a16:creationId xmlns:a16="http://schemas.microsoft.com/office/drawing/2014/main" id="{6FB58BE9-362A-4063-BB85-0E287195101F}"/>
                </a:ext>
              </a:extLst>
            </p:cNvPr>
            <p:cNvSpPr>
              <a:spLocks/>
            </p:cNvSpPr>
            <p:nvPr/>
          </p:nvSpPr>
          <p:spPr bwMode="auto">
            <a:xfrm>
              <a:off x="152400" y="4386785"/>
              <a:ext cx="5381625" cy="2500313"/>
            </a:xfrm>
            <a:custGeom>
              <a:avLst/>
              <a:gdLst>
                <a:gd name="T0" fmla="*/ 3127 w 3390"/>
                <a:gd name="T1" fmla="*/ 972 h 1575"/>
                <a:gd name="T2" fmla="*/ 2900 w 3390"/>
                <a:gd name="T3" fmla="*/ 1290 h 1575"/>
                <a:gd name="T4" fmla="*/ 2677 w 3390"/>
                <a:gd name="T5" fmla="*/ 1558 h 1575"/>
                <a:gd name="T6" fmla="*/ 2639 w 3390"/>
                <a:gd name="T7" fmla="*/ 1558 h 1575"/>
                <a:gd name="T8" fmla="*/ 225 w 3390"/>
                <a:gd name="T9" fmla="*/ 1563 h 1575"/>
                <a:gd name="T10" fmla="*/ 193 w 3390"/>
                <a:gd name="T11" fmla="*/ 1563 h 1575"/>
                <a:gd name="T12" fmla="*/ 53 w 3390"/>
                <a:gd name="T13" fmla="*/ 1496 h 1575"/>
                <a:gd name="T14" fmla="*/ 0 w 3390"/>
                <a:gd name="T15" fmla="*/ 1323 h 1575"/>
                <a:gd name="T16" fmla="*/ 101 w 3390"/>
                <a:gd name="T17" fmla="*/ 1482 h 1575"/>
                <a:gd name="T18" fmla="*/ 110 w 3390"/>
                <a:gd name="T19" fmla="*/ 1492 h 1575"/>
                <a:gd name="T20" fmla="*/ 134 w 3390"/>
                <a:gd name="T21" fmla="*/ 1518 h 1575"/>
                <a:gd name="T22" fmla="*/ 187 w 3390"/>
                <a:gd name="T23" fmla="*/ 1558 h 1575"/>
                <a:gd name="T24" fmla="*/ 208 w 3390"/>
                <a:gd name="T25" fmla="*/ 1561 h 1575"/>
                <a:gd name="T26" fmla="*/ 230 w 3390"/>
                <a:gd name="T27" fmla="*/ 1552 h 1575"/>
                <a:gd name="T28" fmla="*/ 239 w 3390"/>
                <a:gd name="T29" fmla="*/ 1532 h 1575"/>
                <a:gd name="T30" fmla="*/ 242 w 3390"/>
                <a:gd name="T31" fmla="*/ 1351 h 1575"/>
                <a:gd name="T32" fmla="*/ 258 w 3390"/>
                <a:gd name="T33" fmla="*/ 1234 h 1575"/>
                <a:gd name="T34" fmla="*/ 304 w 3390"/>
                <a:gd name="T35" fmla="*/ 1087 h 1575"/>
                <a:gd name="T36" fmla="*/ 339 w 3390"/>
                <a:gd name="T37" fmla="*/ 1044 h 1575"/>
                <a:gd name="T38" fmla="*/ 346 w 3390"/>
                <a:gd name="T39" fmla="*/ 1041 h 1575"/>
                <a:gd name="T40" fmla="*/ 359 w 3390"/>
                <a:gd name="T41" fmla="*/ 1046 h 1575"/>
                <a:gd name="T42" fmla="*/ 437 w 3390"/>
                <a:gd name="T43" fmla="*/ 1153 h 1575"/>
                <a:gd name="T44" fmla="*/ 559 w 3390"/>
                <a:gd name="T45" fmla="*/ 1296 h 1575"/>
                <a:gd name="T46" fmla="*/ 607 w 3390"/>
                <a:gd name="T47" fmla="*/ 1340 h 1575"/>
                <a:gd name="T48" fmla="*/ 707 w 3390"/>
                <a:gd name="T49" fmla="*/ 1411 h 1575"/>
                <a:gd name="T50" fmla="*/ 738 w 3390"/>
                <a:gd name="T51" fmla="*/ 1418 h 1575"/>
                <a:gd name="T52" fmla="*/ 755 w 3390"/>
                <a:gd name="T53" fmla="*/ 1409 h 1575"/>
                <a:gd name="T54" fmla="*/ 765 w 3390"/>
                <a:gd name="T55" fmla="*/ 1382 h 1575"/>
                <a:gd name="T56" fmla="*/ 760 w 3390"/>
                <a:gd name="T57" fmla="*/ 1342 h 1575"/>
                <a:gd name="T58" fmla="*/ 748 w 3390"/>
                <a:gd name="T59" fmla="*/ 1297 h 1575"/>
                <a:gd name="T60" fmla="*/ 729 w 3390"/>
                <a:gd name="T61" fmla="*/ 1199 h 1575"/>
                <a:gd name="T62" fmla="*/ 744 w 3390"/>
                <a:gd name="T63" fmla="*/ 1213 h 1575"/>
                <a:gd name="T64" fmla="*/ 835 w 3390"/>
                <a:gd name="T65" fmla="*/ 1373 h 1575"/>
                <a:gd name="T66" fmla="*/ 961 w 3390"/>
                <a:gd name="T67" fmla="*/ 1483 h 1575"/>
                <a:gd name="T68" fmla="*/ 1117 w 3390"/>
                <a:gd name="T69" fmla="*/ 1544 h 1575"/>
                <a:gd name="T70" fmla="*/ 1300 w 3390"/>
                <a:gd name="T71" fmla="*/ 1552 h 1575"/>
                <a:gd name="T72" fmla="*/ 1501 w 3390"/>
                <a:gd name="T73" fmla="*/ 1506 h 1575"/>
                <a:gd name="T74" fmla="*/ 1721 w 3390"/>
                <a:gd name="T75" fmla="*/ 1402 h 1575"/>
                <a:gd name="T76" fmla="*/ 1949 w 3390"/>
                <a:gd name="T77" fmla="*/ 1237 h 1575"/>
                <a:gd name="T78" fmla="*/ 2125 w 3390"/>
                <a:gd name="T79" fmla="*/ 1075 h 1575"/>
                <a:gd name="T80" fmla="*/ 2345 w 3390"/>
                <a:gd name="T81" fmla="*/ 820 h 1575"/>
                <a:gd name="T82" fmla="*/ 2563 w 3390"/>
                <a:gd name="T83" fmla="*/ 510 h 1575"/>
                <a:gd name="T84" fmla="*/ 2585 w 3390"/>
                <a:gd name="T85" fmla="*/ 462 h 1575"/>
                <a:gd name="T86" fmla="*/ 2680 w 3390"/>
                <a:gd name="T87" fmla="*/ 251 h 1575"/>
                <a:gd name="T88" fmla="*/ 2754 w 3390"/>
                <a:gd name="T89" fmla="*/ 138 h 1575"/>
                <a:gd name="T90" fmla="*/ 2831 w 3390"/>
                <a:gd name="T91" fmla="*/ 62 h 1575"/>
                <a:gd name="T92" fmla="*/ 2924 w 3390"/>
                <a:gd name="T93" fmla="*/ 14 h 1575"/>
                <a:gd name="T94" fmla="*/ 3038 w 3390"/>
                <a:gd name="T95" fmla="*/ 2 h 1575"/>
                <a:gd name="T96" fmla="*/ 3172 w 3390"/>
                <a:gd name="T97" fmla="*/ 38 h 1575"/>
                <a:gd name="T98" fmla="*/ 3270 w 3390"/>
                <a:gd name="T99" fmla="*/ 95 h 1575"/>
                <a:gd name="T100" fmla="*/ 3354 w 3390"/>
                <a:gd name="T101" fmla="*/ 191 h 1575"/>
                <a:gd name="T102" fmla="*/ 3388 w 3390"/>
                <a:gd name="T103" fmla="*/ 305 h 1575"/>
                <a:gd name="T104" fmla="*/ 3383 w 3390"/>
                <a:gd name="T105" fmla="*/ 429 h 1575"/>
                <a:gd name="T106" fmla="*/ 3350 w 3390"/>
                <a:gd name="T107" fmla="*/ 556 h 1575"/>
                <a:gd name="T108" fmla="*/ 3270 w 3390"/>
                <a:gd name="T109" fmla="*/ 737 h 1575"/>
                <a:gd name="T110" fmla="*/ 3154 w 3390"/>
                <a:gd name="T111" fmla="*/ 929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0" h="1575">
                  <a:moveTo>
                    <a:pt x="3154" y="929"/>
                  </a:moveTo>
                  <a:lnTo>
                    <a:pt x="3154" y="929"/>
                  </a:lnTo>
                  <a:lnTo>
                    <a:pt x="3127" y="972"/>
                  </a:lnTo>
                  <a:lnTo>
                    <a:pt x="3127" y="972"/>
                  </a:lnTo>
                  <a:lnTo>
                    <a:pt x="3070" y="1056"/>
                  </a:lnTo>
                  <a:lnTo>
                    <a:pt x="3013" y="1137"/>
                  </a:lnTo>
                  <a:lnTo>
                    <a:pt x="2957" y="1215"/>
                  </a:lnTo>
                  <a:lnTo>
                    <a:pt x="2900" y="1290"/>
                  </a:lnTo>
                  <a:lnTo>
                    <a:pt x="2843" y="1361"/>
                  </a:lnTo>
                  <a:lnTo>
                    <a:pt x="2788" y="1430"/>
                  </a:lnTo>
                  <a:lnTo>
                    <a:pt x="2732" y="1494"/>
                  </a:lnTo>
                  <a:lnTo>
                    <a:pt x="2677" y="1558"/>
                  </a:lnTo>
                  <a:lnTo>
                    <a:pt x="2677" y="1558"/>
                  </a:lnTo>
                  <a:lnTo>
                    <a:pt x="2658" y="1575"/>
                  </a:lnTo>
                  <a:lnTo>
                    <a:pt x="2658" y="1575"/>
                  </a:lnTo>
                  <a:lnTo>
                    <a:pt x="2639" y="1558"/>
                  </a:lnTo>
                  <a:lnTo>
                    <a:pt x="232" y="1558"/>
                  </a:lnTo>
                  <a:lnTo>
                    <a:pt x="232" y="1558"/>
                  </a:lnTo>
                  <a:lnTo>
                    <a:pt x="229" y="1561"/>
                  </a:lnTo>
                  <a:lnTo>
                    <a:pt x="225" y="1563"/>
                  </a:lnTo>
                  <a:lnTo>
                    <a:pt x="225" y="1563"/>
                  </a:lnTo>
                  <a:lnTo>
                    <a:pt x="215" y="1566"/>
                  </a:lnTo>
                  <a:lnTo>
                    <a:pt x="205" y="1566"/>
                  </a:lnTo>
                  <a:lnTo>
                    <a:pt x="193" y="1563"/>
                  </a:lnTo>
                  <a:lnTo>
                    <a:pt x="181" y="1558"/>
                  </a:lnTo>
                  <a:lnTo>
                    <a:pt x="79" y="1558"/>
                  </a:lnTo>
                  <a:lnTo>
                    <a:pt x="79" y="1558"/>
                  </a:lnTo>
                  <a:lnTo>
                    <a:pt x="53" y="1496"/>
                  </a:lnTo>
                  <a:lnTo>
                    <a:pt x="31" y="1435"/>
                  </a:lnTo>
                  <a:lnTo>
                    <a:pt x="14" y="1378"/>
                  </a:lnTo>
                  <a:lnTo>
                    <a:pt x="0" y="1323"/>
                  </a:lnTo>
                  <a:lnTo>
                    <a:pt x="0" y="1323"/>
                  </a:lnTo>
                  <a:lnTo>
                    <a:pt x="28" y="1370"/>
                  </a:lnTo>
                  <a:lnTo>
                    <a:pt x="53" y="1411"/>
                  </a:lnTo>
                  <a:lnTo>
                    <a:pt x="77" y="1449"/>
                  </a:lnTo>
                  <a:lnTo>
                    <a:pt x="101" y="1482"/>
                  </a:lnTo>
                  <a:lnTo>
                    <a:pt x="101" y="1482"/>
                  </a:lnTo>
                  <a:lnTo>
                    <a:pt x="105" y="1487"/>
                  </a:lnTo>
                  <a:lnTo>
                    <a:pt x="105" y="1487"/>
                  </a:lnTo>
                  <a:lnTo>
                    <a:pt x="110" y="1492"/>
                  </a:lnTo>
                  <a:lnTo>
                    <a:pt x="110" y="1492"/>
                  </a:lnTo>
                  <a:lnTo>
                    <a:pt x="119" y="1502"/>
                  </a:lnTo>
                  <a:lnTo>
                    <a:pt x="119" y="1502"/>
                  </a:lnTo>
                  <a:lnTo>
                    <a:pt x="134" y="1518"/>
                  </a:lnTo>
                  <a:lnTo>
                    <a:pt x="151" y="1533"/>
                  </a:lnTo>
                  <a:lnTo>
                    <a:pt x="169" y="1546"/>
                  </a:lnTo>
                  <a:lnTo>
                    <a:pt x="187" y="1558"/>
                  </a:lnTo>
                  <a:lnTo>
                    <a:pt x="187" y="1558"/>
                  </a:lnTo>
                  <a:lnTo>
                    <a:pt x="191" y="1559"/>
                  </a:lnTo>
                  <a:lnTo>
                    <a:pt x="191" y="1559"/>
                  </a:lnTo>
                  <a:lnTo>
                    <a:pt x="199" y="1561"/>
                  </a:lnTo>
                  <a:lnTo>
                    <a:pt x="208" y="1561"/>
                  </a:lnTo>
                  <a:lnTo>
                    <a:pt x="217" y="1559"/>
                  </a:lnTo>
                  <a:lnTo>
                    <a:pt x="224" y="1558"/>
                  </a:lnTo>
                  <a:lnTo>
                    <a:pt x="224" y="1558"/>
                  </a:lnTo>
                  <a:lnTo>
                    <a:pt x="230" y="1552"/>
                  </a:lnTo>
                  <a:lnTo>
                    <a:pt x="236" y="1546"/>
                  </a:lnTo>
                  <a:lnTo>
                    <a:pt x="237" y="1539"/>
                  </a:lnTo>
                  <a:lnTo>
                    <a:pt x="239" y="1532"/>
                  </a:lnTo>
                  <a:lnTo>
                    <a:pt x="239" y="1532"/>
                  </a:lnTo>
                  <a:lnTo>
                    <a:pt x="239" y="1482"/>
                  </a:lnTo>
                  <a:lnTo>
                    <a:pt x="239" y="1437"/>
                  </a:lnTo>
                  <a:lnTo>
                    <a:pt x="241" y="1392"/>
                  </a:lnTo>
                  <a:lnTo>
                    <a:pt x="242" y="1351"/>
                  </a:lnTo>
                  <a:lnTo>
                    <a:pt x="242" y="1351"/>
                  </a:lnTo>
                  <a:lnTo>
                    <a:pt x="249" y="1287"/>
                  </a:lnTo>
                  <a:lnTo>
                    <a:pt x="249" y="1287"/>
                  </a:lnTo>
                  <a:lnTo>
                    <a:pt x="258" y="1234"/>
                  </a:lnTo>
                  <a:lnTo>
                    <a:pt x="268" y="1187"/>
                  </a:lnTo>
                  <a:lnTo>
                    <a:pt x="279" y="1147"/>
                  </a:lnTo>
                  <a:lnTo>
                    <a:pt x="291" y="1113"/>
                  </a:lnTo>
                  <a:lnTo>
                    <a:pt x="304" y="1087"/>
                  </a:lnTo>
                  <a:lnTo>
                    <a:pt x="316" y="1066"/>
                  </a:lnTo>
                  <a:lnTo>
                    <a:pt x="328" y="1051"/>
                  </a:lnTo>
                  <a:lnTo>
                    <a:pt x="334" y="1048"/>
                  </a:lnTo>
                  <a:lnTo>
                    <a:pt x="339" y="1044"/>
                  </a:lnTo>
                  <a:lnTo>
                    <a:pt x="339" y="1044"/>
                  </a:lnTo>
                  <a:lnTo>
                    <a:pt x="340" y="1044"/>
                  </a:lnTo>
                  <a:lnTo>
                    <a:pt x="340" y="1044"/>
                  </a:lnTo>
                  <a:lnTo>
                    <a:pt x="346" y="1041"/>
                  </a:lnTo>
                  <a:lnTo>
                    <a:pt x="351" y="1041"/>
                  </a:lnTo>
                  <a:lnTo>
                    <a:pt x="356" y="1042"/>
                  </a:lnTo>
                  <a:lnTo>
                    <a:pt x="359" y="1046"/>
                  </a:lnTo>
                  <a:lnTo>
                    <a:pt x="359" y="1046"/>
                  </a:lnTo>
                  <a:lnTo>
                    <a:pt x="361" y="1048"/>
                  </a:lnTo>
                  <a:lnTo>
                    <a:pt x="361" y="1048"/>
                  </a:lnTo>
                  <a:lnTo>
                    <a:pt x="401" y="1103"/>
                  </a:lnTo>
                  <a:lnTo>
                    <a:pt x="437" y="1153"/>
                  </a:lnTo>
                  <a:lnTo>
                    <a:pt x="471" y="1196"/>
                  </a:lnTo>
                  <a:lnTo>
                    <a:pt x="504" y="1234"/>
                  </a:lnTo>
                  <a:lnTo>
                    <a:pt x="531" y="1266"/>
                  </a:lnTo>
                  <a:lnTo>
                    <a:pt x="559" y="1296"/>
                  </a:lnTo>
                  <a:lnTo>
                    <a:pt x="585" y="1320"/>
                  </a:lnTo>
                  <a:lnTo>
                    <a:pt x="607" y="1340"/>
                  </a:lnTo>
                  <a:lnTo>
                    <a:pt x="607" y="1340"/>
                  </a:lnTo>
                  <a:lnTo>
                    <a:pt x="607" y="1340"/>
                  </a:lnTo>
                  <a:lnTo>
                    <a:pt x="634" y="1365"/>
                  </a:lnTo>
                  <a:lnTo>
                    <a:pt x="660" y="1382"/>
                  </a:lnTo>
                  <a:lnTo>
                    <a:pt x="684" y="1397"/>
                  </a:lnTo>
                  <a:lnTo>
                    <a:pt x="707" y="1411"/>
                  </a:lnTo>
                  <a:lnTo>
                    <a:pt x="707" y="1411"/>
                  </a:lnTo>
                  <a:lnTo>
                    <a:pt x="719" y="1416"/>
                  </a:lnTo>
                  <a:lnTo>
                    <a:pt x="732" y="1418"/>
                  </a:lnTo>
                  <a:lnTo>
                    <a:pt x="738" y="1418"/>
                  </a:lnTo>
                  <a:lnTo>
                    <a:pt x="744" y="1416"/>
                  </a:lnTo>
                  <a:lnTo>
                    <a:pt x="750" y="1415"/>
                  </a:lnTo>
                  <a:lnTo>
                    <a:pt x="755" y="1409"/>
                  </a:lnTo>
                  <a:lnTo>
                    <a:pt x="755" y="1409"/>
                  </a:lnTo>
                  <a:lnTo>
                    <a:pt x="758" y="1404"/>
                  </a:lnTo>
                  <a:lnTo>
                    <a:pt x="762" y="1397"/>
                  </a:lnTo>
                  <a:lnTo>
                    <a:pt x="763" y="1390"/>
                  </a:lnTo>
                  <a:lnTo>
                    <a:pt x="765" y="1382"/>
                  </a:lnTo>
                  <a:lnTo>
                    <a:pt x="763" y="1365"/>
                  </a:lnTo>
                  <a:lnTo>
                    <a:pt x="760" y="1344"/>
                  </a:lnTo>
                  <a:lnTo>
                    <a:pt x="760" y="1344"/>
                  </a:lnTo>
                  <a:lnTo>
                    <a:pt x="760" y="1342"/>
                  </a:lnTo>
                  <a:lnTo>
                    <a:pt x="760" y="1342"/>
                  </a:lnTo>
                  <a:lnTo>
                    <a:pt x="748" y="1297"/>
                  </a:lnTo>
                  <a:lnTo>
                    <a:pt x="748" y="1297"/>
                  </a:lnTo>
                  <a:lnTo>
                    <a:pt x="748" y="1297"/>
                  </a:lnTo>
                  <a:lnTo>
                    <a:pt x="748" y="1297"/>
                  </a:lnTo>
                  <a:lnTo>
                    <a:pt x="741" y="1266"/>
                  </a:lnTo>
                  <a:lnTo>
                    <a:pt x="734" y="1234"/>
                  </a:lnTo>
                  <a:lnTo>
                    <a:pt x="729" y="1199"/>
                  </a:lnTo>
                  <a:lnTo>
                    <a:pt x="729" y="1182"/>
                  </a:lnTo>
                  <a:lnTo>
                    <a:pt x="729" y="1166"/>
                  </a:lnTo>
                  <a:lnTo>
                    <a:pt x="729" y="1166"/>
                  </a:lnTo>
                  <a:lnTo>
                    <a:pt x="744" y="1213"/>
                  </a:lnTo>
                  <a:lnTo>
                    <a:pt x="763" y="1258"/>
                  </a:lnTo>
                  <a:lnTo>
                    <a:pt x="786" y="1299"/>
                  </a:lnTo>
                  <a:lnTo>
                    <a:pt x="810" y="1337"/>
                  </a:lnTo>
                  <a:lnTo>
                    <a:pt x="835" y="1373"/>
                  </a:lnTo>
                  <a:lnTo>
                    <a:pt x="863" y="1404"/>
                  </a:lnTo>
                  <a:lnTo>
                    <a:pt x="894" y="1434"/>
                  </a:lnTo>
                  <a:lnTo>
                    <a:pt x="927" y="1461"/>
                  </a:lnTo>
                  <a:lnTo>
                    <a:pt x="961" y="1483"/>
                  </a:lnTo>
                  <a:lnTo>
                    <a:pt x="997" y="1504"/>
                  </a:lnTo>
                  <a:lnTo>
                    <a:pt x="1035" y="1521"/>
                  </a:lnTo>
                  <a:lnTo>
                    <a:pt x="1074" y="1533"/>
                  </a:lnTo>
                  <a:lnTo>
                    <a:pt x="1117" y="1544"/>
                  </a:lnTo>
                  <a:lnTo>
                    <a:pt x="1160" y="1552"/>
                  </a:lnTo>
                  <a:lnTo>
                    <a:pt x="1205" y="1556"/>
                  </a:lnTo>
                  <a:lnTo>
                    <a:pt x="1251" y="1556"/>
                  </a:lnTo>
                  <a:lnTo>
                    <a:pt x="1300" y="1552"/>
                  </a:lnTo>
                  <a:lnTo>
                    <a:pt x="1348" y="1546"/>
                  </a:lnTo>
                  <a:lnTo>
                    <a:pt x="1398" y="1537"/>
                  </a:lnTo>
                  <a:lnTo>
                    <a:pt x="1449" y="1523"/>
                  </a:lnTo>
                  <a:lnTo>
                    <a:pt x="1501" y="1506"/>
                  </a:lnTo>
                  <a:lnTo>
                    <a:pt x="1554" y="1485"/>
                  </a:lnTo>
                  <a:lnTo>
                    <a:pt x="1609" y="1461"/>
                  </a:lnTo>
                  <a:lnTo>
                    <a:pt x="1664" y="1434"/>
                  </a:lnTo>
                  <a:lnTo>
                    <a:pt x="1721" y="1402"/>
                  </a:lnTo>
                  <a:lnTo>
                    <a:pt x="1776" y="1366"/>
                  </a:lnTo>
                  <a:lnTo>
                    <a:pt x="1834" y="1327"/>
                  </a:lnTo>
                  <a:lnTo>
                    <a:pt x="1891" y="1285"/>
                  </a:lnTo>
                  <a:lnTo>
                    <a:pt x="1949" y="1237"/>
                  </a:lnTo>
                  <a:lnTo>
                    <a:pt x="2008" y="1187"/>
                  </a:lnTo>
                  <a:lnTo>
                    <a:pt x="2066" y="1134"/>
                  </a:lnTo>
                  <a:lnTo>
                    <a:pt x="2125" y="1075"/>
                  </a:lnTo>
                  <a:lnTo>
                    <a:pt x="2125" y="1075"/>
                  </a:lnTo>
                  <a:lnTo>
                    <a:pt x="2180" y="1017"/>
                  </a:lnTo>
                  <a:lnTo>
                    <a:pt x="2235" y="954"/>
                  </a:lnTo>
                  <a:lnTo>
                    <a:pt x="2290" y="889"/>
                  </a:lnTo>
                  <a:lnTo>
                    <a:pt x="2345" y="820"/>
                  </a:lnTo>
                  <a:lnTo>
                    <a:pt x="2400" y="748"/>
                  </a:lnTo>
                  <a:lnTo>
                    <a:pt x="2455" y="672"/>
                  </a:lnTo>
                  <a:lnTo>
                    <a:pt x="2510" y="593"/>
                  </a:lnTo>
                  <a:lnTo>
                    <a:pt x="2563" y="510"/>
                  </a:lnTo>
                  <a:lnTo>
                    <a:pt x="2563" y="510"/>
                  </a:lnTo>
                  <a:lnTo>
                    <a:pt x="2573" y="489"/>
                  </a:lnTo>
                  <a:lnTo>
                    <a:pt x="2585" y="462"/>
                  </a:lnTo>
                  <a:lnTo>
                    <a:pt x="2585" y="462"/>
                  </a:lnTo>
                  <a:lnTo>
                    <a:pt x="2616" y="388"/>
                  </a:lnTo>
                  <a:lnTo>
                    <a:pt x="2634" y="343"/>
                  </a:lnTo>
                  <a:lnTo>
                    <a:pt x="2656" y="298"/>
                  </a:lnTo>
                  <a:lnTo>
                    <a:pt x="2680" y="251"/>
                  </a:lnTo>
                  <a:lnTo>
                    <a:pt x="2707" y="203"/>
                  </a:lnTo>
                  <a:lnTo>
                    <a:pt x="2721" y="181"/>
                  </a:lnTo>
                  <a:lnTo>
                    <a:pt x="2738" y="158"/>
                  </a:lnTo>
                  <a:lnTo>
                    <a:pt x="2754" y="138"/>
                  </a:lnTo>
                  <a:lnTo>
                    <a:pt x="2773" y="117"/>
                  </a:lnTo>
                  <a:lnTo>
                    <a:pt x="2790" y="98"/>
                  </a:lnTo>
                  <a:lnTo>
                    <a:pt x="2811" y="79"/>
                  </a:lnTo>
                  <a:lnTo>
                    <a:pt x="2831" y="62"/>
                  </a:lnTo>
                  <a:lnTo>
                    <a:pt x="2854" y="46"/>
                  </a:lnTo>
                  <a:lnTo>
                    <a:pt x="2876" y="34"/>
                  </a:lnTo>
                  <a:lnTo>
                    <a:pt x="2900" y="22"/>
                  </a:lnTo>
                  <a:lnTo>
                    <a:pt x="2924" y="14"/>
                  </a:lnTo>
                  <a:lnTo>
                    <a:pt x="2952" y="7"/>
                  </a:lnTo>
                  <a:lnTo>
                    <a:pt x="2979" y="2"/>
                  </a:lnTo>
                  <a:lnTo>
                    <a:pt x="3007" y="0"/>
                  </a:lnTo>
                  <a:lnTo>
                    <a:pt x="3038" y="2"/>
                  </a:lnTo>
                  <a:lnTo>
                    <a:pt x="3068" y="5"/>
                  </a:lnTo>
                  <a:lnTo>
                    <a:pt x="3101" y="12"/>
                  </a:lnTo>
                  <a:lnTo>
                    <a:pt x="3135" y="22"/>
                  </a:lnTo>
                  <a:lnTo>
                    <a:pt x="3172" y="38"/>
                  </a:lnTo>
                  <a:lnTo>
                    <a:pt x="3208" y="55"/>
                  </a:lnTo>
                  <a:lnTo>
                    <a:pt x="3208" y="55"/>
                  </a:lnTo>
                  <a:lnTo>
                    <a:pt x="3240" y="74"/>
                  </a:lnTo>
                  <a:lnTo>
                    <a:pt x="3270" y="95"/>
                  </a:lnTo>
                  <a:lnTo>
                    <a:pt x="3295" y="117"/>
                  </a:lnTo>
                  <a:lnTo>
                    <a:pt x="3318" y="141"/>
                  </a:lnTo>
                  <a:lnTo>
                    <a:pt x="3337" y="165"/>
                  </a:lnTo>
                  <a:lnTo>
                    <a:pt x="3354" y="191"/>
                  </a:lnTo>
                  <a:lnTo>
                    <a:pt x="3366" y="219"/>
                  </a:lnTo>
                  <a:lnTo>
                    <a:pt x="3376" y="246"/>
                  </a:lnTo>
                  <a:lnTo>
                    <a:pt x="3383" y="276"/>
                  </a:lnTo>
                  <a:lnTo>
                    <a:pt x="3388" y="305"/>
                  </a:lnTo>
                  <a:lnTo>
                    <a:pt x="3390" y="336"/>
                  </a:lnTo>
                  <a:lnTo>
                    <a:pt x="3390" y="367"/>
                  </a:lnTo>
                  <a:lnTo>
                    <a:pt x="3386" y="398"/>
                  </a:lnTo>
                  <a:lnTo>
                    <a:pt x="3383" y="429"/>
                  </a:lnTo>
                  <a:lnTo>
                    <a:pt x="3378" y="460"/>
                  </a:lnTo>
                  <a:lnTo>
                    <a:pt x="3369" y="493"/>
                  </a:lnTo>
                  <a:lnTo>
                    <a:pt x="3361" y="524"/>
                  </a:lnTo>
                  <a:lnTo>
                    <a:pt x="3350" y="556"/>
                  </a:lnTo>
                  <a:lnTo>
                    <a:pt x="3338" y="587"/>
                  </a:lnTo>
                  <a:lnTo>
                    <a:pt x="3326" y="618"/>
                  </a:lnTo>
                  <a:lnTo>
                    <a:pt x="3299" y="679"/>
                  </a:lnTo>
                  <a:lnTo>
                    <a:pt x="3270" y="737"/>
                  </a:lnTo>
                  <a:lnTo>
                    <a:pt x="3239" y="792"/>
                  </a:lnTo>
                  <a:lnTo>
                    <a:pt x="3209" y="844"/>
                  </a:lnTo>
                  <a:lnTo>
                    <a:pt x="3154" y="929"/>
                  </a:lnTo>
                  <a:lnTo>
                    <a:pt x="3154" y="929"/>
                  </a:lnTo>
                  <a:close/>
                </a:path>
              </a:pathLst>
            </a:custGeom>
            <a:solidFill>
              <a:srgbClr val="EF8990"/>
            </a:solidFill>
            <a:ln w="9525">
              <a:solidFill>
                <a:srgbClr val="EF899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ibbon">
              <a:extLst>
                <a:ext uri="{FF2B5EF4-FFF2-40B4-BE49-F238E27FC236}">
                  <a16:creationId xmlns:a16="http://schemas.microsoft.com/office/drawing/2014/main" id="{0E58BDCB-5A55-4C26-A0BC-7A06636CAD2E}"/>
                </a:ext>
              </a:extLst>
            </p:cNvPr>
            <p:cNvSpPr>
              <a:spLocks noEditPoints="1"/>
            </p:cNvSpPr>
            <p:nvPr/>
          </p:nvSpPr>
          <p:spPr bwMode="auto">
            <a:xfrm>
              <a:off x="114300" y="876822"/>
              <a:ext cx="5981700" cy="6858000"/>
            </a:xfrm>
            <a:custGeom>
              <a:avLst/>
              <a:gdLst>
                <a:gd name="T0" fmla="*/ 3151 w 3768"/>
                <a:gd name="T1" fmla="*/ 3183 h 4320"/>
                <a:gd name="T2" fmla="*/ 2138 w 3768"/>
                <a:gd name="T3" fmla="*/ 2135 h 4320"/>
                <a:gd name="T4" fmla="*/ 2403 w 3768"/>
                <a:gd name="T5" fmla="*/ 1752 h 4320"/>
                <a:gd name="T6" fmla="*/ 2563 w 3768"/>
                <a:gd name="T7" fmla="*/ 1330 h 4320"/>
                <a:gd name="T8" fmla="*/ 2577 w 3768"/>
                <a:gd name="T9" fmla="*/ 896 h 4320"/>
                <a:gd name="T10" fmla="*/ 2463 w 3768"/>
                <a:gd name="T11" fmla="*/ 565 h 4320"/>
                <a:gd name="T12" fmla="*/ 2324 w 3768"/>
                <a:gd name="T13" fmla="*/ 367 h 4320"/>
                <a:gd name="T14" fmla="*/ 2126 w 3768"/>
                <a:gd name="T15" fmla="*/ 184 h 4320"/>
                <a:gd name="T16" fmla="*/ 1853 w 3768"/>
                <a:gd name="T17" fmla="*/ 45 h 4320"/>
                <a:gd name="T18" fmla="*/ 1571 w 3768"/>
                <a:gd name="T19" fmla="*/ 0 h 4320"/>
                <a:gd name="T20" fmla="*/ 1294 w 3768"/>
                <a:gd name="T21" fmla="*/ 43 h 4320"/>
                <a:gd name="T22" fmla="*/ 1037 w 3768"/>
                <a:gd name="T23" fmla="*/ 162 h 4320"/>
                <a:gd name="T24" fmla="*/ 856 w 3768"/>
                <a:gd name="T25" fmla="*/ 300 h 4320"/>
                <a:gd name="T26" fmla="*/ 703 w 3768"/>
                <a:gd name="T27" fmla="*/ 488 h 4320"/>
                <a:gd name="T28" fmla="*/ 603 w 3768"/>
                <a:gd name="T29" fmla="*/ 696 h 4320"/>
                <a:gd name="T30" fmla="*/ 543 w 3768"/>
                <a:gd name="T31" fmla="*/ 1144 h 4320"/>
                <a:gd name="T32" fmla="*/ 638 w 3768"/>
                <a:gd name="T33" fmla="*/ 1585 h 4320"/>
                <a:gd name="T34" fmla="*/ 839 w 3768"/>
                <a:gd name="T35" fmla="*/ 1956 h 4320"/>
                <a:gd name="T36" fmla="*/ 583 w 3768"/>
                <a:gd name="T37" fmla="*/ 2197 h 4320"/>
                <a:gd name="T38" fmla="*/ 294 w 3768"/>
                <a:gd name="T39" fmla="*/ 2471 h 4320"/>
                <a:gd name="T40" fmla="*/ 91 w 3768"/>
                <a:gd name="T41" fmla="*/ 2800 h 4320"/>
                <a:gd name="T42" fmla="*/ 2 w 3768"/>
                <a:gd name="T43" fmla="*/ 3200 h 4320"/>
                <a:gd name="T44" fmla="*/ 38 w 3768"/>
                <a:gd name="T45" fmla="*/ 3562 h 4320"/>
                <a:gd name="T46" fmla="*/ 129 w 3768"/>
                <a:gd name="T47" fmla="*/ 3698 h 4320"/>
                <a:gd name="T48" fmla="*/ 189 w 3768"/>
                <a:gd name="T49" fmla="*/ 3758 h 4320"/>
                <a:gd name="T50" fmla="*/ 249 w 3768"/>
                <a:gd name="T51" fmla="*/ 3774 h 4320"/>
                <a:gd name="T52" fmla="*/ 266 w 3768"/>
                <a:gd name="T53" fmla="*/ 3715 h 4320"/>
                <a:gd name="T54" fmla="*/ 273 w 3768"/>
                <a:gd name="T55" fmla="*/ 3498 h 4320"/>
                <a:gd name="T56" fmla="*/ 315 w 3768"/>
                <a:gd name="T57" fmla="*/ 3338 h 4320"/>
                <a:gd name="T58" fmla="*/ 364 w 3768"/>
                <a:gd name="T59" fmla="*/ 3255 h 4320"/>
                <a:gd name="T60" fmla="*/ 385 w 3768"/>
                <a:gd name="T61" fmla="*/ 3259 h 4320"/>
                <a:gd name="T62" fmla="*/ 578 w 3768"/>
                <a:gd name="T63" fmla="*/ 3498 h 4320"/>
                <a:gd name="T64" fmla="*/ 708 w 3768"/>
                <a:gd name="T65" fmla="*/ 3612 h 4320"/>
                <a:gd name="T66" fmla="*/ 782 w 3768"/>
                <a:gd name="T67" fmla="*/ 3624 h 4320"/>
                <a:gd name="T68" fmla="*/ 784 w 3768"/>
                <a:gd name="T69" fmla="*/ 3555 h 4320"/>
                <a:gd name="T70" fmla="*/ 772 w 3768"/>
                <a:gd name="T71" fmla="*/ 3508 h 4320"/>
                <a:gd name="T72" fmla="*/ 751 w 3768"/>
                <a:gd name="T73" fmla="*/ 3267 h 4320"/>
                <a:gd name="T74" fmla="*/ 792 w 3768"/>
                <a:gd name="T75" fmla="*/ 3050 h 4320"/>
                <a:gd name="T76" fmla="*/ 920 w 3768"/>
                <a:gd name="T77" fmla="*/ 2897 h 4320"/>
                <a:gd name="T78" fmla="*/ 1262 w 3768"/>
                <a:gd name="T79" fmla="*/ 2654 h 4320"/>
                <a:gd name="T80" fmla="*/ 2149 w 3768"/>
                <a:gd name="T81" fmla="*/ 3286 h 4320"/>
                <a:gd name="T82" fmla="*/ 3118 w 3768"/>
                <a:gd name="T83" fmla="*/ 4201 h 4320"/>
                <a:gd name="T84" fmla="*/ 3273 w 3768"/>
                <a:gd name="T85" fmla="*/ 4320 h 4320"/>
                <a:gd name="T86" fmla="*/ 3295 w 3768"/>
                <a:gd name="T87" fmla="*/ 4282 h 4320"/>
                <a:gd name="T88" fmla="*/ 3251 w 3768"/>
                <a:gd name="T89" fmla="*/ 3903 h 4320"/>
                <a:gd name="T90" fmla="*/ 3263 w 3768"/>
                <a:gd name="T91" fmla="*/ 3819 h 4320"/>
                <a:gd name="T92" fmla="*/ 3474 w 3768"/>
                <a:gd name="T93" fmla="*/ 3819 h 4320"/>
                <a:gd name="T94" fmla="*/ 3749 w 3768"/>
                <a:gd name="T95" fmla="*/ 3838 h 4320"/>
                <a:gd name="T96" fmla="*/ 3766 w 3768"/>
                <a:gd name="T97" fmla="*/ 3800 h 4320"/>
                <a:gd name="T98" fmla="*/ 1557 w 3768"/>
                <a:gd name="T99" fmla="*/ 1661 h 4320"/>
                <a:gd name="T100" fmla="*/ 1344 w 3768"/>
                <a:gd name="T101" fmla="*/ 1320 h 4320"/>
                <a:gd name="T102" fmla="*/ 1300 w 3768"/>
                <a:gd name="T103" fmla="*/ 1129 h 4320"/>
                <a:gd name="T104" fmla="*/ 1334 w 3768"/>
                <a:gd name="T105" fmla="*/ 922 h 4320"/>
                <a:gd name="T106" fmla="*/ 1432 w 3768"/>
                <a:gd name="T107" fmla="*/ 787 h 4320"/>
                <a:gd name="T108" fmla="*/ 1604 w 3768"/>
                <a:gd name="T109" fmla="*/ 760 h 4320"/>
                <a:gd name="T110" fmla="*/ 1733 w 3768"/>
                <a:gd name="T111" fmla="*/ 832 h 4320"/>
                <a:gd name="T112" fmla="*/ 1824 w 3768"/>
                <a:gd name="T113" fmla="*/ 1039 h 4320"/>
                <a:gd name="T114" fmla="*/ 1810 w 3768"/>
                <a:gd name="T115" fmla="*/ 1237 h 4320"/>
                <a:gd name="T116" fmla="*/ 1683 w 3768"/>
                <a:gd name="T117" fmla="*/ 149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68" h="4320">
                  <a:moveTo>
                    <a:pt x="3742" y="3751"/>
                  </a:moveTo>
                  <a:lnTo>
                    <a:pt x="3742" y="3751"/>
                  </a:lnTo>
                  <a:lnTo>
                    <a:pt x="3655" y="3665"/>
                  </a:lnTo>
                  <a:lnTo>
                    <a:pt x="3548" y="3562"/>
                  </a:lnTo>
                  <a:lnTo>
                    <a:pt x="3548" y="3562"/>
                  </a:lnTo>
                  <a:lnTo>
                    <a:pt x="3361" y="3383"/>
                  </a:lnTo>
                  <a:lnTo>
                    <a:pt x="3151" y="3183"/>
                  </a:lnTo>
                  <a:lnTo>
                    <a:pt x="3151" y="3183"/>
                  </a:lnTo>
                  <a:lnTo>
                    <a:pt x="2609" y="2673"/>
                  </a:lnTo>
                  <a:lnTo>
                    <a:pt x="2609" y="2673"/>
                  </a:lnTo>
                  <a:lnTo>
                    <a:pt x="2274" y="2357"/>
                  </a:lnTo>
                  <a:lnTo>
                    <a:pt x="2094" y="2185"/>
                  </a:lnTo>
                  <a:lnTo>
                    <a:pt x="2094" y="2185"/>
                  </a:lnTo>
                  <a:lnTo>
                    <a:pt x="2138" y="2135"/>
                  </a:lnTo>
                  <a:lnTo>
                    <a:pt x="2181" y="2085"/>
                  </a:lnTo>
                  <a:lnTo>
                    <a:pt x="2223" y="2032"/>
                  </a:lnTo>
                  <a:lnTo>
                    <a:pt x="2262" y="1978"/>
                  </a:lnTo>
                  <a:lnTo>
                    <a:pt x="2300" y="1923"/>
                  </a:lnTo>
                  <a:lnTo>
                    <a:pt x="2338" y="1868"/>
                  </a:lnTo>
                  <a:lnTo>
                    <a:pt x="2372" y="1811"/>
                  </a:lnTo>
                  <a:lnTo>
                    <a:pt x="2403" y="1752"/>
                  </a:lnTo>
                  <a:lnTo>
                    <a:pt x="2434" y="1694"/>
                  </a:lnTo>
                  <a:lnTo>
                    <a:pt x="2462" y="1635"/>
                  </a:lnTo>
                  <a:lnTo>
                    <a:pt x="2487" y="1575"/>
                  </a:lnTo>
                  <a:lnTo>
                    <a:pt x="2510" y="1515"/>
                  </a:lnTo>
                  <a:lnTo>
                    <a:pt x="2530" y="1453"/>
                  </a:lnTo>
                  <a:lnTo>
                    <a:pt x="2548" y="1392"/>
                  </a:lnTo>
                  <a:lnTo>
                    <a:pt x="2563" y="1330"/>
                  </a:lnTo>
                  <a:lnTo>
                    <a:pt x="2575" y="1268"/>
                  </a:lnTo>
                  <a:lnTo>
                    <a:pt x="2584" y="1206"/>
                  </a:lnTo>
                  <a:lnTo>
                    <a:pt x="2589" y="1144"/>
                  </a:lnTo>
                  <a:lnTo>
                    <a:pt x="2591" y="1082"/>
                  </a:lnTo>
                  <a:lnTo>
                    <a:pt x="2591" y="1020"/>
                  </a:lnTo>
                  <a:lnTo>
                    <a:pt x="2585" y="958"/>
                  </a:lnTo>
                  <a:lnTo>
                    <a:pt x="2577" y="896"/>
                  </a:lnTo>
                  <a:lnTo>
                    <a:pt x="2565" y="836"/>
                  </a:lnTo>
                  <a:lnTo>
                    <a:pt x="2549" y="774"/>
                  </a:lnTo>
                  <a:lnTo>
                    <a:pt x="2530" y="713"/>
                  </a:lnTo>
                  <a:lnTo>
                    <a:pt x="2506" y="655"/>
                  </a:lnTo>
                  <a:lnTo>
                    <a:pt x="2493" y="624"/>
                  </a:lnTo>
                  <a:lnTo>
                    <a:pt x="2479" y="594"/>
                  </a:lnTo>
                  <a:lnTo>
                    <a:pt x="2463" y="565"/>
                  </a:lnTo>
                  <a:lnTo>
                    <a:pt x="2446" y="536"/>
                  </a:lnTo>
                  <a:lnTo>
                    <a:pt x="2429" y="508"/>
                  </a:lnTo>
                  <a:lnTo>
                    <a:pt x="2410" y="479"/>
                  </a:lnTo>
                  <a:lnTo>
                    <a:pt x="2391" y="451"/>
                  </a:lnTo>
                  <a:lnTo>
                    <a:pt x="2369" y="422"/>
                  </a:lnTo>
                  <a:lnTo>
                    <a:pt x="2346" y="395"/>
                  </a:lnTo>
                  <a:lnTo>
                    <a:pt x="2324" y="367"/>
                  </a:lnTo>
                  <a:lnTo>
                    <a:pt x="2300" y="339"/>
                  </a:lnTo>
                  <a:lnTo>
                    <a:pt x="2274" y="312"/>
                  </a:lnTo>
                  <a:lnTo>
                    <a:pt x="2274" y="312"/>
                  </a:lnTo>
                  <a:lnTo>
                    <a:pt x="2238" y="277"/>
                  </a:lnTo>
                  <a:lnTo>
                    <a:pt x="2202" y="245"/>
                  </a:lnTo>
                  <a:lnTo>
                    <a:pt x="2164" y="214"/>
                  </a:lnTo>
                  <a:lnTo>
                    <a:pt x="2126" y="184"/>
                  </a:lnTo>
                  <a:lnTo>
                    <a:pt x="2089" y="159"/>
                  </a:lnTo>
                  <a:lnTo>
                    <a:pt x="2051" y="134"/>
                  </a:lnTo>
                  <a:lnTo>
                    <a:pt x="2011" y="112"/>
                  </a:lnTo>
                  <a:lnTo>
                    <a:pt x="1973" y="91"/>
                  </a:lnTo>
                  <a:lnTo>
                    <a:pt x="1934" y="74"/>
                  </a:lnTo>
                  <a:lnTo>
                    <a:pt x="1894" y="59"/>
                  </a:lnTo>
                  <a:lnTo>
                    <a:pt x="1853" y="45"/>
                  </a:lnTo>
                  <a:lnTo>
                    <a:pt x="1814" y="33"/>
                  </a:lnTo>
                  <a:lnTo>
                    <a:pt x="1774" y="22"/>
                  </a:lnTo>
                  <a:lnTo>
                    <a:pt x="1733" y="14"/>
                  </a:lnTo>
                  <a:lnTo>
                    <a:pt x="1693" y="9"/>
                  </a:lnTo>
                  <a:lnTo>
                    <a:pt x="1652" y="3"/>
                  </a:lnTo>
                  <a:lnTo>
                    <a:pt x="1612" y="2"/>
                  </a:lnTo>
                  <a:lnTo>
                    <a:pt x="1571" y="0"/>
                  </a:lnTo>
                  <a:lnTo>
                    <a:pt x="1532" y="2"/>
                  </a:lnTo>
                  <a:lnTo>
                    <a:pt x="1490" y="3"/>
                  </a:lnTo>
                  <a:lnTo>
                    <a:pt x="1451" y="9"/>
                  </a:lnTo>
                  <a:lnTo>
                    <a:pt x="1411" y="16"/>
                  </a:lnTo>
                  <a:lnTo>
                    <a:pt x="1372" y="22"/>
                  </a:lnTo>
                  <a:lnTo>
                    <a:pt x="1332" y="33"/>
                  </a:lnTo>
                  <a:lnTo>
                    <a:pt x="1294" y="43"/>
                  </a:lnTo>
                  <a:lnTo>
                    <a:pt x="1255" y="55"/>
                  </a:lnTo>
                  <a:lnTo>
                    <a:pt x="1217" y="69"/>
                  </a:lnTo>
                  <a:lnTo>
                    <a:pt x="1179" y="84"/>
                  </a:lnTo>
                  <a:lnTo>
                    <a:pt x="1143" y="102"/>
                  </a:lnTo>
                  <a:lnTo>
                    <a:pt x="1107" y="121"/>
                  </a:lnTo>
                  <a:lnTo>
                    <a:pt x="1071" y="140"/>
                  </a:lnTo>
                  <a:lnTo>
                    <a:pt x="1037" y="162"/>
                  </a:lnTo>
                  <a:lnTo>
                    <a:pt x="1037" y="162"/>
                  </a:lnTo>
                  <a:lnTo>
                    <a:pt x="1002" y="183"/>
                  </a:lnTo>
                  <a:lnTo>
                    <a:pt x="971" y="205"/>
                  </a:lnTo>
                  <a:lnTo>
                    <a:pt x="940" y="227"/>
                  </a:lnTo>
                  <a:lnTo>
                    <a:pt x="911" y="252"/>
                  </a:lnTo>
                  <a:lnTo>
                    <a:pt x="884" y="276"/>
                  </a:lnTo>
                  <a:lnTo>
                    <a:pt x="856" y="300"/>
                  </a:lnTo>
                  <a:lnTo>
                    <a:pt x="832" y="326"/>
                  </a:lnTo>
                  <a:lnTo>
                    <a:pt x="806" y="352"/>
                  </a:lnTo>
                  <a:lnTo>
                    <a:pt x="784" y="377"/>
                  </a:lnTo>
                  <a:lnTo>
                    <a:pt x="762" y="405"/>
                  </a:lnTo>
                  <a:lnTo>
                    <a:pt x="741" y="433"/>
                  </a:lnTo>
                  <a:lnTo>
                    <a:pt x="722" y="460"/>
                  </a:lnTo>
                  <a:lnTo>
                    <a:pt x="703" y="488"/>
                  </a:lnTo>
                  <a:lnTo>
                    <a:pt x="686" y="517"/>
                  </a:lnTo>
                  <a:lnTo>
                    <a:pt x="669" y="546"/>
                  </a:lnTo>
                  <a:lnTo>
                    <a:pt x="653" y="576"/>
                  </a:lnTo>
                  <a:lnTo>
                    <a:pt x="639" y="605"/>
                  </a:lnTo>
                  <a:lnTo>
                    <a:pt x="626" y="636"/>
                  </a:lnTo>
                  <a:lnTo>
                    <a:pt x="614" y="667"/>
                  </a:lnTo>
                  <a:lnTo>
                    <a:pt x="603" y="696"/>
                  </a:lnTo>
                  <a:lnTo>
                    <a:pt x="584" y="758"/>
                  </a:lnTo>
                  <a:lnTo>
                    <a:pt x="567" y="822"/>
                  </a:lnTo>
                  <a:lnTo>
                    <a:pt x="557" y="886"/>
                  </a:lnTo>
                  <a:lnTo>
                    <a:pt x="548" y="951"/>
                  </a:lnTo>
                  <a:lnTo>
                    <a:pt x="543" y="1015"/>
                  </a:lnTo>
                  <a:lnTo>
                    <a:pt x="541" y="1080"/>
                  </a:lnTo>
                  <a:lnTo>
                    <a:pt x="543" y="1144"/>
                  </a:lnTo>
                  <a:lnTo>
                    <a:pt x="548" y="1210"/>
                  </a:lnTo>
                  <a:lnTo>
                    <a:pt x="557" y="1273"/>
                  </a:lnTo>
                  <a:lnTo>
                    <a:pt x="567" y="1337"/>
                  </a:lnTo>
                  <a:lnTo>
                    <a:pt x="581" y="1401"/>
                  </a:lnTo>
                  <a:lnTo>
                    <a:pt x="598" y="1463"/>
                  </a:lnTo>
                  <a:lnTo>
                    <a:pt x="615" y="1525"/>
                  </a:lnTo>
                  <a:lnTo>
                    <a:pt x="638" y="1585"/>
                  </a:lnTo>
                  <a:lnTo>
                    <a:pt x="660" y="1644"/>
                  </a:lnTo>
                  <a:lnTo>
                    <a:pt x="686" y="1701"/>
                  </a:lnTo>
                  <a:lnTo>
                    <a:pt x="713" y="1756"/>
                  </a:lnTo>
                  <a:lnTo>
                    <a:pt x="743" y="1809"/>
                  </a:lnTo>
                  <a:lnTo>
                    <a:pt x="774" y="1861"/>
                  </a:lnTo>
                  <a:lnTo>
                    <a:pt x="804" y="1909"/>
                  </a:lnTo>
                  <a:lnTo>
                    <a:pt x="839" y="1956"/>
                  </a:lnTo>
                  <a:lnTo>
                    <a:pt x="875" y="2001"/>
                  </a:lnTo>
                  <a:lnTo>
                    <a:pt x="875" y="2001"/>
                  </a:lnTo>
                  <a:lnTo>
                    <a:pt x="774" y="2063"/>
                  </a:lnTo>
                  <a:lnTo>
                    <a:pt x="725" y="2095"/>
                  </a:lnTo>
                  <a:lnTo>
                    <a:pt x="676" y="2128"/>
                  </a:lnTo>
                  <a:lnTo>
                    <a:pt x="629" y="2163"/>
                  </a:lnTo>
                  <a:lnTo>
                    <a:pt x="583" y="2197"/>
                  </a:lnTo>
                  <a:lnTo>
                    <a:pt x="538" y="2233"/>
                  </a:lnTo>
                  <a:lnTo>
                    <a:pt x="493" y="2271"/>
                  </a:lnTo>
                  <a:lnTo>
                    <a:pt x="450" y="2309"/>
                  </a:lnTo>
                  <a:lnTo>
                    <a:pt x="409" y="2347"/>
                  </a:lnTo>
                  <a:lnTo>
                    <a:pt x="370" y="2388"/>
                  </a:lnTo>
                  <a:lnTo>
                    <a:pt x="332" y="2428"/>
                  </a:lnTo>
                  <a:lnTo>
                    <a:pt x="294" y="2471"/>
                  </a:lnTo>
                  <a:lnTo>
                    <a:pt x="260" y="2514"/>
                  </a:lnTo>
                  <a:lnTo>
                    <a:pt x="227" y="2559"/>
                  </a:lnTo>
                  <a:lnTo>
                    <a:pt x="194" y="2604"/>
                  </a:lnTo>
                  <a:lnTo>
                    <a:pt x="165" y="2652"/>
                  </a:lnTo>
                  <a:lnTo>
                    <a:pt x="139" y="2700"/>
                  </a:lnTo>
                  <a:lnTo>
                    <a:pt x="113" y="2750"/>
                  </a:lnTo>
                  <a:lnTo>
                    <a:pt x="91" y="2800"/>
                  </a:lnTo>
                  <a:lnTo>
                    <a:pt x="70" y="2854"/>
                  </a:lnTo>
                  <a:lnTo>
                    <a:pt x="52" y="2907"/>
                  </a:lnTo>
                  <a:lnTo>
                    <a:pt x="36" y="2962"/>
                  </a:lnTo>
                  <a:lnTo>
                    <a:pt x="24" y="3019"/>
                  </a:lnTo>
                  <a:lnTo>
                    <a:pt x="14" y="3078"/>
                  </a:lnTo>
                  <a:lnTo>
                    <a:pt x="5" y="3138"/>
                  </a:lnTo>
                  <a:lnTo>
                    <a:pt x="2" y="3200"/>
                  </a:lnTo>
                  <a:lnTo>
                    <a:pt x="0" y="3264"/>
                  </a:lnTo>
                  <a:lnTo>
                    <a:pt x="2" y="3327"/>
                  </a:lnTo>
                  <a:lnTo>
                    <a:pt x="5" y="3395"/>
                  </a:lnTo>
                  <a:lnTo>
                    <a:pt x="14" y="3464"/>
                  </a:lnTo>
                  <a:lnTo>
                    <a:pt x="24" y="3534"/>
                  </a:lnTo>
                  <a:lnTo>
                    <a:pt x="24" y="3534"/>
                  </a:lnTo>
                  <a:lnTo>
                    <a:pt x="38" y="3562"/>
                  </a:lnTo>
                  <a:lnTo>
                    <a:pt x="60" y="3601"/>
                  </a:lnTo>
                  <a:lnTo>
                    <a:pt x="91" y="3646"/>
                  </a:lnTo>
                  <a:lnTo>
                    <a:pt x="107" y="3669"/>
                  </a:lnTo>
                  <a:lnTo>
                    <a:pt x="125" y="3693"/>
                  </a:lnTo>
                  <a:lnTo>
                    <a:pt x="125" y="3693"/>
                  </a:lnTo>
                  <a:lnTo>
                    <a:pt x="129" y="3698"/>
                  </a:lnTo>
                  <a:lnTo>
                    <a:pt x="129" y="3698"/>
                  </a:lnTo>
                  <a:lnTo>
                    <a:pt x="134" y="3703"/>
                  </a:lnTo>
                  <a:lnTo>
                    <a:pt x="134" y="3703"/>
                  </a:lnTo>
                  <a:lnTo>
                    <a:pt x="143" y="3713"/>
                  </a:lnTo>
                  <a:lnTo>
                    <a:pt x="143" y="3713"/>
                  </a:lnTo>
                  <a:lnTo>
                    <a:pt x="158" y="3731"/>
                  </a:lnTo>
                  <a:lnTo>
                    <a:pt x="174" y="3744"/>
                  </a:lnTo>
                  <a:lnTo>
                    <a:pt x="189" y="3758"/>
                  </a:lnTo>
                  <a:lnTo>
                    <a:pt x="205" y="3769"/>
                  </a:lnTo>
                  <a:lnTo>
                    <a:pt x="205" y="3769"/>
                  </a:lnTo>
                  <a:lnTo>
                    <a:pt x="217" y="3774"/>
                  </a:lnTo>
                  <a:lnTo>
                    <a:pt x="229" y="3777"/>
                  </a:lnTo>
                  <a:lnTo>
                    <a:pt x="239" y="3777"/>
                  </a:lnTo>
                  <a:lnTo>
                    <a:pt x="249" y="3774"/>
                  </a:lnTo>
                  <a:lnTo>
                    <a:pt x="249" y="3774"/>
                  </a:lnTo>
                  <a:lnTo>
                    <a:pt x="253" y="3772"/>
                  </a:lnTo>
                  <a:lnTo>
                    <a:pt x="256" y="3769"/>
                  </a:lnTo>
                  <a:lnTo>
                    <a:pt x="256" y="3769"/>
                  </a:lnTo>
                  <a:lnTo>
                    <a:pt x="260" y="3762"/>
                  </a:lnTo>
                  <a:lnTo>
                    <a:pt x="261" y="3755"/>
                  </a:lnTo>
                  <a:lnTo>
                    <a:pt x="265" y="3738"/>
                  </a:lnTo>
                  <a:lnTo>
                    <a:pt x="266" y="3715"/>
                  </a:lnTo>
                  <a:lnTo>
                    <a:pt x="266" y="3689"/>
                  </a:lnTo>
                  <a:lnTo>
                    <a:pt x="266" y="3629"/>
                  </a:lnTo>
                  <a:lnTo>
                    <a:pt x="266" y="3596"/>
                  </a:lnTo>
                  <a:lnTo>
                    <a:pt x="266" y="3562"/>
                  </a:lnTo>
                  <a:lnTo>
                    <a:pt x="266" y="3562"/>
                  </a:lnTo>
                  <a:lnTo>
                    <a:pt x="270" y="3531"/>
                  </a:lnTo>
                  <a:lnTo>
                    <a:pt x="273" y="3498"/>
                  </a:lnTo>
                  <a:lnTo>
                    <a:pt x="273" y="3498"/>
                  </a:lnTo>
                  <a:lnTo>
                    <a:pt x="273" y="3496"/>
                  </a:lnTo>
                  <a:lnTo>
                    <a:pt x="273" y="3496"/>
                  </a:lnTo>
                  <a:lnTo>
                    <a:pt x="282" y="3452"/>
                  </a:lnTo>
                  <a:lnTo>
                    <a:pt x="292" y="3410"/>
                  </a:lnTo>
                  <a:lnTo>
                    <a:pt x="304" y="3372"/>
                  </a:lnTo>
                  <a:lnTo>
                    <a:pt x="315" y="3338"/>
                  </a:lnTo>
                  <a:lnTo>
                    <a:pt x="328" y="3307"/>
                  </a:lnTo>
                  <a:lnTo>
                    <a:pt x="340" y="3283"/>
                  </a:lnTo>
                  <a:lnTo>
                    <a:pt x="352" y="3265"/>
                  </a:lnTo>
                  <a:lnTo>
                    <a:pt x="358" y="3259"/>
                  </a:lnTo>
                  <a:lnTo>
                    <a:pt x="363" y="3255"/>
                  </a:lnTo>
                  <a:lnTo>
                    <a:pt x="363" y="3255"/>
                  </a:lnTo>
                  <a:lnTo>
                    <a:pt x="364" y="3255"/>
                  </a:lnTo>
                  <a:lnTo>
                    <a:pt x="364" y="3255"/>
                  </a:lnTo>
                  <a:lnTo>
                    <a:pt x="370" y="3252"/>
                  </a:lnTo>
                  <a:lnTo>
                    <a:pt x="375" y="3252"/>
                  </a:lnTo>
                  <a:lnTo>
                    <a:pt x="378" y="3253"/>
                  </a:lnTo>
                  <a:lnTo>
                    <a:pt x="383" y="3257"/>
                  </a:lnTo>
                  <a:lnTo>
                    <a:pt x="383" y="3257"/>
                  </a:lnTo>
                  <a:lnTo>
                    <a:pt x="385" y="3259"/>
                  </a:lnTo>
                  <a:lnTo>
                    <a:pt x="385" y="3259"/>
                  </a:lnTo>
                  <a:lnTo>
                    <a:pt x="419" y="3307"/>
                  </a:lnTo>
                  <a:lnTo>
                    <a:pt x="452" y="3350"/>
                  </a:lnTo>
                  <a:lnTo>
                    <a:pt x="485" y="3391"/>
                  </a:lnTo>
                  <a:lnTo>
                    <a:pt x="517" y="3431"/>
                  </a:lnTo>
                  <a:lnTo>
                    <a:pt x="547" y="3465"/>
                  </a:lnTo>
                  <a:lnTo>
                    <a:pt x="578" y="3498"/>
                  </a:lnTo>
                  <a:lnTo>
                    <a:pt x="605" y="3527"/>
                  </a:lnTo>
                  <a:lnTo>
                    <a:pt x="631" y="3551"/>
                  </a:lnTo>
                  <a:lnTo>
                    <a:pt x="631" y="3551"/>
                  </a:lnTo>
                  <a:lnTo>
                    <a:pt x="631" y="3551"/>
                  </a:lnTo>
                  <a:lnTo>
                    <a:pt x="658" y="3576"/>
                  </a:lnTo>
                  <a:lnTo>
                    <a:pt x="684" y="3596"/>
                  </a:lnTo>
                  <a:lnTo>
                    <a:pt x="708" y="3612"/>
                  </a:lnTo>
                  <a:lnTo>
                    <a:pt x="729" y="3622"/>
                  </a:lnTo>
                  <a:lnTo>
                    <a:pt x="748" y="3629"/>
                  </a:lnTo>
                  <a:lnTo>
                    <a:pt x="755" y="3631"/>
                  </a:lnTo>
                  <a:lnTo>
                    <a:pt x="763" y="3631"/>
                  </a:lnTo>
                  <a:lnTo>
                    <a:pt x="770" y="3629"/>
                  </a:lnTo>
                  <a:lnTo>
                    <a:pt x="777" y="3627"/>
                  </a:lnTo>
                  <a:lnTo>
                    <a:pt x="782" y="3624"/>
                  </a:lnTo>
                  <a:lnTo>
                    <a:pt x="786" y="3619"/>
                  </a:lnTo>
                  <a:lnTo>
                    <a:pt x="786" y="3619"/>
                  </a:lnTo>
                  <a:lnTo>
                    <a:pt x="789" y="3615"/>
                  </a:lnTo>
                  <a:lnTo>
                    <a:pt x="791" y="3608"/>
                  </a:lnTo>
                  <a:lnTo>
                    <a:pt x="791" y="3595"/>
                  </a:lnTo>
                  <a:lnTo>
                    <a:pt x="789" y="3576"/>
                  </a:lnTo>
                  <a:lnTo>
                    <a:pt x="784" y="3555"/>
                  </a:lnTo>
                  <a:lnTo>
                    <a:pt x="784" y="3555"/>
                  </a:lnTo>
                  <a:lnTo>
                    <a:pt x="784" y="3553"/>
                  </a:lnTo>
                  <a:lnTo>
                    <a:pt x="784" y="3553"/>
                  </a:lnTo>
                  <a:lnTo>
                    <a:pt x="772" y="3508"/>
                  </a:lnTo>
                  <a:lnTo>
                    <a:pt x="772" y="3508"/>
                  </a:lnTo>
                  <a:lnTo>
                    <a:pt x="772" y="3508"/>
                  </a:lnTo>
                  <a:lnTo>
                    <a:pt x="772" y="3508"/>
                  </a:lnTo>
                  <a:lnTo>
                    <a:pt x="765" y="3477"/>
                  </a:lnTo>
                  <a:lnTo>
                    <a:pt x="758" y="3445"/>
                  </a:lnTo>
                  <a:lnTo>
                    <a:pt x="755" y="3412"/>
                  </a:lnTo>
                  <a:lnTo>
                    <a:pt x="753" y="3377"/>
                  </a:lnTo>
                  <a:lnTo>
                    <a:pt x="753" y="3377"/>
                  </a:lnTo>
                  <a:lnTo>
                    <a:pt x="751" y="3324"/>
                  </a:lnTo>
                  <a:lnTo>
                    <a:pt x="751" y="3267"/>
                  </a:lnTo>
                  <a:lnTo>
                    <a:pt x="755" y="3210"/>
                  </a:lnTo>
                  <a:lnTo>
                    <a:pt x="758" y="3183"/>
                  </a:lnTo>
                  <a:lnTo>
                    <a:pt x="762" y="3155"/>
                  </a:lnTo>
                  <a:lnTo>
                    <a:pt x="768" y="3128"/>
                  </a:lnTo>
                  <a:lnTo>
                    <a:pt x="775" y="3102"/>
                  </a:lnTo>
                  <a:lnTo>
                    <a:pt x="784" y="3076"/>
                  </a:lnTo>
                  <a:lnTo>
                    <a:pt x="792" y="3050"/>
                  </a:lnTo>
                  <a:lnTo>
                    <a:pt x="804" y="3026"/>
                  </a:lnTo>
                  <a:lnTo>
                    <a:pt x="818" y="3005"/>
                  </a:lnTo>
                  <a:lnTo>
                    <a:pt x="834" y="2983"/>
                  </a:lnTo>
                  <a:lnTo>
                    <a:pt x="851" y="2964"/>
                  </a:lnTo>
                  <a:lnTo>
                    <a:pt x="851" y="2964"/>
                  </a:lnTo>
                  <a:lnTo>
                    <a:pt x="885" y="2929"/>
                  </a:lnTo>
                  <a:lnTo>
                    <a:pt x="920" y="2897"/>
                  </a:lnTo>
                  <a:lnTo>
                    <a:pt x="956" y="2866"/>
                  </a:lnTo>
                  <a:lnTo>
                    <a:pt x="988" y="2838"/>
                  </a:lnTo>
                  <a:lnTo>
                    <a:pt x="1023" y="2810"/>
                  </a:lnTo>
                  <a:lnTo>
                    <a:pt x="1057" y="2785"/>
                  </a:lnTo>
                  <a:lnTo>
                    <a:pt x="1124" y="2736"/>
                  </a:lnTo>
                  <a:lnTo>
                    <a:pt x="1191" y="2693"/>
                  </a:lnTo>
                  <a:lnTo>
                    <a:pt x="1262" y="2654"/>
                  </a:lnTo>
                  <a:lnTo>
                    <a:pt x="1332" y="2614"/>
                  </a:lnTo>
                  <a:lnTo>
                    <a:pt x="1408" y="2574"/>
                  </a:lnTo>
                  <a:lnTo>
                    <a:pt x="1408" y="2574"/>
                  </a:lnTo>
                  <a:lnTo>
                    <a:pt x="1538" y="2709"/>
                  </a:lnTo>
                  <a:lnTo>
                    <a:pt x="1647" y="2814"/>
                  </a:lnTo>
                  <a:lnTo>
                    <a:pt x="1647" y="2814"/>
                  </a:lnTo>
                  <a:lnTo>
                    <a:pt x="2149" y="3286"/>
                  </a:lnTo>
                  <a:lnTo>
                    <a:pt x="2149" y="3286"/>
                  </a:lnTo>
                  <a:lnTo>
                    <a:pt x="2663" y="3769"/>
                  </a:lnTo>
                  <a:lnTo>
                    <a:pt x="2663" y="3769"/>
                  </a:lnTo>
                  <a:lnTo>
                    <a:pt x="2682" y="3786"/>
                  </a:lnTo>
                  <a:lnTo>
                    <a:pt x="2682" y="3786"/>
                  </a:lnTo>
                  <a:lnTo>
                    <a:pt x="2993" y="4079"/>
                  </a:lnTo>
                  <a:lnTo>
                    <a:pt x="3118" y="4201"/>
                  </a:lnTo>
                  <a:lnTo>
                    <a:pt x="3218" y="4298"/>
                  </a:lnTo>
                  <a:lnTo>
                    <a:pt x="3218" y="4298"/>
                  </a:lnTo>
                  <a:lnTo>
                    <a:pt x="3227" y="4303"/>
                  </a:lnTo>
                  <a:lnTo>
                    <a:pt x="3237" y="4310"/>
                  </a:lnTo>
                  <a:lnTo>
                    <a:pt x="3249" y="4315"/>
                  </a:lnTo>
                  <a:lnTo>
                    <a:pt x="3261" y="4318"/>
                  </a:lnTo>
                  <a:lnTo>
                    <a:pt x="3273" y="4320"/>
                  </a:lnTo>
                  <a:lnTo>
                    <a:pt x="3283" y="4318"/>
                  </a:lnTo>
                  <a:lnTo>
                    <a:pt x="3287" y="4317"/>
                  </a:lnTo>
                  <a:lnTo>
                    <a:pt x="3290" y="4313"/>
                  </a:lnTo>
                  <a:lnTo>
                    <a:pt x="3294" y="4310"/>
                  </a:lnTo>
                  <a:lnTo>
                    <a:pt x="3294" y="4304"/>
                  </a:lnTo>
                  <a:lnTo>
                    <a:pt x="3294" y="4304"/>
                  </a:lnTo>
                  <a:lnTo>
                    <a:pt x="3295" y="4282"/>
                  </a:lnTo>
                  <a:lnTo>
                    <a:pt x="3295" y="4255"/>
                  </a:lnTo>
                  <a:lnTo>
                    <a:pt x="3292" y="4225"/>
                  </a:lnTo>
                  <a:lnTo>
                    <a:pt x="3288" y="4191"/>
                  </a:lnTo>
                  <a:lnTo>
                    <a:pt x="3278" y="4117"/>
                  </a:lnTo>
                  <a:lnTo>
                    <a:pt x="3268" y="4041"/>
                  </a:lnTo>
                  <a:lnTo>
                    <a:pt x="3257" y="3967"/>
                  </a:lnTo>
                  <a:lnTo>
                    <a:pt x="3251" y="3903"/>
                  </a:lnTo>
                  <a:lnTo>
                    <a:pt x="3249" y="3875"/>
                  </a:lnTo>
                  <a:lnTo>
                    <a:pt x="3249" y="3853"/>
                  </a:lnTo>
                  <a:lnTo>
                    <a:pt x="3252" y="3834"/>
                  </a:lnTo>
                  <a:lnTo>
                    <a:pt x="3254" y="3829"/>
                  </a:lnTo>
                  <a:lnTo>
                    <a:pt x="3257" y="3824"/>
                  </a:lnTo>
                  <a:lnTo>
                    <a:pt x="3257" y="3824"/>
                  </a:lnTo>
                  <a:lnTo>
                    <a:pt x="3263" y="3819"/>
                  </a:lnTo>
                  <a:lnTo>
                    <a:pt x="3268" y="3815"/>
                  </a:lnTo>
                  <a:lnTo>
                    <a:pt x="3285" y="3812"/>
                  </a:lnTo>
                  <a:lnTo>
                    <a:pt x="3307" y="3808"/>
                  </a:lnTo>
                  <a:lnTo>
                    <a:pt x="3335" y="3808"/>
                  </a:lnTo>
                  <a:lnTo>
                    <a:pt x="3366" y="3808"/>
                  </a:lnTo>
                  <a:lnTo>
                    <a:pt x="3400" y="3812"/>
                  </a:lnTo>
                  <a:lnTo>
                    <a:pt x="3474" y="3819"/>
                  </a:lnTo>
                  <a:lnTo>
                    <a:pt x="3553" y="3829"/>
                  </a:lnTo>
                  <a:lnTo>
                    <a:pt x="3630" y="3836"/>
                  </a:lnTo>
                  <a:lnTo>
                    <a:pt x="3665" y="3839"/>
                  </a:lnTo>
                  <a:lnTo>
                    <a:pt x="3698" y="3841"/>
                  </a:lnTo>
                  <a:lnTo>
                    <a:pt x="3725" y="3841"/>
                  </a:lnTo>
                  <a:lnTo>
                    <a:pt x="3749" y="3838"/>
                  </a:lnTo>
                  <a:lnTo>
                    <a:pt x="3749" y="3838"/>
                  </a:lnTo>
                  <a:lnTo>
                    <a:pt x="3756" y="3838"/>
                  </a:lnTo>
                  <a:lnTo>
                    <a:pt x="3761" y="3834"/>
                  </a:lnTo>
                  <a:lnTo>
                    <a:pt x="3765" y="3831"/>
                  </a:lnTo>
                  <a:lnTo>
                    <a:pt x="3766" y="3825"/>
                  </a:lnTo>
                  <a:lnTo>
                    <a:pt x="3768" y="3820"/>
                  </a:lnTo>
                  <a:lnTo>
                    <a:pt x="3768" y="3813"/>
                  </a:lnTo>
                  <a:lnTo>
                    <a:pt x="3766" y="3800"/>
                  </a:lnTo>
                  <a:lnTo>
                    <a:pt x="3763" y="3786"/>
                  </a:lnTo>
                  <a:lnTo>
                    <a:pt x="3756" y="3772"/>
                  </a:lnTo>
                  <a:lnTo>
                    <a:pt x="3749" y="3762"/>
                  </a:lnTo>
                  <a:lnTo>
                    <a:pt x="3742" y="3751"/>
                  </a:lnTo>
                  <a:lnTo>
                    <a:pt x="3742" y="3751"/>
                  </a:lnTo>
                  <a:close/>
                  <a:moveTo>
                    <a:pt x="1557" y="1661"/>
                  </a:moveTo>
                  <a:lnTo>
                    <a:pt x="1557" y="1661"/>
                  </a:lnTo>
                  <a:lnTo>
                    <a:pt x="1497" y="1582"/>
                  </a:lnTo>
                  <a:lnTo>
                    <a:pt x="1466" y="1539"/>
                  </a:lnTo>
                  <a:lnTo>
                    <a:pt x="1437" y="1494"/>
                  </a:lnTo>
                  <a:lnTo>
                    <a:pt x="1408" y="1446"/>
                  </a:lnTo>
                  <a:lnTo>
                    <a:pt x="1380" y="1397"/>
                  </a:lnTo>
                  <a:lnTo>
                    <a:pt x="1355" y="1346"/>
                  </a:lnTo>
                  <a:lnTo>
                    <a:pt x="1344" y="1320"/>
                  </a:lnTo>
                  <a:lnTo>
                    <a:pt x="1334" y="1294"/>
                  </a:lnTo>
                  <a:lnTo>
                    <a:pt x="1325" y="1267"/>
                  </a:lnTo>
                  <a:lnTo>
                    <a:pt x="1317" y="1239"/>
                  </a:lnTo>
                  <a:lnTo>
                    <a:pt x="1310" y="1213"/>
                  </a:lnTo>
                  <a:lnTo>
                    <a:pt x="1305" y="1184"/>
                  </a:lnTo>
                  <a:lnTo>
                    <a:pt x="1301" y="1156"/>
                  </a:lnTo>
                  <a:lnTo>
                    <a:pt x="1300" y="1129"/>
                  </a:lnTo>
                  <a:lnTo>
                    <a:pt x="1298" y="1099"/>
                  </a:lnTo>
                  <a:lnTo>
                    <a:pt x="1300" y="1070"/>
                  </a:lnTo>
                  <a:lnTo>
                    <a:pt x="1303" y="1041"/>
                  </a:lnTo>
                  <a:lnTo>
                    <a:pt x="1308" y="1012"/>
                  </a:lnTo>
                  <a:lnTo>
                    <a:pt x="1315" y="982"/>
                  </a:lnTo>
                  <a:lnTo>
                    <a:pt x="1324" y="953"/>
                  </a:lnTo>
                  <a:lnTo>
                    <a:pt x="1334" y="922"/>
                  </a:lnTo>
                  <a:lnTo>
                    <a:pt x="1348" y="893"/>
                  </a:lnTo>
                  <a:lnTo>
                    <a:pt x="1365" y="862"/>
                  </a:lnTo>
                  <a:lnTo>
                    <a:pt x="1384" y="832"/>
                  </a:lnTo>
                  <a:lnTo>
                    <a:pt x="1384" y="832"/>
                  </a:lnTo>
                  <a:lnTo>
                    <a:pt x="1396" y="815"/>
                  </a:lnTo>
                  <a:lnTo>
                    <a:pt x="1413" y="801"/>
                  </a:lnTo>
                  <a:lnTo>
                    <a:pt x="1432" y="787"/>
                  </a:lnTo>
                  <a:lnTo>
                    <a:pt x="1453" y="777"/>
                  </a:lnTo>
                  <a:lnTo>
                    <a:pt x="1475" y="769"/>
                  </a:lnTo>
                  <a:lnTo>
                    <a:pt x="1501" y="762"/>
                  </a:lnTo>
                  <a:lnTo>
                    <a:pt x="1525" y="758"/>
                  </a:lnTo>
                  <a:lnTo>
                    <a:pt x="1552" y="756"/>
                  </a:lnTo>
                  <a:lnTo>
                    <a:pt x="1578" y="756"/>
                  </a:lnTo>
                  <a:lnTo>
                    <a:pt x="1604" y="760"/>
                  </a:lnTo>
                  <a:lnTo>
                    <a:pt x="1630" y="765"/>
                  </a:lnTo>
                  <a:lnTo>
                    <a:pt x="1654" y="774"/>
                  </a:lnTo>
                  <a:lnTo>
                    <a:pt x="1676" y="784"/>
                  </a:lnTo>
                  <a:lnTo>
                    <a:pt x="1698" y="798"/>
                  </a:lnTo>
                  <a:lnTo>
                    <a:pt x="1717" y="813"/>
                  </a:lnTo>
                  <a:lnTo>
                    <a:pt x="1733" y="832"/>
                  </a:lnTo>
                  <a:lnTo>
                    <a:pt x="1733" y="832"/>
                  </a:lnTo>
                  <a:lnTo>
                    <a:pt x="1753" y="862"/>
                  </a:lnTo>
                  <a:lnTo>
                    <a:pt x="1772" y="891"/>
                  </a:lnTo>
                  <a:lnTo>
                    <a:pt x="1788" y="922"/>
                  </a:lnTo>
                  <a:lnTo>
                    <a:pt x="1800" y="951"/>
                  </a:lnTo>
                  <a:lnTo>
                    <a:pt x="1810" y="980"/>
                  </a:lnTo>
                  <a:lnTo>
                    <a:pt x="1817" y="1010"/>
                  </a:lnTo>
                  <a:lnTo>
                    <a:pt x="1824" y="1039"/>
                  </a:lnTo>
                  <a:lnTo>
                    <a:pt x="1827" y="1068"/>
                  </a:lnTo>
                  <a:lnTo>
                    <a:pt x="1829" y="1098"/>
                  </a:lnTo>
                  <a:lnTo>
                    <a:pt x="1827" y="1125"/>
                  </a:lnTo>
                  <a:lnTo>
                    <a:pt x="1826" y="1155"/>
                  </a:lnTo>
                  <a:lnTo>
                    <a:pt x="1822" y="1182"/>
                  </a:lnTo>
                  <a:lnTo>
                    <a:pt x="1817" y="1210"/>
                  </a:lnTo>
                  <a:lnTo>
                    <a:pt x="1810" y="1237"/>
                  </a:lnTo>
                  <a:lnTo>
                    <a:pt x="1801" y="1265"/>
                  </a:lnTo>
                  <a:lnTo>
                    <a:pt x="1791" y="1292"/>
                  </a:lnTo>
                  <a:lnTo>
                    <a:pt x="1781" y="1318"/>
                  </a:lnTo>
                  <a:lnTo>
                    <a:pt x="1769" y="1346"/>
                  </a:lnTo>
                  <a:lnTo>
                    <a:pt x="1743" y="1396"/>
                  </a:lnTo>
                  <a:lnTo>
                    <a:pt x="1714" y="1446"/>
                  </a:lnTo>
                  <a:lnTo>
                    <a:pt x="1683" y="1494"/>
                  </a:lnTo>
                  <a:lnTo>
                    <a:pt x="1652" y="1539"/>
                  </a:lnTo>
                  <a:lnTo>
                    <a:pt x="1619" y="1582"/>
                  </a:lnTo>
                  <a:lnTo>
                    <a:pt x="1557" y="1661"/>
                  </a:lnTo>
                  <a:lnTo>
                    <a:pt x="1557" y="1661"/>
                  </a:lnTo>
                  <a:close/>
                </a:path>
              </a:pathLst>
            </a:custGeom>
            <a:solidFill>
              <a:srgbClr val="DE1F2C"/>
            </a:solidFill>
            <a:ln>
              <a:solidFill>
                <a:srgbClr val="DE1F2C"/>
              </a:solidFill>
            </a:ln>
          </p:spPr>
          <p:txBody>
            <a:bodyPr vert="horz" wrap="square" lIns="91440" tIns="45720" rIns="91440" bIns="45720" numCol="1" anchor="t" anchorCtr="0" compatLnSpc="1">
              <a:prstTxWarp prst="textNoShape">
                <a:avLst/>
              </a:prstTxWarp>
            </a:bodyPr>
            <a:lstStyle/>
            <a:p>
              <a:endParaRPr lang="en-US"/>
            </a:p>
          </p:txBody>
        </p:sp>
      </p:gr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8265700" y="4197017"/>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50711" y="2226705"/>
            <a:ext cx="7216989" cy="1783387"/>
          </a:xfrm>
        </p:spPr>
        <p:txBody>
          <a:bodyPr anchor="t">
            <a:normAutofit/>
          </a:bodyPr>
          <a:lstStyle>
            <a:lvl1pPr algn="l">
              <a:defRPr sz="4800">
                <a:solidFill>
                  <a:srgbClr val="3780CE"/>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51123" y="1410730"/>
            <a:ext cx="7216990" cy="703263"/>
          </a:xfrm>
        </p:spPr>
        <p:txBody>
          <a:bodyPr anchor="b"/>
          <a:lstStyle>
            <a:lvl1pPr marL="0" indent="0">
              <a:buNone/>
              <a:defRPr sz="2000">
                <a:solidFill>
                  <a:srgbClr val="3780CE"/>
                </a:solidFill>
              </a:defRPr>
            </a:lvl1pPr>
            <a:lvl2pPr marL="457200" indent="0">
              <a:buNone/>
              <a:defRPr/>
            </a:lvl2pPr>
          </a:lstStyle>
          <a:p>
            <a:pPr lvl="0"/>
            <a:r>
              <a:rPr lang="en-US"/>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userDrawn="1"/>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3976700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ver 2">
    <p:bg>
      <p:bgPr>
        <a:solidFill>
          <a:schemeClr val="accent5"/>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userDrawn="1"/>
        </p:nvSpPr>
        <p:spPr>
          <a:xfrm>
            <a:off x="152400" y="146304"/>
            <a:ext cx="11887200" cy="656433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1984744" y="4487641"/>
            <a:ext cx="5217111" cy="668337"/>
          </a:xfrm>
        </p:spPr>
        <p:txBody>
          <a:bodyPr>
            <a:normAutofit/>
          </a:bodyPr>
          <a:lstStyle>
            <a:lvl1pPr marL="0" indent="0">
              <a:spcBef>
                <a:spcPts val="300"/>
              </a:spcBef>
              <a:spcAft>
                <a:spcPts val="300"/>
              </a:spcAft>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1984744" y="2226705"/>
            <a:ext cx="8236689" cy="1783387"/>
          </a:xfrm>
        </p:spPr>
        <p:txBody>
          <a:bodyPr anchor="t">
            <a:normAutofit/>
          </a:bodyPr>
          <a:lstStyle>
            <a:lvl1pPr algn="l">
              <a:defRPr sz="4800">
                <a:solidFill>
                  <a:srgbClr val="3780CE"/>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1985156" y="1410730"/>
            <a:ext cx="8236690" cy="703263"/>
          </a:xfrm>
        </p:spPr>
        <p:txBody>
          <a:bodyPr anchor="b"/>
          <a:lstStyle>
            <a:lvl1pPr marL="0" indent="0">
              <a:buNone/>
              <a:defRPr sz="2000">
                <a:solidFill>
                  <a:srgbClr val="3780CE"/>
                </a:solidFill>
              </a:defRPr>
            </a:lvl1pPr>
            <a:lvl2pPr marL="457200" indent="0">
              <a:buNone/>
              <a:defRPr/>
            </a:lvl2pPr>
          </a:lstStyle>
          <a:p>
            <a:pPr lvl="0"/>
            <a:r>
              <a:rPr lang="en-US"/>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userDrawn="1"/>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2291628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ver 2">
    <p:bg>
      <p:bgPr>
        <a:solidFill>
          <a:schemeClr val="accent2"/>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userDrawn="1"/>
        </p:nvSpPr>
        <p:spPr>
          <a:xfrm>
            <a:off x="152400" y="146304"/>
            <a:ext cx="11887200" cy="656433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1984744" y="4487641"/>
            <a:ext cx="5217111" cy="668337"/>
          </a:xfrm>
        </p:spPr>
        <p:txBody>
          <a:bodyPr>
            <a:normAutofit/>
          </a:bodyPr>
          <a:lstStyle>
            <a:lvl1pPr marL="0" indent="0">
              <a:spcBef>
                <a:spcPts val="300"/>
              </a:spcBef>
              <a:spcAft>
                <a:spcPts val="300"/>
              </a:spcAft>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1984744" y="2226705"/>
            <a:ext cx="8236689" cy="1783387"/>
          </a:xfrm>
        </p:spPr>
        <p:txBody>
          <a:bodyPr anchor="t">
            <a:normAutofit/>
          </a:bodyPr>
          <a:lstStyle>
            <a:lvl1pPr algn="l">
              <a:defRPr sz="4800">
                <a:solidFill>
                  <a:srgbClr val="3780CE"/>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1985156" y="1410730"/>
            <a:ext cx="8236690" cy="703263"/>
          </a:xfrm>
        </p:spPr>
        <p:txBody>
          <a:bodyPr anchor="b"/>
          <a:lstStyle>
            <a:lvl1pPr marL="0" indent="0">
              <a:buNone/>
              <a:defRPr sz="2000">
                <a:solidFill>
                  <a:srgbClr val="3780CE"/>
                </a:solidFill>
              </a:defRPr>
            </a:lvl1pPr>
            <a:lvl2pPr marL="457200" indent="0">
              <a:buNone/>
              <a:defRPr/>
            </a:lvl2pPr>
          </a:lstStyle>
          <a:p>
            <a:pPr lvl="0"/>
            <a:r>
              <a:rPr lang="en-US"/>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userDrawn="1"/>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793506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ver 2">
    <p:bg>
      <p:bgPr>
        <a:solidFill>
          <a:schemeClr val="accent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userDrawn="1"/>
        </p:nvSpPr>
        <p:spPr>
          <a:xfrm>
            <a:off x="152400" y="146304"/>
            <a:ext cx="11887200" cy="656433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1984744" y="4487641"/>
            <a:ext cx="5217111" cy="668337"/>
          </a:xfrm>
        </p:spPr>
        <p:txBody>
          <a:bodyPr>
            <a:normAutofit/>
          </a:bodyPr>
          <a:lstStyle>
            <a:lvl1pPr marL="0" indent="0">
              <a:spcBef>
                <a:spcPts val="300"/>
              </a:spcBef>
              <a:spcAft>
                <a:spcPts val="300"/>
              </a:spcAft>
              <a:buNone/>
              <a:defRPr sz="12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1984744" y="2226705"/>
            <a:ext cx="8236689" cy="1783387"/>
          </a:xfrm>
        </p:spPr>
        <p:txBody>
          <a:bodyPr anchor="t">
            <a:normAutofit/>
          </a:bodyPr>
          <a:lstStyle>
            <a:lvl1pPr algn="l">
              <a:defRPr sz="4800">
                <a:solidFill>
                  <a:schemeClr val="accent2"/>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1985156" y="1410730"/>
            <a:ext cx="8236690" cy="703263"/>
          </a:xfrm>
        </p:spPr>
        <p:txBody>
          <a:bodyPr anchor="b"/>
          <a:lstStyle>
            <a:lvl1pPr marL="0" indent="0">
              <a:buNone/>
              <a:defRPr sz="2000">
                <a:solidFill>
                  <a:schemeClr val="accent2"/>
                </a:solidFill>
              </a:defRPr>
            </a:lvl1pPr>
            <a:lvl2pPr marL="457200" indent="0">
              <a:buNone/>
              <a:defRPr/>
            </a:lvl2pPr>
          </a:lstStyle>
          <a:p>
            <a:pPr lvl="0"/>
            <a:r>
              <a:rPr lang="en-US"/>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userDrawn="1"/>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14405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ogo-dkbg">
    <p:bg>
      <p:bgPr>
        <a:solidFill>
          <a:srgbClr val="9F63D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94176-CE62-483D-AFEB-7DF782D76748}"/>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21454574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over 2">
    <p:bg>
      <p:bgPr>
        <a:solidFill>
          <a:schemeClr val="accent4"/>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9C7F96-23F0-4961-BF4A-2BE9E31D1216}"/>
              </a:ext>
            </a:extLst>
          </p:cNvPr>
          <p:cNvSpPr/>
          <p:nvPr userDrawn="1"/>
        </p:nvSpPr>
        <p:spPr>
          <a:xfrm>
            <a:off x="152400" y="146304"/>
            <a:ext cx="11887200" cy="6564334"/>
          </a:xfrm>
          <a:prstGeom prst="roundRect">
            <a:avLst>
              <a:gd name="adj" fmla="val 6288"/>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1984744" y="4487641"/>
            <a:ext cx="5217111" cy="668337"/>
          </a:xfrm>
        </p:spPr>
        <p:txBody>
          <a:bodyPr>
            <a:normAutofit/>
          </a:bodyPr>
          <a:lstStyle>
            <a:lvl1pPr marL="0" indent="0">
              <a:spcBef>
                <a:spcPts val="300"/>
              </a:spcBef>
              <a:spcAft>
                <a:spcPts val="300"/>
              </a:spcAft>
              <a:buNone/>
              <a:defRPr sz="12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1984744" y="2226705"/>
            <a:ext cx="8236689" cy="1783387"/>
          </a:xfrm>
        </p:spPr>
        <p:txBody>
          <a:bodyPr anchor="t">
            <a:normAutofit/>
          </a:bodyPr>
          <a:lstStyle>
            <a:lvl1pPr algn="l">
              <a:defRPr sz="4800">
                <a:solidFill>
                  <a:schemeClr val="accent3"/>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1985156" y="1410730"/>
            <a:ext cx="8236690" cy="703263"/>
          </a:xfrm>
        </p:spPr>
        <p:txBody>
          <a:bodyPr anchor="b"/>
          <a:lstStyle>
            <a:lvl1pPr marL="0" indent="0">
              <a:buNone/>
              <a:defRPr sz="2000">
                <a:solidFill>
                  <a:schemeClr val="accent3"/>
                </a:solidFill>
              </a:defRPr>
            </a:lvl1pPr>
            <a:lvl2pPr marL="457200" indent="0">
              <a:buNone/>
              <a:defRPr/>
            </a:lvl2pPr>
          </a:lstStyle>
          <a:p>
            <a:pPr lvl="0"/>
            <a:r>
              <a:rPr lang="en-US"/>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pic>
        <p:nvPicPr>
          <p:cNvPr id="17" name="Picture 16">
            <a:extLst>
              <a:ext uri="{FF2B5EF4-FFF2-40B4-BE49-F238E27FC236}">
                <a16:creationId xmlns:a16="http://schemas.microsoft.com/office/drawing/2014/main" id="{72520BAA-0DDE-4281-B5CD-57421E206FB5}"/>
              </a:ext>
            </a:extLst>
          </p:cNvPr>
          <p:cNvPicPr>
            <a:picLocks noChangeAspect="1"/>
          </p:cNvPicPr>
          <p:nvPr userDrawn="1"/>
        </p:nvPicPr>
        <p:blipFill>
          <a:blip r:embed="rId4"/>
          <a:srcRect/>
          <a:stretch/>
        </p:blipFill>
        <p:spPr>
          <a:xfrm>
            <a:off x="7201855" y="5792772"/>
            <a:ext cx="2405518" cy="668338"/>
          </a:xfrm>
          <a:prstGeom prst="rect">
            <a:avLst/>
          </a:prstGeom>
        </p:spPr>
      </p:pic>
    </p:spTree>
    <p:extLst>
      <p:ext uri="{BB962C8B-B14F-4D97-AF65-F5344CB8AC3E}">
        <p14:creationId xmlns:p14="http://schemas.microsoft.com/office/powerpoint/2010/main" val="317972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bg1"/>
        </a:solidFill>
        <a:effectLst/>
      </p:bgPr>
    </p:bg>
    <p:spTree>
      <p:nvGrpSpPr>
        <p:cNvPr id="1" name=""/>
        <p:cNvGrpSpPr/>
        <p:nvPr/>
      </p:nvGrpSpPr>
      <p:grpSpPr>
        <a:xfrm>
          <a:off x="0" y="0"/>
          <a:ext cx="0" cy="0"/>
          <a:chOff x="0" y="0"/>
          <a:chExt cx="0" cy="0"/>
        </a:xfrm>
      </p:grpSpPr>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7287477" y="4197017"/>
            <a:ext cx="3302000" cy="668337"/>
          </a:xfrm>
        </p:spPr>
        <p:txBody>
          <a:bodyPr>
            <a:normAutofit/>
          </a:bodyPr>
          <a:lstStyle>
            <a:lvl1pPr marL="0" indent="0">
              <a:buNone/>
              <a:defRPr sz="1200">
                <a:solidFill>
                  <a:srgbClr val="3780C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7287065" y="2226705"/>
            <a:ext cx="4280635" cy="1783387"/>
          </a:xfrm>
        </p:spPr>
        <p:txBody>
          <a:bodyPr anchor="t">
            <a:normAutofit/>
          </a:bodyPr>
          <a:lstStyle>
            <a:lvl1pPr algn="l">
              <a:defRPr sz="4800">
                <a:solidFill>
                  <a:srgbClr val="3780CE"/>
                </a:solidFill>
              </a:defRPr>
            </a:lvl1pPr>
          </a:lstStyle>
          <a:p>
            <a:r>
              <a:rPr lang="en-US"/>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7287477" y="1410730"/>
            <a:ext cx="4280636" cy="703263"/>
          </a:xfrm>
        </p:spPr>
        <p:txBody>
          <a:bodyPr anchor="b"/>
          <a:lstStyle>
            <a:lvl1pPr marL="0" indent="0">
              <a:buNone/>
              <a:defRPr sz="2000">
                <a:solidFill>
                  <a:srgbClr val="3780CE"/>
                </a:solidFill>
              </a:defRPr>
            </a:lvl1pPr>
            <a:lvl2pPr marL="457200" indent="0">
              <a:buNone/>
              <a:defRPr/>
            </a:lvl2pPr>
          </a:lstStyle>
          <a:p>
            <a:pPr lvl="0"/>
            <a:r>
              <a:rPr lang="en-US"/>
              <a:t>CLICK TO EDIT TEXT</a:t>
            </a:r>
          </a:p>
        </p:txBody>
      </p:sp>
      <p:pic>
        <p:nvPicPr>
          <p:cNvPr id="3" name="Picture 2">
            <a:extLst>
              <a:ext uri="{FF2B5EF4-FFF2-40B4-BE49-F238E27FC236}">
                <a16:creationId xmlns:a16="http://schemas.microsoft.com/office/drawing/2014/main" id="{5C22D84C-5C98-41B7-9FBA-01C11E0FCA37}"/>
              </a:ext>
            </a:extLst>
          </p:cNvPr>
          <p:cNvPicPr>
            <a:picLocks noChangeAspect="1"/>
          </p:cNvPicPr>
          <p:nvPr userDrawn="1"/>
        </p:nvPicPr>
        <p:blipFill>
          <a:blip r:embed="rId3"/>
          <a:srcRect/>
          <a:stretch/>
        </p:blipFill>
        <p:spPr>
          <a:xfrm>
            <a:off x="10007583" y="5450918"/>
            <a:ext cx="1742905" cy="1070782"/>
          </a:xfrm>
          <a:prstGeom prst="rect">
            <a:avLst/>
          </a:prstGeom>
        </p:spPr>
      </p:pic>
      <p:sp>
        <p:nvSpPr>
          <p:cNvPr id="2" name="Rectangle 1">
            <a:extLst>
              <a:ext uri="{FF2B5EF4-FFF2-40B4-BE49-F238E27FC236}">
                <a16:creationId xmlns:a16="http://schemas.microsoft.com/office/drawing/2014/main" id="{9A472254-34AE-46A4-B7ED-568C0FB867CF}"/>
              </a:ext>
            </a:extLst>
          </p:cNvPr>
          <p:cNvSpPr/>
          <p:nvPr userDrawn="1"/>
        </p:nvSpPr>
        <p:spPr>
          <a:xfrm>
            <a:off x="0" y="0"/>
            <a:ext cx="2286000" cy="2286000"/>
          </a:xfrm>
          <a:prstGeom prst="rect">
            <a:avLst/>
          </a:prstGeom>
          <a:solidFill>
            <a:srgbClr val="DE1F2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2" name="Rectangle 11">
            <a:extLst>
              <a:ext uri="{FF2B5EF4-FFF2-40B4-BE49-F238E27FC236}">
                <a16:creationId xmlns:a16="http://schemas.microsoft.com/office/drawing/2014/main" id="{44DE255C-19AD-41DC-83D9-CFAA190E1B67}"/>
              </a:ext>
            </a:extLst>
          </p:cNvPr>
          <p:cNvSpPr/>
          <p:nvPr userDrawn="1"/>
        </p:nvSpPr>
        <p:spPr>
          <a:xfrm>
            <a:off x="0" y="2286000"/>
            <a:ext cx="2286000" cy="228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17" name="Rectangle 16">
            <a:extLst>
              <a:ext uri="{FF2B5EF4-FFF2-40B4-BE49-F238E27FC236}">
                <a16:creationId xmlns:a16="http://schemas.microsoft.com/office/drawing/2014/main" id="{C3141CD5-7B6E-452F-8466-6F254AEC1058}"/>
              </a:ext>
            </a:extLst>
          </p:cNvPr>
          <p:cNvSpPr/>
          <p:nvPr userDrawn="1"/>
        </p:nvSpPr>
        <p:spPr>
          <a:xfrm>
            <a:off x="0" y="4572000"/>
            <a:ext cx="2286000" cy="2286000"/>
          </a:xfrm>
          <a:prstGeom prst="rect">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20" name="Rectangle 19">
            <a:extLst>
              <a:ext uri="{FF2B5EF4-FFF2-40B4-BE49-F238E27FC236}">
                <a16:creationId xmlns:a16="http://schemas.microsoft.com/office/drawing/2014/main" id="{4D59C112-160F-4D2B-9335-673DFC3DE150}"/>
              </a:ext>
            </a:extLst>
          </p:cNvPr>
          <p:cNvSpPr/>
          <p:nvPr userDrawn="1"/>
        </p:nvSpPr>
        <p:spPr>
          <a:xfrm>
            <a:off x="2286000" y="2286000"/>
            <a:ext cx="2286000" cy="2286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23" name="Rectangle 22">
            <a:extLst>
              <a:ext uri="{FF2B5EF4-FFF2-40B4-BE49-F238E27FC236}">
                <a16:creationId xmlns:a16="http://schemas.microsoft.com/office/drawing/2014/main" id="{5D0777D6-6C5E-4995-A277-E763EEFC417B}"/>
              </a:ext>
            </a:extLst>
          </p:cNvPr>
          <p:cNvSpPr/>
          <p:nvPr userDrawn="1"/>
        </p:nvSpPr>
        <p:spPr>
          <a:xfrm>
            <a:off x="4570510" y="0"/>
            <a:ext cx="2286000" cy="2286000"/>
          </a:xfrm>
          <a:prstGeom prst="rect">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sp>
        <p:nvSpPr>
          <p:cNvPr id="25" name="Rectangle 24">
            <a:extLst>
              <a:ext uri="{FF2B5EF4-FFF2-40B4-BE49-F238E27FC236}">
                <a16:creationId xmlns:a16="http://schemas.microsoft.com/office/drawing/2014/main" id="{032B1327-5067-4BA4-A89A-49A38BB68D14}"/>
              </a:ext>
            </a:extLst>
          </p:cNvPr>
          <p:cNvSpPr/>
          <p:nvPr userDrawn="1"/>
        </p:nvSpPr>
        <p:spPr>
          <a:xfrm>
            <a:off x="4570510" y="4572000"/>
            <a:ext cx="2286000" cy="2286000"/>
          </a:xfrm>
          <a:prstGeom prst="rect">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1"/>
              </a:solidFill>
            </a:endParaRPr>
          </a:p>
        </p:txBody>
      </p:sp>
      <p:pic>
        <p:nvPicPr>
          <p:cNvPr id="3074" name="Picture 2">
            <a:extLst>
              <a:ext uri="{FF2B5EF4-FFF2-40B4-BE49-F238E27FC236}">
                <a16:creationId xmlns:a16="http://schemas.microsoft.com/office/drawing/2014/main" id="{CDD42E2F-90FE-4FD8-937D-513F3F17AFB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7623" y="2881313"/>
            <a:ext cx="4059042" cy="102591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a:extLst>
              <a:ext uri="{FF2B5EF4-FFF2-40B4-BE49-F238E27FC236}">
                <a16:creationId xmlns:a16="http://schemas.microsoft.com/office/drawing/2014/main" id="{18D1EB94-20C8-4331-B5F7-5336FC7CB698}"/>
              </a:ext>
            </a:extLst>
          </p:cNvPr>
          <p:cNvSpPr>
            <a:spLocks noGrp="1"/>
          </p:cNvSpPr>
          <p:nvPr>
            <p:ph type="pic" sz="quarter" idx="16"/>
          </p:nvPr>
        </p:nvSpPr>
        <p:spPr>
          <a:xfrm>
            <a:off x="2286000" y="0"/>
            <a:ext cx="2286000" cy="2286000"/>
          </a:xfrm>
          <a:solidFill>
            <a:schemeClr val="bg1"/>
          </a:solidFill>
          <a:ln>
            <a:noFill/>
          </a:ln>
        </p:spPr>
        <p:txBody>
          <a:bodyPr/>
          <a:lstStyle>
            <a:lvl1pPr marL="0" indent="0">
              <a:buNone/>
              <a:defRPr>
                <a:solidFill>
                  <a:srgbClr val="DE1F2C"/>
                </a:solidFill>
              </a:defRPr>
            </a:lvl1pPr>
          </a:lstStyle>
          <a:p>
            <a:endParaRPr lang="en-US"/>
          </a:p>
        </p:txBody>
      </p:sp>
      <p:sp>
        <p:nvSpPr>
          <p:cNvPr id="8" name="Picture Placeholder 7">
            <a:extLst>
              <a:ext uri="{FF2B5EF4-FFF2-40B4-BE49-F238E27FC236}">
                <a16:creationId xmlns:a16="http://schemas.microsoft.com/office/drawing/2014/main" id="{E35214FF-28BF-4FD5-B7DD-051576348894}"/>
              </a:ext>
            </a:extLst>
          </p:cNvPr>
          <p:cNvSpPr>
            <a:spLocks noGrp="1"/>
          </p:cNvSpPr>
          <p:nvPr>
            <p:ph type="pic" sz="quarter" idx="17"/>
          </p:nvPr>
        </p:nvSpPr>
        <p:spPr>
          <a:xfrm>
            <a:off x="4570413" y="2286000"/>
            <a:ext cx="2286000" cy="2286000"/>
          </a:xfrm>
          <a:solidFill>
            <a:schemeClr val="bg1"/>
          </a:solidFill>
          <a:ln>
            <a:noFill/>
          </a:ln>
        </p:spPr>
        <p:txBody>
          <a:bodyPr/>
          <a:lstStyle>
            <a:lvl1pPr marL="0" indent="0">
              <a:buNone/>
              <a:defRPr>
                <a:solidFill>
                  <a:srgbClr val="DE1F2C"/>
                </a:solidFill>
              </a:defRPr>
            </a:lvl1pPr>
          </a:lstStyle>
          <a:p>
            <a:endParaRPr lang="en-US"/>
          </a:p>
        </p:txBody>
      </p:sp>
      <p:sp>
        <p:nvSpPr>
          <p:cNvPr id="10" name="Picture Placeholder 9">
            <a:extLst>
              <a:ext uri="{FF2B5EF4-FFF2-40B4-BE49-F238E27FC236}">
                <a16:creationId xmlns:a16="http://schemas.microsoft.com/office/drawing/2014/main" id="{9856B6CD-5923-491F-AFA9-4579C054A047}"/>
              </a:ext>
            </a:extLst>
          </p:cNvPr>
          <p:cNvSpPr>
            <a:spLocks noGrp="1"/>
          </p:cNvSpPr>
          <p:nvPr>
            <p:ph type="pic" sz="quarter" idx="18"/>
          </p:nvPr>
        </p:nvSpPr>
        <p:spPr>
          <a:xfrm>
            <a:off x="2286000" y="4572000"/>
            <a:ext cx="2286000" cy="2286000"/>
          </a:xfrm>
          <a:solidFill>
            <a:schemeClr val="bg1"/>
          </a:solidFill>
          <a:ln>
            <a:noFill/>
          </a:ln>
        </p:spPr>
        <p:txBody>
          <a:bodyPr/>
          <a:lstStyle>
            <a:lvl1pPr marL="0" indent="0">
              <a:buNone/>
              <a:defRPr>
                <a:solidFill>
                  <a:srgbClr val="DE1F2C"/>
                </a:solidFill>
              </a:defRPr>
            </a:lvl1pPr>
          </a:lstStyle>
          <a:p>
            <a:endParaRPr lang="en-US"/>
          </a:p>
        </p:txBody>
      </p:sp>
    </p:spTree>
    <p:extLst>
      <p:ext uri="{BB962C8B-B14F-4D97-AF65-F5344CB8AC3E}">
        <p14:creationId xmlns:p14="http://schemas.microsoft.com/office/powerpoint/2010/main" val="2505117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o-lightbg">
    <p:bg>
      <p:bgPr>
        <a:solidFill>
          <a:srgbClr val="FDE7D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34A6FD-F2D8-484E-AD5D-A3DB39A110B6}"/>
              </a:ext>
            </a:extLst>
          </p:cNvPr>
          <p:cNvPicPr>
            <a:picLocks noChangeAspect="1"/>
          </p:cNvPicPr>
          <p:nvPr userDrawn="1"/>
        </p:nvPicPr>
        <p:blipFill>
          <a:blip r:embed="rId2"/>
          <a:srcRect/>
          <a:stretch/>
        </p:blipFill>
        <p:spPr>
          <a:xfrm>
            <a:off x="2933700" y="2682241"/>
            <a:ext cx="6502254" cy="1806557"/>
          </a:xfrm>
          <a:prstGeom prst="rect">
            <a:avLst/>
          </a:prstGeom>
        </p:spPr>
      </p:pic>
    </p:spTree>
    <p:extLst>
      <p:ext uri="{BB962C8B-B14F-4D97-AF65-F5344CB8AC3E}">
        <p14:creationId xmlns:p14="http://schemas.microsoft.com/office/powerpoint/2010/main" val="3620515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o-dkbg">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D7C3E6-084A-47B3-AA6F-A8EF3732DC1A}"/>
              </a:ext>
            </a:extLst>
          </p:cNvPr>
          <p:cNvPicPr>
            <a:picLocks noChangeAspect="1"/>
          </p:cNvPicPr>
          <p:nvPr userDrawn="1"/>
        </p:nvPicPr>
        <p:blipFill>
          <a:blip r:embed="rId2"/>
          <a:srcRect/>
          <a:stretch/>
        </p:blipFill>
        <p:spPr>
          <a:xfrm>
            <a:off x="2933700" y="2682241"/>
            <a:ext cx="6502254" cy="1806557"/>
          </a:xfrm>
          <a:prstGeom prst="rect">
            <a:avLst/>
          </a:prstGeom>
        </p:spPr>
      </p:pic>
    </p:spTree>
    <p:extLst>
      <p:ext uri="{BB962C8B-B14F-4D97-AF65-F5344CB8AC3E}">
        <p14:creationId xmlns:p14="http://schemas.microsoft.com/office/powerpoint/2010/main" val="4029228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dkbg">
    <p:bg>
      <p:bgPr>
        <a:solidFill>
          <a:srgbClr val="9F63D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894176-CE62-483D-AFEB-7DF782D76748}"/>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646280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logo-dkbg">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680489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ogo-dkbg">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423337" y="4283556"/>
            <a:ext cx="3984551" cy="1107050"/>
          </a:xfrm>
          <a:prstGeom prst="rect">
            <a:avLst/>
          </a:prstGeom>
        </p:spPr>
      </p:pic>
      <p:pic>
        <p:nvPicPr>
          <p:cNvPr id="3" name="Picture 2" descr="Logo&#10;&#10;Description automatically generated">
            <a:extLst>
              <a:ext uri="{FF2B5EF4-FFF2-40B4-BE49-F238E27FC236}">
                <a16:creationId xmlns:a16="http://schemas.microsoft.com/office/drawing/2014/main" id="{1666CAF6-BBAF-444C-9846-A73D10B480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1525" y="3826105"/>
            <a:ext cx="2534178" cy="1564501"/>
          </a:xfrm>
          <a:prstGeom prst="rect">
            <a:avLst/>
          </a:prstGeom>
        </p:spPr>
      </p:pic>
    </p:spTree>
    <p:extLst>
      <p:ext uri="{BB962C8B-B14F-4D97-AF65-F5344CB8AC3E}">
        <p14:creationId xmlns:p14="http://schemas.microsoft.com/office/powerpoint/2010/main" val="3297423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logo-dkbg">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158555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logo-dkbg">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843085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9D2DD98-7994-4006-89D3-81DC24050D99}"/>
              </a:ext>
            </a:extLst>
          </p:cNvPr>
          <p:cNvSpPr>
            <a:spLocks noGrp="1"/>
          </p:cNvSpPr>
          <p:nvPr>
            <p:ph type="pic" sz="quarter" idx="21"/>
          </p:nvPr>
        </p:nvSpPr>
        <p:spPr>
          <a:xfrm>
            <a:off x="8639834" y="0"/>
            <a:ext cx="3552166" cy="3433763"/>
          </a:xfrm>
          <a:ln>
            <a:noFill/>
          </a:ln>
        </p:spPr>
        <p:txBody>
          <a:bodyPr/>
          <a:lstStyle>
            <a:lvl1pPr>
              <a:defRPr>
                <a:solidFill>
                  <a:srgbClr val="FA4450"/>
                </a:solidFill>
              </a:defRPr>
            </a:lvl1pPr>
          </a:lstStyle>
          <a:p>
            <a:endParaRPr lang="en-US"/>
          </a:p>
        </p:txBody>
      </p:sp>
      <p:sp>
        <p:nvSpPr>
          <p:cNvPr id="24" name="Picture Placeholder 23">
            <a:extLst>
              <a:ext uri="{FF2B5EF4-FFF2-40B4-BE49-F238E27FC236}">
                <a16:creationId xmlns:a16="http://schemas.microsoft.com/office/drawing/2014/main" id="{1085B633-FF9F-43A0-8B42-38CBF7AA06CD}"/>
              </a:ext>
            </a:extLst>
          </p:cNvPr>
          <p:cNvSpPr>
            <a:spLocks noGrp="1"/>
          </p:cNvSpPr>
          <p:nvPr>
            <p:ph type="pic" sz="quarter" idx="22"/>
          </p:nvPr>
        </p:nvSpPr>
        <p:spPr>
          <a:xfrm>
            <a:off x="9079572" y="3417137"/>
            <a:ext cx="3112428" cy="3440864"/>
          </a:xfrm>
          <a:ln>
            <a:noFill/>
          </a:ln>
        </p:spPr>
        <p:txBody>
          <a:bodyPr/>
          <a:lstStyle>
            <a:lvl1pPr>
              <a:defRPr>
                <a:solidFill>
                  <a:srgbClr val="FA4450"/>
                </a:solidFill>
              </a:defRPr>
            </a:lvl1pPr>
          </a:lstStyle>
          <a:p>
            <a:endParaRPr lang="en-US"/>
          </a:p>
        </p:txBody>
      </p:sp>
      <p:sp>
        <p:nvSpPr>
          <p:cNvPr id="16" name="Picture Placeholder 15">
            <a:extLst>
              <a:ext uri="{FF2B5EF4-FFF2-40B4-BE49-F238E27FC236}">
                <a16:creationId xmlns:a16="http://schemas.microsoft.com/office/drawing/2014/main" id="{FD312D45-8A3C-4732-9FC7-82C0BBF77312}"/>
              </a:ext>
            </a:extLst>
          </p:cNvPr>
          <p:cNvSpPr>
            <a:spLocks noGrp="1"/>
          </p:cNvSpPr>
          <p:nvPr>
            <p:ph type="pic" sz="quarter" idx="19"/>
          </p:nvPr>
        </p:nvSpPr>
        <p:spPr>
          <a:xfrm>
            <a:off x="3497592" y="0"/>
            <a:ext cx="5143500" cy="3417888"/>
          </a:xfrm>
          <a:ln>
            <a:noFill/>
          </a:ln>
        </p:spPr>
        <p:txBody>
          <a:bodyPr/>
          <a:lstStyle>
            <a:lvl1pPr>
              <a:defRPr>
                <a:solidFill>
                  <a:srgbClr val="FA4450"/>
                </a:solidFill>
              </a:defRPr>
            </a:lvl1pPr>
          </a:lstStyle>
          <a:p>
            <a:endParaRPr lang="en-US"/>
          </a:p>
        </p:txBody>
      </p:sp>
      <p:sp>
        <p:nvSpPr>
          <p:cNvPr id="20" name="Picture Placeholder 19">
            <a:extLst>
              <a:ext uri="{FF2B5EF4-FFF2-40B4-BE49-F238E27FC236}">
                <a16:creationId xmlns:a16="http://schemas.microsoft.com/office/drawing/2014/main" id="{6654B21C-F09F-459C-970F-691219E84AB9}"/>
              </a:ext>
            </a:extLst>
          </p:cNvPr>
          <p:cNvSpPr>
            <a:spLocks noGrp="1"/>
          </p:cNvSpPr>
          <p:nvPr>
            <p:ph type="pic" sz="quarter" idx="20"/>
          </p:nvPr>
        </p:nvSpPr>
        <p:spPr>
          <a:xfrm>
            <a:off x="3497592" y="3417136"/>
            <a:ext cx="5583238" cy="3444038"/>
          </a:xfrm>
          <a:ln>
            <a:noFill/>
          </a:ln>
        </p:spPr>
        <p:txBody>
          <a:bodyPr/>
          <a:lstStyle>
            <a:lvl1pPr>
              <a:defRPr>
                <a:solidFill>
                  <a:srgbClr val="FA4450"/>
                </a:solidFill>
              </a:defRPr>
            </a:lvl1pPr>
          </a:lstStyle>
          <a:p>
            <a:endParaRPr lang="en-US"/>
          </a:p>
        </p:txBody>
      </p:sp>
      <p:sp>
        <p:nvSpPr>
          <p:cNvPr id="5" name="Picture Placeholder 4">
            <a:extLst>
              <a:ext uri="{FF2B5EF4-FFF2-40B4-BE49-F238E27FC236}">
                <a16:creationId xmlns:a16="http://schemas.microsoft.com/office/drawing/2014/main" id="{248C65A7-E546-45AB-BD72-0DCF62839594}"/>
              </a:ext>
            </a:extLst>
          </p:cNvPr>
          <p:cNvSpPr>
            <a:spLocks noGrp="1"/>
          </p:cNvSpPr>
          <p:nvPr>
            <p:ph type="pic" sz="quarter" idx="16"/>
          </p:nvPr>
        </p:nvSpPr>
        <p:spPr>
          <a:xfrm>
            <a:off x="0" y="-1"/>
            <a:ext cx="3498850" cy="2251075"/>
          </a:xfrm>
          <a:ln>
            <a:noFill/>
          </a:ln>
        </p:spPr>
        <p:txBody>
          <a:bodyPr/>
          <a:lstStyle>
            <a:lvl1pPr>
              <a:defRPr>
                <a:solidFill>
                  <a:srgbClr val="FA4450"/>
                </a:solidFill>
              </a:defRPr>
            </a:lvl1pPr>
          </a:lstStyle>
          <a:p>
            <a:endParaRPr lang="en-US"/>
          </a:p>
        </p:txBody>
      </p:sp>
      <p:sp>
        <p:nvSpPr>
          <p:cNvPr id="7" name="Picture Placeholder 6">
            <a:extLst>
              <a:ext uri="{FF2B5EF4-FFF2-40B4-BE49-F238E27FC236}">
                <a16:creationId xmlns:a16="http://schemas.microsoft.com/office/drawing/2014/main" id="{99075C11-9AFE-43E1-AE50-BF363D136F81}"/>
              </a:ext>
            </a:extLst>
          </p:cNvPr>
          <p:cNvSpPr>
            <a:spLocks noGrp="1"/>
          </p:cNvSpPr>
          <p:nvPr>
            <p:ph type="pic" sz="quarter" idx="17"/>
          </p:nvPr>
        </p:nvSpPr>
        <p:spPr>
          <a:xfrm>
            <a:off x="0" y="2249112"/>
            <a:ext cx="3498850" cy="2265362"/>
          </a:xfrm>
          <a:ln>
            <a:noFill/>
          </a:ln>
        </p:spPr>
        <p:txBody>
          <a:bodyPr/>
          <a:lstStyle>
            <a:lvl1pPr>
              <a:defRPr>
                <a:solidFill>
                  <a:srgbClr val="FA4450"/>
                </a:solidFill>
              </a:defRPr>
            </a:lvl1pPr>
          </a:lstStyle>
          <a:p>
            <a:endParaRPr lang="en-US"/>
          </a:p>
        </p:txBody>
      </p:sp>
      <p:sp>
        <p:nvSpPr>
          <p:cNvPr id="10" name="Picture Placeholder 9">
            <a:extLst>
              <a:ext uri="{FF2B5EF4-FFF2-40B4-BE49-F238E27FC236}">
                <a16:creationId xmlns:a16="http://schemas.microsoft.com/office/drawing/2014/main" id="{8DECBBDA-502C-4133-BF0B-750219CB2E25}"/>
              </a:ext>
            </a:extLst>
          </p:cNvPr>
          <p:cNvSpPr>
            <a:spLocks noGrp="1"/>
          </p:cNvSpPr>
          <p:nvPr>
            <p:ph type="pic" sz="quarter" idx="18"/>
          </p:nvPr>
        </p:nvSpPr>
        <p:spPr>
          <a:xfrm>
            <a:off x="0" y="4512512"/>
            <a:ext cx="3498850" cy="2348663"/>
          </a:xfrm>
          <a:ln>
            <a:noFill/>
          </a:ln>
        </p:spPr>
        <p:txBody>
          <a:bodyPr/>
          <a:lstStyle>
            <a:lvl1pPr>
              <a:defRPr>
                <a:solidFill>
                  <a:srgbClr val="FA4450"/>
                </a:solidFill>
              </a:defRPr>
            </a:lvl1pPr>
          </a:lstStyle>
          <a:p>
            <a:endParaRPr lang="en-US"/>
          </a:p>
        </p:txBody>
      </p:sp>
    </p:spTree>
    <p:extLst>
      <p:ext uri="{BB962C8B-B14F-4D97-AF65-F5344CB8AC3E}">
        <p14:creationId xmlns:p14="http://schemas.microsoft.com/office/powerpoint/2010/main" val="88814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ogo-dkbg">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15277893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390505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spTree>
    <p:extLst>
      <p:ext uri="{BB962C8B-B14F-4D97-AF65-F5344CB8AC3E}">
        <p14:creationId xmlns:p14="http://schemas.microsoft.com/office/powerpoint/2010/main" val="1906544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FA44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Freeform 5">
            <a:extLst>
              <a:ext uri="{FF2B5EF4-FFF2-40B4-BE49-F238E27FC236}">
                <a16:creationId xmlns:a16="http://schemas.microsoft.com/office/drawing/2014/main" id="{4D5D5004-2C25-4C62-B894-F6ED5D7530B3}"/>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EF899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Slide Number Placeholder 5">
            <a:extLst>
              <a:ext uri="{FF2B5EF4-FFF2-40B4-BE49-F238E27FC236}">
                <a16:creationId xmlns:a16="http://schemas.microsoft.com/office/drawing/2014/main" id="{A2C35378-87E7-405A-9C36-4A238A1D41DE}"/>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3" name="Picture 12">
            <a:extLst>
              <a:ext uri="{FF2B5EF4-FFF2-40B4-BE49-F238E27FC236}">
                <a16:creationId xmlns:a16="http://schemas.microsoft.com/office/drawing/2014/main" id="{630C8EE2-418C-4180-A431-BFE5EDF0FE4F}"/>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3465452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1" y="-2"/>
            <a:ext cx="10653823" cy="865187"/>
          </a:xfrm>
          <a:prstGeom prst="round1Rect">
            <a:avLst>
              <a:gd name="adj" fmla="val 50000"/>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86518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353341"/>
            <a:ext cx="10515600" cy="3596198"/>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86909"/>
            <a:ext cx="9496647" cy="728661"/>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217082"/>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25374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595381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1" y="-2"/>
            <a:ext cx="10653823" cy="865187"/>
          </a:xfrm>
          <a:prstGeom prst="round1Rect">
            <a:avLst>
              <a:gd name="adj" fmla="val 50000"/>
            </a:avLst>
          </a:prstGeom>
          <a:solidFill>
            <a:srgbClr val="9F63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86518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353341"/>
            <a:ext cx="10515600" cy="3596198"/>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86909"/>
            <a:ext cx="9496647" cy="728661"/>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217082"/>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8297520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3780C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49AD9079-9E2A-4517-8BF7-38ADB6480ED9}"/>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90B8E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DA7E32D0-3EAA-4C11-82D4-3D5C12F18C3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DEC5876A-50D1-49D0-8768-34B19F0D6187}"/>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004416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1" y="-2"/>
            <a:ext cx="10653823" cy="865187"/>
          </a:xfrm>
          <a:prstGeom prst="round1Rect">
            <a:avLst>
              <a:gd name="adj"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86518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353341"/>
            <a:ext cx="10515600" cy="3596198"/>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86909"/>
            <a:ext cx="9496647" cy="728661"/>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217082"/>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4759474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st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0" y="0"/>
            <a:ext cx="6255834" cy="1325563"/>
          </a:xfrm>
          <a:prstGeom prst="round1Rect">
            <a:avLst>
              <a:gd name="adj" fmla="val 50000"/>
            </a:avLst>
          </a:prstGeom>
          <a:solidFill>
            <a:srgbClr val="E57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5005388" cy="989013"/>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39D00ED0-F29F-40EA-A538-C19374C46BB1}"/>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F0B28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A17B4299-5299-4BA5-A540-B5982B35785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6D0CEB02-60A0-4310-8B1D-B0356A3E1A22}"/>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7552028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1" y="-2"/>
            <a:ext cx="10653823" cy="865187"/>
          </a:xfrm>
          <a:prstGeom prst="round1Rect">
            <a:avLst>
              <a:gd name="adj" fmla="val 50000"/>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86518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353341"/>
            <a:ext cx="10515600" cy="3596198"/>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86909"/>
            <a:ext cx="9496647" cy="728661"/>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217082"/>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375123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Purple Chapter Bar">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CCDA076E-4E26-4422-A39F-197719C5AB26}"/>
              </a:ext>
            </a:extLst>
          </p:cNvPr>
          <p:cNvSpPr/>
          <p:nvPr userDrawn="1"/>
        </p:nvSpPr>
        <p:spPr>
          <a:xfrm rot="10800000" flipH="1">
            <a:off x="-1" y="-2"/>
            <a:ext cx="10653823" cy="865187"/>
          </a:xfrm>
          <a:prstGeom prst="round1Rect">
            <a:avLst>
              <a:gd name="adj" fmla="val 50000"/>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accent1"/>
                </a:solidFill>
              </a:rPr>
              <a:t> </a:t>
            </a: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86518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353341"/>
            <a:ext cx="10515600" cy="3596198"/>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86909"/>
            <a:ext cx="9496647" cy="728661"/>
          </a:xfrm>
          <a:ln>
            <a:noFill/>
          </a:ln>
        </p:spPr>
        <p:txBody>
          <a:bodyPr anchor="ctr"/>
          <a:lstStyle>
            <a:lvl1pPr marL="0" indent="0">
              <a:buNone/>
              <a:defRPr>
                <a:solidFill>
                  <a:schemeClr val="bg1"/>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217082"/>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BC134CBC-64E5-4E81-8AC8-9A0841D33F5B}"/>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8C762F77-1369-473E-ACFA-7F64EDE8783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730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logo-dkbg">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41322187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Red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10515600" cy="989013"/>
          </a:xfrm>
          <a:ln>
            <a:noFill/>
          </a:ln>
        </p:spPr>
        <p:txBody>
          <a:bodyPr anchor="ctr"/>
          <a:lstStyle>
            <a:lvl1pPr marL="0" indent="0">
              <a:buNone/>
              <a:defRPr>
                <a:solidFill>
                  <a:srgbClr val="DE1F2C"/>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Freeform 5">
            <a:extLst>
              <a:ext uri="{FF2B5EF4-FFF2-40B4-BE49-F238E27FC236}">
                <a16:creationId xmlns:a16="http://schemas.microsoft.com/office/drawing/2014/main" id="{4D5D5004-2C25-4C62-B894-F6ED5D7530B3}"/>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EF8990"/>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4A0B0C26-9B5D-4056-982F-CECEA4BF2BA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0" name="Picture 9">
            <a:extLst>
              <a:ext uri="{FF2B5EF4-FFF2-40B4-BE49-F238E27FC236}">
                <a16:creationId xmlns:a16="http://schemas.microsoft.com/office/drawing/2014/main" id="{F2C48A02-AE92-4325-A3B5-3C2D4EEF6F75}"/>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3088554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Purple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8439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136525"/>
            <a:ext cx="10515599" cy="989013"/>
          </a:xfrm>
          <a:ln>
            <a:noFill/>
          </a:ln>
        </p:spPr>
        <p:txBody>
          <a:bodyPr anchor="ctr"/>
          <a:lstStyle>
            <a:lvl1pPr marL="0" indent="0">
              <a:buNone/>
              <a:defRPr>
                <a:solidFill>
                  <a:srgbClr val="9F63D3"/>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0385588A-31A3-496A-B032-2B3DA083FDE5}"/>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C09AE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3182FE15-CA0F-4085-A59E-0FD628B7CB1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230FAEBD-A78E-4AED-B10E-C4AF995D0B8E}"/>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477871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ue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9627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199" y="136525"/>
            <a:ext cx="10515599" cy="989013"/>
          </a:xfrm>
          <a:ln>
            <a:noFill/>
          </a:ln>
        </p:spPr>
        <p:txBody>
          <a:bodyPr anchor="ctr"/>
          <a:lstStyle>
            <a:lvl1pPr marL="0" indent="0">
              <a:buNone/>
              <a:defRPr>
                <a:solidFill>
                  <a:srgbClr val="3780CE"/>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49AD9079-9E2A-4517-8BF7-38ADB6480ED9}"/>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90B8E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Slide Number Placeholder 5">
            <a:extLst>
              <a:ext uri="{FF2B5EF4-FFF2-40B4-BE49-F238E27FC236}">
                <a16:creationId xmlns:a16="http://schemas.microsoft.com/office/drawing/2014/main" id="{C18FDFBF-461C-407A-BF54-D433EE13433D}"/>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2" name="Picture 11">
            <a:extLst>
              <a:ext uri="{FF2B5EF4-FFF2-40B4-BE49-F238E27FC236}">
                <a16:creationId xmlns:a16="http://schemas.microsoft.com/office/drawing/2014/main" id="{E4836A64-4FD8-4EF5-B5FF-15745C4ED154}"/>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1129253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Rust Chapte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3577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877015"/>
            <a:ext cx="10515600" cy="3072523"/>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09E2C95C-E0D1-4AEB-BEEA-D25B9E402EC2}"/>
              </a:ext>
            </a:extLst>
          </p:cNvPr>
          <p:cNvSpPr>
            <a:spLocks noGrp="1"/>
          </p:cNvSpPr>
          <p:nvPr>
            <p:ph type="body" sz="quarter" idx="13"/>
          </p:nvPr>
        </p:nvSpPr>
        <p:spPr>
          <a:xfrm>
            <a:off x="838200" y="136525"/>
            <a:ext cx="10515600" cy="989013"/>
          </a:xfrm>
          <a:ln>
            <a:noFill/>
          </a:ln>
        </p:spPr>
        <p:txBody>
          <a:bodyPr anchor="ctr"/>
          <a:lstStyle>
            <a:lvl1pPr marL="0" indent="0">
              <a:buNone/>
              <a:defRPr>
                <a:solidFill>
                  <a:srgbClr val="E57B2A"/>
                </a:solidFill>
                <a:latin typeface="Gotham Rounded Bold" panose="020000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Freeform 5">
            <a:extLst>
              <a:ext uri="{FF2B5EF4-FFF2-40B4-BE49-F238E27FC236}">
                <a16:creationId xmlns:a16="http://schemas.microsoft.com/office/drawing/2014/main" id="{39D00ED0-F29F-40EA-A538-C19374C46BB1}"/>
              </a:ext>
            </a:extLst>
          </p:cNvPr>
          <p:cNvSpPr>
            <a:spLocks/>
          </p:cNvSpPr>
          <p:nvPr userDrawn="1"/>
        </p:nvSpPr>
        <p:spPr bwMode="auto">
          <a:xfrm>
            <a:off x="100013" y="396874"/>
            <a:ext cx="638175" cy="468313"/>
          </a:xfrm>
          <a:custGeom>
            <a:avLst/>
            <a:gdLst>
              <a:gd name="T0" fmla="*/ 396 w 402"/>
              <a:gd name="T1" fmla="*/ 138 h 295"/>
              <a:gd name="T2" fmla="*/ 262 w 402"/>
              <a:gd name="T3" fmla="*/ 4 h 295"/>
              <a:gd name="T4" fmla="*/ 262 w 402"/>
              <a:gd name="T5" fmla="*/ 4 h 295"/>
              <a:gd name="T6" fmla="*/ 256 w 402"/>
              <a:gd name="T7" fmla="*/ 0 h 295"/>
              <a:gd name="T8" fmla="*/ 248 w 402"/>
              <a:gd name="T9" fmla="*/ 0 h 295"/>
              <a:gd name="T10" fmla="*/ 242 w 402"/>
              <a:gd name="T11" fmla="*/ 0 h 295"/>
              <a:gd name="T12" fmla="*/ 234 w 402"/>
              <a:gd name="T13" fmla="*/ 4 h 295"/>
              <a:gd name="T14" fmla="*/ 234 w 402"/>
              <a:gd name="T15" fmla="*/ 4 h 295"/>
              <a:gd name="T16" fmla="*/ 230 w 402"/>
              <a:gd name="T17" fmla="*/ 12 h 295"/>
              <a:gd name="T18" fmla="*/ 228 w 402"/>
              <a:gd name="T19" fmla="*/ 20 h 295"/>
              <a:gd name="T20" fmla="*/ 230 w 402"/>
              <a:gd name="T21" fmla="*/ 26 h 295"/>
              <a:gd name="T22" fmla="*/ 234 w 402"/>
              <a:gd name="T23" fmla="*/ 34 h 295"/>
              <a:gd name="T24" fmla="*/ 328 w 402"/>
              <a:gd name="T25" fmla="*/ 126 h 295"/>
              <a:gd name="T26" fmla="*/ 20 w 402"/>
              <a:gd name="T27" fmla="*/ 126 h 295"/>
              <a:gd name="T28" fmla="*/ 20 w 402"/>
              <a:gd name="T29" fmla="*/ 126 h 295"/>
              <a:gd name="T30" fmla="*/ 14 w 402"/>
              <a:gd name="T31" fmla="*/ 128 h 295"/>
              <a:gd name="T32" fmla="*/ 6 w 402"/>
              <a:gd name="T33" fmla="*/ 132 h 295"/>
              <a:gd name="T34" fmla="*/ 2 w 402"/>
              <a:gd name="T35" fmla="*/ 138 h 295"/>
              <a:gd name="T36" fmla="*/ 0 w 402"/>
              <a:gd name="T37" fmla="*/ 146 h 295"/>
              <a:gd name="T38" fmla="*/ 0 w 402"/>
              <a:gd name="T39" fmla="*/ 146 h 295"/>
              <a:gd name="T40" fmla="*/ 2 w 402"/>
              <a:gd name="T41" fmla="*/ 154 h 295"/>
              <a:gd name="T42" fmla="*/ 6 w 402"/>
              <a:gd name="T43" fmla="*/ 160 h 295"/>
              <a:gd name="T44" fmla="*/ 14 w 402"/>
              <a:gd name="T45" fmla="*/ 164 h 295"/>
              <a:gd name="T46" fmla="*/ 20 w 402"/>
              <a:gd name="T47" fmla="*/ 166 h 295"/>
              <a:gd name="T48" fmla="*/ 336 w 402"/>
              <a:gd name="T49" fmla="*/ 166 h 295"/>
              <a:gd name="T50" fmla="*/ 236 w 402"/>
              <a:gd name="T51" fmla="*/ 259 h 295"/>
              <a:gd name="T52" fmla="*/ 236 w 402"/>
              <a:gd name="T53" fmla="*/ 259 h 295"/>
              <a:gd name="T54" fmla="*/ 230 w 402"/>
              <a:gd name="T55" fmla="*/ 267 h 295"/>
              <a:gd name="T56" fmla="*/ 228 w 402"/>
              <a:gd name="T57" fmla="*/ 273 h 295"/>
              <a:gd name="T58" fmla="*/ 230 w 402"/>
              <a:gd name="T59" fmla="*/ 281 h 295"/>
              <a:gd name="T60" fmla="*/ 234 w 402"/>
              <a:gd name="T61" fmla="*/ 287 h 295"/>
              <a:gd name="T62" fmla="*/ 234 w 402"/>
              <a:gd name="T63" fmla="*/ 287 h 295"/>
              <a:gd name="T64" fmla="*/ 240 w 402"/>
              <a:gd name="T65" fmla="*/ 293 h 295"/>
              <a:gd name="T66" fmla="*/ 248 w 402"/>
              <a:gd name="T67" fmla="*/ 295 h 295"/>
              <a:gd name="T68" fmla="*/ 248 w 402"/>
              <a:gd name="T69" fmla="*/ 295 h 295"/>
              <a:gd name="T70" fmla="*/ 256 w 402"/>
              <a:gd name="T71" fmla="*/ 293 h 295"/>
              <a:gd name="T72" fmla="*/ 262 w 402"/>
              <a:gd name="T73" fmla="*/ 289 h 295"/>
              <a:gd name="T74" fmla="*/ 394 w 402"/>
              <a:gd name="T75" fmla="*/ 166 h 295"/>
              <a:gd name="T76" fmla="*/ 394 w 402"/>
              <a:gd name="T77" fmla="*/ 166 h 295"/>
              <a:gd name="T78" fmla="*/ 400 w 402"/>
              <a:gd name="T79" fmla="*/ 160 h 295"/>
              <a:gd name="T80" fmla="*/ 402 w 402"/>
              <a:gd name="T81" fmla="*/ 152 h 295"/>
              <a:gd name="T82" fmla="*/ 402 w 402"/>
              <a:gd name="T83" fmla="*/ 152 h 295"/>
              <a:gd name="T84" fmla="*/ 400 w 402"/>
              <a:gd name="T85" fmla="*/ 144 h 295"/>
              <a:gd name="T86" fmla="*/ 396 w 402"/>
              <a:gd name="T87" fmla="*/ 138 h 295"/>
              <a:gd name="T88" fmla="*/ 396 w 402"/>
              <a:gd name="T89" fmla="*/ 1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2" h="295">
                <a:moveTo>
                  <a:pt x="396" y="138"/>
                </a:moveTo>
                <a:lnTo>
                  <a:pt x="262" y="4"/>
                </a:lnTo>
                <a:lnTo>
                  <a:pt x="262" y="4"/>
                </a:lnTo>
                <a:lnTo>
                  <a:pt x="256" y="0"/>
                </a:lnTo>
                <a:lnTo>
                  <a:pt x="248" y="0"/>
                </a:lnTo>
                <a:lnTo>
                  <a:pt x="242" y="0"/>
                </a:lnTo>
                <a:lnTo>
                  <a:pt x="234" y="4"/>
                </a:lnTo>
                <a:lnTo>
                  <a:pt x="234" y="4"/>
                </a:lnTo>
                <a:lnTo>
                  <a:pt x="230" y="12"/>
                </a:lnTo>
                <a:lnTo>
                  <a:pt x="228" y="20"/>
                </a:lnTo>
                <a:lnTo>
                  <a:pt x="230" y="26"/>
                </a:lnTo>
                <a:lnTo>
                  <a:pt x="234" y="34"/>
                </a:lnTo>
                <a:lnTo>
                  <a:pt x="328" y="126"/>
                </a:lnTo>
                <a:lnTo>
                  <a:pt x="20" y="126"/>
                </a:lnTo>
                <a:lnTo>
                  <a:pt x="20" y="126"/>
                </a:lnTo>
                <a:lnTo>
                  <a:pt x="14" y="128"/>
                </a:lnTo>
                <a:lnTo>
                  <a:pt x="6" y="132"/>
                </a:lnTo>
                <a:lnTo>
                  <a:pt x="2" y="138"/>
                </a:lnTo>
                <a:lnTo>
                  <a:pt x="0" y="146"/>
                </a:lnTo>
                <a:lnTo>
                  <a:pt x="0" y="146"/>
                </a:lnTo>
                <a:lnTo>
                  <a:pt x="2" y="154"/>
                </a:lnTo>
                <a:lnTo>
                  <a:pt x="6" y="160"/>
                </a:lnTo>
                <a:lnTo>
                  <a:pt x="14" y="164"/>
                </a:lnTo>
                <a:lnTo>
                  <a:pt x="20" y="166"/>
                </a:lnTo>
                <a:lnTo>
                  <a:pt x="336" y="166"/>
                </a:lnTo>
                <a:lnTo>
                  <a:pt x="236" y="259"/>
                </a:lnTo>
                <a:lnTo>
                  <a:pt x="236" y="259"/>
                </a:lnTo>
                <a:lnTo>
                  <a:pt x="230" y="267"/>
                </a:lnTo>
                <a:lnTo>
                  <a:pt x="228" y="273"/>
                </a:lnTo>
                <a:lnTo>
                  <a:pt x="230" y="281"/>
                </a:lnTo>
                <a:lnTo>
                  <a:pt x="234" y="287"/>
                </a:lnTo>
                <a:lnTo>
                  <a:pt x="234" y="287"/>
                </a:lnTo>
                <a:lnTo>
                  <a:pt x="240" y="293"/>
                </a:lnTo>
                <a:lnTo>
                  <a:pt x="248" y="295"/>
                </a:lnTo>
                <a:lnTo>
                  <a:pt x="248" y="295"/>
                </a:lnTo>
                <a:lnTo>
                  <a:pt x="256" y="293"/>
                </a:lnTo>
                <a:lnTo>
                  <a:pt x="262" y="289"/>
                </a:lnTo>
                <a:lnTo>
                  <a:pt x="394" y="166"/>
                </a:lnTo>
                <a:lnTo>
                  <a:pt x="394" y="166"/>
                </a:lnTo>
                <a:lnTo>
                  <a:pt x="400" y="160"/>
                </a:lnTo>
                <a:lnTo>
                  <a:pt x="402" y="152"/>
                </a:lnTo>
                <a:lnTo>
                  <a:pt x="402" y="152"/>
                </a:lnTo>
                <a:lnTo>
                  <a:pt x="400" y="144"/>
                </a:lnTo>
                <a:lnTo>
                  <a:pt x="396" y="138"/>
                </a:lnTo>
                <a:lnTo>
                  <a:pt x="396" y="138"/>
                </a:lnTo>
                <a:close/>
              </a:path>
            </a:pathLst>
          </a:custGeom>
          <a:solidFill>
            <a:srgbClr val="F0B284"/>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5">
            <a:extLst>
              <a:ext uri="{FF2B5EF4-FFF2-40B4-BE49-F238E27FC236}">
                <a16:creationId xmlns:a16="http://schemas.microsoft.com/office/drawing/2014/main" id="{E9365ED1-F7DB-4FBC-93EE-B5DFC388AE5A}"/>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1" name="Picture 10">
            <a:extLst>
              <a:ext uri="{FF2B5EF4-FFF2-40B4-BE49-F238E27FC236}">
                <a16:creationId xmlns:a16="http://schemas.microsoft.com/office/drawing/2014/main" id="{2F79B1D4-69BD-41E5-BA69-1A31EE17B3C3}"/>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906641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3893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3893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A380CDC4-4266-4F23-ACAE-6B7BC5191FB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9" name="Picture 8">
            <a:extLst>
              <a:ext uri="{FF2B5EF4-FFF2-40B4-BE49-F238E27FC236}">
                <a16:creationId xmlns:a16="http://schemas.microsoft.com/office/drawing/2014/main" id="{811660D1-A13A-46B1-9934-E9C0D2796686}"/>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2744991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0A20D4E-3AD5-45A9-BD0D-8CCDD0923218}"/>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8319B230-9B68-49EF-85B1-AC9CA558061C}"/>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803420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a:t>Click to edit Title</a:t>
            </a:r>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0">
                <a:solidFill>
                  <a:srgbClr val="9F63D3"/>
                </a:solidFill>
                <a:latin typeface="Gotham Rounded Bold" panose="02000000000000000000" pitchFamily="50" charset="0"/>
              </a:defRPr>
            </a:lvl1pPr>
          </a:lstStyle>
          <a:p>
            <a:pPr lvl="0"/>
            <a:r>
              <a:rPr lang="en-US"/>
              <a:t>HEADING</a:t>
            </a:r>
          </a:p>
        </p:txBody>
      </p:sp>
      <p:sp>
        <p:nvSpPr>
          <p:cNvPr id="15" name="Slide Number Placeholder 5">
            <a:extLst>
              <a:ext uri="{FF2B5EF4-FFF2-40B4-BE49-F238E27FC236}">
                <a16:creationId xmlns:a16="http://schemas.microsoft.com/office/drawing/2014/main" id="{4154E755-6F33-4604-853F-607F37623D3F}"/>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6" name="Picture 15">
            <a:extLst>
              <a:ext uri="{FF2B5EF4-FFF2-40B4-BE49-F238E27FC236}">
                <a16:creationId xmlns:a16="http://schemas.microsoft.com/office/drawing/2014/main" id="{A10C98A8-4AE0-44E5-BD31-77B410EDB879}"/>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841316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a:t>Click to edit Title</a:t>
            </a:r>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Affiliation</a:t>
            </a:r>
          </a:p>
        </p:txBody>
      </p:sp>
      <p:sp>
        <p:nvSpPr>
          <p:cNvPr id="26" name="Slide Number Placeholder 5">
            <a:extLst>
              <a:ext uri="{FF2B5EF4-FFF2-40B4-BE49-F238E27FC236}">
                <a16:creationId xmlns:a16="http://schemas.microsoft.com/office/drawing/2014/main" id="{A8E5B0D5-8C40-42AA-AE07-36E36E9732D6}"/>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27" name="Picture 26">
            <a:extLst>
              <a:ext uri="{FF2B5EF4-FFF2-40B4-BE49-F238E27FC236}">
                <a16:creationId xmlns:a16="http://schemas.microsoft.com/office/drawing/2014/main" id="{9F623369-8128-42CE-A10F-CBE338AB3478}"/>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992490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a:t>Click to edit Title</a:t>
            </a:r>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a:t>Logo</a:t>
            </a:r>
          </a:p>
        </p:txBody>
      </p:sp>
      <p:sp>
        <p:nvSpPr>
          <p:cNvPr id="17" name="Slide Number Placeholder 5">
            <a:extLst>
              <a:ext uri="{FF2B5EF4-FFF2-40B4-BE49-F238E27FC236}">
                <a16:creationId xmlns:a16="http://schemas.microsoft.com/office/drawing/2014/main" id="{FC708AC4-6CD5-4949-9CCB-66FA3400DACD}"/>
              </a:ext>
            </a:extLst>
          </p:cNvPr>
          <p:cNvSpPr>
            <a:spLocks noGrp="1"/>
          </p:cNvSpPr>
          <p:nvPr>
            <p:ph type="sldNum" sz="quarter" idx="12"/>
          </p:nvPr>
        </p:nvSpPr>
        <p:spPr>
          <a:xfrm>
            <a:off x="404751" y="6188714"/>
            <a:ext cx="675904" cy="365125"/>
          </a:xfrm>
        </p:spPr>
        <p:txBody>
          <a:bodyPr vert="horz" lIns="91440" tIns="45720" rIns="91440" bIns="45720" rtlCol="0" anchor="ctr"/>
          <a:lstStyle>
            <a:lvl1pPr algn="l">
              <a:defRPr lang="en-US" smtClean="0">
                <a:solidFill>
                  <a:schemeClr val="bg2">
                    <a:lumMod val="65000"/>
                  </a:schemeClr>
                </a:solidFill>
                <a:latin typeface="Gotham Rounded Bold" panose="02000000000000000000" pitchFamily="50" charset="0"/>
              </a:defRPr>
            </a:lvl1pPr>
          </a:lstStyle>
          <a:p>
            <a:fld id="{5844BA1B-2AD7-1042-9A56-DF9179839488}" type="slidenum">
              <a:rPr lang="en-US" smtClean="0"/>
              <a:pPr/>
              <a:t>‹#›</a:t>
            </a:fld>
            <a:endParaRPr lang="en-US"/>
          </a:p>
        </p:txBody>
      </p:sp>
      <p:pic>
        <p:nvPicPr>
          <p:cNvPr id="18" name="Picture 17">
            <a:extLst>
              <a:ext uri="{FF2B5EF4-FFF2-40B4-BE49-F238E27FC236}">
                <a16:creationId xmlns:a16="http://schemas.microsoft.com/office/drawing/2014/main" id="{70F1B530-D83C-4F90-942F-15F4B05B38F0}"/>
              </a:ext>
            </a:extLst>
          </p:cNvPr>
          <p:cNvPicPr>
            <a:picLocks noChangeAspect="1"/>
          </p:cNvPicPr>
          <p:nvPr userDrawn="1"/>
        </p:nvPicPr>
        <p:blipFill>
          <a:blip r:embed="rId2"/>
          <a:srcRect/>
          <a:stretch/>
        </p:blipFill>
        <p:spPr>
          <a:xfrm>
            <a:off x="9946574" y="6130028"/>
            <a:ext cx="1736625" cy="482496"/>
          </a:xfrm>
          <a:prstGeom prst="rect">
            <a:avLst/>
          </a:prstGeom>
        </p:spPr>
      </p:pic>
    </p:spTree>
    <p:extLst>
      <p:ext uri="{BB962C8B-B14F-4D97-AF65-F5344CB8AC3E}">
        <p14:creationId xmlns:p14="http://schemas.microsoft.com/office/powerpoint/2010/main" val="36742573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33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logo-dkbg">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6F765-CF8A-41C1-B9EF-A046F60C8DB7}"/>
              </a:ext>
            </a:extLst>
          </p:cNvPr>
          <p:cNvPicPr>
            <a:picLocks noChangeAspect="1"/>
          </p:cNvPicPr>
          <p:nvPr userDrawn="1"/>
        </p:nvPicPr>
        <p:blipFill>
          <a:blip r:embed="rId2"/>
          <a:stretch>
            <a:fillRect/>
          </a:stretch>
        </p:blipFill>
        <p:spPr>
          <a:xfrm>
            <a:off x="2933700" y="2682241"/>
            <a:ext cx="6502254" cy="1806558"/>
          </a:xfrm>
          <a:prstGeom prst="rect">
            <a:avLst/>
          </a:prstGeom>
        </p:spPr>
      </p:pic>
    </p:spTree>
    <p:extLst>
      <p:ext uri="{BB962C8B-B14F-4D97-AF65-F5344CB8AC3E}">
        <p14:creationId xmlns:p14="http://schemas.microsoft.com/office/powerpoint/2010/main" val="2953984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7_Purple Chapter Bar">
    <p:bg>
      <p:bgPr>
        <a:solidFill>
          <a:srgbClr val="FFFFFF"/>
        </a:solidFill>
        <a:effectLst/>
      </p:bgPr>
    </p:bg>
    <p:spTree>
      <p:nvGrpSpPr>
        <p:cNvPr id="1" name=""/>
        <p:cNvGrpSpPr/>
        <p:nvPr/>
      </p:nvGrpSpPr>
      <p:grpSpPr>
        <a:xfrm>
          <a:off x="0" y="0"/>
          <a:ext cx="0" cy="0"/>
          <a:chOff x="0" y="0"/>
          <a:chExt cx="0" cy="0"/>
        </a:xfrm>
      </p:grpSpPr>
      <p:grpSp>
        <p:nvGrpSpPr>
          <p:cNvPr id="14" name="Google Shape;14;p3"/>
          <p:cNvGrpSpPr/>
          <p:nvPr/>
        </p:nvGrpSpPr>
        <p:grpSpPr>
          <a:xfrm>
            <a:off x="-3" y="-5"/>
            <a:ext cx="10653826" cy="865189"/>
            <a:chOff x="-1" y="-2"/>
            <a:chExt cx="10653824" cy="865187"/>
          </a:xfrm>
        </p:grpSpPr>
        <p:sp>
          <p:nvSpPr>
            <p:cNvPr id="12" name="Figura"/>
            <p:cNvSpPr/>
            <p:nvPr/>
          </p:nvSpPr>
          <p:spPr>
            <a:xfrm rot="10800000" flipH="1">
              <a:off x="-2" y="-2"/>
              <a:ext cx="10653826" cy="8651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723" y="0"/>
                  </a:lnTo>
                  <a:cubicBezTo>
                    <a:pt x="21207" y="0"/>
                    <a:pt x="21600" y="4835"/>
                    <a:pt x="21600" y="10800"/>
                  </a:cubicBezTo>
                  <a:lnTo>
                    <a:pt x="21600" y="21600"/>
                  </a:lnTo>
                  <a:lnTo>
                    <a:pt x="0" y="21600"/>
                  </a:lnTo>
                  <a:close/>
                </a:path>
              </a:pathLst>
            </a:custGeom>
            <a:solidFill>
              <a:schemeClr val="accent4"/>
            </a:solidFill>
            <a:ln w="12700" cap="flat">
              <a:noFill/>
              <a:miter lim="400000"/>
            </a:ln>
            <a:effectLst/>
          </p:spPr>
          <p:txBody>
            <a:bodyPr wrap="square" lIns="0" tIns="0" rIns="0" bIns="0" numCol="1" anchor="ctr">
              <a:noAutofit/>
            </a:bodyPr>
            <a:lstStyle/>
            <a:p>
              <a:pPr algn="ctr">
                <a:defRPr>
                  <a:solidFill>
                    <a:srgbClr val="000000"/>
                  </a:solidFill>
                </a:defRPr>
              </a:pPr>
              <a:endParaRPr/>
            </a:p>
          </p:txBody>
        </p:sp>
        <p:sp>
          <p:nvSpPr>
            <p:cNvPr id="13" name="Texto"/>
            <p:cNvSpPr txBox="1"/>
            <p:nvPr/>
          </p:nvSpPr>
          <p:spPr>
            <a:xfrm rot="10800000">
              <a:off x="45723" y="300484"/>
              <a:ext cx="10435673" cy="26421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numCol="1" anchor="ctr">
              <a:spAutoFit/>
            </a:bodyPr>
            <a:lstStyle>
              <a:lvl1pPr algn="ctr">
                <a:defRPr sz="1200" b="1"/>
              </a:lvl1pPr>
            </a:lstStyle>
            <a:p>
              <a:r>
                <a:t> </a:t>
              </a:r>
            </a:p>
          </p:txBody>
        </p:sp>
      </p:grpSp>
      <p:sp>
        <p:nvSpPr>
          <p:cNvPr id="15" name="Texto del título"/>
          <p:cNvSpPr txBox="1">
            <a:spLocks noGrp="1"/>
          </p:cNvSpPr>
          <p:nvPr>
            <p:ph type="title"/>
          </p:nvPr>
        </p:nvSpPr>
        <p:spPr>
          <a:xfrm>
            <a:off x="838200" y="865186"/>
            <a:ext cx="10515600" cy="1325564"/>
          </a:xfrm>
          <a:prstGeom prst="rect">
            <a:avLst/>
          </a:prstGeom>
        </p:spPr>
        <p:txBody>
          <a:bodyPr/>
          <a:lstStyle/>
          <a:p>
            <a:r>
              <a:t>Texto del título</a:t>
            </a:r>
          </a:p>
        </p:txBody>
      </p:sp>
      <p:sp>
        <p:nvSpPr>
          <p:cNvPr id="16" name="Nivel de texto 1…"/>
          <p:cNvSpPr txBox="1">
            <a:spLocks noGrp="1"/>
          </p:cNvSpPr>
          <p:nvPr>
            <p:ph type="body" idx="1"/>
          </p:nvPr>
        </p:nvSpPr>
        <p:spPr>
          <a:xfrm>
            <a:off x="838200" y="2353341"/>
            <a:ext cx="10515600" cy="359619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7" name="Google Shape;17;p3"/>
          <p:cNvSpPr txBox="1">
            <a:spLocks noGrp="1"/>
          </p:cNvSpPr>
          <p:nvPr>
            <p:ph type="body" sz="quarter" idx="21"/>
          </p:nvPr>
        </p:nvSpPr>
        <p:spPr>
          <a:xfrm>
            <a:off x="838199" y="86909"/>
            <a:ext cx="9496647" cy="728661"/>
          </a:xfrm>
          <a:prstGeom prst="rect">
            <a:avLst/>
          </a:prstGeom>
        </p:spPr>
        <p:txBody>
          <a:bodyPr anchor="ctr"/>
          <a:lstStyle/>
          <a:p>
            <a:pPr marL="228600" indent="0">
              <a:buClrTx/>
              <a:buSzTx/>
              <a:buFontTx/>
              <a:buNone/>
              <a:defRPr>
                <a:solidFill>
                  <a:srgbClr val="FFFFFF"/>
                </a:solidFill>
              </a:defRPr>
            </a:pPr>
            <a:endParaRPr/>
          </a:p>
        </p:txBody>
      </p:sp>
      <p:sp>
        <p:nvSpPr>
          <p:cNvPr id="18" name="Google Shape;18;p3"/>
          <p:cNvSpPr/>
          <p:nvPr/>
        </p:nvSpPr>
        <p:spPr>
          <a:xfrm>
            <a:off x="100013" y="217082"/>
            <a:ext cx="638176" cy="468313"/>
          </a:xfrm>
          <a:custGeom>
            <a:avLst/>
            <a:gdLst/>
            <a:ahLst/>
            <a:cxnLst>
              <a:cxn ang="0">
                <a:pos x="wd2" y="hd2"/>
              </a:cxn>
              <a:cxn ang="5400000">
                <a:pos x="wd2" y="hd2"/>
              </a:cxn>
              <a:cxn ang="10800000">
                <a:pos x="wd2" y="hd2"/>
              </a:cxn>
              <a:cxn ang="16200000">
                <a:pos x="wd2" y="hd2"/>
              </a:cxn>
            </a:cxnLst>
            <a:rect l="0" t="0" r="r" b="b"/>
            <a:pathLst>
              <a:path w="21600" h="21600" extrusionOk="0">
                <a:moveTo>
                  <a:pt x="21278" y="10104"/>
                </a:moveTo>
                <a:lnTo>
                  <a:pt x="14078" y="293"/>
                </a:lnTo>
                <a:lnTo>
                  <a:pt x="13755" y="0"/>
                </a:lnTo>
                <a:lnTo>
                  <a:pt x="13003" y="0"/>
                </a:lnTo>
                <a:lnTo>
                  <a:pt x="12573" y="293"/>
                </a:lnTo>
                <a:lnTo>
                  <a:pt x="12358" y="879"/>
                </a:lnTo>
                <a:lnTo>
                  <a:pt x="12251" y="1464"/>
                </a:lnTo>
                <a:lnTo>
                  <a:pt x="12358" y="1904"/>
                </a:lnTo>
                <a:lnTo>
                  <a:pt x="12573" y="2489"/>
                </a:lnTo>
                <a:lnTo>
                  <a:pt x="17624" y="9226"/>
                </a:lnTo>
                <a:lnTo>
                  <a:pt x="1075" y="9226"/>
                </a:lnTo>
                <a:lnTo>
                  <a:pt x="752" y="9372"/>
                </a:lnTo>
                <a:lnTo>
                  <a:pt x="322" y="9665"/>
                </a:lnTo>
                <a:lnTo>
                  <a:pt x="107" y="10104"/>
                </a:lnTo>
                <a:lnTo>
                  <a:pt x="0" y="10690"/>
                </a:lnTo>
                <a:lnTo>
                  <a:pt x="107" y="11276"/>
                </a:lnTo>
                <a:lnTo>
                  <a:pt x="322" y="11715"/>
                </a:lnTo>
                <a:lnTo>
                  <a:pt x="752" y="12008"/>
                </a:lnTo>
                <a:lnTo>
                  <a:pt x="1075" y="12155"/>
                </a:lnTo>
                <a:lnTo>
                  <a:pt x="18054" y="12155"/>
                </a:lnTo>
                <a:lnTo>
                  <a:pt x="12681" y="18964"/>
                </a:lnTo>
                <a:lnTo>
                  <a:pt x="12358" y="19550"/>
                </a:lnTo>
                <a:lnTo>
                  <a:pt x="12251" y="19989"/>
                </a:lnTo>
                <a:lnTo>
                  <a:pt x="12358" y="20575"/>
                </a:lnTo>
                <a:lnTo>
                  <a:pt x="12573" y="21014"/>
                </a:lnTo>
                <a:lnTo>
                  <a:pt x="12896" y="21454"/>
                </a:lnTo>
                <a:lnTo>
                  <a:pt x="13325" y="21600"/>
                </a:lnTo>
                <a:lnTo>
                  <a:pt x="13755" y="21454"/>
                </a:lnTo>
                <a:lnTo>
                  <a:pt x="14078" y="21161"/>
                </a:lnTo>
                <a:lnTo>
                  <a:pt x="21170" y="12155"/>
                </a:lnTo>
                <a:lnTo>
                  <a:pt x="21493" y="11715"/>
                </a:lnTo>
                <a:lnTo>
                  <a:pt x="21600" y="11129"/>
                </a:lnTo>
                <a:lnTo>
                  <a:pt x="21493" y="10544"/>
                </a:lnTo>
                <a:lnTo>
                  <a:pt x="21278" y="10104"/>
                </a:lnTo>
                <a:close/>
              </a:path>
            </a:pathLst>
          </a:custGeom>
          <a:solidFill>
            <a:srgbClr val="EFAE7D"/>
          </a:solidFill>
          <a:ln w="12700">
            <a:miter lim="400000"/>
          </a:ln>
        </p:spPr>
        <p:txBody>
          <a:bodyPr lIns="0" tIns="0" rIns="0" bIns="0"/>
          <a:lstStyle/>
          <a:p>
            <a:pPr>
              <a:defRPr sz="1800"/>
            </a:pPr>
            <a:endParaRPr/>
          </a:p>
        </p:txBody>
      </p:sp>
      <p:pic>
        <p:nvPicPr>
          <p:cNvPr id="19" name="Google Shape;20;p3" descr="Google Shape;20;p3"/>
          <p:cNvPicPr>
            <a:picLocks noChangeAspect="1"/>
          </p:cNvPicPr>
          <p:nvPr/>
        </p:nvPicPr>
        <p:blipFill>
          <a:blip r:embed="rId2"/>
          <a:stretch>
            <a:fillRect/>
          </a:stretch>
        </p:blipFill>
        <p:spPr>
          <a:xfrm>
            <a:off x="9946574" y="6130028"/>
            <a:ext cx="1736626" cy="482497"/>
          </a:xfrm>
          <a:prstGeom prst="rect">
            <a:avLst/>
          </a:prstGeom>
          <a:ln w="12700">
            <a:miter lim="400000"/>
          </a:ln>
        </p:spPr>
      </p:pic>
      <p:sp>
        <p:nvSpPr>
          <p:cNvPr id="20" name="Número de diapositiva"/>
          <p:cNvSpPr txBox="1">
            <a:spLocks noGrp="1"/>
          </p:cNvSpPr>
          <p:nvPr>
            <p:ph type="sldNum" sz="quarter" idx="2"/>
          </p:nvPr>
        </p:nvSpPr>
        <p:spPr>
          <a:xfrm>
            <a:off x="404750" y="6257804"/>
            <a:ext cx="245364" cy="226946"/>
          </a:xfrm>
          <a:prstGeom prst="rect">
            <a:avLst/>
          </a:prstGeom>
        </p:spPr>
        <p:txBody>
          <a:bodyPr/>
          <a:lstStyle>
            <a:lvl1pPr algn="l">
              <a:defRPr>
                <a:solidFill>
                  <a:srgbClr val="A5A5A5"/>
                </a:solidFill>
              </a:defRPr>
            </a:lvl1pPr>
          </a:lstStyle>
          <a:p>
            <a:fld id="{86CB4B4D-7CA3-9044-876B-883B54F8677D}" type="slidenum">
              <a:t>‹#›</a:t>
            </a:fld>
            <a:endParaRPr/>
          </a:p>
        </p:txBody>
      </p:sp>
    </p:spTree>
    <p:extLst>
      <p:ext uri="{BB962C8B-B14F-4D97-AF65-F5344CB8AC3E}">
        <p14:creationId xmlns:p14="http://schemas.microsoft.com/office/powerpoint/2010/main" val="16189082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46374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dt="0"/>
  <p:txStyles>
    <p:titleStyle>
      <a:lvl1pPr algn="ctr" defTabSz="914400" rtl="0" eaLnBrk="1" latinLnBrk="0" hangingPunct="1">
        <a:lnSpc>
          <a:spcPct val="90000"/>
        </a:lnSpc>
        <a:spcBef>
          <a:spcPct val="0"/>
        </a:spcBef>
        <a:buNone/>
        <a:defRPr sz="4400" b="0" kern="1200">
          <a:solidFill>
            <a:srgbClr val="3780CE"/>
          </a:solidFill>
          <a:latin typeface="Gotham Rounded Bold" panose="02000000000000000000" pitchFamily="50" charset="0"/>
          <a:ea typeface="+mj-ea"/>
          <a:cs typeface="+mj-cs"/>
        </a:defRPr>
      </a:lvl1pPr>
    </p:titleStyle>
    <p:bodyStyle>
      <a:lvl1pPr marL="228600" indent="-228600" algn="l" defTabSz="914400" rtl="0" eaLnBrk="1" latinLnBrk="0" hangingPunct="1">
        <a:lnSpc>
          <a:spcPct val="100000"/>
        </a:lnSpc>
        <a:spcBef>
          <a:spcPts val="1000"/>
        </a:spcBef>
        <a:spcAft>
          <a:spcPts val="600"/>
        </a:spcAft>
        <a:buClr>
          <a:srgbClr val="9F63D3"/>
        </a:buClr>
        <a:buFont typeface="Arial" panose="020B0604020202020204" pitchFamily="34" charset="0"/>
        <a:buChar char="•"/>
        <a:defRPr sz="3200" b="0" kern="1200">
          <a:solidFill>
            <a:schemeClr val="tx1"/>
          </a:solidFill>
          <a:latin typeface="Gotham Rounded Book" pitchFamily="50" charset="0"/>
          <a:ea typeface="+mn-ea"/>
          <a:cs typeface="+mn-cs"/>
        </a:defRPr>
      </a:lvl1pPr>
      <a:lvl2pPr marL="6858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800" kern="1200">
          <a:solidFill>
            <a:schemeClr val="tx1"/>
          </a:solidFill>
          <a:latin typeface="Gotham Rounded Book" pitchFamily="50" charset="0"/>
          <a:ea typeface="+mn-ea"/>
          <a:cs typeface="+mn-cs"/>
        </a:defRPr>
      </a:lvl2pPr>
      <a:lvl3pPr marL="11430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400" kern="1200">
          <a:solidFill>
            <a:schemeClr val="tx1"/>
          </a:solidFill>
          <a:latin typeface="Gotham Rounded Book" pitchFamily="50" charset="0"/>
          <a:ea typeface="+mn-ea"/>
          <a:cs typeface="+mn-cs"/>
        </a:defRPr>
      </a:lvl3pPr>
      <a:lvl4pPr marL="16002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4pPr>
      <a:lvl5pPr marL="20574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732B9824-265A-4F73-98B0-2796245785D0}" type="slidenum">
              <a:rPr lang="en-US" smtClean="0"/>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55302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hf sldNum="0" hdr="0" ftr="0" dt="0"/>
  <p:txStyles>
    <p:titleStyle>
      <a:lvl1pPr algn="ctr" defTabSz="914400" rtl="0" eaLnBrk="1" latinLnBrk="0" hangingPunct="1">
        <a:lnSpc>
          <a:spcPct val="90000"/>
        </a:lnSpc>
        <a:spcBef>
          <a:spcPct val="0"/>
        </a:spcBef>
        <a:buNone/>
        <a:defRPr sz="4400" b="0" kern="1200">
          <a:solidFill>
            <a:srgbClr val="3780CE"/>
          </a:solidFill>
          <a:latin typeface="Gotham Rounded Bold" panose="02000000000000000000" pitchFamily="50" charset="0"/>
          <a:ea typeface="+mj-ea"/>
          <a:cs typeface="+mj-cs"/>
        </a:defRPr>
      </a:lvl1pPr>
    </p:titleStyle>
    <p:bodyStyle>
      <a:lvl1pPr marL="228600" indent="-228600" algn="l" defTabSz="914400" rtl="0" eaLnBrk="1" latinLnBrk="0" hangingPunct="1">
        <a:lnSpc>
          <a:spcPct val="100000"/>
        </a:lnSpc>
        <a:spcBef>
          <a:spcPts val="1000"/>
        </a:spcBef>
        <a:spcAft>
          <a:spcPts val="600"/>
        </a:spcAft>
        <a:buClr>
          <a:srgbClr val="9F63D3"/>
        </a:buClr>
        <a:buFont typeface="Arial" panose="020B0604020202020204" pitchFamily="34" charset="0"/>
        <a:buChar char="•"/>
        <a:defRPr sz="3200" b="0" kern="1200">
          <a:solidFill>
            <a:schemeClr val="tx1"/>
          </a:solidFill>
          <a:latin typeface="Gotham Rounded Book" pitchFamily="50" charset="0"/>
          <a:ea typeface="+mn-ea"/>
          <a:cs typeface="+mn-cs"/>
        </a:defRPr>
      </a:lvl1pPr>
      <a:lvl2pPr marL="6858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800" kern="1200">
          <a:solidFill>
            <a:schemeClr val="tx1"/>
          </a:solidFill>
          <a:latin typeface="Gotham Rounded Book" pitchFamily="50" charset="0"/>
          <a:ea typeface="+mn-ea"/>
          <a:cs typeface="+mn-cs"/>
        </a:defRPr>
      </a:lvl2pPr>
      <a:lvl3pPr marL="11430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400" kern="1200">
          <a:solidFill>
            <a:schemeClr val="tx1"/>
          </a:solidFill>
          <a:latin typeface="Gotham Rounded Book" pitchFamily="50" charset="0"/>
          <a:ea typeface="+mn-ea"/>
          <a:cs typeface="+mn-cs"/>
        </a:defRPr>
      </a:lvl3pPr>
      <a:lvl4pPr marL="16002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4pPr>
      <a:lvl5pPr marL="20574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3646435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Lst>
  <p:hf sldNum="0" hdr="0" ftr="0" dt="0"/>
  <p:txStyles>
    <p:titleStyle>
      <a:lvl1pPr algn="ctr" defTabSz="914400" rtl="0" eaLnBrk="1" latinLnBrk="0" hangingPunct="1">
        <a:lnSpc>
          <a:spcPct val="90000"/>
        </a:lnSpc>
        <a:spcBef>
          <a:spcPct val="0"/>
        </a:spcBef>
        <a:buNone/>
        <a:defRPr sz="4400" b="0" kern="1200">
          <a:solidFill>
            <a:srgbClr val="3780CE"/>
          </a:solidFill>
          <a:latin typeface="Gotham Rounded Bold" panose="02000000000000000000" pitchFamily="50" charset="0"/>
          <a:ea typeface="+mj-ea"/>
          <a:cs typeface="+mj-cs"/>
        </a:defRPr>
      </a:lvl1pPr>
    </p:titleStyle>
    <p:bodyStyle>
      <a:lvl1pPr marL="228600" indent="-228600" algn="l" defTabSz="914400" rtl="0" eaLnBrk="1" latinLnBrk="0" hangingPunct="1">
        <a:lnSpc>
          <a:spcPct val="100000"/>
        </a:lnSpc>
        <a:spcBef>
          <a:spcPts val="1000"/>
        </a:spcBef>
        <a:spcAft>
          <a:spcPts val="600"/>
        </a:spcAft>
        <a:buClr>
          <a:srgbClr val="9F63D3"/>
        </a:buClr>
        <a:buFont typeface="Arial" panose="020B0604020202020204" pitchFamily="34" charset="0"/>
        <a:buChar char="•"/>
        <a:defRPr sz="3200" b="0" kern="1200">
          <a:solidFill>
            <a:schemeClr val="tx1"/>
          </a:solidFill>
          <a:latin typeface="Gotham Rounded Book" pitchFamily="50" charset="0"/>
          <a:ea typeface="+mn-ea"/>
          <a:cs typeface="+mn-cs"/>
        </a:defRPr>
      </a:lvl1pPr>
      <a:lvl2pPr marL="6858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800" kern="1200">
          <a:solidFill>
            <a:schemeClr val="tx1"/>
          </a:solidFill>
          <a:latin typeface="Gotham Rounded Book" pitchFamily="50" charset="0"/>
          <a:ea typeface="+mn-ea"/>
          <a:cs typeface="+mn-cs"/>
        </a:defRPr>
      </a:lvl2pPr>
      <a:lvl3pPr marL="11430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400" kern="1200">
          <a:solidFill>
            <a:schemeClr val="tx1"/>
          </a:solidFill>
          <a:latin typeface="Gotham Rounded Book" pitchFamily="50" charset="0"/>
          <a:ea typeface="+mn-ea"/>
          <a:cs typeface="+mn-cs"/>
        </a:defRPr>
      </a:lvl3pPr>
      <a:lvl4pPr marL="16002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4pPr>
      <a:lvl5pPr marL="20574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mailto:no-reply@oracle.com" TargetMode="Externa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0.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redribbonregistry.org/" TargetMode="Externa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hsgbu.custhelp.com/"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hyperlink" Target="mailto:R3Assist@fredhutch.org" TargetMode="Externa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mailto:R3Assist@fredhutch.org" TargetMode="External"/><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D06135E0-21B5-49B1-AD1E-5A54FDBF36C6}"/>
              </a:ext>
            </a:extLst>
          </p:cNvPr>
          <p:cNvSpPr>
            <a:spLocks noGrp="1"/>
          </p:cNvSpPr>
          <p:nvPr>
            <p:ph type="title"/>
          </p:nvPr>
        </p:nvSpPr>
        <p:spPr/>
        <p:txBody>
          <a:bodyPr>
            <a:noAutofit/>
          </a:bodyPr>
          <a:lstStyle/>
          <a:p>
            <a:r>
              <a:rPr lang="en-US" dirty="0">
                <a:latin typeface="Gotham Rounded Bold" panose="02000000000000000000"/>
              </a:rPr>
              <a:t>Red Ribbon Registry</a:t>
            </a:r>
          </a:p>
        </p:txBody>
      </p:sp>
      <p:sp>
        <p:nvSpPr>
          <p:cNvPr id="3" name="Text Placeholder 2">
            <a:extLst>
              <a:ext uri="{FF2B5EF4-FFF2-40B4-BE49-F238E27FC236}">
                <a16:creationId xmlns:a16="http://schemas.microsoft.com/office/drawing/2014/main" id="{FAC19D26-10AC-46C1-A256-CB198DBAA3A6}"/>
              </a:ext>
            </a:extLst>
          </p:cNvPr>
          <p:cNvSpPr>
            <a:spLocks noGrp="1"/>
          </p:cNvSpPr>
          <p:nvPr>
            <p:ph type="body" sz="quarter" idx="14"/>
          </p:nvPr>
        </p:nvSpPr>
        <p:spPr/>
        <p:txBody>
          <a:bodyPr/>
          <a:lstStyle/>
          <a:p>
            <a:endParaRPr lang="en-US" dirty="0"/>
          </a:p>
        </p:txBody>
      </p:sp>
      <p:sp>
        <p:nvSpPr>
          <p:cNvPr id="10" name="Text Placeholder 1">
            <a:extLst>
              <a:ext uri="{FF2B5EF4-FFF2-40B4-BE49-F238E27FC236}">
                <a16:creationId xmlns:a16="http://schemas.microsoft.com/office/drawing/2014/main" id="{EF535EBA-3469-4081-8965-C11262F3B630}"/>
              </a:ext>
            </a:extLst>
          </p:cNvPr>
          <p:cNvSpPr txBox="1">
            <a:spLocks/>
          </p:cNvSpPr>
          <p:nvPr/>
        </p:nvSpPr>
        <p:spPr>
          <a:xfrm>
            <a:off x="2814452" y="2169679"/>
            <a:ext cx="8630179" cy="70326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Clr>
                <a:srgbClr val="9F63D3"/>
              </a:buClr>
              <a:buFont typeface="Arial" panose="020B0604020202020204" pitchFamily="34" charset="0"/>
              <a:buNone/>
              <a:defRPr sz="2000" b="0" kern="1200">
                <a:solidFill>
                  <a:srgbClr val="3780CE"/>
                </a:solidFill>
                <a:latin typeface="Gotham Rounded Book" pitchFamily="50" charset="0"/>
                <a:ea typeface="+mn-ea"/>
                <a:cs typeface="+mn-cs"/>
              </a:defRPr>
            </a:lvl1pPr>
            <a:lvl2pPr marL="457200" indent="0" algn="l" defTabSz="914400" rtl="0" eaLnBrk="1" latinLnBrk="0" hangingPunct="1">
              <a:lnSpc>
                <a:spcPct val="100000"/>
              </a:lnSpc>
              <a:spcBef>
                <a:spcPts val="500"/>
              </a:spcBef>
              <a:spcAft>
                <a:spcPts val="600"/>
              </a:spcAft>
              <a:buClr>
                <a:srgbClr val="9F63D3"/>
              </a:buClr>
              <a:buFont typeface="Arial" panose="020B0604020202020204" pitchFamily="34" charset="0"/>
              <a:buNone/>
              <a:defRPr sz="2800" kern="1200">
                <a:solidFill>
                  <a:schemeClr val="tx1"/>
                </a:solidFill>
                <a:latin typeface="Gotham Rounded Book" pitchFamily="50" charset="0"/>
                <a:ea typeface="+mn-ea"/>
                <a:cs typeface="+mn-cs"/>
              </a:defRPr>
            </a:lvl2pPr>
            <a:lvl3pPr marL="11430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400" kern="1200">
                <a:solidFill>
                  <a:schemeClr val="tx1"/>
                </a:solidFill>
                <a:latin typeface="Gotham Rounded Book" pitchFamily="50" charset="0"/>
                <a:ea typeface="+mn-ea"/>
                <a:cs typeface="+mn-cs"/>
              </a:defRPr>
            </a:lvl3pPr>
            <a:lvl4pPr marL="16002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4pPr>
            <a:lvl5pPr marL="20574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srgbClr val="9F63D3"/>
              </a:buClr>
              <a:buSzTx/>
              <a:buFont typeface="Arial" panose="020B0604020202020204" pitchFamily="34" charset="0"/>
              <a:buNone/>
              <a:tabLst/>
              <a:defRPr/>
            </a:pPr>
            <a:r>
              <a:rPr kumimoji="0" lang="en-US" sz="2800" b="0" i="0" u="none" strike="noStrike" kern="1200" cap="none" spc="0" normalizeH="0" baseline="0" noProof="0" dirty="0">
                <a:ln>
                  <a:noFill/>
                </a:ln>
                <a:solidFill>
                  <a:srgbClr val="9F63D3"/>
                </a:solidFill>
                <a:effectLst/>
                <a:uLnTx/>
                <a:uFillTx/>
                <a:latin typeface="Gotham Rounded Bold" panose="02000000000000000000"/>
                <a:ea typeface="+mn-ea"/>
                <a:cs typeface="+mn-cs"/>
              </a:rPr>
              <a:t>Clinical Research Site User Training</a:t>
            </a:r>
          </a:p>
        </p:txBody>
      </p:sp>
      <p:sp>
        <p:nvSpPr>
          <p:cNvPr id="2" name="TextBox 1">
            <a:extLst>
              <a:ext uri="{FF2B5EF4-FFF2-40B4-BE49-F238E27FC236}">
                <a16:creationId xmlns:a16="http://schemas.microsoft.com/office/drawing/2014/main" id="{57635359-CA9F-7248-93E8-22C423FD7C47}"/>
              </a:ext>
            </a:extLst>
          </p:cNvPr>
          <p:cNvSpPr txBox="1"/>
          <p:nvPr/>
        </p:nvSpPr>
        <p:spPr>
          <a:xfrm>
            <a:off x="3160643" y="5082645"/>
            <a:ext cx="6539948" cy="923330"/>
          </a:xfrm>
          <a:prstGeom prst="rect">
            <a:avLst/>
          </a:prstGeom>
          <a:noFill/>
        </p:spPr>
        <p:txBody>
          <a:bodyPr wrap="square" rtlCol="0">
            <a:spAutoFit/>
          </a:bodyPr>
          <a:lstStyle/>
          <a:p>
            <a:r>
              <a:rPr lang="en-US" dirty="0"/>
              <a:t>Greg Davis, Office of HIV/AIDS Network Coordination (HANC)</a:t>
            </a:r>
          </a:p>
          <a:p>
            <a:r>
              <a:rPr lang="en-US" dirty="0"/>
              <a:t>Milan Vu, HANC</a:t>
            </a:r>
          </a:p>
          <a:p>
            <a:r>
              <a:rPr lang="en-US" dirty="0"/>
              <a:t>Kylie McCloskey, HVTN and </a:t>
            </a:r>
            <a:r>
              <a:rPr lang="en-US" dirty="0" err="1"/>
              <a:t>CoVPN</a:t>
            </a:r>
            <a:endParaRPr lang="en-US" dirty="0"/>
          </a:p>
        </p:txBody>
      </p:sp>
    </p:spTree>
    <p:extLst>
      <p:ext uri="{BB962C8B-B14F-4D97-AF65-F5344CB8AC3E}">
        <p14:creationId xmlns:p14="http://schemas.microsoft.com/office/powerpoint/2010/main" val="182786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BAC7-5ADD-444B-AA65-7EC753290F6D}"/>
              </a:ext>
            </a:extLst>
          </p:cNvPr>
          <p:cNvSpPr>
            <a:spLocks noGrp="1"/>
          </p:cNvSpPr>
          <p:nvPr>
            <p:ph type="title"/>
          </p:nvPr>
        </p:nvSpPr>
        <p:spPr>
          <a:xfrm>
            <a:off x="838200" y="232767"/>
            <a:ext cx="10515600" cy="1325563"/>
          </a:xfrm>
        </p:spPr>
        <p:txBody>
          <a:bodyPr/>
          <a:lstStyle/>
          <a:p>
            <a:r>
              <a:rPr lang="en-US" dirty="0"/>
              <a:t>Data Use Agreement</a:t>
            </a:r>
          </a:p>
        </p:txBody>
      </p:sp>
      <p:graphicFrame>
        <p:nvGraphicFramePr>
          <p:cNvPr id="20" name="Content Placeholder 2">
            <a:extLst>
              <a:ext uri="{FF2B5EF4-FFF2-40B4-BE49-F238E27FC236}">
                <a16:creationId xmlns:a16="http://schemas.microsoft.com/office/drawing/2014/main" id="{46DE6BB0-9876-1B7B-035B-86BD38C4455E}"/>
              </a:ext>
            </a:extLst>
          </p:cNvPr>
          <p:cNvGraphicFramePr>
            <a:graphicFrameLocks noGrp="1"/>
          </p:cNvGraphicFramePr>
          <p:nvPr>
            <p:ph idx="1"/>
            <p:extLst>
              <p:ext uri="{D42A27DB-BD31-4B8C-83A1-F6EECF244321}">
                <p14:modId xmlns:p14="http://schemas.microsoft.com/office/powerpoint/2010/main" val="3884138304"/>
              </p:ext>
            </p:extLst>
          </p:nvPr>
        </p:nvGraphicFramePr>
        <p:xfrm>
          <a:off x="838200" y="1559718"/>
          <a:ext cx="10515600" cy="440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24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BAC7-5ADD-444B-AA65-7EC753290F6D}"/>
              </a:ext>
            </a:extLst>
          </p:cNvPr>
          <p:cNvSpPr>
            <a:spLocks noGrp="1"/>
          </p:cNvSpPr>
          <p:nvPr>
            <p:ph type="title"/>
          </p:nvPr>
        </p:nvSpPr>
        <p:spPr>
          <a:xfrm>
            <a:off x="838200" y="234155"/>
            <a:ext cx="10515600" cy="1325563"/>
          </a:xfrm>
        </p:spPr>
        <p:txBody>
          <a:bodyPr/>
          <a:lstStyle/>
          <a:p>
            <a:r>
              <a:rPr lang="en-US" dirty="0"/>
              <a:t>Data Use Agreement</a:t>
            </a:r>
          </a:p>
        </p:txBody>
      </p:sp>
      <p:graphicFrame>
        <p:nvGraphicFramePr>
          <p:cNvPr id="20" name="Content Placeholder 2">
            <a:extLst>
              <a:ext uri="{FF2B5EF4-FFF2-40B4-BE49-F238E27FC236}">
                <a16:creationId xmlns:a16="http://schemas.microsoft.com/office/drawing/2014/main" id="{46DE6BB0-9876-1B7B-035B-86BD38C4455E}"/>
              </a:ext>
            </a:extLst>
          </p:cNvPr>
          <p:cNvGraphicFramePr>
            <a:graphicFrameLocks noGrp="1"/>
          </p:cNvGraphicFramePr>
          <p:nvPr>
            <p:ph idx="1"/>
            <p:extLst>
              <p:ext uri="{D42A27DB-BD31-4B8C-83A1-F6EECF244321}">
                <p14:modId xmlns:p14="http://schemas.microsoft.com/office/powerpoint/2010/main" val="4178382080"/>
              </p:ext>
            </p:extLst>
          </p:nvPr>
        </p:nvGraphicFramePr>
        <p:xfrm>
          <a:off x="838200" y="1559718"/>
          <a:ext cx="10515600" cy="440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20835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BAC7-5ADD-444B-AA65-7EC753290F6D}"/>
              </a:ext>
            </a:extLst>
          </p:cNvPr>
          <p:cNvSpPr>
            <a:spLocks noGrp="1"/>
          </p:cNvSpPr>
          <p:nvPr>
            <p:ph type="title"/>
          </p:nvPr>
        </p:nvSpPr>
        <p:spPr>
          <a:xfrm>
            <a:off x="838200" y="234155"/>
            <a:ext cx="10515600" cy="1325563"/>
          </a:xfrm>
        </p:spPr>
        <p:txBody>
          <a:bodyPr/>
          <a:lstStyle/>
          <a:p>
            <a:r>
              <a:rPr lang="en-US" dirty="0"/>
              <a:t>Data Use Agreement</a:t>
            </a:r>
          </a:p>
        </p:txBody>
      </p:sp>
      <p:graphicFrame>
        <p:nvGraphicFramePr>
          <p:cNvPr id="20" name="Content Placeholder 2">
            <a:extLst>
              <a:ext uri="{FF2B5EF4-FFF2-40B4-BE49-F238E27FC236}">
                <a16:creationId xmlns:a16="http://schemas.microsoft.com/office/drawing/2014/main" id="{46DE6BB0-9876-1B7B-035B-86BD38C4455E}"/>
              </a:ext>
            </a:extLst>
          </p:cNvPr>
          <p:cNvGraphicFramePr>
            <a:graphicFrameLocks noGrp="1"/>
          </p:cNvGraphicFramePr>
          <p:nvPr>
            <p:ph idx="1"/>
            <p:extLst>
              <p:ext uri="{D42A27DB-BD31-4B8C-83A1-F6EECF244321}">
                <p14:modId xmlns:p14="http://schemas.microsoft.com/office/powerpoint/2010/main" val="1344647625"/>
              </p:ext>
            </p:extLst>
          </p:nvPr>
        </p:nvGraphicFramePr>
        <p:xfrm>
          <a:off x="838200" y="1559718"/>
          <a:ext cx="10515600" cy="4401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66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0DBE-AB34-46CB-9C92-EB99666D5B4C}"/>
              </a:ext>
            </a:extLst>
          </p:cNvPr>
          <p:cNvSpPr>
            <a:spLocks noGrp="1"/>
          </p:cNvSpPr>
          <p:nvPr>
            <p:ph type="title"/>
          </p:nvPr>
        </p:nvSpPr>
        <p:spPr>
          <a:xfrm>
            <a:off x="838200" y="251223"/>
            <a:ext cx="10515600" cy="1325563"/>
          </a:xfrm>
        </p:spPr>
        <p:txBody>
          <a:bodyPr/>
          <a:lstStyle/>
          <a:p>
            <a:r>
              <a:rPr lang="en-US" dirty="0"/>
              <a:t>Site Onboarding Process</a:t>
            </a:r>
          </a:p>
        </p:txBody>
      </p:sp>
      <p:sp>
        <p:nvSpPr>
          <p:cNvPr id="3" name="Content Placeholder 2">
            <a:extLst>
              <a:ext uri="{FF2B5EF4-FFF2-40B4-BE49-F238E27FC236}">
                <a16:creationId xmlns:a16="http://schemas.microsoft.com/office/drawing/2014/main" id="{420346C8-1AEF-4773-9AFF-9BEA805350FB}"/>
              </a:ext>
            </a:extLst>
          </p:cNvPr>
          <p:cNvSpPr>
            <a:spLocks noGrp="1"/>
          </p:cNvSpPr>
          <p:nvPr>
            <p:ph idx="1"/>
          </p:nvPr>
        </p:nvSpPr>
        <p:spPr>
          <a:xfrm>
            <a:off x="838200" y="1576786"/>
            <a:ext cx="10515600" cy="4384627"/>
          </a:xfrm>
        </p:spPr>
        <p:txBody>
          <a:bodyPr>
            <a:normAutofit/>
          </a:bodyPr>
          <a:lstStyle/>
          <a:p>
            <a:r>
              <a:rPr lang="en-US" sz="3000" dirty="0">
                <a:solidFill>
                  <a:schemeClr val="accent1"/>
                </a:solidFill>
              </a:rPr>
              <a:t>Site Admins are responsible for onboarding site and providing site catchment area radius</a:t>
            </a:r>
          </a:p>
          <a:p>
            <a:r>
              <a:rPr lang="en-US" sz="3000" dirty="0">
                <a:solidFill>
                  <a:schemeClr val="accent1"/>
                </a:solidFill>
              </a:rPr>
              <a:t>Contact Site Admin if your user information should be changed and to discuss updates to catchment area radius</a:t>
            </a:r>
            <a:endParaRPr lang="en-US" sz="2600" dirty="0">
              <a:solidFill>
                <a:schemeClr val="accent1"/>
              </a:solidFill>
            </a:endParaRPr>
          </a:p>
        </p:txBody>
      </p:sp>
    </p:spTree>
    <p:extLst>
      <p:ext uri="{BB962C8B-B14F-4D97-AF65-F5344CB8AC3E}">
        <p14:creationId xmlns:p14="http://schemas.microsoft.com/office/powerpoint/2010/main" val="170651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226C-E0EA-4493-8E83-C409032DB10E}"/>
              </a:ext>
            </a:extLst>
          </p:cNvPr>
          <p:cNvSpPr>
            <a:spLocks noGrp="1"/>
          </p:cNvSpPr>
          <p:nvPr>
            <p:ph type="title"/>
          </p:nvPr>
        </p:nvSpPr>
        <p:spPr>
          <a:xfrm>
            <a:off x="838200" y="233805"/>
            <a:ext cx="10515600" cy="1325563"/>
          </a:xfrm>
        </p:spPr>
        <p:txBody>
          <a:bodyPr/>
          <a:lstStyle/>
          <a:p>
            <a:r>
              <a:rPr lang="en-US" dirty="0"/>
              <a:t>IRB Approval</a:t>
            </a:r>
          </a:p>
        </p:txBody>
      </p:sp>
      <p:sp>
        <p:nvSpPr>
          <p:cNvPr id="3" name="Content Placeholder 2">
            <a:extLst>
              <a:ext uri="{FF2B5EF4-FFF2-40B4-BE49-F238E27FC236}">
                <a16:creationId xmlns:a16="http://schemas.microsoft.com/office/drawing/2014/main" id="{6A2366CC-A575-4170-9366-588BCDD6402B}"/>
              </a:ext>
            </a:extLst>
          </p:cNvPr>
          <p:cNvSpPr>
            <a:spLocks noGrp="1"/>
          </p:cNvSpPr>
          <p:nvPr>
            <p:ph idx="1"/>
          </p:nvPr>
        </p:nvSpPr>
        <p:spPr>
          <a:xfrm>
            <a:off x="838200" y="1559368"/>
            <a:ext cx="10515600" cy="4402045"/>
          </a:xfrm>
        </p:spPr>
        <p:txBody>
          <a:bodyPr vert="horz" lIns="91440" tIns="45720" rIns="91440" bIns="45720" rtlCol="0" anchor="t">
            <a:normAutofit/>
          </a:bodyPr>
          <a:lstStyle/>
          <a:p>
            <a:r>
              <a:rPr lang="en-US" sz="2800" dirty="0">
                <a:latin typeface="Gotham Rounded Book"/>
              </a:rPr>
              <a:t>In order to begin using the data for study-specific recruitment, IRB approval must be obtained.</a:t>
            </a:r>
          </a:p>
          <a:p>
            <a:r>
              <a:rPr lang="en-US" sz="2800" b="1" dirty="0">
                <a:solidFill>
                  <a:schemeClr val="accent2"/>
                </a:solidFill>
                <a:latin typeface="Gotham Rounded Medium"/>
              </a:rPr>
              <a:t>Your Network Regulatory Specialist has received approval for sites to use the registry for A5386 and A5391 with the protocol-level submission.</a:t>
            </a:r>
          </a:p>
          <a:p>
            <a:pPr lvl="1"/>
            <a:r>
              <a:rPr lang="en-US" sz="2400" dirty="0">
                <a:solidFill>
                  <a:schemeClr val="accent2"/>
                </a:solidFill>
                <a:latin typeface="Gotham Rounded Book"/>
              </a:rPr>
              <a:t>Approval notices are available on your Advarra CIRBI Platform workspace under the "IRB-Approved Documentation" tab.</a:t>
            </a:r>
          </a:p>
        </p:txBody>
      </p:sp>
    </p:spTree>
    <p:extLst>
      <p:ext uri="{BB962C8B-B14F-4D97-AF65-F5344CB8AC3E}">
        <p14:creationId xmlns:p14="http://schemas.microsoft.com/office/powerpoint/2010/main" val="164801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F1F3C0-AE96-48C7-8022-163E70703535}"/>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B8351F55-6CC3-4620-984B-EAAA64384C5C}"/>
              </a:ext>
            </a:extLst>
          </p:cNvPr>
          <p:cNvSpPr>
            <a:spLocks noGrp="1"/>
          </p:cNvSpPr>
          <p:nvPr>
            <p:ph type="title"/>
          </p:nvPr>
        </p:nvSpPr>
        <p:spPr/>
        <p:txBody>
          <a:bodyPr/>
          <a:lstStyle/>
          <a:p>
            <a:r>
              <a:rPr lang="en-US" dirty="0"/>
              <a:t>Site Portal</a:t>
            </a:r>
          </a:p>
        </p:txBody>
      </p:sp>
      <p:sp>
        <p:nvSpPr>
          <p:cNvPr id="7" name="Text Placeholder 6">
            <a:extLst>
              <a:ext uri="{FF2B5EF4-FFF2-40B4-BE49-F238E27FC236}">
                <a16:creationId xmlns:a16="http://schemas.microsoft.com/office/drawing/2014/main" id="{357CC6D6-D1AD-48A5-8156-D6260B450EB6}"/>
              </a:ext>
            </a:extLst>
          </p:cNvPr>
          <p:cNvSpPr>
            <a:spLocks noGrp="1"/>
          </p:cNvSpPr>
          <p:nvPr>
            <p:ph type="body" sz="quarter" idx="14"/>
          </p:nvPr>
        </p:nvSpPr>
        <p:spPr/>
        <p:txBody>
          <a:bodyPr/>
          <a:lstStyle/>
          <a:p>
            <a:r>
              <a:rPr lang="en-US" dirty="0">
                <a:solidFill>
                  <a:schemeClr val="accent2"/>
                </a:solidFill>
                <a:latin typeface="Gotham Rounded Medium" pitchFamily="50" charset="0"/>
              </a:rPr>
              <a:t>Red Ribbon Registry</a:t>
            </a:r>
          </a:p>
        </p:txBody>
      </p:sp>
    </p:spTree>
    <p:extLst>
      <p:ext uri="{BB962C8B-B14F-4D97-AF65-F5344CB8AC3E}">
        <p14:creationId xmlns:p14="http://schemas.microsoft.com/office/powerpoint/2010/main" val="411191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CB1C-BF6C-4479-B79C-2276973403A6}"/>
              </a:ext>
            </a:extLst>
          </p:cNvPr>
          <p:cNvSpPr>
            <a:spLocks noGrp="1"/>
          </p:cNvSpPr>
          <p:nvPr>
            <p:ph type="title"/>
          </p:nvPr>
        </p:nvSpPr>
        <p:spPr>
          <a:xfrm>
            <a:off x="838200" y="238812"/>
            <a:ext cx="10515600" cy="1325563"/>
          </a:xfrm>
        </p:spPr>
        <p:txBody>
          <a:bodyPr/>
          <a:lstStyle/>
          <a:p>
            <a:r>
              <a:rPr lang="en-US" dirty="0"/>
              <a:t>Account Activation</a:t>
            </a:r>
          </a:p>
        </p:txBody>
      </p:sp>
      <p:sp>
        <p:nvSpPr>
          <p:cNvPr id="3" name="Content Placeholder 2">
            <a:extLst>
              <a:ext uri="{FF2B5EF4-FFF2-40B4-BE49-F238E27FC236}">
                <a16:creationId xmlns:a16="http://schemas.microsoft.com/office/drawing/2014/main" id="{B17DD4E6-9D37-4050-81EB-B6FBC9AA59BF}"/>
              </a:ext>
            </a:extLst>
          </p:cNvPr>
          <p:cNvSpPr>
            <a:spLocks noGrp="1"/>
          </p:cNvSpPr>
          <p:nvPr>
            <p:ph idx="1"/>
          </p:nvPr>
        </p:nvSpPr>
        <p:spPr>
          <a:xfrm>
            <a:off x="838200" y="1564376"/>
            <a:ext cx="10515600" cy="4035236"/>
          </a:xfrm>
        </p:spPr>
        <p:txBody>
          <a:bodyPr>
            <a:normAutofit fontScale="92500" lnSpcReduction="20000"/>
          </a:bodyPr>
          <a:lstStyle/>
          <a:p>
            <a:pPr marL="514350" indent="-514350">
              <a:buFont typeface="+mj-lt"/>
              <a:buAutoNum type="arabicParenR"/>
            </a:pPr>
            <a:r>
              <a:rPr lang="en-US" sz="2800" dirty="0">
                <a:latin typeface="Gotham Rounded Medium" pitchFamily="50" charset="0"/>
              </a:rPr>
              <a:t>User information provided to Site Admins is used to generate accounts.</a:t>
            </a:r>
          </a:p>
          <a:p>
            <a:pPr marL="514350" indent="-514350">
              <a:buFont typeface="+mj-lt"/>
              <a:buAutoNum type="arabicParenR"/>
            </a:pPr>
            <a:r>
              <a:rPr lang="en-US" sz="2800" dirty="0">
                <a:latin typeface="Gotham Rounded Medium" pitchFamily="50" charset="0"/>
              </a:rPr>
              <a:t>Once account has been added, registry sends an email with an activation link to set up secure password.</a:t>
            </a:r>
          </a:p>
          <a:p>
            <a:pPr lvl="1"/>
            <a:r>
              <a:rPr lang="en-US" sz="2400" dirty="0"/>
              <a:t>Email will come from </a:t>
            </a:r>
            <a:r>
              <a:rPr lang="en-US" sz="2400" dirty="0">
                <a:solidFill>
                  <a:srgbClr val="FF0000"/>
                </a:solidFill>
                <a:hlinkClick r:id="rId2"/>
              </a:rPr>
              <a:t>no-reply@oracle.com</a:t>
            </a:r>
            <a:r>
              <a:rPr lang="en-US" sz="2400" dirty="0">
                <a:solidFill>
                  <a:schemeClr val="accent1"/>
                </a:solidFill>
              </a:rPr>
              <a:t>.</a:t>
            </a:r>
          </a:p>
          <a:p>
            <a:pPr marL="514350" indent="-514350">
              <a:buFont typeface="+mj-lt"/>
              <a:buAutoNum type="arabicParenR"/>
            </a:pPr>
            <a:r>
              <a:rPr lang="en-US" sz="2800" dirty="0">
                <a:latin typeface="Gotham Rounded Medium" pitchFamily="50" charset="0"/>
              </a:rPr>
              <a:t>Clicking link will take you to site portal to set a password.</a:t>
            </a:r>
          </a:p>
          <a:p>
            <a:pPr lvl="1"/>
            <a:r>
              <a:rPr lang="en-US" sz="2400" dirty="0"/>
              <a:t>Link may only be used once and is active for 24 hours.</a:t>
            </a:r>
          </a:p>
          <a:p>
            <a:pPr marL="514350" indent="-514350">
              <a:buFont typeface="+mj-lt"/>
              <a:buAutoNum type="arabicParenR"/>
            </a:pPr>
            <a:r>
              <a:rPr lang="en-US" sz="2800" dirty="0">
                <a:latin typeface="Gotham Rounded Medium" pitchFamily="50" charset="0"/>
              </a:rPr>
              <a:t>After password setup is complete, return to your activation email and click on Site Portal URL to login.</a:t>
            </a:r>
          </a:p>
          <a:p>
            <a:pPr lvl="1"/>
            <a:r>
              <a:rPr lang="en-US" sz="2400" dirty="0"/>
              <a:t>Recommend bookmarking Site Portal URL.</a:t>
            </a:r>
          </a:p>
        </p:txBody>
      </p:sp>
    </p:spTree>
    <p:extLst>
      <p:ext uri="{BB962C8B-B14F-4D97-AF65-F5344CB8AC3E}">
        <p14:creationId xmlns:p14="http://schemas.microsoft.com/office/powerpoint/2010/main" val="317662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CB1C-BF6C-4479-B79C-2276973403A6}"/>
              </a:ext>
            </a:extLst>
          </p:cNvPr>
          <p:cNvSpPr>
            <a:spLocks noGrp="1"/>
          </p:cNvSpPr>
          <p:nvPr>
            <p:ph type="title"/>
          </p:nvPr>
        </p:nvSpPr>
        <p:spPr>
          <a:xfrm>
            <a:off x="838200" y="242514"/>
            <a:ext cx="10515600" cy="1325563"/>
          </a:xfrm>
        </p:spPr>
        <p:txBody>
          <a:bodyPr/>
          <a:lstStyle/>
          <a:p>
            <a:r>
              <a:rPr lang="en-US" dirty="0"/>
              <a:t>Account Activation</a:t>
            </a:r>
          </a:p>
        </p:txBody>
      </p:sp>
      <p:sp>
        <p:nvSpPr>
          <p:cNvPr id="3" name="Content Placeholder 2">
            <a:extLst>
              <a:ext uri="{FF2B5EF4-FFF2-40B4-BE49-F238E27FC236}">
                <a16:creationId xmlns:a16="http://schemas.microsoft.com/office/drawing/2014/main" id="{B17DD4E6-9D37-4050-81EB-B6FBC9AA59BF}"/>
              </a:ext>
            </a:extLst>
          </p:cNvPr>
          <p:cNvSpPr>
            <a:spLocks noGrp="1"/>
          </p:cNvSpPr>
          <p:nvPr>
            <p:ph idx="1"/>
          </p:nvPr>
        </p:nvSpPr>
        <p:spPr>
          <a:xfrm>
            <a:off x="838200" y="1568077"/>
            <a:ext cx="10515600" cy="4393336"/>
          </a:xfrm>
        </p:spPr>
        <p:txBody>
          <a:bodyPr>
            <a:normAutofit/>
          </a:bodyPr>
          <a:lstStyle/>
          <a:p>
            <a:pPr marL="457200" indent="-457200">
              <a:buFont typeface="+mj-lt"/>
              <a:buAutoNum type="arabicParenR" startAt="5"/>
            </a:pPr>
            <a:r>
              <a:rPr lang="en-US" sz="2400" dirty="0">
                <a:latin typeface="Gotham Rounded Medium" pitchFamily="50" charset="0"/>
              </a:rPr>
              <a:t>After password is entered, user will be prompted to set up two-factor authentication (TFA) during first login and select TFA method.</a:t>
            </a:r>
          </a:p>
          <a:p>
            <a:pPr lvl="1"/>
            <a:r>
              <a:rPr lang="en-US" sz="2000" dirty="0"/>
              <a:t>Email, OR</a:t>
            </a:r>
          </a:p>
          <a:p>
            <a:pPr lvl="1"/>
            <a:r>
              <a:rPr lang="en-US" sz="2000" dirty="0"/>
              <a:t>Oracle Authenticator app.</a:t>
            </a:r>
          </a:p>
          <a:p>
            <a:r>
              <a:rPr lang="en-US" sz="2400" b="1" cap="small" dirty="0">
                <a:solidFill>
                  <a:schemeClr val="accent2"/>
                </a:solidFill>
                <a:latin typeface="Gotham Rounded Medium" pitchFamily="50" charset="0"/>
              </a:rPr>
              <a:t>Reminders:</a:t>
            </a:r>
          </a:p>
          <a:p>
            <a:pPr lvl="1"/>
            <a:r>
              <a:rPr lang="en-US" sz="2000" dirty="0"/>
              <a:t>Use the same email address to login each time.</a:t>
            </a:r>
          </a:p>
          <a:p>
            <a:pPr lvl="1"/>
            <a:r>
              <a:rPr lang="en-US" sz="2000" dirty="0"/>
              <a:t>Activation email cannot be forwarded – both parties will be locked out.</a:t>
            </a:r>
          </a:p>
          <a:p>
            <a:pPr lvl="2"/>
            <a:r>
              <a:rPr lang="en-US" sz="2000" dirty="0"/>
              <a:t>Ask Site Admin if new users need to be added.</a:t>
            </a:r>
          </a:p>
        </p:txBody>
      </p:sp>
    </p:spTree>
    <p:extLst>
      <p:ext uri="{BB962C8B-B14F-4D97-AF65-F5344CB8AC3E}">
        <p14:creationId xmlns:p14="http://schemas.microsoft.com/office/powerpoint/2010/main" val="208472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CB1C-BF6C-4479-B79C-2276973403A6}"/>
              </a:ext>
            </a:extLst>
          </p:cNvPr>
          <p:cNvSpPr>
            <a:spLocks noGrp="1"/>
          </p:cNvSpPr>
          <p:nvPr>
            <p:ph type="title"/>
          </p:nvPr>
        </p:nvSpPr>
        <p:spPr>
          <a:xfrm>
            <a:off x="855982" y="444652"/>
            <a:ext cx="10515600" cy="738665"/>
          </a:xfrm>
        </p:spPr>
        <p:txBody>
          <a:bodyPr>
            <a:normAutofit fontScale="90000"/>
          </a:bodyPr>
          <a:lstStyle/>
          <a:p>
            <a:r>
              <a:rPr lang="en-US" dirty="0"/>
              <a:t>Two Factor Authentication Set Up – Oracle Authenticator</a:t>
            </a:r>
          </a:p>
        </p:txBody>
      </p:sp>
      <p:pic>
        <p:nvPicPr>
          <p:cNvPr id="1027" name="Picture 3">
            <a:extLst>
              <a:ext uri="{FF2B5EF4-FFF2-40B4-BE49-F238E27FC236}">
                <a16:creationId xmlns:a16="http://schemas.microsoft.com/office/drawing/2014/main" id="{37033BE0-4D4D-4098-BC44-F986198FCC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473" b="11668"/>
          <a:stretch/>
        </p:blipFill>
        <p:spPr bwMode="auto">
          <a:xfrm>
            <a:off x="6132801" y="2982838"/>
            <a:ext cx="3194992" cy="3059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AEE7E21-7999-4453-A21F-D82996451F6A}"/>
              </a:ext>
            </a:extLst>
          </p:cNvPr>
          <p:cNvSpPr txBox="1"/>
          <p:nvPr/>
        </p:nvSpPr>
        <p:spPr>
          <a:xfrm>
            <a:off x="487680" y="2055715"/>
            <a:ext cx="25375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80CE"/>
                </a:solidFill>
                <a:effectLst/>
                <a:uLnTx/>
                <a:uFillTx/>
                <a:latin typeface="Gotham Rounded Medium" pitchFamily="50" charset="0"/>
                <a:ea typeface="+mn-ea"/>
                <a:cs typeface="+mn-cs"/>
              </a:rPr>
              <a:t>Download </a:t>
            </a:r>
            <a:r>
              <a:rPr lang="en-US" sz="1400" dirty="0">
                <a:solidFill>
                  <a:srgbClr val="3780CE"/>
                </a:solidFill>
                <a:latin typeface="Gotham Rounded Medium" pitchFamily="50" charset="0"/>
              </a:rPr>
              <a:t>Oracle </a:t>
            </a:r>
            <a:r>
              <a:rPr kumimoji="0" lang="en-US" sz="1400" b="0" i="0" u="none" strike="noStrike" kern="1200" cap="none" spc="0" normalizeH="0" baseline="0" noProof="0" dirty="0">
                <a:ln>
                  <a:noFill/>
                </a:ln>
                <a:solidFill>
                  <a:srgbClr val="3780CE"/>
                </a:solidFill>
                <a:effectLst/>
                <a:uLnTx/>
                <a:uFillTx/>
                <a:latin typeface="Gotham Rounded Medium" pitchFamily="50" charset="0"/>
                <a:ea typeface="+mn-ea"/>
                <a:cs typeface="+mn-cs"/>
              </a:rPr>
              <a:t>Authenticator on iPhone or Android smartphone</a:t>
            </a:r>
          </a:p>
        </p:txBody>
      </p:sp>
      <p:sp>
        <p:nvSpPr>
          <p:cNvPr id="14" name="TextBox 13">
            <a:extLst>
              <a:ext uri="{FF2B5EF4-FFF2-40B4-BE49-F238E27FC236}">
                <a16:creationId xmlns:a16="http://schemas.microsoft.com/office/drawing/2014/main" id="{38FD1FCF-AC20-4212-92BD-A7AAF9597BD0}"/>
              </a:ext>
            </a:extLst>
          </p:cNvPr>
          <p:cNvSpPr txBox="1"/>
          <p:nvPr/>
        </p:nvSpPr>
        <p:spPr>
          <a:xfrm>
            <a:off x="3435637" y="2055715"/>
            <a:ext cx="2624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80CE"/>
                </a:solidFill>
                <a:effectLst/>
                <a:uLnTx/>
                <a:uFillTx/>
                <a:latin typeface="Gotham Rounded Medium" pitchFamily="50" charset="0"/>
                <a:ea typeface="+mn-ea"/>
                <a:cs typeface="+mn-cs"/>
              </a:rPr>
              <a:t>Choose “Add Account”</a:t>
            </a:r>
          </a:p>
        </p:txBody>
      </p:sp>
      <p:sp>
        <p:nvSpPr>
          <p:cNvPr id="16" name="TextBox 15">
            <a:extLst>
              <a:ext uri="{FF2B5EF4-FFF2-40B4-BE49-F238E27FC236}">
                <a16:creationId xmlns:a16="http://schemas.microsoft.com/office/drawing/2014/main" id="{16092658-BBF1-4FAA-A895-97A420B07130}"/>
              </a:ext>
            </a:extLst>
          </p:cNvPr>
          <p:cNvSpPr txBox="1"/>
          <p:nvPr/>
        </p:nvSpPr>
        <p:spPr>
          <a:xfrm>
            <a:off x="6353595" y="2055715"/>
            <a:ext cx="275340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80CE"/>
                </a:solidFill>
                <a:effectLst/>
                <a:uLnTx/>
                <a:uFillTx/>
                <a:latin typeface="Gotham Rounded Medium" pitchFamily="50" charset="0"/>
                <a:ea typeface="+mn-ea"/>
                <a:cs typeface="+mn-cs"/>
              </a:rPr>
              <a:t>Follow instructions and use   phone camera to scan the QR code in the R3 Site Portal</a:t>
            </a:r>
          </a:p>
        </p:txBody>
      </p:sp>
      <p:sp>
        <p:nvSpPr>
          <p:cNvPr id="17" name="TextBox 16">
            <a:extLst>
              <a:ext uri="{FF2B5EF4-FFF2-40B4-BE49-F238E27FC236}">
                <a16:creationId xmlns:a16="http://schemas.microsoft.com/office/drawing/2014/main" id="{DA9D7988-176B-4521-9B32-39E67A0EC551}"/>
              </a:ext>
            </a:extLst>
          </p:cNvPr>
          <p:cNvSpPr txBox="1"/>
          <p:nvPr/>
        </p:nvSpPr>
        <p:spPr>
          <a:xfrm>
            <a:off x="9295884" y="2055715"/>
            <a:ext cx="29191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80CE"/>
                </a:solidFill>
                <a:effectLst/>
                <a:uLnTx/>
                <a:uFillTx/>
                <a:latin typeface="Gotham Rounded Medium" pitchFamily="50" charset="0"/>
                <a:ea typeface="+mn-ea"/>
                <a:cs typeface="+mn-cs"/>
              </a:rPr>
              <a:t>Enter 6-digit code from </a:t>
            </a:r>
            <a:r>
              <a:rPr lang="en-US" sz="1400" dirty="0">
                <a:solidFill>
                  <a:srgbClr val="3780CE"/>
                </a:solidFill>
                <a:latin typeface="Gotham Rounded Medium" pitchFamily="50" charset="0"/>
              </a:rPr>
              <a:t>Oracle</a:t>
            </a:r>
            <a:r>
              <a:rPr kumimoji="0" lang="en-US" sz="1400" b="0" i="0" u="none" strike="noStrike" kern="1200" cap="none" spc="0" normalizeH="0" baseline="0" noProof="0" dirty="0">
                <a:ln>
                  <a:noFill/>
                </a:ln>
                <a:solidFill>
                  <a:srgbClr val="3780CE"/>
                </a:solidFill>
                <a:effectLst/>
                <a:uLnTx/>
                <a:uFillTx/>
                <a:latin typeface="Gotham Rounded Medium" pitchFamily="50" charset="0"/>
                <a:ea typeface="+mn-ea"/>
                <a:cs typeface="+mn-cs"/>
              </a:rPr>
              <a:t> Authenticator each time you log into R3 Site Portal</a:t>
            </a:r>
          </a:p>
        </p:txBody>
      </p:sp>
      <p:grpSp>
        <p:nvGrpSpPr>
          <p:cNvPr id="6" name="Group 5">
            <a:extLst>
              <a:ext uri="{FF2B5EF4-FFF2-40B4-BE49-F238E27FC236}">
                <a16:creationId xmlns:a16="http://schemas.microsoft.com/office/drawing/2014/main" id="{406E628F-92CB-43F3-8EFC-18675DAF689F}"/>
              </a:ext>
            </a:extLst>
          </p:cNvPr>
          <p:cNvGrpSpPr/>
          <p:nvPr/>
        </p:nvGrpSpPr>
        <p:grpSpPr>
          <a:xfrm>
            <a:off x="525393" y="1594641"/>
            <a:ext cx="1188477" cy="392230"/>
            <a:chOff x="769719" y="750498"/>
            <a:chExt cx="1188477" cy="392230"/>
          </a:xfrm>
        </p:grpSpPr>
        <p:sp>
          <p:nvSpPr>
            <p:cNvPr id="5" name="Rectangle: Rounded Corners 4">
              <a:extLst>
                <a:ext uri="{FF2B5EF4-FFF2-40B4-BE49-F238E27FC236}">
                  <a16:creationId xmlns:a16="http://schemas.microsoft.com/office/drawing/2014/main" id="{EBB451B2-3F8B-4DA4-B6EA-F2672D92859E}"/>
                </a:ext>
              </a:extLst>
            </p:cNvPr>
            <p:cNvSpPr/>
            <p:nvPr/>
          </p:nvSpPr>
          <p:spPr>
            <a:xfrm>
              <a:off x="769719" y="750498"/>
              <a:ext cx="1188477" cy="392230"/>
            </a:xfrm>
            <a:prstGeom prst="roundRect">
              <a:avLst>
                <a:gd name="adj" fmla="val 50000"/>
              </a:avLst>
            </a:prstGeom>
            <a:solidFill>
              <a:schemeClr val="accent5"/>
            </a:solidFill>
            <a:ln w="28575">
              <a:solidFill>
                <a:srgbClr val="ED7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STEP    </a:t>
              </a:r>
            </a:p>
          </p:txBody>
        </p:sp>
        <p:sp>
          <p:nvSpPr>
            <p:cNvPr id="22" name="Flowchart: Connector 21">
              <a:extLst>
                <a:ext uri="{FF2B5EF4-FFF2-40B4-BE49-F238E27FC236}">
                  <a16:creationId xmlns:a16="http://schemas.microsoft.com/office/drawing/2014/main" id="{9B0F5E48-810D-4644-B7EE-FE7DB08A034E}"/>
                </a:ext>
              </a:extLst>
            </p:cNvPr>
            <p:cNvSpPr/>
            <p:nvPr/>
          </p:nvSpPr>
          <p:spPr>
            <a:xfrm>
              <a:off x="1580654" y="756560"/>
              <a:ext cx="377542" cy="377542"/>
            </a:xfrm>
            <a:prstGeom prst="flowChartConnector">
              <a:avLst/>
            </a:prstGeom>
            <a:solidFill>
              <a:srgbClr val="DE1F2C"/>
            </a:solidFill>
            <a:ln w="28575">
              <a:solidFill>
                <a:srgbClr val="ED7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1</a:t>
              </a:r>
            </a:p>
          </p:txBody>
        </p:sp>
      </p:grpSp>
      <p:grpSp>
        <p:nvGrpSpPr>
          <p:cNvPr id="24" name="Group 23">
            <a:extLst>
              <a:ext uri="{FF2B5EF4-FFF2-40B4-BE49-F238E27FC236}">
                <a16:creationId xmlns:a16="http://schemas.microsoft.com/office/drawing/2014/main" id="{B986577D-B3D6-4812-A196-005B85CD6BFE}"/>
              </a:ext>
            </a:extLst>
          </p:cNvPr>
          <p:cNvGrpSpPr/>
          <p:nvPr/>
        </p:nvGrpSpPr>
        <p:grpSpPr>
          <a:xfrm>
            <a:off x="3440761" y="1607498"/>
            <a:ext cx="1188477" cy="392230"/>
            <a:chOff x="769719" y="750498"/>
            <a:chExt cx="1188477" cy="392230"/>
          </a:xfrm>
        </p:grpSpPr>
        <p:sp>
          <p:nvSpPr>
            <p:cNvPr id="25" name="Rectangle: Rounded Corners 24">
              <a:extLst>
                <a:ext uri="{FF2B5EF4-FFF2-40B4-BE49-F238E27FC236}">
                  <a16:creationId xmlns:a16="http://schemas.microsoft.com/office/drawing/2014/main" id="{2D3420F2-77F8-4D0E-81CF-DBD1DD019801}"/>
                </a:ext>
              </a:extLst>
            </p:cNvPr>
            <p:cNvSpPr/>
            <p:nvPr/>
          </p:nvSpPr>
          <p:spPr>
            <a:xfrm>
              <a:off x="769719" y="750498"/>
              <a:ext cx="1188477" cy="392230"/>
            </a:xfrm>
            <a:prstGeom prst="roundRect">
              <a:avLst>
                <a:gd name="adj" fmla="val 50000"/>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otham Rounded Bold" panose="02000000000000000000" pitchFamily="50" charset="0"/>
                  <a:ea typeface="+mn-ea"/>
                  <a:cs typeface="+mn-cs"/>
                </a:rPr>
                <a:t>STEP    </a:t>
              </a:r>
            </a:p>
          </p:txBody>
        </p:sp>
        <p:sp>
          <p:nvSpPr>
            <p:cNvPr id="26" name="Flowchart: Connector 25">
              <a:extLst>
                <a:ext uri="{FF2B5EF4-FFF2-40B4-BE49-F238E27FC236}">
                  <a16:creationId xmlns:a16="http://schemas.microsoft.com/office/drawing/2014/main" id="{BEDECBE1-DFBA-479F-AA87-7704CE4BCCDB}"/>
                </a:ext>
              </a:extLst>
            </p:cNvPr>
            <p:cNvSpPr/>
            <p:nvPr/>
          </p:nvSpPr>
          <p:spPr>
            <a:xfrm>
              <a:off x="1580654" y="756560"/>
              <a:ext cx="377542" cy="377542"/>
            </a:xfrm>
            <a:prstGeom prst="flowChartConnector">
              <a:avLst/>
            </a:prstGeom>
            <a:solidFill>
              <a:schemeClr val="accent2">
                <a:lumMod val="7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2</a:t>
              </a:r>
            </a:p>
          </p:txBody>
        </p:sp>
      </p:grpSp>
      <p:grpSp>
        <p:nvGrpSpPr>
          <p:cNvPr id="27" name="Group 26">
            <a:extLst>
              <a:ext uri="{FF2B5EF4-FFF2-40B4-BE49-F238E27FC236}">
                <a16:creationId xmlns:a16="http://schemas.microsoft.com/office/drawing/2014/main" id="{97980EA3-E168-4B95-B7F7-0FCFCA384F78}"/>
              </a:ext>
            </a:extLst>
          </p:cNvPr>
          <p:cNvGrpSpPr/>
          <p:nvPr/>
        </p:nvGrpSpPr>
        <p:grpSpPr>
          <a:xfrm>
            <a:off x="6353595" y="1594641"/>
            <a:ext cx="1188477" cy="392230"/>
            <a:chOff x="769719" y="750498"/>
            <a:chExt cx="1188477" cy="392230"/>
          </a:xfrm>
        </p:grpSpPr>
        <p:sp>
          <p:nvSpPr>
            <p:cNvPr id="28" name="Rectangle: Rounded Corners 27">
              <a:extLst>
                <a:ext uri="{FF2B5EF4-FFF2-40B4-BE49-F238E27FC236}">
                  <a16:creationId xmlns:a16="http://schemas.microsoft.com/office/drawing/2014/main" id="{74855B2F-21EA-45E0-8233-77546E8ABE31}"/>
                </a:ext>
              </a:extLst>
            </p:cNvPr>
            <p:cNvSpPr/>
            <p:nvPr/>
          </p:nvSpPr>
          <p:spPr>
            <a:xfrm>
              <a:off x="769719" y="750498"/>
              <a:ext cx="1188477" cy="392230"/>
            </a:xfrm>
            <a:prstGeom prst="roundRect">
              <a:avLst>
                <a:gd name="adj" fmla="val 50000"/>
              </a:avLst>
            </a:prstGeom>
            <a:solidFill>
              <a:schemeClr val="accent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STEP    </a:t>
              </a:r>
            </a:p>
          </p:txBody>
        </p:sp>
        <p:sp>
          <p:nvSpPr>
            <p:cNvPr id="29" name="Flowchart: Connector 28">
              <a:extLst>
                <a:ext uri="{FF2B5EF4-FFF2-40B4-BE49-F238E27FC236}">
                  <a16:creationId xmlns:a16="http://schemas.microsoft.com/office/drawing/2014/main" id="{D6F22497-B8A1-4F7D-B628-A3DDA0815D36}"/>
                </a:ext>
              </a:extLst>
            </p:cNvPr>
            <p:cNvSpPr/>
            <p:nvPr/>
          </p:nvSpPr>
          <p:spPr>
            <a:xfrm>
              <a:off x="1580654" y="756560"/>
              <a:ext cx="377542" cy="377542"/>
            </a:xfrm>
            <a:prstGeom prst="flowChartConnector">
              <a:avLst/>
            </a:prstGeom>
            <a:solidFill>
              <a:schemeClr val="accent1">
                <a:lumMod val="75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3</a:t>
              </a:r>
            </a:p>
          </p:txBody>
        </p:sp>
      </p:grpSp>
      <p:grpSp>
        <p:nvGrpSpPr>
          <p:cNvPr id="30" name="Group 29">
            <a:extLst>
              <a:ext uri="{FF2B5EF4-FFF2-40B4-BE49-F238E27FC236}">
                <a16:creationId xmlns:a16="http://schemas.microsoft.com/office/drawing/2014/main" id="{4CCEEE43-54FD-45DD-858F-185FCCBF0072}"/>
              </a:ext>
            </a:extLst>
          </p:cNvPr>
          <p:cNvGrpSpPr/>
          <p:nvPr/>
        </p:nvGrpSpPr>
        <p:grpSpPr>
          <a:xfrm>
            <a:off x="9267695" y="1607498"/>
            <a:ext cx="1188477" cy="392230"/>
            <a:chOff x="769719" y="750498"/>
            <a:chExt cx="1188477" cy="392230"/>
          </a:xfrm>
        </p:grpSpPr>
        <p:sp>
          <p:nvSpPr>
            <p:cNvPr id="31" name="Rectangle: Rounded Corners 30">
              <a:extLst>
                <a:ext uri="{FF2B5EF4-FFF2-40B4-BE49-F238E27FC236}">
                  <a16:creationId xmlns:a16="http://schemas.microsoft.com/office/drawing/2014/main" id="{C1CEC6EC-E348-424B-A084-069228A4194E}"/>
                </a:ext>
              </a:extLst>
            </p:cNvPr>
            <p:cNvSpPr/>
            <p:nvPr/>
          </p:nvSpPr>
          <p:spPr>
            <a:xfrm>
              <a:off x="769719" y="750498"/>
              <a:ext cx="1188477" cy="392230"/>
            </a:xfrm>
            <a:prstGeom prst="roundRect">
              <a:avLst>
                <a:gd name="adj" fmla="val 50000"/>
              </a:avLst>
            </a:prstGeom>
            <a:solidFill>
              <a:schemeClr val="accent4"/>
            </a:solidFill>
            <a:ln w="28575">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STEP    </a:t>
              </a:r>
            </a:p>
          </p:txBody>
        </p:sp>
        <p:sp>
          <p:nvSpPr>
            <p:cNvPr id="32" name="Flowchart: Connector 31">
              <a:extLst>
                <a:ext uri="{FF2B5EF4-FFF2-40B4-BE49-F238E27FC236}">
                  <a16:creationId xmlns:a16="http://schemas.microsoft.com/office/drawing/2014/main" id="{732C83F7-6AC4-492F-9BA4-1D17166983AD}"/>
                </a:ext>
              </a:extLst>
            </p:cNvPr>
            <p:cNvSpPr/>
            <p:nvPr/>
          </p:nvSpPr>
          <p:spPr>
            <a:xfrm>
              <a:off x="1580654" y="756560"/>
              <a:ext cx="377542" cy="377542"/>
            </a:xfrm>
            <a:prstGeom prst="flowChartConnector">
              <a:avLst/>
            </a:prstGeom>
            <a:solidFill>
              <a:schemeClr val="accent6">
                <a:lumMod val="5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Gotham Rounded Bold" panose="02000000000000000000" pitchFamily="50" charset="0"/>
                  <a:ea typeface="+mn-ea"/>
                  <a:cs typeface="+mn-cs"/>
                </a:rPr>
                <a:t>4</a:t>
              </a:r>
            </a:p>
          </p:txBody>
        </p:sp>
      </p:grpSp>
      <p:pic>
        <p:nvPicPr>
          <p:cNvPr id="7" name="Picture 2">
            <a:extLst>
              <a:ext uri="{FF2B5EF4-FFF2-40B4-BE49-F238E27FC236}">
                <a16:creationId xmlns:a16="http://schemas.microsoft.com/office/drawing/2014/main" id="{80F6EE5F-F669-465C-BEE2-54D523652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366" y="2982838"/>
            <a:ext cx="1674201" cy="362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id="{6AFF4EF4-C408-4030-964E-DF2CB311A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80" y="2982838"/>
            <a:ext cx="2667681" cy="313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BA849B05-5705-4218-AEF7-1BA06F22EACD}"/>
              </a:ext>
            </a:extLst>
          </p:cNvPr>
          <p:cNvGrpSpPr/>
          <p:nvPr/>
        </p:nvGrpSpPr>
        <p:grpSpPr>
          <a:xfrm>
            <a:off x="9628226" y="3219219"/>
            <a:ext cx="1767840" cy="2404413"/>
            <a:chOff x="9628226" y="3219219"/>
            <a:chExt cx="1767840" cy="2404413"/>
          </a:xfrm>
        </p:grpSpPr>
        <p:pic>
          <p:nvPicPr>
            <p:cNvPr id="1026" name="Picture 2">
              <a:extLst>
                <a:ext uri="{FF2B5EF4-FFF2-40B4-BE49-F238E27FC236}">
                  <a16:creationId xmlns:a16="http://schemas.microsoft.com/office/drawing/2014/main" id="{CF63F4EC-36BB-495C-A542-CC10D32D0181}"/>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4051" r="14564" b="9846"/>
            <a:stretch/>
          </p:blipFill>
          <p:spPr bwMode="auto">
            <a:xfrm flipH="1">
              <a:off x="9628226" y="3219219"/>
              <a:ext cx="1767840" cy="240441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a:extLst>
                <a:ext uri="{FF2B5EF4-FFF2-40B4-BE49-F238E27FC236}">
                  <a16:creationId xmlns:a16="http://schemas.microsoft.com/office/drawing/2014/main" id="{5B4DCBA2-0E98-4532-9C16-5A2C7FD6FA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31" t="44488" r="49832" b="2587"/>
            <a:stretch/>
          </p:blipFill>
          <p:spPr bwMode="auto">
            <a:xfrm rot="482903">
              <a:off x="9935960" y="3474653"/>
              <a:ext cx="758404" cy="151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3198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B509-B2A6-4EAB-82EA-2E149EC57F5B}"/>
              </a:ext>
            </a:extLst>
          </p:cNvPr>
          <p:cNvSpPr>
            <a:spLocks noGrp="1"/>
          </p:cNvSpPr>
          <p:nvPr>
            <p:ph type="title"/>
          </p:nvPr>
        </p:nvSpPr>
        <p:spPr>
          <a:xfrm>
            <a:off x="838200" y="255357"/>
            <a:ext cx="10515600" cy="1325563"/>
          </a:xfrm>
        </p:spPr>
        <p:txBody>
          <a:bodyPr/>
          <a:lstStyle/>
          <a:p>
            <a:r>
              <a:rPr lang="en-US" dirty="0"/>
              <a:t>Future Logins</a:t>
            </a:r>
          </a:p>
        </p:txBody>
      </p:sp>
      <p:pic>
        <p:nvPicPr>
          <p:cNvPr id="2051" name="Picture 3">
            <a:extLst>
              <a:ext uri="{FF2B5EF4-FFF2-40B4-BE49-F238E27FC236}">
                <a16:creationId xmlns:a16="http://schemas.microsoft.com/office/drawing/2014/main" id="{2C2148DC-2D4C-4069-B1AA-1D8EA6541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5907" y="3225387"/>
            <a:ext cx="3316926" cy="28981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E115C68-EEF6-4EC1-BAF9-422743A13F31}"/>
              </a:ext>
            </a:extLst>
          </p:cNvPr>
          <p:cNvSpPr txBox="1"/>
          <p:nvPr/>
        </p:nvSpPr>
        <p:spPr>
          <a:xfrm>
            <a:off x="1208555" y="2438890"/>
            <a:ext cx="2671354" cy="738664"/>
          </a:xfrm>
          <a:prstGeom prst="rect">
            <a:avLst/>
          </a:prstGeom>
          <a:noFill/>
        </p:spPr>
        <p:txBody>
          <a:bodyPr wrap="square" rtlCol="0">
            <a:spAutoFit/>
          </a:bodyPr>
          <a:lstStyle/>
          <a:p>
            <a:r>
              <a:rPr lang="en-US" sz="1400" dirty="0">
                <a:solidFill>
                  <a:srgbClr val="3780CE"/>
                </a:solidFill>
                <a:latin typeface="Gotham Rounded Book"/>
              </a:rPr>
              <a:t>Sign in via the Site Portal URL (found in activation email OR bookmark)</a:t>
            </a:r>
            <a:endParaRPr lang="en-US" sz="1400" dirty="0">
              <a:solidFill>
                <a:srgbClr val="FF0000"/>
              </a:solidFill>
              <a:latin typeface="Gotham Rounded Book"/>
            </a:endParaRPr>
          </a:p>
        </p:txBody>
      </p:sp>
      <p:sp>
        <p:nvSpPr>
          <p:cNvPr id="9" name="TextBox 8">
            <a:extLst>
              <a:ext uri="{FF2B5EF4-FFF2-40B4-BE49-F238E27FC236}">
                <a16:creationId xmlns:a16="http://schemas.microsoft.com/office/drawing/2014/main" id="{3B3BCDC2-98C3-45EC-9973-42A758B47C64}"/>
              </a:ext>
            </a:extLst>
          </p:cNvPr>
          <p:cNvSpPr txBox="1"/>
          <p:nvPr/>
        </p:nvSpPr>
        <p:spPr>
          <a:xfrm>
            <a:off x="4777490" y="2377385"/>
            <a:ext cx="3006633" cy="738664"/>
          </a:xfrm>
          <a:prstGeom prst="rect">
            <a:avLst/>
          </a:prstGeom>
          <a:noFill/>
        </p:spPr>
        <p:txBody>
          <a:bodyPr wrap="square" rtlCol="0">
            <a:spAutoFit/>
          </a:bodyPr>
          <a:lstStyle/>
          <a:p>
            <a:r>
              <a:rPr lang="en-US" sz="1400" dirty="0">
                <a:solidFill>
                  <a:srgbClr val="3780CE"/>
                </a:solidFill>
                <a:latin typeface="Gotham Rounded Book"/>
              </a:rPr>
              <a:t>Enter the 6-digit authentication code (from email or Oracle Authenticator)</a:t>
            </a:r>
          </a:p>
        </p:txBody>
      </p:sp>
      <p:sp>
        <p:nvSpPr>
          <p:cNvPr id="10" name="TextBox 9">
            <a:extLst>
              <a:ext uri="{FF2B5EF4-FFF2-40B4-BE49-F238E27FC236}">
                <a16:creationId xmlns:a16="http://schemas.microsoft.com/office/drawing/2014/main" id="{5821D23C-FE70-4D3F-A564-3C22FCE35050}"/>
              </a:ext>
            </a:extLst>
          </p:cNvPr>
          <p:cNvSpPr txBox="1"/>
          <p:nvPr/>
        </p:nvSpPr>
        <p:spPr>
          <a:xfrm>
            <a:off x="8337895" y="2438890"/>
            <a:ext cx="3006633" cy="523220"/>
          </a:xfrm>
          <a:prstGeom prst="rect">
            <a:avLst/>
          </a:prstGeom>
          <a:noFill/>
        </p:spPr>
        <p:txBody>
          <a:bodyPr wrap="square" rtlCol="0">
            <a:spAutoFit/>
          </a:bodyPr>
          <a:lstStyle/>
          <a:p>
            <a:r>
              <a:rPr lang="en-US" sz="1400" dirty="0">
                <a:solidFill>
                  <a:srgbClr val="3780CE"/>
                </a:solidFill>
                <a:latin typeface="Gotham Rounded Book"/>
              </a:rPr>
              <a:t>Acknowledge data use agreement reminder</a:t>
            </a:r>
          </a:p>
        </p:txBody>
      </p:sp>
      <p:grpSp>
        <p:nvGrpSpPr>
          <p:cNvPr id="23" name="Group 22">
            <a:extLst>
              <a:ext uri="{FF2B5EF4-FFF2-40B4-BE49-F238E27FC236}">
                <a16:creationId xmlns:a16="http://schemas.microsoft.com/office/drawing/2014/main" id="{A92145E2-7723-4838-B39A-36A9B915B5F4}"/>
              </a:ext>
            </a:extLst>
          </p:cNvPr>
          <p:cNvGrpSpPr/>
          <p:nvPr/>
        </p:nvGrpSpPr>
        <p:grpSpPr>
          <a:xfrm>
            <a:off x="1254664" y="1865870"/>
            <a:ext cx="1188477" cy="392230"/>
            <a:chOff x="769719" y="750498"/>
            <a:chExt cx="1188477" cy="392230"/>
          </a:xfrm>
        </p:grpSpPr>
        <p:sp>
          <p:nvSpPr>
            <p:cNvPr id="24" name="Rectangle: Rounded Corners 23">
              <a:extLst>
                <a:ext uri="{FF2B5EF4-FFF2-40B4-BE49-F238E27FC236}">
                  <a16:creationId xmlns:a16="http://schemas.microsoft.com/office/drawing/2014/main" id="{C077C40F-991E-4CF5-AE04-5A113DB49763}"/>
                </a:ext>
              </a:extLst>
            </p:cNvPr>
            <p:cNvSpPr/>
            <p:nvPr/>
          </p:nvSpPr>
          <p:spPr>
            <a:xfrm>
              <a:off x="769719" y="750498"/>
              <a:ext cx="1188477" cy="392230"/>
            </a:xfrm>
            <a:prstGeom prst="roundRect">
              <a:avLst>
                <a:gd name="adj" fmla="val 50000"/>
              </a:avLst>
            </a:prstGeom>
            <a:solidFill>
              <a:srgbClr val="FA4450"/>
            </a:solidFill>
            <a:ln w="28575" cap="flat" cmpd="sng" algn="ctr">
              <a:solidFill>
                <a:srgbClr val="ED7B8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Gotham Rounded Bold" panose="02000000000000000000" pitchFamily="50" charset="0"/>
                  <a:ea typeface="+mn-ea"/>
                  <a:cs typeface="+mn-cs"/>
                </a:rPr>
                <a:t>STEP    </a:t>
              </a:r>
            </a:p>
          </p:txBody>
        </p:sp>
        <p:sp>
          <p:nvSpPr>
            <p:cNvPr id="25" name="Flowchart: Connector 24">
              <a:extLst>
                <a:ext uri="{FF2B5EF4-FFF2-40B4-BE49-F238E27FC236}">
                  <a16:creationId xmlns:a16="http://schemas.microsoft.com/office/drawing/2014/main" id="{944E12D8-B734-4442-A3E2-C404D2D9BFD2}"/>
                </a:ext>
              </a:extLst>
            </p:cNvPr>
            <p:cNvSpPr/>
            <p:nvPr/>
          </p:nvSpPr>
          <p:spPr>
            <a:xfrm>
              <a:off x="1580654" y="756560"/>
              <a:ext cx="377542" cy="377542"/>
            </a:xfrm>
            <a:prstGeom prst="flowChartConnector">
              <a:avLst/>
            </a:prstGeom>
            <a:solidFill>
              <a:srgbClr val="DE1F2C"/>
            </a:solidFill>
            <a:ln w="28575" cap="flat" cmpd="sng" algn="ctr">
              <a:solidFill>
                <a:srgbClr val="ED7B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Gotham Rounded Bold" panose="02000000000000000000" pitchFamily="50" charset="0"/>
                  <a:ea typeface="+mn-ea"/>
                  <a:cs typeface="+mn-cs"/>
                </a:rPr>
                <a:t>1</a:t>
              </a:r>
            </a:p>
          </p:txBody>
        </p:sp>
      </p:grpSp>
      <p:grpSp>
        <p:nvGrpSpPr>
          <p:cNvPr id="26" name="Group 25">
            <a:extLst>
              <a:ext uri="{FF2B5EF4-FFF2-40B4-BE49-F238E27FC236}">
                <a16:creationId xmlns:a16="http://schemas.microsoft.com/office/drawing/2014/main" id="{78C6C69B-BA9A-42A3-93DA-6CA408C4CEDC}"/>
              </a:ext>
            </a:extLst>
          </p:cNvPr>
          <p:cNvGrpSpPr/>
          <p:nvPr/>
        </p:nvGrpSpPr>
        <p:grpSpPr>
          <a:xfrm>
            <a:off x="4875374" y="1855902"/>
            <a:ext cx="1188477" cy="392230"/>
            <a:chOff x="769719" y="750498"/>
            <a:chExt cx="1188477" cy="392230"/>
          </a:xfrm>
        </p:grpSpPr>
        <p:sp>
          <p:nvSpPr>
            <p:cNvPr id="27" name="Rectangle: Rounded Corners 26">
              <a:extLst>
                <a:ext uri="{FF2B5EF4-FFF2-40B4-BE49-F238E27FC236}">
                  <a16:creationId xmlns:a16="http://schemas.microsoft.com/office/drawing/2014/main" id="{828E1E15-3C1C-42D6-8028-8B7D04F98A99}"/>
                </a:ext>
              </a:extLst>
            </p:cNvPr>
            <p:cNvSpPr/>
            <p:nvPr/>
          </p:nvSpPr>
          <p:spPr>
            <a:xfrm>
              <a:off x="769719" y="750498"/>
              <a:ext cx="1188477" cy="392230"/>
            </a:xfrm>
            <a:prstGeom prst="roundRect">
              <a:avLst>
                <a:gd name="adj" fmla="val 50000"/>
              </a:avLst>
            </a:prstGeom>
            <a:solidFill>
              <a:srgbClr val="9F63D3"/>
            </a:solidFill>
            <a:ln w="28575" cap="flat" cmpd="sng" algn="ctr">
              <a:solidFill>
                <a:srgbClr val="9F63D3">
                  <a:lumMod val="60000"/>
                  <a:lumOff val="4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Gotham Rounded Bold" panose="02000000000000000000" pitchFamily="50" charset="0"/>
                  <a:ea typeface="+mn-ea"/>
                  <a:cs typeface="+mn-cs"/>
                </a:rPr>
                <a:t>STEP    </a:t>
              </a:r>
            </a:p>
          </p:txBody>
        </p:sp>
        <p:sp>
          <p:nvSpPr>
            <p:cNvPr id="28" name="Flowchart: Connector 27">
              <a:extLst>
                <a:ext uri="{FF2B5EF4-FFF2-40B4-BE49-F238E27FC236}">
                  <a16:creationId xmlns:a16="http://schemas.microsoft.com/office/drawing/2014/main" id="{330436C2-459C-4190-BBD4-7A6CAAA5450A}"/>
                </a:ext>
              </a:extLst>
            </p:cNvPr>
            <p:cNvSpPr/>
            <p:nvPr/>
          </p:nvSpPr>
          <p:spPr>
            <a:xfrm>
              <a:off x="1580654" y="756560"/>
              <a:ext cx="377542" cy="377542"/>
            </a:xfrm>
            <a:prstGeom prst="flowChartConnector">
              <a:avLst/>
            </a:prstGeom>
            <a:solidFill>
              <a:srgbClr val="9F63D3">
                <a:lumMod val="75000"/>
              </a:srgbClr>
            </a:solidFill>
            <a:ln w="28575" cap="flat" cmpd="sng" algn="ctr">
              <a:solidFill>
                <a:srgbClr val="9F63D3">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Gotham Rounded Bold" panose="02000000000000000000" pitchFamily="50" charset="0"/>
                  <a:ea typeface="+mn-ea"/>
                  <a:cs typeface="+mn-cs"/>
                </a:rPr>
                <a:t>2</a:t>
              </a:r>
            </a:p>
          </p:txBody>
        </p:sp>
      </p:grpSp>
      <p:grpSp>
        <p:nvGrpSpPr>
          <p:cNvPr id="29" name="Group 28">
            <a:extLst>
              <a:ext uri="{FF2B5EF4-FFF2-40B4-BE49-F238E27FC236}">
                <a16:creationId xmlns:a16="http://schemas.microsoft.com/office/drawing/2014/main" id="{0615A056-4B76-40B4-BD4D-BB23A23DC487}"/>
              </a:ext>
            </a:extLst>
          </p:cNvPr>
          <p:cNvGrpSpPr/>
          <p:nvPr/>
        </p:nvGrpSpPr>
        <p:grpSpPr>
          <a:xfrm>
            <a:off x="8337895" y="1865870"/>
            <a:ext cx="1188477" cy="392230"/>
            <a:chOff x="769719" y="750498"/>
            <a:chExt cx="1188477" cy="392230"/>
          </a:xfrm>
        </p:grpSpPr>
        <p:sp>
          <p:nvSpPr>
            <p:cNvPr id="30" name="Rectangle: Rounded Corners 29">
              <a:extLst>
                <a:ext uri="{FF2B5EF4-FFF2-40B4-BE49-F238E27FC236}">
                  <a16:creationId xmlns:a16="http://schemas.microsoft.com/office/drawing/2014/main" id="{905C720E-203E-452B-B6B2-3E7239C56E5A}"/>
                </a:ext>
              </a:extLst>
            </p:cNvPr>
            <p:cNvSpPr/>
            <p:nvPr/>
          </p:nvSpPr>
          <p:spPr>
            <a:xfrm>
              <a:off x="769719" y="750498"/>
              <a:ext cx="1188477" cy="392230"/>
            </a:xfrm>
            <a:prstGeom prst="roundRect">
              <a:avLst>
                <a:gd name="adj" fmla="val 50000"/>
              </a:avLst>
            </a:prstGeom>
            <a:solidFill>
              <a:srgbClr val="3780CE"/>
            </a:solidFill>
            <a:ln w="28575" cap="flat" cmpd="sng" algn="ctr">
              <a:solidFill>
                <a:srgbClr val="3780CE">
                  <a:lumMod val="40000"/>
                  <a:lumOff val="6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Gotham Rounded Bold" panose="02000000000000000000" pitchFamily="50" charset="0"/>
                  <a:ea typeface="+mn-ea"/>
                  <a:cs typeface="+mn-cs"/>
                </a:rPr>
                <a:t>STEP    </a:t>
              </a:r>
            </a:p>
          </p:txBody>
        </p:sp>
        <p:sp>
          <p:nvSpPr>
            <p:cNvPr id="31" name="Flowchart: Connector 30">
              <a:extLst>
                <a:ext uri="{FF2B5EF4-FFF2-40B4-BE49-F238E27FC236}">
                  <a16:creationId xmlns:a16="http://schemas.microsoft.com/office/drawing/2014/main" id="{52215F7B-FEC9-48FF-B601-F5A947169E79}"/>
                </a:ext>
              </a:extLst>
            </p:cNvPr>
            <p:cNvSpPr/>
            <p:nvPr/>
          </p:nvSpPr>
          <p:spPr>
            <a:xfrm>
              <a:off x="1580654" y="756560"/>
              <a:ext cx="377542" cy="377542"/>
            </a:xfrm>
            <a:prstGeom prst="flowChartConnector">
              <a:avLst/>
            </a:prstGeom>
            <a:solidFill>
              <a:srgbClr val="3780CE">
                <a:lumMod val="75000"/>
              </a:srgbClr>
            </a:solidFill>
            <a:ln w="28575" cap="flat" cmpd="sng" algn="ctr">
              <a:solidFill>
                <a:srgbClr val="3780CE">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latin typeface="Gotham Rounded Bold" panose="02000000000000000000" pitchFamily="50" charset="0"/>
                  <a:ea typeface="+mn-ea"/>
                  <a:cs typeface="+mn-cs"/>
                </a:rPr>
                <a:t>3</a:t>
              </a:r>
            </a:p>
          </p:txBody>
        </p:sp>
      </p:grpSp>
      <p:pic>
        <p:nvPicPr>
          <p:cNvPr id="32" name="Picture 4" descr="Graphical user interface, application&#10;&#10;Description automatically generated">
            <a:extLst>
              <a:ext uri="{FF2B5EF4-FFF2-40B4-BE49-F238E27FC236}">
                <a16:creationId xmlns:a16="http://schemas.microsoft.com/office/drawing/2014/main" id="{F52323D0-F387-4325-999E-1BB1F0415D45}"/>
              </a:ext>
            </a:extLst>
          </p:cNvPr>
          <p:cNvPicPr>
            <a:picLocks noChangeAspect="1"/>
          </p:cNvPicPr>
          <p:nvPr/>
        </p:nvPicPr>
        <p:blipFill rotWithShape="1">
          <a:blip r:embed="rId4"/>
          <a:srcRect l="26428" t="28672" r="26040" b="28478"/>
          <a:stretch/>
        </p:blipFill>
        <p:spPr>
          <a:xfrm>
            <a:off x="7835129" y="3216038"/>
            <a:ext cx="4012164" cy="2387185"/>
          </a:xfrm>
          <a:prstGeom prst="rect">
            <a:avLst/>
          </a:prstGeom>
        </p:spPr>
      </p:pic>
      <p:pic>
        <p:nvPicPr>
          <p:cNvPr id="21" name="Picture 20">
            <a:extLst>
              <a:ext uri="{FF2B5EF4-FFF2-40B4-BE49-F238E27FC236}">
                <a16:creationId xmlns:a16="http://schemas.microsoft.com/office/drawing/2014/main" id="{600A6CCF-FEF1-4D66-BF45-63AFB6D7AC50}"/>
              </a:ext>
            </a:extLst>
          </p:cNvPr>
          <p:cNvPicPr>
            <a:picLocks noChangeAspect="1"/>
          </p:cNvPicPr>
          <p:nvPr/>
        </p:nvPicPr>
        <p:blipFill rotWithShape="1">
          <a:blip r:embed="rId5"/>
          <a:srcRect l="27551" t="10476" r="28673" b="6529"/>
          <a:stretch/>
        </p:blipFill>
        <p:spPr>
          <a:xfrm>
            <a:off x="4638282" y="3225387"/>
            <a:ext cx="2851138" cy="3040548"/>
          </a:xfrm>
          <a:prstGeom prst="rect">
            <a:avLst/>
          </a:prstGeom>
        </p:spPr>
      </p:pic>
    </p:spTree>
    <p:extLst>
      <p:ext uri="{BB962C8B-B14F-4D97-AF65-F5344CB8AC3E}">
        <p14:creationId xmlns:p14="http://schemas.microsoft.com/office/powerpoint/2010/main" val="124848139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C1AD-E6A7-4F09-8B00-6800DAC7D408}"/>
              </a:ext>
            </a:extLst>
          </p:cNvPr>
          <p:cNvSpPr>
            <a:spLocks noGrp="1"/>
          </p:cNvSpPr>
          <p:nvPr>
            <p:ph type="title"/>
          </p:nvPr>
        </p:nvSpPr>
        <p:spPr>
          <a:xfrm>
            <a:off x="838200" y="251223"/>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DB209523-B0FC-4B02-B0ED-9C87B1740401}"/>
              </a:ext>
            </a:extLst>
          </p:cNvPr>
          <p:cNvSpPr>
            <a:spLocks noGrp="1"/>
          </p:cNvSpPr>
          <p:nvPr>
            <p:ph idx="1"/>
          </p:nvPr>
        </p:nvSpPr>
        <p:spPr>
          <a:xfrm>
            <a:off x="838200" y="1576786"/>
            <a:ext cx="10515600" cy="4384627"/>
          </a:xfrm>
        </p:spPr>
        <p:txBody>
          <a:bodyPr>
            <a:normAutofit lnSpcReduction="10000"/>
          </a:bodyPr>
          <a:lstStyle/>
          <a:p>
            <a:pPr marL="514350" indent="-514350">
              <a:buFont typeface="+mj-lt"/>
              <a:buAutoNum type="arabicParenR"/>
            </a:pPr>
            <a:r>
              <a:rPr lang="en-US" sz="2400" dirty="0"/>
              <a:t>Red Ribbon Registry Overview</a:t>
            </a:r>
          </a:p>
          <a:p>
            <a:pPr marL="514350" indent="-514350">
              <a:buFont typeface="+mj-lt"/>
              <a:buAutoNum type="arabicParenR"/>
            </a:pPr>
            <a:r>
              <a:rPr lang="en-US" sz="2400" dirty="0"/>
              <a:t>User Onboarding Requirements</a:t>
            </a:r>
          </a:p>
          <a:p>
            <a:pPr marL="514350" indent="-514350">
              <a:buFont typeface="+mj-lt"/>
              <a:buAutoNum type="arabicParenR"/>
            </a:pPr>
            <a:r>
              <a:rPr lang="en-US" sz="2400" dirty="0"/>
              <a:t>Data Use Agreement</a:t>
            </a:r>
          </a:p>
          <a:p>
            <a:pPr marL="514350" indent="-514350">
              <a:buFont typeface="+mj-lt"/>
              <a:buAutoNum type="arabicParenR"/>
            </a:pPr>
            <a:r>
              <a:rPr lang="en-US" sz="2400" dirty="0"/>
              <a:t>Registry Site Portal</a:t>
            </a:r>
          </a:p>
          <a:p>
            <a:pPr lvl="1"/>
            <a:r>
              <a:rPr lang="en-US" sz="2000" dirty="0"/>
              <a:t>Account Activation</a:t>
            </a:r>
          </a:p>
          <a:p>
            <a:pPr lvl="1"/>
            <a:r>
              <a:rPr lang="en-US" sz="2000" dirty="0"/>
              <a:t>Checkout Registrants</a:t>
            </a:r>
          </a:p>
          <a:p>
            <a:pPr lvl="1"/>
            <a:r>
              <a:rPr lang="en-US" sz="2000" dirty="0"/>
              <a:t>Registrant Management</a:t>
            </a:r>
          </a:p>
          <a:p>
            <a:pPr lvl="1"/>
            <a:r>
              <a:rPr lang="en-US" sz="2000" dirty="0"/>
              <a:t>Outcome Codes</a:t>
            </a:r>
          </a:p>
          <a:p>
            <a:pPr marL="514350" indent="-514350">
              <a:buFont typeface="+mj-lt"/>
              <a:buAutoNum type="arabicParenR"/>
            </a:pPr>
            <a:r>
              <a:rPr lang="en-US" sz="2400" dirty="0"/>
              <a:t>Resources</a:t>
            </a:r>
          </a:p>
        </p:txBody>
      </p:sp>
    </p:spTree>
    <p:extLst>
      <p:ext uri="{BB962C8B-B14F-4D97-AF65-F5344CB8AC3E}">
        <p14:creationId xmlns:p14="http://schemas.microsoft.com/office/powerpoint/2010/main" val="277227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Graphical user interface, text, website&#10;&#10;Description automatically generated">
            <a:extLst>
              <a:ext uri="{FF2B5EF4-FFF2-40B4-BE49-F238E27FC236}">
                <a16:creationId xmlns:a16="http://schemas.microsoft.com/office/drawing/2014/main" id="{E1BFCB2D-211D-4E32-BCEB-1481F6F9C78F}"/>
              </a:ext>
            </a:extLst>
          </p:cNvPr>
          <p:cNvPicPr>
            <a:picLocks noChangeAspect="1"/>
          </p:cNvPicPr>
          <p:nvPr/>
        </p:nvPicPr>
        <p:blipFill>
          <a:blip r:embed="rId2"/>
          <a:stretch>
            <a:fillRect/>
          </a:stretch>
        </p:blipFill>
        <p:spPr>
          <a:xfrm>
            <a:off x="1051077" y="1220206"/>
            <a:ext cx="10089846" cy="5665786"/>
          </a:xfrm>
          <a:prstGeom prst="rect">
            <a:avLst/>
          </a:prstGeom>
        </p:spPr>
      </p:pic>
      <p:sp>
        <p:nvSpPr>
          <p:cNvPr id="2" name="Title 1">
            <a:extLst>
              <a:ext uri="{FF2B5EF4-FFF2-40B4-BE49-F238E27FC236}">
                <a16:creationId xmlns:a16="http://schemas.microsoft.com/office/drawing/2014/main" id="{FAE0FD83-0AFE-468A-91D3-E122AF8F2816}"/>
              </a:ext>
            </a:extLst>
          </p:cNvPr>
          <p:cNvSpPr>
            <a:spLocks noGrp="1"/>
          </p:cNvSpPr>
          <p:nvPr>
            <p:ph type="title"/>
          </p:nvPr>
        </p:nvSpPr>
        <p:spPr>
          <a:xfrm>
            <a:off x="838200" y="55278"/>
            <a:ext cx="10515600" cy="1325563"/>
          </a:xfrm>
        </p:spPr>
        <p:txBody>
          <a:bodyPr/>
          <a:lstStyle/>
          <a:p>
            <a:r>
              <a:rPr lang="en-US" dirty="0"/>
              <a:t>Site Portal Homepage</a:t>
            </a:r>
          </a:p>
        </p:txBody>
      </p:sp>
      <p:sp>
        <p:nvSpPr>
          <p:cNvPr id="8" name="Content Placeholder 2">
            <a:extLst>
              <a:ext uri="{FF2B5EF4-FFF2-40B4-BE49-F238E27FC236}">
                <a16:creationId xmlns:a16="http://schemas.microsoft.com/office/drawing/2014/main" id="{13C5723F-0B5C-4724-BDF2-5BB108490A1A}"/>
              </a:ext>
            </a:extLst>
          </p:cNvPr>
          <p:cNvSpPr>
            <a:spLocks noGrp="1"/>
          </p:cNvSpPr>
          <p:nvPr>
            <p:ph idx="1"/>
          </p:nvPr>
        </p:nvSpPr>
        <p:spPr>
          <a:xfrm>
            <a:off x="9443926" y="2513081"/>
            <a:ext cx="2517919" cy="3161639"/>
          </a:xfrm>
          <a:prstGeom prst="roundRect">
            <a:avLst/>
          </a:prstGeom>
          <a:solidFill>
            <a:schemeClr val="accent4"/>
          </a:solidFill>
          <a:ln w="28575">
            <a:solidFill>
              <a:schemeClr val="accent6">
                <a:lumMod val="90000"/>
              </a:schemeClr>
            </a:solidFill>
          </a:ln>
        </p:spPr>
        <p:txBody>
          <a:bodyPr>
            <a:normAutofit/>
          </a:bodyPr>
          <a:lstStyle/>
          <a:p>
            <a:pPr marL="0" indent="0" algn="ctr" fontAlgn="base">
              <a:spcBef>
                <a:spcPts val="0"/>
              </a:spcBef>
              <a:spcAft>
                <a:spcPts val="1200"/>
              </a:spcAft>
              <a:buNone/>
            </a:pPr>
            <a:r>
              <a:rPr lang="en-US" sz="2000" b="0" i="0" u="none" strike="noStrike" dirty="0">
                <a:solidFill>
                  <a:schemeClr val="bg1"/>
                </a:solidFill>
                <a:effectLst/>
                <a:latin typeface="Gotham Rounded Book"/>
              </a:rPr>
              <a:t>The Dashboard can be used to navigate to all </a:t>
            </a:r>
            <a:r>
              <a:rPr lang="en-US" sz="2000" dirty="0">
                <a:solidFill>
                  <a:schemeClr val="bg1"/>
                </a:solidFill>
                <a:latin typeface="Gotham Rounded Book"/>
              </a:rPr>
              <a:t>pages </a:t>
            </a:r>
            <a:r>
              <a:rPr lang="en-US" sz="2000" b="0" i="0" u="none" strike="noStrike" dirty="0">
                <a:solidFill>
                  <a:schemeClr val="bg1"/>
                </a:solidFill>
                <a:effectLst/>
                <a:latin typeface="Gotham Rounded Book"/>
              </a:rPr>
              <a:t>in the Site portal.</a:t>
            </a:r>
          </a:p>
          <a:p>
            <a:pPr marL="0" indent="0" algn="ctr" fontAlgn="base">
              <a:spcBef>
                <a:spcPts val="0"/>
              </a:spcBef>
              <a:spcAft>
                <a:spcPts val="1200"/>
              </a:spcAft>
              <a:buNone/>
            </a:pPr>
            <a:endParaRPr lang="en-US" sz="2000" dirty="0">
              <a:solidFill>
                <a:schemeClr val="bg1"/>
              </a:solidFill>
              <a:latin typeface="Gotham Rounded Book"/>
            </a:endParaRPr>
          </a:p>
          <a:p>
            <a:pPr marL="0" indent="0" algn="ctr" fontAlgn="base">
              <a:spcBef>
                <a:spcPts val="0"/>
              </a:spcBef>
              <a:spcAft>
                <a:spcPts val="1200"/>
              </a:spcAft>
              <a:buNone/>
            </a:pPr>
            <a:r>
              <a:rPr lang="en-US" sz="2000" b="0" i="0" u="none" strike="noStrike" dirty="0">
                <a:solidFill>
                  <a:schemeClr val="bg1"/>
                </a:solidFill>
                <a:effectLst/>
                <a:latin typeface="Gotham Rounded Book"/>
              </a:rPr>
              <a:t>Administration will only be seen by Site Admins.</a:t>
            </a:r>
          </a:p>
        </p:txBody>
      </p:sp>
      <p:sp>
        <p:nvSpPr>
          <p:cNvPr id="3" name="Rectangle 2">
            <a:extLst>
              <a:ext uri="{FF2B5EF4-FFF2-40B4-BE49-F238E27FC236}">
                <a16:creationId xmlns:a16="http://schemas.microsoft.com/office/drawing/2014/main" id="{E93F240A-1EE6-4ED9-9F4E-D17B13B18F31}"/>
              </a:ext>
            </a:extLst>
          </p:cNvPr>
          <p:cNvSpPr/>
          <p:nvPr/>
        </p:nvSpPr>
        <p:spPr>
          <a:xfrm>
            <a:off x="4807131" y="4693920"/>
            <a:ext cx="2517919" cy="1837509"/>
          </a:xfrm>
          <a:prstGeom prst="rect">
            <a:avLst/>
          </a:prstGeom>
          <a:solidFill>
            <a:srgbClr val="FFFFFF"/>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Tree>
    <p:extLst>
      <p:ext uri="{BB962C8B-B14F-4D97-AF65-F5344CB8AC3E}">
        <p14:creationId xmlns:p14="http://schemas.microsoft.com/office/powerpoint/2010/main" val="336469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raphical user interface, text, website&#10;&#10;Description automatically generated">
            <a:extLst>
              <a:ext uri="{FF2B5EF4-FFF2-40B4-BE49-F238E27FC236}">
                <a16:creationId xmlns:a16="http://schemas.microsoft.com/office/drawing/2014/main" id="{068D1A5C-1F12-42D4-9822-B017897FD6FB}"/>
              </a:ext>
            </a:extLst>
          </p:cNvPr>
          <p:cNvPicPr>
            <a:picLocks noChangeAspect="1"/>
          </p:cNvPicPr>
          <p:nvPr/>
        </p:nvPicPr>
        <p:blipFill>
          <a:blip r:embed="rId2"/>
          <a:stretch>
            <a:fillRect/>
          </a:stretch>
        </p:blipFill>
        <p:spPr>
          <a:xfrm>
            <a:off x="1051077" y="1080240"/>
            <a:ext cx="10289254" cy="5777760"/>
          </a:xfrm>
          <a:prstGeom prst="rect">
            <a:avLst/>
          </a:prstGeom>
        </p:spPr>
      </p:pic>
      <p:sp>
        <p:nvSpPr>
          <p:cNvPr id="2" name="Title 1">
            <a:extLst>
              <a:ext uri="{FF2B5EF4-FFF2-40B4-BE49-F238E27FC236}">
                <a16:creationId xmlns:a16="http://schemas.microsoft.com/office/drawing/2014/main" id="{FAE0FD83-0AFE-468A-91D3-E122AF8F2816}"/>
              </a:ext>
            </a:extLst>
          </p:cNvPr>
          <p:cNvSpPr>
            <a:spLocks noGrp="1"/>
          </p:cNvSpPr>
          <p:nvPr>
            <p:ph type="title"/>
          </p:nvPr>
        </p:nvSpPr>
        <p:spPr>
          <a:xfrm>
            <a:off x="838200" y="55277"/>
            <a:ext cx="10515600" cy="1325563"/>
          </a:xfrm>
        </p:spPr>
        <p:txBody>
          <a:bodyPr/>
          <a:lstStyle/>
          <a:p>
            <a:r>
              <a:rPr lang="en-US" dirty="0"/>
              <a:t>Site Portal Homepage</a:t>
            </a:r>
          </a:p>
        </p:txBody>
      </p:sp>
      <p:sp>
        <p:nvSpPr>
          <p:cNvPr id="8" name="Content Placeholder 2">
            <a:extLst>
              <a:ext uri="{FF2B5EF4-FFF2-40B4-BE49-F238E27FC236}">
                <a16:creationId xmlns:a16="http://schemas.microsoft.com/office/drawing/2014/main" id="{13C5723F-0B5C-4724-BDF2-5BB108490A1A}"/>
              </a:ext>
            </a:extLst>
          </p:cNvPr>
          <p:cNvSpPr>
            <a:spLocks noGrp="1"/>
          </p:cNvSpPr>
          <p:nvPr>
            <p:ph idx="1"/>
          </p:nvPr>
        </p:nvSpPr>
        <p:spPr>
          <a:xfrm>
            <a:off x="9570721" y="2499112"/>
            <a:ext cx="2159726" cy="3278647"/>
          </a:xfrm>
          <a:prstGeom prst="roundRect">
            <a:avLst/>
          </a:prstGeom>
          <a:solidFill>
            <a:schemeClr val="accent1"/>
          </a:solidFill>
          <a:ln w="28575">
            <a:solidFill>
              <a:schemeClr val="accent1">
                <a:lumMod val="40000"/>
                <a:lumOff val="60000"/>
              </a:schemeClr>
            </a:solidFill>
          </a:ln>
        </p:spPr>
        <p:txBody>
          <a:bodyPr>
            <a:normAutofit/>
          </a:bodyPr>
          <a:lstStyle/>
          <a:p>
            <a:pPr marL="0" indent="0" algn="ctr" fontAlgn="base">
              <a:spcBef>
                <a:spcPts val="0"/>
              </a:spcBef>
              <a:spcAft>
                <a:spcPts val="1200"/>
              </a:spcAft>
              <a:buNone/>
            </a:pPr>
            <a:r>
              <a:rPr lang="en-US" sz="1600" b="0" i="0" u="none" strike="noStrike" dirty="0">
                <a:solidFill>
                  <a:schemeClr val="bg1"/>
                </a:solidFill>
                <a:effectLst/>
                <a:latin typeface="Gotham Rounded Book"/>
              </a:rPr>
              <a:t>From the Homepage:</a:t>
            </a:r>
          </a:p>
          <a:p>
            <a:pPr marL="0" indent="0" algn="ctr" fontAlgn="base">
              <a:spcBef>
                <a:spcPts val="0"/>
              </a:spcBef>
              <a:spcAft>
                <a:spcPts val="1200"/>
              </a:spcAft>
              <a:buNone/>
            </a:pPr>
            <a:r>
              <a:rPr lang="en-US" sz="1600" b="0" i="0" u="none" strike="noStrike" dirty="0">
                <a:solidFill>
                  <a:schemeClr val="bg1"/>
                </a:solidFill>
                <a:effectLst/>
                <a:latin typeface="Gotham Rounded Book"/>
              </a:rPr>
              <a:t>- Toggle between study site and protocol,</a:t>
            </a:r>
            <a:endParaRPr lang="en-US" sz="1600" dirty="0">
              <a:solidFill>
                <a:schemeClr val="bg1"/>
              </a:solidFill>
              <a:latin typeface="Gotham Rounded Book"/>
            </a:endParaRPr>
          </a:p>
          <a:p>
            <a:pPr marL="0" indent="0" algn="ctr" fontAlgn="base">
              <a:spcBef>
                <a:spcPts val="0"/>
              </a:spcBef>
              <a:spcAft>
                <a:spcPts val="1200"/>
              </a:spcAft>
              <a:buNone/>
            </a:pPr>
            <a:r>
              <a:rPr lang="en-US" sz="1600" dirty="0">
                <a:solidFill>
                  <a:schemeClr val="bg1"/>
                </a:solidFill>
                <a:latin typeface="Gotham Rounded Book"/>
              </a:rPr>
              <a:t>- S</a:t>
            </a:r>
            <a:r>
              <a:rPr lang="en-US" sz="1600" b="0" i="0" u="none" strike="noStrike" dirty="0">
                <a:solidFill>
                  <a:schemeClr val="bg1"/>
                </a:solidFill>
                <a:effectLst/>
                <a:latin typeface="Gotham Rounded Book"/>
              </a:rPr>
              <a:t>ubmit feedback</a:t>
            </a:r>
            <a:r>
              <a:rPr lang="en-US" sz="1600" dirty="0">
                <a:solidFill>
                  <a:schemeClr val="bg1"/>
                </a:solidFill>
                <a:latin typeface="Gotham Rounded Book"/>
              </a:rPr>
              <a:t> on your experience with the registry</a:t>
            </a:r>
          </a:p>
          <a:p>
            <a:pPr marL="0" indent="0" algn="ctr" fontAlgn="base">
              <a:spcBef>
                <a:spcPts val="0"/>
              </a:spcBef>
              <a:spcAft>
                <a:spcPts val="1200"/>
              </a:spcAft>
              <a:buNone/>
            </a:pPr>
            <a:r>
              <a:rPr lang="en-US" sz="1600" b="0" i="0" u="none" strike="noStrike" dirty="0">
                <a:solidFill>
                  <a:schemeClr val="bg1"/>
                </a:solidFill>
                <a:effectLst/>
                <a:latin typeface="Gotham Rounded Book"/>
              </a:rPr>
              <a:t>- Access </a:t>
            </a:r>
            <a:r>
              <a:rPr lang="en-US" sz="1600" dirty="0">
                <a:solidFill>
                  <a:schemeClr val="bg1"/>
                </a:solidFill>
                <a:latin typeface="Gotham Rounded Book"/>
              </a:rPr>
              <a:t>user guides</a:t>
            </a:r>
            <a:endParaRPr lang="en-US" sz="1600" b="0" i="0" u="none" strike="noStrike" dirty="0">
              <a:solidFill>
                <a:schemeClr val="bg1"/>
              </a:solidFill>
              <a:effectLst/>
              <a:latin typeface="Gotham Rounded Book"/>
            </a:endParaRPr>
          </a:p>
        </p:txBody>
      </p:sp>
      <p:sp>
        <p:nvSpPr>
          <p:cNvPr id="3" name="Oval 2">
            <a:extLst>
              <a:ext uri="{FF2B5EF4-FFF2-40B4-BE49-F238E27FC236}">
                <a16:creationId xmlns:a16="http://schemas.microsoft.com/office/drawing/2014/main" id="{163665B1-C9B2-4468-8F44-0E83051CC4D7}"/>
              </a:ext>
            </a:extLst>
          </p:cNvPr>
          <p:cNvSpPr/>
          <p:nvPr/>
        </p:nvSpPr>
        <p:spPr>
          <a:xfrm>
            <a:off x="6857999" y="1549196"/>
            <a:ext cx="3191069" cy="66247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9" name="Rectangle 8">
            <a:extLst>
              <a:ext uri="{FF2B5EF4-FFF2-40B4-BE49-F238E27FC236}">
                <a16:creationId xmlns:a16="http://schemas.microsoft.com/office/drawing/2014/main" id="{C1680A74-3A64-4C04-9638-A129C2F18FE3}"/>
              </a:ext>
            </a:extLst>
          </p:cNvPr>
          <p:cNvSpPr/>
          <p:nvPr/>
        </p:nvSpPr>
        <p:spPr>
          <a:xfrm>
            <a:off x="4837040" y="4628913"/>
            <a:ext cx="2517919" cy="1837509"/>
          </a:xfrm>
          <a:prstGeom prst="rect">
            <a:avLst/>
          </a:prstGeom>
          <a:solidFill>
            <a:srgbClr val="FFFFFF"/>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Tree>
    <p:extLst>
      <p:ext uri="{BB962C8B-B14F-4D97-AF65-F5344CB8AC3E}">
        <p14:creationId xmlns:p14="http://schemas.microsoft.com/office/powerpoint/2010/main" val="2539772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A3764C-82D5-438D-AC38-75D055AA803F}"/>
              </a:ext>
            </a:extLst>
          </p:cNvPr>
          <p:cNvPicPr>
            <a:picLocks noChangeAspect="1"/>
          </p:cNvPicPr>
          <p:nvPr/>
        </p:nvPicPr>
        <p:blipFill>
          <a:blip r:embed="rId2"/>
          <a:stretch>
            <a:fillRect/>
          </a:stretch>
        </p:blipFill>
        <p:spPr>
          <a:xfrm>
            <a:off x="137024" y="1017034"/>
            <a:ext cx="11917952" cy="5831633"/>
          </a:xfrm>
          <a:prstGeom prst="rect">
            <a:avLst/>
          </a:prstGeom>
        </p:spPr>
      </p:pic>
      <p:sp>
        <p:nvSpPr>
          <p:cNvPr id="2" name="Title 1">
            <a:extLst>
              <a:ext uri="{FF2B5EF4-FFF2-40B4-BE49-F238E27FC236}">
                <a16:creationId xmlns:a16="http://schemas.microsoft.com/office/drawing/2014/main" id="{842A5278-CA10-44AD-A252-B2049DDF3F23}"/>
              </a:ext>
            </a:extLst>
          </p:cNvPr>
          <p:cNvSpPr>
            <a:spLocks noGrp="1"/>
          </p:cNvSpPr>
          <p:nvPr>
            <p:ph type="title"/>
          </p:nvPr>
        </p:nvSpPr>
        <p:spPr>
          <a:xfrm>
            <a:off x="838200" y="0"/>
            <a:ext cx="10515600" cy="1325563"/>
          </a:xfrm>
        </p:spPr>
        <p:txBody>
          <a:bodyPr/>
          <a:lstStyle/>
          <a:p>
            <a:r>
              <a:rPr lang="en-US" dirty="0"/>
              <a:t>Checkout Registrants</a:t>
            </a:r>
          </a:p>
        </p:txBody>
      </p:sp>
    </p:spTree>
    <p:extLst>
      <p:ext uri="{BB962C8B-B14F-4D97-AF65-F5344CB8AC3E}">
        <p14:creationId xmlns:p14="http://schemas.microsoft.com/office/powerpoint/2010/main" val="114909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A3764C-82D5-438D-AC38-75D055AA803F}"/>
              </a:ext>
            </a:extLst>
          </p:cNvPr>
          <p:cNvPicPr>
            <a:picLocks noChangeAspect="1"/>
          </p:cNvPicPr>
          <p:nvPr/>
        </p:nvPicPr>
        <p:blipFill>
          <a:blip r:embed="rId2"/>
          <a:stretch>
            <a:fillRect/>
          </a:stretch>
        </p:blipFill>
        <p:spPr>
          <a:xfrm>
            <a:off x="137024" y="1017034"/>
            <a:ext cx="11917952" cy="5831633"/>
          </a:xfrm>
          <a:prstGeom prst="rect">
            <a:avLst/>
          </a:prstGeom>
        </p:spPr>
      </p:pic>
      <p:sp>
        <p:nvSpPr>
          <p:cNvPr id="2" name="Title 1">
            <a:extLst>
              <a:ext uri="{FF2B5EF4-FFF2-40B4-BE49-F238E27FC236}">
                <a16:creationId xmlns:a16="http://schemas.microsoft.com/office/drawing/2014/main" id="{842A5278-CA10-44AD-A252-B2049DDF3F23}"/>
              </a:ext>
            </a:extLst>
          </p:cNvPr>
          <p:cNvSpPr>
            <a:spLocks noGrp="1"/>
          </p:cNvSpPr>
          <p:nvPr>
            <p:ph type="title"/>
          </p:nvPr>
        </p:nvSpPr>
        <p:spPr>
          <a:xfrm>
            <a:off x="838200" y="0"/>
            <a:ext cx="10515600" cy="1325563"/>
          </a:xfrm>
        </p:spPr>
        <p:txBody>
          <a:bodyPr/>
          <a:lstStyle/>
          <a:p>
            <a:r>
              <a:rPr lang="en-US" dirty="0"/>
              <a:t>Checkout Registrants</a:t>
            </a:r>
          </a:p>
        </p:txBody>
      </p:sp>
      <p:sp>
        <p:nvSpPr>
          <p:cNvPr id="5" name="TextBox 4">
            <a:extLst>
              <a:ext uri="{FF2B5EF4-FFF2-40B4-BE49-F238E27FC236}">
                <a16:creationId xmlns:a16="http://schemas.microsoft.com/office/drawing/2014/main" id="{8793BCE3-E482-4A78-9A84-BA19E2772A42}"/>
              </a:ext>
            </a:extLst>
          </p:cNvPr>
          <p:cNvSpPr txBox="1"/>
          <p:nvPr/>
        </p:nvSpPr>
        <p:spPr>
          <a:xfrm>
            <a:off x="137024" y="1017034"/>
            <a:ext cx="1948854" cy="1736646"/>
          </a:xfrm>
          <a:prstGeom prst="roundRect">
            <a:avLst/>
          </a:prstGeom>
          <a:solidFill>
            <a:schemeClr val="accent1"/>
          </a:solidFill>
          <a:ln w="28575">
            <a:solidFill>
              <a:schemeClr val="accent1">
                <a:lumMod val="40000"/>
                <a:lumOff val="60000"/>
              </a:schemeClr>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Users can </a:t>
            </a:r>
            <a:r>
              <a:rPr lang="en-US" sz="1600" dirty="0">
                <a:solidFill>
                  <a:schemeClr val="bg1"/>
                </a:solidFill>
                <a:latin typeface="Gotham Rounded Book"/>
              </a:rPr>
              <a:t>fi</a:t>
            </a:r>
            <a:r>
              <a:rPr lang="en-US" sz="1600" b="0" i="0" u="none" strike="noStrike" dirty="0">
                <a:solidFill>
                  <a:schemeClr val="bg1"/>
                </a:solidFill>
                <a:effectLst/>
                <a:latin typeface="Gotham Rounded Book"/>
              </a:rPr>
              <a:t>lter </a:t>
            </a:r>
            <a:r>
              <a:rPr lang="en-US" sz="1600" dirty="0">
                <a:solidFill>
                  <a:schemeClr val="bg1"/>
                </a:solidFill>
                <a:latin typeface="Gotham Rounded Book"/>
              </a:rPr>
              <a:t>a</a:t>
            </a:r>
            <a:r>
              <a:rPr lang="en-US" sz="1600" b="0" i="0" u="none" strike="noStrike" dirty="0">
                <a:solidFill>
                  <a:schemeClr val="bg1"/>
                </a:solidFill>
                <a:effectLst/>
                <a:latin typeface="Gotham Rounded Book"/>
              </a:rPr>
              <a:t>vailable </a:t>
            </a:r>
            <a:r>
              <a:rPr lang="en-US" sz="1600" dirty="0">
                <a:solidFill>
                  <a:schemeClr val="bg1"/>
                </a:solidFill>
                <a:latin typeface="Gotham Rounded Book"/>
              </a:rPr>
              <a:t>r</a:t>
            </a:r>
            <a:r>
              <a:rPr lang="en-US" sz="1600" b="0" i="0" u="none" strike="noStrike" dirty="0">
                <a:solidFill>
                  <a:schemeClr val="bg1"/>
                </a:solidFill>
                <a:effectLst/>
                <a:latin typeface="Gotham Rounded Book"/>
              </a:rPr>
              <a:t>egistrants on: </a:t>
            </a:r>
            <a:endParaRPr lang="en-US" sz="1600" b="0" dirty="0">
              <a:solidFill>
                <a:schemeClr val="bg1"/>
              </a:solidFill>
              <a:effectLst/>
              <a:latin typeface="Gotham Rounded Book"/>
            </a:endParaRPr>
          </a:p>
          <a:p>
            <a:pPr algn="ct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Gotham Rounded Book"/>
              </a:rPr>
              <a:t>Age</a:t>
            </a:r>
          </a:p>
          <a:p>
            <a:pPr algn="ct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Gotham Rounded Book"/>
              </a:rPr>
              <a:t>Race/Ethnicity</a:t>
            </a:r>
          </a:p>
          <a:p>
            <a:pPr algn="ctr" rtl="0" fontAlgn="base">
              <a:spcBef>
                <a:spcPts val="0"/>
              </a:spcBef>
              <a:spcAft>
                <a:spcPts val="0"/>
              </a:spcAft>
              <a:buFont typeface="Arial" panose="020B0604020202020204" pitchFamily="34" charset="0"/>
              <a:buChar char="•"/>
            </a:pPr>
            <a:r>
              <a:rPr lang="en-US" sz="1600" dirty="0">
                <a:solidFill>
                  <a:schemeClr val="bg1"/>
                </a:solidFill>
                <a:latin typeface="Gotham Rounded Book"/>
              </a:rPr>
              <a:t>Sex at Birth</a:t>
            </a:r>
            <a:endParaRPr lang="en-US" sz="1600" b="0" i="0" u="none" strike="noStrike" dirty="0">
              <a:solidFill>
                <a:schemeClr val="bg1"/>
              </a:solidFill>
              <a:effectLst/>
              <a:latin typeface="Gotham Rounded Book"/>
            </a:endParaRPr>
          </a:p>
        </p:txBody>
      </p:sp>
      <p:sp>
        <p:nvSpPr>
          <p:cNvPr id="7" name="TextBox 6">
            <a:extLst>
              <a:ext uri="{FF2B5EF4-FFF2-40B4-BE49-F238E27FC236}">
                <a16:creationId xmlns:a16="http://schemas.microsoft.com/office/drawing/2014/main" id="{24A8F63B-68DA-4363-9C30-4FCB00530088}"/>
              </a:ext>
            </a:extLst>
          </p:cNvPr>
          <p:cNvSpPr txBox="1"/>
          <p:nvPr/>
        </p:nvSpPr>
        <p:spPr>
          <a:xfrm>
            <a:off x="8461667" y="2172573"/>
            <a:ext cx="2251122" cy="1736646"/>
          </a:xfrm>
          <a:prstGeom prst="roundRect">
            <a:avLst/>
          </a:prstGeom>
          <a:solidFill>
            <a:schemeClr val="accent2"/>
          </a:solidFill>
          <a:ln w="28575">
            <a:solidFill>
              <a:schemeClr val="accent2">
                <a:lumMod val="60000"/>
                <a:lumOff val="40000"/>
              </a:schemeClr>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View details for:</a:t>
            </a:r>
            <a:endParaRPr lang="en-US" sz="1600" b="0" dirty="0">
              <a:solidFill>
                <a:schemeClr val="bg1"/>
              </a:solidFill>
              <a:effectLst/>
              <a:latin typeface="Gotham Rounded Book"/>
            </a:endParaRPr>
          </a:p>
          <a:p>
            <a:pPr algn="ct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Gotham Rounded Book"/>
              </a:rPr>
              <a:t>Total registrants available</a:t>
            </a:r>
          </a:p>
          <a:p>
            <a:pPr algn="ct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Gotham Rounded Book"/>
              </a:rPr>
              <a:t># Checked out</a:t>
            </a:r>
          </a:p>
          <a:p>
            <a:pPr algn="ctr" fontAlgn="base">
              <a:buFont typeface="Arial" panose="020B0604020202020204" pitchFamily="34" charset="0"/>
              <a:buChar char="•"/>
            </a:pPr>
            <a:r>
              <a:rPr lang="en-US" sz="1600" b="0" i="0" u="none" strike="noStrike" dirty="0">
                <a:solidFill>
                  <a:schemeClr val="bg1"/>
                </a:solidFill>
                <a:effectLst/>
                <a:latin typeface="Gotham Rounded Book"/>
              </a:rPr>
              <a:t>Checkout limit</a:t>
            </a:r>
          </a:p>
          <a:p>
            <a:pPr algn="ctr" rtl="0" fontAlgn="base">
              <a:spcBef>
                <a:spcPts val="0"/>
              </a:spcBef>
              <a:spcAft>
                <a:spcPts val="0"/>
              </a:spcAft>
              <a:buFont typeface="Arial" panose="020B0604020202020204" pitchFamily="34" charset="0"/>
              <a:buChar char="•"/>
            </a:pPr>
            <a:r>
              <a:rPr lang="en-US" sz="1600" b="0" i="0" u="none" strike="noStrike" dirty="0">
                <a:solidFill>
                  <a:schemeClr val="bg1"/>
                </a:solidFill>
                <a:effectLst/>
                <a:latin typeface="Gotham Rounded Book"/>
              </a:rPr>
              <a:t># Enrolled</a:t>
            </a:r>
          </a:p>
        </p:txBody>
      </p:sp>
      <p:sp>
        <p:nvSpPr>
          <p:cNvPr id="10" name="TextBox 9">
            <a:extLst>
              <a:ext uri="{FF2B5EF4-FFF2-40B4-BE49-F238E27FC236}">
                <a16:creationId xmlns:a16="http://schemas.microsoft.com/office/drawing/2014/main" id="{40D568D6-F36B-41E8-A336-2D38A9382B17}"/>
              </a:ext>
            </a:extLst>
          </p:cNvPr>
          <p:cNvSpPr txBox="1"/>
          <p:nvPr/>
        </p:nvSpPr>
        <p:spPr>
          <a:xfrm>
            <a:off x="7340259" y="4926253"/>
            <a:ext cx="3372530" cy="1736646"/>
          </a:xfrm>
          <a:prstGeom prst="roundRect">
            <a:avLst/>
          </a:prstGeom>
          <a:solidFill>
            <a:schemeClr val="accent5"/>
          </a:solidFill>
          <a:ln w="28575">
            <a:solidFill>
              <a:srgbClr val="ED7B83"/>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Some filters coded into protocol based on I/E criteria and hidden on backend:</a:t>
            </a:r>
          </a:p>
          <a:p>
            <a:pPr marL="285750" indent="-285750" algn="ctr" rtl="0">
              <a:spcBef>
                <a:spcPts val="0"/>
              </a:spcBef>
              <a:spcAft>
                <a:spcPts val="0"/>
              </a:spcAft>
              <a:buFont typeface="Arial" panose="020B0604020202020204" pitchFamily="34" charset="0"/>
              <a:buChar char="•"/>
            </a:pPr>
            <a:r>
              <a:rPr lang="en-US" sz="1600" dirty="0">
                <a:solidFill>
                  <a:schemeClr val="bg1"/>
                </a:solidFill>
                <a:latin typeface="Gotham Rounded Book"/>
              </a:rPr>
              <a:t>Exclude HIV positive, pregnant</a:t>
            </a:r>
          </a:p>
          <a:p>
            <a:pPr marL="285750" indent="-285750" algn="ctr" rtl="0">
              <a:spcBef>
                <a:spcPts val="0"/>
              </a:spcBef>
              <a:spcAft>
                <a:spcPts val="0"/>
              </a:spcAft>
              <a:buFont typeface="Arial" panose="020B0604020202020204" pitchFamily="34" charset="0"/>
              <a:buChar char="•"/>
            </a:pPr>
            <a:r>
              <a:rPr lang="en-US" sz="1600" b="0" i="0" u="none" strike="noStrike" dirty="0">
                <a:solidFill>
                  <a:schemeClr val="bg1"/>
                </a:solidFill>
                <a:effectLst/>
                <a:latin typeface="Gotham Rounded Book"/>
              </a:rPr>
              <a:t>Limit age to </a:t>
            </a:r>
            <a:r>
              <a:rPr lang="en-US" sz="1600" dirty="0">
                <a:solidFill>
                  <a:schemeClr val="bg1"/>
                </a:solidFill>
                <a:latin typeface="Gotham Rounded Book"/>
              </a:rPr>
              <a:t>18-55</a:t>
            </a:r>
            <a:endParaRPr lang="en-US" sz="1600" b="0" i="0" u="none" strike="noStrike" dirty="0">
              <a:solidFill>
                <a:schemeClr val="bg1"/>
              </a:solidFill>
              <a:effectLst/>
              <a:latin typeface="Gotham Rounded Book"/>
            </a:endParaRPr>
          </a:p>
        </p:txBody>
      </p:sp>
    </p:spTree>
    <p:extLst>
      <p:ext uri="{BB962C8B-B14F-4D97-AF65-F5344CB8AC3E}">
        <p14:creationId xmlns:p14="http://schemas.microsoft.com/office/powerpoint/2010/main" val="383467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A3764C-82D5-438D-AC38-75D055AA803F}"/>
              </a:ext>
            </a:extLst>
          </p:cNvPr>
          <p:cNvPicPr>
            <a:picLocks noChangeAspect="1"/>
          </p:cNvPicPr>
          <p:nvPr/>
        </p:nvPicPr>
        <p:blipFill>
          <a:blip r:embed="rId2"/>
          <a:stretch>
            <a:fillRect/>
          </a:stretch>
        </p:blipFill>
        <p:spPr>
          <a:xfrm>
            <a:off x="137024" y="1035695"/>
            <a:ext cx="11917952" cy="5831633"/>
          </a:xfrm>
          <a:prstGeom prst="rect">
            <a:avLst/>
          </a:prstGeom>
        </p:spPr>
      </p:pic>
      <p:sp>
        <p:nvSpPr>
          <p:cNvPr id="2" name="Title 1">
            <a:extLst>
              <a:ext uri="{FF2B5EF4-FFF2-40B4-BE49-F238E27FC236}">
                <a16:creationId xmlns:a16="http://schemas.microsoft.com/office/drawing/2014/main" id="{842A5278-CA10-44AD-A252-B2049DDF3F23}"/>
              </a:ext>
            </a:extLst>
          </p:cNvPr>
          <p:cNvSpPr>
            <a:spLocks noGrp="1"/>
          </p:cNvSpPr>
          <p:nvPr>
            <p:ph type="title"/>
          </p:nvPr>
        </p:nvSpPr>
        <p:spPr>
          <a:xfrm>
            <a:off x="838200" y="0"/>
            <a:ext cx="10515600" cy="1325563"/>
          </a:xfrm>
        </p:spPr>
        <p:txBody>
          <a:bodyPr/>
          <a:lstStyle/>
          <a:p>
            <a:r>
              <a:rPr lang="en-US" dirty="0"/>
              <a:t>Checkout Registrants</a:t>
            </a:r>
          </a:p>
        </p:txBody>
      </p:sp>
      <p:sp>
        <p:nvSpPr>
          <p:cNvPr id="5" name="TextBox 4">
            <a:extLst>
              <a:ext uri="{FF2B5EF4-FFF2-40B4-BE49-F238E27FC236}">
                <a16:creationId xmlns:a16="http://schemas.microsoft.com/office/drawing/2014/main" id="{8793BCE3-E482-4A78-9A84-BA19E2772A42}"/>
              </a:ext>
            </a:extLst>
          </p:cNvPr>
          <p:cNvSpPr txBox="1"/>
          <p:nvPr/>
        </p:nvSpPr>
        <p:spPr>
          <a:xfrm>
            <a:off x="3794624" y="2895299"/>
            <a:ext cx="1948854" cy="1191816"/>
          </a:xfrm>
          <a:prstGeom prst="roundRect">
            <a:avLst/>
          </a:prstGeom>
          <a:solidFill>
            <a:schemeClr val="accent5"/>
          </a:solidFill>
          <a:ln w="28575">
            <a:solidFill>
              <a:srgbClr val="ED7B83"/>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Choose Checkout to access selected registrants</a:t>
            </a:r>
          </a:p>
        </p:txBody>
      </p:sp>
      <p:sp>
        <p:nvSpPr>
          <p:cNvPr id="10" name="TextBox 9">
            <a:extLst>
              <a:ext uri="{FF2B5EF4-FFF2-40B4-BE49-F238E27FC236}">
                <a16:creationId xmlns:a16="http://schemas.microsoft.com/office/drawing/2014/main" id="{40D568D6-F36B-41E8-A336-2D38A9382B17}"/>
              </a:ext>
            </a:extLst>
          </p:cNvPr>
          <p:cNvSpPr txBox="1"/>
          <p:nvPr/>
        </p:nvSpPr>
        <p:spPr>
          <a:xfrm>
            <a:off x="3794624" y="1170538"/>
            <a:ext cx="1948854" cy="1464231"/>
          </a:xfrm>
          <a:prstGeom prst="roundRect">
            <a:avLst/>
          </a:prstGeom>
          <a:solidFill>
            <a:schemeClr val="accent4"/>
          </a:solidFill>
          <a:ln w="28575">
            <a:solidFill>
              <a:schemeClr val="accent6">
                <a:lumMod val="90000"/>
              </a:schemeClr>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View the total number of registrants that meet criteria of interest</a:t>
            </a:r>
          </a:p>
        </p:txBody>
      </p:sp>
      <p:sp>
        <p:nvSpPr>
          <p:cNvPr id="12" name="Oval 11">
            <a:extLst>
              <a:ext uri="{FF2B5EF4-FFF2-40B4-BE49-F238E27FC236}">
                <a16:creationId xmlns:a16="http://schemas.microsoft.com/office/drawing/2014/main" id="{5B265060-A5EB-4AF7-9068-28359E34D967}"/>
              </a:ext>
            </a:extLst>
          </p:cNvPr>
          <p:cNvSpPr/>
          <p:nvPr/>
        </p:nvSpPr>
        <p:spPr>
          <a:xfrm>
            <a:off x="2024749" y="1903447"/>
            <a:ext cx="597161" cy="56337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3" name="Oval 12">
            <a:extLst>
              <a:ext uri="{FF2B5EF4-FFF2-40B4-BE49-F238E27FC236}">
                <a16:creationId xmlns:a16="http://schemas.microsoft.com/office/drawing/2014/main" id="{4082D455-1AF9-47CC-B0B5-9FA90CC77E68}"/>
              </a:ext>
            </a:extLst>
          </p:cNvPr>
          <p:cNvSpPr/>
          <p:nvPr/>
        </p:nvSpPr>
        <p:spPr>
          <a:xfrm>
            <a:off x="2251792" y="2330918"/>
            <a:ext cx="597161" cy="454083"/>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Tree>
    <p:extLst>
      <p:ext uri="{BB962C8B-B14F-4D97-AF65-F5344CB8AC3E}">
        <p14:creationId xmlns:p14="http://schemas.microsoft.com/office/powerpoint/2010/main" val="4069510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A3764C-82D5-438D-AC38-75D055AA80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9256" y="1026367"/>
            <a:ext cx="9933489" cy="5831633"/>
          </a:xfrm>
          <a:prstGeom prst="rect">
            <a:avLst/>
          </a:prstGeom>
        </p:spPr>
      </p:pic>
      <p:sp>
        <p:nvSpPr>
          <p:cNvPr id="2" name="Title 1">
            <a:extLst>
              <a:ext uri="{FF2B5EF4-FFF2-40B4-BE49-F238E27FC236}">
                <a16:creationId xmlns:a16="http://schemas.microsoft.com/office/drawing/2014/main" id="{842A5278-CA10-44AD-A252-B2049DDF3F23}"/>
              </a:ext>
            </a:extLst>
          </p:cNvPr>
          <p:cNvSpPr>
            <a:spLocks noGrp="1"/>
          </p:cNvSpPr>
          <p:nvPr>
            <p:ph type="title"/>
          </p:nvPr>
        </p:nvSpPr>
        <p:spPr>
          <a:xfrm>
            <a:off x="838200" y="0"/>
            <a:ext cx="10515600" cy="1325563"/>
          </a:xfrm>
        </p:spPr>
        <p:txBody>
          <a:bodyPr/>
          <a:lstStyle/>
          <a:p>
            <a:r>
              <a:rPr lang="en-US" dirty="0"/>
              <a:t>Checkout Registrants</a:t>
            </a:r>
          </a:p>
        </p:txBody>
      </p:sp>
      <p:sp>
        <p:nvSpPr>
          <p:cNvPr id="10" name="TextBox 9">
            <a:extLst>
              <a:ext uri="{FF2B5EF4-FFF2-40B4-BE49-F238E27FC236}">
                <a16:creationId xmlns:a16="http://schemas.microsoft.com/office/drawing/2014/main" id="{40D568D6-F36B-41E8-A336-2D38A9382B17}"/>
              </a:ext>
            </a:extLst>
          </p:cNvPr>
          <p:cNvSpPr txBox="1"/>
          <p:nvPr/>
        </p:nvSpPr>
        <p:spPr>
          <a:xfrm>
            <a:off x="4998720" y="2970986"/>
            <a:ext cx="2071707" cy="2009061"/>
          </a:xfrm>
          <a:prstGeom prst="roundRect">
            <a:avLst/>
          </a:prstGeom>
          <a:solidFill>
            <a:schemeClr val="accent1"/>
          </a:solidFill>
          <a:ln w="28575">
            <a:solidFill>
              <a:schemeClr val="accent1">
                <a:lumMod val="40000"/>
                <a:lumOff val="60000"/>
              </a:schemeClr>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Adjust desired number of registrants, name checkout sets, and press “Checkout” to initiate checkout</a:t>
            </a:r>
          </a:p>
        </p:txBody>
      </p:sp>
    </p:spTree>
    <p:extLst>
      <p:ext uri="{BB962C8B-B14F-4D97-AF65-F5344CB8AC3E}">
        <p14:creationId xmlns:p14="http://schemas.microsoft.com/office/powerpoint/2010/main" val="345670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A3764C-82D5-438D-AC38-75D055AA80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53239"/>
            <a:ext cx="12192000" cy="5833871"/>
          </a:xfrm>
          <a:prstGeom prst="rect">
            <a:avLst/>
          </a:prstGeom>
        </p:spPr>
      </p:pic>
      <p:sp>
        <p:nvSpPr>
          <p:cNvPr id="2" name="Title 1">
            <a:extLst>
              <a:ext uri="{FF2B5EF4-FFF2-40B4-BE49-F238E27FC236}">
                <a16:creationId xmlns:a16="http://schemas.microsoft.com/office/drawing/2014/main" id="{842A5278-CA10-44AD-A252-B2049DDF3F23}"/>
              </a:ext>
            </a:extLst>
          </p:cNvPr>
          <p:cNvSpPr>
            <a:spLocks noGrp="1"/>
          </p:cNvSpPr>
          <p:nvPr>
            <p:ph type="title"/>
          </p:nvPr>
        </p:nvSpPr>
        <p:spPr>
          <a:xfrm>
            <a:off x="838200" y="0"/>
            <a:ext cx="10515600" cy="1325563"/>
          </a:xfrm>
        </p:spPr>
        <p:txBody>
          <a:bodyPr/>
          <a:lstStyle/>
          <a:p>
            <a:r>
              <a:rPr lang="en-US" dirty="0"/>
              <a:t>Manage Registrants</a:t>
            </a:r>
          </a:p>
        </p:txBody>
      </p:sp>
    </p:spTree>
    <p:extLst>
      <p:ext uri="{BB962C8B-B14F-4D97-AF65-F5344CB8AC3E}">
        <p14:creationId xmlns:p14="http://schemas.microsoft.com/office/powerpoint/2010/main" val="283611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A3764C-82D5-438D-AC38-75D055AA80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53239"/>
            <a:ext cx="12192000" cy="5833871"/>
          </a:xfrm>
          <a:prstGeom prst="rect">
            <a:avLst/>
          </a:prstGeom>
        </p:spPr>
      </p:pic>
      <p:sp>
        <p:nvSpPr>
          <p:cNvPr id="2" name="Title 1">
            <a:extLst>
              <a:ext uri="{FF2B5EF4-FFF2-40B4-BE49-F238E27FC236}">
                <a16:creationId xmlns:a16="http://schemas.microsoft.com/office/drawing/2014/main" id="{842A5278-CA10-44AD-A252-B2049DDF3F23}"/>
              </a:ext>
            </a:extLst>
          </p:cNvPr>
          <p:cNvSpPr>
            <a:spLocks noGrp="1"/>
          </p:cNvSpPr>
          <p:nvPr>
            <p:ph type="title"/>
          </p:nvPr>
        </p:nvSpPr>
        <p:spPr>
          <a:xfrm>
            <a:off x="838200" y="0"/>
            <a:ext cx="10515600" cy="1325563"/>
          </a:xfrm>
        </p:spPr>
        <p:txBody>
          <a:bodyPr/>
          <a:lstStyle/>
          <a:p>
            <a:r>
              <a:rPr lang="en-US" dirty="0"/>
              <a:t>Manage Registrants</a:t>
            </a:r>
          </a:p>
        </p:txBody>
      </p:sp>
      <p:sp>
        <p:nvSpPr>
          <p:cNvPr id="10" name="TextBox 9">
            <a:extLst>
              <a:ext uri="{FF2B5EF4-FFF2-40B4-BE49-F238E27FC236}">
                <a16:creationId xmlns:a16="http://schemas.microsoft.com/office/drawing/2014/main" id="{40D568D6-F36B-41E8-A336-2D38A9382B17}"/>
              </a:ext>
            </a:extLst>
          </p:cNvPr>
          <p:cNvSpPr txBox="1"/>
          <p:nvPr/>
        </p:nvSpPr>
        <p:spPr>
          <a:xfrm>
            <a:off x="6985298" y="1370245"/>
            <a:ext cx="1948854" cy="1464231"/>
          </a:xfrm>
          <a:prstGeom prst="roundRect">
            <a:avLst/>
          </a:prstGeom>
          <a:solidFill>
            <a:schemeClr val="accent2"/>
          </a:solidFill>
          <a:ln w="28575">
            <a:solidFill>
              <a:schemeClr val="accent2">
                <a:lumMod val="60000"/>
                <a:lumOff val="40000"/>
              </a:schemeClr>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Toggle between checkout sets or click on column to filter by criterion</a:t>
            </a:r>
          </a:p>
        </p:txBody>
      </p:sp>
      <p:sp>
        <p:nvSpPr>
          <p:cNvPr id="6" name="TextBox 5">
            <a:extLst>
              <a:ext uri="{FF2B5EF4-FFF2-40B4-BE49-F238E27FC236}">
                <a16:creationId xmlns:a16="http://schemas.microsoft.com/office/drawing/2014/main" id="{B7B85A0D-6331-436C-9A76-8F1F7C7ACEEF}"/>
              </a:ext>
            </a:extLst>
          </p:cNvPr>
          <p:cNvSpPr txBox="1"/>
          <p:nvPr/>
        </p:nvSpPr>
        <p:spPr>
          <a:xfrm>
            <a:off x="4692529" y="3887316"/>
            <a:ext cx="3258397" cy="1464231"/>
          </a:xfrm>
          <a:prstGeom prst="roundRect">
            <a:avLst/>
          </a:prstGeom>
          <a:solidFill>
            <a:schemeClr val="accent5"/>
          </a:solidFill>
          <a:ln w="28575">
            <a:solidFill>
              <a:srgbClr val="ED7B83"/>
            </a:solidFill>
          </a:ln>
        </p:spPr>
        <p:txBody>
          <a:bodyPr wrap="square">
            <a:spAutoFit/>
          </a:bodyPr>
          <a:lstStyle/>
          <a:p>
            <a:pPr algn="ctr" rtl="0">
              <a:spcBef>
                <a:spcPts val="0"/>
              </a:spcBef>
              <a:spcAft>
                <a:spcPts val="0"/>
              </a:spcAft>
            </a:pPr>
            <a:r>
              <a:rPr lang="en-US" sz="1600" b="0" i="0" u="none" strike="noStrike" dirty="0">
                <a:solidFill>
                  <a:schemeClr val="bg1"/>
                </a:solidFill>
                <a:effectLst/>
                <a:latin typeface="Gotham Rounded Book"/>
              </a:rPr>
              <a:t>3 different activities to update status of registrants:</a:t>
            </a:r>
          </a:p>
          <a:p>
            <a:pPr marL="342900" indent="-342900" algn="ctr" rtl="0">
              <a:spcBef>
                <a:spcPts val="0"/>
              </a:spcBef>
              <a:spcAft>
                <a:spcPts val="0"/>
              </a:spcAft>
              <a:buFont typeface="+mj-lt"/>
              <a:buAutoNum type="arabicParenR"/>
            </a:pPr>
            <a:r>
              <a:rPr lang="en-US" sz="1600" dirty="0">
                <a:solidFill>
                  <a:schemeClr val="bg1"/>
                </a:solidFill>
                <a:latin typeface="Gotham Rounded Book"/>
              </a:rPr>
              <a:t>Interactions</a:t>
            </a:r>
          </a:p>
          <a:p>
            <a:pPr marL="342900" indent="-342900" algn="ctr" rtl="0">
              <a:spcBef>
                <a:spcPts val="0"/>
              </a:spcBef>
              <a:spcAft>
                <a:spcPts val="0"/>
              </a:spcAft>
              <a:buFont typeface="+mj-lt"/>
              <a:buAutoNum type="arabicParenR"/>
            </a:pPr>
            <a:r>
              <a:rPr lang="en-US" sz="1600" b="0" i="0" u="none" strike="noStrike" dirty="0">
                <a:solidFill>
                  <a:schemeClr val="bg1"/>
                </a:solidFill>
                <a:effectLst/>
                <a:latin typeface="Gotham Rounded Book"/>
              </a:rPr>
              <a:t>Outcomes</a:t>
            </a:r>
          </a:p>
          <a:p>
            <a:pPr marL="342900" indent="-342900" algn="ctr" rtl="0">
              <a:spcBef>
                <a:spcPts val="0"/>
              </a:spcBef>
              <a:spcAft>
                <a:spcPts val="0"/>
              </a:spcAft>
              <a:buFont typeface="+mj-lt"/>
              <a:buAutoNum type="arabicParenR"/>
            </a:pPr>
            <a:r>
              <a:rPr lang="en-US" sz="1600" dirty="0">
                <a:solidFill>
                  <a:schemeClr val="bg1"/>
                </a:solidFill>
                <a:latin typeface="Gotham Rounded Book"/>
              </a:rPr>
              <a:t>Survey Review</a:t>
            </a:r>
            <a:endParaRPr lang="en-US" sz="1600" b="0" i="1" u="none" strike="noStrike" dirty="0">
              <a:solidFill>
                <a:schemeClr val="bg1"/>
              </a:solidFill>
              <a:effectLst/>
              <a:latin typeface="Gotham Rounded Book"/>
            </a:endParaRPr>
          </a:p>
        </p:txBody>
      </p:sp>
      <p:sp>
        <p:nvSpPr>
          <p:cNvPr id="7" name="Oval 6">
            <a:extLst>
              <a:ext uri="{FF2B5EF4-FFF2-40B4-BE49-F238E27FC236}">
                <a16:creationId xmlns:a16="http://schemas.microsoft.com/office/drawing/2014/main" id="{67BA7EC2-4E1A-4AFF-888A-F1862853FF0C}"/>
              </a:ext>
            </a:extLst>
          </p:cNvPr>
          <p:cNvSpPr/>
          <p:nvPr/>
        </p:nvSpPr>
        <p:spPr>
          <a:xfrm>
            <a:off x="1464906" y="3201958"/>
            <a:ext cx="2986109" cy="283494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
        <p:nvSpPr>
          <p:cNvPr id="11" name="Oval 10">
            <a:extLst>
              <a:ext uri="{FF2B5EF4-FFF2-40B4-BE49-F238E27FC236}">
                <a16:creationId xmlns:a16="http://schemas.microsoft.com/office/drawing/2014/main" id="{84924FA6-8B6B-47EF-9F28-44AE241B7AFB}"/>
              </a:ext>
            </a:extLst>
          </p:cNvPr>
          <p:cNvSpPr/>
          <p:nvPr/>
        </p:nvSpPr>
        <p:spPr>
          <a:xfrm>
            <a:off x="1539269" y="1889479"/>
            <a:ext cx="5274485" cy="87184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1"/>
              </a:solidFill>
            </a:endParaRPr>
          </a:p>
        </p:txBody>
      </p:sp>
    </p:spTree>
    <p:extLst>
      <p:ext uri="{BB962C8B-B14F-4D97-AF65-F5344CB8AC3E}">
        <p14:creationId xmlns:p14="http://schemas.microsoft.com/office/powerpoint/2010/main" val="300082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1397-B35E-49D0-B944-2C04CBA0F799}"/>
              </a:ext>
            </a:extLst>
          </p:cNvPr>
          <p:cNvSpPr>
            <a:spLocks noGrp="1"/>
          </p:cNvSpPr>
          <p:nvPr>
            <p:ph type="title"/>
          </p:nvPr>
        </p:nvSpPr>
        <p:spPr>
          <a:xfrm>
            <a:off x="838200" y="251223"/>
            <a:ext cx="10515600" cy="1325563"/>
          </a:xfrm>
        </p:spPr>
        <p:txBody>
          <a:bodyPr/>
          <a:lstStyle/>
          <a:p>
            <a:r>
              <a:rPr lang="en-US" dirty="0"/>
              <a:t>Registrant Interactions</a:t>
            </a:r>
          </a:p>
        </p:txBody>
      </p:sp>
      <p:sp>
        <p:nvSpPr>
          <p:cNvPr id="3" name="Content Placeholder 2">
            <a:extLst>
              <a:ext uri="{FF2B5EF4-FFF2-40B4-BE49-F238E27FC236}">
                <a16:creationId xmlns:a16="http://schemas.microsoft.com/office/drawing/2014/main" id="{A0B3E1C1-081D-43D5-9014-8DE855E9337F}"/>
              </a:ext>
            </a:extLst>
          </p:cNvPr>
          <p:cNvSpPr>
            <a:spLocks noGrp="1"/>
          </p:cNvSpPr>
          <p:nvPr>
            <p:ph idx="1"/>
          </p:nvPr>
        </p:nvSpPr>
        <p:spPr>
          <a:xfrm>
            <a:off x="838200" y="1576786"/>
            <a:ext cx="10515600" cy="4384627"/>
          </a:xfrm>
        </p:spPr>
        <p:txBody>
          <a:bodyPr>
            <a:normAutofit/>
          </a:bodyPr>
          <a:lstStyle/>
          <a:p>
            <a:r>
              <a:rPr lang="en-US" sz="2000" dirty="0">
                <a:solidFill>
                  <a:srgbClr val="3780CE"/>
                </a:solidFill>
              </a:rPr>
              <a:t>Once a registrant is checked out, interactions can be logged to track activities throughout the screening process. This </a:t>
            </a:r>
            <a:r>
              <a:rPr lang="en-US" sz="2000" u="sng" dirty="0">
                <a:solidFill>
                  <a:srgbClr val="3780CE"/>
                </a:solidFill>
              </a:rPr>
              <a:t>does not</a:t>
            </a:r>
            <a:r>
              <a:rPr lang="en-US" sz="2000" dirty="0">
                <a:solidFill>
                  <a:srgbClr val="3780CE"/>
                </a:solidFill>
              </a:rPr>
              <a:t> return registrants to the pool.</a:t>
            </a:r>
          </a:p>
          <a:p>
            <a:r>
              <a:rPr lang="en-US" sz="2000" dirty="0">
                <a:solidFill>
                  <a:srgbClr val="3780CE"/>
                </a:solidFill>
              </a:rPr>
              <a:t>This includes:</a:t>
            </a:r>
          </a:p>
          <a:p>
            <a:pPr lvl="1"/>
            <a:r>
              <a:rPr lang="en-US" sz="1800" dirty="0">
                <a:solidFill>
                  <a:srgbClr val="3780CE"/>
                </a:solidFill>
              </a:rPr>
              <a:t>Contact attempts and method of contact (phone, email, etc.)</a:t>
            </a:r>
          </a:p>
          <a:p>
            <a:pPr lvl="1"/>
            <a:r>
              <a:rPr lang="en-US" sz="1800" dirty="0">
                <a:solidFill>
                  <a:srgbClr val="3780CE"/>
                </a:solidFill>
              </a:rPr>
              <a:t>User that contacted the volunteer</a:t>
            </a:r>
          </a:p>
          <a:p>
            <a:pPr lvl="1"/>
            <a:r>
              <a:rPr lang="en-US" sz="1800" dirty="0">
                <a:solidFill>
                  <a:srgbClr val="3780CE"/>
                </a:solidFill>
              </a:rPr>
              <a:t>Notes on result of interaction or next steps (i.e., bringing registrant in for screening appointment)</a:t>
            </a:r>
          </a:p>
          <a:p>
            <a:r>
              <a:rPr lang="en-US" sz="2100" dirty="0">
                <a:solidFill>
                  <a:srgbClr val="3780CE"/>
                </a:solidFill>
              </a:rPr>
              <a:t>Interaction history is available to view all previous interactions made by any user.</a:t>
            </a:r>
          </a:p>
          <a:p>
            <a:r>
              <a:rPr lang="en-US" sz="2000" dirty="0">
                <a:solidFill>
                  <a:srgbClr val="3780CE"/>
                </a:solidFill>
              </a:rPr>
              <a:t>Once a registrant is returned to the registry with an outcome code, other sites will be able to view the interactions.</a:t>
            </a:r>
          </a:p>
          <a:p>
            <a:pPr lvl="1"/>
            <a:r>
              <a:rPr lang="en-US" sz="1800" dirty="0">
                <a:solidFill>
                  <a:srgbClr val="3780CE"/>
                </a:solidFill>
              </a:rPr>
              <a:t>No notes or user information will be provided to other sites.</a:t>
            </a:r>
          </a:p>
        </p:txBody>
      </p:sp>
    </p:spTree>
    <p:extLst>
      <p:ext uri="{BB962C8B-B14F-4D97-AF65-F5344CB8AC3E}">
        <p14:creationId xmlns:p14="http://schemas.microsoft.com/office/powerpoint/2010/main" val="166839357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1397-B35E-49D0-B944-2C04CBA0F799}"/>
              </a:ext>
            </a:extLst>
          </p:cNvPr>
          <p:cNvSpPr>
            <a:spLocks noGrp="1"/>
          </p:cNvSpPr>
          <p:nvPr>
            <p:ph type="title"/>
          </p:nvPr>
        </p:nvSpPr>
        <p:spPr>
          <a:xfrm>
            <a:off x="838200" y="251223"/>
            <a:ext cx="10515600" cy="1325563"/>
          </a:xfrm>
        </p:spPr>
        <p:txBody>
          <a:bodyPr/>
          <a:lstStyle/>
          <a:p>
            <a:r>
              <a:rPr lang="en-US" dirty="0"/>
              <a:t>Registrant Interactions</a:t>
            </a:r>
          </a:p>
        </p:txBody>
      </p:sp>
      <p:pic>
        <p:nvPicPr>
          <p:cNvPr id="8" name="Picture 7">
            <a:extLst>
              <a:ext uri="{FF2B5EF4-FFF2-40B4-BE49-F238E27FC236}">
                <a16:creationId xmlns:a16="http://schemas.microsoft.com/office/drawing/2014/main" id="{23A4F0B5-ADFA-4B45-A2AE-DBEB4E25C5F6}"/>
              </a:ext>
            </a:extLst>
          </p:cNvPr>
          <p:cNvPicPr>
            <a:picLocks noChangeAspect="1"/>
          </p:cNvPicPr>
          <p:nvPr/>
        </p:nvPicPr>
        <p:blipFill>
          <a:blip r:embed="rId2"/>
          <a:stretch>
            <a:fillRect/>
          </a:stretch>
        </p:blipFill>
        <p:spPr>
          <a:xfrm>
            <a:off x="356347" y="1337324"/>
            <a:ext cx="11479306" cy="5520676"/>
          </a:xfrm>
          <a:prstGeom prst="rect">
            <a:avLst/>
          </a:prstGeom>
        </p:spPr>
      </p:pic>
      <p:sp>
        <p:nvSpPr>
          <p:cNvPr id="11" name="TextBox 10">
            <a:extLst>
              <a:ext uri="{FF2B5EF4-FFF2-40B4-BE49-F238E27FC236}">
                <a16:creationId xmlns:a16="http://schemas.microsoft.com/office/drawing/2014/main" id="{53849B97-9BBA-4A3D-BCD3-168BA5DE54C3}"/>
              </a:ext>
            </a:extLst>
          </p:cNvPr>
          <p:cNvSpPr txBox="1"/>
          <p:nvPr/>
        </p:nvSpPr>
        <p:spPr>
          <a:xfrm>
            <a:off x="2711302" y="4311198"/>
            <a:ext cx="3956180" cy="1191816"/>
          </a:xfrm>
          <a:prstGeom prst="roundRect">
            <a:avLst/>
          </a:prstGeom>
          <a:solidFill>
            <a:schemeClr val="accent1"/>
          </a:solidFill>
          <a:ln w="28575">
            <a:solidFill>
              <a:schemeClr val="accent1">
                <a:lumMod val="40000"/>
                <a:lumOff val="60000"/>
              </a:schemeClr>
            </a:solidFill>
          </a:ln>
        </p:spPr>
        <p:txBody>
          <a:bodyPr wrap="square">
            <a:spAutoFit/>
          </a:bodyPr>
          <a:lstStyle/>
          <a:p>
            <a:pPr algn="ctr" rtl="0">
              <a:spcBef>
                <a:spcPts val="0"/>
              </a:spcBef>
              <a:spcAft>
                <a:spcPts val="0"/>
              </a:spcAft>
            </a:pPr>
            <a:r>
              <a:rPr lang="en-US" sz="1600" dirty="0">
                <a:solidFill>
                  <a:schemeClr val="bg1"/>
                </a:solidFill>
                <a:latin typeface="Gotham Rounded Book"/>
              </a:rPr>
              <a:t>Interaction notes can be entered to provide more detail about the result of the interaction and any next steps for the registrant.</a:t>
            </a:r>
            <a:endParaRPr lang="en-US" sz="1600" b="0" u="none" strike="noStrike" dirty="0">
              <a:solidFill>
                <a:schemeClr val="bg1"/>
              </a:solidFill>
              <a:effectLst/>
              <a:latin typeface="Gotham Rounded Book"/>
            </a:endParaRPr>
          </a:p>
        </p:txBody>
      </p:sp>
      <p:sp>
        <p:nvSpPr>
          <p:cNvPr id="12" name="TextBox 11">
            <a:extLst>
              <a:ext uri="{FF2B5EF4-FFF2-40B4-BE49-F238E27FC236}">
                <a16:creationId xmlns:a16="http://schemas.microsoft.com/office/drawing/2014/main" id="{FC9F4A49-68DC-47D6-ADEE-FD63397F4167}"/>
              </a:ext>
            </a:extLst>
          </p:cNvPr>
          <p:cNvSpPr txBox="1"/>
          <p:nvPr/>
        </p:nvSpPr>
        <p:spPr>
          <a:xfrm>
            <a:off x="4180113" y="2782014"/>
            <a:ext cx="2487369" cy="646986"/>
          </a:xfrm>
          <a:prstGeom prst="roundRect">
            <a:avLst/>
          </a:prstGeom>
          <a:solidFill>
            <a:schemeClr val="accent4"/>
          </a:solidFill>
          <a:ln w="28575">
            <a:solidFill>
              <a:schemeClr val="accent6">
                <a:lumMod val="90000"/>
              </a:schemeClr>
            </a:solidFill>
          </a:ln>
        </p:spPr>
        <p:txBody>
          <a:bodyPr wrap="square">
            <a:spAutoFit/>
          </a:bodyPr>
          <a:lstStyle/>
          <a:p>
            <a:pPr algn="ctr" rtl="0">
              <a:spcBef>
                <a:spcPts val="0"/>
              </a:spcBef>
              <a:spcAft>
                <a:spcPts val="0"/>
              </a:spcAft>
            </a:pPr>
            <a:r>
              <a:rPr lang="en-US" sz="1600" dirty="0">
                <a:solidFill>
                  <a:schemeClr val="bg1"/>
                </a:solidFill>
                <a:latin typeface="Gotham Rounded Book"/>
              </a:rPr>
              <a:t>View history of previous interactions</a:t>
            </a:r>
            <a:endParaRPr lang="en-US" sz="1600" b="0" i="0" u="none" strike="noStrike" dirty="0">
              <a:solidFill>
                <a:schemeClr val="bg1"/>
              </a:solidFill>
              <a:effectLst/>
              <a:latin typeface="Gotham Rounded Book"/>
            </a:endParaRPr>
          </a:p>
        </p:txBody>
      </p:sp>
    </p:spTree>
    <p:extLst>
      <p:ext uri="{BB962C8B-B14F-4D97-AF65-F5344CB8AC3E}">
        <p14:creationId xmlns:p14="http://schemas.microsoft.com/office/powerpoint/2010/main" val="25603892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7501F3-D667-4367-986E-B0079529012B}"/>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82F685D5-96D7-46B3-BA68-7CB0E4B07630}"/>
              </a:ext>
            </a:extLst>
          </p:cNvPr>
          <p:cNvSpPr>
            <a:spLocks noGrp="1"/>
          </p:cNvSpPr>
          <p:nvPr>
            <p:ph type="title"/>
          </p:nvPr>
        </p:nvSpPr>
        <p:spPr/>
        <p:txBody>
          <a:bodyPr/>
          <a:lstStyle/>
          <a:p>
            <a:r>
              <a:rPr lang="en-US" dirty="0"/>
              <a:t>Overview</a:t>
            </a:r>
          </a:p>
        </p:txBody>
      </p:sp>
      <p:sp>
        <p:nvSpPr>
          <p:cNvPr id="5" name="Text Placeholder 4">
            <a:extLst>
              <a:ext uri="{FF2B5EF4-FFF2-40B4-BE49-F238E27FC236}">
                <a16:creationId xmlns:a16="http://schemas.microsoft.com/office/drawing/2014/main" id="{9346FA58-BF68-483A-9F5D-7551D3780EE1}"/>
              </a:ext>
            </a:extLst>
          </p:cNvPr>
          <p:cNvSpPr>
            <a:spLocks noGrp="1"/>
          </p:cNvSpPr>
          <p:nvPr>
            <p:ph type="body" sz="quarter" idx="14"/>
          </p:nvPr>
        </p:nvSpPr>
        <p:spPr/>
        <p:txBody>
          <a:bodyPr/>
          <a:lstStyle/>
          <a:p>
            <a:r>
              <a:rPr lang="en-US" dirty="0">
                <a:solidFill>
                  <a:schemeClr val="accent2"/>
                </a:solidFill>
                <a:latin typeface="Gotham Rounded Medium" pitchFamily="50" charset="0"/>
              </a:rPr>
              <a:t>Red Ribbon Registry</a:t>
            </a:r>
          </a:p>
        </p:txBody>
      </p:sp>
    </p:spTree>
    <p:extLst>
      <p:ext uri="{BB962C8B-B14F-4D97-AF65-F5344CB8AC3E}">
        <p14:creationId xmlns:p14="http://schemas.microsoft.com/office/powerpoint/2010/main" val="643101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1101-3A0A-491F-B3D1-B83821A699BA}"/>
              </a:ext>
            </a:extLst>
          </p:cNvPr>
          <p:cNvSpPr>
            <a:spLocks noGrp="1"/>
          </p:cNvSpPr>
          <p:nvPr>
            <p:ph type="title"/>
          </p:nvPr>
        </p:nvSpPr>
        <p:spPr>
          <a:xfrm>
            <a:off x="838198" y="255546"/>
            <a:ext cx="10515600" cy="1325563"/>
          </a:xfrm>
        </p:spPr>
        <p:txBody>
          <a:bodyPr/>
          <a:lstStyle/>
          <a:p>
            <a:r>
              <a:rPr lang="en-US" dirty="0"/>
              <a:t>Interaction Codes</a:t>
            </a:r>
          </a:p>
        </p:txBody>
      </p:sp>
      <p:sp>
        <p:nvSpPr>
          <p:cNvPr id="3" name="Content Placeholder 2">
            <a:extLst>
              <a:ext uri="{FF2B5EF4-FFF2-40B4-BE49-F238E27FC236}">
                <a16:creationId xmlns:a16="http://schemas.microsoft.com/office/drawing/2014/main" id="{8EEF1C5D-3243-4708-B975-A0C4B17F01BE}"/>
              </a:ext>
            </a:extLst>
          </p:cNvPr>
          <p:cNvSpPr>
            <a:spLocks noGrp="1"/>
          </p:cNvSpPr>
          <p:nvPr>
            <p:ph idx="1"/>
          </p:nvPr>
        </p:nvSpPr>
        <p:spPr>
          <a:xfrm>
            <a:off x="838200" y="1581109"/>
            <a:ext cx="10515600" cy="4380304"/>
          </a:xfrm>
        </p:spPr>
        <p:txBody>
          <a:bodyPr>
            <a:normAutofit/>
          </a:bodyPr>
          <a:lstStyle/>
          <a:p>
            <a:r>
              <a:rPr lang="en-US" sz="2400" dirty="0"/>
              <a:t>Summary of available interactions and example notes users may want to include.</a:t>
            </a:r>
          </a:p>
        </p:txBody>
      </p:sp>
      <p:graphicFrame>
        <p:nvGraphicFramePr>
          <p:cNvPr id="4" name="Table 4">
            <a:extLst>
              <a:ext uri="{FF2B5EF4-FFF2-40B4-BE49-F238E27FC236}">
                <a16:creationId xmlns:a16="http://schemas.microsoft.com/office/drawing/2014/main" id="{A27B6814-1B77-495D-A94D-7B8D4E71A246}"/>
              </a:ext>
            </a:extLst>
          </p:cNvPr>
          <p:cNvGraphicFramePr>
            <a:graphicFrameLocks noGrp="1"/>
          </p:cNvGraphicFramePr>
          <p:nvPr>
            <p:extLst>
              <p:ext uri="{D42A27DB-BD31-4B8C-83A1-F6EECF244321}">
                <p14:modId xmlns:p14="http://schemas.microsoft.com/office/powerpoint/2010/main" val="1688724632"/>
              </p:ext>
            </p:extLst>
          </p:nvPr>
        </p:nvGraphicFramePr>
        <p:xfrm>
          <a:off x="838200" y="2480695"/>
          <a:ext cx="10515600" cy="3075214"/>
        </p:xfrm>
        <a:graphic>
          <a:graphicData uri="http://schemas.openxmlformats.org/drawingml/2006/table">
            <a:tbl>
              <a:tblPr firstRow="1" bandRow="1">
                <a:tableStyleId>{9DCAF9ED-07DC-4A11-8D7F-57B35C25682E}</a:tableStyleId>
              </a:tblPr>
              <a:tblGrid>
                <a:gridCol w="2357846">
                  <a:extLst>
                    <a:ext uri="{9D8B030D-6E8A-4147-A177-3AD203B41FA5}">
                      <a16:colId xmlns:a16="http://schemas.microsoft.com/office/drawing/2014/main" val="449852049"/>
                    </a:ext>
                  </a:extLst>
                </a:gridCol>
                <a:gridCol w="4119156">
                  <a:extLst>
                    <a:ext uri="{9D8B030D-6E8A-4147-A177-3AD203B41FA5}">
                      <a16:colId xmlns:a16="http://schemas.microsoft.com/office/drawing/2014/main" val="1515277935"/>
                    </a:ext>
                  </a:extLst>
                </a:gridCol>
                <a:gridCol w="4038598">
                  <a:extLst>
                    <a:ext uri="{9D8B030D-6E8A-4147-A177-3AD203B41FA5}">
                      <a16:colId xmlns:a16="http://schemas.microsoft.com/office/drawing/2014/main" val="1252331927"/>
                    </a:ext>
                  </a:extLst>
                </a:gridCol>
              </a:tblGrid>
              <a:tr h="332174">
                <a:tc>
                  <a:txBody>
                    <a:bodyPr/>
                    <a:lstStyle/>
                    <a:p>
                      <a:pPr algn="ctr"/>
                      <a:r>
                        <a:rPr lang="en-US" sz="1600" b="0" dirty="0">
                          <a:latin typeface="Gotham Rounded Medium" pitchFamily="50" charset="0"/>
                        </a:rPr>
                        <a:t>Interaction</a:t>
                      </a:r>
                    </a:p>
                  </a:txBody>
                  <a:tcPr/>
                </a:tc>
                <a:tc>
                  <a:txBody>
                    <a:bodyPr/>
                    <a:lstStyle/>
                    <a:p>
                      <a:pPr algn="ctr"/>
                      <a:r>
                        <a:rPr lang="en-US" sz="1600" b="0" dirty="0">
                          <a:latin typeface="Gotham Rounded Medium" pitchFamily="50" charset="0"/>
                        </a:rPr>
                        <a:t>Description</a:t>
                      </a:r>
                    </a:p>
                  </a:txBody>
                  <a:tcPr/>
                </a:tc>
                <a:tc>
                  <a:txBody>
                    <a:bodyPr/>
                    <a:lstStyle/>
                    <a:p>
                      <a:pPr algn="ctr"/>
                      <a:r>
                        <a:rPr lang="en-US" sz="1600" b="0" dirty="0">
                          <a:latin typeface="Gotham Rounded Medium" pitchFamily="50" charset="0"/>
                        </a:rPr>
                        <a:t>Example Notes</a:t>
                      </a:r>
                    </a:p>
                  </a:txBody>
                  <a:tcPr/>
                </a:tc>
                <a:extLst>
                  <a:ext uri="{0D108BD9-81ED-4DB2-BD59-A6C34878D82A}">
                    <a16:rowId xmlns:a16="http://schemas.microsoft.com/office/drawing/2014/main" val="3824810161"/>
                  </a:ext>
                </a:extLst>
              </a:tr>
              <a:tr h="423454">
                <a:tc>
                  <a:txBody>
                    <a:bodyPr/>
                    <a:lstStyle/>
                    <a:p>
                      <a:r>
                        <a:rPr lang="en-US" sz="1600" b="1" dirty="0">
                          <a:latin typeface="Gotham Rounded Medium" pitchFamily="50" charset="0"/>
                        </a:rPr>
                        <a:t>Phone Call Made</a:t>
                      </a:r>
                    </a:p>
                  </a:txBody>
                  <a:tcPr/>
                </a:tc>
                <a:tc>
                  <a:txBody>
                    <a:bodyPr/>
                    <a:lstStyle/>
                    <a:p>
                      <a:r>
                        <a:rPr lang="en-US" sz="1600" dirty="0">
                          <a:latin typeface="Gotham Rounded Book" pitchFamily="50" charset="0"/>
                        </a:rPr>
                        <a:t>Please note if spoke to registrant, left voicemail or could not leave voicemail.</a:t>
                      </a:r>
                    </a:p>
                  </a:txBody>
                  <a:tcPr/>
                </a:tc>
                <a:tc>
                  <a:txBody>
                    <a:bodyPr/>
                    <a:lstStyle/>
                    <a:p>
                      <a:r>
                        <a:rPr lang="en-US" sz="1600" dirty="0">
                          <a:latin typeface="Gotham Rounded Book" pitchFamily="50" charset="0"/>
                        </a:rPr>
                        <a:t>Call made on 12-May and discussed study with registrant.</a:t>
                      </a:r>
                    </a:p>
                  </a:txBody>
                  <a:tcPr/>
                </a:tc>
                <a:extLst>
                  <a:ext uri="{0D108BD9-81ED-4DB2-BD59-A6C34878D82A}">
                    <a16:rowId xmlns:a16="http://schemas.microsoft.com/office/drawing/2014/main" val="2734541924"/>
                  </a:ext>
                </a:extLst>
              </a:tr>
              <a:tr h="423454">
                <a:tc>
                  <a:txBody>
                    <a:bodyPr/>
                    <a:lstStyle/>
                    <a:p>
                      <a:r>
                        <a:rPr lang="en-US" sz="1600" b="1" dirty="0">
                          <a:latin typeface="Gotham Rounded Medium" pitchFamily="50" charset="0"/>
                        </a:rPr>
                        <a:t>Invalid Phone Number</a:t>
                      </a:r>
                    </a:p>
                  </a:txBody>
                  <a:tcPr/>
                </a:tc>
                <a:tc>
                  <a:txBody>
                    <a:bodyPr/>
                    <a:lstStyle/>
                    <a:p>
                      <a:r>
                        <a:rPr lang="en-US" sz="1600" dirty="0">
                          <a:latin typeface="Gotham Rounded Book" pitchFamily="50" charset="0"/>
                        </a:rPr>
                        <a:t>Phone call attempted and number was invalid.</a:t>
                      </a:r>
                    </a:p>
                  </a:txBody>
                  <a:tcPr/>
                </a:tc>
                <a:tc>
                  <a:txBody>
                    <a:bodyPr/>
                    <a:lstStyle/>
                    <a:p>
                      <a:r>
                        <a:rPr lang="en-US" sz="1600" dirty="0">
                          <a:latin typeface="Gotham Rounded Book" pitchFamily="50" charset="0"/>
                        </a:rPr>
                        <a:t>Will email registrant to have them update phone number.</a:t>
                      </a:r>
                    </a:p>
                  </a:txBody>
                  <a:tcPr/>
                </a:tc>
                <a:extLst>
                  <a:ext uri="{0D108BD9-81ED-4DB2-BD59-A6C34878D82A}">
                    <a16:rowId xmlns:a16="http://schemas.microsoft.com/office/drawing/2014/main" val="1830346959"/>
                  </a:ext>
                </a:extLst>
              </a:tr>
              <a:tr h="423454">
                <a:tc>
                  <a:txBody>
                    <a:bodyPr/>
                    <a:lstStyle/>
                    <a:p>
                      <a:r>
                        <a:rPr lang="en-US" sz="1600" b="1" dirty="0">
                          <a:latin typeface="Gotham Rounded Medium" pitchFamily="50" charset="0"/>
                        </a:rPr>
                        <a:t>Email Sent</a:t>
                      </a:r>
                    </a:p>
                  </a:txBody>
                  <a:tcPr/>
                </a:tc>
                <a:tc>
                  <a:txBody>
                    <a:bodyPr/>
                    <a:lstStyle/>
                    <a:p>
                      <a:r>
                        <a:rPr lang="en-US" sz="1600" dirty="0">
                          <a:latin typeface="Gotham Rounded Book" pitchFamily="50" charset="0"/>
                        </a:rPr>
                        <a:t>Email has been sent to Registrant.</a:t>
                      </a:r>
                    </a:p>
                  </a:txBody>
                  <a:tcPr/>
                </a:tc>
                <a:tc>
                  <a:txBody>
                    <a:bodyPr/>
                    <a:lstStyle/>
                    <a:p>
                      <a:r>
                        <a:rPr lang="en-US" sz="1600" dirty="0">
                          <a:latin typeface="Gotham Rounded Book" pitchFamily="50" charset="0"/>
                        </a:rPr>
                        <a:t>Sent email with study summary on 12-May</a:t>
                      </a:r>
                    </a:p>
                  </a:txBody>
                  <a:tcPr/>
                </a:tc>
                <a:extLst>
                  <a:ext uri="{0D108BD9-81ED-4DB2-BD59-A6C34878D82A}">
                    <a16:rowId xmlns:a16="http://schemas.microsoft.com/office/drawing/2014/main" val="1643183368"/>
                  </a:ext>
                </a:extLst>
              </a:tr>
              <a:tr h="423454">
                <a:tc>
                  <a:txBody>
                    <a:bodyPr/>
                    <a:lstStyle/>
                    <a:p>
                      <a:r>
                        <a:rPr lang="en-US" sz="1600" b="1" dirty="0">
                          <a:latin typeface="Gotham Rounded Medium" pitchFamily="50" charset="0"/>
                        </a:rPr>
                        <a:t>Screening Visit Scheduled</a:t>
                      </a:r>
                    </a:p>
                  </a:txBody>
                  <a:tcPr/>
                </a:tc>
                <a:tc>
                  <a:txBody>
                    <a:bodyPr/>
                    <a:lstStyle/>
                    <a:p>
                      <a:r>
                        <a:rPr lang="en-US" sz="1600" dirty="0">
                          <a:latin typeface="Gotham Rounded Book" pitchFamily="50" charset="0"/>
                        </a:rPr>
                        <a:t>Please note the scheduled date.</a:t>
                      </a:r>
                    </a:p>
                  </a:txBody>
                  <a:tcPr/>
                </a:tc>
                <a:tc>
                  <a:txBody>
                    <a:bodyPr/>
                    <a:lstStyle/>
                    <a:p>
                      <a:r>
                        <a:rPr lang="en-US" sz="1600" dirty="0">
                          <a:latin typeface="Gotham Rounded Book" pitchFamily="50" charset="0"/>
                        </a:rPr>
                        <a:t>Scheduled registrant for visit on 12-May at 11 am.</a:t>
                      </a:r>
                    </a:p>
                  </a:txBody>
                  <a:tcPr/>
                </a:tc>
                <a:extLst>
                  <a:ext uri="{0D108BD9-81ED-4DB2-BD59-A6C34878D82A}">
                    <a16:rowId xmlns:a16="http://schemas.microsoft.com/office/drawing/2014/main" val="2227975230"/>
                  </a:ext>
                </a:extLst>
              </a:tr>
              <a:tr h="423454">
                <a:tc>
                  <a:txBody>
                    <a:bodyPr/>
                    <a:lstStyle/>
                    <a:p>
                      <a:r>
                        <a:rPr lang="en-US" sz="1600" b="1" dirty="0">
                          <a:latin typeface="Gotham Rounded Medium" pitchFamily="50" charset="0"/>
                        </a:rPr>
                        <a:t>Screening Visit No-Show</a:t>
                      </a:r>
                    </a:p>
                  </a:txBody>
                  <a:tcPr/>
                </a:tc>
                <a:tc>
                  <a:txBody>
                    <a:bodyPr/>
                    <a:lstStyle/>
                    <a:p>
                      <a:r>
                        <a:rPr lang="en-US" sz="1600" dirty="0">
                          <a:latin typeface="Gotham Rounded Book" pitchFamily="50" charset="0"/>
                        </a:rPr>
                        <a:t>Please note any outreach attempted.</a:t>
                      </a:r>
                    </a:p>
                  </a:txBody>
                  <a:tcPr/>
                </a:tc>
                <a:tc>
                  <a:txBody>
                    <a:bodyPr/>
                    <a:lstStyle/>
                    <a:p>
                      <a:r>
                        <a:rPr lang="en-US" sz="1600" dirty="0">
                          <a:latin typeface="Gotham Rounded Book" pitchFamily="50" charset="0"/>
                        </a:rPr>
                        <a:t>Registrant did not show for visit on 12-May. Attempting to reschedule.</a:t>
                      </a:r>
                    </a:p>
                  </a:txBody>
                  <a:tcPr/>
                </a:tc>
                <a:extLst>
                  <a:ext uri="{0D108BD9-81ED-4DB2-BD59-A6C34878D82A}">
                    <a16:rowId xmlns:a16="http://schemas.microsoft.com/office/drawing/2014/main" val="1698677244"/>
                  </a:ext>
                </a:extLst>
              </a:tr>
            </a:tbl>
          </a:graphicData>
        </a:graphic>
      </p:graphicFrame>
    </p:spTree>
    <p:extLst>
      <p:ext uri="{BB962C8B-B14F-4D97-AF65-F5344CB8AC3E}">
        <p14:creationId xmlns:p14="http://schemas.microsoft.com/office/powerpoint/2010/main" val="292106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80F2-0A3A-4FA0-8195-E17D8EA2B8C5}"/>
              </a:ext>
            </a:extLst>
          </p:cNvPr>
          <p:cNvSpPr>
            <a:spLocks noGrp="1"/>
          </p:cNvSpPr>
          <p:nvPr>
            <p:ph type="title"/>
          </p:nvPr>
        </p:nvSpPr>
        <p:spPr>
          <a:xfrm>
            <a:off x="838200" y="233805"/>
            <a:ext cx="10515600" cy="1325563"/>
          </a:xfrm>
        </p:spPr>
        <p:txBody>
          <a:bodyPr/>
          <a:lstStyle/>
          <a:p>
            <a:r>
              <a:rPr lang="en-US" dirty="0"/>
              <a:t>Survey Review</a:t>
            </a:r>
          </a:p>
        </p:txBody>
      </p:sp>
      <p:sp>
        <p:nvSpPr>
          <p:cNvPr id="9" name="Content Placeholder 2">
            <a:extLst>
              <a:ext uri="{FF2B5EF4-FFF2-40B4-BE49-F238E27FC236}">
                <a16:creationId xmlns:a16="http://schemas.microsoft.com/office/drawing/2014/main" id="{D95921C4-6470-4603-8C35-1ED85C2B4FF3}"/>
              </a:ext>
            </a:extLst>
          </p:cNvPr>
          <p:cNvSpPr>
            <a:spLocks noGrp="1"/>
          </p:cNvSpPr>
          <p:nvPr>
            <p:ph idx="1"/>
          </p:nvPr>
        </p:nvSpPr>
        <p:spPr>
          <a:xfrm>
            <a:off x="838200" y="1576786"/>
            <a:ext cx="10515600" cy="4384627"/>
          </a:xfrm>
        </p:spPr>
        <p:txBody>
          <a:bodyPr>
            <a:normAutofit/>
          </a:bodyPr>
          <a:lstStyle/>
          <a:p>
            <a:r>
              <a:rPr lang="en-US" sz="2400" dirty="0"/>
              <a:t>To aid in pre-screening, a user can review survey answers over the phone to confirm or update information if it has changed.</a:t>
            </a:r>
          </a:p>
          <a:p>
            <a:r>
              <a:rPr lang="en-US" sz="2400" dirty="0"/>
              <a:t>Once a survey review has started, as user must go through all pages of the survey to complete the review.</a:t>
            </a:r>
          </a:p>
          <a:p>
            <a:r>
              <a:rPr lang="en-US" sz="2400" dirty="0">
                <a:solidFill>
                  <a:schemeClr val="accent2"/>
                </a:solidFill>
              </a:rPr>
              <a:t>This is an </a:t>
            </a:r>
            <a:r>
              <a:rPr lang="en-US" sz="2400" u="sng" dirty="0">
                <a:solidFill>
                  <a:schemeClr val="accent2"/>
                </a:solidFill>
              </a:rPr>
              <a:t>optional</a:t>
            </a:r>
            <a:r>
              <a:rPr lang="en-US" sz="2400" dirty="0">
                <a:solidFill>
                  <a:schemeClr val="accent2"/>
                </a:solidFill>
              </a:rPr>
              <a:t> activity and only needs to be completed if helpful during screening.</a:t>
            </a:r>
          </a:p>
          <a:p>
            <a:pPr lvl="1"/>
            <a:r>
              <a:rPr lang="en-US" sz="2000" dirty="0">
                <a:solidFill>
                  <a:schemeClr val="accent2"/>
                </a:solidFill>
              </a:rPr>
              <a:t>Screening must still be completed per protocol to determine protocol-specific eligibility.</a:t>
            </a:r>
          </a:p>
        </p:txBody>
      </p:sp>
    </p:spTree>
    <p:extLst>
      <p:ext uri="{BB962C8B-B14F-4D97-AF65-F5344CB8AC3E}">
        <p14:creationId xmlns:p14="http://schemas.microsoft.com/office/powerpoint/2010/main" val="130189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80F2-0A3A-4FA0-8195-E17D8EA2B8C5}"/>
              </a:ext>
            </a:extLst>
          </p:cNvPr>
          <p:cNvSpPr>
            <a:spLocks noGrp="1"/>
          </p:cNvSpPr>
          <p:nvPr>
            <p:ph type="title"/>
          </p:nvPr>
        </p:nvSpPr>
        <p:spPr>
          <a:xfrm>
            <a:off x="838200" y="233805"/>
            <a:ext cx="10515600" cy="1325563"/>
          </a:xfrm>
        </p:spPr>
        <p:txBody>
          <a:bodyPr/>
          <a:lstStyle/>
          <a:p>
            <a:r>
              <a:rPr lang="en-US" dirty="0"/>
              <a:t>Survey Review</a:t>
            </a:r>
          </a:p>
        </p:txBody>
      </p:sp>
      <p:pic>
        <p:nvPicPr>
          <p:cNvPr id="8" name="Picture 3" descr="Graphical user interface, text, application&#10;&#10;Description automatically generated">
            <a:extLst>
              <a:ext uri="{FF2B5EF4-FFF2-40B4-BE49-F238E27FC236}">
                <a16:creationId xmlns:a16="http://schemas.microsoft.com/office/drawing/2014/main" id="{89E1EC34-6D4C-4D14-9715-23B8F9E46EAE}"/>
              </a:ext>
            </a:extLst>
          </p:cNvPr>
          <p:cNvPicPr>
            <a:picLocks noChangeAspect="1"/>
          </p:cNvPicPr>
          <p:nvPr/>
        </p:nvPicPr>
        <p:blipFill>
          <a:blip r:embed="rId2"/>
          <a:stretch>
            <a:fillRect/>
          </a:stretch>
        </p:blipFill>
        <p:spPr>
          <a:xfrm>
            <a:off x="1102654" y="1244783"/>
            <a:ext cx="9986693" cy="5614932"/>
          </a:xfrm>
          <a:prstGeom prst="rect">
            <a:avLst/>
          </a:prstGeom>
        </p:spPr>
      </p:pic>
    </p:spTree>
    <p:extLst>
      <p:ext uri="{BB962C8B-B14F-4D97-AF65-F5344CB8AC3E}">
        <p14:creationId xmlns:p14="http://schemas.microsoft.com/office/powerpoint/2010/main" val="3580793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B46D-7DBC-4F99-8A03-6AB23AA646AC}"/>
              </a:ext>
            </a:extLst>
          </p:cNvPr>
          <p:cNvSpPr>
            <a:spLocks noGrp="1"/>
          </p:cNvSpPr>
          <p:nvPr>
            <p:ph type="title"/>
          </p:nvPr>
        </p:nvSpPr>
        <p:spPr>
          <a:xfrm>
            <a:off x="838200" y="251223"/>
            <a:ext cx="10515600" cy="1325563"/>
          </a:xfrm>
        </p:spPr>
        <p:txBody>
          <a:bodyPr/>
          <a:lstStyle/>
          <a:p>
            <a:r>
              <a:rPr lang="en-US" dirty="0"/>
              <a:t>Registrant Outcomes</a:t>
            </a:r>
          </a:p>
        </p:txBody>
      </p:sp>
      <p:sp>
        <p:nvSpPr>
          <p:cNvPr id="3" name="Content Placeholder 2">
            <a:extLst>
              <a:ext uri="{FF2B5EF4-FFF2-40B4-BE49-F238E27FC236}">
                <a16:creationId xmlns:a16="http://schemas.microsoft.com/office/drawing/2014/main" id="{9D876DB8-D39A-4245-957B-06E5E331B6AB}"/>
              </a:ext>
            </a:extLst>
          </p:cNvPr>
          <p:cNvSpPr>
            <a:spLocks noGrp="1"/>
          </p:cNvSpPr>
          <p:nvPr>
            <p:ph idx="1"/>
          </p:nvPr>
        </p:nvSpPr>
        <p:spPr>
          <a:xfrm>
            <a:off x="838200" y="1576786"/>
            <a:ext cx="10515600" cy="4384627"/>
          </a:xfrm>
        </p:spPr>
        <p:txBody>
          <a:bodyPr>
            <a:normAutofit/>
          </a:bodyPr>
          <a:lstStyle/>
          <a:p>
            <a:pPr rtl="0" fontAlgn="base">
              <a:lnSpc>
                <a:spcPct val="100000"/>
              </a:lnSpc>
              <a:buFont typeface="Arial" panose="020B0604020202020204" pitchFamily="34" charset="0"/>
              <a:buChar char="•"/>
            </a:pPr>
            <a:r>
              <a:rPr lang="en-US" sz="2400" b="0" i="0" u="none" strike="noStrike" dirty="0">
                <a:solidFill>
                  <a:srgbClr val="3780CE"/>
                </a:solidFill>
                <a:effectLst/>
              </a:rPr>
              <a:t>To monitor site recruitment and maintain active </a:t>
            </a:r>
            <a:r>
              <a:rPr lang="en-US" sz="2400" dirty="0">
                <a:solidFill>
                  <a:srgbClr val="3780CE"/>
                </a:solidFill>
              </a:rPr>
              <a:t>registrant</a:t>
            </a:r>
            <a:r>
              <a:rPr lang="en-US" sz="2400" b="0" i="0" u="none" strike="noStrike" dirty="0">
                <a:solidFill>
                  <a:srgbClr val="3780CE"/>
                </a:solidFill>
                <a:effectLst/>
              </a:rPr>
              <a:t> pool, </a:t>
            </a:r>
            <a:r>
              <a:rPr lang="en-US" sz="2400" dirty="0">
                <a:solidFill>
                  <a:srgbClr val="3780CE"/>
                </a:solidFill>
              </a:rPr>
              <a:t>outcome</a:t>
            </a:r>
            <a:r>
              <a:rPr lang="en-US" sz="2400" b="0" i="0" u="none" strike="noStrike" dirty="0">
                <a:solidFill>
                  <a:srgbClr val="3780CE"/>
                </a:solidFill>
                <a:effectLst/>
              </a:rPr>
              <a:t> codes </a:t>
            </a:r>
            <a:r>
              <a:rPr lang="en-US" sz="2400" b="0" i="0" u="sng" strike="noStrike" dirty="0">
                <a:solidFill>
                  <a:srgbClr val="3780CE"/>
                </a:solidFill>
                <a:effectLst/>
              </a:rPr>
              <a:t>must</a:t>
            </a:r>
            <a:r>
              <a:rPr lang="en-US" sz="2400" b="0" i="0" u="none" strike="noStrike" dirty="0">
                <a:solidFill>
                  <a:srgbClr val="3780CE"/>
                </a:solidFill>
                <a:effectLst/>
              </a:rPr>
              <a:t> be returned for all volunteers regardless of screening outcome.</a:t>
            </a:r>
          </a:p>
          <a:p>
            <a:pPr lvl="1" fontAlgn="base">
              <a:lnSpc>
                <a:spcPct val="100000"/>
              </a:lnSpc>
            </a:pPr>
            <a:r>
              <a:rPr lang="en-US" sz="2000" b="0" i="0" u="none" strike="noStrike" dirty="0">
                <a:solidFill>
                  <a:srgbClr val="3780CE"/>
                </a:solidFill>
                <a:effectLst/>
              </a:rPr>
              <a:t> Enrolled, ineligible, lost to follow-up, etc. </a:t>
            </a:r>
          </a:p>
          <a:p>
            <a:pPr rtl="0" fontAlgn="base">
              <a:lnSpc>
                <a:spcPct val="100000"/>
              </a:lnSpc>
              <a:buFont typeface="Arial" panose="020B0604020202020204" pitchFamily="34" charset="0"/>
              <a:buChar char="•"/>
            </a:pPr>
            <a:r>
              <a:rPr lang="en-US" sz="2400" b="0" i="0" u="none" strike="noStrike" dirty="0">
                <a:solidFill>
                  <a:srgbClr val="3780CE"/>
                </a:solidFill>
                <a:effectLst/>
              </a:rPr>
              <a:t>Helps prevent sites from contacting </a:t>
            </a:r>
            <a:r>
              <a:rPr lang="en-US" sz="2400" dirty="0">
                <a:solidFill>
                  <a:srgbClr val="3780CE"/>
                </a:solidFill>
              </a:rPr>
              <a:t>registrants</a:t>
            </a:r>
            <a:r>
              <a:rPr lang="en-US" sz="2400" b="0" i="0" u="none" strike="noStrike" dirty="0">
                <a:solidFill>
                  <a:srgbClr val="3780CE"/>
                </a:solidFill>
                <a:effectLst/>
              </a:rPr>
              <a:t> repeatedly for the same study, while retaining registrants in the registry for future studies.</a:t>
            </a:r>
          </a:p>
          <a:p>
            <a:pPr fontAlgn="base"/>
            <a:r>
              <a:rPr lang="en-US" sz="2400" dirty="0">
                <a:solidFill>
                  <a:schemeClr val="accent2"/>
                </a:solidFill>
              </a:rPr>
              <a:t>If there are any issues with a registrant, please provide their unique registrant ID. DO NOT provide any identifiable information.</a:t>
            </a:r>
            <a:endParaRPr lang="en-US" sz="2400" b="0" i="0" u="none" strike="noStrike" dirty="0">
              <a:solidFill>
                <a:schemeClr val="accent2"/>
              </a:solidFill>
              <a:effectLst/>
            </a:endParaRPr>
          </a:p>
        </p:txBody>
      </p:sp>
    </p:spTree>
    <p:extLst>
      <p:ext uri="{BB962C8B-B14F-4D97-AF65-F5344CB8AC3E}">
        <p14:creationId xmlns:p14="http://schemas.microsoft.com/office/powerpoint/2010/main" val="77419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69CC-7D73-4F07-A34B-710486BA90E4}"/>
              </a:ext>
            </a:extLst>
          </p:cNvPr>
          <p:cNvSpPr>
            <a:spLocks noGrp="1"/>
          </p:cNvSpPr>
          <p:nvPr>
            <p:ph type="title"/>
          </p:nvPr>
        </p:nvSpPr>
        <p:spPr>
          <a:xfrm>
            <a:off x="838200" y="251223"/>
            <a:ext cx="10515600" cy="1325563"/>
          </a:xfrm>
        </p:spPr>
        <p:txBody>
          <a:bodyPr/>
          <a:lstStyle/>
          <a:p>
            <a:r>
              <a:rPr lang="en-US" dirty="0"/>
              <a:t>Outcome Code Update Schedule</a:t>
            </a:r>
          </a:p>
        </p:txBody>
      </p:sp>
      <p:sp>
        <p:nvSpPr>
          <p:cNvPr id="3" name="Content Placeholder 2">
            <a:extLst>
              <a:ext uri="{FF2B5EF4-FFF2-40B4-BE49-F238E27FC236}">
                <a16:creationId xmlns:a16="http://schemas.microsoft.com/office/drawing/2014/main" id="{036994CA-E0A8-47EB-A538-33CC3A20B619}"/>
              </a:ext>
            </a:extLst>
          </p:cNvPr>
          <p:cNvSpPr>
            <a:spLocks noGrp="1"/>
          </p:cNvSpPr>
          <p:nvPr>
            <p:ph idx="1"/>
          </p:nvPr>
        </p:nvSpPr>
        <p:spPr>
          <a:xfrm>
            <a:off x="838200" y="1576786"/>
            <a:ext cx="10515600" cy="4384627"/>
          </a:xfrm>
        </p:spPr>
        <p:txBody>
          <a:bodyPr>
            <a:normAutofit lnSpcReduction="10000"/>
          </a:bodyPr>
          <a:lstStyle/>
          <a:p>
            <a:r>
              <a:rPr lang="en-US" sz="2400" dirty="0"/>
              <a:t>Each site will progress through registrant screening at its own pace. However, recommendation is to update outcome codes monthly at minimum.</a:t>
            </a:r>
          </a:p>
          <a:p>
            <a:r>
              <a:rPr lang="en-US" sz="2400" dirty="0"/>
              <a:t>Maximum limit on the number of volunteers that can be checked out at a time. Limit decreases each time registrants are checked out.</a:t>
            </a:r>
          </a:p>
          <a:p>
            <a:pPr lvl="1"/>
            <a:r>
              <a:rPr lang="en-US" sz="1900" dirty="0"/>
              <a:t>Example: If a site has a limit of 500 records and checks out 300 registrants from a query, the remaining limit is 200. If outcome codes are provided for 140 of the checked-out registrants, the limit increases to 340.</a:t>
            </a:r>
          </a:p>
          <a:p>
            <a:r>
              <a:rPr lang="en-US" sz="2400" dirty="0"/>
              <a:t>Outcome codes can be updated as often as needed but should only be done when there is a final outcome to report.</a:t>
            </a:r>
          </a:p>
          <a:p>
            <a:r>
              <a:rPr lang="en-US" sz="2400" dirty="0"/>
              <a:t>Notes can be provided to provide more detail on outcome (especially for registrants that did not enroll).</a:t>
            </a:r>
          </a:p>
        </p:txBody>
      </p:sp>
    </p:spTree>
    <p:extLst>
      <p:ext uri="{BB962C8B-B14F-4D97-AF65-F5344CB8AC3E}">
        <p14:creationId xmlns:p14="http://schemas.microsoft.com/office/powerpoint/2010/main" val="84014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1101-3A0A-491F-B3D1-B83821A699BA}"/>
              </a:ext>
            </a:extLst>
          </p:cNvPr>
          <p:cNvSpPr>
            <a:spLocks noGrp="1"/>
          </p:cNvSpPr>
          <p:nvPr>
            <p:ph type="title"/>
          </p:nvPr>
        </p:nvSpPr>
        <p:spPr>
          <a:xfrm>
            <a:off x="838198" y="255546"/>
            <a:ext cx="10515600" cy="1325563"/>
          </a:xfrm>
        </p:spPr>
        <p:txBody>
          <a:bodyPr/>
          <a:lstStyle/>
          <a:p>
            <a:r>
              <a:rPr lang="en-US" dirty="0"/>
              <a:t>Outcome Codes</a:t>
            </a:r>
          </a:p>
        </p:txBody>
      </p:sp>
      <p:sp>
        <p:nvSpPr>
          <p:cNvPr id="3" name="Content Placeholder 2">
            <a:extLst>
              <a:ext uri="{FF2B5EF4-FFF2-40B4-BE49-F238E27FC236}">
                <a16:creationId xmlns:a16="http://schemas.microsoft.com/office/drawing/2014/main" id="{8EEF1C5D-3243-4708-B975-A0C4B17F01BE}"/>
              </a:ext>
            </a:extLst>
          </p:cNvPr>
          <p:cNvSpPr>
            <a:spLocks noGrp="1"/>
          </p:cNvSpPr>
          <p:nvPr>
            <p:ph idx="1"/>
          </p:nvPr>
        </p:nvSpPr>
        <p:spPr>
          <a:xfrm>
            <a:off x="838198" y="1339871"/>
            <a:ext cx="10515600" cy="4380304"/>
          </a:xfrm>
        </p:spPr>
        <p:txBody>
          <a:bodyPr>
            <a:normAutofit/>
          </a:bodyPr>
          <a:lstStyle/>
          <a:p>
            <a:r>
              <a:rPr lang="en-US" sz="1600" dirty="0"/>
              <a:t>Outcome codes are only provided once screening is complete, or the volunteer is enrolled. Until this is complete, the record should remain checked out.</a:t>
            </a:r>
          </a:p>
        </p:txBody>
      </p:sp>
      <p:graphicFrame>
        <p:nvGraphicFramePr>
          <p:cNvPr id="4" name="Table 4">
            <a:extLst>
              <a:ext uri="{FF2B5EF4-FFF2-40B4-BE49-F238E27FC236}">
                <a16:creationId xmlns:a16="http://schemas.microsoft.com/office/drawing/2014/main" id="{A27B6814-1B77-495D-A94D-7B8D4E71A246}"/>
              </a:ext>
            </a:extLst>
          </p:cNvPr>
          <p:cNvGraphicFramePr>
            <a:graphicFrameLocks noGrp="1"/>
          </p:cNvGraphicFramePr>
          <p:nvPr>
            <p:extLst>
              <p:ext uri="{D42A27DB-BD31-4B8C-83A1-F6EECF244321}">
                <p14:modId xmlns:p14="http://schemas.microsoft.com/office/powerpoint/2010/main" val="3782649823"/>
              </p:ext>
            </p:extLst>
          </p:nvPr>
        </p:nvGraphicFramePr>
        <p:xfrm>
          <a:off x="838198" y="1991926"/>
          <a:ext cx="10515600" cy="4724400"/>
        </p:xfrm>
        <a:graphic>
          <a:graphicData uri="http://schemas.openxmlformats.org/drawingml/2006/table">
            <a:tbl>
              <a:tblPr firstRow="1" bandRow="1">
                <a:tableStyleId>{9DCAF9ED-07DC-4A11-8D7F-57B35C25682E}</a:tableStyleId>
              </a:tblPr>
              <a:tblGrid>
                <a:gridCol w="1826625">
                  <a:extLst>
                    <a:ext uri="{9D8B030D-6E8A-4147-A177-3AD203B41FA5}">
                      <a16:colId xmlns:a16="http://schemas.microsoft.com/office/drawing/2014/main" val="449852049"/>
                    </a:ext>
                  </a:extLst>
                </a:gridCol>
                <a:gridCol w="3812177">
                  <a:extLst>
                    <a:ext uri="{9D8B030D-6E8A-4147-A177-3AD203B41FA5}">
                      <a16:colId xmlns:a16="http://schemas.microsoft.com/office/drawing/2014/main" val="1515277935"/>
                    </a:ext>
                  </a:extLst>
                </a:gridCol>
                <a:gridCol w="4876798">
                  <a:extLst>
                    <a:ext uri="{9D8B030D-6E8A-4147-A177-3AD203B41FA5}">
                      <a16:colId xmlns:a16="http://schemas.microsoft.com/office/drawing/2014/main" val="1252331927"/>
                    </a:ext>
                  </a:extLst>
                </a:gridCol>
              </a:tblGrid>
              <a:tr h="298428">
                <a:tc>
                  <a:txBody>
                    <a:bodyPr/>
                    <a:lstStyle/>
                    <a:p>
                      <a:pPr algn="ctr"/>
                      <a:r>
                        <a:rPr lang="en-US" sz="1600" b="1" dirty="0">
                          <a:latin typeface="Gotham Rounded Medium" pitchFamily="50" charset="0"/>
                        </a:rPr>
                        <a:t>Code</a:t>
                      </a:r>
                    </a:p>
                  </a:txBody>
                  <a:tcPr/>
                </a:tc>
                <a:tc>
                  <a:txBody>
                    <a:bodyPr/>
                    <a:lstStyle/>
                    <a:p>
                      <a:pPr algn="ctr"/>
                      <a:r>
                        <a:rPr lang="en-US" sz="1600" b="1" dirty="0">
                          <a:latin typeface="Gotham Rounded Medium" pitchFamily="50" charset="0"/>
                        </a:rPr>
                        <a:t>Meaning</a:t>
                      </a:r>
                    </a:p>
                  </a:txBody>
                  <a:tcPr/>
                </a:tc>
                <a:tc>
                  <a:txBody>
                    <a:bodyPr/>
                    <a:lstStyle/>
                    <a:p>
                      <a:pPr algn="ctr"/>
                      <a:r>
                        <a:rPr lang="en-US" sz="1600" b="1" dirty="0">
                          <a:latin typeface="Gotham Rounded Medium" pitchFamily="50" charset="0"/>
                        </a:rPr>
                        <a:t>Result</a:t>
                      </a:r>
                    </a:p>
                  </a:txBody>
                  <a:tcPr/>
                </a:tc>
                <a:extLst>
                  <a:ext uri="{0D108BD9-81ED-4DB2-BD59-A6C34878D82A}">
                    <a16:rowId xmlns:a16="http://schemas.microsoft.com/office/drawing/2014/main" val="3824810161"/>
                  </a:ext>
                </a:extLst>
              </a:tr>
              <a:tr h="423454">
                <a:tc>
                  <a:txBody>
                    <a:bodyPr/>
                    <a:lstStyle/>
                    <a:p>
                      <a:r>
                        <a:rPr lang="en-US" sz="1400" b="1" dirty="0">
                          <a:latin typeface="Gotham Rounded Medium" pitchFamily="50" charset="0"/>
                        </a:rPr>
                        <a:t>Cancelled Checkout</a:t>
                      </a:r>
                    </a:p>
                  </a:txBody>
                  <a:tcPr/>
                </a:tc>
                <a:tc>
                  <a:txBody>
                    <a:bodyPr/>
                    <a:lstStyle/>
                    <a:p>
                      <a:r>
                        <a:rPr lang="en-US" sz="1400" dirty="0">
                          <a:latin typeface="Gotham Rounded Book" pitchFamily="50" charset="0"/>
                        </a:rPr>
                        <a:t>For accidental checkout or registrant that will not be contacted.</a:t>
                      </a:r>
                    </a:p>
                  </a:txBody>
                  <a:tcPr/>
                </a:tc>
                <a:tc>
                  <a:txBody>
                    <a:bodyPr/>
                    <a:lstStyle/>
                    <a:p>
                      <a:pPr marL="285750" indent="-285750">
                        <a:buFont typeface="Arial" panose="020B0604020202020204" pitchFamily="34" charset="0"/>
                        <a:buChar char="•"/>
                      </a:pPr>
                      <a:r>
                        <a:rPr lang="en-US" sz="1400" dirty="0">
                          <a:latin typeface="Gotham Rounded Book" pitchFamily="50" charset="0"/>
                        </a:rPr>
                        <a:t>Removed from Checked Out Registrants</a:t>
                      </a:r>
                    </a:p>
                    <a:p>
                      <a:pPr marL="285750" indent="-285750">
                        <a:buFont typeface="Arial" panose="020B0604020202020204" pitchFamily="34" charset="0"/>
                        <a:buChar char="•"/>
                      </a:pPr>
                      <a:r>
                        <a:rPr lang="en-US" sz="1400" dirty="0">
                          <a:latin typeface="Gotham Rounded Book" pitchFamily="50" charset="0"/>
                        </a:rPr>
                        <a:t>Returned to pool</a:t>
                      </a:r>
                    </a:p>
                    <a:p>
                      <a:pPr marL="285750" indent="-285750">
                        <a:buFont typeface="Arial" panose="020B0604020202020204" pitchFamily="34" charset="0"/>
                        <a:buChar char="•"/>
                      </a:pPr>
                      <a:r>
                        <a:rPr lang="en-US" sz="1400" dirty="0">
                          <a:latin typeface="Gotham Rounded Book" pitchFamily="50" charset="0"/>
                        </a:rPr>
                        <a:t>Still available for protocol</a:t>
                      </a:r>
                    </a:p>
                  </a:txBody>
                  <a:tcPr/>
                </a:tc>
                <a:extLst>
                  <a:ext uri="{0D108BD9-81ED-4DB2-BD59-A6C34878D82A}">
                    <a16:rowId xmlns:a16="http://schemas.microsoft.com/office/drawing/2014/main" val="2734541924"/>
                  </a:ext>
                </a:extLst>
              </a:tr>
              <a:tr h="423454">
                <a:tc>
                  <a:txBody>
                    <a:bodyPr/>
                    <a:lstStyle/>
                    <a:p>
                      <a:r>
                        <a:rPr lang="en-US" sz="1400" b="1" dirty="0">
                          <a:latin typeface="Gotham Rounded Medium" pitchFamily="50" charset="0"/>
                        </a:rPr>
                        <a:t>Not Enrolled – Ineligible</a:t>
                      </a:r>
                    </a:p>
                  </a:txBody>
                  <a:tcPr/>
                </a:tc>
                <a:tc>
                  <a:txBody>
                    <a:bodyPr/>
                    <a:lstStyle/>
                    <a:p>
                      <a:r>
                        <a:rPr lang="en-US" sz="1400" dirty="0">
                          <a:latin typeface="Gotham Rounded Book" pitchFamily="50" charset="0"/>
                        </a:rPr>
                        <a:t>Registrant was contacted but was ineligible for protocol.</a:t>
                      </a:r>
                    </a:p>
                  </a:txBody>
                  <a:tcPr/>
                </a:tc>
                <a:tc>
                  <a:txBody>
                    <a:bodyPr/>
                    <a:lstStyle/>
                    <a:p>
                      <a:pPr marL="285750" indent="-285750">
                        <a:buFont typeface="Arial" panose="020B0604020202020204" pitchFamily="34" charset="0"/>
                        <a:buChar char="•"/>
                      </a:pPr>
                      <a:r>
                        <a:rPr lang="en-US" sz="1400" dirty="0">
                          <a:latin typeface="Gotham Rounded Book" pitchFamily="50" charset="0"/>
                        </a:rPr>
                        <a:t>Removed from Checked Out Registrants</a:t>
                      </a:r>
                    </a:p>
                    <a:p>
                      <a:pPr marL="285750" indent="-285750">
                        <a:buFont typeface="Arial" panose="020B0604020202020204" pitchFamily="34" charset="0"/>
                        <a:buChar char="•"/>
                      </a:pPr>
                      <a:r>
                        <a:rPr lang="en-US" sz="1400" dirty="0">
                          <a:latin typeface="Gotham Rounded Book" pitchFamily="50" charset="0"/>
                        </a:rPr>
                        <a:t>Returned to pool</a:t>
                      </a:r>
                    </a:p>
                    <a:p>
                      <a:pPr marL="285750" indent="-285750">
                        <a:buFont typeface="Arial" panose="020B0604020202020204" pitchFamily="34" charset="0"/>
                        <a:buChar char="•"/>
                      </a:pPr>
                      <a:r>
                        <a:rPr lang="en-US" sz="1400" dirty="0">
                          <a:latin typeface="Gotham Rounded Book" pitchFamily="50" charset="0"/>
                        </a:rPr>
                        <a:t>Only available for other protocols</a:t>
                      </a:r>
                    </a:p>
                  </a:txBody>
                  <a:tcPr/>
                </a:tc>
                <a:extLst>
                  <a:ext uri="{0D108BD9-81ED-4DB2-BD59-A6C34878D82A}">
                    <a16:rowId xmlns:a16="http://schemas.microsoft.com/office/drawing/2014/main" val="1830346959"/>
                  </a:ext>
                </a:extLst>
              </a:tr>
              <a:tr h="423454">
                <a:tc>
                  <a:txBody>
                    <a:bodyPr/>
                    <a:lstStyle/>
                    <a:p>
                      <a:r>
                        <a:rPr lang="en-US" sz="1400" b="1" dirty="0">
                          <a:latin typeface="Gotham Rounded Medium" pitchFamily="50" charset="0"/>
                        </a:rPr>
                        <a:t>Not Enrolled – </a:t>
                      </a:r>
                    </a:p>
                    <a:p>
                      <a:r>
                        <a:rPr lang="en-US" sz="1400" b="1" dirty="0">
                          <a:latin typeface="Gotham Rounded Medium" pitchFamily="50" charset="0"/>
                        </a:rPr>
                        <a:t>Not Interested</a:t>
                      </a:r>
                    </a:p>
                  </a:txBody>
                  <a:tcPr/>
                </a:tc>
                <a:tc>
                  <a:txBody>
                    <a:bodyPr/>
                    <a:lstStyle/>
                    <a:p>
                      <a:r>
                        <a:rPr lang="en-US" sz="1400" dirty="0">
                          <a:latin typeface="Gotham Rounded Book" pitchFamily="50" charset="0"/>
                        </a:rPr>
                        <a:t>Registrant was contacted but was not interested in protocol.</a:t>
                      </a:r>
                    </a:p>
                  </a:txBody>
                  <a:tcPr/>
                </a:tc>
                <a:tc>
                  <a:txBody>
                    <a:bodyPr/>
                    <a:lstStyle/>
                    <a:p>
                      <a:pPr marL="285750" indent="-285750">
                        <a:buFont typeface="Arial" panose="020B0604020202020204" pitchFamily="34" charset="0"/>
                        <a:buChar char="•"/>
                      </a:pPr>
                      <a:r>
                        <a:rPr lang="en-US" sz="1400" dirty="0">
                          <a:latin typeface="Gotham Rounded Book" pitchFamily="50" charset="0"/>
                        </a:rPr>
                        <a:t>Removed from Checked Out Registrants</a:t>
                      </a:r>
                    </a:p>
                    <a:p>
                      <a:pPr marL="285750" indent="-285750">
                        <a:buFont typeface="Arial" panose="020B0604020202020204" pitchFamily="34" charset="0"/>
                        <a:buChar char="•"/>
                      </a:pPr>
                      <a:r>
                        <a:rPr lang="en-US" sz="1400" dirty="0">
                          <a:latin typeface="Gotham Rounded Book" pitchFamily="50" charset="0"/>
                        </a:rPr>
                        <a:t>Returned to pool</a:t>
                      </a:r>
                    </a:p>
                    <a:p>
                      <a:pPr marL="285750" indent="-285750">
                        <a:buFont typeface="Arial" panose="020B0604020202020204" pitchFamily="34" charset="0"/>
                        <a:buChar char="•"/>
                      </a:pPr>
                      <a:r>
                        <a:rPr lang="en-US" sz="1400" dirty="0">
                          <a:latin typeface="Gotham Rounded Book" pitchFamily="50" charset="0"/>
                        </a:rPr>
                        <a:t>Only available for other protocols</a:t>
                      </a:r>
                    </a:p>
                  </a:txBody>
                  <a:tcPr/>
                </a:tc>
                <a:extLst>
                  <a:ext uri="{0D108BD9-81ED-4DB2-BD59-A6C34878D82A}">
                    <a16:rowId xmlns:a16="http://schemas.microsoft.com/office/drawing/2014/main" val="1643183368"/>
                  </a:ext>
                </a:extLst>
              </a:tr>
              <a:tr h="423454">
                <a:tc>
                  <a:txBody>
                    <a:bodyPr/>
                    <a:lstStyle/>
                    <a:p>
                      <a:r>
                        <a:rPr lang="en-US" sz="1400" b="1" dirty="0">
                          <a:latin typeface="Gotham Rounded Medium" pitchFamily="50" charset="0"/>
                        </a:rPr>
                        <a:t>Not Enrolled – </a:t>
                      </a:r>
                    </a:p>
                    <a:p>
                      <a:r>
                        <a:rPr lang="en-US" sz="1400" b="1" dirty="0">
                          <a:latin typeface="Gotham Rounded Medium" pitchFamily="50" charset="0"/>
                        </a:rPr>
                        <a:t>Other Reason</a:t>
                      </a:r>
                    </a:p>
                  </a:txBody>
                  <a:tcPr/>
                </a:tc>
                <a:tc>
                  <a:txBody>
                    <a:bodyPr/>
                    <a:lstStyle/>
                    <a:p>
                      <a:r>
                        <a:rPr lang="en-US" sz="1400" dirty="0">
                          <a:latin typeface="Gotham Rounded Book" pitchFamily="50" charset="0"/>
                        </a:rPr>
                        <a:t>Registrant was contacted, was interested, but was not enrolled in the protocol for various reasons.</a:t>
                      </a:r>
                    </a:p>
                  </a:txBody>
                  <a:tcPr/>
                </a:tc>
                <a:tc>
                  <a:txBody>
                    <a:bodyPr/>
                    <a:lstStyle/>
                    <a:p>
                      <a:pPr marL="285750" indent="-285750">
                        <a:buFont typeface="Arial" panose="020B0604020202020204" pitchFamily="34" charset="0"/>
                        <a:buChar char="•"/>
                      </a:pPr>
                      <a:r>
                        <a:rPr lang="en-US" sz="1400" dirty="0">
                          <a:latin typeface="Gotham Rounded Book" pitchFamily="50" charset="0"/>
                        </a:rPr>
                        <a:t>Removed from Checked Out Registrants</a:t>
                      </a:r>
                    </a:p>
                    <a:p>
                      <a:pPr marL="285750" indent="-285750">
                        <a:buFont typeface="Arial" panose="020B0604020202020204" pitchFamily="34" charset="0"/>
                        <a:buChar char="•"/>
                      </a:pPr>
                      <a:r>
                        <a:rPr lang="en-US" sz="1400" dirty="0">
                          <a:latin typeface="Gotham Rounded Book" pitchFamily="50" charset="0"/>
                        </a:rPr>
                        <a:t>Returned to pool</a:t>
                      </a:r>
                    </a:p>
                    <a:p>
                      <a:pPr marL="285750" indent="-285750">
                        <a:buFont typeface="Arial" panose="020B0604020202020204" pitchFamily="34" charset="0"/>
                        <a:buChar char="•"/>
                      </a:pPr>
                      <a:r>
                        <a:rPr lang="en-US" sz="1400" dirty="0">
                          <a:latin typeface="Gotham Rounded Book" pitchFamily="50" charset="0"/>
                        </a:rPr>
                        <a:t>Only available for other protocols</a:t>
                      </a:r>
                    </a:p>
                  </a:txBody>
                  <a:tcPr/>
                </a:tc>
                <a:extLst>
                  <a:ext uri="{0D108BD9-81ED-4DB2-BD59-A6C34878D82A}">
                    <a16:rowId xmlns:a16="http://schemas.microsoft.com/office/drawing/2014/main" val="2227975230"/>
                  </a:ext>
                </a:extLst>
              </a:tr>
              <a:tr h="423454">
                <a:tc>
                  <a:txBody>
                    <a:bodyPr/>
                    <a:lstStyle/>
                    <a:p>
                      <a:r>
                        <a:rPr lang="en-US" sz="1400" b="1" dirty="0">
                          <a:latin typeface="Gotham Rounded Medium" pitchFamily="50" charset="0"/>
                        </a:rPr>
                        <a:t>Remove from Registry</a:t>
                      </a:r>
                    </a:p>
                  </a:txBody>
                  <a:tcPr/>
                </a:tc>
                <a:tc>
                  <a:txBody>
                    <a:bodyPr/>
                    <a:lstStyle/>
                    <a:p>
                      <a:r>
                        <a:rPr lang="en-US" sz="1400" dirty="0">
                          <a:latin typeface="Gotham Rounded Book" pitchFamily="50" charset="0"/>
                        </a:rPr>
                        <a:t>Registrant requested to be removed from Registry.</a:t>
                      </a:r>
                    </a:p>
                  </a:txBody>
                  <a:tcPr/>
                </a:tc>
                <a:tc>
                  <a:txBody>
                    <a:bodyPr/>
                    <a:lstStyle/>
                    <a:p>
                      <a:pPr marL="285750" indent="-285750">
                        <a:buFont typeface="Arial" panose="020B0604020202020204" pitchFamily="34" charset="0"/>
                        <a:buChar char="•"/>
                      </a:pPr>
                      <a:r>
                        <a:rPr lang="en-US" sz="1400" dirty="0">
                          <a:latin typeface="Gotham Rounded Book" pitchFamily="50" charset="0"/>
                        </a:rPr>
                        <a:t>Removed from Checked Out Registrants</a:t>
                      </a:r>
                    </a:p>
                    <a:p>
                      <a:pPr marL="285750" indent="-285750">
                        <a:buFont typeface="Arial" panose="020B0604020202020204" pitchFamily="34" charset="0"/>
                        <a:buChar char="•"/>
                      </a:pPr>
                      <a:r>
                        <a:rPr lang="en-US" sz="1400" dirty="0">
                          <a:latin typeface="Gotham Rounded Book" pitchFamily="50" charset="0"/>
                        </a:rPr>
                        <a:t>REMOVED from pool</a:t>
                      </a:r>
                    </a:p>
                    <a:p>
                      <a:pPr marL="285750" indent="-285750">
                        <a:buFont typeface="Arial" panose="020B0604020202020204" pitchFamily="34" charset="0"/>
                        <a:buChar char="•"/>
                      </a:pPr>
                      <a:r>
                        <a:rPr lang="en-US" sz="1400" dirty="0">
                          <a:latin typeface="Gotham Rounded Book" pitchFamily="50" charset="0"/>
                        </a:rPr>
                        <a:t>Not available for any protocols</a:t>
                      </a:r>
                    </a:p>
                  </a:txBody>
                  <a:tcPr/>
                </a:tc>
                <a:extLst>
                  <a:ext uri="{0D108BD9-81ED-4DB2-BD59-A6C34878D82A}">
                    <a16:rowId xmlns:a16="http://schemas.microsoft.com/office/drawing/2014/main" val="1698677244"/>
                  </a:ext>
                </a:extLst>
              </a:tr>
              <a:tr h="423454">
                <a:tc>
                  <a:txBody>
                    <a:bodyPr/>
                    <a:lstStyle/>
                    <a:p>
                      <a:r>
                        <a:rPr lang="en-US" sz="1400" b="1" dirty="0">
                          <a:latin typeface="Gotham Rounded Medium" pitchFamily="50" charset="0"/>
                        </a:rPr>
                        <a:t>Enrolled</a:t>
                      </a:r>
                    </a:p>
                  </a:txBody>
                  <a:tcPr/>
                </a:tc>
                <a:tc>
                  <a:txBody>
                    <a:bodyPr/>
                    <a:lstStyle/>
                    <a:p>
                      <a:r>
                        <a:rPr lang="en-US" sz="1400" dirty="0">
                          <a:latin typeface="Gotham Rounded Book" pitchFamily="50" charset="0"/>
                        </a:rPr>
                        <a:t>Registrant enrolled in this protocol.</a:t>
                      </a:r>
                    </a:p>
                  </a:txBody>
                  <a:tcPr/>
                </a:tc>
                <a:tc>
                  <a:txBody>
                    <a:bodyPr/>
                    <a:lstStyle/>
                    <a:p>
                      <a:pPr marL="285750" indent="-285750">
                        <a:buFont typeface="Arial" panose="020B0604020202020204" pitchFamily="34" charset="0"/>
                        <a:buChar char="•"/>
                      </a:pPr>
                      <a:r>
                        <a:rPr lang="en-US" sz="1400" dirty="0">
                          <a:latin typeface="Gotham Rounded Book" pitchFamily="50" charset="0"/>
                        </a:rPr>
                        <a:t>Moved from Checked out to Enrolled Registrants</a:t>
                      </a:r>
                    </a:p>
                    <a:p>
                      <a:pPr marL="285750" indent="-285750">
                        <a:buFont typeface="Arial" panose="020B0604020202020204" pitchFamily="34" charset="0"/>
                        <a:buChar char="•"/>
                      </a:pPr>
                      <a:r>
                        <a:rPr lang="en-US" sz="1400" dirty="0">
                          <a:latin typeface="Gotham Rounded Book" pitchFamily="50" charset="0"/>
                        </a:rPr>
                        <a:t>Retained in pool</a:t>
                      </a:r>
                    </a:p>
                    <a:p>
                      <a:pPr marL="285750" indent="-285750">
                        <a:buFont typeface="Arial" panose="020B0604020202020204" pitchFamily="34" charset="0"/>
                        <a:buChar char="•"/>
                      </a:pPr>
                      <a:r>
                        <a:rPr lang="en-US" sz="1400" dirty="0">
                          <a:latin typeface="Gotham Rounded Book" pitchFamily="50" charset="0"/>
                        </a:rPr>
                        <a:t>May be available for other select protocols</a:t>
                      </a:r>
                    </a:p>
                  </a:txBody>
                  <a:tcPr/>
                </a:tc>
                <a:extLst>
                  <a:ext uri="{0D108BD9-81ED-4DB2-BD59-A6C34878D82A}">
                    <a16:rowId xmlns:a16="http://schemas.microsoft.com/office/drawing/2014/main" val="1598353224"/>
                  </a:ext>
                </a:extLst>
              </a:tr>
            </a:tbl>
          </a:graphicData>
        </a:graphic>
      </p:graphicFrame>
    </p:spTree>
    <p:extLst>
      <p:ext uri="{BB962C8B-B14F-4D97-AF65-F5344CB8AC3E}">
        <p14:creationId xmlns:p14="http://schemas.microsoft.com/office/powerpoint/2010/main" val="171106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B46D-7DBC-4F99-8A03-6AB23AA646AC}"/>
              </a:ext>
            </a:extLst>
          </p:cNvPr>
          <p:cNvSpPr>
            <a:spLocks noGrp="1"/>
          </p:cNvSpPr>
          <p:nvPr>
            <p:ph type="title"/>
          </p:nvPr>
        </p:nvSpPr>
        <p:spPr>
          <a:xfrm>
            <a:off x="838200" y="251223"/>
            <a:ext cx="10515600" cy="1325563"/>
          </a:xfrm>
        </p:spPr>
        <p:txBody>
          <a:bodyPr/>
          <a:lstStyle/>
          <a:p>
            <a:r>
              <a:rPr lang="en-US" dirty="0"/>
              <a:t>Registrant Outcomes</a:t>
            </a:r>
          </a:p>
        </p:txBody>
      </p:sp>
      <p:pic>
        <p:nvPicPr>
          <p:cNvPr id="8" name="Picture 7">
            <a:extLst>
              <a:ext uri="{FF2B5EF4-FFF2-40B4-BE49-F238E27FC236}">
                <a16:creationId xmlns:a16="http://schemas.microsoft.com/office/drawing/2014/main" id="{C5BA1033-AC20-416C-BB97-B570E191F1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5069" y="1284238"/>
            <a:ext cx="10081862" cy="5671047"/>
          </a:xfrm>
          <a:prstGeom prst="rect">
            <a:avLst/>
          </a:prstGeom>
        </p:spPr>
      </p:pic>
      <p:sp>
        <p:nvSpPr>
          <p:cNvPr id="11" name="TextBox 10">
            <a:extLst>
              <a:ext uri="{FF2B5EF4-FFF2-40B4-BE49-F238E27FC236}">
                <a16:creationId xmlns:a16="http://schemas.microsoft.com/office/drawing/2014/main" id="{C3541E63-4401-46BA-8203-261A3DEBD1A0}"/>
              </a:ext>
            </a:extLst>
          </p:cNvPr>
          <p:cNvSpPr txBox="1"/>
          <p:nvPr/>
        </p:nvSpPr>
        <p:spPr>
          <a:xfrm>
            <a:off x="1515291" y="3251438"/>
            <a:ext cx="4140753" cy="1736646"/>
          </a:xfrm>
          <a:prstGeom prst="roundRect">
            <a:avLst/>
          </a:prstGeom>
          <a:solidFill>
            <a:schemeClr val="accent2"/>
          </a:solidFill>
          <a:ln w="28575">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otham Rounded Medium" pitchFamily="50" charset="0"/>
              </a:rPr>
              <a:t>Example outcome notes: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Gotham Rounded Book"/>
                <a:ea typeface="+mn-ea"/>
                <a:cs typeface="+mn-cs"/>
              </a:rPr>
              <a:t>Ineligible due to heart condition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Gotham Rounded Book"/>
                <a:ea typeface="+mn-ea"/>
                <a:cs typeface="+mn-cs"/>
              </a:rPr>
              <a:t>Not enrolled because they did not have time to participate in study</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Gotham Rounded Book"/>
                <a:ea typeface="+mn-ea"/>
                <a:cs typeface="+mn-cs"/>
              </a:rPr>
              <a:t>Not enrolled because they were not interested in Phase 1 trials</a:t>
            </a:r>
          </a:p>
        </p:txBody>
      </p:sp>
    </p:spTree>
    <p:extLst>
      <p:ext uri="{BB962C8B-B14F-4D97-AF65-F5344CB8AC3E}">
        <p14:creationId xmlns:p14="http://schemas.microsoft.com/office/powerpoint/2010/main" val="3365475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092E-BD42-41F7-A4E8-321075CF717E}"/>
              </a:ext>
            </a:extLst>
          </p:cNvPr>
          <p:cNvSpPr>
            <a:spLocks noGrp="1"/>
          </p:cNvSpPr>
          <p:nvPr>
            <p:ph type="title"/>
          </p:nvPr>
        </p:nvSpPr>
        <p:spPr>
          <a:xfrm>
            <a:off x="838200" y="251223"/>
            <a:ext cx="10515600" cy="1325563"/>
          </a:xfrm>
        </p:spPr>
        <p:txBody>
          <a:bodyPr/>
          <a:lstStyle/>
          <a:p>
            <a:r>
              <a:rPr lang="en-US" dirty="0"/>
              <a:t>Enrolled Registrants</a:t>
            </a:r>
          </a:p>
        </p:txBody>
      </p:sp>
      <p:sp>
        <p:nvSpPr>
          <p:cNvPr id="3" name="Content Placeholder 2">
            <a:extLst>
              <a:ext uri="{FF2B5EF4-FFF2-40B4-BE49-F238E27FC236}">
                <a16:creationId xmlns:a16="http://schemas.microsoft.com/office/drawing/2014/main" id="{31BC8176-2297-45DE-B336-BB7C3E4159C5}"/>
              </a:ext>
            </a:extLst>
          </p:cNvPr>
          <p:cNvSpPr>
            <a:spLocks noGrp="1"/>
          </p:cNvSpPr>
          <p:nvPr>
            <p:ph idx="1"/>
          </p:nvPr>
        </p:nvSpPr>
        <p:spPr>
          <a:xfrm>
            <a:off x="838200" y="1576786"/>
            <a:ext cx="10515600" cy="4384627"/>
          </a:xfrm>
        </p:spPr>
        <p:txBody>
          <a:bodyPr>
            <a:normAutofit/>
          </a:bodyPr>
          <a:lstStyle/>
          <a:p>
            <a:r>
              <a:rPr lang="en-US" sz="2400" dirty="0">
                <a:solidFill>
                  <a:schemeClr val="accent2"/>
                </a:solidFill>
                <a:latin typeface="Gotham Rounded Medium" pitchFamily="50" charset="0"/>
              </a:rPr>
              <a:t>Enrollment is defined per-protocol and outcome code should only be used once a volunteer has been officially enrolled in protocol.</a:t>
            </a:r>
          </a:p>
          <a:p>
            <a:pPr lvl="1"/>
            <a:r>
              <a:rPr lang="en-US" sz="2000" dirty="0">
                <a:solidFill>
                  <a:schemeClr val="accent2"/>
                </a:solidFill>
                <a:latin typeface="Gotham Rounded Medium" pitchFamily="50" charset="0"/>
              </a:rPr>
              <a:t>Example, for HVTN studies enrollment is typically concurrent with first study product administration.</a:t>
            </a:r>
          </a:p>
          <a:p>
            <a:r>
              <a:rPr lang="en-US" sz="2400" dirty="0"/>
              <a:t>Once registrants are enrolled, users will be able to refer to these registrants at any time via the Enrolled Registrants page.</a:t>
            </a:r>
          </a:p>
        </p:txBody>
      </p:sp>
    </p:spTree>
    <p:extLst>
      <p:ext uri="{BB962C8B-B14F-4D97-AF65-F5344CB8AC3E}">
        <p14:creationId xmlns:p14="http://schemas.microsoft.com/office/powerpoint/2010/main" val="213611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092E-BD42-41F7-A4E8-321075CF717E}"/>
              </a:ext>
            </a:extLst>
          </p:cNvPr>
          <p:cNvSpPr>
            <a:spLocks noGrp="1"/>
          </p:cNvSpPr>
          <p:nvPr>
            <p:ph type="title"/>
          </p:nvPr>
        </p:nvSpPr>
        <p:spPr>
          <a:xfrm>
            <a:off x="838200" y="251223"/>
            <a:ext cx="10515600" cy="1325563"/>
          </a:xfrm>
        </p:spPr>
        <p:txBody>
          <a:bodyPr/>
          <a:lstStyle/>
          <a:p>
            <a:r>
              <a:rPr lang="en-US" dirty="0"/>
              <a:t>Enrolled Registrants</a:t>
            </a:r>
          </a:p>
        </p:txBody>
      </p:sp>
      <p:pic>
        <p:nvPicPr>
          <p:cNvPr id="7" name="Picture 6">
            <a:extLst>
              <a:ext uri="{FF2B5EF4-FFF2-40B4-BE49-F238E27FC236}">
                <a16:creationId xmlns:a16="http://schemas.microsoft.com/office/drawing/2014/main" id="{7EF3AFB7-701A-430C-8CE0-ABCAD2C4FDD9}"/>
              </a:ext>
            </a:extLst>
          </p:cNvPr>
          <p:cNvPicPr>
            <a:picLocks noChangeAspect="1"/>
          </p:cNvPicPr>
          <p:nvPr/>
        </p:nvPicPr>
        <p:blipFill>
          <a:blip r:embed="rId2"/>
          <a:stretch>
            <a:fillRect/>
          </a:stretch>
        </p:blipFill>
        <p:spPr>
          <a:xfrm>
            <a:off x="305813" y="1324947"/>
            <a:ext cx="11580374" cy="5533052"/>
          </a:xfrm>
          <a:prstGeom prst="rect">
            <a:avLst/>
          </a:prstGeom>
        </p:spPr>
      </p:pic>
      <p:sp>
        <p:nvSpPr>
          <p:cNvPr id="8" name="TextBox 7">
            <a:extLst>
              <a:ext uri="{FF2B5EF4-FFF2-40B4-BE49-F238E27FC236}">
                <a16:creationId xmlns:a16="http://schemas.microsoft.com/office/drawing/2014/main" id="{FF482B1C-0B76-4D7D-A59D-60CD56637A76}"/>
              </a:ext>
            </a:extLst>
          </p:cNvPr>
          <p:cNvSpPr txBox="1"/>
          <p:nvPr/>
        </p:nvSpPr>
        <p:spPr>
          <a:xfrm>
            <a:off x="4915988" y="4091473"/>
            <a:ext cx="2360024" cy="1191816"/>
          </a:xfrm>
          <a:prstGeom prst="roundRect">
            <a:avLst/>
          </a:prstGeom>
          <a:solidFill>
            <a:schemeClr val="accent1"/>
          </a:solidFill>
          <a:ln w="28575">
            <a:solidFill>
              <a:schemeClr val="accent1">
                <a:lumMod val="40000"/>
                <a:lumOff val="60000"/>
              </a:schemeClr>
            </a:solidFill>
          </a:ln>
        </p:spPr>
        <p:txBody>
          <a:bodyPr wrap="square">
            <a:spAutoFit/>
          </a:bodyPr>
          <a:lstStyle/>
          <a:p>
            <a:pPr algn="ctr" rtl="0">
              <a:spcBef>
                <a:spcPts val="0"/>
              </a:spcBef>
              <a:spcAft>
                <a:spcPts val="0"/>
              </a:spcAft>
            </a:pPr>
            <a:r>
              <a:rPr lang="en-US" sz="1600" dirty="0">
                <a:solidFill>
                  <a:schemeClr val="bg1"/>
                </a:solidFill>
                <a:latin typeface="Gotham Rounded Book"/>
              </a:rPr>
              <a:t>Can filter enrolled registrants by:</a:t>
            </a:r>
          </a:p>
          <a:p>
            <a:pPr marL="285750" indent="-285750" algn="ctr" rtl="0">
              <a:spcBef>
                <a:spcPts val="0"/>
              </a:spcBef>
              <a:spcAft>
                <a:spcPts val="0"/>
              </a:spcAft>
              <a:buFont typeface="Arial" panose="020B0604020202020204" pitchFamily="34" charset="0"/>
              <a:buChar char="•"/>
            </a:pPr>
            <a:r>
              <a:rPr lang="en-US" sz="1600" dirty="0">
                <a:solidFill>
                  <a:schemeClr val="bg1"/>
                </a:solidFill>
                <a:latin typeface="Gotham Rounded Book"/>
              </a:rPr>
              <a:t>Demographics</a:t>
            </a:r>
          </a:p>
          <a:p>
            <a:pPr marL="285750" indent="-285750" algn="ctr" rtl="0">
              <a:spcBef>
                <a:spcPts val="0"/>
              </a:spcBef>
              <a:spcAft>
                <a:spcPts val="0"/>
              </a:spcAft>
              <a:buFont typeface="Arial" panose="020B0604020202020204" pitchFamily="34" charset="0"/>
              <a:buChar char="•"/>
            </a:pPr>
            <a:r>
              <a:rPr lang="en-US" sz="1600" b="0" u="none" strike="noStrike" dirty="0">
                <a:solidFill>
                  <a:schemeClr val="bg1"/>
                </a:solidFill>
                <a:effectLst/>
                <a:latin typeface="Gotham Rounded Book"/>
              </a:rPr>
              <a:t>Zip code</a:t>
            </a:r>
          </a:p>
        </p:txBody>
      </p:sp>
    </p:spTree>
    <p:extLst>
      <p:ext uri="{BB962C8B-B14F-4D97-AF65-F5344CB8AC3E}">
        <p14:creationId xmlns:p14="http://schemas.microsoft.com/office/powerpoint/2010/main" val="4002970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6F1EE15-B8AE-4598-840D-DEB8EB3C1E87}"/>
              </a:ext>
            </a:extLst>
          </p:cNvPr>
          <p:cNvSpPr>
            <a:spLocks noGrp="1"/>
          </p:cNvSpPr>
          <p:nvPr>
            <p:ph type="body" sz="quarter" idx="15"/>
          </p:nvPr>
        </p:nvSpPr>
        <p:spPr/>
        <p:txBody>
          <a:bodyPr/>
          <a:lstStyle/>
          <a:p>
            <a:endParaRPr lang="en-US" dirty="0"/>
          </a:p>
        </p:txBody>
      </p:sp>
      <p:sp>
        <p:nvSpPr>
          <p:cNvPr id="2" name="Title 1">
            <a:extLst>
              <a:ext uri="{FF2B5EF4-FFF2-40B4-BE49-F238E27FC236}">
                <a16:creationId xmlns:a16="http://schemas.microsoft.com/office/drawing/2014/main" id="{A365B4FA-3FC7-45F8-B316-46BD88C345EB}"/>
              </a:ext>
            </a:extLst>
          </p:cNvPr>
          <p:cNvSpPr>
            <a:spLocks noGrp="1"/>
          </p:cNvSpPr>
          <p:nvPr>
            <p:ph type="title"/>
          </p:nvPr>
        </p:nvSpPr>
        <p:spPr/>
        <p:txBody>
          <a:bodyPr/>
          <a:lstStyle/>
          <a:p>
            <a:r>
              <a:rPr lang="en-US" dirty="0"/>
              <a:t>Resources</a:t>
            </a:r>
          </a:p>
        </p:txBody>
      </p:sp>
      <p:sp>
        <p:nvSpPr>
          <p:cNvPr id="5" name="Text Placeholder 4">
            <a:extLst>
              <a:ext uri="{FF2B5EF4-FFF2-40B4-BE49-F238E27FC236}">
                <a16:creationId xmlns:a16="http://schemas.microsoft.com/office/drawing/2014/main" id="{5D12588B-BC50-4FE4-BEF1-6699336764E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0575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AA21-5A95-42E0-9004-AA2F3A3921DD}"/>
              </a:ext>
            </a:extLst>
          </p:cNvPr>
          <p:cNvSpPr>
            <a:spLocks noGrp="1"/>
          </p:cNvSpPr>
          <p:nvPr>
            <p:ph type="title"/>
          </p:nvPr>
        </p:nvSpPr>
        <p:spPr>
          <a:xfrm>
            <a:off x="838200" y="251223"/>
            <a:ext cx="10515600" cy="1325563"/>
          </a:xfrm>
        </p:spPr>
        <p:txBody>
          <a:bodyPr/>
          <a:lstStyle/>
          <a:p>
            <a:r>
              <a:rPr lang="en-US" dirty="0"/>
              <a:t>Red Ribbon Registry</a:t>
            </a:r>
          </a:p>
        </p:txBody>
      </p:sp>
      <p:sp>
        <p:nvSpPr>
          <p:cNvPr id="3" name="Content Placeholder 2">
            <a:extLst>
              <a:ext uri="{FF2B5EF4-FFF2-40B4-BE49-F238E27FC236}">
                <a16:creationId xmlns:a16="http://schemas.microsoft.com/office/drawing/2014/main" id="{C82462FE-A6BD-4CEF-936F-D6B304127F18}"/>
              </a:ext>
            </a:extLst>
          </p:cNvPr>
          <p:cNvSpPr>
            <a:spLocks noGrp="1"/>
          </p:cNvSpPr>
          <p:nvPr>
            <p:ph idx="1"/>
          </p:nvPr>
        </p:nvSpPr>
        <p:spPr>
          <a:xfrm>
            <a:off x="838200" y="1576786"/>
            <a:ext cx="10515600" cy="4649843"/>
          </a:xfrm>
        </p:spPr>
        <p:txBody>
          <a:bodyPr>
            <a:normAutofit/>
          </a:bodyPr>
          <a:lstStyle/>
          <a:p>
            <a:r>
              <a:rPr lang="en-US" sz="2400" dirty="0"/>
              <a:t>The Red Ribbon Registry (R3) is based on a pre-screening questionnaire accessible from: </a:t>
            </a:r>
            <a:r>
              <a:rPr lang="en-US" sz="2400" dirty="0">
                <a:hlinkClick r:id="rId2"/>
              </a:rPr>
              <a:t>http://redribbonregistry.org/</a:t>
            </a:r>
            <a:endParaRPr lang="en-US" sz="2400" dirty="0"/>
          </a:p>
          <a:p>
            <a:r>
              <a:rPr lang="en-US" sz="2400" dirty="0"/>
              <a:t>Current focus is adults 18+, will expand to children in late 2022.</a:t>
            </a:r>
          </a:p>
          <a:p>
            <a:r>
              <a:rPr lang="en-US" sz="2400" dirty="0"/>
              <a:t>Each survey response creates a record in the registry.</a:t>
            </a:r>
          </a:p>
          <a:p>
            <a:r>
              <a:rPr lang="en-US" sz="2400" dirty="0"/>
              <a:t>Volunteer data includes contact information, location, demographics, health conditions and information on HIV status and </a:t>
            </a:r>
            <a:r>
              <a:rPr lang="en-US" sz="2400" dirty="0" err="1"/>
              <a:t>PrEP</a:t>
            </a:r>
            <a:r>
              <a:rPr lang="en-US" sz="2400" dirty="0"/>
              <a:t> usage.</a:t>
            </a:r>
          </a:p>
          <a:p>
            <a:pPr lvl="1"/>
            <a:r>
              <a:rPr lang="en-US" sz="2000" dirty="0"/>
              <a:t>R3 Team will centrally solicit updates from all volunteers on a yearly basis.</a:t>
            </a:r>
          </a:p>
          <a:p>
            <a:pPr lvl="1"/>
            <a:r>
              <a:rPr lang="en-US" sz="2000" dirty="0"/>
              <a:t>Volunteers can update contact information any time via a secure online portal.</a:t>
            </a:r>
          </a:p>
        </p:txBody>
      </p:sp>
    </p:spTree>
    <p:extLst>
      <p:ext uri="{BB962C8B-B14F-4D97-AF65-F5344CB8AC3E}">
        <p14:creationId xmlns:p14="http://schemas.microsoft.com/office/powerpoint/2010/main" val="1959932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84D2-E153-4FDA-A1F4-39E602F170E0}"/>
              </a:ext>
            </a:extLst>
          </p:cNvPr>
          <p:cNvSpPr>
            <a:spLocks noGrp="1"/>
          </p:cNvSpPr>
          <p:nvPr>
            <p:ph type="title"/>
          </p:nvPr>
        </p:nvSpPr>
        <p:spPr>
          <a:xfrm>
            <a:off x="838200" y="251223"/>
            <a:ext cx="10515600" cy="1325563"/>
          </a:xfrm>
        </p:spPr>
        <p:txBody>
          <a:bodyPr/>
          <a:lstStyle/>
          <a:p>
            <a:r>
              <a:rPr lang="en-US" dirty="0">
                <a:solidFill>
                  <a:schemeClr val="accent2"/>
                </a:solidFill>
              </a:rPr>
              <a:t>Important Reminders</a:t>
            </a:r>
          </a:p>
        </p:txBody>
      </p:sp>
      <p:sp>
        <p:nvSpPr>
          <p:cNvPr id="3" name="Content Placeholder 2">
            <a:extLst>
              <a:ext uri="{FF2B5EF4-FFF2-40B4-BE49-F238E27FC236}">
                <a16:creationId xmlns:a16="http://schemas.microsoft.com/office/drawing/2014/main" id="{05EB0444-40F6-4194-A6DD-789E3F72DCFE}"/>
              </a:ext>
            </a:extLst>
          </p:cNvPr>
          <p:cNvSpPr>
            <a:spLocks noGrp="1"/>
          </p:cNvSpPr>
          <p:nvPr>
            <p:ph idx="1"/>
          </p:nvPr>
        </p:nvSpPr>
        <p:spPr>
          <a:xfrm>
            <a:off x="838200" y="1576786"/>
            <a:ext cx="10515600" cy="4384627"/>
          </a:xfrm>
        </p:spPr>
        <p:txBody>
          <a:bodyPr>
            <a:normAutofit/>
          </a:bodyPr>
          <a:lstStyle/>
          <a:p>
            <a:r>
              <a:rPr lang="en-US" sz="2400" dirty="0"/>
              <a:t>The activation link will only be functional for 24 hours.</a:t>
            </a:r>
          </a:p>
          <a:p>
            <a:r>
              <a:rPr lang="en-US" sz="2400" dirty="0"/>
              <a:t>The same email address used in activation must be used to log in to the Site Portal.</a:t>
            </a:r>
          </a:p>
          <a:p>
            <a:r>
              <a:rPr lang="en-US" sz="2400" dirty="0"/>
              <a:t>The activation link cannot be shared with others – both users will be temporarily locked out of the Site Portal.</a:t>
            </a:r>
          </a:p>
          <a:p>
            <a:r>
              <a:rPr lang="en-US" sz="2400" dirty="0"/>
              <a:t>Each new user must be authorized by the site PI.</a:t>
            </a:r>
          </a:p>
        </p:txBody>
      </p:sp>
    </p:spTree>
    <p:extLst>
      <p:ext uri="{BB962C8B-B14F-4D97-AF65-F5344CB8AC3E}">
        <p14:creationId xmlns:p14="http://schemas.microsoft.com/office/powerpoint/2010/main" val="3273786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descr="Graphical user interface, application, Teams&#10;&#10;Description automatically generated">
            <a:extLst>
              <a:ext uri="{FF2B5EF4-FFF2-40B4-BE49-F238E27FC236}">
                <a16:creationId xmlns:a16="http://schemas.microsoft.com/office/drawing/2014/main" id="{C65ACD8E-026F-E6FD-2E45-770994EE602D}"/>
              </a:ext>
            </a:extLst>
          </p:cNvPr>
          <p:cNvPicPr>
            <a:picLocks noChangeAspect="1"/>
          </p:cNvPicPr>
          <p:nvPr/>
        </p:nvPicPr>
        <p:blipFill>
          <a:blip r:embed="rId2"/>
          <a:stretch>
            <a:fillRect/>
          </a:stretch>
        </p:blipFill>
        <p:spPr>
          <a:xfrm>
            <a:off x="8337274" y="140677"/>
            <a:ext cx="3733375" cy="6625492"/>
          </a:xfrm>
          <a:prstGeom prst="rect">
            <a:avLst/>
          </a:prstGeom>
        </p:spPr>
      </p:pic>
      <p:pic>
        <p:nvPicPr>
          <p:cNvPr id="16" name="Picture 16" descr="Graphical user interface, website&#10;&#10;Description automatically generated">
            <a:extLst>
              <a:ext uri="{FF2B5EF4-FFF2-40B4-BE49-F238E27FC236}">
                <a16:creationId xmlns:a16="http://schemas.microsoft.com/office/drawing/2014/main" id="{1F5CEBB8-4D1F-5CDD-6D94-151563C5628A}"/>
              </a:ext>
            </a:extLst>
          </p:cNvPr>
          <p:cNvPicPr>
            <a:picLocks noChangeAspect="1"/>
          </p:cNvPicPr>
          <p:nvPr/>
        </p:nvPicPr>
        <p:blipFill>
          <a:blip r:embed="rId3"/>
          <a:stretch>
            <a:fillRect/>
          </a:stretch>
        </p:blipFill>
        <p:spPr>
          <a:xfrm>
            <a:off x="103554" y="1710313"/>
            <a:ext cx="5449277" cy="5059066"/>
          </a:xfrm>
          <a:prstGeom prst="rect">
            <a:avLst/>
          </a:prstGeom>
        </p:spPr>
      </p:pic>
      <p:sp>
        <p:nvSpPr>
          <p:cNvPr id="2" name="Title 1">
            <a:extLst>
              <a:ext uri="{FF2B5EF4-FFF2-40B4-BE49-F238E27FC236}">
                <a16:creationId xmlns:a16="http://schemas.microsoft.com/office/drawing/2014/main" id="{B5E0FC0C-2775-4D8D-8656-E9DD6626E804}"/>
              </a:ext>
            </a:extLst>
          </p:cNvPr>
          <p:cNvSpPr>
            <a:spLocks noGrp="1"/>
          </p:cNvSpPr>
          <p:nvPr>
            <p:ph type="title"/>
          </p:nvPr>
        </p:nvSpPr>
        <p:spPr>
          <a:xfrm>
            <a:off x="750277" y="206548"/>
            <a:ext cx="7086600" cy="1325563"/>
          </a:xfrm>
        </p:spPr>
        <p:txBody>
          <a:bodyPr/>
          <a:lstStyle/>
          <a:p>
            <a:r>
              <a:rPr lang="en-US" dirty="0"/>
              <a:t>R3 Resources Webpage</a:t>
            </a:r>
          </a:p>
        </p:txBody>
      </p:sp>
      <p:sp>
        <p:nvSpPr>
          <p:cNvPr id="3" name="Content Placeholder 2">
            <a:extLst>
              <a:ext uri="{FF2B5EF4-FFF2-40B4-BE49-F238E27FC236}">
                <a16:creationId xmlns:a16="http://schemas.microsoft.com/office/drawing/2014/main" id="{39C89059-8406-43C3-9310-1BBFF9F55EC2}"/>
              </a:ext>
            </a:extLst>
          </p:cNvPr>
          <p:cNvSpPr>
            <a:spLocks noGrp="1"/>
          </p:cNvSpPr>
          <p:nvPr>
            <p:ph idx="1"/>
          </p:nvPr>
        </p:nvSpPr>
        <p:spPr>
          <a:xfrm>
            <a:off x="530749" y="1267815"/>
            <a:ext cx="7584273" cy="440046"/>
          </a:xfrm>
        </p:spPr>
        <p:txBody>
          <a:bodyPr vert="horz" lIns="91440" tIns="45720" rIns="91440" bIns="45720" rtlCol="0" anchor="t">
            <a:normAutofit/>
          </a:bodyPr>
          <a:lstStyle/>
          <a:p>
            <a:pPr marL="0" indent="0" algn="ctr">
              <a:buNone/>
            </a:pPr>
            <a:r>
              <a:rPr lang="en-US" sz="2000" dirty="0">
                <a:latin typeface="Gotham Rounded Book"/>
              </a:rPr>
              <a:t>https://www.hanc.info/resources/training/red-ribbon-registry.html</a:t>
            </a:r>
            <a:endParaRPr lang="en-US" sz="2800" dirty="0"/>
          </a:p>
        </p:txBody>
      </p:sp>
      <p:sp>
        <p:nvSpPr>
          <p:cNvPr id="9" name="TextBox 8">
            <a:extLst>
              <a:ext uri="{FF2B5EF4-FFF2-40B4-BE49-F238E27FC236}">
                <a16:creationId xmlns:a16="http://schemas.microsoft.com/office/drawing/2014/main" id="{C96DFAFA-5A0C-49A5-B4C2-C98DBCAF441D}"/>
              </a:ext>
            </a:extLst>
          </p:cNvPr>
          <p:cNvSpPr txBox="1"/>
          <p:nvPr/>
        </p:nvSpPr>
        <p:spPr>
          <a:xfrm>
            <a:off x="2892986" y="5188535"/>
            <a:ext cx="2500604" cy="715089"/>
          </a:xfrm>
          <a:prstGeom prst="roundRect">
            <a:avLst/>
          </a:prstGeom>
          <a:solidFill>
            <a:schemeClr val="accent5"/>
          </a:solidFill>
          <a:ln w="28575">
            <a:solidFill>
              <a:srgbClr val="ED7B8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Rounded Book" pitchFamily="50" charset="0"/>
                <a:ea typeface="+mn-ea"/>
                <a:cs typeface="+mn-cs"/>
              </a:rPr>
              <a:t>Links to survey, site and support portal</a:t>
            </a:r>
          </a:p>
        </p:txBody>
      </p:sp>
      <p:pic>
        <p:nvPicPr>
          <p:cNvPr id="19" name="Picture 19" descr="Graphical user interface, text, application&#10;&#10;Description automatically generated">
            <a:extLst>
              <a:ext uri="{FF2B5EF4-FFF2-40B4-BE49-F238E27FC236}">
                <a16:creationId xmlns:a16="http://schemas.microsoft.com/office/drawing/2014/main" id="{81E23E8D-1FB6-EFEC-9AFC-58E2111FE647}"/>
              </a:ext>
            </a:extLst>
          </p:cNvPr>
          <p:cNvPicPr>
            <a:picLocks noChangeAspect="1"/>
          </p:cNvPicPr>
          <p:nvPr/>
        </p:nvPicPr>
        <p:blipFill>
          <a:blip r:embed="rId4"/>
          <a:stretch>
            <a:fillRect/>
          </a:stretch>
        </p:blipFill>
        <p:spPr>
          <a:xfrm>
            <a:off x="5671527" y="2027238"/>
            <a:ext cx="2705100" cy="771525"/>
          </a:xfrm>
          <a:prstGeom prst="rect">
            <a:avLst/>
          </a:prstGeom>
        </p:spPr>
      </p:pic>
      <p:pic>
        <p:nvPicPr>
          <p:cNvPr id="20" name="Picture 20" descr="A picture containing logo&#10;&#10;Description automatically generated">
            <a:extLst>
              <a:ext uri="{FF2B5EF4-FFF2-40B4-BE49-F238E27FC236}">
                <a16:creationId xmlns:a16="http://schemas.microsoft.com/office/drawing/2014/main" id="{824EE2C1-6655-3EB9-5F75-3947163E781F}"/>
              </a:ext>
            </a:extLst>
          </p:cNvPr>
          <p:cNvPicPr>
            <a:picLocks noChangeAspect="1"/>
          </p:cNvPicPr>
          <p:nvPr/>
        </p:nvPicPr>
        <p:blipFill>
          <a:blip r:embed="rId5"/>
          <a:stretch>
            <a:fillRect/>
          </a:stretch>
        </p:blipFill>
        <p:spPr>
          <a:xfrm>
            <a:off x="5753467" y="3894504"/>
            <a:ext cx="2619375" cy="495300"/>
          </a:xfrm>
          <a:prstGeom prst="rect">
            <a:avLst/>
          </a:prstGeom>
        </p:spPr>
      </p:pic>
      <p:pic>
        <p:nvPicPr>
          <p:cNvPr id="21" name="Picture 21" descr="Graphical user interface, text&#10;&#10;Description automatically generated">
            <a:extLst>
              <a:ext uri="{FF2B5EF4-FFF2-40B4-BE49-F238E27FC236}">
                <a16:creationId xmlns:a16="http://schemas.microsoft.com/office/drawing/2014/main" id="{8515A694-C240-54D7-31D5-AD52A1D414F8}"/>
              </a:ext>
            </a:extLst>
          </p:cNvPr>
          <p:cNvPicPr>
            <a:picLocks noChangeAspect="1"/>
          </p:cNvPicPr>
          <p:nvPr/>
        </p:nvPicPr>
        <p:blipFill>
          <a:blip r:embed="rId6"/>
          <a:stretch>
            <a:fillRect/>
          </a:stretch>
        </p:blipFill>
        <p:spPr>
          <a:xfrm>
            <a:off x="9887317" y="502138"/>
            <a:ext cx="1971675" cy="1066800"/>
          </a:xfrm>
          <a:prstGeom prst="rect">
            <a:avLst/>
          </a:prstGeom>
        </p:spPr>
      </p:pic>
    </p:spTree>
    <p:extLst>
      <p:ext uri="{BB962C8B-B14F-4D97-AF65-F5344CB8AC3E}">
        <p14:creationId xmlns:p14="http://schemas.microsoft.com/office/powerpoint/2010/main" val="2186258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FC0C-2775-4D8D-8656-E9DD6626E804}"/>
              </a:ext>
            </a:extLst>
          </p:cNvPr>
          <p:cNvSpPr>
            <a:spLocks noGrp="1"/>
          </p:cNvSpPr>
          <p:nvPr>
            <p:ph type="title"/>
          </p:nvPr>
        </p:nvSpPr>
        <p:spPr>
          <a:xfrm>
            <a:off x="838200" y="251223"/>
            <a:ext cx="10515600" cy="1325563"/>
          </a:xfrm>
        </p:spPr>
        <p:txBody>
          <a:bodyPr/>
          <a:lstStyle/>
          <a:p>
            <a:r>
              <a:rPr lang="en-US" dirty="0"/>
              <a:t>Oracle Health Sciences Support Cloud Portal</a:t>
            </a:r>
          </a:p>
        </p:txBody>
      </p:sp>
      <p:sp>
        <p:nvSpPr>
          <p:cNvPr id="7" name="Content Placeholder 2">
            <a:extLst>
              <a:ext uri="{FF2B5EF4-FFF2-40B4-BE49-F238E27FC236}">
                <a16:creationId xmlns:a16="http://schemas.microsoft.com/office/drawing/2014/main" id="{06A67AEC-4B42-44A8-85E1-9A4B1AC1D64A}"/>
              </a:ext>
            </a:extLst>
          </p:cNvPr>
          <p:cNvSpPr txBox="1">
            <a:spLocks/>
          </p:cNvSpPr>
          <p:nvPr/>
        </p:nvSpPr>
        <p:spPr>
          <a:xfrm>
            <a:off x="5620871" y="2056363"/>
            <a:ext cx="5936035" cy="39169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600"/>
              </a:spcAft>
              <a:buClr>
                <a:srgbClr val="9F63D3"/>
              </a:buClr>
              <a:buFont typeface="Arial" panose="020B0604020202020204" pitchFamily="34" charset="0"/>
              <a:buChar char="•"/>
              <a:defRPr sz="3200" b="0" kern="1200">
                <a:solidFill>
                  <a:schemeClr val="tx1"/>
                </a:solidFill>
                <a:latin typeface="Gotham Rounded Book" pitchFamily="50" charset="0"/>
                <a:ea typeface="+mn-ea"/>
                <a:cs typeface="+mn-cs"/>
              </a:defRPr>
            </a:lvl1pPr>
            <a:lvl2pPr marL="6858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800" kern="1200">
                <a:solidFill>
                  <a:schemeClr val="tx1"/>
                </a:solidFill>
                <a:latin typeface="Gotham Rounded Book" pitchFamily="50" charset="0"/>
                <a:ea typeface="+mn-ea"/>
                <a:cs typeface="+mn-cs"/>
              </a:defRPr>
            </a:lvl2pPr>
            <a:lvl3pPr marL="11430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400" kern="1200">
                <a:solidFill>
                  <a:schemeClr val="tx1"/>
                </a:solidFill>
                <a:latin typeface="Gotham Rounded Book" pitchFamily="50" charset="0"/>
                <a:ea typeface="+mn-ea"/>
                <a:cs typeface="+mn-cs"/>
              </a:defRPr>
            </a:lvl3pPr>
            <a:lvl4pPr marL="16002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4pPr>
            <a:lvl5pPr marL="2057400" indent="-228600" algn="l" defTabSz="914400" rtl="0" eaLnBrk="1" latinLnBrk="0" hangingPunct="1">
              <a:lnSpc>
                <a:spcPct val="100000"/>
              </a:lnSpc>
              <a:spcBef>
                <a:spcPts val="500"/>
              </a:spcBef>
              <a:spcAft>
                <a:spcPts val="600"/>
              </a:spcAft>
              <a:buClr>
                <a:srgbClr val="9F63D3"/>
              </a:buClr>
              <a:buFont typeface="Arial" panose="020B0604020202020204" pitchFamily="34" charset="0"/>
              <a:buChar char="•"/>
              <a:defRPr sz="20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9F63D3"/>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0072BC"/>
                </a:solidFill>
                <a:effectLst/>
                <a:uLnTx/>
                <a:uFillTx/>
                <a:latin typeface="Gotham Rounded Medium" pitchFamily="50" charset="0"/>
                <a:ea typeface="+mn-ea"/>
                <a:cs typeface="+mn-cs"/>
                <a:hlinkClick r:id="rId2"/>
              </a:rPr>
              <a:t>https://hsgbu.custhelp.com/</a:t>
            </a:r>
            <a:endParaRPr kumimoji="0" lang="en-US" sz="3200" b="0" i="0" u="none" strike="noStrike" kern="1200" cap="none" spc="0" normalizeH="0" baseline="0" noProof="0" dirty="0">
              <a:ln>
                <a:noFill/>
              </a:ln>
              <a:solidFill>
                <a:srgbClr val="0072BC"/>
              </a:solidFill>
              <a:effectLst/>
              <a:uLnTx/>
              <a:uFillTx/>
              <a:latin typeface="Gotham Rounded Medium" pitchFamily="50" charset="0"/>
              <a:ea typeface="+mn-ea"/>
              <a:cs typeface="+mn-cs"/>
            </a:endParaRPr>
          </a:p>
          <a:p>
            <a:pPr marL="228600" marR="0" lvl="0" indent="-228600" algn="l" defTabSz="914400" rtl="0" eaLnBrk="1" fontAlgn="auto" latinLnBrk="0" hangingPunct="1">
              <a:lnSpc>
                <a:spcPct val="100000"/>
              </a:lnSpc>
              <a:spcBef>
                <a:spcPts val="1000"/>
              </a:spcBef>
              <a:spcAft>
                <a:spcPts val="0"/>
              </a:spcAft>
              <a:buClr>
                <a:srgbClr val="9F63D3"/>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3780CE"/>
                </a:solidFill>
                <a:effectLst/>
                <a:uLnTx/>
                <a:uFillTx/>
                <a:latin typeface="Gotham Rounded Medium" pitchFamily="50" charset="0"/>
                <a:ea typeface="+mn-ea"/>
                <a:cs typeface="+mn-cs"/>
              </a:rPr>
              <a:t>Technical support and help desk for:</a:t>
            </a:r>
          </a:p>
          <a:p>
            <a:pPr marL="685800" marR="0" lvl="1" indent="-228600" algn="l" defTabSz="914400" rtl="0" eaLnBrk="1" fontAlgn="auto" latinLnBrk="0" hangingPunct="1">
              <a:lnSpc>
                <a:spcPct val="100000"/>
              </a:lnSpc>
              <a:spcBef>
                <a:spcPts val="500"/>
              </a:spcBef>
              <a:spcAft>
                <a:spcPts val="0"/>
              </a:spcAft>
              <a:buClr>
                <a:srgbClr val="9F63D3"/>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3780CE"/>
                </a:solidFill>
                <a:effectLst/>
                <a:uLnTx/>
                <a:uFillTx/>
                <a:latin typeface="Gotham Rounded Book" pitchFamily="50" charset="0"/>
                <a:ea typeface="+mn-ea"/>
                <a:cs typeface="+mn-cs"/>
              </a:rPr>
              <a:t>Support requests</a:t>
            </a:r>
          </a:p>
          <a:p>
            <a:pPr marL="685800" marR="0" lvl="1" indent="-228600" algn="l" defTabSz="914400" rtl="0" eaLnBrk="1" fontAlgn="auto" latinLnBrk="0" hangingPunct="1">
              <a:lnSpc>
                <a:spcPct val="100000"/>
              </a:lnSpc>
              <a:spcBef>
                <a:spcPts val="500"/>
              </a:spcBef>
              <a:spcAft>
                <a:spcPts val="0"/>
              </a:spcAft>
              <a:buClr>
                <a:srgbClr val="9F63D3"/>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3780CE"/>
                </a:solidFill>
                <a:effectLst/>
                <a:uLnTx/>
                <a:uFillTx/>
                <a:latin typeface="Gotham Rounded Book" pitchFamily="50" charset="0"/>
                <a:ea typeface="+mn-ea"/>
                <a:cs typeface="+mn-cs"/>
              </a:rPr>
              <a:t>Checkout and outcome code update issues</a:t>
            </a:r>
          </a:p>
          <a:p>
            <a:pPr marL="685800" marR="0" lvl="1" indent="-228600" algn="l" defTabSz="914400" rtl="0" eaLnBrk="1" fontAlgn="auto" latinLnBrk="0" hangingPunct="1">
              <a:lnSpc>
                <a:spcPct val="100000"/>
              </a:lnSpc>
              <a:spcBef>
                <a:spcPts val="500"/>
              </a:spcBef>
              <a:spcAft>
                <a:spcPts val="0"/>
              </a:spcAft>
              <a:buClr>
                <a:srgbClr val="9F63D3"/>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3780CE"/>
                </a:solidFill>
                <a:effectLst/>
                <a:uLnTx/>
                <a:uFillTx/>
                <a:latin typeface="Gotham Rounded Book" pitchFamily="50" charset="0"/>
                <a:ea typeface="+mn-ea"/>
                <a:cs typeface="+mn-cs"/>
              </a:rPr>
              <a:t>Bugs</a:t>
            </a:r>
          </a:p>
          <a:p>
            <a:pPr marL="228600" marR="0" lvl="0" indent="-228600" algn="l" defTabSz="914400" rtl="0" eaLnBrk="1" fontAlgn="auto" latinLnBrk="0" hangingPunct="1">
              <a:lnSpc>
                <a:spcPct val="100000"/>
              </a:lnSpc>
              <a:spcBef>
                <a:spcPts val="1000"/>
              </a:spcBef>
              <a:spcAft>
                <a:spcPts val="0"/>
              </a:spcAft>
              <a:buClr>
                <a:srgbClr val="9F63D3"/>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9F63D3"/>
                </a:solidFill>
                <a:effectLst/>
                <a:uLnTx/>
                <a:uFillTx/>
                <a:latin typeface="Gotham Rounded Medium" pitchFamily="50" charset="0"/>
                <a:ea typeface="+mn-ea"/>
                <a:cs typeface="+mn-cs"/>
              </a:rPr>
              <a:t>Site Admins must contact portal on behalf of other users</a:t>
            </a:r>
          </a:p>
        </p:txBody>
      </p:sp>
      <p:pic>
        <p:nvPicPr>
          <p:cNvPr id="9" name="Picture 8">
            <a:extLst>
              <a:ext uri="{FF2B5EF4-FFF2-40B4-BE49-F238E27FC236}">
                <a16:creationId xmlns:a16="http://schemas.microsoft.com/office/drawing/2014/main" id="{9030F80D-E4D2-41F9-B1A3-92939FE504CF}"/>
              </a:ext>
            </a:extLst>
          </p:cNvPr>
          <p:cNvPicPr>
            <a:picLocks noChangeAspect="1"/>
          </p:cNvPicPr>
          <p:nvPr/>
        </p:nvPicPr>
        <p:blipFill rotWithShape="1">
          <a:blip r:embed="rId3">
            <a:extLst>
              <a:ext uri="{28A0092B-C50C-407E-A947-70E740481C1C}">
                <a14:useLocalDpi xmlns:a14="http://schemas.microsoft.com/office/drawing/2010/main" val="0"/>
              </a:ext>
            </a:extLst>
          </a:blip>
          <a:srcRect r="41570"/>
          <a:stretch/>
        </p:blipFill>
        <p:spPr>
          <a:xfrm>
            <a:off x="635093" y="1948645"/>
            <a:ext cx="4776661" cy="4132360"/>
          </a:xfrm>
          <a:prstGeom prst="rect">
            <a:avLst/>
          </a:prstGeom>
        </p:spPr>
      </p:pic>
    </p:spTree>
    <p:extLst>
      <p:ext uri="{BB962C8B-B14F-4D97-AF65-F5344CB8AC3E}">
        <p14:creationId xmlns:p14="http://schemas.microsoft.com/office/powerpoint/2010/main" val="3283571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90B6-9333-4F77-B54D-772C1F8C539A}"/>
              </a:ext>
            </a:extLst>
          </p:cNvPr>
          <p:cNvSpPr>
            <a:spLocks noGrp="1"/>
          </p:cNvSpPr>
          <p:nvPr>
            <p:ph type="title"/>
          </p:nvPr>
        </p:nvSpPr>
        <p:spPr>
          <a:xfrm>
            <a:off x="838200" y="242514"/>
            <a:ext cx="10515600" cy="1325563"/>
          </a:xfrm>
        </p:spPr>
        <p:txBody>
          <a:bodyPr/>
          <a:lstStyle/>
          <a:p>
            <a:r>
              <a:rPr lang="en-US" dirty="0"/>
              <a:t>Contacts</a:t>
            </a:r>
          </a:p>
        </p:txBody>
      </p:sp>
      <p:sp>
        <p:nvSpPr>
          <p:cNvPr id="3" name="Content Placeholder 2">
            <a:extLst>
              <a:ext uri="{FF2B5EF4-FFF2-40B4-BE49-F238E27FC236}">
                <a16:creationId xmlns:a16="http://schemas.microsoft.com/office/drawing/2014/main" id="{80C61FD3-B27D-4F0F-B52E-B8782C0347B4}"/>
              </a:ext>
            </a:extLst>
          </p:cNvPr>
          <p:cNvSpPr>
            <a:spLocks noGrp="1"/>
          </p:cNvSpPr>
          <p:nvPr>
            <p:ph idx="1"/>
          </p:nvPr>
        </p:nvSpPr>
        <p:spPr>
          <a:xfrm>
            <a:off x="838200" y="1568077"/>
            <a:ext cx="10515600" cy="4393336"/>
          </a:xfrm>
        </p:spPr>
        <p:txBody>
          <a:bodyPr numCol="1">
            <a:normAutofit/>
          </a:bodyPr>
          <a:lstStyle/>
          <a:p>
            <a:r>
              <a:rPr lang="en-US" sz="2400" dirty="0">
                <a:solidFill>
                  <a:schemeClr val="accent2"/>
                </a:solidFill>
                <a:latin typeface="Gotham Rounded Bold" panose="02000000000000000000" pitchFamily="50" charset="0"/>
              </a:rPr>
              <a:t>Contact </a:t>
            </a:r>
            <a:r>
              <a:rPr lang="en-US" sz="2400" dirty="0">
                <a:solidFill>
                  <a:schemeClr val="accent2"/>
                </a:solidFill>
                <a:latin typeface="Gotham Rounded Bold" panose="02000000000000000000" pitchFamily="50" charset="0"/>
                <a:hlinkClick r:id="rId2">
                  <a:extLst>
                    <a:ext uri="{A12FA001-AC4F-418D-AE19-62706E023703}">
                      <ahyp:hlinkClr xmlns:ahyp="http://schemas.microsoft.com/office/drawing/2018/hyperlinkcolor" val="tx"/>
                    </a:ext>
                  </a:extLst>
                </a:hlinkClick>
              </a:rPr>
              <a:t>R3Assist@fredhutch.org</a:t>
            </a:r>
            <a:r>
              <a:rPr lang="en-US" sz="2400" dirty="0">
                <a:solidFill>
                  <a:schemeClr val="accent2"/>
                </a:solidFill>
                <a:latin typeface="Gotham Rounded Bold" panose="02000000000000000000" pitchFamily="50" charset="0"/>
              </a:rPr>
              <a:t> for:</a:t>
            </a:r>
          </a:p>
          <a:p>
            <a:pPr marL="742950" lvl="1" indent="-285750">
              <a:buFont typeface="Arial" panose="020B0604020202020204" pitchFamily="34" charset="0"/>
              <a:buChar char="•"/>
            </a:pPr>
            <a:r>
              <a:rPr lang="en-US" sz="2000" dirty="0"/>
              <a:t>General questions about the registry</a:t>
            </a:r>
          </a:p>
          <a:p>
            <a:pPr marL="1200150" lvl="2" indent="-285750">
              <a:buFont typeface="Arial" panose="020B0604020202020204" pitchFamily="34" charset="0"/>
              <a:buChar char="•"/>
            </a:pPr>
            <a:r>
              <a:rPr lang="en-US" sz="2000" dirty="0"/>
              <a:t>Including when to use outcome codes</a:t>
            </a:r>
          </a:p>
          <a:p>
            <a:pPr marL="742950" lvl="1" indent="-285750">
              <a:buFont typeface="Arial" panose="020B0604020202020204" pitchFamily="34" charset="0"/>
              <a:buChar char="•"/>
            </a:pPr>
            <a:r>
              <a:rPr lang="en-US" sz="2000" dirty="0"/>
              <a:t>IRB/protocol questions related to the registry</a:t>
            </a:r>
          </a:p>
          <a:p>
            <a:pPr marL="742950" lvl="1" indent="-285750">
              <a:buFont typeface="Arial" panose="020B0604020202020204" pitchFamily="34" charset="0"/>
              <a:buChar char="•"/>
            </a:pPr>
            <a:r>
              <a:rPr lang="en-US" sz="2000" dirty="0"/>
              <a:t>All other questions</a:t>
            </a:r>
          </a:p>
          <a:p>
            <a:pPr marL="742950" lvl="1" indent="-285750">
              <a:buFont typeface="Arial" panose="020B0604020202020204" pitchFamily="34" charset="0"/>
              <a:buChar char="•"/>
            </a:pPr>
            <a:endParaRPr lang="en-US" sz="2000" dirty="0"/>
          </a:p>
          <a:p>
            <a:pPr marL="285750" indent="-285750"/>
            <a:r>
              <a:rPr lang="en-US" sz="2400" dirty="0">
                <a:solidFill>
                  <a:schemeClr val="accent2"/>
                </a:solidFill>
                <a:latin typeface="Gotham Rounded Bold" panose="02000000000000000000" pitchFamily="50" charset="0"/>
              </a:rPr>
              <a:t>Goal: Site Admins will be first point of contact for questions</a:t>
            </a:r>
          </a:p>
        </p:txBody>
      </p:sp>
      <p:sp>
        <p:nvSpPr>
          <p:cNvPr id="5" name="TextBox 4">
            <a:extLst>
              <a:ext uri="{FF2B5EF4-FFF2-40B4-BE49-F238E27FC236}">
                <a16:creationId xmlns:a16="http://schemas.microsoft.com/office/drawing/2014/main" id="{2E4B3FE5-60DA-4F5B-9FDB-F25B889061DC}"/>
              </a:ext>
            </a:extLst>
          </p:cNvPr>
          <p:cNvSpPr txBox="1"/>
          <p:nvPr/>
        </p:nvSpPr>
        <p:spPr>
          <a:xfrm>
            <a:off x="7650180" y="1568077"/>
            <a:ext cx="4158558" cy="2247424"/>
          </a:xfrm>
          <a:prstGeom prst="roundRect">
            <a:avLst/>
          </a:prstGeom>
          <a:solidFill>
            <a:schemeClr val="accent2"/>
          </a:solidFill>
          <a:ln w="28575">
            <a:solidFill>
              <a:schemeClr val="accent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Rounded Medium" pitchFamily="50" charset="0"/>
                <a:ea typeface="+mn-ea"/>
                <a:cs typeface="+mn-cs"/>
              </a:rPr>
              <a:t>Refer to the Data Use Agreement for contacts related to data breaches.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otham Rounded Medium"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Rounded Medium" pitchFamily="50" charset="0"/>
                <a:ea typeface="+mn-ea"/>
                <a:cs typeface="+mn-cs"/>
              </a:rPr>
              <a:t>Contact Protocol Team for eligibility questions related to a specific protocol.</a:t>
            </a:r>
          </a:p>
        </p:txBody>
      </p:sp>
    </p:spTree>
    <p:extLst>
      <p:ext uri="{BB962C8B-B14F-4D97-AF65-F5344CB8AC3E}">
        <p14:creationId xmlns:p14="http://schemas.microsoft.com/office/powerpoint/2010/main" val="3306784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25A0B1-CC91-4512-AF94-57A55DC5CAF3}"/>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31FDFADE-226E-417F-BF69-65126F65A832}"/>
              </a:ext>
            </a:extLst>
          </p:cNvPr>
          <p:cNvSpPr>
            <a:spLocks noGrp="1"/>
          </p:cNvSpPr>
          <p:nvPr>
            <p:ph type="title"/>
          </p:nvPr>
        </p:nvSpPr>
        <p:spPr/>
        <p:txBody>
          <a:bodyPr/>
          <a:lstStyle/>
          <a:p>
            <a:r>
              <a:rPr lang="en-US"/>
              <a:t>Questions?</a:t>
            </a:r>
          </a:p>
        </p:txBody>
      </p:sp>
      <p:sp>
        <p:nvSpPr>
          <p:cNvPr id="5" name="Text Placeholder 4">
            <a:extLst>
              <a:ext uri="{FF2B5EF4-FFF2-40B4-BE49-F238E27FC236}">
                <a16:creationId xmlns:a16="http://schemas.microsoft.com/office/drawing/2014/main" id="{0F03D4D2-51B2-4A99-8113-2FDCB702B004}"/>
              </a:ext>
            </a:extLst>
          </p:cNvPr>
          <p:cNvSpPr>
            <a:spLocks noGrp="1"/>
          </p:cNvSpPr>
          <p:nvPr>
            <p:ph type="body" sz="quarter" idx="14"/>
          </p:nvPr>
        </p:nvSpPr>
        <p:spPr>
          <a:xfrm>
            <a:off x="2814451" y="3977793"/>
            <a:ext cx="8753249" cy="703263"/>
          </a:xfrm>
        </p:spPr>
        <p:txBody>
          <a:bodyPr>
            <a:normAutofit/>
          </a:bodyPr>
          <a:lstStyle/>
          <a:p>
            <a:r>
              <a:rPr lang="en-US"/>
              <a:t>Email </a:t>
            </a:r>
            <a:r>
              <a:rPr lang="en-US">
                <a:solidFill>
                  <a:schemeClr val="accent2"/>
                </a:solidFill>
                <a:latin typeface="Gotham Rounded Medium" pitchFamily="50" charset="0"/>
                <a:hlinkClick r:id="rId3">
                  <a:extLst>
                    <a:ext uri="{A12FA001-AC4F-418D-AE19-62706E023703}">
                      <ahyp:hlinkClr xmlns:ahyp="http://schemas.microsoft.com/office/drawing/2018/hyperlinkcolor" val="tx"/>
                    </a:ext>
                  </a:extLst>
                </a:hlinkClick>
              </a:rPr>
              <a:t>R3Assist@fredhutch.org</a:t>
            </a:r>
            <a:r>
              <a:rPr lang="en-US">
                <a:solidFill>
                  <a:schemeClr val="accent2"/>
                </a:solidFill>
                <a:latin typeface="Gotham Rounded Medium" pitchFamily="50" charset="0"/>
              </a:rPr>
              <a:t> </a:t>
            </a:r>
            <a:r>
              <a:rPr lang="en-US"/>
              <a:t>for any additional questions or requests for assistance.</a:t>
            </a:r>
          </a:p>
        </p:txBody>
      </p:sp>
    </p:spTree>
    <p:extLst>
      <p:ext uri="{BB962C8B-B14F-4D97-AF65-F5344CB8AC3E}">
        <p14:creationId xmlns:p14="http://schemas.microsoft.com/office/powerpoint/2010/main" val="227451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25A0B1-CC91-4512-AF94-57A55DC5CAF3}"/>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31FDFADE-226E-417F-BF69-65126F65A832}"/>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0F03D4D2-51B2-4A99-8113-2FDCB702B004}"/>
              </a:ext>
            </a:extLst>
          </p:cNvPr>
          <p:cNvSpPr>
            <a:spLocks noGrp="1"/>
          </p:cNvSpPr>
          <p:nvPr>
            <p:ph type="body" sz="quarter" idx="14"/>
          </p:nvPr>
        </p:nvSpPr>
        <p:spPr>
          <a:xfrm>
            <a:off x="2814451" y="3977793"/>
            <a:ext cx="8753249" cy="703263"/>
          </a:xfrm>
        </p:spPr>
        <p:txBody>
          <a:bodyPr>
            <a:normAutofit/>
          </a:bodyPr>
          <a:lstStyle/>
          <a:p>
            <a:endParaRPr lang="en-US" dirty="0"/>
          </a:p>
        </p:txBody>
      </p:sp>
    </p:spTree>
    <p:extLst>
      <p:ext uri="{BB962C8B-B14F-4D97-AF65-F5344CB8AC3E}">
        <p14:creationId xmlns:p14="http://schemas.microsoft.com/office/powerpoint/2010/main" val="169569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AA21-5A95-42E0-9004-AA2F3A3921DD}"/>
              </a:ext>
            </a:extLst>
          </p:cNvPr>
          <p:cNvSpPr>
            <a:spLocks noGrp="1"/>
          </p:cNvSpPr>
          <p:nvPr>
            <p:ph type="title"/>
          </p:nvPr>
        </p:nvSpPr>
        <p:spPr>
          <a:xfrm>
            <a:off x="838200" y="251223"/>
            <a:ext cx="10515600" cy="1325563"/>
          </a:xfrm>
        </p:spPr>
        <p:txBody>
          <a:bodyPr/>
          <a:lstStyle/>
          <a:p>
            <a:r>
              <a:rPr lang="en-US" dirty="0"/>
              <a:t>Red Ribbon Registry</a:t>
            </a:r>
          </a:p>
        </p:txBody>
      </p:sp>
      <p:sp>
        <p:nvSpPr>
          <p:cNvPr id="3" name="Content Placeholder 2">
            <a:extLst>
              <a:ext uri="{FF2B5EF4-FFF2-40B4-BE49-F238E27FC236}">
                <a16:creationId xmlns:a16="http://schemas.microsoft.com/office/drawing/2014/main" id="{C82462FE-A6BD-4CEF-936F-D6B304127F18}"/>
              </a:ext>
            </a:extLst>
          </p:cNvPr>
          <p:cNvSpPr>
            <a:spLocks noGrp="1"/>
          </p:cNvSpPr>
          <p:nvPr>
            <p:ph idx="1"/>
          </p:nvPr>
        </p:nvSpPr>
        <p:spPr>
          <a:xfrm>
            <a:off x="838200" y="1576786"/>
            <a:ext cx="10515600" cy="4656063"/>
          </a:xfrm>
        </p:spPr>
        <p:txBody>
          <a:bodyPr>
            <a:normAutofit/>
          </a:bodyPr>
          <a:lstStyle/>
          <a:p>
            <a:r>
              <a:rPr lang="en-US" sz="2400" dirty="0"/>
              <a:t>Sites set a catchment area radius in miles to see all available volunteers that provide a zip code within the radius.</a:t>
            </a:r>
          </a:p>
          <a:p>
            <a:pPr lvl="1"/>
            <a:r>
              <a:rPr lang="en-US" sz="2000" dirty="0"/>
              <a:t>Catchment area radius is one number in miles.</a:t>
            </a:r>
          </a:p>
          <a:p>
            <a:pPr lvl="1"/>
            <a:r>
              <a:rPr lang="en-US" sz="2000" dirty="0"/>
              <a:t>Maintenance of a zip code list is </a:t>
            </a:r>
            <a:r>
              <a:rPr lang="en-US" sz="2000" u="sng" dirty="0"/>
              <a:t>not</a:t>
            </a:r>
            <a:r>
              <a:rPr lang="en-US" sz="2000" dirty="0"/>
              <a:t> required.</a:t>
            </a:r>
          </a:p>
          <a:p>
            <a:r>
              <a:rPr lang="en-US" sz="2400" dirty="0"/>
              <a:t>Volunteers are routed to sites and protocols they may be eligible for based on zip code entered in survey.</a:t>
            </a:r>
          </a:p>
          <a:p>
            <a:r>
              <a:rPr lang="en-US" sz="2400" dirty="0"/>
              <a:t>Each site has a 4-digit recruitment code that can be given to volunteers to provide when completing their survey.</a:t>
            </a:r>
          </a:p>
          <a:p>
            <a:pPr marL="0" indent="0">
              <a:buNone/>
            </a:pPr>
            <a:endParaRPr lang="en-US" sz="2400" dirty="0"/>
          </a:p>
        </p:txBody>
      </p:sp>
    </p:spTree>
    <p:extLst>
      <p:ext uri="{BB962C8B-B14F-4D97-AF65-F5344CB8AC3E}">
        <p14:creationId xmlns:p14="http://schemas.microsoft.com/office/powerpoint/2010/main" val="350042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AA21-5A95-42E0-9004-AA2F3A3921DD}"/>
              </a:ext>
            </a:extLst>
          </p:cNvPr>
          <p:cNvSpPr>
            <a:spLocks noGrp="1"/>
          </p:cNvSpPr>
          <p:nvPr>
            <p:ph type="title"/>
          </p:nvPr>
        </p:nvSpPr>
        <p:spPr>
          <a:xfrm>
            <a:off x="838200" y="251223"/>
            <a:ext cx="10515600" cy="1325563"/>
          </a:xfrm>
        </p:spPr>
        <p:txBody>
          <a:bodyPr/>
          <a:lstStyle/>
          <a:p>
            <a:r>
              <a:rPr lang="en-US" dirty="0"/>
              <a:t>Red Ribbon Registry</a:t>
            </a:r>
          </a:p>
        </p:txBody>
      </p:sp>
      <p:sp>
        <p:nvSpPr>
          <p:cNvPr id="3" name="Content Placeholder 2">
            <a:extLst>
              <a:ext uri="{FF2B5EF4-FFF2-40B4-BE49-F238E27FC236}">
                <a16:creationId xmlns:a16="http://schemas.microsoft.com/office/drawing/2014/main" id="{C82462FE-A6BD-4CEF-936F-D6B304127F18}"/>
              </a:ext>
            </a:extLst>
          </p:cNvPr>
          <p:cNvSpPr>
            <a:spLocks noGrp="1"/>
          </p:cNvSpPr>
          <p:nvPr>
            <p:ph idx="1"/>
          </p:nvPr>
        </p:nvSpPr>
        <p:spPr>
          <a:xfrm>
            <a:off x="838200" y="1576786"/>
            <a:ext cx="10515600" cy="4656063"/>
          </a:xfrm>
        </p:spPr>
        <p:txBody>
          <a:bodyPr>
            <a:normAutofit fontScale="92500" lnSpcReduction="10000"/>
          </a:bodyPr>
          <a:lstStyle/>
          <a:p>
            <a:r>
              <a:rPr lang="en-US" sz="2400" dirty="0"/>
              <a:t>Site Administrators are responsible for site user management, including onboarding and ensuring training requirements are met.</a:t>
            </a:r>
          </a:p>
          <a:p>
            <a:r>
              <a:rPr lang="en-US" sz="2400" dirty="0"/>
              <a:t>Two-factor authentication is required to access the registry for security.</a:t>
            </a:r>
          </a:p>
          <a:p>
            <a:r>
              <a:rPr lang="en-US" sz="2400" b="1" cap="small" dirty="0">
                <a:solidFill>
                  <a:schemeClr val="accent2"/>
                </a:solidFill>
                <a:latin typeface="Gotham Rounded Medium" pitchFamily="50" charset="0"/>
              </a:rPr>
              <a:t>Important Reminders</a:t>
            </a:r>
            <a:r>
              <a:rPr lang="en-US" sz="2400" b="1" dirty="0">
                <a:solidFill>
                  <a:schemeClr val="accent2"/>
                </a:solidFill>
                <a:latin typeface="Gotham Rounded Medium" pitchFamily="50" charset="0"/>
              </a:rPr>
              <a:t>:</a:t>
            </a:r>
          </a:p>
          <a:p>
            <a:pPr lvl="1"/>
            <a:r>
              <a:rPr lang="en-US" sz="2400" b="1" dirty="0">
                <a:solidFill>
                  <a:schemeClr val="accent2"/>
                </a:solidFill>
              </a:rPr>
              <a:t>PI approval and completion of training are required for all users to access the registry.</a:t>
            </a:r>
            <a:endParaRPr lang="en-US" sz="2400" dirty="0"/>
          </a:p>
          <a:p>
            <a:pPr lvl="1"/>
            <a:r>
              <a:rPr lang="en-US" sz="2400" dirty="0"/>
              <a:t>The intent is to only grant access to staff participating in recruitment efforts or oversight.</a:t>
            </a:r>
          </a:p>
          <a:p>
            <a:pPr lvl="1"/>
            <a:r>
              <a:rPr lang="en-US" sz="2400" dirty="0"/>
              <a:t>Registry data is sensitive and must be handled according to applicable laws and regulations.</a:t>
            </a:r>
          </a:p>
          <a:p>
            <a:pPr lvl="1"/>
            <a:r>
              <a:rPr lang="en-US" sz="2400" dirty="0"/>
              <a:t>Use of registry does not replace screening for protocol-specific eligibility.</a:t>
            </a:r>
          </a:p>
        </p:txBody>
      </p:sp>
    </p:spTree>
    <p:extLst>
      <p:ext uri="{BB962C8B-B14F-4D97-AF65-F5344CB8AC3E}">
        <p14:creationId xmlns:p14="http://schemas.microsoft.com/office/powerpoint/2010/main" val="380146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C22B3E-D326-4AEB-8FA7-70CF659FB783}"/>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27DAE2A3-DE8B-40A9-97E4-8B70573E9EAA}"/>
              </a:ext>
            </a:extLst>
          </p:cNvPr>
          <p:cNvSpPr>
            <a:spLocks noGrp="1"/>
          </p:cNvSpPr>
          <p:nvPr>
            <p:ph type="title"/>
          </p:nvPr>
        </p:nvSpPr>
        <p:spPr/>
        <p:txBody>
          <a:bodyPr/>
          <a:lstStyle/>
          <a:p>
            <a:r>
              <a:rPr lang="en-US" dirty="0"/>
              <a:t>User Onboarding Requirements</a:t>
            </a:r>
          </a:p>
        </p:txBody>
      </p:sp>
      <p:sp>
        <p:nvSpPr>
          <p:cNvPr id="5" name="Text Placeholder 4">
            <a:extLst>
              <a:ext uri="{FF2B5EF4-FFF2-40B4-BE49-F238E27FC236}">
                <a16:creationId xmlns:a16="http://schemas.microsoft.com/office/drawing/2014/main" id="{4699A85D-C090-422C-9319-DA800AA2454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8723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D1A8-0DD7-4C88-8B7A-F65D7134476E}"/>
              </a:ext>
            </a:extLst>
          </p:cNvPr>
          <p:cNvSpPr>
            <a:spLocks noGrp="1"/>
          </p:cNvSpPr>
          <p:nvPr>
            <p:ph type="title"/>
          </p:nvPr>
        </p:nvSpPr>
        <p:spPr>
          <a:xfrm>
            <a:off x="838200" y="251223"/>
            <a:ext cx="10515600" cy="1325563"/>
          </a:xfrm>
        </p:spPr>
        <p:txBody>
          <a:bodyPr/>
          <a:lstStyle/>
          <a:p>
            <a:r>
              <a:rPr lang="en-US" dirty="0"/>
              <a:t>User Onboarding</a:t>
            </a:r>
          </a:p>
        </p:txBody>
      </p:sp>
      <p:sp>
        <p:nvSpPr>
          <p:cNvPr id="3" name="Content Placeholder 2">
            <a:extLst>
              <a:ext uri="{FF2B5EF4-FFF2-40B4-BE49-F238E27FC236}">
                <a16:creationId xmlns:a16="http://schemas.microsoft.com/office/drawing/2014/main" id="{821BDC9C-2690-4557-832B-C16CAD0B7F38}"/>
              </a:ext>
            </a:extLst>
          </p:cNvPr>
          <p:cNvSpPr>
            <a:spLocks noGrp="1"/>
          </p:cNvSpPr>
          <p:nvPr>
            <p:ph idx="1"/>
          </p:nvPr>
        </p:nvSpPr>
        <p:spPr>
          <a:xfrm>
            <a:off x="838200" y="1576786"/>
            <a:ext cx="10515600" cy="4384627"/>
          </a:xfrm>
        </p:spPr>
        <p:txBody>
          <a:bodyPr>
            <a:normAutofit/>
          </a:bodyPr>
          <a:lstStyle/>
          <a:p>
            <a:r>
              <a:rPr lang="en-US" sz="2800" dirty="0">
                <a:latin typeface="Gotham Rounded Medium" pitchFamily="50" charset="0"/>
              </a:rPr>
              <a:t>Each user </a:t>
            </a:r>
            <a:r>
              <a:rPr lang="en-US" sz="2800" b="1" u="sng" dirty="0">
                <a:latin typeface="Gotham Rounded Medium" pitchFamily="50" charset="0"/>
              </a:rPr>
              <a:t>must</a:t>
            </a:r>
            <a:r>
              <a:rPr lang="en-US" sz="2800" dirty="0">
                <a:latin typeface="Gotham Rounded Medium" pitchFamily="50" charset="0"/>
              </a:rPr>
              <a:t> complete the following in order to access the registry:</a:t>
            </a:r>
          </a:p>
          <a:p>
            <a:pPr lvl="1"/>
            <a:r>
              <a:rPr lang="en-US" sz="2400" dirty="0">
                <a:solidFill>
                  <a:schemeClr val="accent2"/>
                </a:solidFill>
                <a:latin typeface="Gotham Rounded Medium" pitchFamily="50" charset="0"/>
              </a:rPr>
              <a:t>Completion of training,</a:t>
            </a:r>
            <a:r>
              <a:rPr lang="en-US" sz="2400" dirty="0">
                <a:latin typeface="Gotham Rounded Medium" pitchFamily="50" charset="0"/>
              </a:rPr>
              <a:t> defined as either reviewing:</a:t>
            </a:r>
          </a:p>
          <a:p>
            <a:pPr lvl="2"/>
            <a:r>
              <a:rPr lang="en-US" sz="2000" dirty="0"/>
              <a:t>Live or recorded CRS User training, OR</a:t>
            </a:r>
          </a:p>
          <a:p>
            <a:pPr lvl="2"/>
            <a:r>
              <a:rPr lang="en-US" sz="2000" dirty="0"/>
              <a:t>Posted training slides and data use agreement</a:t>
            </a:r>
          </a:p>
          <a:p>
            <a:pPr lvl="1"/>
            <a:r>
              <a:rPr lang="en-US" sz="2400" dirty="0">
                <a:solidFill>
                  <a:schemeClr val="accent2"/>
                </a:solidFill>
                <a:latin typeface="Gotham Rounded Medium" pitchFamily="50" charset="0"/>
              </a:rPr>
              <a:t>PI approval:</a:t>
            </a:r>
          </a:p>
          <a:p>
            <a:pPr lvl="2"/>
            <a:r>
              <a:rPr lang="en-US" sz="2000" dirty="0"/>
              <a:t>User can copy site PI on access request to Site Admin, OR</a:t>
            </a:r>
          </a:p>
          <a:p>
            <a:pPr lvl="2"/>
            <a:r>
              <a:rPr lang="en-US" sz="2000" dirty="0"/>
              <a:t>Site Admin can ask PI for approval/list of staff that should access the registry</a:t>
            </a:r>
          </a:p>
        </p:txBody>
      </p:sp>
    </p:spTree>
    <p:extLst>
      <p:ext uri="{BB962C8B-B14F-4D97-AF65-F5344CB8AC3E}">
        <p14:creationId xmlns:p14="http://schemas.microsoft.com/office/powerpoint/2010/main" val="24955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D1A8-0DD7-4C88-8B7A-F65D7134476E}"/>
              </a:ext>
            </a:extLst>
          </p:cNvPr>
          <p:cNvSpPr>
            <a:spLocks noGrp="1"/>
          </p:cNvSpPr>
          <p:nvPr>
            <p:ph type="title"/>
          </p:nvPr>
        </p:nvSpPr>
        <p:spPr>
          <a:xfrm>
            <a:off x="838200" y="251223"/>
            <a:ext cx="10515600" cy="1325563"/>
          </a:xfrm>
        </p:spPr>
        <p:txBody>
          <a:bodyPr/>
          <a:lstStyle/>
          <a:p>
            <a:r>
              <a:rPr lang="en-US" dirty="0"/>
              <a:t>User Onboarding</a:t>
            </a:r>
          </a:p>
        </p:txBody>
      </p:sp>
      <p:sp>
        <p:nvSpPr>
          <p:cNvPr id="3" name="Content Placeholder 2">
            <a:extLst>
              <a:ext uri="{FF2B5EF4-FFF2-40B4-BE49-F238E27FC236}">
                <a16:creationId xmlns:a16="http://schemas.microsoft.com/office/drawing/2014/main" id="{821BDC9C-2690-4557-832B-C16CAD0B7F38}"/>
              </a:ext>
            </a:extLst>
          </p:cNvPr>
          <p:cNvSpPr>
            <a:spLocks noGrp="1"/>
          </p:cNvSpPr>
          <p:nvPr>
            <p:ph idx="1"/>
          </p:nvPr>
        </p:nvSpPr>
        <p:spPr>
          <a:xfrm>
            <a:off x="838200" y="1576786"/>
            <a:ext cx="10515600" cy="4384627"/>
          </a:xfrm>
        </p:spPr>
        <p:txBody>
          <a:bodyPr>
            <a:normAutofit/>
          </a:bodyPr>
          <a:lstStyle/>
          <a:p>
            <a:r>
              <a:rPr lang="en-US" sz="2800" dirty="0"/>
              <a:t>Notify Site Admin when onboarding requirements have been met</a:t>
            </a:r>
          </a:p>
          <a:p>
            <a:r>
              <a:rPr lang="en-US" sz="2800" dirty="0"/>
              <a:t>Acceptance of Data Use Agreement is also required to access the registry</a:t>
            </a:r>
          </a:p>
          <a:p>
            <a:pPr lvl="1"/>
            <a:r>
              <a:rPr lang="en-US" sz="2000" dirty="0"/>
              <a:t>Done via an electronic pop-up at first login to Site Portal</a:t>
            </a:r>
          </a:p>
        </p:txBody>
      </p:sp>
    </p:spTree>
    <p:extLst>
      <p:ext uri="{BB962C8B-B14F-4D97-AF65-F5344CB8AC3E}">
        <p14:creationId xmlns:p14="http://schemas.microsoft.com/office/powerpoint/2010/main" val="453098887"/>
      </p:ext>
    </p:extLst>
  </p:cSld>
  <p:clrMapOvr>
    <a:masterClrMapping/>
  </p:clrMapOvr>
</p:sld>
</file>

<file path=ppt/theme/theme1.xml><?xml version="1.0" encoding="utf-8"?>
<a:theme xmlns:a="http://schemas.openxmlformats.org/drawingml/2006/main" name="Help End HIV">
  <a:themeElements>
    <a:clrScheme name="HelpEndHIV">
      <a:dk1>
        <a:srgbClr val="3780CE"/>
      </a:dk1>
      <a:lt1>
        <a:srgbClr val="FFFFFF"/>
      </a:lt1>
      <a:dk2>
        <a:srgbClr val="3780CE"/>
      </a:dk2>
      <a:lt2>
        <a:srgbClr val="FFFFFF"/>
      </a:lt2>
      <a:accent1>
        <a:srgbClr val="3780CE"/>
      </a:accent1>
      <a:accent2>
        <a:srgbClr val="9F63D3"/>
      </a:accent2>
      <a:accent3>
        <a:srgbClr val="DE1F2C"/>
      </a:accent3>
      <a:accent4>
        <a:srgbClr val="E57B2A"/>
      </a:accent4>
      <a:accent5>
        <a:srgbClr val="FA4450"/>
      </a:accent5>
      <a:accent6>
        <a:srgbClr val="FDE7D8"/>
      </a:accent6>
      <a:hlink>
        <a:srgbClr val="3780CE"/>
      </a:hlink>
      <a:folHlink>
        <a:srgbClr val="9F63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elp-end-hiv-slide-template-April2022  -  Read-Only" id="{E0D21BCB-EEFE-40F9-91B5-1C4FD9755BC0}" vid="{1FFCC158-9ACA-44F6-8D30-91A9D013AFCC}"/>
    </a:ext>
  </a:extLst>
</a:theme>
</file>

<file path=ppt/theme/theme2.xml><?xml version="1.0" encoding="utf-8"?>
<a:theme xmlns:a="http://schemas.openxmlformats.org/drawingml/2006/main" name="1_Help End HIV">
  <a:themeElements>
    <a:clrScheme name="HelpEndHIV">
      <a:dk1>
        <a:srgbClr val="3780CE"/>
      </a:dk1>
      <a:lt1>
        <a:srgbClr val="FFFFFF"/>
      </a:lt1>
      <a:dk2>
        <a:srgbClr val="3780CE"/>
      </a:dk2>
      <a:lt2>
        <a:srgbClr val="FFFFFF"/>
      </a:lt2>
      <a:accent1>
        <a:srgbClr val="3780CE"/>
      </a:accent1>
      <a:accent2>
        <a:srgbClr val="9F63D3"/>
      </a:accent2>
      <a:accent3>
        <a:srgbClr val="DE1F2C"/>
      </a:accent3>
      <a:accent4>
        <a:srgbClr val="E57B2A"/>
      </a:accent4>
      <a:accent5>
        <a:srgbClr val="FA4450"/>
      </a:accent5>
      <a:accent6>
        <a:srgbClr val="FDE7D8"/>
      </a:accent6>
      <a:hlink>
        <a:srgbClr val="3780CE"/>
      </a:hlink>
      <a:folHlink>
        <a:srgbClr val="9F63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elp-end-hiv-slide-template-April2022  -  Read-Only" id="{E0D21BCB-EEFE-40F9-91B5-1C4FD9755BC0}" vid="{1FFCC158-9ACA-44F6-8D30-91A9D013AFCC}"/>
    </a:ext>
  </a:extLst>
</a:theme>
</file>

<file path=ppt/theme/theme3.xml><?xml version="1.0" encoding="utf-8"?>
<a:theme xmlns:a="http://schemas.openxmlformats.org/drawingml/2006/main" name="2_Help End HIV">
  <a:themeElements>
    <a:clrScheme name="HelpEndHIV">
      <a:dk1>
        <a:srgbClr val="3780CE"/>
      </a:dk1>
      <a:lt1>
        <a:srgbClr val="FFFFFF"/>
      </a:lt1>
      <a:dk2>
        <a:srgbClr val="3780CE"/>
      </a:dk2>
      <a:lt2>
        <a:srgbClr val="FFFFFF"/>
      </a:lt2>
      <a:accent1>
        <a:srgbClr val="3780CE"/>
      </a:accent1>
      <a:accent2>
        <a:srgbClr val="9F63D3"/>
      </a:accent2>
      <a:accent3>
        <a:srgbClr val="DE1F2C"/>
      </a:accent3>
      <a:accent4>
        <a:srgbClr val="E57B2A"/>
      </a:accent4>
      <a:accent5>
        <a:srgbClr val="FA4450"/>
      </a:accent5>
      <a:accent6>
        <a:srgbClr val="FDE7D8"/>
      </a:accent6>
      <a:hlink>
        <a:srgbClr val="3780CE"/>
      </a:hlink>
      <a:folHlink>
        <a:srgbClr val="9F63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elp-end-hiv-slide-template-April2022" id="{423C2E69-E3D1-438E-9132-782483A69D9F}" vid="{A4275C4D-27E0-4A49-BCCF-795D3B4C9D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e23eb8-60df-4399-9ee6-d7e269c218af">
      <Terms xmlns="http://schemas.microsoft.com/office/infopath/2007/PartnerControls"/>
    </lcf76f155ced4ddcb4097134ff3c332f>
    <TaxCatchAll xmlns="a80e95cf-43e0-4fcf-a3dc-abe43303f5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2E1B4D2C9FDA47AB43CA166B14972A" ma:contentTypeVersion="15" ma:contentTypeDescription="Create a new document." ma:contentTypeScope="" ma:versionID="dfb5e27d5c750b8af6eed52f903d6af0">
  <xsd:schema xmlns:xsd="http://www.w3.org/2001/XMLSchema" xmlns:xs="http://www.w3.org/2001/XMLSchema" xmlns:p="http://schemas.microsoft.com/office/2006/metadata/properties" xmlns:ns2="0ce23eb8-60df-4399-9ee6-d7e269c218af" xmlns:ns3="a80e95cf-43e0-4fcf-a3dc-abe43303f5ec" targetNamespace="http://schemas.microsoft.com/office/2006/metadata/properties" ma:root="true" ma:fieldsID="6c50a6d1131a10be3fcc4ed414e3926c" ns2:_="" ns3:_="">
    <xsd:import namespace="0ce23eb8-60df-4399-9ee6-d7e269c218af"/>
    <xsd:import namespace="a80e95cf-43e0-4fcf-a3dc-abe43303f5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23eb8-60df-4399-9ee6-d7e269c218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4e6e45-2433-4efa-90ac-389e9d1bba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0e95cf-43e0-4fcf-a3dc-abe43303f5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28776ab-0689-45ea-9f27-59966be24f84}" ma:internalName="TaxCatchAll" ma:showField="CatchAllData" ma:web="a80e95cf-43e0-4fcf-a3dc-abe43303f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BC53D-0F9E-4998-81B9-0C21FA266D14}">
  <ds:schemaRefs>
    <ds:schemaRef ds:uri="http://schemas.openxmlformats.org/package/2006/metadata/core-properties"/>
    <ds:schemaRef ds:uri="http://schemas.microsoft.com/office/2006/documentManagement/types"/>
    <ds:schemaRef ds:uri="0ce23eb8-60df-4399-9ee6-d7e269c218af"/>
    <ds:schemaRef ds:uri="http://purl.org/dc/terms/"/>
    <ds:schemaRef ds:uri="a80e95cf-43e0-4fcf-a3dc-abe43303f5ec"/>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C08D98-7105-4B55-9EAC-0D71245A5201}">
  <ds:schemaRefs>
    <ds:schemaRef ds:uri="http://schemas.microsoft.com/sharepoint/v3/contenttype/forms"/>
  </ds:schemaRefs>
</ds:datastoreItem>
</file>

<file path=customXml/itemProps3.xml><?xml version="1.0" encoding="utf-8"?>
<ds:datastoreItem xmlns:ds="http://schemas.openxmlformats.org/officeDocument/2006/customXml" ds:itemID="{2947C7AE-15CB-4203-BDB1-CFF0D7296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e23eb8-60df-4399-9ee6-d7e269c218af"/>
    <ds:schemaRef ds:uri="a80e95cf-43e0-4fcf-a3dc-abe43303f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41665</TotalTime>
  <Words>2860</Words>
  <Application>Microsoft Office PowerPoint</Application>
  <PresentationFormat>Widescreen</PresentationFormat>
  <Paragraphs>306</Paragraphs>
  <Slides>45</Slides>
  <Notes>3</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Help End HIV</vt:lpstr>
      <vt:lpstr>1_Help End HIV</vt:lpstr>
      <vt:lpstr>2_Help End HIV</vt:lpstr>
      <vt:lpstr>Red Ribbon Registry</vt:lpstr>
      <vt:lpstr>Agenda</vt:lpstr>
      <vt:lpstr>Overview</vt:lpstr>
      <vt:lpstr>Red Ribbon Registry</vt:lpstr>
      <vt:lpstr>Red Ribbon Registry</vt:lpstr>
      <vt:lpstr>Red Ribbon Registry</vt:lpstr>
      <vt:lpstr>User Onboarding Requirements</vt:lpstr>
      <vt:lpstr>User Onboarding</vt:lpstr>
      <vt:lpstr>User Onboarding</vt:lpstr>
      <vt:lpstr>Data Use Agreement</vt:lpstr>
      <vt:lpstr>Data Use Agreement</vt:lpstr>
      <vt:lpstr>Data Use Agreement</vt:lpstr>
      <vt:lpstr>Site Onboarding Process</vt:lpstr>
      <vt:lpstr>IRB Approval</vt:lpstr>
      <vt:lpstr>Site Portal</vt:lpstr>
      <vt:lpstr>Account Activation</vt:lpstr>
      <vt:lpstr>Account Activation</vt:lpstr>
      <vt:lpstr>Two Factor Authentication Set Up – Oracle Authenticator</vt:lpstr>
      <vt:lpstr>Future Logins</vt:lpstr>
      <vt:lpstr>Site Portal Homepage</vt:lpstr>
      <vt:lpstr>Site Portal Homepage</vt:lpstr>
      <vt:lpstr>Checkout Registrants</vt:lpstr>
      <vt:lpstr>Checkout Registrants</vt:lpstr>
      <vt:lpstr>Checkout Registrants</vt:lpstr>
      <vt:lpstr>Checkout Registrants</vt:lpstr>
      <vt:lpstr>Manage Registrants</vt:lpstr>
      <vt:lpstr>Manage Registrants</vt:lpstr>
      <vt:lpstr>Registrant Interactions</vt:lpstr>
      <vt:lpstr>Registrant Interactions</vt:lpstr>
      <vt:lpstr>Interaction Codes</vt:lpstr>
      <vt:lpstr>Survey Review</vt:lpstr>
      <vt:lpstr>Survey Review</vt:lpstr>
      <vt:lpstr>Registrant Outcomes</vt:lpstr>
      <vt:lpstr>Outcome Code Update Schedule</vt:lpstr>
      <vt:lpstr>Outcome Codes</vt:lpstr>
      <vt:lpstr>Registrant Outcomes</vt:lpstr>
      <vt:lpstr>Enrolled Registrants</vt:lpstr>
      <vt:lpstr>Enrolled Registrants</vt:lpstr>
      <vt:lpstr>Resources</vt:lpstr>
      <vt:lpstr>Important Reminders</vt:lpstr>
      <vt:lpstr>R3 Resources Webpage</vt:lpstr>
      <vt:lpstr>Oracle Health Sciences Support Cloud Portal</vt:lpstr>
      <vt:lpstr>Contacts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Ribbon Registry</dc:title>
  <dc:creator>McCloskey, Kylie M</dc:creator>
  <cp:lastModifiedBy>Davis, Greg</cp:lastModifiedBy>
  <cp:revision>75</cp:revision>
  <dcterms:created xsi:type="dcterms:W3CDTF">2022-03-16T16:13:49Z</dcterms:created>
  <dcterms:modified xsi:type="dcterms:W3CDTF">2022-10-03T16:19:50Z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0x010100EE2E1B4D2C9FDA47AB43CA166B14972A</vt:lpwstr>
  </property>
  <property fmtid="{D5CDD505-2E9C-101B-9397-08002B2CF9AE}" pid="3" name="MediaServiceImageTags">
    <vt:lpwstr/>
  </property>
</Properties>
</file>