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media/image26.svg" ContentType="image/svg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2" r:id="rId5"/>
    <p:sldMasterId id="2147483708" r:id="rId6"/>
    <p:sldMasterId id="2147483728" r:id="rId7"/>
  </p:sldMasterIdLst>
  <p:notesMasterIdLst>
    <p:notesMasterId r:id="rId55"/>
  </p:notesMasterIdLst>
  <p:sldIdLst>
    <p:sldId id="368" r:id="rId8"/>
    <p:sldId id="326" r:id="rId9"/>
    <p:sldId id="258" r:id="rId10"/>
    <p:sldId id="269" r:id="rId11"/>
    <p:sldId id="259" r:id="rId12"/>
    <p:sldId id="260" r:id="rId13"/>
    <p:sldId id="370" r:id="rId14"/>
    <p:sldId id="270" r:id="rId15"/>
    <p:sldId id="290" r:id="rId16"/>
    <p:sldId id="291" r:id="rId17"/>
    <p:sldId id="289" r:id="rId18"/>
    <p:sldId id="261" r:id="rId19"/>
    <p:sldId id="293" r:id="rId20"/>
    <p:sldId id="292" r:id="rId21"/>
    <p:sldId id="297" r:id="rId22"/>
    <p:sldId id="769" r:id="rId23"/>
    <p:sldId id="265" r:id="rId24"/>
    <p:sldId id="771" r:id="rId25"/>
    <p:sldId id="777" r:id="rId26"/>
    <p:sldId id="779" r:id="rId27"/>
    <p:sldId id="787" r:id="rId28"/>
    <p:sldId id="780" r:id="rId29"/>
    <p:sldId id="781" r:id="rId30"/>
    <p:sldId id="298" r:id="rId31"/>
    <p:sldId id="772" r:id="rId32"/>
    <p:sldId id="782" r:id="rId33"/>
    <p:sldId id="783" r:id="rId34"/>
    <p:sldId id="784" r:id="rId35"/>
    <p:sldId id="301" r:id="rId36"/>
    <p:sldId id="302" r:id="rId37"/>
    <p:sldId id="296" r:id="rId38"/>
    <p:sldId id="285" r:id="rId39"/>
    <p:sldId id="788" r:id="rId40"/>
    <p:sldId id="288" r:id="rId41"/>
    <p:sldId id="299" r:id="rId42"/>
    <p:sldId id="752" r:id="rId43"/>
    <p:sldId id="760" r:id="rId44"/>
    <p:sldId id="753" r:id="rId45"/>
    <p:sldId id="762" r:id="rId46"/>
    <p:sldId id="754" r:id="rId47"/>
    <p:sldId id="763" r:id="rId48"/>
    <p:sldId id="764" r:id="rId49"/>
    <p:sldId id="765" r:id="rId50"/>
    <p:sldId id="766" r:id="rId51"/>
    <p:sldId id="776" r:id="rId52"/>
    <p:sldId id="267" r:id="rId53"/>
    <p:sldId id="775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BEAF04-00A0-0EEE-5FFE-E5088624E299}" name="Vu, Milan H" initials="VH" userId="S::mhvu@fredhutch.org::3a030362-c084-4a7a-a765-974864f6e422" providerId="AD"/>
  <p188:author id="{8DA2B147-FA0A-0E97-60C2-E44062489B40}" name="McCloskey, Kylie M" initials="MKM" userId="S::kmcclosk@fredhutch.org::69d748ad-4bde-4880-b7a4-62b5ad769ab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Closkey, Kylie M" initials="MKM" lastIdx="14" clrIdx="0">
    <p:extLst>
      <p:ext uri="{19B8F6BF-5375-455C-9EA6-DF929625EA0E}">
        <p15:presenceInfo xmlns:p15="http://schemas.microsoft.com/office/powerpoint/2012/main" userId="S::kmcclosk@fredhutch.org::69d748ad-4bde-4880-b7a4-62b5ad769abb" providerId="AD"/>
      </p:ext>
    </p:extLst>
  </p:cmAuthor>
  <p:cmAuthor id="2" name="Vu, Milan H" initials="VH" lastIdx="2" clrIdx="1">
    <p:extLst>
      <p:ext uri="{19B8F6BF-5375-455C-9EA6-DF929625EA0E}">
        <p15:presenceInfo xmlns:p15="http://schemas.microsoft.com/office/powerpoint/2012/main" userId="S::mhvu@fredhutch.org::3a030362-c084-4a7a-a765-974864f6e4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D7B83"/>
    <a:srgbClr val="9F63D3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1CF798-6EA9-45AD-AD3B-1A6B3E86C706}" v="3" dt="2022-09-28T20:57:22.929"/>
    <p1510:client id="{3A72B8BF-216F-4493-809A-55B63D30BBD8}" v="13" dt="2022-09-26T21:44:30.830"/>
    <p1510:client id="{A45624DC-65D2-44EA-8C3B-16BB2C79F418}" v="80" dt="2022-09-27T22:41:45.886"/>
    <p1510:client id="{CF90F48E-DDBD-4310-A6DB-75EC7A0A2C2F}" v="122" dt="2022-09-26T22:02:07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63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6/11/relationships/changesInfo" Target="changesInfos/changesInfo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presProps" Target="pres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u, Milan H" userId="S::mhvu@fredhutch.org::3a030362-c084-4a7a-a765-974864f6e422" providerId="AD" clId="Web-{101CF798-6EA9-45AD-AD3B-1A6B3E86C706}"/>
    <pc:docChg chg="modSld">
      <pc:chgData name="Vu, Milan H" userId="S::mhvu@fredhutch.org::3a030362-c084-4a7a-a765-974864f6e422" providerId="AD" clId="Web-{101CF798-6EA9-45AD-AD3B-1A6B3E86C706}" dt="2022-09-28T20:57:21.397" v="1" actId="20577"/>
      <pc:docMkLst>
        <pc:docMk/>
      </pc:docMkLst>
      <pc:sldChg chg="modSp">
        <pc:chgData name="Vu, Milan H" userId="S::mhvu@fredhutch.org::3a030362-c084-4a7a-a765-974864f6e422" providerId="AD" clId="Web-{101CF798-6EA9-45AD-AD3B-1A6B3E86C706}" dt="2022-09-28T20:57:21.397" v="1" actId="20577"/>
        <pc:sldMkLst>
          <pc:docMk/>
          <pc:sldMk cId="1096028880" sldId="788"/>
        </pc:sldMkLst>
        <pc:spChg chg="mod">
          <ac:chgData name="Vu, Milan H" userId="S::mhvu@fredhutch.org::3a030362-c084-4a7a-a765-974864f6e422" providerId="AD" clId="Web-{101CF798-6EA9-45AD-AD3B-1A6B3E86C706}" dt="2022-09-28T20:57:21.397" v="1" actId="20577"/>
          <ac:spMkLst>
            <pc:docMk/>
            <pc:sldMk cId="1096028880" sldId="788"/>
            <ac:spMk id="3" creationId="{B17DD4E6-9D37-4050-81EB-B6FBC9AA59BF}"/>
          </ac:spMkLst>
        </pc:spChg>
      </pc:sldChg>
    </pc:docChg>
  </pc:docChgLst>
  <pc:docChgLst>
    <pc:chgData name="Vu, Milan H" userId="S::mhvu@fredhutch.org::3a030362-c084-4a7a-a765-974864f6e422" providerId="AD" clId="Web-{DDFAE597-7DC0-4CB8-A86C-54D85133A77E}"/>
    <pc:docChg chg="modSld">
      <pc:chgData name="Vu, Milan H" userId="S::mhvu@fredhutch.org::3a030362-c084-4a7a-a765-974864f6e422" providerId="AD" clId="Web-{DDFAE597-7DC0-4CB8-A86C-54D85133A77E}" dt="2022-09-26T22:38:03.690" v="1"/>
      <pc:docMkLst>
        <pc:docMk/>
      </pc:docMkLst>
      <pc:sldChg chg="modNotes">
        <pc:chgData name="Vu, Milan H" userId="S::mhvu@fredhutch.org::3a030362-c084-4a7a-a765-974864f6e422" providerId="AD" clId="Web-{DDFAE597-7DC0-4CB8-A86C-54D85133A77E}" dt="2022-09-26T22:38:03.690" v="1"/>
        <pc:sldMkLst>
          <pc:docMk/>
          <pc:sldMk cId="3176621497" sldId="265"/>
        </pc:sldMkLst>
      </pc:sldChg>
      <pc:sldChg chg="modNotes">
        <pc:chgData name="Vu, Milan H" userId="S::mhvu@fredhutch.org::3a030362-c084-4a7a-a765-974864f6e422" providerId="AD" clId="Web-{DDFAE597-7DC0-4CB8-A86C-54D85133A77E}" dt="2022-09-26T22:38:00.440" v="0"/>
        <pc:sldMkLst>
          <pc:docMk/>
          <pc:sldMk cId="1666454016" sldId="771"/>
        </pc:sldMkLst>
      </pc:sldChg>
    </pc:docChg>
  </pc:docChgLst>
  <pc:docChgLst>
    <pc:chgData name="Vu, Milan H" userId="S::mhvu@fredhutch.org::3a030362-c084-4a7a-a765-974864f6e422" providerId="AD" clId="Web-{17F8E6E9-C21F-490E-9562-7A652FE82F96}"/>
    <pc:docChg chg="modSld">
      <pc:chgData name="Vu, Milan H" userId="S::mhvu@fredhutch.org::3a030362-c084-4a7a-a765-974864f6e422" providerId="AD" clId="Web-{17F8E6E9-C21F-490E-9562-7A652FE82F96}" dt="2022-09-22T22:18:43.605" v="964" actId="1076"/>
      <pc:docMkLst>
        <pc:docMk/>
      </pc:docMkLst>
      <pc:sldChg chg="modSp modNotes">
        <pc:chgData name="Vu, Milan H" userId="S::mhvu@fredhutch.org::3a030362-c084-4a7a-a765-974864f6e422" providerId="AD" clId="Web-{17F8E6E9-C21F-490E-9562-7A652FE82F96}" dt="2022-09-22T21:56:04.966" v="318" actId="20577"/>
        <pc:sldMkLst>
          <pc:docMk/>
          <pc:sldMk cId="245537784" sldId="261"/>
        </pc:sldMkLst>
        <pc:spChg chg="mod">
          <ac:chgData name="Vu, Milan H" userId="S::mhvu@fredhutch.org::3a030362-c084-4a7a-a765-974864f6e422" providerId="AD" clId="Web-{17F8E6E9-C21F-490E-9562-7A652FE82F96}" dt="2022-09-22T21:56:04.966" v="318" actId="20577"/>
          <ac:spMkLst>
            <pc:docMk/>
            <pc:sldMk cId="245537784" sldId="261"/>
            <ac:spMk id="3" creationId="{420346C8-1AEF-4773-9AFF-9BEA805350FB}"/>
          </ac:spMkLst>
        </pc:spChg>
      </pc:sldChg>
      <pc:sldChg chg="modNotes">
        <pc:chgData name="Vu, Milan H" userId="S::mhvu@fredhutch.org::3a030362-c084-4a7a-a765-974864f6e422" providerId="AD" clId="Web-{17F8E6E9-C21F-490E-9562-7A652FE82F96}" dt="2022-09-22T21:48:38.995" v="236"/>
        <pc:sldMkLst>
          <pc:docMk/>
          <pc:sldMk cId="1255266677" sldId="290"/>
        </pc:sldMkLst>
      </pc:sldChg>
      <pc:sldChg chg="modNotes">
        <pc:chgData name="Vu, Milan H" userId="S::mhvu@fredhutch.org::3a030362-c084-4a7a-a765-974864f6e422" providerId="AD" clId="Web-{17F8E6E9-C21F-490E-9562-7A652FE82F96}" dt="2022-09-22T21:51:32.397" v="308"/>
        <pc:sldMkLst>
          <pc:docMk/>
          <pc:sldMk cId="1950979782" sldId="291"/>
        </pc:sldMkLst>
      </pc:sldChg>
      <pc:sldChg chg="modNotes">
        <pc:chgData name="Vu, Milan H" userId="S::mhvu@fredhutch.org::3a030362-c084-4a7a-a765-974864f6e422" providerId="AD" clId="Web-{17F8E6E9-C21F-490E-9562-7A652FE82F96}" dt="2022-09-22T22:14:46.740" v="794"/>
        <pc:sldMkLst>
          <pc:docMk/>
          <pc:sldMk cId="963714799" sldId="292"/>
        </pc:sldMkLst>
      </pc:sldChg>
      <pc:sldChg chg="modSp modNotes">
        <pc:chgData name="Vu, Milan H" userId="S::mhvu@fredhutch.org::3a030362-c084-4a7a-a765-974864f6e422" providerId="AD" clId="Web-{17F8E6E9-C21F-490E-9562-7A652FE82F96}" dt="2022-09-22T22:10:51.407" v="491"/>
        <pc:sldMkLst>
          <pc:docMk/>
          <pc:sldMk cId="910994325" sldId="293"/>
        </pc:sldMkLst>
        <pc:spChg chg="mod">
          <ac:chgData name="Vu, Milan H" userId="S::mhvu@fredhutch.org::3a030362-c084-4a7a-a765-974864f6e422" providerId="AD" clId="Web-{17F8E6E9-C21F-490E-9562-7A652FE82F96}" dt="2022-09-22T22:04:23.430" v="338" actId="20577"/>
          <ac:spMkLst>
            <pc:docMk/>
            <pc:sldMk cId="910994325" sldId="293"/>
            <ac:spMk id="3" creationId="{821BDC9C-2690-4557-832B-C16CAD0B7F38}"/>
          </ac:spMkLst>
        </pc:spChg>
      </pc:sldChg>
      <pc:sldChg chg="modNotes">
        <pc:chgData name="Vu, Milan H" userId="S::mhvu@fredhutch.org::3a030362-c084-4a7a-a765-974864f6e422" providerId="AD" clId="Web-{17F8E6E9-C21F-490E-9562-7A652FE82F96}" dt="2022-09-22T22:15:35.538" v="802"/>
        <pc:sldMkLst>
          <pc:docMk/>
          <pc:sldMk cId="4111918807" sldId="297"/>
        </pc:sldMkLst>
      </pc:sldChg>
      <pc:sldChg chg="modSp addCm delCm modNotes">
        <pc:chgData name="Vu, Milan H" userId="S::mhvu@fredhutch.org::3a030362-c084-4a7a-a765-974864f6e422" providerId="AD" clId="Web-{17F8E6E9-C21F-490E-9562-7A652FE82F96}" dt="2022-09-22T22:03:26.413" v="335" actId="20577"/>
        <pc:sldMkLst>
          <pc:docMk/>
          <pc:sldMk cId="1648015433" sldId="370"/>
        </pc:sldMkLst>
        <pc:spChg chg="mod">
          <ac:chgData name="Vu, Milan H" userId="S::mhvu@fredhutch.org::3a030362-c084-4a7a-a765-974864f6e422" providerId="AD" clId="Web-{17F8E6E9-C21F-490E-9562-7A652FE82F96}" dt="2022-09-22T22:03:26.413" v="335" actId="20577"/>
          <ac:spMkLst>
            <pc:docMk/>
            <pc:sldMk cId="1648015433" sldId="370"/>
            <ac:spMk id="3" creationId="{6A2366CC-A575-4170-9366-588BCDD6402B}"/>
          </ac:spMkLst>
        </pc:spChg>
      </pc:sldChg>
      <pc:sldChg chg="addSp delSp modSp modNotes">
        <pc:chgData name="Vu, Milan H" userId="S::mhvu@fredhutch.org::3a030362-c084-4a7a-a765-974864f6e422" providerId="AD" clId="Web-{17F8E6E9-C21F-490E-9562-7A652FE82F96}" dt="2022-09-22T22:18:43.605" v="964" actId="1076"/>
        <pc:sldMkLst>
          <pc:docMk/>
          <pc:sldMk cId="2232418626" sldId="769"/>
        </pc:sldMkLst>
        <pc:picChg chg="add mod">
          <ac:chgData name="Vu, Milan H" userId="S::mhvu@fredhutch.org::3a030362-c084-4a7a-a765-974864f6e422" providerId="AD" clId="Web-{17F8E6E9-C21F-490E-9562-7A652FE82F96}" dt="2022-09-22T22:18:43.605" v="964" actId="1076"/>
          <ac:picMkLst>
            <pc:docMk/>
            <pc:sldMk cId="2232418626" sldId="769"/>
            <ac:picMk id="3" creationId="{487ACD7B-59FC-8587-949D-F2D677358160}"/>
          </ac:picMkLst>
        </pc:picChg>
        <pc:picChg chg="del">
          <ac:chgData name="Vu, Milan H" userId="S::mhvu@fredhutch.org::3a030362-c084-4a7a-a765-974864f6e422" providerId="AD" clId="Web-{17F8E6E9-C21F-490E-9562-7A652FE82F96}" dt="2022-09-22T22:18:10.167" v="956"/>
          <ac:picMkLst>
            <pc:docMk/>
            <pc:sldMk cId="2232418626" sldId="769"/>
            <ac:picMk id="18" creationId="{54BBCDEB-A7AD-467A-9EA4-FD694CF831C4}"/>
          </ac:picMkLst>
        </pc:picChg>
      </pc:sldChg>
    </pc:docChg>
  </pc:docChgLst>
  <pc:docChgLst>
    <pc:chgData name="Vu, Milan H" userId="S::mhvu@fredhutch.org::3a030362-c084-4a7a-a765-974864f6e422" providerId="AD" clId="Web-{030F7479-A84B-41DC-B976-2C950F0CF123}"/>
    <pc:docChg chg="modSld">
      <pc:chgData name="Vu, Milan H" userId="S::mhvu@fredhutch.org::3a030362-c084-4a7a-a765-974864f6e422" providerId="AD" clId="Web-{030F7479-A84B-41DC-B976-2C950F0CF123}" dt="2022-09-22T23:03:33.334" v="231"/>
      <pc:docMkLst>
        <pc:docMk/>
      </pc:docMkLst>
      <pc:sldChg chg="modNotes">
        <pc:chgData name="Vu, Milan H" userId="S::mhvu@fredhutch.org::3a030362-c084-4a7a-a765-974864f6e422" providerId="AD" clId="Web-{030F7479-A84B-41DC-B976-2C950F0CF123}" dt="2022-09-22T22:55:06.025" v="229"/>
        <pc:sldMkLst>
          <pc:docMk/>
          <pc:sldMk cId="3176621497" sldId="265"/>
        </pc:sldMkLst>
      </pc:sldChg>
      <pc:sldChg chg="modNotes">
        <pc:chgData name="Vu, Milan H" userId="S::mhvu@fredhutch.org::3a030362-c084-4a7a-a765-974864f6e422" providerId="AD" clId="Web-{030F7479-A84B-41DC-B976-2C950F0CF123}" dt="2022-09-22T23:03:33.334" v="231"/>
        <pc:sldMkLst>
          <pc:docMk/>
          <pc:sldMk cId="1666454016" sldId="771"/>
        </pc:sldMkLst>
      </pc:sldChg>
    </pc:docChg>
  </pc:docChgLst>
  <pc:docChgLst>
    <pc:chgData name="McCloskey, Kylie M" userId="69d748ad-4bde-4880-b7a4-62b5ad769abb" providerId="ADAL" clId="{3A72B8BF-216F-4493-809A-55B63D30BBD8}"/>
    <pc:docChg chg="custSel modSld">
      <pc:chgData name="McCloskey, Kylie M" userId="69d748ad-4bde-4880-b7a4-62b5ad769abb" providerId="ADAL" clId="{3A72B8BF-216F-4493-809A-55B63D30BBD8}" dt="2022-09-26T21:44:30.830" v="6"/>
      <pc:docMkLst>
        <pc:docMk/>
      </pc:docMkLst>
      <pc:sldChg chg="modSp mod">
        <pc:chgData name="McCloskey, Kylie M" userId="69d748ad-4bde-4880-b7a4-62b5ad769abb" providerId="ADAL" clId="{3A72B8BF-216F-4493-809A-55B63D30BBD8}" dt="2022-09-26T21:33:07.917" v="5" actId="27636"/>
        <pc:sldMkLst>
          <pc:docMk/>
          <pc:sldMk cId="963714799" sldId="292"/>
        </pc:sldMkLst>
        <pc:spChg chg="mod">
          <ac:chgData name="McCloskey, Kylie M" userId="69d748ad-4bde-4880-b7a4-62b5ad769abb" providerId="ADAL" clId="{3A72B8BF-216F-4493-809A-55B63D30BBD8}" dt="2022-09-26T21:33:07.917" v="5" actId="27636"/>
          <ac:spMkLst>
            <pc:docMk/>
            <pc:sldMk cId="963714799" sldId="292"/>
            <ac:spMk id="3" creationId="{470FACD8-B251-41B3-8EDA-43EAFB4C129E}"/>
          </ac:spMkLst>
        </pc:spChg>
      </pc:sldChg>
      <pc:sldChg chg="modSp mod">
        <pc:chgData name="McCloskey, Kylie M" userId="69d748ad-4bde-4880-b7a4-62b5ad769abb" providerId="ADAL" clId="{3A72B8BF-216F-4493-809A-55B63D30BBD8}" dt="2022-09-26T21:33:07.895" v="4" actId="27636"/>
        <pc:sldMkLst>
          <pc:docMk/>
          <pc:sldMk cId="910994325" sldId="293"/>
        </pc:sldMkLst>
        <pc:spChg chg="mod">
          <ac:chgData name="McCloskey, Kylie M" userId="69d748ad-4bde-4880-b7a4-62b5ad769abb" providerId="ADAL" clId="{3A72B8BF-216F-4493-809A-55B63D30BBD8}" dt="2022-09-26T21:33:07.895" v="4" actId="27636"/>
          <ac:spMkLst>
            <pc:docMk/>
            <pc:sldMk cId="910994325" sldId="293"/>
            <ac:spMk id="3" creationId="{821BDC9C-2690-4557-832B-C16CAD0B7F38}"/>
          </ac:spMkLst>
        </pc:spChg>
      </pc:sldChg>
      <pc:sldChg chg="modSp mod">
        <pc:chgData name="McCloskey, Kylie M" userId="69d748ad-4bde-4880-b7a4-62b5ad769abb" providerId="ADAL" clId="{3A72B8BF-216F-4493-809A-55B63D30BBD8}" dt="2022-09-22T21:55:25.521" v="2" actId="27636"/>
        <pc:sldMkLst>
          <pc:docMk/>
          <pc:sldMk cId="3283571745" sldId="299"/>
        </pc:sldMkLst>
        <pc:spChg chg="mod">
          <ac:chgData name="McCloskey, Kylie M" userId="69d748ad-4bde-4880-b7a4-62b5ad769abb" providerId="ADAL" clId="{3A72B8BF-216F-4493-809A-55B63D30BBD8}" dt="2022-09-22T21:55:25.521" v="2" actId="27636"/>
          <ac:spMkLst>
            <pc:docMk/>
            <pc:sldMk cId="3283571745" sldId="299"/>
            <ac:spMk id="7" creationId="{06A67AEC-4B42-44A8-85E1-9A4B1AC1D64A}"/>
          </ac:spMkLst>
        </pc:spChg>
      </pc:sldChg>
      <pc:sldChg chg="modSp mod addCm modCm">
        <pc:chgData name="McCloskey, Kylie M" userId="69d748ad-4bde-4880-b7a4-62b5ad769abb" providerId="ADAL" clId="{3A72B8BF-216F-4493-809A-55B63D30BBD8}" dt="2022-09-22T21:56:20.501" v="3" actId="1589"/>
        <pc:sldMkLst>
          <pc:docMk/>
          <pc:sldMk cId="1648015433" sldId="370"/>
        </pc:sldMkLst>
        <pc:spChg chg="mod">
          <ac:chgData name="McCloskey, Kylie M" userId="69d748ad-4bde-4880-b7a4-62b5ad769abb" providerId="ADAL" clId="{3A72B8BF-216F-4493-809A-55B63D30BBD8}" dt="2022-09-22T21:55:25.417" v="1" actId="27636"/>
          <ac:spMkLst>
            <pc:docMk/>
            <pc:sldMk cId="1648015433" sldId="370"/>
            <ac:spMk id="3" creationId="{6A2366CC-A575-4170-9366-588BCDD6402B}"/>
          </ac:spMkLst>
        </pc:spChg>
      </pc:sldChg>
      <pc:sldChg chg="modCm">
        <pc:chgData name="McCloskey, Kylie M" userId="69d748ad-4bde-4880-b7a4-62b5ad769abb" providerId="ADAL" clId="{3A72B8BF-216F-4493-809A-55B63D30BBD8}" dt="2022-09-26T21:44:30.830" v="6"/>
        <pc:sldMkLst>
          <pc:docMk/>
          <pc:sldMk cId="2434708228" sldId="753"/>
        </pc:sldMkLst>
      </pc:sldChg>
    </pc:docChg>
  </pc:docChgLst>
  <pc:docChgLst>
    <pc:chgData name="Vu, Milan H" userId="S::mhvu@fredhutch.org::3a030362-c084-4a7a-a765-974864f6e422" providerId="AD" clId="Web-{805DC3B0-F5B0-4F81-82A7-58E58BB4F786}"/>
    <pc:docChg chg="addSld modSld sldOrd">
      <pc:chgData name="Vu, Milan H" userId="S::mhvu@fredhutch.org::3a030362-c084-4a7a-a765-974864f6e422" providerId="AD" clId="Web-{805DC3B0-F5B0-4F81-82A7-58E58BB4F786}" dt="2022-09-23T17:57:49.963" v="655" actId="20577"/>
      <pc:docMkLst>
        <pc:docMk/>
      </pc:docMkLst>
      <pc:sldChg chg="modNotes">
        <pc:chgData name="Vu, Milan H" userId="S::mhvu@fredhutch.org::3a030362-c084-4a7a-a765-974864f6e422" providerId="AD" clId="Web-{805DC3B0-F5B0-4F81-82A7-58E58BB4F786}" dt="2022-09-23T17:54:29.772" v="484"/>
        <pc:sldMkLst>
          <pc:docMk/>
          <pc:sldMk cId="3805756458" sldId="285"/>
        </pc:sldMkLst>
      </pc:sldChg>
      <pc:sldChg chg="modSp modNotes">
        <pc:chgData name="Vu, Milan H" userId="S::mhvu@fredhutch.org::3a030362-c084-4a7a-a765-974864f6e422" providerId="AD" clId="Web-{805DC3B0-F5B0-4F81-82A7-58E58BB4F786}" dt="2022-09-23T17:26:23.737" v="100" actId="20577"/>
        <pc:sldMkLst>
          <pc:docMk/>
          <pc:sldMk cId="963714799" sldId="292"/>
        </pc:sldMkLst>
        <pc:spChg chg="mod">
          <ac:chgData name="Vu, Milan H" userId="S::mhvu@fredhutch.org::3a030362-c084-4a7a-a765-974864f6e422" providerId="AD" clId="Web-{805DC3B0-F5B0-4F81-82A7-58E58BB4F786}" dt="2022-09-23T17:26:23.737" v="100" actId="20577"/>
          <ac:spMkLst>
            <pc:docMk/>
            <pc:sldMk cId="963714799" sldId="292"/>
            <ac:spMk id="3" creationId="{470FACD8-B251-41B3-8EDA-43EAFB4C129E}"/>
          </ac:spMkLst>
        </pc:spChg>
      </pc:sldChg>
      <pc:sldChg chg="modSp modNotes">
        <pc:chgData name="Vu, Milan H" userId="S::mhvu@fredhutch.org::3a030362-c084-4a7a-a765-974864f6e422" providerId="AD" clId="Web-{805DC3B0-F5B0-4F81-82A7-58E58BB4F786}" dt="2022-09-23T17:24:58.407" v="97"/>
        <pc:sldMkLst>
          <pc:docMk/>
          <pc:sldMk cId="910994325" sldId="293"/>
        </pc:sldMkLst>
        <pc:spChg chg="mod">
          <ac:chgData name="Vu, Milan H" userId="S::mhvu@fredhutch.org::3a030362-c084-4a7a-a765-974864f6e422" providerId="AD" clId="Web-{805DC3B0-F5B0-4F81-82A7-58E58BB4F786}" dt="2022-09-23T17:23:24.670" v="91" actId="20577"/>
          <ac:spMkLst>
            <pc:docMk/>
            <pc:sldMk cId="910994325" sldId="293"/>
            <ac:spMk id="3" creationId="{821BDC9C-2690-4557-832B-C16CAD0B7F38}"/>
          </ac:spMkLst>
        </pc:spChg>
      </pc:sldChg>
      <pc:sldChg chg="modNotes">
        <pc:chgData name="Vu, Milan H" userId="S::mhvu@fredhutch.org::3a030362-c084-4a7a-a765-974864f6e422" providerId="AD" clId="Web-{805DC3B0-F5B0-4F81-82A7-58E58BB4F786}" dt="2022-09-23T17:54:20.193" v="470"/>
        <pc:sldMkLst>
          <pc:docMk/>
          <pc:sldMk cId="2640892050" sldId="296"/>
        </pc:sldMkLst>
      </pc:sldChg>
      <pc:sldChg chg="modSp">
        <pc:chgData name="Vu, Milan H" userId="S::mhvu@fredhutch.org::3a030362-c084-4a7a-a765-974864f6e422" providerId="AD" clId="Web-{805DC3B0-F5B0-4F81-82A7-58E58BB4F786}" dt="2022-09-23T17:51:32.909" v="388" actId="20577"/>
        <pc:sldMkLst>
          <pc:docMk/>
          <pc:sldMk cId="1720649474" sldId="301"/>
        </pc:sldMkLst>
        <pc:spChg chg="mod">
          <ac:chgData name="Vu, Milan H" userId="S::mhvu@fredhutch.org::3a030362-c084-4a7a-a765-974864f6e422" providerId="AD" clId="Web-{805DC3B0-F5B0-4F81-82A7-58E58BB4F786}" dt="2022-09-23T17:51:32.909" v="388" actId="20577"/>
          <ac:spMkLst>
            <pc:docMk/>
            <pc:sldMk cId="1720649474" sldId="301"/>
            <ac:spMk id="3" creationId="{346F5DF8-DB44-4C61-8F1B-9943D7FC0955}"/>
          </ac:spMkLst>
        </pc:spChg>
      </pc:sldChg>
      <pc:sldChg chg="modNotes">
        <pc:chgData name="Vu, Milan H" userId="S::mhvu@fredhutch.org::3a030362-c084-4a7a-a765-974864f6e422" providerId="AD" clId="Web-{805DC3B0-F5B0-4F81-82A7-58E58BB4F786}" dt="2022-09-23T17:52:08.753" v="404"/>
        <pc:sldMkLst>
          <pc:docMk/>
          <pc:sldMk cId="188352755" sldId="302"/>
        </pc:sldMkLst>
      </pc:sldChg>
      <pc:sldChg chg="modSp">
        <pc:chgData name="Vu, Milan H" userId="S::mhvu@fredhutch.org::3a030362-c084-4a7a-a765-974864f6e422" providerId="AD" clId="Web-{805DC3B0-F5B0-4F81-82A7-58E58BB4F786}" dt="2022-09-23T17:00:55.986" v="53" actId="14100"/>
        <pc:sldMkLst>
          <pc:docMk/>
          <pc:sldMk cId="1827867515" sldId="368"/>
        </pc:sldMkLst>
        <pc:spChg chg="mod">
          <ac:chgData name="Vu, Milan H" userId="S::mhvu@fredhutch.org::3a030362-c084-4a7a-a765-974864f6e422" providerId="AD" clId="Web-{805DC3B0-F5B0-4F81-82A7-58E58BB4F786}" dt="2022-09-23T17:00:55.986" v="53" actId="14100"/>
          <ac:spMkLst>
            <pc:docMk/>
            <pc:sldMk cId="1827867515" sldId="368"/>
            <ac:spMk id="4" creationId="{3B08F578-F07B-4063-9883-D202E58C390F}"/>
          </ac:spMkLst>
        </pc:spChg>
      </pc:sldChg>
      <pc:sldChg chg="modSp modNotes">
        <pc:chgData name="Vu, Milan H" userId="S::mhvu@fredhutch.org::3a030362-c084-4a7a-a765-974864f6e422" providerId="AD" clId="Web-{805DC3B0-F5B0-4F81-82A7-58E58BB4F786}" dt="2022-09-23T17:52:54.176" v="413" actId="20577"/>
        <pc:sldMkLst>
          <pc:docMk/>
          <pc:sldMk cId="2232418626" sldId="769"/>
        </pc:sldMkLst>
        <pc:spChg chg="mod">
          <ac:chgData name="Vu, Milan H" userId="S::mhvu@fredhutch.org::3a030362-c084-4a7a-a765-974864f6e422" providerId="AD" clId="Web-{805DC3B0-F5B0-4F81-82A7-58E58BB4F786}" dt="2022-09-23T17:52:54.176" v="413" actId="20577"/>
          <ac:spMkLst>
            <pc:docMk/>
            <pc:sldMk cId="2232418626" sldId="769"/>
            <ac:spMk id="2" creationId="{D70ACB1C-BF6C-4479-B79C-2276973403A6}"/>
          </ac:spMkLst>
        </pc:spChg>
      </pc:sldChg>
      <pc:sldChg chg="modNotes">
        <pc:chgData name="Vu, Milan H" userId="S::mhvu@fredhutch.org::3a030362-c084-4a7a-a765-974864f6e422" providerId="AD" clId="Web-{805DC3B0-F5B0-4F81-82A7-58E58BB4F786}" dt="2022-09-23T17:50:48.548" v="379"/>
        <pc:sldMkLst>
          <pc:docMk/>
          <pc:sldMk cId="1666454016" sldId="771"/>
        </pc:sldMkLst>
      </pc:sldChg>
      <pc:sldChg chg="modSp add ord replId">
        <pc:chgData name="Vu, Milan H" userId="S::mhvu@fredhutch.org::3a030362-c084-4a7a-a765-974864f6e422" providerId="AD" clId="Web-{805DC3B0-F5B0-4F81-82A7-58E58BB4F786}" dt="2022-09-23T17:57:49.963" v="655" actId="20577"/>
        <pc:sldMkLst>
          <pc:docMk/>
          <pc:sldMk cId="1096028880" sldId="788"/>
        </pc:sldMkLst>
        <pc:spChg chg="mod">
          <ac:chgData name="Vu, Milan H" userId="S::mhvu@fredhutch.org::3a030362-c084-4a7a-a765-974864f6e422" providerId="AD" clId="Web-{805DC3B0-F5B0-4F81-82A7-58E58BB4F786}" dt="2022-09-23T17:55:02.382" v="489" actId="20577"/>
          <ac:spMkLst>
            <pc:docMk/>
            <pc:sldMk cId="1096028880" sldId="788"/>
            <ac:spMk id="2" creationId="{D70ACB1C-BF6C-4479-B79C-2276973403A6}"/>
          </ac:spMkLst>
        </pc:spChg>
        <pc:spChg chg="mod">
          <ac:chgData name="Vu, Milan H" userId="S::mhvu@fredhutch.org::3a030362-c084-4a7a-a765-974864f6e422" providerId="AD" clId="Web-{805DC3B0-F5B0-4F81-82A7-58E58BB4F786}" dt="2022-09-23T17:57:49.963" v="655" actId="20577"/>
          <ac:spMkLst>
            <pc:docMk/>
            <pc:sldMk cId="1096028880" sldId="788"/>
            <ac:spMk id="3" creationId="{B17DD4E6-9D37-4050-81EB-B6FBC9AA59BF}"/>
          </ac:spMkLst>
        </pc:spChg>
      </pc:sldChg>
    </pc:docChg>
  </pc:docChgLst>
  <pc:docChgLst>
    <pc:chgData name="Vu, Milan H" userId="S::mhvu@fredhutch.org::3a030362-c084-4a7a-a765-974864f6e422" providerId="AD" clId="Web-{8F64207B-1DBF-4DCD-94E3-979E0C9960A6}"/>
    <pc:docChg chg="modSld">
      <pc:chgData name="Vu, Milan H" userId="S::mhvu@fredhutch.org::3a030362-c084-4a7a-a765-974864f6e422" providerId="AD" clId="Web-{8F64207B-1DBF-4DCD-94E3-979E0C9960A6}" dt="2022-09-22T18:10:02.129" v="13" actId="1076"/>
      <pc:docMkLst>
        <pc:docMk/>
      </pc:docMkLst>
      <pc:sldChg chg="addSp modSp">
        <pc:chgData name="Vu, Milan H" userId="S::mhvu@fredhutch.org::3a030362-c084-4a7a-a765-974864f6e422" providerId="AD" clId="Web-{8F64207B-1DBF-4DCD-94E3-979E0C9960A6}" dt="2022-09-22T18:10:02.129" v="13" actId="1076"/>
        <pc:sldMkLst>
          <pc:docMk/>
          <pc:sldMk cId="2186258218" sldId="288"/>
        </pc:sldMkLst>
        <pc:picChg chg="add mod ord">
          <ac:chgData name="Vu, Milan H" userId="S::mhvu@fredhutch.org::3a030362-c084-4a7a-a765-974864f6e422" providerId="AD" clId="Web-{8F64207B-1DBF-4DCD-94E3-979E0C9960A6}" dt="2022-09-22T18:09:51.847" v="12" actId="1076"/>
          <ac:picMkLst>
            <pc:docMk/>
            <pc:sldMk cId="2186258218" sldId="288"/>
            <ac:picMk id="4" creationId="{E80399FD-1A5B-F56D-75D8-BDFDF3D4E9A0}"/>
          </ac:picMkLst>
        </pc:picChg>
        <pc:picChg chg="add mod ord">
          <ac:chgData name="Vu, Milan H" userId="S::mhvu@fredhutch.org::3a030362-c084-4a7a-a765-974864f6e422" providerId="AD" clId="Web-{8F64207B-1DBF-4DCD-94E3-979E0C9960A6}" dt="2022-09-22T18:10:02.129" v="13" actId="1076"/>
          <ac:picMkLst>
            <pc:docMk/>
            <pc:sldMk cId="2186258218" sldId="288"/>
            <ac:picMk id="5" creationId="{C82D65A9-634D-8B7C-5D63-A6E504793C7F}"/>
          </ac:picMkLst>
        </pc:picChg>
      </pc:sldChg>
    </pc:docChg>
  </pc:docChgLst>
  <pc:docChgLst>
    <pc:chgData name="Vu, Milan H" userId="S::mhvu@fredhutch.org::3a030362-c084-4a7a-a765-974864f6e422" providerId="AD" clId="Web-{CF90F48E-DDBD-4310-A6DB-75EC7A0A2C2F}"/>
    <pc:docChg chg="mod modSld">
      <pc:chgData name="Vu, Milan H" userId="S::mhvu@fredhutch.org::3a030362-c084-4a7a-a765-974864f6e422" providerId="AD" clId="Web-{CF90F48E-DDBD-4310-A6DB-75EC7A0A2C2F}" dt="2022-09-26T22:04:28.829" v="1231"/>
      <pc:docMkLst>
        <pc:docMk/>
      </pc:docMkLst>
      <pc:sldChg chg="addSp delSp modSp addAnim delAnim modAnim delCm modNotes">
        <pc:chgData name="Vu, Milan H" userId="S::mhvu@fredhutch.org::3a030362-c084-4a7a-a765-974864f6e422" providerId="AD" clId="Web-{CF90F48E-DDBD-4310-A6DB-75EC7A0A2C2F}" dt="2022-09-26T21:18:39.228" v="328"/>
        <pc:sldMkLst>
          <pc:docMk/>
          <pc:sldMk cId="2186258218" sldId="288"/>
        </pc:sldMkLst>
        <pc:spChg chg="mod">
          <ac:chgData name="Vu, Milan H" userId="S::mhvu@fredhutch.org::3a030362-c084-4a7a-a765-974864f6e422" providerId="AD" clId="Web-{CF90F48E-DDBD-4310-A6DB-75EC7A0A2C2F}" dt="2022-09-26T21:04:36.991" v="53" actId="1076"/>
          <ac:spMkLst>
            <pc:docMk/>
            <pc:sldMk cId="2186258218" sldId="288"/>
            <ac:spMk id="2" creationId="{B5E0FC0C-2775-4D8D-8656-E9DD6626E804}"/>
          </ac:spMkLst>
        </pc:spChg>
        <pc:spChg chg="mod">
          <ac:chgData name="Vu, Milan H" userId="S::mhvu@fredhutch.org::3a030362-c084-4a7a-a765-974864f6e422" providerId="AD" clId="Web-{CF90F48E-DDBD-4310-A6DB-75EC7A0A2C2F}" dt="2022-09-26T21:04:40.226" v="54" actId="1076"/>
          <ac:spMkLst>
            <pc:docMk/>
            <pc:sldMk cId="2186258218" sldId="288"/>
            <ac:spMk id="3" creationId="{39C89059-8406-43C3-9310-1BBFF9F55EC2}"/>
          </ac:spMkLst>
        </pc:spChg>
        <pc:spChg chg="mod ord">
          <ac:chgData name="Vu, Milan H" userId="S::mhvu@fredhutch.org::3a030362-c084-4a7a-a765-974864f6e422" providerId="AD" clId="Web-{CF90F48E-DDBD-4310-A6DB-75EC7A0A2C2F}" dt="2022-09-26T21:15:40.630" v="107" actId="1076"/>
          <ac:spMkLst>
            <pc:docMk/>
            <pc:sldMk cId="2186258218" sldId="288"/>
            <ac:spMk id="7" creationId="{77EC141A-A35B-42DB-BE90-CA47F6F766F5}"/>
          </ac:spMkLst>
        </pc:spChg>
        <pc:spChg chg="mod ord">
          <ac:chgData name="Vu, Milan H" userId="S::mhvu@fredhutch.org::3a030362-c084-4a7a-a765-974864f6e422" providerId="AD" clId="Web-{CF90F48E-DDBD-4310-A6DB-75EC7A0A2C2F}" dt="2022-09-26T21:15:20.036" v="106" actId="1076"/>
          <ac:spMkLst>
            <pc:docMk/>
            <pc:sldMk cId="2186258218" sldId="288"/>
            <ac:spMk id="9" creationId="{C96DFAFA-5A0C-49A5-B4C2-C98DBCAF441D}"/>
          </ac:spMkLst>
        </pc:spChg>
        <pc:spChg chg="mod ord">
          <ac:chgData name="Vu, Milan H" userId="S::mhvu@fredhutch.org::3a030362-c084-4a7a-a765-974864f6e422" providerId="AD" clId="Web-{CF90F48E-DDBD-4310-A6DB-75EC7A0A2C2F}" dt="2022-09-26T21:15:50.865" v="109" actId="1076"/>
          <ac:spMkLst>
            <pc:docMk/>
            <pc:sldMk cId="2186258218" sldId="288"/>
            <ac:spMk id="10" creationId="{6D1569DD-314A-4260-8C74-B9AD6AC37DE9}"/>
          </ac:spMkLst>
        </pc:spChg>
        <pc:spChg chg="mod ord">
          <ac:chgData name="Vu, Milan H" userId="S::mhvu@fredhutch.org::3a030362-c084-4a7a-a765-974864f6e422" providerId="AD" clId="Web-{CF90F48E-DDBD-4310-A6DB-75EC7A0A2C2F}" dt="2022-09-26T21:15:43.537" v="108" actId="1076"/>
          <ac:spMkLst>
            <pc:docMk/>
            <pc:sldMk cId="2186258218" sldId="288"/>
            <ac:spMk id="11" creationId="{BF6006D9-1989-4E0A-AFDD-6D98005F9E10}"/>
          </ac:spMkLst>
        </pc:spChg>
        <pc:grpChg chg="add mod">
          <ac:chgData name="Vu, Milan H" userId="S::mhvu@fredhutch.org::3a030362-c084-4a7a-a765-974864f6e422" providerId="AD" clId="Web-{CF90F48E-DDBD-4310-A6DB-75EC7A0A2C2F}" dt="2022-09-26T21:14:42.832" v="96" actId="1076"/>
          <ac:grpSpMkLst>
            <pc:docMk/>
            <pc:sldMk cId="2186258218" sldId="288"/>
            <ac:grpSpMk id="12" creationId="{0FFF021D-493A-F342-AB86-AA8C01DBC708}"/>
          </ac:grpSpMkLst>
        </pc:grpChg>
        <pc:picChg chg="del">
          <ac:chgData name="Vu, Milan H" userId="S::mhvu@fredhutch.org::3a030362-c084-4a7a-a765-974864f6e422" providerId="AD" clId="Web-{CF90F48E-DDBD-4310-A6DB-75EC7A0A2C2F}" dt="2022-09-26T21:04:57.726" v="55"/>
          <ac:picMkLst>
            <pc:docMk/>
            <pc:sldMk cId="2186258218" sldId="288"/>
            <ac:picMk id="4" creationId="{E80399FD-1A5B-F56D-75D8-BDFDF3D4E9A0}"/>
          </ac:picMkLst>
        </pc:picChg>
        <pc:picChg chg="del mod">
          <ac:chgData name="Vu, Milan H" userId="S::mhvu@fredhutch.org::3a030362-c084-4a7a-a765-974864f6e422" providerId="AD" clId="Web-{CF90F48E-DDBD-4310-A6DB-75EC7A0A2C2F}" dt="2022-09-26T21:03:20.802" v="35"/>
          <ac:picMkLst>
            <pc:docMk/>
            <pc:sldMk cId="2186258218" sldId="288"/>
            <ac:picMk id="5" creationId="{C82D65A9-634D-8B7C-5D63-A6E504793C7F}"/>
          </ac:picMkLst>
        </pc:picChg>
        <pc:picChg chg="add mod">
          <ac:chgData name="Vu, Milan H" userId="S::mhvu@fredhutch.org::3a030362-c084-4a7a-a765-974864f6e422" providerId="AD" clId="Web-{CF90F48E-DDBD-4310-A6DB-75EC7A0A2C2F}" dt="2022-09-26T21:03:22.881" v="37" actId="1076"/>
          <ac:picMkLst>
            <pc:docMk/>
            <pc:sldMk cId="2186258218" sldId="288"/>
            <ac:picMk id="6" creationId="{CBC02805-C2BA-D283-414A-BD719F20C31F}"/>
          </ac:picMkLst>
        </pc:picChg>
        <pc:picChg chg="add mod">
          <ac:chgData name="Vu, Milan H" userId="S::mhvu@fredhutch.org::3a030362-c084-4a7a-a765-974864f6e422" providerId="AD" clId="Web-{CF90F48E-DDBD-4310-A6DB-75EC7A0A2C2F}" dt="2022-09-26T21:03:38.600" v="39" actId="1076"/>
          <ac:picMkLst>
            <pc:docMk/>
            <pc:sldMk cId="2186258218" sldId="288"/>
            <ac:picMk id="8" creationId="{7F855D84-4FF3-3EC7-293E-62E67062BB64}"/>
          </ac:picMkLst>
        </pc:picChg>
        <pc:picChg chg="add del mod ord">
          <ac:chgData name="Vu, Milan H" userId="S::mhvu@fredhutch.org::3a030362-c084-4a7a-a765-974864f6e422" providerId="AD" clId="Web-{CF90F48E-DDBD-4310-A6DB-75EC7A0A2C2F}" dt="2022-09-26T21:13:20.284" v="74"/>
          <ac:picMkLst>
            <pc:docMk/>
            <pc:sldMk cId="2186258218" sldId="288"/>
            <ac:picMk id="13" creationId="{7EF261E4-1530-F682-0E20-431ED68BCFB7}"/>
          </ac:picMkLst>
        </pc:picChg>
        <pc:picChg chg="add mod modCrop">
          <ac:chgData name="Vu, Milan H" userId="S::mhvu@fredhutch.org::3a030362-c084-4a7a-a765-974864f6e422" providerId="AD" clId="Web-{CF90F48E-DDBD-4310-A6DB-75EC7A0A2C2F}" dt="2022-09-26T21:15:15.349" v="105" actId="1076"/>
          <ac:picMkLst>
            <pc:docMk/>
            <pc:sldMk cId="2186258218" sldId="288"/>
            <ac:picMk id="14" creationId="{2F5AE41E-9275-69D2-10AD-6C34F06E094E}"/>
          </ac:picMkLst>
        </pc:picChg>
      </pc:sldChg>
      <pc:sldChg chg="modNotes">
        <pc:chgData name="Vu, Milan H" userId="S::mhvu@fredhutch.org::3a030362-c084-4a7a-a765-974864f6e422" providerId="AD" clId="Web-{CF90F48E-DDBD-4310-A6DB-75EC7A0A2C2F}" dt="2022-09-26T21:19:47.182" v="470"/>
        <pc:sldMkLst>
          <pc:docMk/>
          <pc:sldMk cId="3283571745" sldId="299"/>
        </pc:sldMkLst>
      </pc:sldChg>
      <pc:sldChg chg="addCm modNotes">
        <pc:chgData name="Vu, Milan H" userId="S::mhvu@fredhutch.org::3a030362-c084-4a7a-a765-974864f6e422" providerId="AD" clId="Web-{CF90F48E-DDBD-4310-A6DB-75EC7A0A2C2F}" dt="2022-09-26T21:55:41.964" v="1114"/>
        <pc:sldMkLst>
          <pc:docMk/>
          <pc:sldMk cId="2434708228" sldId="753"/>
        </pc:sldMkLst>
      </pc:sldChg>
      <pc:sldChg chg="modNotes">
        <pc:chgData name="Vu, Milan H" userId="S::mhvu@fredhutch.org::3a030362-c084-4a7a-a765-974864f6e422" providerId="AD" clId="Web-{CF90F48E-DDBD-4310-A6DB-75EC7A0A2C2F}" dt="2022-09-26T22:02:00.792" v="1174"/>
        <pc:sldMkLst>
          <pc:docMk/>
          <pc:sldMk cId="4197431251" sldId="754"/>
        </pc:sldMkLst>
      </pc:sldChg>
      <pc:sldChg chg="modNotes">
        <pc:chgData name="Vu, Milan H" userId="S::mhvu@fredhutch.org::3a030362-c084-4a7a-a765-974864f6e422" providerId="AD" clId="Web-{CF90F48E-DDBD-4310-A6DB-75EC7A0A2C2F}" dt="2022-09-26T21:25:06.564" v="992"/>
        <pc:sldMkLst>
          <pc:docMk/>
          <pc:sldMk cId="1383261259" sldId="760"/>
        </pc:sldMkLst>
      </pc:sldChg>
      <pc:sldChg chg="modNotes">
        <pc:chgData name="Vu, Milan H" userId="S::mhvu@fredhutch.org::3a030362-c084-4a7a-a765-974864f6e422" providerId="AD" clId="Web-{CF90F48E-DDBD-4310-A6DB-75EC7A0A2C2F}" dt="2022-09-26T21:56:16.653" v="1170"/>
        <pc:sldMkLst>
          <pc:docMk/>
          <pc:sldMk cId="2147251378" sldId="762"/>
        </pc:sldMkLst>
      </pc:sldChg>
      <pc:sldChg chg="modNotes">
        <pc:chgData name="Vu, Milan H" userId="S::mhvu@fredhutch.org::3a030362-c084-4a7a-a765-974864f6e422" providerId="AD" clId="Web-{CF90F48E-DDBD-4310-A6DB-75EC7A0A2C2F}" dt="2022-09-26T22:04:28.829" v="1231"/>
        <pc:sldMkLst>
          <pc:docMk/>
          <pc:sldMk cId="1968601928" sldId="763"/>
        </pc:sldMkLst>
      </pc:sldChg>
      <pc:sldChg chg="modSp modNotes">
        <pc:chgData name="Vu, Milan H" userId="S::mhvu@fredhutch.org::3a030362-c084-4a7a-a765-974864f6e422" providerId="AD" clId="Web-{CF90F48E-DDBD-4310-A6DB-75EC7A0A2C2F}" dt="2022-09-26T21:00:54.002" v="24" actId="20577"/>
        <pc:sldMkLst>
          <pc:docMk/>
          <pc:sldMk cId="1096028880" sldId="788"/>
        </pc:sldMkLst>
        <pc:spChg chg="mod">
          <ac:chgData name="Vu, Milan H" userId="S::mhvu@fredhutch.org::3a030362-c084-4a7a-a765-974864f6e422" providerId="AD" clId="Web-{CF90F48E-DDBD-4310-A6DB-75EC7A0A2C2F}" dt="2022-09-26T21:00:54.002" v="24" actId="20577"/>
          <ac:spMkLst>
            <pc:docMk/>
            <pc:sldMk cId="1096028880" sldId="788"/>
            <ac:spMk id="3" creationId="{B17DD4E6-9D37-4050-81EB-B6FBC9AA59BF}"/>
          </ac:spMkLst>
        </pc:spChg>
      </pc:sldChg>
    </pc:docChg>
  </pc:docChgLst>
  <pc:docChgLst>
    <pc:chgData name="Vu, Milan H" userId="S::mhvu@fredhutch.org::3a030362-c084-4a7a-a765-974864f6e422" providerId="AD" clId="Web-{6AA0A9CF-3205-49A5-B7B9-CB34B2BED7E9}"/>
    <pc:docChg chg="modSld">
      <pc:chgData name="Vu, Milan H" userId="S::mhvu@fredhutch.org::3a030362-c084-4a7a-a765-974864f6e422" providerId="AD" clId="Web-{6AA0A9CF-3205-49A5-B7B9-CB34B2BED7E9}" dt="2022-09-22T22:38:21.772" v="72"/>
      <pc:docMkLst>
        <pc:docMk/>
      </pc:docMkLst>
      <pc:sldChg chg="modNotes">
        <pc:chgData name="Vu, Milan H" userId="S::mhvu@fredhutch.org::3a030362-c084-4a7a-a765-974864f6e422" providerId="AD" clId="Web-{6AA0A9CF-3205-49A5-B7B9-CB34B2BED7E9}" dt="2022-09-22T22:38:21.772" v="72"/>
        <pc:sldMkLst>
          <pc:docMk/>
          <pc:sldMk cId="3176621497" sldId="265"/>
        </pc:sldMkLst>
      </pc:sldChg>
      <pc:sldChg chg="modSp delCm">
        <pc:chgData name="Vu, Milan H" userId="S::mhvu@fredhutch.org::3a030362-c084-4a7a-a765-974864f6e422" providerId="AD" clId="Web-{6AA0A9CF-3205-49A5-B7B9-CB34B2BED7E9}" dt="2022-09-22T22:34:59.706" v="4" actId="20577"/>
        <pc:sldMkLst>
          <pc:docMk/>
          <pc:sldMk cId="1648015433" sldId="370"/>
        </pc:sldMkLst>
        <pc:spChg chg="mod">
          <ac:chgData name="Vu, Milan H" userId="S::mhvu@fredhutch.org::3a030362-c084-4a7a-a765-974864f6e422" providerId="AD" clId="Web-{6AA0A9CF-3205-49A5-B7B9-CB34B2BED7E9}" dt="2022-09-22T22:34:59.706" v="4" actId="20577"/>
          <ac:spMkLst>
            <pc:docMk/>
            <pc:sldMk cId="1648015433" sldId="370"/>
            <ac:spMk id="3" creationId="{6A2366CC-A575-4170-9366-588BCDD6402B}"/>
          </ac:spMkLst>
        </pc:spChg>
      </pc:sldChg>
    </pc:docChg>
  </pc:docChgLst>
  <pc:docChgLst>
    <pc:chgData name="Vu, Milan H" userId="S::mhvu@fredhutch.org::3a030362-c084-4a7a-a765-974864f6e422" providerId="AD" clId="Web-{F2C1A995-7B08-4220-84A8-1150B4CF06A2}"/>
    <pc:docChg chg="modSld">
      <pc:chgData name="Vu, Milan H" userId="S::mhvu@fredhutch.org::3a030362-c084-4a7a-a765-974864f6e422" providerId="AD" clId="Web-{F2C1A995-7B08-4220-84A8-1150B4CF06A2}" dt="2022-09-22T19:50:50.926" v="664"/>
      <pc:docMkLst>
        <pc:docMk/>
      </pc:docMkLst>
      <pc:sldChg chg="modNotes">
        <pc:chgData name="Vu, Milan H" userId="S::mhvu@fredhutch.org::3a030362-c084-4a7a-a765-974864f6e422" providerId="AD" clId="Web-{F2C1A995-7B08-4220-84A8-1150B4CF06A2}" dt="2022-09-22T19:45:29.575" v="151"/>
        <pc:sldMkLst>
          <pc:docMk/>
          <pc:sldMk cId="2772278494" sldId="258"/>
        </pc:sldMkLst>
      </pc:sldChg>
      <pc:sldChg chg="modNotes">
        <pc:chgData name="Vu, Milan H" userId="S::mhvu@fredhutch.org::3a030362-c084-4a7a-a765-974864f6e422" providerId="AD" clId="Web-{F2C1A995-7B08-4220-84A8-1150B4CF06A2}" dt="2022-09-22T19:48:41.641" v="389"/>
        <pc:sldMkLst>
          <pc:docMk/>
          <pc:sldMk cId="1959932181" sldId="259"/>
        </pc:sldMkLst>
      </pc:sldChg>
      <pc:sldChg chg="modNotes">
        <pc:chgData name="Vu, Milan H" userId="S::mhvu@fredhutch.org::3a030362-c084-4a7a-a765-974864f6e422" providerId="AD" clId="Web-{F2C1A995-7B08-4220-84A8-1150B4CF06A2}" dt="2022-09-22T19:50:34.769" v="631"/>
        <pc:sldMkLst>
          <pc:docMk/>
          <pc:sldMk cId="3542780575" sldId="260"/>
        </pc:sldMkLst>
      </pc:sldChg>
      <pc:sldChg chg="modNotes">
        <pc:chgData name="Vu, Milan H" userId="S::mhvu@fredhutch.org::3a030362-c084-4a7a-a765-974864f6e422" providerId="AD" clId="Web-{F2C1A995-7B08-4220-84A8-1150B4CF06A2}" dt="2022-09-22T19:44:36.214" v="109"/>
        <pc:sldMkLst>
          <pc:docMk/>
          <pc:sldMk cId="4198741481" sldId="326"/>
        </pc:sldMkLst>
      </pc:sldChg>
      <pc:sldChg chg="modSp modNotes">
        <pc:chgData name="Vu, Milan H" userId="S::mhvu@fredhutch.org::3a030362-c084-4a7a-a765-974864f6e422" providerId="AD" clId="Web-{F2C1A995-7B08-4220-84A8-1150B4CF06A2}" dt="2022-09-22T19:43:36.947" v="36" actId="20577"/>
        <pc:sldMkLst>
          <pc:docMk/>
          <pc:sldMk cId="1827867515" sldId="368"/>
        </pc:sldMkLst>
        <pc:spChg chg="mod">
          <ac:chgData name="Vu, Milan H" userId="S::mhvu@fredhutch.org::3a030362-c084-4a7a-a765-974864f6e422" providerId="AD" clId="Web-{F2C1A995-7B08-4220-84A8-1150B4CF06A2}" dt="2022-09-22T19:43:36.947" v="36" actId="20577"/>
          <ac:spMkLst>
            <pc:docMk/>
            <pc:sldMk cId="1827867515" sldId="368"/>
            <ac:spMk id="4" creationId="{3B08F578-F07B-4063-9883-D202E58C390F}"/>
          </ac:spMkLst>
        </pc:spChg>
      </pc:sldChg>
      <pc:sldChg chg="modNotes">
        <pc:chgData name="Vu, Milan H" userId="S::mhvu@fredhutch.org::3a030362-c084-4a7a-a765-974864f6e422" providerId="AD" clId="Web-{F2C1A995-7B08-4220-84A8-1150B4CF06A2}" dt="2022-09-22T19:50:50.926" v="664"/>
        <pc:sldMkLst>
          <pc:docMk/>
          <pc:sldMk cId="1648015433" sldId="370"/>
        </pc:sldMkLst>
      </pc:sldChg>
    </pc:docChg>
  </pc:docChgLst>
  <pc:docChgLst>
    <pc:chgData name="Vu, Milan H" userId="S::mhvu@fredhutch.org::3a030362-c084-4a7a-a765-974864f6e422" providerId="AD" clId="Web-{A45624DC-65D2-44EA-8C3B-16BB2C79F418}"/>
    <pc:docChg chg="modSld sldOrd">
      <pc:chgData name="Vu, Milan H" userId="S::mhvu@fredhutch.org::3a030362-c084-4a7a-a765-974864f6e422" providerId="AD" clId="Web-{A45624DC-65D2-44EA-8C3B-16BB2C79F418}" dt="2022-09-27T22:41:45.886" v="101" actId="20577"/>
      <pc:docMkLst>
        <pc:docMk/>
      </pc:docMkLst>
      <pc:sldChg chg="modNotes">
        <pc:chgData name="Vu, Milan H" userId="S::mhvu@fredhutch.org::3a030362-c084-4a7a-a765-974864f6e422" providerId="AD" clId="Web-{A45624DC-65D2-44EA-8C3B-16BB2C79F418}" dt="2022-09-27T21:48:13.846" v="2"/>
        <pc:sldMkLst>
          <pc:docMk/>
          <pc:sldMk cId="2772278494" sldId="258"/>
        </pc:sldMkLst>
      </pc:sldChg>
      <pc:sldChg chg="modNotes">
        <pc:chgData name="Vu, Milan H" userId="S::mhvu@fredhutch.org::3a030362-c084-4a7a-a765-974864f6e422" providerId="AD" clId="Web-{A45624DC-65D2-44EA-8C3B-16BB2C79F418}" dt="2022-09-27T21:48:17.877" v="3"/>
        <pc:sldMkLst>
          <pc:docMk/>
          <pc:sldMk cId="1959932181" sldId="259"/>
        </pc:sldMkLst>
      </pc:sldChg>
      <pc:sldChg chg="modNotes">
        <pc:chgData name="Vu, Milan H" userId="S::mhvu@fredhutch.org::3a030362-c084-4a7a-a765-974864f6e422" providerId="AD" clId="Web-{A45624DC-65D2-44EA-8C3B-16BB2C79F418}" dt="2022-09-27T21:48:20.924" v="4"/>
        <pc:sldMkLst>
          <pc:docMk/>
          <pc:sldMk cId="3542780575" sldId="260"/>
        </pc:sldMkLst>
      </pc:sldChg>
      <pc:sldChg chg="modNotes">
        <pc:chgData name="Vu, Milan H" userId="S::mhvu@fredhutch.org::3a030362-c084-4a7a-a765-974864f6e422" providerId="AD" clId="Web-{A45624DC-65D2-44EA-8C3B-16BB2C79F418}" dt="2022-09-27T21:48:56.691" v="14"/>
        <pc:sldMkLst>
          <pc:docMk/>
          <pc:sldMk cId="3805756458" sldId="285"/>
        </pc:sldMkLst>
      </pc:sldChg>
      <pc:sldChg chg="modSp modNotes">
        <pc:chgData name="Vu, Milan H" userId="S::mhvu@fredhutch.org::3a030362-c084-4a7a-a765-974864f6e422" providerId="AD" clId="Web-{A45624DC-65D2-44EA-8C3B-16BB2C79F418}" dt="2022-09-27T22:41:45.886" v="101" actId="20577"/>
        <pc:sldMkLst>
          <pc:docMk/>
          <pc:sldMk cId="2186258218" sldId="288"/>
        </pc:sldMkLst>
        <pc:spChg chg="mod">
          <ac:chgData name="Vu, Milan H" userId="S::mhvu@fredhutch.org::3a030362-c084-4a7a-a765-974864f6e422" providerId="AD" clId="Web-{A45624DC-65D2-44EA-8C3B-16BB2C79F418}" dt="2022-09-27T22:41:45.886" v="101" actId="20577"/>
          <ac:spMkLst>
            <pc:docMk/>
            <pc:sldMk cId="2186258218" sldId="288"/>
            <ac:spMk id="3" creationId="{39C89059-8406-43C3-9310-1BBFF9F55EC2}"/>
          </ac:spMkLst>
        </pc:spChg>
      </pc:sldChg>
      <pc:sldChg chg="modNotes">
        <pc:chgData name="Vu, Milan H" userId="S::mhvu@fredhutch.org::3a030362-c084-4a7a-a765-974864f6e422" providerId="AD" clId="Web-{A45624DC-65D2-44EA-8C3B-16BB2C79F418}" dt="2022-09-27T21:48:26.690" v="6"/>
        <pc:sldMkLst>
          <pc:docMk/>
          <pc:sldMk cId="1255266677" sldId="290"/>
        </pc:sldMkLst>
      </pc:sldChg>
      <pc:sldChg chg="modNotes">
        <pc:chgData name="Vu, Milan H" userId="S::mhvu@fredhutch.org::3a030362-c084-4a7a-a765-974864f6e422" providerId="AD" clId="Web-{A45624DC-65D2-44EA-8C3B-16BB2C79F418}" dt="2022-09-27T21:48:29.081" v="7"/>
        <pc:sldMkLst>
          <pc:docMk/>
          <pc:sldMk cId="1950979782" sldId="291"/>
        </pc:sldMkLst>
      </pc:sldChg>
      <pc:sldChg chg="modNotes">
        <pc:chgData name="Vu, Milan H" userId="S::mhvu@fredhutch.org::3a030362-c084-4a7a-a765-974864f6e422" providerId="AD" clId="Web-{A45624DC-65D2-44EA-8C3B-16BB2C79F418}" dt="2022-09-27T21:48:37.675" v="9"/>
        <pc:sldMkLst>
          <pc:docMk/>
          <pc:sldMk cId="963714799" sldId="292"/>
        </pc:sldMkLst>
      </pc:sldChg>
      <pc:sldChg chg="modNotes">
        <pc:chgData name="Vu, Milan H" userId="S::mhvu@fredhutch.org::3a030362-c084-4a7a-a765-974864f6e422" providerId="AD" clId="Web-{A45624DC-65D2-44EA-8C3B-16BB2C79F418}" dt="2022-09-27T21:48:33.675" v="8"/>
        <pc:sldMkLst>
          <pc:docMk/>
          <pc:sldMk cId="910994325" sldId="293"/>
        </pc:sldMkLst>
      </pc:sldChg>
      <pc:sldChg chg="modNotes">
        <pc:chgData name="Vu, Milan H" userId="S::mhvu@fredhutch.org::3a030362-c084-4a7a-a765-974864f6e422" providerId="AD" clId="Web-{A45624DC-65D2-44EA-8C3B-16BB2C79F418}" dt="2022-09-27T21:48:53.941" v="13"/>
        <pc:sldMkLst>
          <pc:docMk/>
          <pc:sldMk cId="2640892050" sldId="296"/>
        </pc:sldMkLst>
      </pc:sldChg>
      <pc:sldChg chg="modNotes">
        <pc:chgData name="Vu, Milan H" userId="S::mhvu@fredhutch.org::3a030362-c084-4a7a-a765-974864f6e422" providerId="AD" clId="Web-{A45624DC-65D2-44EA-8C3B-16BB2C79F418}" dt="2022-09-27T21:48:40.316" v="10"/>
        <pc:sldMkLst>
          <pc:docMk/>
          <pc:sldMk cId="4111918807" sldId="297"/>
        </pc:sldMkLst>
      </pc:sldChg>
      <pc:sldChg chg="modNotes">
        <pc:chgData name="Vu, Milan H" userId="S::mhvu@fredhutch.org::3a030362-c084-4a7a-a765-974864f6e422" providerId="AD" clId="Web-{A45624DC-65D2-44EA-8C3B-16BB2C79F418}" dt="2022-09-27T21:49:08.566" v="17"/>
        <pc:sldMkLst>
          <pc:docMk/>
          <pc:sldMk cId="3283571745" sldId="299"/>
        </pc:sldMkLst>
      </pc:sldChg>
      <pc:sldChg chg="modNotes">
        <pc:chgData name="Vu, Milan H" userId="S::mhvu@fredhutch.org::3a030362-c084-4a7a-a765-974864f6e422" providerId="AD" clId="Web-{A45624DC-65D2-44EA-8C3B-16BB2C79F418}" dt="2022-09-27T21:48:52.050" v="12"/>
        <pc:sldMkLst>
          <pc:docMk/>
          <pc:sldMk cId="188352755" sldId="302"/>
        </pc:sldMkLst>
      </pc:sldChg>
      <pc:sldChg chg="modNotes">
        <pc:chgData name="Vu, Milan H" userId="S::mhvu@fredhutch.org::3a030362-c084-4a7a-a765-974864f6e422" providerId="AD" clId="Web-{A45624DC-65D2-44EA-8C3B-16BB2C79F418}" dt="2022-09-27T21:48:11.815" v="1"/>
        <pc:sldMkLst>
          <pc:docMk/>
          <pc:sldMk cId="4198741481" sldId="326"/>
        </pc:sldMkLst>
      </pc:sldChg>
      <pc:sldChg chg="modSp modNotes">
        <pc:chgData name="Vu, Milan H" userId="S::mhvu@fredhutch.org::3a030362-c084-4a7a-a765-974864f6e422" providerId="AD" clId="Web-{A45624DC-65D2-44EA-8C3B-16BB2C79F418}" dt="2022-09-27T21:52:36.540" v="95" actId="14100"/>
        <pc:sldMkLst>
          <pc:docMk/>
          <pc:sldMk cId="1827867515" sldId="368"/>
        </pc:sldMkLst>
        <pc:spChg chg="mod">
          <ac:chgData name="Vu, Milan H" userId="S::mhvu@fredhutch.org::3a030362-c084-4a7a-a765-974864f6e422" providerId="AD" clId="Web-{A45624DC-65D2-44EA-8C3B-16BB2C79F418}" dt="2022-09-27T21:52:36.540" v="95" actId="14100"/>
          <ac:spMkLst>
            <pc:docMk/>
            <pc:sldMk cId="1827867515" sldId="368"/>
            <ac:spMk id="4" creationId="{3B08F578-F07B-4063-9883-D202E58C390F}"/>
          </ac:spMkLst>
        </pc:spChg>
      </pc:sldChg>
      <pc:sldChg chg="ord modNotes">
        <pc:chgData name="Vu, Milan H" userId="S::mhvu@fredhutch.org::3a030362-c084-4a7a-a765-974864f6e422" providerId="AD" clId="Web-{A45624DC-65D2-44EA-8C3B-16BB2C79F418}" dt="2022-09-27T21:59:28.754" v="98"/>
        <pc:sldMkLst>
          <pc:docMk/>
          <pc:sldMk cId="1648015433" sldId="370"/>
        </pc:sldMkLst>
      </pc:sldChg>
      <pc:sldChg chg="delCm modNotes">
        <pc:chgData name="Vu, Milan H" userId="S::mhvu@fredhutch.org::3a030362-c084-4a7a-a765-974864f6e422" providerId="AD" clId="Web-{A45624DC-65D2-44EA-8C3B-16BB2C79F418}" dt="2022-09-27T21:49:17.973" v="20"/>
        <pc:sldMkLst>
          <pc:docMk/>
          <pc:sldMk cId="2434708228" sldId="753"/>
        </pc:sldMkLst>
      </pc:sldChg>
      <pc:sldChg chg="modNotes">
        <pc:chgData name="Vu, Milan H" userId="S::mhvu@fredhutch.org::3a030362-c084-4a7a-a765-974864f6e422" providerId="AD" clId="Web-{A45624DC-65D2-44EA-8C3B-16BB2C79F418}" dt="2022-09-27T21:49:23.004" v="22"/>
        <pc:sldMkLst>
          <pc:docMk/>
          <pc:sldMk cId="4197431251" sldId="754"/>
        </pc:sldMkLst>
      </pc:sldChg>
      <pc:sldChg chg="modNotes">
        <pc:chgData name="Vu, Milan H" userId="S::mhvu@fredhutch.org::3a030362-c084-4a7a-a765-974864f6e422" providerId="AD" clId="Web-{A45624DC-65D2-44EA-8C3B-16BB2C79F418}" dt="2022-09-27T21:49:12.082" v="18"/>
        <pc:sldMkLst>
          <pc:docMk/>
          <pc:sldMk cId="1383261259" sldId="760"/>
        </pc:sldMkLst>
      </pc:sldChg>
      <pc:sldChg chg="modNotes">
        <pc:chgData name="Vu, Milan H" userId="S::mhvu@fredhutch.org::3a030362-c084-4a7a-a765-974864f6e422" providerId="AD" clId="Web-{A45624DC-65D2-44EA-8C3B-16BB2C79F418}" dt="2022-09-27T21:49:20.692" v="21"/>
        <pc:sldMkLst>
          <pc:docMk/>
          <pc:sldMk cId="2147251378" sldId="762"/>
        </pc:sldMkLst>
      </pc:sldChg>
      <pc:sldChg chg="modNotes">
        <pc:chgData name="Vu, Milan H" userId="S::mhvu@fredhutch.org::3a030362-c084-4a7a-a765-974864f6e422" providerId="AD" clId="Web-{A45624DC-65D2-44EA-8C3B-16BB2C79F418}" dt="2022-09-27T21:49:25.520" v="23"/>
        <pc:sldMkLst>
          <pc:docMk/>
          <pc:sldMk cId="1968601928" sldId="763"/>
        </pc:sldMkLst>
      </pc:sldChg>
      <pc:sldChg chg="modNotes">
        <pc:chgData name="Vu, Milan H" userId="S::mhvu@fredhutch.org::3a030362-c084-4a7a-a765-974864f6e422" providerId="AD" clId="Web-{A45624DC-65D2-44EA-8C3B-16BB2C79F418}" dt="2022-09-27T21:48:42.987" v="11"/>
        <pc:sldMkLst>
          <pc:docMk/>
          <pc:sldMk cId="2232418626" sldId="769"/>
        </pc:sldMkLst>
      </pc:sldChg>
      <pc:sldChg chg="modSp modNotes">
        <pc:chgData name="Vu, Milan H" userId="S::mhvu@fredhutch.org::3a030362-c084-4a7a-a765-974864f6e422" providerId="AD" clId="Web-{A45624DC-65D2-44EA-8C3B-16BB2C79F418}" dt="2022-09-27T22:41:23.322" v="100" actId="20577"/>
        <pc:sldMkLst>
          <pc:docMk/>
          <pc:sldMk cId="1096028880" sldId="788"/>
        </pc:sldMkLst>
        <pc:spChg chg="mod">
          <ac:chgData name="Vu, Milan H" userId="S::mhvu@fredhutch.org::3a030362-c084-4a7a-a765-974864f6e422" providerId="AD" clId="Web-{A45624DC-65D2-44EA-8C3B-16BB2C79F418}" dt="2022-09-27T22:41:23.322" v="100" actId="20577"/>
          <ac:spMkLst>
            <pc:docMk/>
            <pc:sldMk cId="1096028880" sldId="788"/>
            <ac:spMk id="3" creationId="{B17DD4E6-9D37-4050-81EB-B6FBC9AA59B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ECCFA-B040-4737-B69A-FA6C4C84A0A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AAB60-384A-467D-AF4F-3293B90BC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4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40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71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33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9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68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23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09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23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32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87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9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54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40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5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2D9AE-7182-4680-8F79-479C4181F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841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29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57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2D9AE-7182-4680-8F79-479C4181F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299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10253F-0461-493E-BC9C-A819AC4A2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5080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10253F-0461-493E-BC9C-A819AC4A2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5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8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8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88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5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17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19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AAB60-384A-467D-AF4F-3293B90BC7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9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w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3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w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w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w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w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w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DA22-A7FE-4761-ADC3-1CCDF775D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136A5A-6686-4420-84BF-56CEBF068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CBE51-02EC-4948-8B3F-FFE1FFAA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DE2FC-4ACA-4026-B611-96ED4539A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1F1D3-792E-450A-8072-745838B10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A6F9-83E1-41A4-B3DE-7C312D5D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2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40F89-A5CB-4286-8B48-5EA0537ED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4C2351-9CAF-4602-B700-C3DD0A9B7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44E56-4DF4-4885-8A9D-C2DD77B6B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35476-3191-4388-AF1F-58A595E3B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49185-40BB-4F07-A5B9-4837A1D5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A6F9-83E1-41A4-B3DE-7C312D5D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98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1A52D6-C156-42D8-AA65-BA9BB5609E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D5079-F379-426F-A2B5-38517F907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EB2CE-B003-4448-B60A-9F70C2E1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18602-84D3-47DA-A7BF-60A20CEF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0326-1423-49EA-8823-FE351B7B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A6F9-83E1-41A4-B3DE-7C312D5D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49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HVTN logo-black" descr="Logo&#10;&#10;Description automatically generated" hidden="1">
            <a:extLst>
              <a:ext uri="{FF2B5EF4-FFF2-40B4-BE49-F238E27FC236}">
                <a16:creationId xmlns:a16="http://schemas.microsoft.com/office/drawing/2014/main" id="{A263F057-C9B1-824F-B4F5-7EA9579DA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375" y="5468380"/>
            <a:ext cx="1377325" cy="845916"/>
          </a:xfrm>
          <a:prstGeom prst="rect">
            <a:avLst/>
          </a:prstGeom>
        </p:spPr>
      </p:pic>
      <p:sp>
        <p:nvSpPr>
          <p:cNvPr id="60" name="presenter">
            <a:extLst>
              <a:ext uri="{FF2B5EF4-FFF2-40B4-BE49-F238E27FC236}">
                <a16:creationId xmlns:a16="http://schemas.microsoft.com/office/drawing/2014/main" id="{AFF74F91-9E03-2349-88D3-9022E50F1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14863" y="5468938"/>
            <a:ext cx="3302000" cy="66833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3780C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0D35A986-0105-884F-94B1-F4483584A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4452" y="3086100"/>
            <a:ext cx="8753248" cy="178338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rgbClr val="3780CE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8" name="intro">
            <a:extLst>
              <a:ext uri="{FF2B5EF4-FFF2-40B4-BE49-F238E27FC236}">
                <a16:creationId xmlns:a16="http://schemas.microsoft.com/office/drawing/2014/main" id="{BD444F3E-06FA-6648-AEC5-1116D0726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14863" y="2270125"/>
            <a:ext cx="8753249" cy="703263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780CE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B47C4F-96F1-45E2-90BC-BD0BB2967FC0}"/>
              </a:ext>
            </a:extLst>
          </p:cNvPr>
          <p:cNvGrpSpPr/>
          <p:nvPr/>
        </p:nvGrpSpPr>
        <p:grpSpPr>
          <a:xfrm>
            <a:off x="0" y="0"/>
            <a:ext cx="2051743" cy="6858000"/>
            <a:chOff x="-1" y="0"/>
            <a:chExt cx="4105155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110075-17C3-4008-81AA-5A02D86DADAB}"/>
                </a:ext>
              </a:extLst>
            </p:cNvPr>
            <p:cNvSpPr/>
            <p:nvPr/>
          </p:nvSpPr>
          <p:spPr>
            <a:xfrm>
              <a:off x="-1" y="0"/>
              <a:ext cx="1030437" cy="6858000"/>
            </a:xfrm>
            <a:prstGeom prst="rect">
              <a:avLst/>
            </a:prstGeom>
            <a:solidFill>
              <a:srgbClr val="E57B2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A99539-5C80-44DA-BDDF-6C6956C271B5}"/>
                </a:ext>
              </a:extLst>
            </p:cNvPr>
            <p:cNvSpPr/>
            <p:nvPr/>
          </p:nvSpPr>
          <p:spPr>
            <a:xfrm>
              <a:off x="1023717" y="0"/>
              <a:ext cx="1030437" cy="6858000"/>
            </a:xfrm>
            <a:prstGeom prst="rect">
              <a:avLst/>
            </a:prstGeom>
            <a:solidFill>
              <a:srgbClr val="3780C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F78590-9D41-458E-9F5C-455477FC0634}"/>
                </a:ext>
              </a:extLst>
            </p:cNvPr>
            <p:cNvSpPr/>
            <p:nvPr/>
          </p:nvSpPr>
          <p:spPr>
            <a:xfrm>
              <a:off x="2045254" y="0"/>
              <a:ext cx="1030437" cy="6858000"/>
            </a:xfrm>
            <a:prstGeom prst="rect">
              <a:avLst/>
            </a:prstGeom>
            <a:solidFill>
              <a:srgbClr val="9F63D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EA2E4D-E456-4B63-8A96-0A9DE562F125}"/>
                </a:ext>
              </a:extLst>
            </p:cNvPr>
            <p:cNvSpPr/>
            <p:nvPr/>
          </p:nvSpPr>
          <p:spPr>
            <a:xfrm>
              <a:off x="3074717" y="0"/>
              <a:ext cx="1030437" cy="6858000"/>
            </a:xfrm>
            <a:prstGeom prst="rect">
              <a:avLst/>
            </a:prstGeom>
            <a:solidFill>
              <a:srgbClr val="FA44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8297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HVTN logo-black" descr="Logo&#10;&#10;Description automatically generated" hidden="1">
            <a:extLst>
              <a:ext uri="{FF2B5EF4-FFF2-40B4-BE49-F238E27FC236}">
                <a16:creationId xmlns:a16="http://schemas.microsoft.com/office/drawing/2014/main" id="{A263F057-C9B1-824F-B4F5-7EA9579DA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375" y="5468380"/>
            <a:ext cx="1377325" cy="845916"/>
          </a:xfrm>
          <a:prstGeom prst="rect">
            <a:avLst/>
          </a:prstGeom>
        </p:spPr>
      </p:pic>
      <p:sp>
        <p:nvSpPr>
          <p:cNvPr id="60" name="presenter">
            <a:extLst>
              <a:ext uri="{FF2B5EF4-FFF2-40B4-BE49-F238E27FC236}">
                <a16:creationId xmlns:a16="http://schemas.microsoft.com/office/drawing/2014/main" id="{AFF74F91-9E03-2349-88D3-9022E50F1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14863" y="5468938"/>
            <a:ext cx="3302000" cy="66833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3780C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0D35A986-0105-884F-94B1-F4483584A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4452" y="3086100"/>
            <a:ext cx="8753248" cy="178338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rgbClr val="3780CE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8" name="intro">
            <a:extLst>
              <a:ext uri="{FF2B5EF4-FFF2-40B4-BE49-F238E27FC236}">
                <a16:creationId xmlns:a16="http://schemas.microsoft.com/office/drawing/2014/main" id="{BD444F3E-06FA-6648-AEC5-1116D0726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14863" y="2270125"/>
            <a:ext cx="8753249" cy="703263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780CE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B47C4F-96F1-45E2-90BC-BD0BB2967FC0}"/>
              </a:ext>
            </a:extLst>
          </p:cNvPr>
          <p:cNvGrpSpPr/>
          <p:nvPr/>
        </p:nvGrpSpPr>
        <p:grpSpPr>
          <a:xfrm>
            <a:off x="0" y="0"/>
            <a:ext cx="2051743" cy="6858000"/>
            <a:chOff x="-1" y="0"/>
            <a:chExt cx="4105155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110075-17C3-4008-81AA-5A02D86DADAB}"/>
                </a:ext>
              </a:extLst>
            </p:cNvPr>
            <p:cNvSpPr/>
            <p:nvPr/>
          </p:nvSpPr>
          <p:spPr>
            <a:xfrm>
              <a:off x="-1" y="0"/>
              <a:ext cx="1030437" cy="6858000"/>
            </a:xfrm>
            <a:prstGeom prst="rect">
              <a:avLst/>
            </a:prstGeom>
            <a:solidFill>
              <a:srgbClr val="E57B2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A99539-5C80-44DA-BDDF-6C6956C271B5}"/>
                </a:ext>
              </a:extLst>
            </p:cNvPr>
            <p:cNvSpPr/>
            <p:nvPr/>
          </p:nvSpPr>
          <p:spPr>
            <a:xfrm>
              <a:off x="1023717" y="0"/>
              <a:ext cx="1030437" cy="6858000"/>
            </a:xfrm>
            <a:prstGeom prst="rect">
              <a:avLst/>
            </a:prstGeom>
            <a:solidFill>
              <a:srgbClr val="3780C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F78590-9D41-458E-9F5C-455477FC0634}"/>
                </a:ext>
              </a:extLst>
            </p:cNvPr>
            <p:cNvSpPr/>
            <p:nvPr/>
          </p:nvSpPr>
          <p:spPr>
            <a:xfrm>
              <a:off x="2045254" y="0"/>
              <a:ext cx="1030437" cy="6858000"/>
            </a:xfrm>
            <a:prstGeom prst="rect">
              <a:avLst/>
            </a:prstGeom>
            <a:solidFill>
              <a:srgbClr val="9F63D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EA2E4D-E456-4B63-8A96-0A9DE562F125}"/>
                </a:ext>
              </a:extLst>
            </p:cNvPr>
            <p:cNvSpPr/>
            <p:nvPr/>
          </p:nvSpPr>
          <p:spPr>
            <a:xfrm>
              <a:off x="3074717" y="0"/>
              <a:ext cx="1030437" cy="6858000"/>
            </a:xfrm>
            <a:prstGeom prst="rect">
              <a:avLst/>
            </a:prstGeom>
            <a:solidFill>
              <a:srgbClr val="FA44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380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2">
    <p:bg>
      <p:bgPr>
        <a:solidFill>
          <a:srgbClr val="EF8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9C7F96-23F0-4961-BF4A-2BE9E31D1216}"/>
              </a:ext>
            </a:extLst>
          </p:cNvPr>
          <p:cNvSpPr/>
          <p:nvPr/>
        </p:nvSpPr>
        <p:spPr>
          <a:xfrm>
            <a:off x="152400" y="146304"/>
            <a:ext cx="11887200" cy="7279794"/>
          </a:xfrm>
          <a:prstGeom prst="roundRect">
            <a:avLst>
              <a:gd name="adj" fmla="val 6288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grpSp>
        <p:nvGrpSpPr>
          <p:cNvPr id="14" name="ampersand">
            <a:extLst>
              <a:ext uri="{FF2B5EF4-FFF2-40B4-BE49-F238E27FC236}">
                <a16:creationId xmlns:a16="http://schemas.microsoft.com/office/drawing/2014/main" id="{9BD0BD0B-10B9-4807-9670-AFDF7311D503}"/>
              </a:ext>
            </a:extLst>
          </p:cNvPr>
          <p:cNvGrpSpPr/>
          <p:nvPr/>
        </p:nvGrpSpPr>
        <p:grpSpPr>
          <a:xfrm>
            <a:off x="0" y="1912139"/>
            <a:ext cx="4940037" cy="5663737"/>
            <a:chOff x="114300" y="876822"/>
            <a:chExt cx="5981700" cy="6858000"/>
          </a:xfrm>
        </p:grpSpPr>
        <p:sp>
          <p:nvSpPr>
            <p:cNvPr id="15" name="bottom">
              <a:extLst>
                <a:ext uri="{FF2B5EF4-FFF2-40B4-BE49-F238E27FC236}">
                  <a16:creationId xmlns:a16="http://schemas.microsoft.com/office/drawing/2014/main" id="{6FB58BE9-362A-4063-BB85-0E2871951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00" y="4386785"/>
              <a:ext cx="5381625" cy="2500313"/>
            </a:xfrm>
            <a:custGeom>
              <a:avLst/>
              <a:gdLst>
                <a:gd name="T0" fmla="*/ 3127 w 3390"/>
                <a:gd name="T1" fmla="*/ 972 h 1575"/>
                <a:gd name="T2" fmla="*/ 2900 w 3390"/>
                <a:gd name="T3" fmla="*/ 1290 h 1575"/>
                <a:gd name="T4" fmla="*/ 2677 w 3390"/>
                <a:gd name="T5" fmla="*/ 1558 h 1575"/>
                <a:gd name="T6" fmla="*/ 2639 w 3390"/>
                <a:gd name="T7" fmla="*/ 1558 h 1575"/>
                <a:gd name="T8" fmla="*/ 225 w 3390"/>
                <a:gd name="T9" fmla="*/ 1563 h 1575"/>
                <a:gd name="T10" fmla="*/ 193 w 3390"/>
                <a:gd name="T11" fmla="*/ 1563 h 1575"/>
                <a:gd name="T12" fmla="*/ 53 w 3390"/>
                <a:gd name="T13" fmla="*/ 1496 h 1575"/>
                <a:gd name="T14" fmla="*/ 0 w 3390"/>
                <a:gd name="T15" fmla="*/ 1323 h 1575"/>
                <a:gd name="T16" fmla="*/ 101 w 3390"/>
                <a:gd name="T17" fmla="*/ 1482 h 1575"/>
                <a:gd name="T18" fmla="*/ 110 w 3390"/>
                <a:gd name="T19" fmla="*/ 1492 h 1575"/>
                <a:gd name="T20" fmla="*/ 134 w 3390"/>
                <a:gd name="T21" fmla="*/ 1518 h 1575"/>
                <a:gd name="T22" fmla="*/ 187 w 3390"/>
                <a:gd name="T23" fmla="*/ 1558 h 1575"/>
                <a:gd name="T24" fmla="*/ 208 w 3390"/>
                <a:gd name="T25" fmla="*/ 1561 h 1575"/>
                <a:gd name="T26" fmla="*/ 230 w 3390"/>
                <a:gd name="T27" fmla="*/ 1552 h 1575"/>
                <a:gd name="T28" fmla="*/ 239 w 3390"/>
                <a:gd name="T29" fmla="*/ 1532 h 1575"/>
                <a:gd name="T30" fmla="*/ 242 w 3390"/>
                <a:gd name="T31" fmla="*/ 1351 h 1575"/>
                <a:gd name="T32" fmla="*/ 258 w 3390"/>
                <a:gd name="T33" fmla="*/ 1234 h 1575"/>
                <a:gd name="T34" fmla="*/ 304 w 3390"/>
                <a:gd name="T35" fmla="*/ 1087 h 1575"/>
                <a:gd name="T36" fmla="*/ 339 w 3390"/>
                <a:gd name="T37" fmla="*/ 1044 h 1575"/>
                <a:gd name="T38" fmla="*/ 346 w 3390"/>
                <a:gd name="T39" fmla="*/ 1041 h 1575"/>
                <a:gd name="T40" fmla="*/ 359 w 3390"/>
                <a:gd name="T41" fmla="*/ 1046 h 1575"/>
                <a:gd name="T42" fmla="*/ 437 w 3390"/>
                <a:gd name="T43" fmla="*/ 1153 h 1575"/>
                <a:gd name="T44" fmla="*/ 559 w 3390"/>
                <a:gd name="T45" fmla="*/ 1296 h 1575"/>
                <a:gd name="T46" fmla="*/ 607 w 3390"/>
                <a:gd name="T47" fmla="*/ 1340 h 1575"/>
                <a:gd name="T48" fmla="*/ 707 w 3390"/>
                <a:gd name="T49" fmla="*/ 1411 h 1575"/>
                <a:gd name="T50" fmla="*/ 738 w 3390"/>
                <a:gd name="T51" fmla="*/ 1418 h 1575"/>
                <a:gd name="T52" fmla="*/ 755 w 3390"/>
                <a:gd name="T53" fmla="*/ 1409 h 1575"/>
                <a:gd name="T54" fmla="*/ 765 w 3390"/>
                <a:gd name="T55" fmla="*/ 1382 h 1575"/>
                <a:gd name="T56" fmla="*/ 760 w 3390"/>
                <a:gd name="T57" fmla="*/ 1342 h 1575"/>
                <a:gd name="T58" fmla="*/ 748 w 3390"/>
                <a:gd name="T59" fmla="*/ 1297 h 1575"/>
                <a:gd name="T60" fmla="*/ 729 w 3390"/>
                <a:gd name="T61" fmla="*/ 1199 h 1575"/>
                <a:gd name="T62" fmla="*/ 744 w 3390"/>
                <a:gd name="T63" fmla="*/ 1213 h 1575"/>
                <a:gd name="T64" fmla="*/ 835 w 3390"/>
                <a:gd name="T65" fmla="*/ 1373 h 1575"/>
                <a:gd name="T66" fmla="*/ 961 w 3390"/>
                <a:gd name="T67" fmla="*/ 1483 h 1575"/>
                <a:gd name="T68" fmla="*/ 1117 w 3390"/>
                <a:gd name="T69" fmla="*/ 1544 h 1575"/>
                <a:gd name="T70" fmla="*/ 1300 w 3390"/>
                <a:gd name="T71" fmla="*/ 1552 h 1575"/>
                <a:gd name="T72" fmla="*/ 1501 w 3390"/>
                <a:gd name="T73" fmla="*/ 1506 h 1575"/>
                <a:gd name="T74" fmla="*/ 1721 w 3390"/>
                <a:gd name="T75" fmla="*/ 1402 h 1575"/>
                <a:gd name="T76" fmla="*/ 1949 w 3390"/>
                <a:gd name="T77" fmla="*/ 1237 h 1575"/>
                <a:gd name="T78" fmla="*/ 2125 w 3390"/>
                <a:gd name="T79" fmla="*/ 1075 h 1575"/>
                <a:gd name="T80" fmla="*/ 2345 w 3390"/>
                <a:gd name="T81" fmla="*/ 820 h 1575"/>
                <a:gd name="T82" fmla="*/ 2563 w 3390"/>
                <a:gd name="T83" fmla="*/ 510 h 1575"/>
                <a:gd name="T84" fmla="*/ 2585 w 3390"/>
                <a:gd name="T85" fmla="*/ 462 h 1575"/>
                <a:gd name="T86" fmla="*/ 2680 w 3390"/>
                <a:gd name="T87" fmla="*/ 251 h 1575"/>
                <a:gd name="T88" fmla="*/ 2754 w 3390"/>
                <a:gd name="T89" fmla="*/ 138 h 1575"/>
                <a:gd name="T90" fmla="*/ 2831 w 3390"/>
                <a:gd name="T91" fmla="*/ 62 h 1575"/>
                <a:gd name="T92" fmla="*/ 2924 w 3390"/>
                <a:gd name="T93" fmla="*/ 14 h 1575"/>
                <a:gd name="T94" fmla="*/ 3038 w 3390"/>
                <a:gd name="T95" fmla="*/ 2 h 1575"/>
                <a:gd name="T96" fmla="*/ 3172 w 3390"/>
                <a:gd name="T97" fmla="*/ 38 h 1575"/>
                <a:gd name="T98" fmla="*/ 3270 w 3390"/>
                <a:gd name="T99" fmla="*/ 95 h 1575"/>
                <a:gd name="T100" fmla="*/ 3354 w 3390"/>
                <a:gd name="T101" fmla="*/ 191 h 1575"/>
                <a:gd name="T102" fmla="*/ 3388 w 3390"/>
                <a:gd name="T103" fmla="*/ 305 h 1575"/>
                <a:gd name="T104" fmla="*/ 3383 w 3390"/>
                <a:gd name="T105" fmla="*/ 429 h 1575"/>
                <a:gd name="T106" fmla="*/ 3350 w 3390"/>
                <a:gd name="T107" fmla="*/ 556 h 1575"/>
                <a:gd name="T108" fmla="*/ 3270 w 3390"/>
                <a:gd name="T109" fmla="*/ 737 h 1575"/>
                <a:gd name="T110" fmla="*/ 3154 w 3390"/>
                <a:gd name="T111" fmla="*/ 929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90" h="1575">
                  <a:moveTo>
                    <a:pt x="3154" y="929"/>
                  </a:moveTo>
                  <a:lnTo>
                    <a:pt x="3154" y="929"/>
                  </a:lnTo>
                  <a:lnTo>
                    <a:pt x="3127" y="972"/>
                  </a:lnTo>
                  <a:lnTo>
                    <a:pt x="3127" y="972"/>
                  </a:lnTo>
                  <a:lnTo>
                    <a:pt x="3070" y="1056"/>
                  </a:lnTo>
                  <a:lnTo>
                    <a:pt x="3013" y="1137"/>
                  </a:lnTo>
                  <a:lnTo>
                    <a:pt x="2957" y="1215"/>
                  </a:lnTo>
                  <a:lnTo>
                    <a:pt x="2900" y="1290"/>
                  </a:lnTo>
                  <a:lnTo>
                    <a:pt x="2843" y="1361"/>
                  </a:lnTo>
                  <a:lnTo>
                    <a:pt x="2788" y="1430"/>
                  </a:lnTo>
                  <a:lnTo>
                    <a:pt x="2732" y="1494"/>
                  </a:lnTo>
                  <a:lnTo>
                    <a:pt x="2677" y="1558"/>
                  </a:lnTo>
                  <a:lnTo>
                    <a:pt x="2677" y="1558"/>
                  </a:lnTo>
                  <a:lnTo>
                    <a:pt x="2658" y="1575"/>
                  </a:lnTo>
                  <a:lnTo>
                    <a:pt x="2658" y="1575"/>
                  </a:lnTo>
                  <a:lnTo>
                    <a:pt x="2639" y="1558"/>
                  </a:lnTo>
                  <a:lnTo>
                    <a:pt x="232" y="1558"/>
                  </a:lnTo>
                  <a:lnTo>
                    <a:pt x="232" y="1558"/>
                  </a:lnTo>
                  <a:lnTo>
                    <a:pt x="229" y="1561"/>
                  </a:lnTo>
                  <a:lnTo>
                    <a:pt x="225" y="1563"/>
                  </a:lnTo>
                  <a:lnTo>
                    <a:pt x="225" y="1563"/>
                  </a:lnTo>
                  <a:lnTo>
                    <a:pt x="215" y="1566"/>
                  </a:lnTo>
                  <a:lnTo>
                    <a:pt x="205" y="1566"/>
                  </a:lnTo>
                  <a:lnTo>
                    <a:pt x="193" y="1563"/>
                  </a:lnTo>
                  <a:lnTo>
                    <a:pt x="181" y="1558"/>
                  </a:lnTo>
                  <a:lnTo>
                    <a:pt x="79" y="1558"/>
                  </a:lnTo>
                  <a:lnTo>
                    <a:pt x="79" y="1558"/>
                  </a:lnTo>
                  <a:lnTo>
                    <a:pt x="53" y="1496"/>
                  </a:lnTo>
                  <a:lnTo>
                    <a:pt x="31" y="1435"/>
                  </a:lnTo>
                  <a:lnTo>
                    <a:pt x="14" y="1378"/>
                  </a:lnTo>
                  <a:lnTo>
                    <a:pt x="0" y="1323"/>
                  </a:lnTo>
                  <a:lnTo>
                    <a:pt x="0" y="1323"/>
                  </a:lnTo>
                  <a:lnTo>
                    <a:pt x="28" y="1370"/>
                  </a:lnTo>
                  <a:lnTo>
                    <a:pt x="53" y="1411"/>
                  </a:lnTo>
                  <a:lnTo>
                    <a:pt x="77" y="1449"/>
                  </a:lnTo>
                  <a:lnTo>
                    <a:pt x="101" y="1482"/>
                  </a:lnTo>
                  <a:lnTo>
                    <a:pt x="101" y="1482"/>
                  </a:lnTo>
                  <a:lnTo>
                    <a:pt x="105" y="1487"/>
                  </a:lnTo>
                  <a:lnTo>
                    <a:pt x="105" y="1487"/>
                  </a:lnTo>
                  <a:lnTo>
                    <a:pt x="110" y="1492"/>
                  </a:lnTo>
                  <a:lnTo>
                    <a:pt x="110" y="1492"/>
                  </a:lnTo>
                  <a:lnTo>
                    <a:pt x="119" y="1502"/>
                  </a:lnTo>
                  <a:lnTo>
                    <a:pt x="119" y="1502"/>
                  </a:lnTo>
                  <a:lnTo>
                    <a:pt x="134" y="1518"/>
                  </a:lnTo>
                  <a:lnTo>
                    <a:pt x="151" y="1533"/>
                  </a:lnTo>
                  <a:lnTo>
                    <a:pt x="169" y="1546"/>
                  </a:lnTo>
                  <a:lnTo>
                    <a:pt x="187" y="1558"/>
                  </a:lnTo>
                  <a:lnTo>
                    <a:pt x="187" y="1558"/>
                  </a:lnTo>
                  <a:lnTo>
                    <a:pt x="191" y="1559"/>
                  </a:lnTo>
                  <a:lnTo>
                    <a:pt x="191" y="1559"/>
                  </a:lnTo>
                  <a:lnTo>
                    <a:pt x="199" y="1561"/>
                  </a:lnTo>
                  <a:lnTo>
                    <a:pt x="208" y="1561"/>
                  </a:lnTo>
                  <a:lnTo>
                    <a:pt x="217" y="1559"/>
                  </a:lnTo>
                  <a:lnTo>
                    <a:pt x="224" y="1558"/>
                  </a:lnTo>
                  <a:lnTo>
                    <a:pt x="224" y="1558"/>
                  </a:lnTo>
                  <a:lnTo>
                    <a:pt x="230" y="1552"/>
                  </a:lnTo>
                  <a:lnTo>
                    <a:pt x="236" y="1546"/>
                  </a:lnTo>
                  <a:lnTo>
                    <a:pt x="237" y="1539"/>
                  </a:lnTo>
                  <a:lnTo>
                    <a:pt x="239" y="1532"/>
                  </a:lnTo>
                  <a:lnTo>
                    <a:pt x="239" y="1532"/>
                  </a:lnTo>
                  <a:lnTo>
                    <a:pt x="239" y="1482"/>
                  </a:lnTo>
                  <a:lnTo>
                    <a:pt x="239" y="1437"/>
                  </a:lnTo>
                  <a:lnTo>
                    <a:pt x="241" y="1392"/>
                  </a:lnTo>
                  <a:lnTo>
                    <a:pt x="242" y="1351"/>
                  </a:lnTo>
                  <a:lnTo>
                    <a:pt x="242" y="1351"/>
                  </a:lnTo>
                  <a:lnTo>
                    <a:pt x="249" y="1287"/>
                  </a:lnTo>
                  <a:lnTo>
                    <a:pt x="249" y="1287"/>
                  </a:lnTo>
                  <a:lnTo>
                    <a:pt x="258" y="1234"/>
                  </a:lnTo>
                  <a:lnTo>
                    <a:pt x="268" y="1187"/>
                  </a:lnTo>
                  <a:lnTo>
                    <a:pt x="279" y="1147"/>
                  </a:lnTo>
                  <a:lnTo>
                    <a:pt x="291" y="1113"/>
                  </a:lnTo>
                  <a:lnTo>
                    <a:pt x="304" y="1087"/>
                  </a:lnTo>
                  <a:lnTo>
                    <a:pt x="316" y="1066"/>
                  </a:lnTo>
                  <a:lnTo>
                    <a:pt x="328" y="1051"/>
                  </a:lnTo>
                  <a:lnTo>
                    <a:pt x="334" y="1048"/>
                  </a:lnTo>
                  <a:lnTo>
                    <a:pt x="339" y="1044"/>
                  </a:lnTo>
                  <a:lnTo>
                    <a:pt x="339" y="1044"/>
                  </a:lnTo>
                  <a:lnTo>
                    <a:pt x="340" y="1044"/>
                  </a:lnTo>
                  <a:lnTo>
                    <a:pt x="340" y="1044"/>
                  </a:lnTo>
                  <a:lnTo>
                    <a:pt x="346" y="1041"/>
                  </a:lnTo>
                  <a:lnTo>
                    <a:pt x="351" y="1041"/>
                  </a:lnTo>
                  <a:lnTo>
                    <a:pt x="356" y="1042"/>
                  </a:lnTo>
                  <a:lnTo>
                    <a:pt x="359" y="1046"/>
                  </a:lnTo>
                  <a:lnTo>
                    <a:pt x="359" y="1046"/>
                  </a:lnTo>
                  <a:lnTo>
                    <a:pt x="361" y="1048"/>
                  </a:lnTo>
                  <a:lnTo>
                    <a:pt x="361" y="1048"/>
                  </a:lnTo>
                  <a:lnTo>
                    <a:pt x="401" y="1103"/>
                  </a:lnTo>
                  <a:lnTo>
                    <a:pt x="437" y="1153"/>
                  </a:lnTo>
                  <a:lnTo>
                    <a:pt x="471" y="1196"/>
                  </a:lnTo>
                  <a:lnTo>
                    <a:pt x="504" y="1234"/>
                  </a:lnTo>
                  <a:lnTo>
                    <a:pt x="531" y="1266"/>
                  </a:lnTo>
                  <a:lnTo>
                    <a:pt x="559" y="1296"/>
                  </a:lnTo>
                  <a:lnTo>
                    <a:pt x="585" y="1320"/>
                  </a:lnTo>
                  <a:lnTo>
                    <a:pt x="607" y="1340"/>
                  </a:lnTo>
                  <a:lnTo>
                    <a:pt x="607" y="1340"/>
                  </a:lnTo>
                  <a:lnTo>
                    <a:pt x="607" y="1340"/>
                  </a:lnTo>
                  <a:lnTo>
                    <a:pt x="634" y="1365"/>
                  </a:lnTo>
                  <a:lnTo>
                    <a:pt x="660" y="1382"/>
                  </a:lnTo>
                  <a:lnTo>
                    <a:pt x="684" y="1397"/>
                  </a:lnTo>
                  <a:lnTo>
                    <a:pt x="707" y="1411"/>
                  </a:lnTo>
                  <a:lnTo>
                    <a:pt x="707" y="1411"/>
                  </a:lnTo>
                  <a:lnTo>
                    <a:pt x="719" y="1416"/>
                  </a:lnTo>
                  <a:lnTo>
                    <a:pt x="732" y="1418"/>
                  </a:lnTo>
                  <a:lnTo>
                    <a:pt x="738" y="1418"/>
                  </a:lnTo>
                  <a:lnTo>
                    <a:pt x="744" y="1416"/>
                  </a:lnTo>
                  <a:lnTo>
                    <a:pt x="750" y="1415"/>
                  </a:lnTo>
                  <a:lnTo>
                    <a:pt x="755" y="1409"/>
                  </a:lnTo>
                  <a:lnTo>
                    <a:pt x="755" y="1409"/>
                  </a:lnTo>
                  <a:lnTo>
                    <a:pt x="758" y="1404"/>
                  </a:lnTo>
                  <a:lnTo>
                    <a:pt x="762" y="1397"/>
                  </a:lnTo>
                  <a:lnTo>
                    <a:pt x="763" y="1390"/>
                  </a:lnTo>
                  <a:lnTo>
                    <a:pt x="765" y="1382"/>
                  </a:lnTo>
                  <a:lnTo>
                    <a:pt x="763" y="1365"/>
                  </a:lnTo>
                  <a:lnTo>
                    <a:pt x="760" y="1344"/>
                  </a:lnTo>
                  <a:lnTo>
                    <a:pt x="760" y="1344"/>
                  </a:lnTo>
                  <a:lnTo>
                    <a:pt x="760" y="1342"/>
                  </a:lnTo>
                  <a:lnTo>
                    <a:pt x="760" y="1342"/>
                  </a:lnTo>
                  <a:lnTo>
                    <a:pt x="748" y="1297"/>
                  </a:lnTo>
                  <a:lnTo>
                    <a:pt x="748" y="1297"/>
                  </a:lnTo>
                  <a:lnTo>
                    <a:pt x="748" y="1297"/>
                  </a:lnTo>
                  <a:lnTo>
                    <a:pt x="748" y="1297"/>
                  </a:lnTo>
                  <a:lnTo>
                    <a:pt x="741" y="1266"/>
                  </a:lnTo>
                  <a:lnTo>
                    <a:pt x="734" y="1234"/>
                  </a:lnTo>
                  <a:lnTo>
                    <a:pt x="729" y="1199"/>
                  </a:lnTo>
                  <a:lnTo>
                    <a:pt x="729" y="1182"/>
                  </a:lnTo>
                  <a:lnTo>
                    <a:pt x="729" y="1166"/>
                  </a:lnTo>
                  <a:lnTo>
                    <a:pt x="729" y="1166"/>
                  </a:lnTo>
                  <a:lnTo>
                    <a:pt x="744" y="1213"/>
                  </a:lnTo>
                  <a:lnTo>
                    <a:pt x="763" y="1258"/>
                  </a:lnTo>
                  <a:lnTo>
                    <a:pt x="786" y="1299"/>
                  </a:lnTo>
                  <a:lnTo>
                    <a:pt x="810" y="1337"/>
                  </a:lnTo>
                  <a:lnTo>
                    <a:pt x="835" y="1373"/>
                  </a:lnTo>
                  <a:lnTo>
                    <a:pt x="863" y="1404"/>
                  </a:lnTo>
                  <a:lnTo>
                    <a:pt x="894" y="1434"/>
                  </a:lnTo>
                  <a:lnTo>
                    <a:pt x="927" y="1461"/>
                  </a:lnTo>
                  <a:lnTo>
                    <a:pt x="961" y="1483"/>
                  </a:lnTo>
                  <a:lnTo>
                    <a:pt x="997" y="1504"/>
                  </a:lnTo>
                  <a:lnTo>
                    <a:pt x="1035" y="1521"/>
                  </a:lnTo>
                  <a:lnTo>
                    <a:pt x="1074" y="1533"/>
                  </a:lnTo>
                  <a:lnTo>
                    <a:pt x="1117" y="1544"/>
                  </a:lnTo>
                  <a:lnTo>
                    <a:pt x="1160" y="1552"/>
                  </a:lnTo>
                  <a:lnTo>
                    <a:pt x="1205" y="1556"/>
                  </a:lnTo>
                  <a:lnTo>
                    <a:pt x="1251" y="1556"/>
                  </a:lnTo>
                  <a:lnTo>
                    <a:pt x="1300" y="1552"/>
                  </a:lnTo>
                  <a:lnTo>
                    <a:pt x="1348" y="1546"/>
                  </a:lnTo>
                  <a:lnTo>
                    <a:pt x="1398" y="1537"/>
                  </a:lnTo>
                  <a:lnTo>
                    <a:pt x="1449" y="1523"/>
                  </a:lnTo>
                  <a:lnTo>
                    <a:pt x="1501" y="1506"/>
                  </a:lnTo>
                  <a:lnTo>
                    <a:pt x="1554" y="1485"/>
                  </a:lnTo>
                  <a:lnTo>
                    <a:pt x="1609" y="1461"/>
                  </a:lnTo>
                  <a:lnTo>
                    <a:pt x="1664" y="1434"/>
                  </a:lnTo>
                  <a:lnTo>
                    <a:pt x="1721" y="1402"/>
                  </a:lnTo>
                  <a:lnTo>
                    <a:pt x="1776" y="1366"/>
                  </a:lnTo>
                  <a:lnTo>
                    <a:pt x="1834" y="1327"/>
                  </a:lnTo>
                  <a:lnTo>
                    <a:pt x="1891" y="1285"/>
                  </a:lnTo>
                  <a:lnTo>
                    <a:pt x="1949" y="1237"/>
                  </a:lnTo>
                  <a:lnTo>
                    <a:pt x="2008" y="1187"/>
                  </a:lnTo>
                  <a:lnTo>
                    <a:pt x="2066" y="1134"/>
                  </a:lnTo>
                  <a:lnTo>
                    <a:pt x="2125" y="1075"/>
                  </a:lnTo>
                  <a:lnTo>
                    <a:pt x="2125" y="1075"/>
                  </a:lnTo>
                  <a:lnTo>
                    <a:pt x="2180" y="1017"/>
                  </a:lnTo>
                  <a:lnTo>
                    <a:pt x="2235" y="954"/>
                  </a:lnTo>
                  <a:lnTo>
                    <a:pt x="2290" y="889"/>
                  </a:lnTo>
                  <a:lnTo>
                    <a:pt x="2345" y="820"/>
                  </a:lnTo>
                  <a:lnTo>
                    <a:pt x="2400" y="748"/>
                  </a:lnTo>
                  <a:lnTo>
                    <a:pt x="2455" y="672"/>
                  </a:lnTo>
                  <a:lnTo>
                    <a:pt x="2510" y="593"/>
                  </a:lnTo>
                  <a:lnTo>
                    <a:pt x="2563" y="510"/>
                  </a:lnTo>
                  <a:lnTo>
                    <a:pt x="2563" y="510"/>
                  </a:lnTo>
                  <a:lnTo>
                    <a:pt x="2573" y="489"/>
                  </a:lnTo>
                  <a:lnTo>
                    <a:pt x="2585" y="462"/>
                  </a:lnTo>
                  <a:lnTo>
                    <a:pt x="2585" y="462"/>
                  </a:lnTo>
                  <a:lnTo>
                    <a:pt x="2616" y="388"/>
                  </a:lnTo>
                  <a:lnTo>
                    <a:pt x="2634" y="343"/>
                  </a:lnTo>
                  <a:lnTo>
                    <a:pt x="2656" y="298"/>
                  </a:lnTo>
                  <a:lnTo>
                    <a:pt x="2680" y="251"/>
                  </a:lnTo>
                  <a:lnTo>
                    <a:pt x="2707" y="203"/>
                  </a:lnTo>
                  <a:lnTo>
                    <a:pt x="2721" y="181"/>
                  </a:lnTo>
                  <a:lnTo>
                    <a:pt x="2738" y="158"/>
                  </a:lnTo>
                  <a:lnTo>
                    <a:pt x="2754" y="138"/>
                  </a:lnTo>
                  <a:lnTo>
                    <a:pt x="2773" y="117"/>
                  </a:lnTo>
                  <a:lnTo>
                    <a:pt x="2790" y="98"/>
                  </a:lnTo>
                  <a:lnTo>
                    <a:pt x="2811" y="79"/>
                  </a:lnTo>
                  <a:lnTo>
                    <a:pt x="2831" y="62"/>
                  </a:lnTo>
                  <a:lnTo>
                    <a:pt x="2854" y="46"/>
                  </a:lnTo>
                  <a:lnTo>
                    <a:pt x="2876" y="34"/>
                  </a:lnTo>
                  <a:lnTo>
                    <a:pt x="2900" y="22"/>
                  </a:lnTo>
                  <a:lnTo>
                    <a:pt x="2924" y="14"/>
                  </a:lnTo>
                  <a:lnTo>
                    <a:pt x="2952" y="7"/>
                  </a:lnTo>
                  <a:lnTo>
                    <a:pt x="2979" y="2"/>
                  </a:lnTo>
                  <a:lnTo>
                    <a:pt x="3007" y="0"/>
                  </a:lnTo>
                  <a:lnTo>
                    <a:pt x="3038" y="2"/>
                  </a:lnTo>
                  <a:lnTo>
                    <a:pt x="3068" y="5"/>
                  </a:lnTo>
                  <a:lnTo>
                    <a:pt x="3101" y="12"/>
                  </a:lnTo>
                  <a:lnTo>
                    <a:pt x="3135" y="22"/>
                  </a:lnTo>
                  <a:lnTo>
                    <a:pt x="3172" y="38"/>
                  </a:lnTo>
                  <a:lnTo>
                    <a:pt x="3208" y="55"/>
                  </a:lnTo>
                  <a:lnTo>
                    <a:pt x="3208" y="55"/>
                  </a:lnTo>
                  <a:lnTo>
                    <a:pt x="3240" y="74"/>
                  </a:lnTo>
                  <a:lnTo>
                    <a:pt x="3270" y="95"/>
                  </a:lnTo>
                  <a:lnTo>
                    <a:pt x="3295" y="117"/>
                  </a:lnTo>
                  <a:lnTo>
                    <a:pt x="3318" y="141"/>
                  </a:lnTo>
                  <a:lnTo>
                    <a:pt x="3337" y="165"/>
                  </a:lnTo>
                  <a:lnTo>
                    <a:pt x="3354" y="191"/>
                  </a:lnTo>
                  <a:lnTo>
                    <a:pt x="3366" y="219"/>
                  </a:lnTo>
                  <a:lnTo>
                    <a:pt x="3376" y="246"/>
                  </a:lnTo>
                  <a:lnTo>
                    <a:pt x="3383" y="276"/>
                  </a:lnTo>
                  <a:lnTo>
                    <a:pt x="3388" y="305"/>
                  </a:lnTo>
                  <a:lnTo>
                    <a:pt x="3390" y="336"/>
                  </a:lnTo>
                  <a:lnTo>
                    <a:pt x="3390" y="367"/>
                  </a:lnTo>
                  <a:lnTo>
                    <a:pt x="3386" y="398"/>
                  </a:lnTo>
                  <a:lnTo>
                    <a:pt x="3383" y="429"/>
                  </a:lnTo>
                  <a:lnTo>
                    <a:pt x="3378" y="460"/>
                  </a:lnTo>
                  <a:lnTo>
                    <a:pt x="3369" y="493"/>
                  </a:lnTo>
                  <a:lnTo>
                    <a:pt x="3361" y="524"/>
                  </a:lnTo>
                  <a:lnTo>
                    <a:pt x="3350" y="556"/>
                  </a:lnTo>
                  <a:lnTo>
                    <a:pt x="3338" y="587"/>
                  </a:lnTo>
                  <a:lnTo>
                    <a:pt x="3326" y="618"/>
                  </a:lnTo>
                  <a:lnTo>
                    <a:pt x="3299" y="679"/>
                  </a:lnTo>
                  <a:lnTo>
                    <a:pt x="3270" y="737"/>
                  </a:lnTo>
                  <a:lnTo>
                    <a:pt x="3239" y="792"/>
                  </a:lnTo>
                  <a:lnTo>
                    <a:pt x="3209" y="844"/>
                  </a:lnTo>
                  <a:lnTo>
                    <a:pt x="3154" y="929"/>
                  </a:lnTo>
                  <a:lnTo>
                    <a:pt x="3154" y="929"/>
                  </a:lnTo>
                  <a:close/>
                </a:path>
              </a:pathLst>
            </a:custGeom>
            <a:solidFill>
              <a:srgbClr val="EF8990"/>
            </a:solidFill>
            <a:ln w="9525">
              <a:solidFill>
                <a:srgbClr val="EF899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ibbon">
              <a:extLst>
                <a:ext uri="{FF2B5EF4-FFF2-40B4-BE49-F238E27FC236}">
                  <a16:creationId xmlns:a16="http://schemas.microsoft.com/office/drawing/2014/main" id="{0E58BDCB-5A55-4C26-A0BC-7A06636CAD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300" y="876822"/>
              <a:ext cx="5981700" cy="6858000"/>
            </a:xfrm>
            <a:custGeom>
              <a:avLst/>
              <a:gdLst>
                <a:gd name="T0" fmla="*/ 3151 w 3768"/>
                <a:gd name="T1" fmla="*/ 3183 h 4320"/>
                <a:gd name="T2" fmla="*/ 2138 w 3768"/>
                <a:gd name="T3" fmla="*/ 2135 h 4320"/>
                <a:gd name="T4" fmla="*/ 2403 w 3768"/>
                <a:gd name="T5" fmla="*/ 1752 h 4320"/>
                <a:gd name="T6" fmla="*/ 2563 w 3768"/>
                <a:gd name="T7" fmla="*/ 1330 h 4320"/>
                <a:gd name="T8" fmla="*/ 2577 w 3768"/>
                <a:gd name="T9" fmla="*/ 896 h 4320"/>
                <a:gd name="T10" fmla="*/ 2463 w 3768"/>
                <a:gd name="T11" fmla="*/ 565 h 4320"/>
                <a:gd name="T12" fmla="*/ 2324 w 3768"/>
                <a:gd name="T13" fmla="*/ 367 h 4320"/>
                <a:gd name="T14" fmla="*/ 2126 w 3768"/>
                <a:gd name="T15" fmla="*/ 184 h 4320"/>
                <a:gd name="T16" fmla="*/ 1853 w 3768"/>
                <a:gd name="T17" fmla="*/ 45 h 4320"/>
                <a:gd name="T18" fmla="*/ 1571 w 3768"/>
                <a:gd name="T19" fmla="*/ 0 h 4320"/>
                <a:gd name="T20" fmla="*/ 1294 w 3768"/>
                <a:gd name="T21" fmla="*/ 43 h 4320"/>
                <a:gd name="T22" fmla="*/ 1037 w 3768"/>
                <a:gd name="T23" fmla="*/ 162 h 4320"/>
                <a:gd name="T24" fmla="*/ 856 w 3768"/>
                <a:gd name="T25" fmla="*/ 300 h 4320"/>
                <a:gd name="T26" fmla="*/ 703 w 3768"/>
                <a:gd name="T27" fmla="*/ 488 h 4320"/>
                <a:gd name="T28" fmla="*/ 603 w 3768"/>
                <a:gd name="T29" fmla="*/ 696 h 4320"/>
                <a:gd name="T30" fmla="*/ 543 w 3768"/>
                <a:gd name="T31" fmla="*/ 1144 h 4320"/>
                <a:gd name="T32" fmla="*/ 638 w 3768"/>
                <a:gd name="T33" fmla="*/ 1585 h 4320"/>
                <a:gd name="T34" fmla="*/ 839 w 3768"/>
                <a:gd name="T35" fmla="*/ 1956 h 4320"/>
                <a:gd name="T36" fmla="*/ 583 w 3768"/>
                <a:gd name="T37" fmla="*/ 2197 h 4320"/>
                <a:gd name="T38" fmla="*/ 294 w 3768"/>
                <a:gd name="T39" fmla="*/ 2471 h 4320"/>
                <a:gd name="T40" fmla="*/ 91 w 3768"/>
                <a:gd name="T41" fmla="*/ 2800 h 4320"/>
                <a:gd name="T42" fmla="*/ 2 w 3768"/>
                <a:gd name="T43" fmla="*/ 3200 h 4320"/>
                <a:gd name="T44" fmla="*/ 38 w 3768"/>
                <a:gd name="T45" fmla="*/ 3562 h 4320"/>
                <a:gd name="T46" fmla="*/ 129 w 3768"/>
                <a:gd name="T47" fmla="*/ 3698 h 4320"/>
                <a:gd name="T48" fmla="*/ 189 w 3768"/>
                <a:gd name="T49" fmla="*/ 3758 h 4320"/>
                <a:gd name="T50" fmla="*/ 249 w 3768"/>
                <a:gd name="T51" fmla="*/ 3774 h 4320"/>
                <a:gd name="T52" fmla="*/ 266 w 3768"/>
                <a:gd name="T53" fmla="*/ 3715 h 4320"/>
                <a:gd name="T54" fmla="*/ 273 w 3768"/>
                <a:gd name="T55" fmla="*/ 3498 h 4320"/>
                <a:gd name="T56" fmla="*/ 315 w 3768"/>
                <a:gd name="T57" fmla="*/ 3338 h 4320"/>
                <a:gd name="T58" fmla="*/ 364 w 3768"/>
                <a:gd name="T59" fmla="*/ 3255 h 4320"/>
                <a:gd name="T60" fmla="*/ 385 w 3768"/>
                <a:gd name="T61" fmla="*/ 3259 h 4320"/>
                <a:gd name="T62" fmla="*/ 578 w 3768"/>
                <a:gd name="T63" fmla="*/ 3498 h 4320"/>
                <a:gd name="T64" fmla="*/ 708 w 3768"/>
                <a:gd name="T65" fmla="*/ 3612 h 4320"/>
                <a:gd name="T66" fmla="*/ 782 w 3768"/>
                <a:gd name="T67" fmla="*/ 3624 h 4320"/>
                <a:gd name="T68" fmla="*/ 784 w 3768"/>
                <a:gd name="T69" fmla="*/ 3555 h 4320"/>
                <a:gd name="T70" fmla="*/ 772 w 3768"/>
                <a:gd name="T71" fmla="*/ 3508 h 4320"/>
                <a:gd name="T72" fmla="*/ 751 w 3768"/>
                <a:gd name="T73" fmla="*/ 3267 h 4320"/>
                <a:gd name="T74" fmla="*/ 792 w 3768"/>
                <a:gd name="T75" fmla="*/ 3050 h 4320"/>
                <a:gd name="T76" fmla="*/ 920 w 3768"/>
                <a:gd name="T77" fmla="*/ 2897 h 4320"/>
                <a:gd name="T78" fmla="*/ 1262 w 3768"/>
                <a:gd name="T79" fmla="*/ 2654 h 4320"/>
                <a:gd name="T80" fmla="*/ 2149 w 3768"/>
                <a:gd name="T81" fmla="*/ 3286 h 4320"/>
                <a:gd name="T82" fmla="*/ 3118 w 3768"/>
                <a:gd name="T83" fmla="*/ 4201 h 4320"/>
                <a:gd name="T84" fmla="*/ 3273 w 3768"/>
                <a:gd name="T85" fmla="*/ 4320 h 4320"/>
                <a:gd name="T86" fmla="*/ 3295 w 3768"/>
                <a:gd name="T87" fmla="*/ 4282 h 4320"/>
                <a:gd name="T88" fmla="*/ 3251 w 3768"/>
                <a:gd name="T89" fmla="*/ 3903 h 4320"/>
                <a:gd name="T90" fmla="*/ 3263 w 3768"/>
                <a:gd name="T91" fmla="*/ 3819 h 4320"/>
                <a:gd name="T92" fmla="*/ 3474 w 3768"/>
                <a:gd name="T93" fmla="*/ 3819 h 4320"/>
                <a:gd name="T94" fmla="*/ 3749 w 3768"/>
                <a:gd name="T95" fmla="*/ 3838 h 4320"/>
                <a:gd name="T96" fmla="*/ 3766 w 3768"/>
                <a:gd name="T97" fmla="*/ 3800 h 4320"/>
                <a:gd name="T98" fmla="*/ 1557 w 3768"/>
                <a:gd name="T99" fmla="*/ 1661 h 4320"/>
                <a:gd name="T100" fmla="*/ 1344 w 3768"/>
                <a:gd name="T101" fmla="*/ 1320 h 4320"/>
                <a:gd name="T102" fmla="*/ 1300 w 3768"/>
                <a:gd name="T103" fmla="*/ 1129 h 4320"/>
                <a:gd name="T104" fmla="*/ 1334 w 3768"/>
                <a:gd name="T105" fmla="*/ 922 h 4320"/>
                <a:gd name="T106" fmla="*/ 1432 w 3768"/>
                <a:gd name="T107" fmla="*/ 787 h 4320"/>
                <a:gd name="T108" fmla="*/ 1604 w 3768"/>
                <a:gd name="T109" fmla="*/ 760 h 4320"/>
                <a:gd name="T110" fmla="*/ 1733 w 3768"/>
                <a:gd name="T111" fmla="*/ 832 h 4320"/>
                <a:gd name="T112" fmla="*/ 1824 w 3768"/>
                <a:gd name="T113" fmla="*/ 1039 h 4320"/>
                <a:gd name="T114" fmla="*/ 1810 w 3768"/>
                <a:gd name="T115" fmla="*/ 1237 h 4320"/>
                <a:gd name="T116" fmla="*/ 1683 w 3768"/>
                <a:gd name="T117" fmla="*/ 1494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68" h="4320">
                  <a:moveTo>
                    <a:pt x="3742" y="3751"/>
                  </a:moveTo>
                  <a:lnTo>
                    <a:pt x="3742" y="3751"/>
                  </a:lnTo>
                  <a:lnTo>
                    <a:pt x="3655" y="3665"/>
                  </a:lnTo>
                  <a:lnTo>
                    <a:pt x="3548" y="3562"/>
                  </a:lnTo>
                  <a:lnTo>
                    <a:pt x="3548" y="3562"/>
                  </a:lnTo>
                  <a:lnTo>
                    <a:pt x="3361" y="3383"/>
                  </a:lnTo>
                  <a:lnTo>
                    <a:pt x="3151" y="3183"/>
                  </a:lnTo>
                  <a:lnTo>
                    <a:pt x="3151" y="3183"/>
                  </a:lnTo>
                  <a:lnTo>
                    <a:pt x="2609" y="2673"/>
                  </a:lnTo>
                  <a:lnTo>
                    <a:pt x="2609" y="2673"/>
                  </a:lnTo>
                  <a:lnTo>
                    <a:pt x="2274" y="2357"/>
                  </a:lnTo>
                  <a:lnTo>
                    <a:pt x="2094" y="2185"/>
                  </a:lnTo>
                  <a:lnTo>
                    <a:pt x="2094" y="2185"/>
                  </a:lnTo>
                  <a:lnTo>
                    <a:pt x="2138" y="2135"/>
                  </a:lnTo>
                  <a:lnTo>
                    <a:pt x="2181" y="2085"/>
                  </a:lnTo>
                  <a:lnTo>
                    <a:pt x="2223" y="2032"/>
                  </a:lnTo>
                  <a:lnTo>
                    <a:pt x="2262" y="1978"/>
                  </a:lnTo>
                  <a:lnTo>
                    <a:pt x="2300" y="1923"/>
                  </a:lnTo>
                  <a:lnTo>
                    <a:pt x="2338" y="1868"/>
                  </a:lnTo>
                  <a:lnTo>
                    <a:pt x="2372" y="1811"/>
                  </a:lnTo>
                  <a:lnTo>
                    <a:pt x="2403" y="1752"/>
                  </a:lnTo>
                  <a:lnTo>
                    <a:pt x="2434" y="1694"/>
                  </a:lnTo>
                  <a:lnTo>
                    <a:pt x="2462" y="1635"/>
                  </a:lnTo>
                  <a:lnTo>
                    <a:pt x="2487" y="1575"/>
                  </a:lnTo>
                  <a:lnTo>
                    <a:pt x="2510" y="1515"/>
                  </a:lnTo>
                  <a:lnTo>
                    <a:pt x="2530" y="1453"/>
                  </a:lnTo>
                  <a:lnTo>
                    <a:pt x="2548" y="1392"/>
                  </a:lnTo>
                  <a:lnTo>
                    <a:pt x="2563" y="1330"/>
                  </a:lnTo>
                  <a:lnTo>
                    <a:pt x="2575" y="1268"/>
                  </a:lnTo>
                  <a:lnTo>
                    <a:pt x="2584" y="1206"/>
                  </a:lnTo>
                  <a:lnTo>
                    <a:pt x="2589" y="1144"/>
                  </a:lnTo>
                  <a:lnTo>
                    <a:pt x="2591" y="1082"/>
                  </a:lnTo>
                  <a:lnTo>
                    <a:pt x="2591" y="1020"/>
                  </a:lnTo>
                  <a:lnTo>
                    <a:pt x="2585" y="958"/>
                  </a:lnTo>
                  <a:lnTo>
                    <a:pt x="2577" y="896"/>
                  </a:lnTo>
                  <a:lnTo>
                    <a:pt x="2565" y="836"/>
                  </a:lnTo>
                  <a:lnTo>
                    <a:pt x="2549" y="774"/>
                  </a:lnTo>
                  <a:lnTo>
                    <a:pt x="2530" y="713"/>
                  </a:lnTo>
                  <a:lnTo>
                    <a:pt x="2506" y="655"/>
                  </a:lnTo>
                  <a:lnTo>
                    <a:pt x="2493" y="624"/>
                  </a:lnTo>
                  <a:lnTo>
                    <a:pt x="2479" y="594"/>
                  </a:lnTo>
                  <a:lnTo>
                    <a:pt x="2463" y="565"/>
                  </a:lnTo>
                  <a:lnTo>
                    <a:pt x="2446" y="536"/>
                  </a:lnTo>
                  <a:lnTo>
                    <a:pt x="2429" y="508"/>
                  </a:lnTo>
                  <a:lnTo>
                    <a:pt x="2410" y="479"/>
                  </a:lnTo>
                  <a:lnTo>
                    <a:pt x="2391" y="451"/>
                  </a:lnTo>
                  <a:lnTo>
                    <a:pt x="2369" y="422"/>
                  </a:lnTo>
                  <a:lnTo>
                    <a:pt x="2346" y="395"/>
                  </a:lnTo>
                  <a:lnTo>
                    <a:pt x="2324" y="367"/>
                  </a:lnTo>
                  <a:lnTo>
                    <a:pt x="2300" y="339"/>
                  </a:lnTo>
                  <a:lnTo>
                    <a:pt x="2274" y="312"/>
                  </a:lnTo>
                  <a:lnTo>
                    <a:pt x="2274" y="312"/>
                  </a:lnTo>
                  <a:lnTo>
                    <a:pt x="2238" y="277"/>
                  </a:lnTo>
                  <a:lnTo>
                    <a:pt x="2202" y="245"/>
                  </a:lnTo>
                  <a:lnTo>
                    <a:pt x="2164" y="214"/>
                  </a:lnTo>
                  <a:lnTo>
                    <a:pt x="2126" y="184"/>
                  </a:lnTo>
                  <a:lnTo>
                    <a:pt x="2089" y="159"/>
                  </a:lnTo>
                  <a:lnTo>
                    <a:pt x="2051" y="134"/>
                  </a:lnTo>
                  <a:lnTo>
                    <a:pt x="2011" y="112"/>
                  </a:lnTo>
                  <a:lnTo>
                    <a:pt x="1973" y="91"/>
                  </a:lnTo>
                  <a:lnTo>
                    <a:pt x="1934" y="74"/>
                  </a:lnTo>
                  <a:lnTo>
                    <a:pt x="1894" y="59"/>
                  </a:lnTo>
                  <a:lnTo>
                    <a:pt x="1853" y="45"/>
                  </a:lnTo>
                  <a:lnTo>
                    <a:pt x="1814" y="33"/>
                  </a:lnTo>
                  <a:lnTo>
                    <a:pt x="1774" y="22"/>
                  </a:lnTo>
                  <a:lnTo>
                    <a:pt x="1733" y="14"/>
                  </a:lnTo>
                  <a:lnTo>
                    <a:pt x="1693" y="9"/>
                  </a:lnTo>
                  <a:lnTo>
                    <a:pt x="1652" y="3"/>
                  </a:lnTo>
                  <a:lnTo>
                    <a:pt x="1612" y="2"/>
                  </a:lnTo>
                  <a:lnTo>
                    <a:pt x="1571" y="0"/>
                  </a:lnTo>
                  <a:lnTo>
                    <a:pt x="1532" y="2"/>
                  </a:lnTo>
                  <a:lnTo>
                    <a:pt x="1490" y="3"/>
                  </a:lnTo>
                  <a:lnTo>
                    <a:pt x="1451" y="9"/>
                  </a:lnTo>
                  <a:lnTo>
                    <a:pt x="1411" y="16"/>
                  </a:lnTo>
                  <a:lnTo>
                    <a:pt x="1372" y="22"/>
                  </a:lnTo>
                  <a:lnTo>
                    <a:pt x="1332" y="33"/>
                  </a:lnTo>
                  <a:lnTo>
                    <a:pt x="1294" y="43"/>
                  </a:lnTo>
                  <a:lnTo>
                    <a:pt x="1255" y="55"/>
                  </a:lnTo>
                  <a:lnTo>
                    <a:pt x="1217" y="69"/>
                  </a:lnTo>
                  <a:lnTo>
                    <a:pt x="1179" y="84"/>
                  </a:lnTo>
                  <a:lnTo>
                    <a:pt x="1143" y="102"/>
                  </a:lnTo>
                  <a:lnTo>
                    <a:pt x="1107" y="121"/>
                  </a:lnTo>
                  <a:lnTo>
                    <a:pt x="1071" y="140"/>
                  </a:lnTo>
                  <a:lnTo>
                    <a:pt x="1037" y="162"/>
                  </a:lnTo>
                  <a:lnTo>
                    <a:pt x="1037" y="162"/>
                  </a:lnTo>
                  <a:lnTo>
                    <a:pt x="1002" y="183"/>
                  </a:lnTo>
                  <a:lnTo>
                    <a:pt x="971" y="205"/>
                  </a:lnTo>
                  <a:lnTo>
                    <a:pt x="940" y="227"/>
                  </a:lnTo>
                  <a:lnTo>
                    <a:pt x="911" y="252"/>
                  </a:lnTo>
                  <a:lnTo>
                    <a:pt x="884" y="276"/>
                  </a:lnTo>
                  <a:lnTo>
                    <a:pt x="856" y="300"/>
                  </a:lnTo>
                  <a:lnTo>
                    <a:pt x="832" y="326"/>
                  </a:lnTo>
                  <a:lnTo>
                    <a:pt x="806" y="352"/>
                  </a:lnTo>
                  <a:lnTo>
                    <a:pt x="784" y="377"/>
                  </a:lnTo>
                  <a:lnTo>
                    <a:pt x="762" y="405"/>
                  </a:lnTo>
                  <a:lnTo>
                    <a:pt x="741" y="433"/>
                  </a:lnTo>
                  <a:lnTo>
                    <a:pt x="722" y="460"/>
                  </a:lnTo>
                  <a:lnTo>
                    <a:pt x="703" y="488"/>
                  </a:lnTo>
                  <a:lnTo>
                    <a:pt x="686" y="517"/>
                  </a:lnTo>
                  <a:lnTo>
                    <a:pt x="669" y="546"/>
                  </a:lnTo>
                  <a:lnTo>
                    <a:pt x="653" y="576"/>
                  </a:lnTo>
                  <a:lnTo>
                    <a:pt x="639" y="605"/>
                  </a:lnTo>
                  <a:lnTo>
                    <a:pt x="626" y="636"/>
                  </a:lnTo>
                  <a:lnTo>
                    <a:pt x="614" y="667"/>
                  </a:lnTo>
                  <a:lnTo>
                    <a:pt x="603" y="696"/>
                  </a:lnTo>
                  <a:lnTo>
                    <a:pt x="584" y="758"/>
                  </a:lnTo>
                  <a:lnTo>
                    <a:pt x="567" y="822"/>
                  </a:lnTo>
                  <a:lnTo>
                    <a:pt x="557" y="886"/>
                  </a:lnTo>
                  <a:lnTo>
                    <a:pt x="548" y="951"/>
                  </a:lnTo>
                  <a:lnTo>
                    <a:pt x="543" y="1015"/>
                  </a:lnTo>
                  <a:lnTo>
                    <a:pt x="541" y="1080"/>
                  </a:lnTo>
                  <a:lnTo>
                    <a:pt x="543" y="1144"/>
                  </a:lnTo>
                  <a:lnTo>
                    <a:pt x="548" y="1210"/>
                  </a:lnTo>
                  <a:lnTo>
                    <a:pt x="557" y="1273"/>
                  </a:lnTo>
                  <a:lnTo>
                    <a:pt x="567" y="1337"/>
                  </a:lnTo>
                  <a:lnTo>
                    <a:pt x="581" y="1401"/>
                  </a:lnTo>
                  <a:lnTo>
                    <a:pt x="598" y="1463"/>
                  </a:lnTo>
                  <a:lnTo>
                    <a:pt x="615" y="1525"/>
                  </a:lnTo>
                  <a:lnTo>
                    <a:pt x="638" y="1585"/>
                  </a:lnTo>
                  <a:lnTo>
                    <a:pt x="660" y="1644"/>
                  </a:lnTo>
                  <a:lnTo>
                    <a:pt x="686" y="1701"/>
                  </a:lnTo>
                  <a:lnTo>
                    <a:pt x="713" y="1756"/>
                  </a:lnTo>
                  <a:lnTo>
                    <a:pt x="743" y="1809"/>
                  </a:lnTo>
                  <a:lnTo>
                    <a:pt x="774" y="1861"/>
                  </a:lnTo>
                  <a:lnTo>
                    <a:pt x="804" y="1909"/>
                  </a:lnTo>
                  <a:lnTo>
                    <a:pt x="839" y="1956"/>
                  </a:lnTo>
                  <a:lnTo>
                    <a:pt x="875" y="2001"/>
                  </a:lnTo>
                  <a:lnTo>
                    <a:pt x="875" y="2001"/>
                  </a:lnTo>
                  <a:lnTo>
                    <a:pt x="774" y="2063"/>
                  </a:lnTo>
                  <a:lnTo>
                    <a:pt x="725" y="2095"/>
                  </a:lnTo>
                  <a:lnTo>
                    <a:pt x="676" y="2128"/>
                  </a:lnTo>
                  <a:lnTo>
                    <a:pt x="629" y="2163"/>
                  </a:lnTo>
                  <a:lnTo>
                    <a:pt x="583" y="2197"/>
                  </a:lnTo>
                  <a:lnTo>
                    <a:pt x="538" y="2233"/>
                  </a:lnTo>
                  <a:lnTo>
                    <a:pt x="493" y="2271"/>
                  </a:lnTo>
                  <a:lnTo>
                    <a:pt x="450" y="2309"/>
                  </a:lnTo>
                  <a:lnTo>
                    <a:pt x="409" y="2347"/>
                  </a:lnTo>
                  <a:lnTo>
                    <a:pt x="370" y="2388"/>
                  </a:lnTo>
                  <a:lnTo>
                    <a:pt x="332" y="2428"/>
                  </a:lnTo>
                  <a:lnTo>
                    <a:pt x="294" y="2471"/>
                  </a:lnTo>
                  <a:lnTo>
                    <a:pt x="260" y="2514"/>
                  </a:lnTo>
                  <a:lnTo>
                    <a:pt x="227" y="2559"/>
                  </a:lnTo>
                  <a:lnTo>
                    <a:pt x="194" y="2604"/>
                  </a:lnTo>
                  <a:lnTo>
                    <a:pt x="165" y="2652"/>
                  </a:lnTo>
                  <a:lnTo>
                    <a:pt x="139" y="2700"/>
                  </a:lnTo>
                  <a:lnTo>
                    <a:pt x="113" y="2750"/>
                  </a:lnTo>
                  <a:lnTo>
                    <a:pt x="91" y="2800"/>
                  </a:lnTo>
                  <a:lnTo>
                    <a:pt x="70" y="2854"/>
                  </a:lnTo>
                  <a:lnTo>
                    <a:pt x="52" y="2907"/>
                  </a:lnTo>
                  <a:lnTo>
                    <a:pt x="36" y="2962"/>
                  </a:lnTo>
                  <a:lnTo>
                    <a:pt x="24" y="3019"/>
                  </a:lnTo>
                  <a:lnTo>
                    <a:pt x="14" y="3078"/>
                  </a:lnTo>
                  <a:lnTo>
                    <a:pt x="5" y="3138"/>
                  </a:lnTo>
                  <a:lnTo>
                    <a:pt x="2" y="3200"/>
                  </a:lnTo>
                  <a:lnTo>
                    <a:pt x="0" y="3264"/>
                  </a:lnTo>
                  <a:lnTo>
                    <a:pt x="2" y="3327"/>
                  </a:lnTo>
                  <a:lnTo>
                    <a:pt x="5" y="3395"/>
                  </a:lnTo>
                  <a:lnTo>
                    <a:pt x="14" y="3464"/>
                  </a:lnTo>
                  <a:lnTo>
                    <a:pt x="24" y="3534"/>
                  </a:lnTo>
                  <a:lnTo>
                    <a:pt x="24" y="3534"/>
                  </a:lnTo>
                  <a:lnTo>
                    <a:pt x="38" y="3562"/>
                  </a:lnTo>
                  <a:lnTo>
                    <a:pt x="60" y="3601"/>
                  </a:lnTo>
                  <a:lnTo>
                    <a:pt x="91" y="3646"/>
                  </a:lnTo>
                  <a:lnTo>
                    <a:pt x="107" y="3669"/>
                  </a:lnTo>
                  <a:lnTo>
                    <a:pt x="125" y="3693"/>
                  </a:lnTo>
                  <a:lnTo>
                    <a:pt x="125" y="3693"/>
                  </a:lnTo>
                  <a:lnTo>
                    <a:pt x="129" y="3698"/>
                  </a:lnTo>
                  <a:lnTo>
                    <a:pt x="129" y="3698"/>
                  </a:lnTo>
                  <a:lnTo>
                    <a:pt x="134" y="3703"/>
                  </a:lnTo>
                  <a:lnTo>
                    <a:pt x="134" y="3703"/>
                  </a:lnTo>
                  <a:lnTo>
                    <a:pt x="143" y="3713"/>
                  </a:lnTo>
                  <a:lnTo>
                    <a:pt x="143" y="3713"/>
                  </a:lnTo>
                  <a:lnTo>
                    <a:pt x="158" y="3731"/>
                  </a:lnTo>
                  <a:lnTo>
                    <a:pt x="174" y="3744"/>
                  </a:lnTo>
                  <a:lnTo>
                    <a:pt x="189" y="3758"/>
                  </a:lnTo>
                  <a:lnTo>
                    <a:pt x="205" y="3769"/>
                  </a:lnTo>
                  <a:lnTo>
                    <a:pt x="205" y="3769"/>
                  </a:lnTo>
                  <a:lnTo>
                    <a:pt x="217" y="3774"/>
                  </a:lnTo>
                  <a:lnTo>
                    <a:pt x="229" y="3777"/>
                  </a:lnTo>
                  <a:lnTo>
                    <a:pt x="239" y="3777"/>
                  </a:lnTo>
                  <a:lnTo>
                    <a:pt x="249" y="3774"/>
                  </a:lnTo>
                  <a:lnTo>
                    <a:pt x="249" y="3774"/>
                  </a:lnTo>
                  <a:lnTo>
                    <a:pt x="253" y="3772"/>
                  </a:lnTo>
                  <a:lnTo>
                    <a:pt x="256" y="3769"/>
                  </a:lnTo>
                  <a:lnTo>
                    <a:pt x="256" y="3769"/>
                  </a:lnTo>
                  <a:lnTo>
                    <a:pt x="260" y="3762"/>
                  </a:lnTo>
                  <a:lnTo>
                    <a:pt x="261" y="3755"/>
                  </a:lnTo>
                  <a:lnTo>
                    <a:pt x="265" y="3738"/>
                  </a:lnTo>
                  <a:lnTo>
                    <a:pt x="266" y="3715"/>
                  </a:lnTo>
                  <a:lnTo>
                    <a:pt x="266" y="3689"/>
                  </a:lnTo>
                  <a:lnTo>
                    <a:pt x="266" y="3629"/>
                  </a:lnTo>
                  <a:lnTo>
                    <a:pt x="266" y="3596"/>
                  </a:lnTo>
                  <a:lnTo>
                    <a:pt x="266" y="3562"/>
                  </a:lnTo>
                  <a:lnTo>
                    <a:pt x="266" y="3562"/>
                  </a:lnTo>
                  <a:lnTo>
                    <a:pt x="270" y="3531"/>
                  </a:lnTo>
                  <a:lnTo>
                    <a:pt x="273" y="3498"/>
                  </a:lnTo>
                  <a:lnTo>
                    <a:pt x="273" y="3498"/>
                  </a:lnTo>
                  <a:lnTo>
                    <a:pt x="273" y="3496"/>
                  </a:lnTo>
                  <a:lnTo>
                    <a:pt x="273" y="3496"/>
                  </a:lnTo>
                  <a:lnTo>
                    <a:pt x="282" y="3452"/>
                  </a:lnTo>
                  <a:lnTo>
                    <a:pt x="292" y="3410"/>
                  </a:lnTo>
                  <a:lnTo>
                    <a:pt x="304" y="3372"/>
                  </a:lnTo>
                  <a:lnTo>
                    <a:pt x="315" y="3338"/>
                  </a:lnTo>
                  <a:lnTo>
                    <a:pt x="328" y="3307"/>
                  </a:lnTo>
                  <a:lnTo>
                    <a:pt x="340" y="3283"/>
                  </a:lnTo>
                  <a:lnTo>
                    <a:pt x="352" y="3265"/>
                  </a:lnTo>
                  <a:lnTo>
                    <a:pt x="358" y="3259"/>
                  </a:lnTo>
                  <a:lnTo>
                    <a:pt x="363" y="3255"/>
                  </a:lnTo>
                  <a:lnTo>
                    <a:pt x="363" y="3255"/>
                  </a:lnTo>
                  <a:lnTo>
                    <a:pt x="364" y="3255"/>
                  </a:lnTo>
                  <a:lnTo>
                    <a:pt x="364" y="3255"/>
                  </a:lnTo>
                  <a:lnTo>
                    <a:pt x="370" y="3252"/>
                  </a:lnTo>
                  <a:lnTo>
                    <a:pt x="375" y="3252"/>
                  </a:lnTo>
                  <a:lnTo>
                    <a:pt x="378" y="3253"/>
                  </a:lnTo>
                  <a:lnTo>
                    <a:pt x="383" y="3257"/>
                  </a:lnTo>
                  <a:lnTo>
                    <a:pt x="383" y="3257"/>
                  </a:lnTo>
                  <a:lnTo>
                    <a:pt x="385" y="3259"/>
                  </a:lnTo>
                  <a:lnTo>
                    <a:pt x="385" y="3259"/>
                  </a:lnTo>
                  <a:lnTo>
                    <a:pt x="419" y="3307"/>
                  </a:lnTo>
                  <a:lnTo>
                    <a:pt x="452" y="3350"/>
                  </a:lnTo>
                  <a:lnTo>
                    <a:pt x="485" y="3391"/>
                  </a:lnTo>
                  <a:lnTo>
                    <a:pt x="517" y="3431"/>
                  </a:lnTo>
                  <a:lnTo>
                    <a:pt x="547" y="3465"/>
                  </a:lnTo>
                  <a:lnTo>
                    <a:pt x="578" y="3498"/>
                  </a:lnTo>
                  <a:lnTo>
                    <a:pt x="605" y="3527"/>
                  </a:lnTo>
                  <a:lnTo>
                    <a:pt x="631" y="3551"/>
                  </a:lnTo>
                  <a:lnTo>
                    <a:pt x="631" y="3551"/>
                  </a:lnTo>
                  <a:lnTo>
                    <a:pt x="631" y="3551"/>
                  </a:lnTo>
                  <a:lnTo>
                    <a:pt x="658" y="3576"/>
                  </a:lnTo>
                  <a:lnTo>
                    <a:pt x="684" y="3596"/>
                  </a:lnTo>
                  <a:lnTo>
                    <a:pt x="708" y="3612"/>
                  </a:lnTo>
                  <a:lnTo>
                    <a:pt x="729" y="3622"/>
                  </a:lnTo>
                  <a:lnTo>
                    <a:pt x="748" y="3629"/>
                  </a:lnTo>
                  <a:lnTo>
                    <a:pt x="755" y="3631"/>
                  </a:lnTo>
                  <a:lnTo>
                    <a:pt x="763" y="3631"/>
                  </a:lnTo>
                  <a:lnTo>
                    <a:pt x="770" y="3629"/>
                  </a:lnTo>
                  <a:lnTo>
                    <a:pt x="777" y="3627"/>
                  </a:lnTo>
                  <a:lnTo>
                    <a:pt x="782" y="3624"/>
                  </a:lnTo>
                  <a:lnTo>
                    <a:pt x="786" y="3619"/>
                  </a:lnTo>
                  <a:lnTo>
                    <a:pt x="786" y="3619"/>
                  </a:lnTo>
                  <a:lnTo>
                    <a:pt x="789" y="3615"/>
                  </a:lnTo>
                  <a:lnTo>
                    <a:pt x="791" y="3608"/>
                  </a:lnTo>
                  <a:lnTo>
                    <a:pt x="791" y="3595"/>
                  </a:lnTo>
                  <a:lnTo>
                    <a:pt x="789" y="3576"/>
                  </a:lnTo>
                  <a:lnTo>
                    <a:pt x="784" y="3555"/>
                  </a:lnTo>
                  <a:lnTo>
                    <a:pt x="784" y="3555"/>
                  </a:lnTo>
                  <a:lnTo>
                    <a:pt x="784" y="3553"/>
                  </a:lnTo>
                  <a:lnTo>
                    <a:pt x="784" y="3553"/>
                  </a:lnTo>
                  <a:lnTo>
                    <a:pt x="772" y="3508"/>
                  </a:lnTo>
                  <a:lnTo>
                    <a:pt x="772" y="3508"/>
                  </a:lnTo>
                  <a:lnTo>
                    <a:pt x="772" y="3508"/>
                  </a:lnTo>
                  <a:lnTo>
                    <a:pt x="772" y="3508"/>
                  </a:lnTo>
                  <a:lnTo>
                    <a:pt x="765" y="3477"/>
                  </a:lnTo>
                  <a:lnTo>
                    <a:pt x="758" y="3445"/>
                  </a:lnTo>
                  <a:lnTo>
                    <a:pt x="755" y="3412"/>
                  </a:lnTo>
                  <a:lnTo>
                    <a:pt x="753" y="3377"/>
                  </a:lnTo>
                  <a:lnTo>
                    <a:pt x="753" y="3377"/>
                  </a:lnTo>
                  <a:lnTo>
                    <a:pt x="751" y="3324"/>
                  </a:lnTo>
                  <a:lnTo>
                    <a:pt x="751" y="3267"/>
                  </a:lnTo>
                  <a:lnTo>
                    <a:pt x="755" y="3210"/>
                  </a:lnTo>
                  <a:lnTo>
                    <a:pt x="758" y="3183"/>
                  </a:lnTo>
                  <a:lnTo>
                    <a:pt x="762" y="3155"/>
                  </a:lnTo>
                  <a:lnTo>
                    <a:pt x="768" y="3128"/>
                  </a:lnTo>
                  <a:lnTo>
                    <a:pt x="775" y="3102"/>
                  </a:lnTo>
                  <a:lnTo>
                    <a:pt x="784" y="3076"/>
                  </a:lnTo>
                  <a:lnTo>
                    <a:pt x="792" y="3050"/>
                  </a:lnTo>
                  <a:lnTo>
                    <a:pt x="804" y="3026"/>
                  </a:lnTo>
                  <a:lnTo>
                    <a:pt x="818" y="3005"/>
                  </a:lnTo>
                  <a:lnTo>
                    <a:pt x="834" y="2983"/>
                  </a:lnTo>
                  <a:lnTo>
                    <a:pt x="851" y="2964"/>
                  </a:lnTo>
                  <a:lnTo>
                    <a:pt x="851" y="2964"/>
                  </a:lnTo>
                  <a:lnTo>
                    <a:pt x="885" y="2929"/>
                  </a:lnTo>
                  <a:lnTo>
                    <a:pt x="920" y="2897"/>
                  </a:lnTo>
                  <a:lnTo>
                    <a:pt x="956" y="2866"/>
                  </a:lnTo>
                  <a:lnTo>
                    <a:pt x="988" y="2838"/>
                  </a:lnTo>
                  <a:lnTo>
                    <a:pt x="1023" y="2810"/>
                  </a:lnTo>
                  <a:lnTo>
                    <a:pt x="1057" y="2785"/>
                  </a:lnTo>
                  <a:lnTo>
                    <a:pt x="1124" y="2736"/>
                  </a:lnTo>
                  <a:lnTo>
                    <a:pt x="1191" y="2693"/>
                  </a:lnTo>
                  <a:lnTo>
                    <a:pt x="1262" y="2654"/>
                  </a:lnTo>
                  <a:lnTo>
                    <a:pt x="1332" y="2614"/>
                  </a:lnTo>
                  <a:lnTo>
                    <a:pt x="1408" y="2574"/>
                  </a:lnTo>
                  <a:lnTo>
                    <a:pt x="1408" y="2574"/>
                  </a:lnTo>
                  <a:lnTo>
                    <a:pt x="1538" y="2709"/>
                  </a:lnTo>
                  <a:lnTo>
                    <a:pt x="1647" y="2814"/>
                  </a:lnTo>
                  <a:lnTo>
                    <a:pt x="1647" y="2814"/>
                  </a:lnTo>
                  <a:lnTo>
                    <a:pt x="2149" y="3286"/>
                  </a:lnTo>
                  <a:lnTo>
                    <a:pt x="2149" y="3286"/>
                  </a:lnTo>
                  <a:lnTo>
                    <a:pt x="2663" y="3769"/>
                  </a:lnTo>
                  <a:lnTo>
                    <a:pt x="2663" y="3769"/>
                  </a:lnTo>
                  <a:lnTo>
                    <a:pt x="2682" y="3786"/>
                  </a:lnTo>
                  <a:lnTo>
                    <a:pt x="2682" y="3786"/>
                  </a:lnTo>
                  <a:lnTo>
                    <a:pt x="2993" y="4079"/>
                  </a:lnTo>
                  <a:lnTo>
                    <a:pt x="3118" y="4201"/>
                  </a:lnTo>
                  <a:lnTo>
                    <a:pt x="3218" y="4298"/>
                  </a:lnTo>
                  <a:lnTo>
                    <a:pt x="3218" y="4298"/>
                  </a:lnTo>
                  <a:lnTo>
                    <a:pt x="3227" y="4303"/>
                  </a:lnTo>
                  <a:lnTo>
                    <a:pt x="3237" y="4310"/>
                  </a:lnTo>
                  <a:lnTo>
                    <a:pt x="3249" y="4315"/>
                  </a:lnTo>
                  <a:lnTo>
                    <a:pt x="3261" y="4318"/>
                  </a:lnTo>
                  <a:lnTo>
                    <a:pt x="3273" y="4320"/>
                  </a:lnTo>
                  <a:lnTo>
                    <a:pt x="3283" y="4318"/>
                  </a:lnTo>
                  <a:lnTo>
                    <a:pt x="3287" y="4317"/>
                  </a:lnTo>
                  <a:lnTo>
                    <a:pt x="3290" y="4313"/>
                  </a:lnTo>
                  <a:lnTo>
                    <a:pt x="3294" y="4310"/>
                  </a:lnTo>
                  <a:lnTo>
                    <a:pt x="3294" y="4304"/>
                  </a:lnTo>
                  <a:lnTo>
                    <a:pt x="3294" y="4304"/>
                  </a:lnTo>
                  <a:lnTo>
                    <a:pt x="3295" y="4282"/>
                  </a:lnTo>
                  <a:lnTo>
                    <a:pt x="3295" y="4255"/>
                  </a:lnTo>
                  <a:lnTo>
                    <a:pt x="3292" y="4225"/>
                  </a:lnTo>
                  <a:lnTo>
                    <a:pt x="3288" y="4191"/>
                  </a:lnTo>
                  <a:lnTo>
                    <a:pt x="3278" y="4117"/>
                  </a:lnTo>
                  <a:lnTo>
                    <a:pt x="3268" y="4041"/>
                  </a:lnTo>
                  <a:lnTo>
                    <a:pt x="3257" y="3967"/>
                  </a:lnTo>
                  <a:lnTo>
                    <a:pt x="3251" y="3903"/>
                  </a:lnTo>
                  <a:lnTo>
                    <a:pt x="3249" y="3875"/>
                  </a:lnTo>
                  <a:lnTo>
                    <a:pt x="3249" y="3853"/>
                  </a:lnTo>
                  <a:lnTo>
                    <a:pt x="3252" y="3834"/>
                  </a:lnTo>
                  <a:lnTo>
                    <a:pt x="3254" y="3829"/>
                  </a:lnTo>
                  <a:lnTo>
                    <a:pt x="3257" y="3824"/>
                  </a:lnTo>
                  <a:lnTo>
                    <a:pt x="3257" y="3824"/>
                  </a:lnTo>
                  <a:lnTo>
                    <a:pt x="3263" y="3819"/>
                  </a:lnTo>
                  <a:lnTo>
                    <a:pt x="3268" y="3815"/>
                  </a:lnTo>
                  <a:lnTo>
                    <a:pt x="3285" y="3812"/>
                  </a:lnTo>
                  <a:lnTo>
                    <a:pt x="3307" y="3808"/>
                  </a:lnTo>
                  <a:lnTo>
                    <a:pt x="3335" y="3808"/>
                  </a:lnTo>
                  <a:lnTo>
                    <a:pt x="3366" y="3808"/>
                  </a:lnTo>
                  <a:lnTo>
                    <a:pt x="3400" y="3812"/>
                  </a:lnTo>
                  <a:lnTo>
                    <a:pt x="3474" y="3819"/>
                  </a:lnTo>
                  <a:lnTo>
                    <a:pt x="3553" y="3829"/>
                  </a:lnTo>
                  <a:lnTo>
                    <a:pt x="3630" y="3836"/>
                  </a:lnTo>
                  <a:lnTo>
                    <a:pt x="3665" y="3839"/>
                  </a:lnTo>
                  <a:lnTo>
                    <a:pt x="3698" y="3841"/>
                  </a:lnTo>
                  <a:lnTo>
                    <a:pt x="3725" y="3841"/>
                  </a:lnTo>
                  <a:lnTo>
                    <a:pt x="3749" y="3838"/>
                  </a:lnTo>
                  <a:lnTo>
                    <a:pt x="3749" y="3838"/>
                  </a:lnTo>
                  <a:lnTo>
                    <a:pt x="3756" y="3838"/>
                  </a:lnTo>
                  <a:lnTo>
                    <a:pt x="3761" y="3834"/>
                  </a:lnTo>
                  <a:lnTo>
                    <a:pt x="3765" y="3831"/>
                  </a:lnTo>
                  <a:lnTo>
                    <a:pt x="3766" y="3825"/>
                  </a:lnTo>
                  <a:lnTo>
                    <a:pt x="3768" y="3820"/>
                  </a:lnTo>
                  <a:lnTo>
                    <a:pt x="3768" y="3813"/>
                  </a:lnTo>
                  <a:lnTo>
                    <a:pt x="3766" y="3800"/>
                  </a:lnTo>
                  <a:lnTo>
                    <a:pt x="3763" y="3786"/>
                  </a:lnTo>
                  <a:lnTo>
                    <a:pt x="3756" y="3772"/>
                  </a:lnTo>
                  <a:lnTo>
                    <a:pt x="3749" y="3762"/>
                  </a:lnTo>
                  <a:lnTo>
                    <a:pt x="3742" y="3751"/>
                  </a:lnTo>
                  <a:lnTo>
                    <a:pt x="3742" y="3751"/>
                  </a:lnTo>
                  <a:close/>
                  <a:moveTo>
                    <a:pt x="1557" y="1661"/>
                  </a:moveTo>
                  <a:lnTo>
                    <a:pt x="1557" y="1661"/>
                  </a:lnTo>
                  <a:lnTo>
                    <a:pt x="1497" y="1582"/>
                  </a:lnTo>
                  <a:lnTo>
                    <a:pt x="1466" y="1539"/>
                  </a:lnTo>
                  <a:lnTo>
                    <a:pt x="1437" y="1494"/>
                  </a:lnTo>
                  <a:lnTo>
                    <a:pt x="1408" y="1446"/>
                  </a:lnTo>
                  <a:lnTo>
                    <a:pt x="1380" y="1397"/>
                  </a:lnTo>
                  <a:lnTo>
                    <a:pt x="1355" y="1346"/>
                  </a:lnTo>
                  <a:lnTo>
                    <a:pt x="1344" y="1320"/>
                  </a:lnTo>
                  <a:lnTo>
                    <a:pt x="1334" y="1294"/>
                  </a:lnTo>
                  <a:lnTo>
                    <a:pt x="1325" y="1267"/>
                  </a:lnTo>
                  <a:lnTo>
                    <a:pt x="1317" y="1239"/>
                  </a:lnTo>
                  <a:lnTo>
                    <a:pt x="1310" y="1213"/>
                  </a:lnTo>
                  <a:lnTo>
                    <a:pt x="1305" y="1184"/>
                  </a:lnTo>
                  <a:lnTo>
                    <a:pt x="1301" y="1156"/>
                  </a:lnTo>
                  <a:lnTo>
                    <a:pt x="1300" y="1129"/>
                  </a:lnTo>
                  <a:lnTo>
                    <a:pt x="1298" y="1099"/>
                  </a:lnTo>
                  <a:lnTo>
                    <a:pt x="1300" y="1070"/>
                  </a:lnTo>
                  <a:lnTo>
                    <a:pt x="1303" y="1041"/>
                  </a:lnTo>
                  <a:lnTo>
                    <a:pt x="1308" y="1012"/>
                  </a:lnTo>
                  <a:lnTo>
                    <a:pt x="1315" y="982"/>
                  </a:lnTo>
                  <a:lnTo>
                    <a:pt x="1324" y="953"/>
                  </a:lnTo>
                  <a:lnTo>
                    <a:pt x="1334" y="922"/>
                  </a:lnTo>
                  <a:lnTo>
                    <a:pt x="1348" y="893"/>
                  </a:lnTo>
                  <a:lnTo>
                    <a:pt x="1365" y="862"/>
                  </a:lnTo>
                  <a:lnTo>
                    <a:pt x="1384" y="832"/>
                  </a:lnTo>
                  <a:lnTo>
                    <a:pt x="1384" y="832"/>
                  </a:lnTo>
                  <a:lnTo>
                    <a:pt x="1396" y="815"/>
                  </a:lnTo>
                  <a:lnTo>
                    <a:pt x="1413" y="801"/>
                  </a:lnTo>
                  <a:lnTo>
                    <a:pt x="1432" y="787"/>
                  </a:lnTo>
                  <a:lnTo>
                    <a:pt x="1453" y="777"/>
                  </a:lnTo>
                  <a:lnTo>
                    <a:pt x="1475" y="769"/>
                  </a:lnTo>
                  <a:lnTo>
                    <a:pt x="1501" y="762"/>
                  </a:lnTo>
                  <a:lnTo>
                    <a:pt x="1525" y="758"/>
                  </a:lnTo>
                  <a:lnTo>
                    <a:pt x="1552" y="756"/>
                  </a:lnTo>
                  <a:lnTo>
                    <a:pt x="1578" y="756"/>
                  </a:lnTo>
                  <a:lnTo>
                    <a:pt x="1604" y="760"/>
                  </a:lnTo>
                  <a:lnTo>
                    <a:pt x="1630" y="765"/>
                  </a:lnTo>
                  <a:lnTo>
                    <a:pt x="1654" y="774"/>
                  </a:lnTo>
                  <a:lnTo>
                    <a:pt x="1676" y="784"/>
                  </a:lnTo>
                  <a:lnTo>
                    <a:pt x="1698" y="798"/>
                  </a:lnTo>
                  <a:lnTo>
                    <a:pt x="1717" y="813"/>
                  </a:lnTo>
                  <a:lnTo>
                    <a:pt x="1733" y="832"/>
                  </a:lnTo>
                  <a:lnTo>
                    <a:pt x="1733" y="832"/>
                  </a:lnTo>
                  <a:lnTo>
                    <a:pt x="1753" y="862"/>
                  </a:lnTo>
                  <a:lnTo>
                    <a:pt x="1772" y="891"/>
                  </a:lnTo>
                  <a:lnTo>
                    <a:pt x="1788" y="922"/>
                  </a:lnTo>
                  <a:lnTo>
                    <a:pt x="1800" y="951"/>
                  </a:lnTo>
                  <a:lnTo>
                    <a:pt x="1810" y="980"/>
                  </a:lnTo>
                  <a:lnTo>
                    <a:pt x="1817" y="1010"/>
                  </a:lnTo>
                  <a:lnTo>
                    <a:pt x="1824" y="1039"/>
                  </a:lnTo>
                  <a:lnTo>
                    <a:pt x="1827" y="1068"/>
                  </a:lnTo>
                  <a:lnTo>
                    <a:pt x="1829" y="1098"/>
                  </a:lnTo>
                  <a:lnTo>
                    <a:pt x="1827" y="1125"/>
                  </a:lnTo>
                  <a:lnTo>
                    <a:pt x="1826" y="1155"/>
                  </a:lnTo>
                  <a:lnTo>
                    <a:pt x="1822" y="1182"/>
                  </a:lnTo>
                  <a:lnTo>
                    <a:pt x="1817" y="1210"/>
                  </a:lnTo>
                  <a:lnTo>
                    <a:pt x="1810" y="1237"/>
                  </a:lnTo>
                  <a:lnTo>
                    <a:pt x="1801" y="1265"/>
                  </a:lnTo>
                  <a:lnTo>
                    <a:pt x="1791" y="1292"/>
                  </a:lnTo>
                  <a:lnTo>
                    <a:pt x="1781" y="1318"/>
                  </a:lnTo>
                  <a:lnTo>
                    <a:pt x="1769" y="1346"/>
                  </a:lnTo>
                  <a:lnTo>
                    <a:pt x="1743" y="1396"/>
                  </a:lnTo>
                  <a:lnTo>
                    <a:pt x="1714" y="1446"/>
                  </a:lnTo>
                  <a:lnTo>
                    <a:pt x="1683" y="1494"/>
                  </a:lnTo>
                  <a:lnTo>
                    <a:pt x="1652" y="1539"/>
                  </a:lnTo>
                  <a:lnTo>
                    <a:pt x="1619" y="1582"/>
                  </a:lnTo>
                  <a:lnTo>
                    <a:pt x="1557" y="1661"/>
                  </a:lnTo>
                  <a:lnTo>
                    <a:pt x="1557" y="1661"/>
                  </a:lnTo>
                  <a:close/>
                </a:path>
              </a:pathLst>
            </a:custGeom>
            <a:solidFill>
              <a:srgbClr val="DE1F2C"/>
            </a:solidFill>
            <a:ln>
              <a:solidFill>
                <a:srgbClr val="DE1F2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2" name="HVTN logo-black" descr="Logo&#10;&#10;Description automatically generated" hidden="1">
            <a:extLst>
              <a:ext uri="{FF2B5EF4-FFF2-40B4-BE49-F238E27FC236}">
                <a16:creationId xmlns:a16="http://schemas.microsoft.com/office/drawing/2014/main" id="{A263F057-C9B1-824F-B4F5-7EA9579DA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375" y="5468380"/>
            <a:ext cx="1377325" cy="845916"/>
          </a:xfrm>
          <a:prstGeom prst="rect">
            <a:avLst/>
          </a:prstGeom>
        </p:spPr>
      </p:pic>
      <p:sp>
        <p:nvSpPr>
          <p:cNvPr id="60" name="presenter">
            <a:extLst>
              <a:ext uri="{FF2B5EF4-FFF2-40B4-BE49-F238E27FC236}">
                <a16:creationId xmlns:a16="http://schemas.microsoft.com/office/drawing/2014/main" id="{AFF74F91-9E03-2349-88D3-9022E50F1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5700" y="4197017"/>
            <a:ext cx="3302000" cy="66833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3780C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0D35A986-0105-884F-94B1-F4483584A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0711" y="2226705"/>
            <a:ext cx="7216989" cy="178338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rgbClr val="3780CE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8" name="intro">
            <a:extLst>
              <a:ext uri="{FF2B5EF4-FFF2-40B4-BE49-F238E27FC236}">
                <a16:creationId xmlns:a16="http://schemas.microsoft.com/office/drawing/2014/main" id="{BD444F3E-06FA-6648-AEC5-1116D0726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1123" y="1410730"/>
            <a:ext cx="7216990" cy="703263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780CE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2D84C-5C98-41B7-9FBA-01C11E0FCA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07583" y="5450918"/>
            <a:ext cx="1742905" cy="10707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520BAA-0DDE-4281-B5CD-57421E206F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01855" y="5792772"/>
            <a:ext cx="2405518" cy="66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11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HVTN logo-black" descr="Logo&#10;&#10;Description automatically generated" hidden="1">
            <a:extLst>
              <a:ext uri="{FF2B5EF4-FFF2-40B4-BE49-F238E27FC236}">
                <a16:creationId xmlns:a16="http://schemas.microsoft.com/office/drawing/2014/main" id="{A263F057-C9B1-824F-B4F5-7EA9579DA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375" y="5468380"/>
            <a:ext cx="1377325" cy="845916"/>
          </a:xfrm>
          <a:prstGeom prst="rect">
            <a:avLst/>
          </a:prstGeom>
        </p:spPr>
      </p:pic>
      <p:sp>
        <p:nvSpPr>
          <p:cNvPr id="60" name="presenter">
            <a:extLst>
              <a:ext uri="{FF2B5EF4-FFF2-40B4-BE49-F238E27FC236}">
                <a16:creationId xmlns:a16="http://schemas.microsoft.com/office/drawing/2014/main" id="{AFF74F91-9E03-2349-88D3-9022E50F1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7477" y="4197017"/>
            <a:ext cx="3302000" cy="66833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3780C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0D35A986-0105-884F-94B1-F4483584A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7065" y="2226705"/>
            <a:ext cx="4280635" cy="178338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rgbClr val="3780CE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8" name="intro">
            <a:extLst>
              <a:ext uri="{FF2B5EF4-FFF2-40B4-BE49-F238E27FC236}">
                <a16:creationId xmlns:a16="http://schemas.microsoft.com/office/drawing/2014/main" id="{BD444F3E-06FA-6648-AEC5-1116D0726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7477" y="1410730"/>
            <a:ext cx="4280636" cy="703263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780CE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2D84C-5C98-41B7-9FBA-01C11E0FCA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07583" y="5450918"/>
            <a:ext cx="1742905" cy="10707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472254-34AE-46A4-B7ED-568C0FB867CF}"/>
              </a:ext>
            </a:extLst>
          </p:cNvPr>
          <p:cNvSpPr/>
          <p:nvPr/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rgbClr val="DE1F2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DE255C-19AD-41DC-83D9-CFAA190E1B67}"/>
              </a:ext>
            </a:extLst>
          </p:cNvPr>
          <p:cNvSpPr/>
          <p:nvPr/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141CD5-7B6E-452F-8466-6F254AEC1058}"/>
              </a:ext>
            </a:extLst>
          </p:cNvPr>
          <p:cNvSpPr/>
          <p:nvPr/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rgbClr val="3780C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59C112-160F-4D2B-9335-673DFC3DE150}"/>
              </a:ext>
            </a:extLst>
          </p:cNvPr>
          <p:cNvSpPr/>
          <p:nvPr/>
        </p:nvSpPr>
        <p:spPr>
          <a:xfrm>
            <a:off x="2286000" y="2286000"/>
            <a:ext cx="2286000" cy="2286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0777D6-6C5E-4995-A277-E763EEFC417B}"/>
              </a:ext>
            </a:extLst>
          </p:cNvPr>
          <p:cNvSpPr/>
          <p:nvPr/>
        </p:nvSpPr>
        <p:spPr>
          <a:xfrm>
            <a:off x="4570510" y="0"/>
            <a:ext cx="2286000" cy="2286000"/>
          </a:xfrm>
          <a:prstGeom prst="rect">
            <a:avLst/>
          </a:prstGeom>
          <a:solidFill>
            <a:srgbClr val="E57B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2B1327-5067-4BA4-A89A-49A38BB68D14}"/>
              </a:ext>
            </a:extLst>
          </p:cNvPr>
          <p:cNvSpPr/>
          <p:nvPr/>
        </p:nvSpPr>
        <p:spPr>
          <a:xfrm>
            <a:off x="4570510" y="4572000"/>
            <a:ext cx="2286000" cy="2286000"/>
          </a:xfrm>
          <a:prstGeom prst="rect">
            <a:avLst/>
          </a:prstGeom>
          <a:solidFill>
            <a:srgbClr val="9F63D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DD42E2F-90FE-4FD8-937D-513F3F17A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3" y="2881313"/>
            <a:ext cx="4059042" cy="102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8D1EB94-20C8-4331-B5F7-5336FC7CB6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86000" y="0"/>
            <a:ext cx="2286000" cy="2286000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DE1F2C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5214FF-28BF-4FD5-B7DD-0515763488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0413" y="2286000"/>
            <a:ext cx="2286000" cy="2286000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DE1F2C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56B6CD-5923-491F-AFA9-4579C054A04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286000" y="4572000"/>
            <a:ext cx="2286000" cy="2286000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DE1F2C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83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-lightbg">
    <p:bg>
      <p:bgPr>
        <a:solidFill>
          <a:srgbClr val="FDE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34A6FD-F2D8-484E-AD5D-A3DB39A110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33700" y="2682241"/>
            <a:ext cx="6502254" cy="180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53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-dkbg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D7C3E6-084A-47B3-AA6F-A8EF3732DC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33700" y="2682241"/>
            <a:ext cx="6502254" cy="180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15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ogo-dkbg">
    <p:bg>
      <p:bgPr>
        <a:solidFill>
          <a:srgbClr val="9F6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894176-CE62-483D-AFEB-7DF782D76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2682241"/>
            <a:ext cx="6502254" cy="180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3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logo-dkb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26F765-CF8A-41C1-B9EF-A046F60C8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2682241"/>
            <a:ext cx="6502254" cy="180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56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26E2D-BC7A-47AB-8ECC-32D2B43C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AF96B-5EB8-44C5-AE6F-6CDECD2E4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9CF5F-401E-4431-ABA4-5EA7F5935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3D5D0-84C1-45C4-991A-B9C144BA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5FAD-0E64-4F8F-BF1B-7E1ADF61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A6F9-83E1-41A4-B3DE-7C312D5D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52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logo-dk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26F765-CF8A-41C1-B9EF-A046F60C8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2682241"/>
            <a:ext cx="6502254" cy="180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35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logo-dk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26F765-CF8A-41C1-B9EF-A046F60C8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2682241"/>
            <a:ext cx="6502254" cy="180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2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9D2DD98-7994-4006-89D3-81DC24050D9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39834" y="0"/>
            <a:ext cx="3552166" cy="3433763"/>
          </a:xfrm>
          <a:ln>
            <a:noFill/>
          </a:ln>
        </p:spPr>
        <p:txBody>
          <a:bodyPr/>
          <a:lstStyle>
            <a:lvl1pPr>
              <a:defRPr>
                <a:solidFill>
                  <a:srgbClr val="FA4450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085B633-FF9F-43A0-8B42-38CBF7AA06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079572" y="3417137"/>
            <a:ext cx="3112428" cy="3440864"/>
          </a:xfrm>
          <a:ln>
            <a:noFill/>
          </a:ln>
        </p:spPr>
        <p:txBody>
          <a:bodyPr/>
          <a:lstStyle>
            <a:lvl1pPr>
              <a:defRPr>
                <a:solidFill>
                  <a:srgbClr val="FA4450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D312D45-8A3C-4732-9FC7-82C0BBF773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97592" y="0"/>
            <a:ext cx="5143500" cy="3417888"/>
          </a:xfrm>
          <a:ln>
            <a:noFill/>
          </a:ln>
        </p:spPr>
        <p:txBody>
          <a:bodyPr/>
          <a:lstStyle>
            <a:lvl1pPr>
              <a:defRPr>
                <a:solidFill>
                  <a:srgbClr val="FA4450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654B21C-F09F-459C-970F-691219E84AB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97592" y="3417136"/>
            <a:ext cx="5583238" cy="3444038"/>
          </a:xfrm>
          <a:ln>
            <a:noFill/>
          </a:ln>
        </p:spPr>
        <p:txBody>
          <a:bodyPr/>
          <a:lstStyle>
            <a:lvl1pPr>
              <a:defRPr>
                <a:solidFill>
                  <a:srgbClr val="FA445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8C65A7-E546-45AB-BD72-0DCF628395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3498850" cy="2251075"/>
          </a:xfrm>
          <a:ln>
            <a:noFill/>
          </a:ln>
        </p:spPr>
        <p:txBody>
          <a:bodyPr/>
          <a:lstStyle>
            <a:lvl1pPr>
              <a:defRPr>
                <a:solidFill>
                  <a:srgbClr val="FA445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075C11-9AFE-43E1-AE50-BF363D136F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249112"/>
            <a:ext cx="3498850" cy="2265362"/>
          </a:xfrm>
          <a:ln>
            <a:noFill/>
          </a:ln>
        </p:spPr>
        <p:txBody>
          <a:bodyPr/>
          <a:lstStyle>
            <a:lvl1pPr>
              <a:defRPr>
                <a:solidFill>
                  <a:srgbClr val="FA4450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DECBBDA-502C-4133-BF0B-750219CB2E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4512512"/>
            <a:ext cx="3498850" cy="2348663"/>
          </a:xfrm>
          <a:ln>
            <a:noFill/>
          </a:ln>
        </p:spPr>
        <p:txBody>
          <a:bodyPr/>
          <a:lstStyle>
            <a:lvl1pPr>
              <a:defRPr>
                <a:solidFill>
                  <a:srgbClr val="FA445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76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86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6363"/>
            <a:ext cx="10515600" cy="390505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C8094-2D4E-1144-95E8-84CF13456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732B9824-265A-4F73-98B0-27962457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07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CCDA076E-4E26-4422-A39F-197719C5AB26}"/>
              </a:ext>
            </a:extLst>
          </p:cNvPr>
          <p:cNvSpPr/>
          <p:nvPr/>
        </p:nvSpPr>
        <p:spPr>
          <a:xfrm rot="10800000" flipH="1">
            <a:off x="0" y="0"/>
            <a:ext cx="6255834" cy="1325563"/>
          </a:xfrm>
          <a:prstGeom prst="round1Rect">
            <a:avLst>
              <a:gd name="adj" fmla="val 50000"/>
            </a:avLst>
          </a:prstGeom>
          <a:solidFill>
            <a:srgbClr val="FA44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7015"/>
            <a:ext cx="10515600" cy="309627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6525"/>
            <a:ext cx="5005388" cy="989013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D5D5004-2C25-4C62-B894-F6ED5D7530B3}"/>
              </a:ext>
            </a:extLst>
          </p:cNvPr>
          <p:cNvSpPr>
            <a:spLocks/>
          </p:cNvSpPr>
          <p:nvPr/>
        </p:nvSpPr>
        <p:spPr bwMode="auto">
          <a:xfrm>
            <a:off x="100013" y="396874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rgbClr val="EF899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2C35378-87E7-405A-9C36-4A238A1D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732B9824-265A-4F73-98B0-2796245785D0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0C8EE2-418C-4180-A431-BFE5EDF0FE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604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rple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CCDA076E-4E26-4422-A39F-197719C5AB26}"/>
              </a:ext>
            </a:extLst>
          </p:cNvPr>
          <p:cNvSpPr/>
          <p:nvPr/>
        </p:nvSpPr>
        <p:spPr>
          <a:xfrm rot="10800000" flipH="1">
            <a:off x="0" y="0"/>
            <a:ext cx="6255834" cy="1325563"/>
          </a:xfrm>
          <a:prstGeom prst="round1Rect">
            <a:avLst>
              <a:gd name="adj" fmla="val 50000"/>
            </a:avLst>
          </a:prstGeom>
          <a:solidFill>
            <a:srgbClr val="9F63D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7015"/>
            <a:ext cx="10515600" cy="307252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6525"/>
            <a:ext cx="5005388" cy="989013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385588A-31A3-496A-B032-2B3DA083FDE5}"/>
              </a:ext>
            </a:extLst>
          </p:cNvPr>
          <p:cNvSpPr>
            <a:spLocks/>
          </p:cNvSpPr>
          <p:nvPr/>
        </p:nvSpPr>
        <p:spPr bwMode="auto">
          <a:xfrm>
            <a:off x="100013" y="396874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rgbClr val="C09AE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134CBC-64E5-4E81-8AC8-9A0841D3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732B9824-265A-4F73-98B0-2796245785D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762F77-1369-473E-ACFA-7F64EDE878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51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CCDA076E-4E26-4422-A39F-197719C5AB26}"/>
              </a:ext>
            </a:extLst>
          </p:cNvPr>
          <p:cNvSpPr/>
          <p:nvPr/>
        </p:nvSpPr>
        <p:spPr>
          <a:xfrm rot="10800000" flipH="1">
            <a:off x="0" y="0"/>
            <a:ext cx="6255834" cy="1325563"/>
          </a:xfrm>
          <a:prstGeom prst="round1Rect">
            <a:avLst>
              <a:gd name="adj" fmla="val 50000"/>
            </a:avLst>
          </a:prstGeom>
          <a:solidFill>
            <a:srgbClr val="3780C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7015"/>
            <a:ext cx="10515600" cy="307252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6525"/>
            <a:ext cx="5005388" cy="989013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9AD9079-9E2A-4517-8BF7-38ADB6480ED9}"/>
              </a:ext>
            </a:extLst>
          </p:cNvPr>
          <p:cNvSpPr>
            <a:spLocks/>
          </p:cNvSpPr>
          <p:nvPr/>
        </p:nvSpPr>
        <p:spPr bwMode="auto">
          <a:xfrm>
            <a:off x="100013" y="396874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rgbClr val="90B8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A7E32D0-3EAA-4C11-82D4-3D5C12F18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732B9824-265A-4F73-98B0-2796245785D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C5876A-50D1-49D0-8768-34B19F0D61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57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st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CCDA076E-4E26-4422-A39F-197719C5AB26}"/>
              </a:ext>
            </a:extLst>
          </p:cNvPr>
          <p:cNvSpPr/>
          <p:nvPr/>
        </p:nvSpPr>
        <p:spPr>
          <a:xfrm rot="10800000" flipH="1">
            <a:off x="0" y="0"/>
            <a:ext cx="6255834" cy="1325563"/>
          </a:xfrm>
          <a:prstGeom prst="round1Rect">
            <a:avLst>
              <a:gd name="adj" fmla="val 50000"/>
            </a:avLst>
          </a:prstGeom>
          <a:solidFill>
            <a:srgbClr val="E57B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7015"/>
            <a:ext cx="10515600" cy="309627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6525"/>
            <a:ext cx="5005388" cy="989013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9D00ED0-F29F-40EA-A538-C19374C46BB1}"/>
              </a:ext>
            </a:extLst>
          </p:cNvPr>
          <p:cNvSpPr>
            <a:spLocks/>
          </p:cNvSpPr>
          <p:nvPr/>
        </p:nvSpPr>
        <p:spPr bwMode="auto">
          <a:xfrm>
            <a:off x="100013" y="396874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rgbClr val="F0B28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7B4299-5299-4BA5-A540-B5982B357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732B9824-265A-4F73-98B0-2796245785D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0CEB02-60A0-4310-8B1D-B0356A3E1A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41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d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7015"/>
            <a:ext cx="10515600" cy="309627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6525"/>
            <a:ext cx="10515600" cy="989013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rgbClr val="DE1F2C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D5D5004-2C25-4C62-B894-F6ED5D7530B3}"/>
              </a:ext>
            </a:extLst>
          </p:cNvPr>
          <p:cNvSpPr>
            <a:spLocks/>
          </p:cNvSpPr>
          <p:nvPr/>
        </p:nvSpPr>
        <p:spPr bwMode="auto">
          <a:xfrm>
            <a:off x="100013" y="396874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rgbClr val="EF899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0B0C26-9B5D-4056-982F-CECEA4BF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732B9824-265A-4F73-98B0-2796245785D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C48A02-AE92-4325-A3B5-3C2D4EEF6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54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urple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7015"/>
            <a:ext cx="10515600" cy="308439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36525"/>
            <a:ext cx="10515599" cy="989013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rgbClr val="9F63D3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385588A-31A3-496A-B032-2B3DA083FDE5}"/>
              </a:ext>
            </a:extLst>
          </p:cNvPr>
          <p:cNvSpPr>
            <a:spLocks/>
          </p:cNvSpPr>
          <p:nvPr/>
        </p:nvSpPr>
        <p:spPr bwMode="auto">
          <a:xfrm>
            <a:off x="100013" y="396874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rgbClr val="C09AE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82FE15-CA0F-4085-A59E-0FD628B7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732B9824-265A-4F73-98B0-2796245785D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0FAEBD-A78E-4AED-B10E-C4AF995D0B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43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B409-2BA5-463E-951B-3D422FDBF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9DA36-05C0-4511-B0B5-E2B96E3E2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96F99-27B9-49A3-96B5-EFB684AD4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D3E69-A04D-4EFF-86B5-FDBA415C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29F56-6B43-43B9-8C3F-8D292E76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A6F9-83E1-41A4-B3DE-7C312D5D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90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ue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7015"/>
            <a:ext cx="10515600" cy="309627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36525"/>
            <a:ext cx="10515599" cy="989013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rgbClr val="3780CE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9AD9079-9E2A-4517-8BF7-38ADB6480ED9}"/>
              </a:ext>
            </a:extLst>
          </p:cNvPr>
          <p:cNvSpPr>
            <a:spLocks/>
          </p:cNvSpPr>
          <p:nvPr/>
        </p:nvSpPr>
        <p:spPr bwMode="auto">
          <a:xfrm>
            <a:off x="100013" y="396874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rgbClr val="90B8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8FDFBF-461C-407A-BF54-D433EE13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732B9824-265A-4F73-98B0-2796245785D0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836A64-4FD8-4EF5-B5FF-15745C4ED1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63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st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7015"/>
            <a:ext cx="10515600" cy="307252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6525"/>
            <a:ext cx="10515600" cy="989013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rgbClr val="E57B2A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9D00ED0-F29F-40EA-A538-C19374C46BB1}"/>
              </a:ext>
            </a:extLst>
          </p:cNvPr>
          <p:cNvSpPr>
            <a:spLocks/>
          </p:cNvSpPr>
          <p:nvPr/>
        </p:nvSpPr>
        <p:spPr bwMode="auto">
          <a:xfrm>
            <a:off x="100013" y="396874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rgbClr val="F0B28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365ED1-F7DB-4FBC-93EE-B5DFC388A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732B9824-265A-4F73-98B0-2796245785D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79B1D4-69BD-41E5-BA69-1A31EE17B3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65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9323C-FB0D-2C47-A643-9808FFCD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86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39203-2A0A-654A-A44F-B259217C2F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6367"/>
            <a:ext cx="5181600" cy="38931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F57F67-6432-DF4B-B04D-5C4768C45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6367"/>
            <a:ext cx="5181600" cy="38931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380CDC4-4266-4F23-ACAE-6B7BC5191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732B9824-265A-4F73-98B0-2796245785D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1660D1-A13A-46B1-9934-E9C0D2796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21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08EE-B0EB-DC4F-B442-8AF30CE5F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86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20D4E-3AD5-45A9-BD0D-8CCDD092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732B9824-265A-4F73-98B0-2796245785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9B230-9B68-49EF-85B1-AC9CA55806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44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knowledg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08EE-B0EB-DC4F-B442-8AF30CE5F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5863"/>
            <a:ext cx="10515600" cy="754374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249CC6-A3CB-1F4C-AA03-4E9ECFC5D8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315910"/>
            <a:ext cx="3178175" cy="364832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E635EF6-9B72-4F44-8119-E188BFC50B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2892" y="2315910"/>
            <a:ext cx="3178175" cy="364832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FE7CCD9-C967-2A40-9468-BFB10BA6E3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7584" y="2315910"/>
            <a:ext cx="3178175" cy="364832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A51374C-8FC0-C447-AC90-530CF3FD93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5029" y="1803862"/>
            <a:ext cx="3178175" cy="342262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9F63D3"/>
                </a:solidFill>
                <a:latin typeface="Gotham Rounded Bold" panose="02000000000000000000" pitchFamily="50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004E3FA-8379-6648-93C8-DDEDA45579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2473" y="1803862"/>
            <a:ext cx="3178175" cy="342262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9F63D3"/>
                </a:solidFill>
                <a:latin typeface="Gotham Rounded Bold" panose="02000000000000000000" pitchFamily="50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4A923AD-E427-AE4A-B5AB-021CA50316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7584" y="1803862"/>
            <a:ext cx="3178175" cy="342262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9F63D3"/>
                </a:solidFill>
                <a:latin typeface="Gotham Rounded Bold" panose="02000000000000000000" pitchFamily="50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54E755-6F33-4604-853F-607F37623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732B9824-265A-4F73-98B0-2796245785D0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0C98A8-4AE0-44E5-BD31-77B410EDB8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79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08EE-B0EB-DC4F-B442-8AF30CE5F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5863"/>
            <a:ext cx="10515600" cy="754374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151E92D-23FB-544B-8C59-FAC1321068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312586" y="1943680"/>
            <a:ext cx="1376730" cy="1376732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C9F49FA9-FE4F-2144-B72D-44676438E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88028" y="1926417"/>
            <a:ext cx="1376730" cy="1376732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13D2F6AF-3F77-BF4F-92A0-A9F5395DFD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63470" y="1926416"/>
            <a:ext cx="1376730" cy="1376732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1EF28D0B-D514-D746-A345-5C89289B64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38912" y="1926415"/>
            <a:ext cx="1376730" cy="1376732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E4A5F5C-D995-AD4B-9C3B-6A126F4849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65716" y="4092750"/>
            <a:ext cx="1376730" cy="1376732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D648BC7D-4E42-8C4B-B293-76F767727C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41158" y="4075487"/>
            <a:ext cx="1376730" cy="1376732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A0A9F130-3F1D-164D-8966-A15278F6C10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16600" y="4075486"/>
            <a:ext cx="1376730" cy="1376732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5B11387-4C77-0845-9338-E35C2E3263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1003" y="3429000"/>
            <a:ext cx="1939895" cy="228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CA7215-843D-46AD-B5C4-90E897DBCE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12158" y="3674719"/>
            <a:ext cx="1377950" cy="1936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Affiliation</a:t>
            </a:r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05FC62DA-1692-4580-91AA-C8E06A2D8C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23298" y="3438258"/>
            <a:ext cx="1939895" cy="228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063B245-9F32-4484-851A-76D37B0294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4453" y="3683977"/>
            <a:ext cx="1377950" cy="1936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Affiliation</a:t>
            </a: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38629866-1C98-47D8-AF3F-05E66AC5CAD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15593" y="3438258"/>
            <a:ext cx="1939895" cy="228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3EC115D7-9292-47C0-8BD1-FED0D97AC8F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96748" y="3683977"/>
            <a:ext cx="1377950" cy="1936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Affiliation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CF8A13C7-D2F0-49AD-AE28-EEA1BD1AE2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7888" y="3438258"/>
            <a:ext cx="1939895" cy="228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8A054A32-D2A4-405A-A2D5-18B059E63D3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89043" y="3683977"/>
            <a:ext cx="1377950" cy="1936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Affiliation</a:t>
            </a:r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B8001808-8709-4FCA-A80D-D2154D91C8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085662" y="5509160"/>
            <a:ext cx="1939895" cy="228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93DF7B78-BBFC-4DBE-AED5-306440EC0A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66817" y="5754879"/>
            <a:ext cx="1377950" cy="1936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Affiliation</a:t>
            </a:r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963EB4FC-582C-4CE9-A21B-5850E13B8D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77957" y="5509160"/>
            <a:ext cx="1939895" cy="228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4C3E1FE-75D6-4705-A6EE-C950E6EBB6D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59112" y="5754879"/>
            <a:ext cx="1377950" cy="1936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Affiliation</a:t>
            </a:r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B85CB861-17D4-4864-889B-9B0DCFD6B3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70252" y="5509160"/>
            <a:ext cx="1939895" cy="228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3294DA18-A568-44FA-9B5C-CE1C283E2F2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51407" y="5754879"/>
            <a:ext cx="1377950" cy="1936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Affiliation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A8E5B0D5-8C40-42AA-AE07-36E36E97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732B9824-265A-4F73-98B0-2796245785D0}" type="slidenum">
              <a:rPr lang="en-US" smtClean="0"/>
              <a:t>‹#›</a:t>
            </a:fld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F623369-8128-42CE-A10F-CBE338AB34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351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onso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08EE-B0EB-DC4F-B442-8AF30CE5F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5863"/>
            <a:ext cx="10515600" cy="754374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151E92D-23FB-544B-8C59-FAC1321068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1" y="2251313"/>
            <a:ext cx="2298208" cy="13979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n-US"/>
              <a:t>Logo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C9F49FA9-FE4F-2144-B72D-44676438E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71853" y="2234050"/>
            <a:ext cx="2298208" cy="13979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n-US"/>
              <a:t>Logo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13D2F6AF-3F77-BF4F-92A0-A9F5395DFD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05505" y="2234049"/>
            <a:ext cx="2298208" cy="13979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n-US"/>
              <a:t>Logo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1EF28D0B-D514-D746-A345-5C89289B64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39158" y="2234048"/>
            <a:ext cx="2298208" cy="13979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n-US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B5627C5-D858-0545-9CED-8B151E8E04D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201" y="3943380"/>
            <a:ext cx="2298208" cy="13979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n-US"/>
              <a:t>Logo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9FE75601-C215-7F4E-A81D-CACB273968A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471853" y="3926117"/>
            <a:ext cx="2298208" cy="13979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n-US"/>
              <a:t>Logo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F3D4B5E7-065F-A241-A2C9-8D61F4FDCA9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5505" y="3926116"/>
            <a:ext cx="2298208" cy="13979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n-US"/>
              <a:t>Logo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B6244E73-5AB3-3641-BF88-D9F9CB8261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739158" y="3926115"/>
            <a:ext cx="2298208" cy="13979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n-US"/>
              <a:t>Logo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C708AC4-6CD5-4949-9CCB-66FA3400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732B9824-265A-4F73-98B0-2796245785D0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0F1B530-D83C-4F90-942F-15F4B05B38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581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270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Light 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D8A55-64A2-6045-A65D-ED6F0635E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460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89B14B-4808-4CAB-8E15-B59E50ED91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3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198333D-FF3E-E64D-8889-26B8EFCA2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54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495E0F7-BDCD-40B6-ADD2-43E4A94DF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5430" y="3138723"/>
            <a:ext cx="4421144" cy="580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E08926-C410-46B5-AF77-4817A9B3F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54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D2C9C86-4F3A-423F-B287-94C472566E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5430" y="3138723"/>
            <a:ext cx="4421144" cy="5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1A7C1-B016-4283-BB52-D4FA5171A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79AD2-B111-4015-90F0-1EDB7BB378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0CE9C3-BE0D-410C-8983-35A7855C0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30B06-294C-4DD2-94C9-E3C5EB7C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6B4AE-1922-4971-8542-B0B08CB59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FFD9A-86B7-4EC5-BE94-73014805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A6F9-83E1-41A4-B3DE-7C312D5D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03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Title slide with pictur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able, elephant, clothing&#10;&#10;Description automatically generated">
            <a:extLst>
              <a:ext uri="{FF2B5EF4-FFF2-40B4-BE49-F238E27FC236}">
                <a16:creationId xmlns:a16="http://schemas.microsoft.com/office/drawing/2014/main" id="{08427B9D-AAC0-4043-8DC3-58E7B3497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custGeom>
            <a:avLst/>
            <a:gdLst>
              <a:gd name="connsiteX0" fmla="*/ 722372 w 12192000"/>
              <a:gd name="connsiteY0" fmla="*/ 587874 h 6858000"/>
              <a:gd name="connsiteX1" fmla="*/ 722372 w 12192000"/>
              <a:gd name="connsiteY1" fmla="*/ 6270127 h 6858000"/>
              <a:gd name="connsiteX2" fmla="*/ 11469630 w 12192000"/>
              <a:gd name="connsiteY2" fmla="*/ 6270127 h 6858000"/>
              <a:gd name="connsiteX3" fmla="*/ 11469630 w 12192000"/>
              <a:gd name="connsiteY3" fmla="*/ 58787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22372" y="587874"/>
                </a:moveTo>
                <a:lnTo>
                  <a:pt x="722372" y="6270127"/>
                </a:lnTo>
                <a:lnTo>
                  <a:pt x="11469630" y="6270127"/>
                </a:lnTo>
                <a:lnTo>
                  <a:pt x="11469630" y="58787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C08E0869-9921-1B40-A001-9F36EFAFD2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3612" y="3892527"/>
            <a:ext cx="10073301" cy="1830180"/>
          </a:xfrm>
        </p:spPr>
        <p:txBody>
          <a:bodyPr lIns="0" rIns="0">
            <a:noAutofit/>
          </a:bodyPr>
          <a:lstStyle>
            <a:lvl1pPr marL="0" indent="0">
              <a:lnSpc>
                <a:spcPts val="1400"/>
              </a:lnSpc>
              <a:buFont typeface="+mj-lt"/>
              <a:buNone/>
              <a:defRPr sz="1600" b="0" i="0">
                <a:solidFill>
                  <a:schemeClr val="accent2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add presenter’s name, title, division/business unit/organization and date</a:t>
            </a:r>
          </a:p>
          <a:p>
            <a:pPr lvl="0"/>
            <a:endParaRPr lang="en-US"/>
          </a:p>
        </p:txBody>
      </p:sp>
      <p:sp>
        <p:nvSpPr>
          <p:cNvPr id="34" name="Title 10">
            <a:extLst>
              <a:ext uri="{FF2B5EF4-FFF2-40B4-BE49-F238E27FC236}">
                <a16:creationId xmlns:a16="http://schemas.microsoft.com/office/drawing/2014/main" id="{10C122FE-A35D-4D48-9A96-B6651F81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568" y="2268196"/>
            <a:ext cx="10076344" cy="90998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6301C15-7797-A94F-B73F-2D2FFD9046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0568" y="3214302"/>
            <a:ext cx="10076344" cy="416073"/>
          </a:xfrm>
        </p:spPr>
        <p:txBody>
          <a:bodyPr wrap="none" lIns="0">
            <a:noAutofit/>
          </a:bodyPr>
          <a:lstStyle>
            <a:lvl1pPr marL="0" indent="0">
              <a:spcBef>
                <a:spcPct val="0"/>
              </a:spcBef>
              <a:buNone/>
              <a:defRPr sz="2399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0" indent="0">
              <a:spcBef>
                <a:spcPct val="0"/>
              </a:spcBef>
              <a:buNone/>
              <a:defRPr sz="2399"/>
            </a:lvl2pPr>
            <a:lvl3pPr marL="0" indent="0">
              <a:spcBef>
                <a:spcPct val="0"/>
              </a:spcBef>
              <a:buNone/>
              <a:defRPr sz="2399"/>
            </a:lvl3pPr>
            <a:lvl4pPr marL="0" indent="0">
              <a:spcBef>
                <a:spcPct val="0"/>
              </a:spcBef>
              <a:buNone/>
              <a:defRPr sz="2399"/>
            </a:lvl4pPr>
            <a:lvl5pPr marL="0" indent="0">
              <a:spcBef>
                <a:spcPct val="0"/>
              </a:spcBef>
              <a:buNone/>
              <a:defRPr sz="2399"/>
            </a:lvl5pPr>
            <a:lvl6pPr marL="0" indent="0">
              <a:spcBef>
                <a:spcPct val="0"/>
              </a:spcBef>
              <a:buNone/>
              <a:defRPr sz="2399"/>
            </a:lvl6pPr>
            <a:lvl7pPr marL="0" indent="0">
              <a:spcBef>
                <a:spcPct val="0"/>
              </a:spcBef>
              <a:buNone/>
              <a:defRPr sz="2399"/>
            </a:lvl7pPr>
            <a:lvl8pPr marL="0" indent="0">
              <a:spcBef>
                <a:spcPct val="0"/>
              </a:spcBef>
              <a:buNone/>
              <a:defRPr sz="2399"/>
            </a:lvl8pPr>
            <a:lvl9pPr marL="0" indent="0">
              <a:spcBef>
                <a:spcPct val="0"/>
              </a:spcBef>
              <a:buNone/>
              <a:defRPr sz="2399"/>
            </a:lvl9pPr>
          </a:lstStyle>
          <a:p>
            <a:pPr lvl="0"/>
            <a:r>
              <a:t>Click to add 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474958B-9AF2-4A88-A8E1-4FE6B2660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837" y="1047074"/>
            <a:ext cx="1325468" cy="174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6A0995-14CA-0F42-BEDA-98E7E7887D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732FCC6-DF7C-0A4C-A6D7-52D1A5357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15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312D2A"/>
              </a:solidFill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A65323FB-A776-9B40-BE82-98502D305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2673" y="6356352"/>
            <a:ext cx="386443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7C371504-33D9-B044-8C50-620C44A06CB1}" type="slidenum">
              <a:rPr lang="en-US" smtClean="0">
                <a:solidFill>
                  <a:srgbClr val="312D2A"/>
                </a:solidFill>
              </a:rPr>
              <a:pPr/>
              <a:t>‹#›</a:t>
            </a:fld>
            <a:endParaRPr lang="en-US">
              <a:solidFill>
                <a:srgbClr val="312D2A"/>
              </a:solidFill>
            </a:endParaRPr>
          </a:p>
        </p:txBody>
      </p:sp>
      <p:pic>
        <p:nvPicPr>
          <p:cNvPr id="11" name="Picture 10" descr="A picture containing table, elephant, clothing&#10;&#10;Description automatically generated">
            <a:extLst>
              <a:ext uri="{FF2B5EF4-FFF2-40B4-BE49-F238E27FC236}">
                <a16:creationId xmlns:a16="http://schemas.microsoft.com/office/drawing/2014/main" id="{BEB35627-1230-4C97-A1CF-E2FCB409DF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custGeom>
            <a:avLst/>
            <a:gdLst>
              <a:gd name="connsiteX0" fmla="*/ 722372 w 12192000"/>
              <a:gd name="connsiteY0" fmla="*/ 587874 h 6858000"/>
              <a:gd name="connsiteX1" fmla="*/ 722372 w 12192000"/>
              <a:gd name="connsiteY1" fmla="*/ 6270127 h 6858000"/>
              <a:gd name="connsiteX2" fmla="*/ 11469630 w 12192000"/>
              <a:gd name="connsiteY2" fmla="*/ 6270127 h 6858000"/>
              <a:gd name="connsiteX3" fmla="*/ 11469630 w 12192000"/>
              <a:gd name="connsiteY3" fmla="*/ 58787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22372" y="587874"/>
                </a:moveTo>
                <a:lnTo>
                  <a:pt x="722372" y="6270127"/>
                </a:lnTo>
                <a:lnTo>
                  <a:pt x="11469630" y="6270127"/>
                </a:lnTo>
                <a:lnTo>
                  <a:pt x="11469630" y="58787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6D61402-22C6-416A-9F39-AC3E13C31D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837" y="1047074"/>
            <a:ext cx="1325468" cy="1740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368239-A5BD-4F91-8BB1-44A8C937BA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4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Quo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DDBC4E1-70A5-4C8A-B9AA-1BACB9E5206E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E42651-3989-45A1-85AB-B186443CAA26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250C7C-7F0B-2B44-AAA6-883F6AB7E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5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554B90B0-B853-6F47-ACDA-C26DB60F0F3D}"/>
              </a:ext>
            </a:extLst>
          </p:cNvPr>
          <p:cNvSpPr txBox="1"/>
          <p:nvPr/>
        </p:nvSpPr>
        <p:spPr>
          <a:xfrm>
            <a:off x="875356" y="5535008"/>
            <a:ext cx="9983144" cy="720737"/>
          </a:xfrm>
          <a:prstGeom prst="rect">
            <a:avLst/>
          </a:prstGeom>
        </p:spPr>
        <p:txBody>
          <a:bodyPr vert="horz" lIns="0" tIns="45708" rIns="0" bIns="45708" rtlCol="0" anchor="t">
            <a:noAutofit/>
          </a:bodyPr>
          <a:lstStyle>
            <a:lvl1pPr algn="l" defTabSz="9144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lang="en-US" sz="1400" b="1" i="0" kern="1200">
                <a:solidFill>
                  <a:schemeClr val="bg1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endParaRPr sz="1400" b="0">
              <a:solidFill>
                <a:srgbClr val="312D2A"/>
              </a:solidFill>
            </a:endParaRP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90252080-E2D5-6447-93EB-F3E1BDF7CD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96" y="2346183"/>
            <a:ext cx="9983786" cy="2242890"/>
          </a:xfrm>
        </p:spPr>
        <p:txBody>
          <a:bodyPr lIns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ct val="0"/>
              </a:spcBef>
              <a:buNone/>
              <a:defRPr sz="3199" b="0" i="0">
                <a:latin typeface="Georgia" panose="02040502050405020303" pitchFamily="18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“Click to type customer or partner quote surrounded by quotation marks.”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C9068F71-E098-E049-81D3-5491AAF8DE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096" y="5239646"/>
            <a:ext cx="9983786" cy="249346"/>
          </a:xfrm>
        </p:spPr>
        <p:txBody>
          <a:bodyPr lIns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ct val="0"/>
              </a:spcBef>
              <a:buNone/>
              <a:defRPr sz="1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87089DAA-9281-6045-B621-B0A8295117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8096" y="5564671"/>
            <a:ext cx="9983786" cy="528567"/>
          </a:xfrm>
        </p:spPr>
        <p:txBody>
          <a:bodyPr lIns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ct val="0"/>
              </a:spcBef>
              <a:buNone/>
              <a:defRPr sz="13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Picture Placeholder 19">
            <a:extLst>
              <a:ext uri="{FF2B5EF4-FFF2-40B4-BE49-F238E27FC236}">
                <a16:creationId xmlns:a16="http://schemas.microsoft.com/office/drawing/2014/main" id="{806BB0D3-072D-8D47-8C70-E1851CE928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8096" y="955258"/>
            <a:ext cx="2589212" cy="11069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logo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565B80A-580D-054A-A47B-A7433DB02574}"/>
              </a:ext>
            </a:extLst>
          </p:cNvPr>
          <p:cNvSpPr/>
          <p:nvPr/>
        </p:nvSpPr>
        <p:spPr>
          <a:xfrm>
            <a:off x="768098" y="4829530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F83195-99CB-0941-A09C-1C2EB986C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4A5A81-7D9B-426A-9443-4B5E873A57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540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832EC9-C013-468D-94C3-19C97C5FA263}"/>
              </a:ext>
            </a:extLst>
          </p:cNvPr>
          <p:cNvSpPr txBox="1"/>
          <p:nvPr userDrawn="1"/>
        </p:nvSpPr>
        <p:spPr>
          <a:xfrm>
            <a:off x="875356" y="5535008"/>
            <a:ext cx="9983144" cy="720737"/>
          </a:xfrm>
          <a:prstGeom prst="rect">
            <a:avLst/>
          </a:prstGeom>
        </p:spPr>
        <p:txBody>
          <a:bodyPr vert="horz" lIns="0" tIns="45708" rIns="0" bIns="45708" rtlCol="0" anchor="t">
            <a:noAutofit/>
          </a:bodyPr>
          <a:lstStyle>
            <a:lvl1pPr algn="l" defTabSz="9144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lang="en-US" sz="1400" b="1" i="0" kern="1200">
                <a:solidFill>
                  <a:schemeClr val="bg1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endParaRPr sz="1400" b="0">
              <a:solidFill>
                <a:srgbClr val="312D2A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DDCD62-78AD-4C36-94A2-97E8C4D981C7}"/>
              </a:ext>
            </a:extLst>
          </p:cNvPr>
          <p:cNvSpPr/>
          <p:nvPr userDrawn="1"/>
        </p:nvSpPr>
        <p:spPr>
          <a:xfrm>
            <a:off x="768098" y="4829530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A335EF-22F1-4337-B180-98E82738B4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EEFA8B93-120C-B441-A5DB-2F2ADD8D3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0648" y="63959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B21FBE16-2D60-C34B-B9DD-B40113CAE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2673" y="6395075"/>
            <a:ext cx="387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FCD5CF9F-D2EE-6D4E-A34E-08E04A82E8E5}" type="slidenum">
              <a:rPr lang="en-US" smtClean="0">
                <a:solidFill>
                  <a:srgbClr val="312D2A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7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Quot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55F6A82-2EA7-8C4D-A6E5-04849642E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54000"/>
          </a:xfrm>
          <a:prstGeom prst="rect">
            <a:avLst/>
          </a:prstGeom>
        </p:spPr>
      </p:pic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660ACC2F-3202-B843-8CCE-6D68B1FA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0484" y="4661231"/>
            <a:ext cx="6212043" cy="218094"/>
          </a:xfrm>
        </p:spPr>
        <p:txBody>
          <a:bodyPr lIns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ct val="0"/>
              </a:spcBef>
              <a:buNone/>
              <a:defRPr sz="1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24" name="Text Placeholder 26">
            <a:extLst>
              <a:ext uri="{FF2B5EF4-FFF2-40B4-BE49-F238E27FC236}">
                <a16:creationId xmlns:a16="http://schemas.microsoft.com/office/drawing/2014/main" id="{63B99ECC-6BAB-0F46-88DB-26AE80C343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30484" y="4952094"/>
            <a:ext cx="6212043" cy="528567"/>
          </a:xfrm>
        </p:spPr>
        <p:txBody>
          <a:bodyPr lIns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ct val="0"/>
              </a:spcBef>
              <a:buNone/>
              <a:defRPr sz="13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38A1ED2B-730F-DB4F-8E69-07241B0A49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8904" y="1850642"/>
            <a:ext cx="6117619" cy="2251537"/>
          </a:xfrm>
        </p:spPr>
        <p:txBody>
          <a:bodyPr lIns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ct val="0"/>
              </a:spcBef>
              <a:buNone/>
              <a:defRPr sz="3199" b="0" i="0"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“Click to type customer or partner quote surrounded by quotation marks.”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4BA13B-C4E1-6147-9655-829168E5E266}"/>
              </a:ext>
            </a:extLst>
          </p:cNvPr>
          <p:cNvSpPr/>
          <p:nvPr/>
        </p:nvSpPr>
        <p:spPr>
          <a:xfrm>
            <a:off x="5628903" y="4342634"/>
            <a:ext cx="30578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F02A49-6538-9044-8C60-2C6D524A2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pic>
        <p:nvPicPr>
          <p:cNvPr id="12" name="Picture 11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9B56B529-9236-4EA7-A28E-53F80E6E2D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/>
          <a:stretch>
            <a:fillRect/>
          </a:stretch>
        </p:blipFill>
        <p:spPr>
          <a:xfrm>
            <a:off x="0" y="254000"/>
            <a:ext cx="5133848" cy="65061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1B9E1E-B4DD-4864-AF73-5F910F4BF7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54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EB47A21-07A3-4BAB-BC8C-DDCD4209F21E}"/>
              </a:ext>
            </a:extLst>
          </p:cNvPr>
          <p:cNvSpPr/>
          <p:nvPr userDrawn="1"/>
        </p:nvSpPr>
        <p:spPr>
          <a:xfrm>
            <a:off x="5628903" y="4342634"/>
            <a:ext cx="30578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BF37A4-6794-4192-BA14-D08933D45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DC82F0FA-2690-4A4B-9F86-4BA082789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2225" y="63959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FD366642-E40E-F549-95EB-7E25EA6C0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4249" y="6395075"/>
            <a:ext cx="387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FCD5CF9F-D2EE-6D4E-A34E-08E04A82E8E5}" type="slidenum">
              <a:rPr lang="en-US" smtClean="0">
                <a:solidFill>
                  <a:srgbClr val="312D2A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1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ark Title and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n animal&#10;&#10;Description automatically generated">
            <a:extLst>
              <a:ext uri="{FF2B5EF4-FFF2-40B4-BE49-F238E27FC236}">
                <a16:creationId xmlns:a16="http://schemas.microsoft.com/office/drawing/2014/main" id="{F94B72ED-A58F-40B2-8B72-EE486EE587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3" b="25625"/>
          <a:stretch>
            <a:fillRect/>
          </a:stretch>
        </p:blipFill>
        <p:spPr>
          <a:xfrm>
            <a:off x="6337184" y="4500751"/>
            <a:ext cx="5854818" cy="2357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E6547-E553-8B4C-B613-A55206049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5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B599F-269A-4E45-BB4E-31A49D23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7" y="783028"/>
            <a:ext cx="9887834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399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Title and Subtitle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6EFD9-8225-47A7-9DFF-A350F67E94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68095" y="2288559"/>
            <a:ext cx="9887835" cy="3360372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1799" b="0" i="0" kern="0" spc="0" baseline="0">
                <a:solidFill>
                  <a:schemeClr val="tx1"/>
                </a:solidFill>
                <a:latin typeface="Oracle Sans Light" panose="020B0403020204020204" pitchFamily="34" charset="0"/>
                <a:ea typeface="Oracle Sans Light" panose="020B0403020204020204" pitchFamily="34" charset="0"/>
                <a:cs typeface="Oracle Sans Light" panose="020B0403020204020204" pitchFamily="34" charset="0"/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Lorem ipsum dolor sit amet, consectetur adipiscing elit. Duis vitae interdum diam, non aliquet enim. Donec auctor metus sed velit imperdiet consectetur. Aenean et turpis sapien.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4354AA-8715-3B44-8031-FEACECD4374F}"/>
              </a:ext>
            </a:extLst>
          </p:cNvPr>
          <p:cNvSpPr/>
          <p:nvPr/>
        </p:nvSpPr>
        <p:spPr>
          <a:xfrm>
            <a:off x="768097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8BF227-0F58-E448-ADEA-A440D30410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pic>
        <p:nvPicPr>
          <p:cNvPr id="11" name="Picture 10" descr="A close up of an animal&#10;&#10;Description automatically generated">
            <a:extLst>
              <a:ext uri="{FF2B5EF4-FFF2-40B4-BE49-F238E27FC236}">
                <a16:creationId xmlns:a16="http://schemas.microsoft.com/office/drawing/2014/main" id="{5B0CC2B9-929B-44EA-AF1D-13E3FAC9DB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3" b="25625"/>
          <a:stretch>
            <a:fillRect/>
          </a:stretch>
        </p:blipFill>
        <p:spPr>
          <a:xfrm>
            <a:off x="6337184" y="4500751"/>
            <a:ext cx="5854818" cy="235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ADBF9B-558C-49B4-93C2-A9A00A3939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54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8507D0-9C2C-4212-B45E-A7A117DE19BD}"/>
              </a:ext>
            </a:extLst>
          </p:cNvPr>
          <p:cNvSpPr/>
          <p:nvPr userDrawn="1"/>
        </p:nvSpPr>
        <p:spPr>
          <a:xfrm>
            <a:off x="768097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9FFAEC9-4A4E-481A-99E8-5B88E854B5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0DBD066B-A1ED-9A40-B58E-188063E77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0648" y="63959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6F9DDE3E-710F-9B4B-AF0C-0D261EECB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2673" y="6395075"/>
            <a:ext cx="387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FCD5CF9F-D2EE-6D4E-A34E-08E04A82E8E5}" type="slidenum">
              <a:rPr lang="en-US" smtClean="0">
                <a:solidFill>
                  <a:srgbClr val="312D2A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3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0E6547-E553-8B4C-B613-A55206049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5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B599F-269A-4E45-BB4E-31A49D23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7" y="783028"/>
            <a:ext cx="10318494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399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4354AA-8715-3B44-8031-FEACECD4374F}"/>
              </a:ext>
            </a:extLst>
          </p:cNvPr>
          <p:cNvSpPr/>
          <p:nvPr/>
        </p:nvSpPr>
        <p:spPr>
          <a:xfrm>
            <a:off x="768097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9C4A2B-6D24-4690-8147-06D17BD41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351" y="2189535"/>
            <a:ext cx="10317572" cy="4017963"/>
          </a:xfrm>
        </p:spPr>
        <p:txBody>
          <a:bodyPr lIns="0">
            <a:normAutofit/>
          </a:bodyPr>
          <a:lstStyle>
            <a:lvl1pPr marL="339623" marR="0" indent="-339623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 sz="1799"/>
            </a:lvl1pPr>
            <a:lvl2pPr marL="685594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/>
            </a:lvl2pPr>
            <a:lvl3pPr marL="1142657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b="0">
                <a:solidFill>
                  <a:schemeClr val="tx1"/>
                </a:solidFill>
                <a:latin typeface="Oracle Sans Light" panose="020B0403020204020204" pitchFamily="34" charset="0"/>
                <a:cs typeface="Oracle Sans Light" panose="020B0403020204020204" pitchFamily="34" charset="0"/>
              </a:defRPr>
            </a:lvl3pPr>
            <a:lvl4pPr marL="1599720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b="1">
                <a:solidFill>
                  <a:schemeClr val="accent2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4pPr>
            <a:lvl5pPr marL="2056783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/>
            </a:lvl5pPr>
          </a:lstStyle>
          <a:p>
            <a:pPr marL="339623" marR="0" lvl="0" indent="-339623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999" b="1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685594" marR="0" lvl="1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Second level</a:t>
            </a:r>
          </a:p>
          <a:p>
            <a:pPr marL="1142657" marR="0" lvl="2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Third level</a:t>
            </a:r>
          </a:p>
          <a:p>
            <a:pPr marL="1599720" marR="0" lvl="3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Fourth level</a:t>
            </a:r>
          </a:p>
          <a:p>
            <a:pPr marL="2056783" marR="0" lvl="4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Fifth level</a:t>
            </a:r>
          </a:p>
          <a:p>
            <a:pPr marL="2056783" marR="0" lvl="4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CFBFA"/>
              </a:solidFill>
              <a:effectLst/>
              <a:uLnTx/>
              <a:uFillTx/>
              <a:latin typeface="Oracle Sans Light" panose="020B0403020204020204" pitchFamily="34" charset="0"/>
              <a:ea typeface="+mn-ea"/>
              <a:cs typeface="Oracle Sans Light" panose="020B04030202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D2600D-F584-2448-8AF2-3B749A24D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19F523-201A-4DD0-A7BC-A6527ADE94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54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91366E9-8986-4303-89D2-0BE64B7F3225}"/>
              </a:ext>
            </a:extLst>
          </p:cNvPr>
          <p:cNvSpPr/>
          <p:nvPr userDrawn="1"/>
        </p:nvSpPr>
        <p:spPr>
          <a:xfrm>
            <a:off x="768097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808B5E-CF7C-476C-AD51-E7C2EC8729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A0EFD6F3-2F19-334E-A873-A53579EF1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0648" y="63959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C9C1F487-1DF8-314A-B820-0529C82DB9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2673" y="6395075"/>
            <a:ext cx="387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FCD5CF9F-D2EE-6D4E-A34E-08E04A82E8E5}" type="slidenum">
              <a:rPr lang="en-US" smtClean="0">
                <a:solidFill>
                  <a:srgbClr val="312D2A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3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ark 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water, outdoor, standing, woman&#10;&#10;Description automatically generated">
            <a:extLst>
              <a:ext uri="{FF2B5EF4-FFF2-40B4-BE49-F238E27FC236}">
                <a16:creationId xmlns:a16="http://schemas.microsoft.com/office/drawing/2014/main" id="{D560363B-2F08-5F49-938F-2AC676EB5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B599F-269A-4E45-BB4E-31A49D23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7" y="783028"/>
            <a:ext cx="10318494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399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4354AA-8715-3B44-8031-FEACECD4374F}"/>
              </a:ext>
            </a:extLst>
          </p:cNvPr>
          <p:cNvSpPr/>
          <p:nvPr/>
        </p:nvSpPr>
        <p:spPr>
          <a:xfrm>
            <a:off x="768097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9C4A2B-6D24-4690-8147-06D17BD41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351" y="2189535"/>
            <a:ext cx="10317572" cy="4017963"/>
          </a:xfrm>
        </p:spPr>
        <p:txBody>
          <a:bodyPr lIns="0">
            <a:normAutofit/>
          </a:bodyPr>
          <a:lstStyle>
            <a:lvl1pPr marL="339623" marR="0" indent="-339623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 sz="1799"/>
            </a:lvl1pPr>
            <a:lvl2pPr marL="685594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/>
            </a:lvl2pPr>
            <a:lvl3pPr marL="1142657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b="0">
                <a:solidFill>
                  <a:schemeClr val="tx1"/>
                </a:solidFill>
                <a:latin typeface="Oracle Sans Light" panose="020B0403020204020204" pitchFamily="34" charset="0"/>
                <a:cs typeface="Oracle Sans Light" panose="020B0403020204020204" pitchFamily="34" charset="0"/>
              </a:defRPr>
            </a:lvl3pPr>
            <a:lvl4pPr marL="1599720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b="1">
                <a:solidFill>
                  <a:schemeClr val="accent2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4pPr>
            <a:lvl5pPr marL="2056783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/>
            </a:lvl5pPr>
          </a:lstStyle>
          <a:p>
            <a:pPr marL="339623" marR="0" lvl="0" indent="-339623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999" b="1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685594" marR="0" lvl="1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Second level</a:t>
            </a:r>
          </a:p>
          <a:p>
            <a:pPr marL="1142657" marR="0" lvl="2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Third level</a:t>
            </a:r>
          </a:p>
          <a:p>
            <a:pPr marL="1599720" marR="0" lvl="3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Fourth level</a:t>
            </a:r>
          </a:p>
          <a:p>
            <a:pPr marL="2056783" marR="0" lvl="4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Fifth level</a:t>
            </a:r>
          </a:p>
          <a:p>
            <a:pPr marL="2056783" marR="0" lvl="4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CFBFA"/>
              </a:solidFill>
              <a:effectLst/>
              <a:uLnTx/>
              <a:uFillTx/>
              <a:latin typeface="Oracle Sans Light" panose="020B0403020204020204" pitchFamily="34" charset="0"/>
              <a:ea typeface="+mn-ea"/>
              <a:cs typeface="Oracle Sans Light" panose="020B04030202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D2600D-F584-2448-8AF2-3B749A24D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91366E9-8986-4303-89D2-0BE64B7F3225}"/>
              </a:ext>
            </a:extLst>
          </p:cNvPr>
          <p:cNvSpPr/>
          <p:nvPr userDrawn="1"/>
        </p:nvSpPr>
        <p:spPr>
          <a:xfrm>
            <a:off x="768097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808B5E-CF7C-476C-AD51-E7C2EC8729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A0EFD6F3-2F19-334E-A873-A53579EF1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0648" y="63959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C9C1F487-1DF8-314A-B820-0529C82DB9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2673" y="6395075"/>
            <a:ext cx="387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FCD5CF9F-D2EE-6D4E-A34E-08E04A82E8E5}" type="slidenum">
              <a:rPr lang="en-US" smtClean="0">
                <a:solidFill>
                  <a:srgbClr val="312D2A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0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Title with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n animal&#10;&#10;Description automatically generated">
            <a:extLst>
              <a:ext uri="{FF2B5EF4-FFF2-40B4-BE49-F238E27FC236}">
                <a16:creationId xmlns:a16="http://schemas.microsoft.com/office/drawing/2014/main" id="{01572BA0-6289-49FB-8514-720C73300D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3" b="25625"/>
          <a:stretch>
            <a:fillRect/>
          </a:stretch>
        </p:blipFill>
        <p:spPr>
          <a:xfrm>
            <a:off x="6337184" y="4500751"/>
            <a:ext cx="5854818" cy="23572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46B041F-833F-AB4C-9680-F86574375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6" y="783028"/>
            <a:ext cx="10200219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399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Two Content Layout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F88010-6F25-0949-962C-71A71BBDD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54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AE5D2D5-96D0-7047-93E6-327A01072B11}"/>
              </a:ext>
            </a:extLst>
          </p:cNvPr>
          <p:cNvSpPr/>
          <p:nvPr/>
        </p:nvSpPr>
        <p:spPr>
          <a:xfrm>
            <a:off x="768097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B3CB7CD-2E8A-45E3-805A-D2C11BF975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350" y="2189535"/>
            <a:ext cx="4991428" cy="4017963"/>
          </a:xfrm>
        </p:spPr>
        <p:txBody>
          <a:bodyPr lIns="0">
            <a:normAutofit/>
          </a:bodyPr>
          <a:lstStyle>
            <a:lvl1pPr marL="339623" marR="0" indent="-339623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 sz="1799"/>
            </a:lvl1pPr>
            <a:lvl2pPr marL="685594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/>
            </a:lvl2pPr>
            <a:lvl3pPr marL="1142657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b="0">
                <a:solidFill>
                  <a:schemeClr val="tx1"/>
                </a:solidFill>
                <a:latin typeface="Oracle Sans Light" panose="020B0403020204020204" pitchFamily="34" charset="0"/>
                <a:cs typeface="Oracle Sans Light" panose="020B0403020204020204" pitchFamily="34" charset="0"/>
              </a:defRPr>
            </a:lvl3pPr>
            <a:lvl4pPr marL="1599720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b="1">
                <a:solidFill>
                  <a:schemeClr val="accent2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4pPr>
            <a:lvl5pPr marL="2056783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/>
            </a:lvl5pPr>
          </a:lstStyle>
          <a:p>
            <a:pPr marL="339623" marR="0" lvl="0" indent="-339623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999" b="1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685594" marR="0" lvl="1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Second level</a:t>
            </a:r>
          </a:p>
          <a:p>
            <a:pPr marL="1142657" marR="0" lvl="2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Third level</a:t>
            </a:r>
          </a:p>
          <a:p>
            <a:pPr marL="1599720" marR="0" lvl="3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Fourth level</a:t>
            </a:r>
          </a:p>
          <a:p>
            <a:pPr marL="2056783" marR="0" lvl="4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Fifth level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11CF60C-54D2-44B9-ADB9-1B78BF3034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76886" y="2189535"/>
            <a:ext cx="4991428" cy="4017963"/>
          </a:xfrm>
        </p:spPr>
        <p:txBody>
          <a:bodyPr lIns="0">
            <a:normAutofit/>
          </a:bodyPr>
          <a:lstStyle>
            <a:lvl1pPr marL="339623" marR="0" indent="-339623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 sz="1799"/>
            </a:lvl1pPr>
            <a:lvl2pPr marL="685594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/>
            </a:lvl2pPr>
            <a:lvl3pPr marL="1142657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b="0">
                <a:solidFill>
                  <a:schemeClr val="tx1"/>
                </a:solidFill>
                <a:latin typeface="Oracle Sans Light" panose="020B0403020204020204" pitchFamily="34" charset="0"/>
                <a:cs typeface="Oracle Sans Light" panose="020B0403020204020204" pitchFamily="34" charset="0"/>
              </a:defRPr>
            </a:lvl3pPr>
            <a:lvl4pPr marL="1599720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b="1">
                <a:solidFill>
                  <a:schemeClr val="accent2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4pPr>
            <a:lvl5pPr marL="2056783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/>
            </a:lvl5pPr>
          </a:lstStyle>
          <a:p>
            <a:pPr marL="339623" marR="0" lvl="0" indent="-339623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999" b="1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685594" marR="0" lvl="1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Second level</a:t>
            </a:r>
          </a:p>
          <a:p>
            <a:pPr marL="1142657" marR="0" lvl="2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Third level</a:t>
            </a:r>
          </a:p>
          <a:p>
            <a:pPr marL="1599720" marR="0" lvl="3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Fourth level</a:t>
            </a:r>
          </a:p>
          <a:p>
            <a:pPr marL="2056783" marR="0" lvl="4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82A59F-E72B-B74C-98B2-8434D330A3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pic>
        <p:nvPicPr>
          <p:cNvPr id="11" name="Picture 10" descr="A close up of an animal&#10;&#10;Description automatically generated">
            <a:extLst>
              <a:ext uri="{FF2B5EF4-FFF2-40B4-BE49-F238E27FC236}">
                <a16:creationId xmlns:a16="http://schemas.microsoft.com/office/drawing/2014/main" id="{BF83DF14-6E71-4F64-BD03-E09F7F229A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3" b="25625"/>
          <a:stretch>
            <a:fillRect/>
          </a:stretch>
        </p:blipFill>
        <p:spPr>
          <a:xfrm>
            <a:off x="6337184" y="4500751"/>
            <a:ext cx="5854818" cy="235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8A2A15-A654-4BC2-8912-85550731B0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54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A8585D0-D988-4909-8AC9-07CFD39DE987}"/>
              </a:ext>
            </a:extLst>
          </p:cNvPr>
          <p:cNvSpPr/>
          <p:nvPr userDrawn="1"/>
        </p:nvSpPr>
        <p:spPr>
          <a:xfrm>
            <a:off x="768097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0E873A-AB76-4B65-AD9F-15815449F3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ED3D24A3-6598-C743-A190-383D17568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0648" y="63959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8119116D-7CD7-6A4F-978B-D32719E50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2673" y="6395075"/>
            <a:ext cx="387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FCD5CF9F-D2EE-6D4E-A34E-08E04A82E8E5}" type="slidenum">
              <a:rPr lang="en-US" smtClean="0">
                <a:solidFill>
                  <a:srgbClr val="312D2A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91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ark Metric">
    <p:bg>
      <p:bgPr>
        <a:solidFill>
          <a:srgbClr val="2827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B052B0-BAB6-4127-8156-7AD51319B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"/>
            <a:ext cx="6096001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449146-58AB-F643-9E70-A02633B866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068D60-F930-456A-8570-C041D23C2B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"/>
            <a:ext cx="6096001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EBD7A8-3DCA-4303-AD02-E83875CF3F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1F288F7-F67C-B245-ABBC-73F8A47D4E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6" y="1371601"/>
            <a:ext cx="4329193" cy="1704942"/>
          </a:xfrm>
        </p:spPr>
        <p:txBody>
          <a:bodyPr vert="horz" lIns="0" tIns="45720" rIns="0" bIns="45720" rtlCol="0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defRPr lang="en-US" sz="2799" b="1" i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Digital Assistants for Engagement Cloud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6D9E77B-F028-E04E-A5C6-7A16EBD50B8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68097" y="3640706"/>
            <a:ext cx="4329194" cy="2336749"/>
          </a:xfrm>
        </p:spPr>
        <p:txBody>
          <a:bodyPr lIns="0" rIns="0">
            <a:normAutofit/>
          </a:bodyPr>
          <a:lstStyle>
            <a:lvl1pPr marL="172986" indent="-172986">
              <a:lnSpc>
                <a:spcPct val="150000"/>
              </a:lnSpc>
              <a:spcBef>
                <a:spcPct val="0"/>
              </a:spcBef>
              <a:buSzPct val="70000"/>
              <a:buFont typeface="Wingdings" panose="05000000000000000000" pitchFamily="2" charset="2"/>
              <a:buChar char="§"/>
              <a:defRPr sz="1999" b="0" i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racle Sans Light" panose="020B0403020204020204" pitchFamily="34" charset="0"/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Chooses best campaign for each individual</a:t>
            </a:r>
          </a:p>
          <a:p>
            <a:r>
              <a:rPr lang="en-US"/>
              <a:t>Learns as it goes and refines predictions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2F0CE0-3D4E-A443-91AA-1E744A08B9E1}"/>
              </a:ext>
            </a:extLst>
          </p:cNvPr>
          <p:cNvSpPr/>
          <p:nvPr userDrawn="1"/>
        </p:nvSpPr>
        <p:spPr>
          <a:xfrm>
            <a:off x="768097" y="342484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887D84FE-205F-CD4E-AC94-863F7950A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0648" y="63959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A72C935D-2679-1948-BB23-F139D9A15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2673" y="6395075"/>
            <a:ext cx="387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FCD5CF9F-D2EE-6D4E-A34E-08E04A82E8E5}" type="slidenum">
              <a:rPr lang="en-US" smtClean="0">
                <a:solidFill>
                  <a:srgbClr val="312D2A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8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building, clothing&#10;&#10;Description automatically generated">
            <a:extLst>
              <a:ext uri="{FF2B5EF4-FFF2-40B4-BE49-F238E27FC236}">
                <a16:creationId xmlns:a16="http://schemas.microsoft.com/office/drawing/2014/main" id="{B16600C8-A851-494D-A5DF-470343F87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1" cy="6858000"/>
          </a:xfrm>
          <a:prstGeom prst="rect">
            <a:avLst/>
          </a:prstGeom>
        </p:spPr>
      </p:pic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A2E959E-F30E-F643-947E-CE66F05DD8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1" cy="6858000"/>
          </a:xfrm>
        </p:spPr>
        <p:txBody>
          <a:bodyPr>
            <a:normAutofit/>
          </a:bodyPr>
          <a:lstStyle>
            <a:lvl1pPr marL="0" indent="0">
              <a:buNone/>
              <a:defRPr sz="2799" b="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2AFE612B-3DB1-C64D-BD3B-51ECDB8CE4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95" y="2346183"/>
            <a:ext cx="4257726" cy="2242890"/>
          </a:xfrm>
        </p:spPr>
        <p:txBody>
          <a:bodyPr lIns="0" anchor="ctr">
            <a:noAutofit/>
          </a:bodyPr>
          <a:lstStyle>
            <a:lvl1pPr marL="0" indent="0" algn="l" fontAlgn="t">
              <a:lnSpc>
                <a:spcPct val="100000"/>
              </a:lnSpc>
              <a:spcBef>
                <a:spcPct val="0"/>
              </a:spcBef>
              <a:buNone/>
              <a:defRPr sz="3999" b="0" i="0">
                <a:solidFill>
                  <a:schemeClr val="bg1"/>
                </a:solidFill>
                <a:latin typeface="Georgia" panose="02040502050405020303" pitchFamily="18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7F794D52-5437-F64A-97D5-34BE49EA9B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095" y="5239646"/>
            <a:ext cx="4257726" cy="249346"/>
          </a:xfrm>
        </p:spPr>
        <p:txBody>
          <a:bodyPr lIns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ct val="0"/>
              </a:spcBef>
              <a:buNone/>
              <a:defRPr sz="1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1975E737-A6D5-0E4E-AA04-5FECD0BE96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095" y="5564671"/>
            <a:ext cx="4257726" cy="528567"/>
          </a:xfrm>
        </p:spPr>
        <p:txBody>
          <a:bodyPr lIns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ct val="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CAD913-B3D1-D145-A54B-58496F5971A5}"/>
              </a:ext>
            </a:extLst>
          </p:cNvPr>
          <p:cNvSpPr/>
          <p:nvPr/>
        </p:nvSpPr>
        <p:spPr>
          <a:xfrm>
            <a:off x="768097" y="4829530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9631FC-4042-DD4D-A284-EFB9A6169A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pic>
        <p:nvPicPr>
          <p:cNvPr id="11" name="Picture 10" descr="A picture containing building, clothing&#10;&#10;Description automatically generated">
            <a:extLst>
              <a:ext uri="{FF2B5EF4-FFF2-40B4-BE49-F238E27FC236}">
                <a16:creationId xmlns:a16="http://schemas.microsoft.com/office/drawing/2014/main" id="{E3AC7971-6F69-4665-8421-37C1D72A7D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BF3BE1D-BFB3-497A-9556-D8B80BB7D141}"/>
              </a:ext>
            </a:extLst>
          </p:cNvPr>
          <p:cNvSpPr/>
          <p:nvPr userDrawn="1"/>
        </p:nvSpPr>
        <p:spPr>
          <a:xfrm>
            <a:off x="768097" y="4829530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F13D57-8244-4141-B803-85B1D34B45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1769AB9-44D4-3744-BEF6-C96D2A380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0648" y="63959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7A5B809C-9063-844F-A538-13E0A4F83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2673" y="6395075"/>
            <a:ext cx="387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FCD5CF9F-D2EE-6D4E-A34E-08E04A82E8E5}" type="slidenum">
              <a:rPr lang="en-US" smtClean="0">
                <a:solidFill>
                  <a:srgbClr val="312D2A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ure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red, dark, sitting&#10;&#10;Description automatically generated">
            <a:extLst>
              <a:ext uri="{FF2B5EF4-FFF2-40B4-BE49-F238E27FC236}">
                <a16:creationId xmlns:a16="http://schemas.microsoft.com/office/drawing/2014/main" id="{2177A292-0894-B044-B04C-52A629F16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CFD9A3-B38B-0F43-B750-21CA338A46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AB86664-CA74-E24F-BC87-DF138B20D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15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srgbClr val="FCFBF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944D89D-7DD5-1140-AC91-11C7D7AFA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2673" y="6356352"/>
            <a:ext cx="386443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7C371504-33D9-B044-8C50-620C44A06CB1}" type="slidenum">
              <a:rPr lang="en-US" smtClean="0">
                <a:solidFill>
                  <a:srgbClr val="FCFBFA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FCFBFA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6" name="Picture 5" descr="A picture containing indoor, red, dark, sitting&#10;&#10;Description automatically generated">
            <a:extLst>
              <a:ext uri="{FF2B5EF4-FFF2-40B4-BE49-F238E27FC236}">
                <a16:creationId xmlns:a16="http://schemas.microsoft.com/office/drawing/2014/main" id="{9A9D020E-47DF-4101-8A27-34575A6F57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71E3EB-602B-4E0D-AC7B-C5D3E6938B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CFA0359-5BD8-8A48-AA6E-59053962A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7" y="783028"/>
            <a:ext cx="9887834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799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Type title or headline here</a:t>
            </a:r>
          </a:p>
        </p:txBody>
      </p:sp>
    </p:spTree>
    <p:extLst>
      <p:ext uri="{BB962C8B-B14F-4D97-AF65-F5344CB8AC3E}">
        <p14:creationId xmlns:p14="http://schemas.microsoft.com/office/powerpoint/2010/main" val="190885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5FCC1-2B59-433C-8933-D6C64995E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3286C-A9B0-4289-8A2B-16D98A582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4EAF4-7819-405B-BD5F-91D0F7F68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F05BD9-CDFE-4EEF-8282-A71C27C942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349BD9-AFA9-4081-8E29-6D40B73B5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141A41-1357-4A73-8D0C-FBA803E6A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7346CB-C852-4A9A-9317-CD63A266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7C684F-8E7B-4A3A-BDE1-B269CD092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A6F9-83E1-41A4-B3DE-7C312D5D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369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ure 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white wall&#10;&#10;Description automatically generated">
            <a:extLst>
              <a:ext uri="{FF2B5EF4-FFF2-40B4-BE49-F238E27FC236}">
                <a16:creationId xmlns:a16="http://schemas.microsoft.com/office/drawing/2014/main" id="{AEB3ACE8-14D0-3741-AB49-E0DECC183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E6C0A-F52F-F04D-B499-0F0980BC2D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41B79EC4-B3C5-D84F-8E78-24B2AD5D27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15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srgbClr val="FCFBF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C872E31-5464-0F4F-BA58-36FDFB1BE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2673" y="6356352"/>
            <a:ext cx="386443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7C371504-33D9-B044-8C50-620C44A06CB1}" type="slidenum">
              <a:rPr lang="en-US" smtClean="0">
                <a:solidFill>
                  <a:srgbClr val="FCFBFA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FCFBFA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6" name="Picture 5" descr="A close up of a white wall&#10;&#10;Description automatically generated">
            <a:extLst>
              <a:ext uri="{FF2B5EF4-FFF2-40B4-BE49-F238E27FC236}">
                <a16:creationId xmlns:a16="http://schemas.microsoft.com/office/drawing/2014/main" id="{6CF515C4-20A9-4F66-A540-257EA039B0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3EA1CE-3A1E-4EC8-A33A-2FCE08F12D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B367B3C-2956-AE4F-A243-D0E05B8F1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7" y="783028"/>
            <a:ext cx="9887834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799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Type title or headline here</a:t>
            </a:r>
          </a:p>
        </p:txBody>
      </p:sp>
    </p:spTree>
    <p:extLst>
      <p:ext uri="{BB962C8B-B14F-4D97-AF65-F5344CB8AC3E}">
        <p14:creationId xmlns:p14="http://schemas.microsoft.com/office/powerpoint/2010/main" val="6412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ark 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EFB9E9CD-D1E8-2941-B6E9-04C71E3BF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3" b="25625"/>
          <a:stretch>
            <a:fillRect/>
          </a:stretch>
        </p:blipFill>
        <p:spPr>
          <a:xfrm>
            <a:off x="6337184" y="4500751"/>
            <a:ext cx="5854818" cy="2357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E6547-E553-8B4C-B613-A55206049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5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B599F-269A-4E45-BB4E-31A49D23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7" y="783028"/>
            <a:ext cx="9887834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799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Safe harbor statement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4354AA-8715-3B44-8031-FEACECD4374F}"/>
              </a:ext>
            </a:extLst>
          </p:cNvPr>
          <p:cNvSpPr/>
          <p:nvPr userDrawn="1"/>
        </p:nvSpPr>
        <p:spPr>
          <a:xfrm>
            <a:off x="768097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0E89AB-6D7B-49FA-ADF8-AEB0F9FA18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E12AE-F7AF-4B88-AFCF-500337337F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71504-33D9-B044-8C50-620C44A06CB1}" type="slidenum">
              <a:rPr lang="en-US" smtClean="0">
                <a:solidFill>
                  <a:srgbClr val="312D2A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82FEE25-59C0-4576-B38A-B4BE38EF1EE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68095" y="2288559"/>
            <a:ext cx="9887835" cy="3360372"/>
          </a:xfrm>
        </p:spPr>
        <p:txBody>
          <a:bodyPr/>
          <a:lstStyle>
            <a:lvl1pPr marL="0" indent="0">
              <a:buNone/>
              <a:defRPr sz="1999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4CBC0F-E951-4465-8EF1-835F604CE1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content bullet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0E6547-E553-8B4C-B613-A55206049B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5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B599F-269A-4E45-BB4E-31A49D23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7" y="783028"/>
            <a:ext cx="9887834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799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Type headline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0263D7-266C-473E-8BFC-E503931B93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E0C3C-13B8-4CC1-ABD8-21EFBE4158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71504-33D9-B044-8C50-620C44A06CB1}" type="slidenum">
              <a:rPr lang="en-US" smtClean="0">
                <a:solidFill>
                  <a:srgbClr val="312D2A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7273D15C-4EAB-448A-BEF7-5719D1BE07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8096" y="2633304"/>
            <a:ext cx="9887834" cy="3108325"/>
          </a:xfrm>
        </p:spPr>
        <p:txBody>
          <a:bodyPr lIns="0">
            <a:noAutofit/>
          </a:bodyPr>
          <a:lstStyle>
            <a:lvl1pPr marL="282490" indent="-282490">
              <a:lnSpc>
                <a:spcPct val="100000"/>
              </a:lnSpc>
              <a:buFont typeface="Wingdings" panose="05000000000000000000" pitchFamily="2" charset="2"/>
              <a:buChar char="§"/>
              <a:defRPr sz="1799" b="0" i="0">
                <a:solidFill>
                  <a:schemeClr val="bg1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533240" indent="-214249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710987" indent="-177747">
              <a:lnSpc>
                <a:spcPct val="100000"/>
              </a:lnSpc>
              <a:buFont typeface="System Font Regular"/>
              <a:buChar char="–"/>
              <a:defRPr sz="1600">
                <a:solidFill>
                  <a:schemeClr val="bg1"/>
                </a:solidFill>
              </a:defRPr>
            </a:lvl3pPr>
            <a:lvl4pPr marL="888733" indent="-177747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161701" indent="-225357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214665A9-0371-4F73-AB85-FA5B8A8E43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7516" y="1755599"/>
            <a:ext cx="9898415" cy="350947"/>
          </a:xfrm>
        </p:spPr>
        <p:txBody>
          <a:bodyPr lIns="0" tIns="0" rIns="0" bIns="0" anchor="t"/>
          <a:lstStyle>
            <a:lvl1pPr marL="0" indent="0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99" b="0" i="0" kern="1200" baseline="0">
                <a:solidFill>
                  <a:schemeClr val="tx1"/>
                </a:solidFill>
                <a:latin typeface="+mn-lt"/>
                <a:ea typeface="+mn-ea"/>
                <a:cs typeface="Oracle Sans" panose="020B0503020204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marL="0" lvl="0" indent="0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Type subtitle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EFCC67-3464-4865-9965-795C62EA4565}"/>
              </a:ext>
            </a:extLst>
          </p:cNvPr>
          <p:cNvSpPr/>
          <p:nvPr userDrawn="1"/>
        </p:nvSpPr>
        <p:spPr>
          <a:xfrm>
            <a:off x="768097" y="2357416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EDF5D2-F579-4AAA-8AAB-FE5CFE6103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with 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up of an animal&#10;&#10;Description automatically generated">
            <a:extLst>
              <a:ext uri="{FF2B5EF4-FFF2-40B4-BE49-F238E27FC236}">
                <a16:creationId xmlns:a16="http://schemas.microsoft.com/office/drawing/2014/main" id="{260AB3B5-6759-364A-B98F-4622117D77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3" b="25625"/>
          <a:stretch>
            <a:fillRect/>
          </a:stretch>
        </p:blipFill>
        <p:spPr>
          <a:xfrm>
            <a:off x="6337184" y="4500751"/>
            <a:ext cx="5854818" cy="23572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46B041F-833F-AB4C-9680-F86574375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6" y="783028"/>
            <a:ext cx="10210297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799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Type headline here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F88010-6F25-0949-962C-71A71BBDD2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54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AE5D2D5-96D0-7047-93E6-327A01072B11}"/>
              </a:ext>
            </a:extLst>
          </p:cNvPr>
          <p:cNvSpPr/>
          <p:nvPr userDrawn="1"/>
        </p:nvSpPr>
        <p:spPr>
          <a:xfrm>
            <a:off x="768097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312D2A"/>
              </a:solidFill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AD7BD674-7999-F54A-88FF-3F982D477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8095" y="2289177"/>
            <a:ext cx="5029200" cy="3108325"/>
          </a:xfrm>
        </p:spPr>
        <p:txBody>
          <a:bodyPr lIns="0">
            <a:noAutofit/>
          </a:bodyPr>
          <a:lstStyle>
            <a:lvl1pPr marL="339623" marR="0" indent="-339623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 sz="1799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594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b="0"/>
            </a:lvl2pPr>
            <a:lvl3pPr marL="1142657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600" b="0"/>
            </a:lvl3pPr>
            <a:lvl4pPr marL="1599720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400" b="0"/>
            </a:lvl4pPr>
            <a:lvl5pPr marL="2056783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400" b="0"/>
            </a:lvl5pPr>
          </a:lstStyle>
          <a:p>
            <a:pPr marL="339623" marR="0" lvl="0" indent="-339623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999" b="1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"/>
                <a:ea typeface="+mn-ea"/>
                <a:cs typeface="+mn-cs"/>
              </a:rPr>
              <a:t>Click to edit Master text styles</a:t>
            </a:r>
          </a:p>
          <a:p>
            <a:pPr marL="685594" marR="0" lvl="1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Second level</a:t>
            </a:r>
          </a:p>
          <a:p>
            <a:pPr marL="1142657" marR="0" lvl="2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Third level</a:t>
            </a:r>
          </a:p>
          <a:p>
            <a:pPr marL="1599720" marR="0" lvl="3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Fourth level</a:t>
            </a:r>
          </a:p>
          <a:p>
            <a:pPr marL="2056783" marR="0" lvl="4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Fifth level</a:t>
            </a:r>
            <a:endParaRPr lang="en-US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0A188CAD-EDD5-0B4B-ACA6-7BB921B673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49192" y="2289177"/>
            <a:ext cx="5029200" cy="3108325"/>
          </a:xfrm>
        </p:spPr>
        <p:txBody>
          <a:bodyPr lIns="0">
            <a:noAutofit/>
          </a:bodyPr>
          <a:lstStyle>
            <a:lvl1pPr marL="339623" marR="0" indent="-339623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 sz="1799" b="0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685594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b="0"/>
            </a:lvl2pPr>
            <a:lvl3pPr marL="1142657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b="0"/>
            </a:lvl3pPr>
            <a:lvl4pPr marL="1599720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b="0"/>
            </a:lvl4pPr>
            <a:lvl5pPr marL="2056783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b="0"/>
            </a:lvl5pPr>
          </a:lstStyle>
          <a:p>
            <a:pPr marL="339623" marR="0" lvl="0" indent="-339623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999" b="1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"/>
                <a:ea typeface="+mn-ea"/>
                <a:cs typeface="+mn-cs"/>
              </a:rPr>
              <a:t>Click to edit Master text styles</a:t>
            </a:r>
          </a:p>
          <a:p>
            <a:pPr marL="685594" marR="0" lvl="1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Second level</a:t>
            </a:r>
          </a:p>
          <a:p>
            <a:pPr marL="1142657" marR="0" lvl="2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Third level</a:t>
            </a:r>
          </a:p>
          <a:p>
            <a:pPr marL="1599720" marR="0" lvl="3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Fourth level</a:t>
            </a:r>
          </a:p>
          <a:p>
            <a:pPr marL="2056783" marR="0" lvl="4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rPr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2A4872-B0A5-43FD-A327-341D445E656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7BFA47-C221-4BA6-9841-6BFC2DFDFC4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C371504-33D9-B044-8C50-620C44A06CB1}" type="slidenum">
              <a:rPr lang="en-US" smtClean="0">
                <a:solidFill>
                  <a:srgbClr val="312D2A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1B7063-A90A-49F7-9EEF-E636DA2CF8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2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exture 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white wall&#10;&#10;Description automatically generated">
            <a:extLst>
              <a:ext uri="{FF2B5EF4-FFF2-40B4-BE49-F238E27FC236}">
                <a16:creationId xmlns:a16="http://schemas.microsoft.com/office/drawing/2014/main" id="{AEB3ACE8-14D0-3741-AB49-E0DECC183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E6C0A-F52F-F04D-B499-0F0980BC2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41B79EC4-B3C5-D84F-8E78-24B2AD5D27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15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srgbClr val="FCFBF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C872E31-5464-0F4F-BA58-36FDFB1BE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2673" y="6356352"/>
            <a:ext cx="386443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7C371504-33D9-B044-8C50-620C44A06CB1}" type="slidenum">
              <a:rPr lang="en-US" smtClean="0">
                <a:solidFill>
                  <a:srgbClr val="FCFBFA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FCFBFA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6" name="Picture 5" descr="A close up of a white wall&#10;&#10;Description automatically generated">
            <a:extLst>
              <a:ext uri="{FF2B5EF4-FFF2-40B4-BE49-F238E27FC236}">
                <a16:creationId xmlns:a16="http://schemas.microsoft.com/office/drawing/2014/main" id="{6CF515C4-20A9-4F66-A540-257EA039B0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3EA1CE-3A1E-4EC8-A33A-2FCE08F12D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9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igh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F6432D01-A6C7-114E-B0E4-99D85C239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8"/>
          <a:stretch/>
        </p:blipFill>
        <p:spPr>
          <a:xfrm>
            <a:off x="7080955" y="212826"/>
            <a:ext cx="5111051" cy="2299468"/>
          </a:xfrm>
          <a:prstGeom prst="rect">
            <a:avLst/>
          </a:prstGeom>
        </p:spPr>
      </p:pic>
      <p:pic>
        <p:nvPicPr>
          <p:cNvPr id="13" name="Picture 12" descr="A picture containing music, black&#10;&#10;Description automatically generated">
            <a:extLst>
              <a:ext uri="{FF2B5EF4-FFF2-40B4-BE49-F238E27FC236}">
                <a16:creationId xmlns:a16="http://schemas.microsoft.com/office/drawing/2014/main" id="{1DB4A463-D340-944F-9609-68DBCA3E8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3"/>
          <a:stretch/>
        </p:blipFill>
        <p:spPr>
          <a:xfrm>
            <a:off x="9343" y="1125489"/>
            <a:ext cx="2864667" cy="16497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19A174D-36B9-9A49-AD57-EE666A0CE566}"/>
              </a:ext>
            </a:extLst>
          </p:cNvPr>
          <p:cNvSpPr/>
          <p:nvPr userDrawn="1"/>
        </p:nvSpPr>
        <p:spPr>
          <a:xfrm>
            <a:off x="10418601" y="5036959"/>
            <a:ext cx="261122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EBAD0F-FE4F-2F4E-95EB-338C4059E78B}"/>
              </a:ext>
            </a:extLst>
          </p:cNvPr>
          <p:cNvSpPr/>
          <p:nvPr userDrawn="1"/>
        </p:nvSpPr>
        <p:spPr>
          <a:xfrm>
            <a:off x="11502723" y="5644791"/>
            <a:ext cx="100826" cy="573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01AE0-191D-0D4F-8D04-33B0884AFE47}"/>
              </a:ext>
            </a:extLst>
          </p:cNvPr>
          <p:cNvSpPr/>
          <p:nvPr userDrawn="1"/>
        </p:nvSpPr>
        <p:spPr>
          <a:xfrm>
            <a:off x="11008032" y="4790761"/>
            <a:ext cx="643642" cy="573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070C1B-C4CA-9C4C-BBFD-7F9898CE084C}"/>
              </a:ext>
            </a:extLst>
          </p:cNvPr>
          <p:cNvSpPr/>
          <p:nvPr userDrawn="1"/>
        </p:nvSpPr>
        <p:spPr>
          <a:xfrm>
            <a:off x="10808761" y="5036959"/>
            <a:ext cx="101516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226D1F-36E2-FB4B-94C3-CBD02190671F}"/>
              </a:ext>
            </a:extLst>
          </p:cNvPr>
          <p:cNvSpPr/>
          <p:nvPr userDrawn="1"/>
        </p:nvSpPr>
        <p:spPr>
          <a:xfrm>
            <a:off x="11508670" y="5646836"/>
            <a:ext cx="101516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9CD23F-B20E-499B-9C1E-B99F1B32803A}"/>
              </a:ext>
            </a:extLst>
          </p:cNvPr>
          <p:cNvSpPr/>
          <p:nvPr userDrawn="1"/>
        </p:nvSpPr>
        <p:spPr>
          <a:xfrm>
            <a:off x="11356270" y="5494436"/>
            <a:ext cx="101516" cy="53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C08E0869-9921-1B40-A001-9F36EFAFD2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3620" y="3892527"/>
            <a:ext cx="10073301" cy="1830180"/>
          </a:xfrm>
        </p:spPr>
        <p:txBody>
          <a:bodyPr lIns="0" rIns="0">
            <a:noAutofit/>
          </a:bodyPr>
          <a:lstStyle>
            <a:lvl1pPr marL="0" indent="0">
              <a:lnSpc>
                <a:spcPts val="1400"/>
              </a:lnSpc>
              <a:buFont typeface="+mj-lt"/>
              <a:buNone/>
              <a:defRPr lang="en-US" sz="1600" b="0" i="0" kern="1200" dirty="0">
                <a:solidFill>
                  <a:schemeClr val="accent2">
                    <a:lumMod val="50000"/>
                  </a:schemeClr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add presenter’s name, title, division/business unit/organization and date</a:t>
            </a:r>
          </a:p>
          <a:p>
            <a:pPr lvl="0"/>
            <a:endParaRPr lang="en-US"/>
          </a:p>
        </p:txBody>
      </p:sp>
      <p:sp>
        <p:nvSpPr>
          <p:cNvPr id="34" name="Title 10">
            <a:extLst>
              <a:ext uri="{FF2B5EF4-FFF2-40B4-BE49-F238E27FC236}">
                <a16:creationId xmlns:a16="http://schemas.microsoft.com/office/drawing/2014/main" id="{10C122FE-A35D-4D48-9A96-B6651F81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568" y="2268212"/>
            <a:ext cx="10076344" cy="9099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6301C15-7797-A94F-B73F-2D2FFD9046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0568" y="3214318"/>
            <a:ext cx="10076344" cy="416073"/>
          </a:xfrm>
        </p:spPr>
        <p:txBody>
          <a:bodyPr wrap="none" l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subtitle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D732C4C-DA70-0042-B009-10E37C1013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7206" y="6356350"/>
            <a:ext cx="501650" cy="50165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1CE04F3-8912-47E4-834D-89C2BAF9EE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316" y="834555"/>
            <a:ext cx="1325468" cy="17405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AD337C-619D-4AAC-8ECC-D9CE43DFCB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407DA-952F-46A6-BF37-E6B0231DF5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C371504-33D9-B044-8C50-620C44A06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9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HVTN logo-black" descr="Logo&#10;&#10;Description automatically generated" hidden="1">
            <a:extLst>
              <a:ext uri="{FF2B5EF4-FFF2-40B4-BE49-F238E27FC236}">
                <a16:creationId xmlns:a16="http://schemas.microsoft.com/office/drawing/2014/main" id="{A263F057-C9B1-824F-B4F5-7EA9579DA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0375" y="5468380"/>
            <a:ext cx="1377325" cy="845916"/>
          </a:xfrm>
          <a:prstGeom prst="rect">
            <a:avLst/>
          </a:prstGeom>
        </p:spPr>
      </p:pic>
      <p:sp>
        <p:nvSpPr>
          <p:cNvPr id="60" name="presenter">
            <a:extLst>
              <a:ext uri="{FF2B5EF4-FFF2-40B4-BE49-F238E27FC236}">
                <a16:creationId xmlns:a16="http://schemas.microsoft.com/office/drawing/2014/main" id="{AFF74F91-9E03-2349-88D3-9022E50F1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14863" y="5468938"/>
            <a:ext cx="3302000" cy="66833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3780C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0D35A986-0105-884F-94B1-F4483584A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4452" y="3086100"/>
            <a:ext cx="8753248" cy="178338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rgbClr val="3780CE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8" name="intro">
            <a:extLst>
              <a:ext uri="{FF2B5EF4-FFF2-40B4-BE49-F238E27FC236}">
                <a16:creationId xmlns:a16="http://schemas.microsoft.com/office/drawing/2014/main" id="{BD444F3E-06FA-6648-AEC5-1116D0726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14863" y="2270125"/>
            <a:ext cx="8753249" cy="703263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780CE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B47C4F-96F1-45E2-90BC-BD0BB2967FC0}"/>
              </a:ext>
            </a:extLst>
          </p:cNvPr>
          <p:cNvGrpSpPr/>
          <p:nvPr userDrawn="1"/>
        </p:nvGrpSpPr>
        <p:grpSpPr>
          <a:xfrm>
            <a:off x="0" y="0"/>
            <a:ext cx="2051743" cy="6858000"/>
            <a:chOff x="-1" y="0"/>
            <a:chExt cx="4105155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110075-17C3-4008-81AA-5A02D86DADAB}"/>
                </a:ext>
              </a:extLst>
            </p:cNvPr>
            <p:cNvSpPr/>
            <p:nvPr/>
          </p:nvSpPr>
          <p:spPr>
            <a:xfrm>
              <a:off x="-1" y="0"/>
              <a:ext cx="1030437" cy="6858000"/>
            </a:xfrm>
            <a:prstGeom prst="rect">
              <a:avLst/>
            </a:prstGeom>
            <a:solidFill>
              <a:srgbClr val="E57B2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A99539-5C80-44DA-BDDF-6C6956C271B5}"/>
                </a:ext>
              </a:extLst>
            </p:cNvPr>
            <p:cNvSpPr/>
            <p:nvPr/>
          </p:nvSpPr>
          <p:spPr>
            <a:xfrm>
              <a:off x="1023717" y="0"/>
              <a:ext cx="1030437" cy="6858000"/>
            </a:xfrm>
            <a:prstGeom prst="rect">
              <a:avLst/>
            </a:prstGeom>
            <a:solidFill>
              <a:srgbClr val="3780C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F78590-9D41-458E-9F5C-455477FC0634}"/>
                </a:ext>
              </a:extLst>
            </p:cNvPr>
            <p:cNvSpPr/>
            <p:nvPr/>
          </p:nvSpPr>
          <p:spPr>
            <a:xfrm>
              <a:off x="2045254" y="0"/>
              <a:ext cx="1030437" cy="6858000"/>
            </a:xfrm>
            <a:prstGeom prst="rect">
              <a:avLst/>
            </a:prstGeom>
            <a:solidFill>
              <a:srgbClr val="9F63D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EA2E4D-E456-4B63-8A96-0A9DE562F125}"/>
                </a:ext>
              </a:extLst>
            </p:cNvPr>
            <p:cNvSpPr/>
            <p:nvPr/>
          </p:nvSpPr>
          <p:spPr>
            <a:xfrm>
              <a:off x="3074717" y="0"/>
              <a:ext cx="1030437" cy="6858000"/>
            </a:xfrm>
            <a:prstGeom prst="rect">
              <a:avLst/>
            </a:prstGeom>
            <a:solidFill>
              <a:srgbClr val="FA44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643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HVTN logo-black" descr="Logo&#10;&#10;Description automatically generated" hidden="1">
            <a:extLst>
              <a:ext uri="{FF2B5EF4-FFF2-40B4-BE49-F238E27FC236}">
                <a16:creationId xmlns:a16="http://schemas.microsoft.com/office/drawing/2014/main" id="{A263F057-C9B1-824F-B4F5-7EA9579DA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0375" y="5468380"/>
            <a:ext cx="1377325" cy="845916"/>
          </a:xfrm>
          <a:prstGeom prst="rect">
            <a:avLst/>
          </a:prstGeom>
        </p:spPr>
      </p:pic>
      <p:sp>
        <p:nvSpPr>
          <p:cNvPr id="41" name="title">
            <a:extLst>
              <a:ext uri="{FF2B5EF4-FFF2-40B4-BE49-F238E27FC236}">
                <a16:creationId xmlns:a16="http://schemas.microsoft.com/office/drawing/2014/main" id="{0D35A986-0105-884F-94B1-F4483584A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4452" y="3086100"/>
            <a:ext cx="8753248" cy="178338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8" name="intro">
            <a:extLst>
              <a:ext uri="{FF2B5EF4-FFF2-40B4-BE49-F238E27FC236}">
                <a16:creationId xmlns:a16="http://schemas.microsoft.com/office/drawing/2014/main" id="{BD444F3E-06FA-6648-AEC5-1116D0726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14863" y="2270125"/>
            <a:ext cx="8753249" cy="7032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B47C4F-96F1-45E2-90BC-BD0BB2967FC0}"/>
              </a:ext>
            </a:extLst>
          </p:cNvPr>
          <p:cNvGrpSpPr/>
          <p:nvPr userDrawn="1"/>
        </p:nvGrpSpPr>
        <p:grpSpPr>
          <a:xfrm>
            <a:off x="0" y="0"/>
            <a:ext cx="2051743" cy="6858000"/>
            <a:chOff x="-1" y="0"/>
            <a:chExt cx="4105155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110075-17C3-4008-81AA-5A02D86DADAB}"/>
                </a:ext>
              </a:extLst>
            </p:cNvPr>
            <p:cNvSpPr/>
            <p:nvPr/>
          </p:nvSpPr>
          <p:spPr>
            <a:xfrm>
              <a:off x="-1" y="0"/>
              <a:ext cx="1030437" cy="6858000"/>
            </a:xfrm>
            <a:prstGeom prst="rect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A99539-5C80-44DA-BDDF-6C6956C271B5}"/>
                </a:ext>
              </a:extLst>
            </p:cNvPr>
            <p:cNvSpPr/>
            <p:nvPr/>
          </p:nvSpPr>
          <p:spPr>
            <a:xfrm>
              <a:off x="1023717" y="0"/>
              <a:ext cx="1030437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F78590-9D41-458E-9F5C-455477FC0634}"/>
                </a:ext>
              </a:extLst>
            </p:cNvPr>
            <p:cNvSpPr/>
            <p:nvPr/>
          </p:nvSpPr>
          <p:spPr>
            <a:xfrm>
              <a:off x="2045254" y="0"/>
              <a:ext cx="1030437" cy="685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EA2E4D-E456-4B63-8A96-0A9DE562F125}"/>
                </a:ext>
              </a:extLst>
            </p:cNvPr>
            <p:cNvSpPr/>
            <p:nvPr/>
          </p:nvSpPr>
          <p:spPr>
            <a:xfrm>
              <a:off x="3074717" y="0"/>
              <a:ext cx="1030437" cy="685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4560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HVTN logo-black" descr="Logo&#10;&#10;Description automatically generated" hidden="1">
            <a:extLst>
              <a:ext uri="{FF2B5EF4-FFF2-40B4-BE49-F238E27FC236}">
                <a16:creationId xmlns:a16="http://schemas.microsoft.com/office/drawing/2014/main" id="{A263F057-C9B1-824F-B4F5-7EA9579DA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0375" y="5468380"/>
            <a:ext cx="1377325" cy="845916"/>
          </a:xfrm>
          <a:prstGeom prst="rect">
            <a:avLst/>
          </a:prstGeom>
        </p:spPr>
      </p:pic>
      <p:sp>
        <p:nvSpPr>
          <p:cNvPr id="41" name="title">
            <a:extLst>
              <a:ext uri="{FF2B5EF4-FFF2-40B4-BE49-F238E27FC236}">
                <a16:creationId xmlns:a16="http://schemas.microsoft.com/office/drawing/2014/main" id="{0D35A986-0105-884F-94B1-F4483584A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4452" y="3086100"/>
            <a:ext cx="8753248" cy="178338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8" name="intro">
            <a:extLst>
              <a:ext uri="{FF2B5EF4-FFF2-40B4-BE49-F238E27FC236}">
                <a16:creationId xmlns:a16="http://schemas.microsoft.com/office/drawing/2014/main" id="{BD444F3E-06FA-6648-AEC5-1116D0726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14863" y="2270125"/>
            <a:ext cx="8753249" cy="7032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B47C4F-96F1-45E2-90BC-BD0BB2967FC0}"/>
              </a:ext>
            </a:extLst>
          </p:cNvPr>
          <p:cNvGrpSpPr/>
          <p:nvPr userDrawn="1"/>
        </p:nvGrpSpPr>
        <p:grpSpPr>
          <a:xfrm>
            <a:off x="0" y="0"/>
            <a:ext cx="2051743" cy="6858000"/>
            <a:chOff x="-1" y="0"/>
            <a:chExt cx="4105155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110075-17C3-4008-81AA-5A02D86DADAB}"/>
                </a:ext>
              </a:extLst>
            </p:cNvPr>
            <p:cNvSpPr/>
            <p:nvPr/>
          </p:nvSpPr>
          <p:spPr>
            <a:xfrm>
              <a:off x="-1" y="0"/>
              <a:ext cx="1030437" cy="6858000"/>
            </a:xfrm>
            <a:prstGeom prst="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A99539-5C80-44DA-BDDF-6C6956C271B5}"/>
                </a:ext>
              </a:extLst>
            </p:cNvPr>
            <p:cNvSpPr/>
            <p:nvPr/>
          </p:nvSpPr>
          <p:spPr>
            <a:xfrm>
              <a:off x="1023717" y="0"/>
              <a:ext cx="1030437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F78590-9D41-458E-9F5C-455477FC0634}"/>
                </a:ext>
              </a:extLst>
            </p:cNvPr>
            <p:cNvSpPr/>
            <p:nvPr/>
          </p:nvSpPr>
          <p:spPr>
            <a:xfrm>
              <a:off x="2045254" y="0"/>
              <a:ext cx="1030437" cy="6858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EA2E4D-E456-4B63-8A96-0A9DE562F125}"/>
                </a:ext>
              </a:extLst>
            </p:cNvPr>
            <p:cNvSpPr/>
            <p:nvPr/>
          </p:nvSpPr>
          <p:spPr>
            <a:xfrm>
              <a:off x="3074717" y="0"/>
              <a:ext cx="1030437" cy="6858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70191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HVTN logo-black" descr="Logo&#10;&#10;Description automatically generated" hidden="1">
            <a:extLst>
              <a:ext uri="{FF2B5EF4-FFF2-40B4-BE49-F238E27FC236}">
                <a16:creationId xmlns:a16="http://schemas.microsoft.com/office/drawing/2014/main" id="{A263F057-C9B1-824F-B4F5-7EA9579DA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0375" y="5468380"/>
            <a:ext cx="1377325" cy="845916"/>
          </a:xfrm>
          <a:prstGeom prst="rect">
            <a:avLst/>
          </a:prstGeom>
        </p:spPr>
      </p:pic>
      <p:sp>
        <p:nvSpPr>
          <p:cNvPr id="41" name="title">
            <a:extLst>
              <a:ext uri="{FF2B5EF4-FFF2-40B4-BE49-F238E27FC236}">
                <a16:creationId xmlns:a16="http://schemas.microsoft.com/office/drawing/2014/main" id="{0D35A986-0105-884F-94B1-F4483584A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4452" y="3086100"/>
            <a:ext cx="8753248" cy="178338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8" name="intro">
            <a:extLst>
              <a:ext uri="{FF2B5EF4-FFF2-40B4-BE49-F238E27FC236}">
                <a16:creationId xmlns:a16="http://schemas.microsoft.com/office/drawing/2014/main" id="{BD444F3E-06FA-6648-AEC5-1116D0726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14863" y="2270125"/>
            <a:ext cx="8753249" cy="7032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B47C4F-96F1-45E2-90BC-BD0BB2967FC0}"/>
              </a:ext>
            </a:extLst>
          </p:cNvPr>
          <p:cNvGrpSpPr/>
          <p:nvPr userDrawn="1"/>
        </p:nvGrpSpPr>
        <p:grpSpPr>
          <a:xfrm>
            <a:off x="0" y="0"/>
            <a:ext cx="2051743" cy="6858000"/>
            <a:chOff x="-1" y="0"/>
            <a:chExt cx="4105155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110075-17C3-4008-81AA-5A02D86DADAB}"/>
                </a:ext>
              </a:extLst>
            </p:cNvPr>
            <p:cNvSpPr/>
            <p:nvPr/>
          </p:nvSpPr>
          <p:spPr>
            <a:xfrm>
              <a:off x="-1" y="0"/>
              <a:ext cx="1030437" cy="6858000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A99539-5C80-44DA-BDDF-6C6956C271B5}"/>
                </a:ext>
              </a:extLst>
            </p:cNvPr>
            <p:cNvSpPr/>
            <p:nvPr/>
          </p:nvSpPr>
          <p:spPr>
            <a:xfrm>
              <a:off x="1023717" y="0"/>
              <a:ext cx="1030437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F78590-9D41-458E-9F5C-455477FC0634}"/>
                </a:ext>
              </a:extLst>
            </p:cNvPr>
            <p:cNvSpPr/>
            <p:nvPr/>
          </p:nvSpPr>
          <p:spPr>
            <a:xfrm>
              <a:off x="2045254" y="0"/>
              <a:ext cx="1030437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EA2E4D-E456-4B63-8A96-0A9DE562F125}"/>
                </a:ext>
              </a:extLst>
            </p:cNvPr>
            <p:cNvSpPr/>
            <p:nvPr/>
          </p:nvSpPr>
          <p:spPr>
            <a:xfrm>
              <a:off x="3074717" y="0"/>
              <a:ext cx="1030437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58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1D96E-44ED-4D17-A36A-0A4140DA4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344D4B-68D4-4CC9-BDE2-9CCBA36CB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6D277-E183-4A6D-BE84-B101E9B89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D0A63-04D1-416D-88E2-D110C95A5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A6F9-83E1-41A4-B3DE-7C312D5D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468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HVTN logo-black" descr="Logo&#10;&#10;Description automatically generated" hidden="1">
            <a:extLst>
              <a:ext uri="{FF2B5EF4-FFF2-40B4-BE49-F238E27FC236}">
                <a16:creationId xmlns:a16="http://schemas.microsoft.com/office/drawing/2014/main" id="{A263F057-C9B1-824F-B4F5-7EA9579DA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0375" y="5468380"/>
            <a:ext cx="1377325" cy="845916"/>
          </a:xfrm>
          <a:prstGeom prst="rect">
            <a:avLst/>
          </a:prstGeom>
        </p:spPr>
      </p:pic>
      <p:sp>
        <p:nvSpPr>
          <p:cNvPr id="41" name="title">
            <a:extLst>
              <a:ext uri="{FF2B5EF4-FFF2-40B4-BE49-F238E27FC236}">
                <a16:creationId xmlns:a16="http://schemas.microsoft.com/office/drawing/2014/main" id="{0D35A986-0105-884F-94B1-F4483584A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4452" y="3086100"/>
            <a:ext cx="8753248" cy="178338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8" name="intro">
            <a:extLst>
              <a:ext uri="{FF2B5EF4-FFF2-40B4-BE49-F238E27FC236}">
                <a16:creationId xmlns:a16="http://schemas.microsoft.com/office/drawing/2014/main" id="{BD444F3E-06FA-6648-AEC5-1116D0726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14863" y="2270125"/>
            <a:ext cx="8753249" cy="7032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B47C4F-96F1-45E2-90BC-BD0BB2967FC0}"/>
              </a:ext>
            </a:extLst>
          </p:cNvPr>
          <p:cNvGrpSpPr/>
          <p:nvPr userDrawn="1"/>
        </p:nvGrpSpPr>
        <p:grpSpPr>
          <a:xfrm>
            <a:off x="0" y="0"/>
            <a:ext cx="2051743" cy="6858000"/>
            <a:chOff x="-1" y="0"/>
            <a:chExt cx="4105155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110075-17C3-4008-81AA-5A02D86DADAB}"/>
                </a:ext>
              </a:extLst>
            </p:cNvPr>
            <p:cNvSpPr/>
            <p:nvPr/>
          </p:nvSpPr>
          <p:spPr>
            <a:xfrm>
              <a:off x="-1" y="0"/>
              <a:ext cx="1030437" cy="6858000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A99539-5C80-44DA-BDDF-6C6956C271B5}"/>
                </a:ext>
              </a:extLst>
            </p:cNvPr>
            <p:cNvSpPr/>
            <p:nvPr/>
          </p:nvSpPr>
          <p:spPr>
            <a:xfrm>
              <a:off x="1023717" y="0"/>
              <a:ext cx="10304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F78590-9D41-458E-9F5C-455477FC0634}"/>
                </a:ext>
              </a:extLst>
            </p:cNvPr>
            <p:cNvSpPr/>
            <p:nvPr/>
          </p:nvSpPr>
          <p:spPr>
            <a:xfrm>
              <a:off x="2045254" y="0"/>
              <a:ext cx="10304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EA2E4D-E456-4B63-8A96-0A9DE562F125}"/>
                </a:ext>
              </a:extLst>
            </p:cNvPr>
            <p:cNvSpPr/>
            <p:nvPr/>
          </p:nvSpPr>
          <p:spPr>
            <a:xfrm>
              <a:off x="3074717" y="0"/>
              <a:ext cx="10304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355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Pr>
        <a:solidFill>
          <a:srgbClr val="EF8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9C7F96-23F0-4961-BF4A-2BE9E31D1216}"/>
              </a:ext>
            </a:extLst>
          </p:cNvPr>
          <p:cNvSpPr/>
          <p:nvPr userDrawn="1"/>
        </p:nvSpPr>
        <p:spPr>
          <a:xfrm>
            <a:off x="152400" y="146304"/>
            <a:ext cx="11887200" cy="7279794"/>
          </a:xfrm>
          <a:prstGeom prst="roundRect">
            <a:avLst>
              <a:gd name="adj" fmla="val 6288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grpSp>
        <p:nvGrpSpPr>
          <p:cNvPr id="14" name="ampersand">
            <a:extLst>
              <a:ext uri="{FF2B5EF4-FFF2-40B4-BE49-F238E27FC236}">
                <a16:creationId xmlns:a16="http://schemas.microsoft.com/office/drawing/2014/main" id="{9BD0BD0B-10B9-4807-9670-AFDF7311D503}"/>
              </a:ext>
            </a:extLst>
          </p:cNvPr>
          <p:cNvGrpSpPr/>
          <p:nvPr userDrawn="1"/>
        </p:nvGrpSpPr>
        <p:grpSpPr>
          <a:xfrm>
            <a:off x="0" y="1918163"/>
            <a:ext cx="4940037" cy="5663737"/>
            <a:chOff x="114300" y="876822"/>
            <a:chExt cx="5981700" cy="6858000"/>
          </a:xfrm>
        </p:grpSpPr>
        <p:sp>
          <p:nvSpPr>
            <p:cNvPr id="15" name="bottom">
              <a:extLst>
                <a:ext uri="{FF2B5EF4-FFF2-40B4-BE49-F238E27FC236}">
                  <a16:creationId xmlns:a16="http://schemas.microsoft.com/office/drawing/2014/main" id="{6FB58BE9-362A-4063-BB85-0E2871951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00" y="4386785"/>
              <a:ext cx="5381625" cy="2500313"/>
            </a:xfrm>
            <a:custGeom>
              <a:avLst/>
              <a:gdLst>
                <a:gd name="T0" fmla="*/ 3127 w 3390"/>
                <a:gd name="T1" fmla="*/ 972 h 1575"/>
                <a:gd name="T2" fmla="*/ 2900 w 3390"/>
                <a:gd name="T3" fmla="*/ 1290 h 1575"/>
                <a:gd name="T4" fmla="*/ 2677 w 3390"/>
                <a:gd name="T5" fmla="*/ 1558 h 1575"/>
                <a:gd name="T6" fmla="*/ 2639 w 3390"/>
                <a:gd name="T7" fmla="*/ 1558 h 1575"/>
                <a:gd name="T8" fmla="*/ 225 w 3390"/>
                <a:gd name="T9" fmla="*/ 1563 h 1575"/>
                <a:gd name="T10" fmla="*/ 193 w 3390"/>
                <a:gd name="T11" fmla="*/ 1563 h 1575"/>
                <a:gd name="T12" fmla="*/ 53 w 3390"/>
                <a:gd name="T13" fmla="*/ 1496 h 1575"/>
                <a:gd name="T14" fmla="*/ 0 w 3390"/>
                <a:gd name="T15" fmla="*/ 1323 h 1575"/>
                <a:gd name="T16" fmla="*/ 101 w 3390"/>
                <a:gd name="T17" fmla="*/ 1482 h 1575"/>
                <a:gd name="T18" fmla="*/ 110 w 3390"/>
                <a:gd name="T19" fmla="*/ 1492 h 1575"/>
                <a:gd name="T20" fmla="*/ 134 w 3390"/>
                <a:gd name="T21" fmla="*/ 1518 h 1575"/>
                <a:gd name="T22" fmla="*/ 187 w 3390"/>
                <a:gd name="T23" fmla="*/ 1558 h 1575"/>
                <a:gd name="T24" fmla="*/ 208 w 3390"/>
                <a:gd name="T25" fmla="*/ 1561 h 1575"/>
                <a:gd name="T26" fmla="*/ 230 w 3390"/>
                <a:gd name="T27" fmla="*/ 1552 h 1575"/>
                <a:gd name="T28" fmla="*/ 239 w 3390"/>
                <a:gd name="T29" fmla="*/ 1532 h 1575"/>
                <a:gd name="T30" fmla="*/ 242 w 3390"/>
                <a:gd name="T31" fmla="*/ 1351 h 1575"/>
                <a:gd name="T32" fmla="*/ 258 w 3390"/>
                <a:gd name="T33" fmla="*/ 1234 h 1575"/>
                <a:gd name="T34" fmla="*/ 304 w 3390"/>
                <a:gd name="T35" fmla="*/ 1087 h 1575"/>
                <a:gd name="T36" fmla="*/ 339 w 3390"/>
                <a:gd name="T37" fmla="*/ 1044 h 1575"/>
                <a:gd name="T38" fmla="*/ 346 w 3390"/>
                <a:gd name="T39" fmla="*/ 1041 h 1575"/>
                <a:gd name="T40" fmla="*/ 359 w 3390"/>
                <a:gd name="T41" fmla="*/ 1046 h 1575"/>
                <a:gd name="T42" fmla="*/ 437 w 3390"/>
                <a:gd name="T43" fmla="*/ 1153 h 1575"/>
                <a:gd name="T44" fmla="*/ 559 w 3390"/>
                <a:gd name="T45" fmla="*/ 1296 h 1575"/>
                <a:gd name="T46" fmla="*/ 607 w 3390"/>
                <a:gd name="T47" fmla="*/ 1340 h 1575"/>
                <a:gd name="T48" fmla="*/ 707 w 3390"/>
                <a:gd name="T49" fmla="*/ 1411 h 1575"/>
                <a:gd name="T50" fmla="*/ 738 w 3390"/>
                <a:gd name="T51" fmla="*/ 1418 h 1575"/>
                <a:gd name="T52" fmla="*/ 755 w 3390"/>
                <a:gd name="T53" fmla="*/ 1409 h 1575"/>
                <a:gd name="T54" fmla="*/ 765 w 3390"/>
                <a:gd name="T55" fmla="*/ 1382 h 1575"/>
                <a:gd name="T56" fmla="*/ 760 w 3390"/>
                <a:gd name="T57" fmla="*/ 1342 h 1575"/>
                <a:gd name="T58" fmla="*/ 748 w 3390"/>
                <a:gd name="T59" fmla="*/ 1297 h 1575"/>
                <a:gd name="T60" fmla="*/ 729 w 3390"/>
                <a:gd name="T61" fmla="*/ 1199 h 1575"/>
                <a:gd name="T62" fmla="*/ 744 w 3390"/>
                <a:gd name="T63" fmla="*/ 1213 h 1575"/>
                <a:gd name="T64" fmla="*/ 835 w 3390"/>
                <a:gd name="T65" fmla="*/ 1373 h 1575"/>
                <a:gd name="T66" fmla="*/ 961 w 3390"/>
                <a:gd name="T67" fmla="*/ 1483 h 1575"/>
                <a:gd name="T68" fmla="*/ 1117 w 3390"/>
                <a:gd name="T69" fmla="*/ 1544 h 1575"/>
                <a:gd name="T70" fmla="*/ 1300 w 3390"/>
                <a:gd name="T71" fmla="*/ 1552 h 1575"/>
                <a:gd name="T72" fmla="*/ 1501 w 3390"/>
                <a:gd name="T73" fmla="*/ 1506 h 1575"/>
                <a:gd name="T74" fmla="*/ 1721 w 3390"/>
                <a:gd name="T75" fmla="*/ 1402 h 1575"/>
                <a:gd name="T76" fmla="*/ 1949 w 3390"/>
                <a:gd name="T77" fmla="*/ 1237 h 1575"/>
                <a:gd name="T78" fmla="*/ 2125 w 3390"/>
                <a:gd name="T79" fmla="*/ 1075 h 1575"/>
                <a:gd name="T80" fmla="*/ 2345 w 3390"/>
                <a:gd name="T81" fmla="*/ 820 h 1575"/>
                <a:gd name="T82" fmla="*/ 2563 w 3390"/>
                <a:gd name="T83" fmla="*/ 510 h 1575"/>
                <a:gd name="T84" fmla="*/ 2585 w 3390"/>
                <a:gd name="T85" fmla="*/ 462 h 1575"/>
                <a:gd name="T86" fmla="*/ 2680 w 3390"/>
                <a:gd name="T87" fmla="*/ 251 h 1575"/>
                <a:gd name="T88" fmla="*/ 2754 w 3390"/>
                <a:gd name="T89" fmla="*/ 138 h 1575"/>
                <a:gd name="T90" fmla="*/ 2831 w 3390"/>
                <a:gd name="T91" fmla="*/ 62 h 1575"/>
                <a:gd name="T92" fmla="*/ 2924 w 3390"/>
                <a:gd name="T93" fmla="*/ 14 h 1575"/>
                <a:gd name="T94" fmla="*/ 3038 w 3390"/>
                <a:gd name="T95" fmla="*/ 2 h 1575"/>
                <a:gd name="T96" fmla="*/ 3172 w 3390"/>
                <a:gd name="T97" fmla="*/ 38 h 1575"/>
                <a:gd name="T98" fmla="*/ 3270 w 3390"/>
                <a:gd name="T99" fmla="*/ 95 h 1575"/>
                <a:gd name="T100" fmla="*/ 3354 w 3390"/>
                <a:gd name="T101" fmla="*/ 191 h 1575"/>
                <a:gd name="T102" fmla="*/ 3388 w 3390"/>
                <a:gd name="T103" fmla="*/ 305 h 1575"/>
                <a:gd name="T104" fmla="*/ 3383 w 3390"/>
                <a:gd name="T105" fmla="*/ 429 h 1575"/>
                <a:gd name="T106" fmla="*/ 3350 w 3390"/>
                <a:gd name="T107" fmla="*/ 556 h 1575"/>
                <a:gd name="T108" fmla="*/ 3270 w 3390"/>
                <a:gd name="T109" fmla="*/ 737 h 1575"/>
                <a:gd name="T110" fmla="*/ 3154 w 3390"/>
                <a:gd name="T111" fmla="*/ 929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90" h="1575">
                  <a:moveTo>
                    <a:pt x="3154" y="929"/>
                  </a:moveTo>
                  <a:lnTo>
                    <a:pt x="3154" y="929"/>
                  </a:lnTo>
                  <a:lnTo>
                    <a:pt x="3127" y="972"/>
                  </a:lnTo>
                  <a:lnTo>
                    <a:pt x="3127" y="972"/>
                  </a:lnTo>
                  <a:lnTo>
                    <a:pt x="3070" y="1056"/>
                  </a:lnTo>
                  <a:lnTo>
                    <a:pt x="3013" y="1137"/>
                  </a:lnTo>
                  <a:lnTo>
                    <a:pt x="2957" y="1215"/>
                  </a:lnTo>
                  <a:lnTo>
                    <a:pt x="2900" y="1290"/>
                  </a:lnTo>
                  <a:lnTo>
                    <a:pt x="2843" y="1361"/>
                  </a:lnTo>
                  <a:lnTo>
                    <a:pt x="2788" y="1430"/>
                  </a:lnTo>
                  <a:lnTo>
                    <a:pt x="2732" y="1494"/>
                  </a:lnTo>
                  <a:lnTo>
                    <a:pt x="2677" y="1558"/>
                  </a:lnTo>
                  <a:lnTo>
                    <a:pt x="2677" y="1558"/>
                  </a:lnTo>
                  <a:lnTo>
                    <a:pt x="2658" y="1575"/>
                  </a:lnTo>
                  <a:lnTo>
                    <a:pt x="2658" y="1575"/>
                  </a:lnTo>
                  <a:lnTo>
                    <a:pt x="2639" y="1558"/>
                  </a:lnTo>
                  <a:lnTo>
                    <a:pt x="232" y="1558"/>
                  </a:lnTo>
                  <a:lnTo>
                    <a:pt x="232" y="1558"/>
                  </a:lnTo>
                  <a:lnTo>
                    <a:pt x="229" y="1561"/>
                  </a:lnTo>
                  <a:lnTo>
                    <a:pt x="225" y="1563"/>
                  </a:lnTo>
                  <a:lnTo>
                    <a:pt x="225" y="1563"/>
                  </a:lnTo>
                  <a:lnTo>
                    <a:pt x="215" y="1566"/>
                  </a:lnTo>
                  <a:lnTo>
                    <a:pt x="205" y="1566"/>
                  </a:lnTo>
                  <a:lnTo>
                    <a:pt x="193" y="1563"/>
                  </a:lnTo>
                  <a:lnTo>
                    <a:pt x="181" y="1558"/>
                  </a:lnTo>
                  <a:lnTo>
                    <a:pt x="79" y="1558"/>
                  </a:lnTo>
                  <a:lnTo>
                    <a:pt x="79" y="1558"/>
                  </a:lnTo>
                  <a:lnTo>
                    <a:pt x="53" y="1496"/>
                  </a:lnTo>
                  <a:lnTo>
                    <a:pt x="31" y="1435"/>
                  </a:lnTo>
                  <a:lnTo>
                    <a:pt x="14" y="1378"/>
                  </a:lnTo>
                  <a:lnTo>
                    <a:pt x="0" y="1323"/>
                  </a:lnTo>
                  <a:lnTo>
                    <a:pt x="0" y="1323"/>
                  </a:lnTo>
                  <a:lnTo>
                    <a:pt x="28" y="1370"/>
                  </a:lnTo>
                  <a:lnTo>
                    <a:pt x="53" y="1411"/>
                  </a:lnTo>
                  <a:lnTo>
                    <a:pt x="77" y="1449"/>
                  </a:lnTo>
                  <a:lnTo>
                    <a:pt x="101" y="1482"/>
                  </a:lnTo>
                  <a:lnTo>
                    <a:pt x="101" y="1482"/>
                  </a:lnTo>
                  <a:lnTo>
                    <a:pt x="105" y="1487"/>
                  </a:lnTo>
                  <a:lnTo>
                    <a:pt x="105" y="1487"/>
                  </a:lnTo>
                  <a:lnTo>
                    <a:pt x="110" y="1492"/>
                  </a:lnTo>
                  <a:lnTo>
                    <a:pt x="110" y="1492"/>
                  </a:lnTo>
                  <a:lnTo>
                    <a:pt x="119" y="1502"/>
                  </a:lnTo>
                  <a:lnTo>
                    <a:pt x="119" y="1502"/>
                  </a:lnTo>
                  <a:lnTo>
                    <a:pt x="134" y="1518"/>
                  </a:lnTo>
                  <a:lnTo>
                    <a:pt x="151" y="1533"/>
                  </a:lnTo>
                  <a:lnTo>
                    <a:pt x="169" y="1546"/>
                  </a:lnTo>
                  <a:lnTo>
                    <a:pt x="187" y="1558"/>
                  </a:lnTo>
                  <a:lnTo>
                    <a:pt x="187" y="1558"/>
                  </a:lnTo>
                  <a:lnTo>
                    <a:pt x="191" y="1559"/>
                  </a:lnTo>
                  <a:lnTo>
                    <a:pt x="191" y="1559"/>
                  </a:lnTo>
                  <a:lnTo>
                    <a:pt x="199" y="1561"/>
                  </a:lnTo>
                  <a:lnTo>
                    <a:pt x="208" y="1561"/>
                  </a:lnTo>
                  <a:lnTo>
                    <a:pt x="217" y="1559"/>
                  </a:lnTo>
                  <a:lnTo>
                    <a:pt x="224" y="1558"/>
                  </a:lnTo>
                  <a:lnTo>
                    <a:pt x="224" y="1558"/>
                  </a:lnTo>
                  <a:lnTo>
                    <a:pt x="230" y="1552"/>
                  </a:lnTo>
                  <a:lnTo>
                    <a:pt x="236" y="1546"/>
                  </a:lnTo>
                  <a:lnTo>
                    <a:pt x="237" y="1539"/>
                  </a:lnTo>
                  <a:lnTo>
                    <a:pt x="239" y="1532"/>
                  </a:lnTo>
                  <a:lnTo>
                    <a:pt x="239" y="1532"/>
                  </a:lnTo>
                  <a:lnTo>
                    <a:pt x="239" y="1482"/>
                  </a:lnTo>
                  <a:lnTo>
                    <a:pt x="239" y="1437"/>
                  </a:lnTo>
                  <a:lnTo>
                    <a:pt x="241" y="1392"/>
                  </a:lnTo>
                  <a:lnTo>
                    <a:pt x="242" y="1351"/>
                  </a:lnTo>
                  <a:lnTo>
                    <a:pt x="242" y="1351"/>
                  </a:lnTo>
                  <a:lnTo>
                    <a:pt x="249" y="1287"/>
                  </a:lnTo>
                  <a:lnTo>
                    <a:pt x="249" y="1287"/>
                  </a:lnTo>
                  <a:lnTo>
                    <a:pt x="258" y="1234"/>
                  </a:lnTo>
                  <a:lnTo>
                    <a:pt x="268" y="1187"/>
                  </a:lnTo>
                  <a:lnTo>
                    <a:pt x="279" y="1147"/>
                  </a:lnTo>
                  <a:lnTo>
                    <a:pt x="291" y="1113"/>
                  </a:lnTo>
                  <a:lnTo>
                    <a:pt x="304" y="1087"/>
                  </a:lnTo>
                  <a:lnTo>
                    <a:pt x="316" y="1066"/>
                  </a:lnTo>
                  <a:lnTo>
                    <a:pt x="328" y="1051"/>
                  </a:lnTo>
                  <a:lnTo>
                    <a:pt x="334" y="1048"/>
                  </a:lnTo>
                  <a:lnTo>
                    <a:pt x="339" y="1044"/>
                  </a:lnTo>
                  <a:lnTo>
                    <a:pt x="339" y="1044"/>
                  </a:lnTo>
                  <a:lnTo>
                    <a:pt x="340" y="1044"/>
                  </a:lnTo>
                  <a:lnTo>
                    <a:pt x="340" y="1044"/>
                  </a:lnTo>
                  <a:lnTo>
                    <a:pt x="346" y="1041"/>
                  </a:lnTo>
                  <a:lnTo>
                    <a:pt x="351" y="1041"/>
                  </a:lnTo>
                  <a:lnTo>
                    <a:pt x="356" y="1042"/>
                  </a:lnTo>
                  <a:lnTo>
                    <a:pt x="359" y="1046"/>
                  </a:lnTo>
                  <a:lnTo>
                    <a:pt x="359" y="1046"/>
                  </a:lnTo>
                  <a:lnTo>
                    <a:pt x="361" y="1048"/>
                  </a:lnTo>
                  <a:lnTo>
                    <a:pt x="361" y="1048"/>
                  </a:lnTo>
                  <a:lnTo>
                    <a:pt x="401" y="1103"/>
                  </a:lnTo>
                  <a:lnTo>
                    <a:pt x="437" y="1153"/>
                  </a:lnTo>
                  <a:lnTo>
                    <a:pt x="471" y="1196"/>
                  </a:lnTo>
                  <a:lnTo>
                    <a:pt x="504" y="1234"/>
                  </a:lnTo>
                  <a:lnTo>
                    <a:pt x="531" y="1266"/>
                  </a:lnTo>
                  <a:lnTo>
                    <a:pt x="559" y="1296"/>
                  </a:lnTo>
                  <a:lnTo>
                    <a:pt x="585" y="1320"/>
                  </a:lnTo>
                  <a:lnTo>
                    <a:pt x="607" y="1340"/>
                  </a:lnTo>
                  <a:lnTo>
                    <a:pt x="607" y="1340"/>
                  </a:lnTo>
                  <a:lnTo>
                    <a:pt x="607" y="1340"/>
                  </a:lnTo>
                  <a:lnTo>
                    <a:pt x="634" y="1365"/>
                  </a:lnTo>
                  <a:lnTo>
                    <a:pt x="660" y="1382"/>
                  </a:lnTo>
                  <a:lnTo>
                    <a:pt x="684" y="1397"/>
                  </a:lnTo>
                  <a:lnTo>
                    <a:pt x="707" y="1411"/>
                  </a:lnTo>
                  <a:lnTo>
                    <a:pt x="707" y="1411"/>
                  </a:lnTo>
                  <a:lnTo>
                    <a:pt x="719" y="1416"/>
                  </a:lnTo>
                  <a:lnTo>
                    <a:pt x="732" y="1418"/>
                  </a:lnTo>
                  <a:lnTo>
                    <a:pt x="738" y="1418"/>
                  </a:lnTo>
                  <a:lnTo>
                    <a:pt x="744" y="1416"/>
                  </a:lnTo>
                  <a:lnTo>
                    <a:pt x="750" y="1415"/>
                  </a:lnTo>
                  <a:lnTo>
                    <a:pt x="755" y="1409"/>
                  </a:lnTo>
                  <a:lnTo>
                    <a:pt x="755" y="1409"/>
                  </a:lnTo>
                  <a:lnTo>
                    <a:pt x="758" y="1404"/>
                  </a:lnTo>
                  <a:lnTo>
                    <a:pt x="762" y="1397"/>
                  </a:lnTo>
                  <a:lnTo>
                    <a:pt x="763" y="1390"/>
                  </a:lnTo>
                  <a:lnTo>
                    <a:pt x="765" y="1382"/>
                  </a:lnTo>
                  <a:lnTo>
                    <a:pt x="763" y="1365"/>
                  </a:lnTo>
                  <a:lnTo>
                    <a:pt x="760" y="1344"/>
                  </a:lnTo>
                  <a:lnTo>
                    <a:pt x="760" y="1344"/>
                  </a:lnTo>
                  <a:lnTo>
                    <a:pt x="760" y="1342"/>
                  </a:lnTo>
                  <a:lnTo>
                    <a:pt x="760" y="1342"/>
                  </a:lnTo>
                  <a:lnTo>
                    <a:pt x="748" y="1297"/>
                  </a:lnTo>
                  <a:lnTo>
                    <a:pt x="748" y="1297"/>
                  </a:lnTo>
                  <a:lnTo>
                    <a:pt x="748" y="1297"/>
                  </a:lnTo>
                  <a:lnTo>
                    <a:pt x="748" y="1297"/>
                  </a:lnTo>
                  <a:lnTo>
                    <a:pt x="741" y="1266"/>
                  </a:lnTo>
                  <a:lnTo>
                    <a:pt x="734" y="1234"/>
                  </a:lnTo>
                  <a:lnTo>
                    <a:pt x="729" y="1199"/>
                  </a:lnTo>
                  <a:lnTo>
                    <a:pt x="729" y="1182"/>
                  </a:lnTo>
                  <a:lnTo>
                    <a:pt x="729" y="1166"/>
                  </a:lnTo>
                  <a:lnTo>
                    <a:pt x="729" y="1166"/>
                  </a:lnTo>
                  <a:lnTo>
                    <a:pt x="744" y="1213"/>
                  </a:lnTo>
                  <a:lnTo>
                    <a:pt x="763" y="1258"/>
                  </a:lnTo>
                  <a:lnTo>
                    <a:pt x="786" y="1299"/>
                  </a:lnTo>
                  <a:lnTo>
                    <a:pt x="810" y="1337"/>
                  </a:lnTo>
                  <a:lnTo>
                    <a:pt x="835" y="1373"/>
                  </a:lnTo>
                  <a:lnTo>
                    <a:pt x="863" y="1404"/>
                  </a:lnTo>
                  <a:lnTo>
                    <a:pt x="894" y="1434"/>
                  </a:lnTo>
                  <a:lnTo>
                    <a:pt x="927" y="1461"/>
                  </a:lnTo>
                  <a:lnTo>
                    <a:pt x="961" y="1483"/>
                  </a:lnTo>
                  <a:lnTo>
                    <a:pt x="997" y="1504"/>
                  </a:lnTo>
                  <a:lnTo>
                    <a:pt x="1035" y="1521"/>
                  </a:lnTo>
                  <a:lnTo>
                    <a:pt x="1074" y="1533"/>
                  </a:lnTo>
                  <a:lnTo>
                    <a:pt x="1117" y="1544"/>
                  </a:lnTo>
                  <a:lnTo>
                    <a:pt x="1160" y="1552"/>
                  </a:lnTo>
                  <a:lnTo>
                    <a:pt x="1205" y="1556"/>
                  </a:lnTo>
                  <a:lnTo>
                    <a:pt x="1251" y="1556"/>
                  </a:lnTo>
                  <a:lnTo>
                    <a:pt x="1300" y="1552"/>
                  </a:lnTo>
                  <a:lnTo>
                    <a:pt x="1348" y="1546"/>
                  </a:lnTo>
                  <a:lnTo>
                    <a:pt x="1398" y="1537"/>
                  </a:lnTo>
                  <a:lnTo>
                    <a:pt x="1449" y="1523"/>
                  </a:lnTo>
                  <a:lnTo>
                    <a:pt x="1501" y="1506"/>
                  </a:lnTo>
                  <a:lnTo>
                    <a:pt x="1554" y="1485"/>
                  </a:lnTo>
                  <a:lnTo>
                    <a:pt x="1609" y="1461"/>
                  </a:lnTo>
                  <a:lnTo>
                    <a:pt x="1664" y="1434"/>
                  </a:lnTo>
                  <a:lnTo>
                    <a:pt x="1721" y="1402"/>
                  </a:lnTo>
                  <a:lnTo>
                    <a:pt x="1776" y="1366"/>
                  </a:lnTo>
                  <a:lnTo>
                    <a:pt x="1834" y="1327"/>
                  </a:lnTo>
                  <a:lnTo>
                    <a:pt x="1891" y="1285"/>
                  </a:lnTo>
                  <a:lnTo>
                    <a:pt x="1949" y="1237"/>
                  </a:lnTo>
                  <a:lnTo>
                    <a:pt x="2008" y="1187"/>
                  </a:lnTo>
                  <a:lnTo>
                    <a:pt x="2066" y="1134"/>
                  </a:lnTo>
                  <a:lnTo>
                    <a:pt x="2125" y="1075"/>
                  </a:lnTo>
                  <a:lnTo>
                    <a:pt x="2125" y="1075"/>
                  </a:lnTo>
                  <a:lnTo>
                    <a:pt x="2180" y="1017"/>
                  </a:lnTo>
                  <a:lnTo>
                    <a:pt x="2235" y="954"/>
                  </a:lnTo>
                  <a:lnTo>
                    <a:pt x="2290" y="889"/>
                  </a:lnTo>
                  <a:lnTo>
                    <a:pt x="2345" y="820"/>
                  </a:lnTo>
                  <a:lnTo>
                    <a:pt x="2400" y="748"/>
                  </a:lnTo>
                  <a:lnTo>
                    <a:pt x="2455" y="672"/>
                  </a:lnTo>
                  <a:lnTo>
                    <a:pt x="2510" y="593"/>
                  </a:lnTo>
                  <a:lnTo>
                    <a:pt x="2563" y="510"/>
                  </a:lnTo>
                  <a:lnTo>
                    <a:pt x="2563" y="510"/>
                  </a:lnTo>
                  <a:lnTo>
                    <a:pt x="2573" y="489"/>
                  </a:lnTo>
                  <a:lnTo>
                    <a:pt x="2585" y="462"/>
                  </a:lnTo>
                  <a:lnTo>
                    <a:pt x="2585" y="462"/>
                  </a:lnTo>
                  <a:lnTo>
                    <a:pt x="2616" y="388"/>
                  </a:lnTo>
                  <a:lnTo>
                    <a:pt x="2634" y="343"/>
                  </a:lnTo>
                  <a:lnTo>
                    <a:pt x="2656" y="298"/>
                  </a:lnTo>
                  <a:lnTo>
                    <a:pt x="2680" y="251"/>
                  </a:lnTo>
                  <a:lnTo>
                    <a:pt x="2707" y="203"/>
                  </a:lnTo>
                  <a:lnTo>
                    <a:pt x="2721" y="181"/>
                  </a:lnTo>
                  <a:lnTo>
                    <a:pt x="2738" y="158"/>
                  </a:lnTo>
                  <a:lnTo>
                    <a:pt x="2754" y="138"/>
                  </a:lnTo>
                  <a:lnTo>
                    <a:pt x="2773" y="117"/>
                  </a:lnTo>
                  <a:lnTo>
                    <a:pt x="2790" y="98"/>
                  </a:lnTo>
                  <a:lnTo>
                    <a:pt x="2811" y="79"/>
                  </a:lnTo>
                  <a:lnTo>
                    <a:pt x="2831" y="62"/>
                  </a:lnTo>
                  <a:lnTo>
                    <a:pt x="2854" y="46"/>
                  </a:lnTo>
                  <a:lnTo>
                    <a:pt x="2876" y="34"/>
                  </a:lnTo>
                  <a:lnTo>
                    <a:pt x="2900" y="22"/>
                  </a:lnTo>
                  <a:lnTo>
                    <a:pt x="2924" y="14"/>
                  </a:lnTo>
                  <a:lnTo>
                    <a:pt x="2952" y="7"/>
                  </a:lnTo>
                  <a:lnTo>
                    <a:pt x="2979" y="2"/>
                  </a:lnTo>
                  <a:lnTo>
                    <a:pt x="3007" y="0"/>
                  </a:lnTo>
                  <a:lnTo>
                    <a:pt x="3038" y="2"/>
                  </a:lnTo>
                  <a:lnTo>
                    <a:pt x="3068" y="5"/>
                  </a:lnTo>
                  <a:lnTo>
                    <a:pt x="3101" y="12"/>
                  </a:lnTo>
                  <a:lnTo>
                    <a:pt x="3135" y="22"/>
                  </a:lnTo>
                  <a:lnTo>
                    <a:pt x="3172" y="38"/>
                  </a:lnTo>
                  <a:lnTo>
                    <a:pt x="3208" y="55"/>
                  </a:lnTo>
                  <a:lnTo>
                    <a:pt x="3208" y="55"/>
                  </a:lnTo>
                  <a:lnTo>
                    <a:pt x="3240" y="74"/>
                  </a:lnTo>
                  <a:lnTo>
                    <a:pt x="3270" y="95"/>
                  </a:lnTo>
                  <a:lnTo>
                    <a:pt x="3295" y="117"/>
                  </a:lnTo>
                  <a:lnTo>
                    <a:pt x="3318" y="141"/>
                  </a:lnTo>
                  <a:lnTo>
                    <a:pt x="3337" y="165"/>
                  </a:lnTo>
                  <a:lnTo>
                    <a:pt x="3354" y="191"/>
                  </a:lnTo>
                  <a:lnTo>
                    <a:pt x="3366" y="219"/>
                  </a:lnTo>
                  <a:lnTo>
                    <a:pt x="3376" y="246"/>
                  </a:lnTo>
                  <a:lnTo>
                    <a:pt x="3383" y="276"/>
                  </a:lnTo>
                  <a:lnTo>
                    <a:pt x="3388" y="305"/>
                  </a:lnTo>
                  <a:lnTo>
                    <a:pt x="3390" y="336"/>
                  </a:lnTo>
                  <a:lnTo>
                    <a:pt x="3390" y="367"/>
                  </a:lnTo>
                  <a:lnTo>
                    <a:pt x="3386" y="398"/>
                  </a:lnTo>
                  <a:lnTo>
                    <a:pt x="3383" y="429"/>
                  </a:lnTo>
                  <a:lnTo>
                    <a:pt x="3378" y="460"/>
                  </a:lnTo>
                  <a:lnTo>
                    <a:pt x="3369" y="493"/>
                  </a:lnTo>
                  <a:lnTo>
                    <a:pt x="3361" y="524"/>
                  </a:lnTo>
                  <a:lnTo>
                    <a:pt x="3350" y="556"/>
                  </a:lnTo>
                  <a:lnTo>
                    <a:pt x="3338" y="587"/>
                  </a:lnTo>
                  <a:lnTo>
                    <a:pt x="3326" y="618"/>
                  </a:lnTo>
                  <a:lnTo>
                    <a:pt x="3299" y="679"/>
                  </a:lnTo>
                  <a:lnTo>
                    <a:pt x="3270" y="737"/>
                  </a:lnTo>
                  <a:lnTo>
                    <a:pt x="3239" y="792"/>
                  </a:lnTo>
                  <a:lnTo>
                    <a:pt x="3209" y="844"/>
                  </a:lnTo>
                  <a:lnTo>
                    <a:pt x="3154" y="929"/>
                  </a:lnTo>
                  <a:lnTo>
                    <a:pt x="3154" y="929"/>
                  </a:lnTo>
                  <a:close/>
                </a:path>
              </a:pathLst>
            </a:custGeom>
            <a:solidFill>
              <a:srgbClr val="EF8990"/>
            </a:solidFill>
            <a:ln w="9525">
              <a:solidFill>
                <a:srgbClr val="EF899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ibbon">
              <a:extLst>
                <a:ext uri="{FF2B5EF4-FFF2-40B4-BE49-F238E27FC236}">
                  <a16:creationId xmlns:a16="http://schemas.microsoft.com/office/drawing/2014/main" id="{0E58BDCB-5A55-4C26-A0BC-7A06636CAD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300" y="876822"/>
              <a:ext cx="5981700" cy="6858000"/>
            </a:xfrm>
            <a:custGeom>
              <a:avLst/>
              <a:gdLst>
                <a:gd name="T0" fmla="*/ 3151 w 3768"/>
                <a:gd name="T1" fmla="*/ 3183 h 4320"/>
                <a:gd name="T2" fmla="*/ 2138 w 3768"/>
                <a:gd name="T3" fmla="*/ 2135 h 4320"/>
                <a:gd name="T4" fmla="*/ 2403 w 3768"/>
                <a:gd name="T5" fmla="*/ 1752 h 4320"/>
                <a:gd name="T6" fmla="*/ 2563 w 3768"/>
                <a:gd name="T7" fmla="*/ 1330 h 4320"/>
                <a:gd name="T8" fmla="*/ 2577 w 3768"/>
                <a:gd name="T9" fmla="*/ 896 h 4320"/>
                <a:gd name="T10" fmla="*/ 2463 w 3768"/>
                <a:gd name="T11" fmla="*/ 565 h 4320"/>
                <a:gd name="T12" fmla="*/ 2324 w 3768"/>
                <a:gd name="T13" fmla="*/ 367 h 4320"/>
                <a:gd name="T14" fmla="*/ 2126 w 3768"/>
                <a:gd name="T15" fmla="*/ 184 h 4320"/>
                <a:gd name="T16" fmla="*/ 1853 w 3768"/>
                <a:gd name="T17" fmla="*/ 45 h 4320"/>
                <a:gd name="T18" fmla="*/ 1571 w 3768"/>
                <a:gd name="T19" fmla="*/ 0 h 4320"/>
                <a:gd name="T20" fmla="*/ 1294 w 3768"/>
                <a:gd name="T21" fmla="*/ 43 h 4320"/>
                <a:gd name="T22" fmla="*/ 1037 w 3768"/>
                <a:gd name="T23" fmla="*/ 162 h 4320"/>
                <a:gd name="T24" fmla="*/ 856 w 3768"/>
                <a:gd name="T25" fmla="*/ 300 h 4320"/>
                <a:gd name="T26" fmla="*/ 703 w 3768"/>
                <a:gd name="T27" fmla="*/ 488 h 4320"/>
                <a:gd name="T28" fmla="*/ 603 w 3768"/>
                <a:gd name="T29" fmla="*/ 696 h 4320"/>
                <a:gd name="T30" fmla="*/ 543 w 3768"/>
                <a:gd name="T31" fmla="*/ 1144 h 4320"/>
                <a:gd name="T32" fmla="*/ 638 w 3768"/>
                <a:gd name="T33" fmla="*/ 1585 h 4320"/>
                <a:gd name="T34" fmla="*/ 839 w 3768"/>
                <a:gd name="T35" fmla="*/ 1956 h 4320"/>
                <a:gd name="T36" fmla="*/ 583 w 3768"/>
                <a:gd name="T37" fmla="*/ 2197 h 4320"/>
                <a:gd name="T38" fmla="*/ 294 w 3768"/>
                <a:gd name="T39" fmla="*/ 2471 h 4320"/>
                <a:gd name="T40" fmla="*/ 91 w 3768"/>
                <a:gd name="T41" fmla="*/ 2800 h 4320"/>
                <a:gd name="T42" fmla="*/ 2 w 3768"/>
                <a:gd name="T43" fmla="*/ 3200 h 4320"/>
                <a:gd name="T44" fmla="*/ 38 w 3768"/>
                <a:gd name="T45" fmla="*/ 3562 h 4320"/>
                <a:gd name="T46" fmla="*/ 129 w 3768"/>
                <a:gd name="T47" fmla="*/ 3698 h 4320"/>
                <a:gd name="T48" fmla="*/ 189 w 3768"/>
                <a:gd name="T49" fmla="*/ 3758 h 4320"/>
                <a:gd name="T50" fmla="*/ 249 w 3768"/>
                <a:gd name="T51" fmla="*/ 3774 h 4320"/>
                <a:gd name="T52" fmla="*/ 266 w 3768"/>
                <a:gd name="T53" fmla="*/ 3715 h 4320"/>
                <a:gd name="T54" fmla="*/ 273 w 3768"/>
                <a:gd name="T55" fmla="*/ 3498 h 4320"/>
                <a:gd name="T56" fmla="*/ 315 w 3768"/>
                <a:gd name="T57" fmla="*/ 3338 h 4320"/>
                <a:gd name="T58" fmla="*/ 364 w 3768"/>
                <a:gd name="T59" fmla="*/ 3255 h 4320"/>
                <a:gd name="T60" fmla="*/ 385 w 3768"/>
                <a:gd name="T61" fmla="*/ 3259 h 4320"/>
                <a:gd name="T62" fmla="*/ 578 w 3768"/>
                <a:gd name="T63" fmla="*/ 3498 h 4320"/>
                <a:gd name="T64" fmla="*/ 708 w 3768"/>
                <a:gd name="T65" fmla="*/ 3612 h 4320"/>
                <a:gd name="T66" fmla="*/ 782 w 3768"/>
                <a:gd name="T67" fmla="*/ 3624 h 4320"/>
                <a:gd name="T68" fmla="*/ 784 w 3768"/>
                <a:gd name="T69" fmla="*/ 3555 h 4320"/>
                <a:gd name="T70" fmla="*/ 772 w 3768"/>
                <a:gd name="T71" fmla="*/ 3508 h 4320"/>
                <a:gd name="T72" fmla="*/ 751 w 3768"/>
                <a:gd name="T73" fmla="*/ 3267 h 4320"/>
                <a:gd name="T74" fmla="*/ 792 w 3768"/>
                <a:gd name="T75" fmla="*/ 3050 h 4320"/>
                <a:gd name="T76" fmla="*/ 920 w 3768"/>
                <a:gd name="T77" fmla="*/ 2897 h 4320"/>
                <a:gd name="T78" fmla="*/ 1262 w 3768"/>
                <a:gd name="T79" fmla="*/ 2654 h 4320"/>
                <a:gd name="T80" fmla="*/ 2149 w 3768"/>
                <a:gd name="T81" fmla="*/ 3286 h 4320"/>
                <a:gd name="T82" fmla="*/ 3118 w 3768"/>
                <a:gd name="T83" fmla="*/ 4201 h 4320"/>
                <a:gd name="T84" fmla="*/ 3273 w 3768"/>
                <a:gd name="T85" fmla="*/ 4320 h 4320"/>
                <a:gd name="T86" fmla="*/ 3295 w 3768"/>
                <a:gd name="T87" fmla="*/ 4282 h 4320"/>
                <a:gd name="T88" fmla="*/ 3251 w 3768"/>
                <a:gd name="T89" fmla="*/ 3903 h 4320"/>
                <a:gd name="T90" fmla="*/ 3263 w 3768"/>
                <a:gd name="T91" fmla="*/ 3819 h 4320"/>
                <a:gd name="T92" fmla="*/ 3474 w 3768"/>
                <a:gd name="T93" fmla="*/ 3819 h 4320"/>
                <a:gd name="T94" fmla="*/ 3749 w 3768"/>
                <a:gd name="T95" fmla="*/ 3838 h 4320"/>
                <a:gd name="T96" fmla="*/ 3766 w 3768"/>
                <a:gd name="T97" fmla="*/ 3800 h 4320"/>
                <a:gd name="T98" fmla="*/ 1557 w 3768"/>
                <a:gd name="T99" fmla="*/ 1661 h 4320"/>
                <a:gd name="T100" fmla="*/ 1344 w 3768"/>
                <a:gd name="T101" fmla="*/ 1320 h 4320"/>
                <a:gd name="T102" fmla="*/ 1300 w 3768"/>
                <a:gd name="T103" fmla="*/ 1129 h 4320"/>
                <a:gd name="T104" fmla="*/ 1334 w 3768"/>
                <a:gd name="T105" fmla="*/ 922 h 4320"/>
                <a:gd name="T106" fmla="*/ 1432 w 3768"/>
                <a:gd name="T107" fmla="*/ 787 h 4320"/>
                <a:gd name="T108" fmla="*/ 1604 w 3768"/>
                <a:gd name="T109" fmla="*/ 760 h 4320"/>
                <a:gd name="T110" fmla="*/ 1733 w 3768"/>
                <a:gd name="T111" fmla="*/ 832 h 4320"/>
                <a:gd name="T112" fmla="*/ 1824 w 3768"/>
                <a:gd name="T113" fmla="*/ 1039 h 4320"/>
                <a:gd name="T114" fmla="*/ 1810 w 3768"/>
                <a:gd name="T115" fmla="*/ 1237 h 4320"/>
                <a:gd name="T116" fmla="*/ 1683 w 3768"/>
                <a:gd name="T117" fmla="*/ 1494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68" h="4320">
                  <a:moveTo>
                    <a:pt x="3742" y="3751"/>
                  </a:moveTo>
                  <a:lnTo>
                    <a:pt x="3742" y="3751"/>
                  </a:lnTo>
                  <a:lnTo>
                    <a:pt x="3655" y="3665"/>
                  </a:lnTo>
                  <a:lnTo>
                    <a:pt x="3548" y="3562"/>
                  </a:lnTo>
                  <a:lnTo>
                    <a:pt x="3548" y="3562"/>
                  </a:lnTo>
                  <a:lnTo>
                    <a:pt x="3361" y="3383"/>
                  </a:lnTo>
                  <a:lnTo>
                    <a:pt x="3151" y="3183"/>
                  </a:lnTo>
                  <a:lnTo>
                    <a:pt x="3151" y="3183"/>
                  </a:lnTo>
                  <a:lnTo>
                    <a:pt x="2609" y="2673"/>
                  </a:lnTo>
                  <a:lnTo>
                    <a:pt x="2609" y="2673"/>
                  </a:lnTo>
                  <a:lnTo>
                    <a:pt x="2274" y="2357"/>
                  </a:lnTo>
                  <a:lnTo>
                    <a:pt x="2094" y="2185"/>
                  </a:lnTo>
                  <a:lnTo>
                    <a:pt x="2094" y="2185"/>
                  </a:lnTo>
                  <a:lnTo>
                    <a:pt x="2138" y="2135"/>
                  </a:lnTo>
                  <a:lnTo>
                    <a:pt x="2181" y="2085"/>
                  </a:lnTo>
                  <a:lnTo>
                    <a:pt x="2223" y="2032"/>
                  </a:lnTo>
                  <a:lnTo>
                    <a:pt x="2262" y="1978"/>
                  </a:lnTo>
                  <a:lnTo>
                    <a:pt x="2300" y="1923"/>
                  </a:lnTo>
                  <a:lnTo>
                    <a:pt x="2338" y="1868"/>
                  </a:lnTo>
                  <a:lnTo>
                    <a:pt x="2372" y="1811"/>
                  </a:lnTo>
                  <a:lnTo>
                    <a:pt x="2403" y="1752"/>
                  </a:lnTo>
                  <a:lnTo>
                    <a:pt x="2434" y="1694"/>
                  </a:lnTo>
                  <a:lnTo>
                    <a:pt x="2462" y="1635"/>
                  </a:lnTo>
                  <a:lnTo>
                    <a:pt x="2487" y="1575"/>
                  </a:lnTo>
                  <a:lnTo>
                    <a:pt x="2510" y="1515"/>
                  </a:lnTo>
                  <a:lnTo>
                    <a:pt x="2530" y="1453"/>
                  </a:lnTo>
                  <a:lnTo>
                    <a:pt x="2548" y="1392"/>
                  </a:lnTo>
                  <a:lnTo>
                    <a:pt x="2563" y="1330"/>
                  </a:lnTo>
                  <a:lnTo>
                    <a:pt x="2575" y="1268"/>
                  </a:lnTo>
                  <a:lnTo>
                    <a:pt x="2584" y="1206"/>
                  </a:lnTo>
                  <a:lnTo>
                    <a:pt x="2589" y="1144"/>
                  </a:lnTo>
                  <a:lnTo>
                    <a:pt x="2591" y="1082"/>
                  </a:lnTo>
                  <a:lnTo>
                    <a:pt x="2591" y="1020"/>
                  </a:lnTo>
                  <a:lnTo>
                    <a:pt x="2585" y="958"/>
                  </a:lnTo>
                  <a:lnTo>
                    <a:pt x="2577" y="896"/>
                  </a:lnTo>
                  <a:lnTo>
                    <a:pt x="2565" y="836"/>
                  </a:lnTo>
                  <a:lnTo>
                    <a:pt x="2549" y="774"/>
                  </a:lnTo>
                  <a:lnTo>
                    <a:pt x="2530" y="713"/>
                  </a:lnTo>
                  <a:lnTo>
                    <a:pt x="2506" y="655"/>
                  </a:lnTo>
                  <a:lnTo>
                    <a:pt x="2493" y="624"/>
                  </a:lnTo>
                  <a:lnTo>
                    <a:pt x="2479" y="594"/>
                  </a:lnTo>
                  <a:lnTo>
                    <a:pt x="2463" y="565"/>
                  </a:lnTo>
                  <a:lnTo>
                    <a:pt x="2446" y="536"/>
                  </a:lnTo>
                  <a:lnTo>
                    <a:pt x="2429" y="508"/>
                  </a:lnTo>
                  <a:lnTo>
                    <a:pt x="2410" y="479"/>
                  </a:lnTo>
                  <a:lnTo>
                    <a:pt x="2391" y="451"/>
                  </a:lnTo>
                  <a:lnTo>
                    <a:pt x="2369" y="422"/>
                  </a:lnTo>
                  <a:lnTo>
                    <a:pt x="2346" y="395"/>
                  </a:lnTo>
                  <a:lnTo>
                    <a:pt x="2324" y="367"/>
                  </a:lnTo>
                  <a:lnTo>
                    <a:pt x="2300" y="339"/>
                  </a:lnTo>
                  <a:lnTo>
                    <a:pt x="2274" y="312"/>
                  </a:lnTo>
                  <a:lnTo>
                    <a:pt x="2274" y="312"/>
                  </a:lnTo>
                  <a:lnTo>
                    <a:pt x="2238" y="277"/>
                  </a:lnTo>
                  <a:lnTo>
                    <a:pt x="2202" y="245"/>
                  </a:lnTo>
                  <a:lnTo>
                    <a:pt x="2164" y="214"/>
                  </a:lnTo>
                  <a:lnTo>
                    <a:pt x="2126" y="184"/>
                  </a:lnTo>
                  <a:lnTo>
                    <a:pt x="2089" y="159"/>
                  </a:lnTo>
                  <a:lnTo>
                    <a:pt x="2051" y="134"/>
                  </a:lnTo>
                  <a:lnTo>
                    <a:pt x="2011" y="112"/>
                  </a:lnTo>
                  <a:lnTo>
                    <a:pt x="1973" y="91"/>
                  </a:lnTo>
                  <a:lnTo>
                    <a:pt x="1934" y="74"/>
                  </a:lnTo>
                  <a:lnTo>
                    <a:pt x="1894" y="59"/>
                  </a:lnTo>
                  <a:lnTo>
                    <a:pt x="1853" y="45"/>
                  </a:lnTo>
                  <a:lnTo>
                    <a:pt x="1814" y="33"/>
                  </a:lnTo>
                  <a:lnTo>
                    <a:pt x="1774" y="22"/>
                  </a:lnTo>
                  <a:lnTo>
                    <a:pt x="1733" y="14"/>
                  </a:lnTo>
                  <a:lnTo>
                    <a:pt x="1693" y="9"/>
                  </a:lnTo>
                  <a:lnTo>
                    <a:pt x="1652" y="3"/>
                  </a:lnTo>
                  <a:lnTo>
                    <a:pt x="1612" y="2"/>
                  </a:lnTo>
                  <a:lnTo>
                    <a:pt x="1571" y="0"/>
                  </a:lnTo>
                  <a:lnTo>
                    <a:pt x="1532" y="2"/>
                  </a:lnTo>
                  <a:lnTo>
                    <a:pt x="1490" y="3"/>
                  </a:lnTo>
                  <a:lnTo>
                    <a:pt x="1451" y="9"/>
                  </a:lnTo>
                  <a:lnTo>
                    <a:pt x="1411" y="16"/>
                  </a:lnTo>
                  <a:lnTo>
                    <a:pt x="1372" y="22"/>
                  </a:lnTo>
                  <a:lnTo>
                    <a:pt x="1332" y="33"/>
                  </a:lnTo>
                  <a:lnTo>
                    <a:pt x="1294" y="43"/>
                  </a:lnTo>
                  <a:lnTo>
                    <a:pt x="1255" y="55"/>
                  </a:lnTo>
                  <a:lnTo>
                    <a:pt x="1217" y="69"/>
                  </a:lnTo>
                  <a:lnTo>
                    <a:pt x="1179" y="84"/>
                  </a:lnTo>
                  <a:lnTo>
                    <a:pt x="1143" y="102"/>
                  </a:lnTo>
                  <a:lnTo>
                    <a:pt x="1107" y="121"/>
                  </a:lnTo>
                  <a:lnTo>
                    <a:pt x="1071" y="140"/>
                  </a:lnTo>
                  <a:lnTo>
                    <a:pt x="1037" y="162"/>
                  </a:lnTo>
                  <a:lnTo>
                    <a:pt x="1037" y="162"/>
                  </a:lnTo>
                  <a:lnTo>
                    <a:pt x="1002" y="183"/>
                  </a:lnTo>
                  <a:lnTo>
                    <a:pt x="971" y="205"/>
                  </a:lnTo>
                  <a:lnTo>
                    <a:pt x="940" y="227"/>
                  </a:lnTo>
                  <a:lnTo>
                    <a:pt x="911" y="252"/>
                  </a:lnTo>
                  <a:lnTo>
                    <a:pt x="884" y="276"/>
                  </a:lnTo>
                  <a:lnTo>
                    <a:pt x="856" y="300"/>
                  </a:lnTo>
                  <a:lnTo>
                    <a:pt x="832" y="326"/>
                  </a:lnTo>
                  <a:lnTo>
                    <a:pt x="806" y="352"/>
                  </a:lnTo>
                  <a:lnTo>
                    <a:pt x="784" y="377"/>
                  </a:lnTo>
                  <a:lnTo>
                    <a:pt x="762" y="405"/>
                  </a:lnTo>
                  <a:lnTo>
                    <a:pt x="741" y="433"/>
                  </a:lnTo>
                  <a:lnTo>
                    <a:pt x="722" y="460"/>
                  </a:lnTo>
                  <a:lnTo>
                    <a:pt x="703" y="488"/>
                  </a:lnTo>
                  <a:lnTo>
                    <a:pt x="686" y="517"/>
                  </a:lnTo>
                  <a:lnTo>
                    <a:pt x="669" y="546"/>
                  </a:lnTo>
                  <a:lnTo>
                    <a:pt x="653" y="576"/>
                  </a:lnTo>
                  <a:lnTo>
                    <a:pt x="639" y="605"/>
                  </a:lnTo>
                  <a:lnTo>
                    <a:pt x="626" y="636"/>
                  </a:lnTo>
                  <a:lnTo>
                    <a:pt x="614" y="667"/>
                  </a:lnTo>
                  <a:lnTo>
                    <a:pt x="603" y="696"/>
                  </a:lnTo>
                  <a:lnTo>
                    <a:pt x="584" y="758"/>
                  </a:lnTo>
                  <a:lnTo>
                    <a:pt x="567" y="822"/>
                  </a:lnTo>
                  <a:lnTo>
                    <a:pt x="557" y="886"/>
                  </a:lnTo>
                  <a:lnTo>
                    <a:pt x="548" y="951"/>
                  </a:lnTo>
                  <a:lnTo>
                    <a:pt x="543" y="1015"/>
                  </a:lnTo>
                  <a:lnTo>
                    <a:pt x="541" y="1080"/>
                  </a:lnTo>
                  <a:lnTo>
                    <a:pt x="543" y="1144"/>
                  </a:lnTo>
                  <a:lnTo>
                    <a:pt x="548" y="1210"/>
                  </a:lnTo>
                  <a:lnTo>
                    <a:pt x="557" y="1273"/>
                  </a:lnTo>
                  <a:lnTo>
                    <a:pt x="567" y="1337"/>
                  </a:lnTo>
                  <a:lnTo>
                    <a:pt x="581" y="1401"/>
                  </a:lnTo>
                  <a:lnTo>
                    <a:pt x="598" y="1463"/>
                  </a:lnTo>
                  <a:lnTo>
                    <a:pt x="615" y="1525"/>
                  </a:lnTo>
                  <a:lnTo>
                    <a:pt x="638" y="1585"/>
                  </a:lnTo>
                  <a:lnTo>
                    <a:pt x="660" y="1644"/>
                  </a:lnTo>
                  <a:lnTo>
                    <a:pt x="686" y="1701"/>
                  </a:lnTo>
                  <a:lnTo>
                    <a:pt x="713" y="1756"/>
                  </a:lnTo>
                  <a:lnTo>
                    <a:pt x="743" y="1809"/>
                  </a:lnTo>
                  <a:lnTo>
                    <a:pt x="774" y="1861"/>
                  </a:lnTo>
                  <a:lnTo>
                    <a:pt x="804" y="1909"/>
                  </a:lnTo>
                  <a:lnTo>
                    <a:pt x="839" y="1956"/>
                  </a:lnTo>
                  <a:lnTo>
                    <a:pt x="875" y="2001"/>
                  </a:lnTo>
                  <a:lnTo>
                    <a:pt x="875" y="2001"/>
                  </a:lnTo>
                  <a:lnTo>
                    <a:pt x="774" y="2063"/>
                  </a:lnTo>
                  <a:lnTo>
                    <a:pt x="725" y="2095"/>
                  </a:lnTo>
                  <a:lnTo>
                    <a:pt x="676" y="2128"/>
                  </a:lnTo>
                  <a:lnTo>
                    <a:pt x="629" y="2163"/>
                  </a:lnTo>
                  <a:lnTo>
                    <a:pt x="583" y="2197"/>
                  </a:lnTo>
                  <a:lnTo>
                    <a:pt x="538" y="2233"/>
                  </a:lnTo>
                  <a:lnTo>
                    <a:pt x="493" y="2271"/>
                  </a:lnTo>
                  <a:lnTo>
                    <a:pt x="450" y="2309"/>
                  </a:lnTo>
                  <a:lnTo>
                    <a:pt x="409" y="2347"/>
                  </a:lnTo>
                  <a:lnTo>
                    <a:pt x="370" y="2388"/>
                  </a:lnTo>
                  <a:lnTo>
                    <a:pt x="332" y="2428"/>
                  </a:lnTo>
                  <a:lnTo>
                    <a:pt x="294" y="2471"/>
                  </a:lnTo>
                  <a:lnTo>
                    <a:pt x="260" y="2514"/>
                  </a:lnTo>
                  <a:lnTo>
                    <a:pt x="227" y="2559"/>
                  </a:lnTo>
                  <a:lnTo>
                    <a:pt x="194" y="2604"/>
                  </a:lnTo>
                  <a:lnTo>
                    <a:pt x="165" y="2652"/>
                  </a:lnTo>
                  <a:lnTo>
                    <a:pt x="139" y="2700"/>
                  </a:lnTo>
                  <a:lnTo>
                    <a:pt x="113" y="2750"/>
                  </a:lnTo>
                  <a:lnTo>
                    <a:pt x="91" y="2800"/>
                  </a:lnTo>
                  <a:lnTo>
                    <a:pt x="70" y="2854"/>
                  </a:lnTo>
                  <a:lnTo>
                    <a:pt x="52" y="2907"/>
                  </a:lnTo>
                  <a:lnTo>
                    <a:pt x="36" y="2962"/>
                  </a:lnTo>
                  <a:lnTo>
                    <a:pt x="24" y="3019"/>
                  </a:lnTo>
                  <a:lnTo>
                    <a:pt x="14" y="3078"/>
                  </a:lnTo>
                  <a:lnTo>
                    <a:pt x="5" y="3138"/>
                  </a:lnTo>
                  <a:lnTo>
                    <a:pt x="2" y="3200"/>
                  </a:lnTo>
                  <a:lnTo>
                    <a:pt x="0" y="3264"/>
                  </a:lnTo>
                  <a:lnTo>
                    <a:pt x="2" y="3327"/>
                  </a:lnTo>
                  <a:lnTo>
                    <a:pt x="5" y="3395"/>
                  </a:lnTo>
                  <a:lnTo>
                    <a:pt x="14" y="3464"/>
                  </a:lnTo>
                  <a:lnTo>
                    <a:pt x="24" y="3534"/>
                  </a:lnTo>
                  <a:lnTo>
                    <a:pt x="24" y="3534"/>
                  </a:lnTo>
                  <a:lnTo>
                    <a:pt x="38" y="3562"/>
                  </a:lnTo>
                  <a:lnTo>
                    <a:pt x="60" y="3601"/>
                  </a:lnTo>
                  <a:lnTo>
                    <a:pt x="91" y="3646"/>
                  </a:lnTo>
                  <a:lnTo>
                    <a:pt x="107" y="3669"/>
                  </a:lnTo>
                  <a:lnTo>
                    <a:pt x="125" y="3693"/>
                  </a:lnTo>
                  <a:lnTo>
                    <a:pt x="125" y="3693"/>
                  </a:lnTo>
                  <a:lnTo>
                    <a:pt x="129" y="3698"/>
                  </a:lnTo>
                  <a:lnTo>
                    <a:pt x="129" y="3698"/>
                  </a:lnTo>
                  <a:lnTo>
                    <a:pt x="134" y="3703"/>
                  </a:lnTo>
                  <a:lnTo>
                    <a:pt x="134" y="3703"/>
                  </a:lnTo>
                  <a:lnTo>
                    <a:pt x="143" y="3713"/>
                  </a:lnTo>
                  <a:lnTo>
                    <a:pt x="143" y="3713"/>
                  </a:lnTo>
                  <a:lnTo>
                    <a:pt x="158" y="3731"/>
                  </a:lnTo>
                  <a:lnTo>
                    <a:pt x="174" y="3744"/>
                  </a:lnTo>
                  <a:lnTo>
                    <a:pt x="189" y="3758"/>
                  </a:lnTo>
                  <a:lnTo>
                    <a:pt x="205" y="3769"/>
                  </a:lnTo>
                  <a:lnTo>
                    <a:pt x="205" y="3769"/>
                  </a:lnTo>
                  <a:lnTo>
                    <a:pt x="217" y="3774"/>
                  </a:lnTo>
                  <a:lnTo>
                    <a:pt x="229" y="3777"/>
                  </a:lnTo>
                  <a:lnTo>
                    <a:pt x="239" y="3777"/>
                  </a:lnTo>
                  <a:lnTo>
                    <a:pt x="249" y="3774"/>
                  </a:lnTo>
                  <a:lnTo>
                    <a:pt x="249" y="3774"/>
                  </a:lnTo>
                  <a:lnTo>
                    <a:pt x="253" y="3772"/>
                  </a:lnTo>
                  <a:lnTo>
                    <a:pt x="256" y="3769"/>
                  </a:lnTo>
                  <a:lnTo>
                    <a:pt x="256" y="3769"/>
                  </a:lnTo>
                  <a:lnTo>
                    <a:pt x="260" y="3762"/>
                  </a:lnTo>
                  <a:lnTo>
                    <a:pt x="261" y="3755"/>
                  </a:lnTo>
                  <a:lnTo>
                    <a:pt x="265" y="3738"/>
                  </a:lnTo>
                  <a:lnTo>
                    <a:pt x="266" y="3715"/>
                  </a:lnTo>
                  <a:lnTo>
                    <a:pt x="266" y="3689"/>
                  </a:lnTo>
                  <a:lnTo>
                    <a:pt x="266" y="3629"/>
                  </a:lnTo>
                  <a:lnTo>
                    <a:pt x="266" y="3596"/>
                  </a:lnTo>
                  <a:lnTo>
                    <a:pt x="266" y="3562"/>
                  </a:lnTo>
                  <a:lnTo>
                    <a:pt x="266" y="3562"/>
                  </a:lnTo>
                  <a:lnTo>
                    <a:pt x="270" y="3531"/>
                  </a:lnTo>
                  <a:lnTo>
                    <a:pt x="273" y="3498"/>
                  </a:lnTo>
                  <a:lnTo>
                    <a:pt x="273" y="3498"/>
                  </a:lnTo>
                  <a:lnTo>
                    <a:pt x="273" y="3496"/>
                  </a:lnTo>
                  <a:lnTo>
                    <a:pt x="273" y="3496"/>
                  </a:lnTo>
                  <a:lnTo>
                    <a:pt x="282" y="3452"/>
                  </a:lnTo>
                  <a:lnTo>
                    <a:pt x="292" y="3410"/>
                  </a:lnTo>
                  <a:lnTo>
                    <a:pt x="304" y="3372"/>
                  </a:lnTo>
                  <a:lnTo>
                    <a:pt x="315" y="3338"/>
                  </a:lnTo>
                  <a:lnTo>
                    <a:pt x="328" y="3307"/>
                  </a:lnTo>
                  <a:lnTo>
                    <a:pt x="340" y="3283"/>
                  </a:lnTo>
                  <a:lnTo>
                    <a:pt x="352" y="3265"/>
                  </a:lnTo>
                  <a:lnTo>
                    <a:pt x="358" y="3259"/>
                  </a:lnTo>
                  <a:lnTo>
                    <a:pt x="363" y="3255"/>
                  </a:lnTo>
                  <a:lnTo>
                    <a:pt x="363" y="3255"/>
                  </a:lnTo>
                  <a:lnTo>
                    <a:pt x="364" y="3255"/>
                  </a:lnTo>
                  <a:lnTo>
                    <a:pt x="364" y="3255"/>
                  </a:lnTo>
                  <a:lnTo>
                    <a:pt x="370" y="3252"/>
                  </a:lnTo>
                  <a:lnTo>
                    <a:pt x="375" y="3252"/>
                  </a:lnTo>
                  <a:lnTo>
                    <a:pt x="378" y="3253"/>
                  </a:lnTo>
                  <a:lnTo>
                    <a:pt x="383" y="3257"/>
                  </a:lnTo>
                  <a:lnTo>
                    <a:pt x="383" y="3257"/>
                  </a:lnTo>
                  <a:lnTo>
                    <a:pt x="385" y="3259"/>
                  </a:lnTo>
                  <a:lnTo>
                    <a:pt x="385" y="3259"/>
                  </a:lnTo>
                  <a:lnTo>
                    <a:pt x="419" y="3307"/>
                  </a:lnTo>
                  <a:lnTo>
                    <a:pt x="452" y="3350"/>
                  </a:lnTo>
                  <a:lnTo>
                    <a:pt x="485" y="3391"/>
                  </a:lnTo>
                  <a:lnTo>
                    <a:pt x="517" y="3431"/>
                  </a:lnTo>
                  <a:lnTo>
                    <a:pt x="547" y="3465"/>
                  </a:lnTo>
                  <a:lnTo>
                    <a:pt x="578" y="3498"/>
                  </a:lnTo>
                  <a:lnTo>
                    <a:pt x="605" y="3527"/>
                  </a:lnTo>
                  <a:lnTo>
                    <a:pt x="631" y="3551"/>
                  </a:lnTo>
                  <a:lnTo>
                    <a:pt x="631" y="3551"/>
                  </a:lnTo>
                  <a:lnTo>
                    <a:pt x="631" y="3551"/>
                  </a:lnTo>
                  <a:lnTo>
                    <a:pt x="658" y="3576"/>
                  </a:lnTo>
                  <a:lnTo>
                    <a:pt x="684" y="3596"/>
                  </a:lnTo>
                  <a:lnTo>
                    <a:pt x="708" y="3612"/>
                  </a:lnTo>
                  <a:lnTo>
                    <a:pt x="729" y="3622"/>
                  </a:lnTo>
                  <a:lnTo>
                    <a:pt x="748" y="3629"/>
                  </a:lnTo>
                  <a:lnTo>
                    <a:pt x="755" y="3631"/>
                  </a:lnTo>
                  <a:lnTo>
                    <a:pt x="763" y="3631"/>
                  </a:lnTo>
                  <a:lnTo>
                    <a:pt x="770" y="3629"/>
                  </a:lnTo>
                  <a:lnTo>
                    <a:pt x="777" y="3627"/>
                  </a:lnTo>
                  <a:lnTo>
                    <a:pt x="782" y="3624"/>
                  </a:lnTo>
                  <a:lnTo>
                    <a:pt x="786" y="3619"/>
                  </a:lnTo>
                  <a:lnTo>
                    <a:pt x="786" y="3619"/>
                  </a:lnTo>
                  <a:lnTo>
                    <a:pt x="789" y="3615"/>
                  </a:lnTo>
                  <a:lnTo>
                    <a:pt x="791" y="3608"/>
                  </a:lnTo>
                  <a:lnTo>
                    <a:pt x="791" y="3595"/>
                  </a:lnTo>
                  <a:lnTo>
                    <a:pt x="789" y="3576"/>
                  </a:lnTo>
                  <a:lnTo>
                    <a:pt x="784" y="3555"/>
                  </a:lnTo>
                  <a:lnTo>
                    <a:pt x="784" y="3555"/>
                  </a:lnTo>
                  <a:lnTo>
                    <a:pt x="784" y="3553"/>
                  </a:lnTo>
                  <a:lnTo>
                    <a:pt x="784" y="3553"/>
                  </a:lnTo>
                  <a:lnTo>
                    <a:pt x="772" y="3508"/>
                  </a:lnTo>
                  <a:lnTo>
                    <a:pt x="772" y="3508"/>
                  </a:lnTo>
                  <a:lnTo>
                    <a:pt x="772" y="3508"/>
                  </a:lnTo>
                  <a:lnTo>
                    <a:pt x="772" y="3508"/>
                  </a:lnTo>
                  <a:lnTo>
                    <a:pt x="765" y="3477"/>
                  </a:lnTo>
                  <a:lnTo>
                    <a:pt x="758" y="3445"/>
                  </a:lnTo>
                  <a:lnTo>
                    <a:pt x="755" y="3412"/>
                  </a:lnTo>
                  <a:lnTo>
                    <a:pt x="753" y="3377"/>
                  </a:lnTo>
                  <a:lnTo>
                    <a:pt x="753" y="3377"/>
                  </a:lnTo>
                  <a:lnTo>
                    <a:pt x="751" y="3324"/>
                  </a:lnTo>
                  <a:lnTo>
                    <a:pt x="751" y="3267"/>
                  </a:lnTo>
                  <a:lnTo>
                    <a:pt x="755" y="3210"/>
                  </a:lnTo>
                  <a:lnTo>
                    <a:pt x="758" y="3183"/>
                  </a:lnTo>
                  <a:lnTo>
                    <a:pt x="762" y="3155"/>
                  </a:lnTo>
                  <a:lnTo>
                    <a:pt x="768" y="3128"/>
                  </a:lnTo>
                  <a:lnTo>
                    <a:pt x="775" y="3102"/>
                  </a:lnTo>
                  <a:lnTo>
                    <a:pt x="784" y="3076"/>
                  </a:lnTo>
                  <a:lnTo>
                    <a:pt x="792" y="3050"/>
                  </a:lnTo>
                  <a:lnTo>
                    <a:pt x="804" y="3026"/>
                  </a:lnTo>
                  <a:lnTo>
                    <a:pt x="818" y="3005"/>
                  </a:lnTo>
                  <a:lnTo>
                    <a:pt x="834" y="2983"/>
                  </a:lnTo>
                  <a:lnTo>
                    <a:pt x="851" y="2964"/>
                  </a:lnTo>
                  <a:lnTo>
                    <a:pt x="851" y="2964"/>
                  </a:lnTo>
                  <a:lnTo>
                    <a:pt x="885" y="2929"/>
                  </a:lnTo>
                  <a:lnTo>
                    <a:pt x="920" y="2897"/>
                  </a:lnTo>
                  <a:lnTo>
                    <a:pt x="956" y="2866"/>
                  </a:lnTo>
                  <a:lnTo>
                    <a:pt x="988" y="2838"/>
                  </a:lnTo>
                  <a:lnTo>
                    <a:pt x="1023" y="2810"/>
                  </a:lnTo>
                  <a:lnTo>
                    <a:pt x="1057" y="2785"/>
                  </a:lnTo>
                  <a:lnTo>
                    <a:pt x="1124" y="2736"/>
                  </a:lnTo>
                  <a:lnTo>
                    <a:pt x="1191" y="2693"/>
                  </a:lnTo>
                  <a:lnTo>
                    <a:pt x="1262" y="2654"/>
                  </a:lnTo>
                  <a:lnTo>
                    <a:pt x="1332" y="2614"/>
                  </a:lnTo>
                  <a:lnTo>
                    <a:pt x="1408" y="2574"/>
                  </a:lnTo>
                  <a:lnTo>
                    <a:pt x="1408" y="2574"/>
                  </a:lnTo>
                  <a:lnTo>
                    <a:pt x="1538" y="2709"/>
                  </a:lnTo>
                  <a:lnTo>
                    <a:pt x="1647" y="2814"/>
                  </a:lnTo>
                  <a:lnTo>
                    <a:pt x="1647" y="2814"/>
                  </a:lnTo>
                  <a:lnTo>
                    <a:pt x="2149" y="3286"/>
                  </a:lnTo>
                  <a:lnTo>
                    <a:pt x="2149" y="3286"/>
                  </a:lnTo>
                  <a:lnTo>
                    <a:pt x="2663" y="3769"/>
                  </a:lnTo>
                  <a:lnTo>
                    <a:pt x="2663" y="3769"/>
                  </a:lnTo>
                  <a:lnTo>
                    <a:pt x="2682" y="3786"/>
                  </a:lnTo>
                  <a:lnTo>
                    <a:pt x="2682" y="3786"/>
                  </a:lnTo>
                  <a:lnTo>
                    <a:pt x="2993" y="4079"/>
                  </a:lnTo>
                  <a:lnTo>
                    <a:pt x="3118" y="4201"/>
                  </a:lnTo>
                  <a:lnTo>
                    <a:pt x="3218" y="4298"/>
                  </a:lnTo>
                  <a:lnTo>
                    <a:pt x="3218" y="4298"/>
                  </a:lnTo>
                  <a:lnTo>
                    <a:pt x="3227" y="4303"/>
                  </a:lnTo>
                  <a:lnTo>
                    <a:pt x="3237" y="4310"/>
                  </a:lnTo>
                  <a:lnTo>
                    <a:pt x="3249" y="4315"/>
                  </a:lnTo>
                  <a:lnTo>
                    <a:pt x="3261" y="4318"/>
                  </a:lnTo>
                  <a:lnTo>
                    <a:pt x="3273" y="4320"/>
                  </a:lnTo>
                  <a:lnTo>
                    <a:pt x="3283" y="4318"/>
                  </a:lnTo>
                  <a:lnTo>
                    <a:pt x="3287" y="4317"/>
                  </a:lnTo>
                  <a:lnTo>
                    <a:pt x="3290" y="4313"/>
                  </a:lnTo>
                  <a:lnTo>
                    <a:pt x="3294" y="4310"/>
                  </a:lnTo>
                  <a:lnTo>
                    <a:pt x="3294" y="4304"/>
                  </a:lnTo>
                  <a:lnTo>
                    <a:pt x="3294" y="4304"/>
                  </a:lnTo>
                  <a:lnTo>
                    <a:pt x="3295" y="4282"/>
                  </a:lnTo>
                  <a:lnTo>
                    <a:pt x="3295" y="4255"/>
                  </a:lnTo>
                  <a:lnTo>
                    <a:pt x="3292" y="4225"/>
                  </a:lnTo>
                  <a:lnTo>
                    <a:pt x="3288" y="4191"/>
                  </a:lnTo>
                  <a:lnTo>
                    <a:pt x="3278" y="4117"/>
                  </a:lnTo>
                  <a:lnTo>
                    <a:pt x="3268" y="4041"/>
                  </a:lnTo>
                  <a:lnTo>
                    <a:pt x="3257" y="3967"/>
                  </a:lnTo>
                  <a:lnTo>
                    <a:pt x="3251" y="3903"/>
                  </a:lnTo>
                  <a:lnTo>
                    <a:pt x="3249" y="3875"/>
                  </a:lnTo>
                  <a:lnTo>
                    <a:pt x="3249" y="3853"/>
                  </a:lnTo>
                  <a:lnTo>
                    <a:pt x="3252" y="3834"/>
                  </a:lnTo>
                  <a:lnTo>
                    <a:pt x="3254" y="3829"/>
                  </a:lnTo>
                  <a:lnTo>
                    <a:pt x="3257" y="3824"/>
                  </a:lnTo>
                  <a:lnTo>
                    <a:pt x="3257" y="3824"/>
                  </a:lnTo>
                  <a:lnTo>
                    <a:pt x="3263" y="3819"/>
                  </a:lnTo>
                  <a:lnTo>
                    <a:pt x="3268" y="3815"/>
                  </a:lnTo>
                  <a:lnTo>
                    <a:pt x="3285" y="3812"/>
                  </a:lnTo>
                  <a:lnTo>
                    <a:pt x="3307" y="3808"/>
                  </a:lnTo>
                  <a:lnTo>
                    <a:pt x="3335" y="3808"/>
                  </a:lnTo>
                  <a:lnTo>
                    <a:pt x="3366" y="3808"/>
                  </a:lnTo>
                  <a:lnTo>
                    <a:pt x="3400" y="3812"/>
                  </a:lnTo>
                  <a:lnTo>
                    <a:pt x="3474" y="3819"/>
                  </a:lnTo>
                  <a:lnTo>
                    <a:pt x="3553" y="3829"/>
                  </a:lnTo>
                  <a:lnTo>
                    <a:pt x="3630" y="3836"/>
                  </a:lnTo>
                  <a:lnTo>
                    <a:pt x="3665" y="3839"/>
                  </a:lnTo>
                  <a:lnTo>
                    <a:pt x="3698" y="3841"/>
                  </a:lnTo>
                  <a:lnTo>
                    <a:pt x="3725" y="3841"/>
                  </a:lnTo>
                  <a:lnTo>
                    <a:pt x="3749" y="3838"/>
                  </a:lnTo>
                  <a:lnTo>
                    <a:pt x="3749" y="3838"/>
                  </a:lnTo>
                  <a:lnTo>
                    <a:pt x="3756" y="3838"/>
                  </a:lnTo>
                  <a:lnTo>
                    <a:pt x="3761" y="3834"/>
                  </a:lnTo>
                  <a:lnTo>
                    <a:pt x="3765" y="3831"/>
                  </a:lnTo>
                  <a:lnTo>
                    <a:pt x="3766" y="3825"/>
                  </a:lnTo>
                  <a:lnTo>
                    <a:pt x="3768" y="3820"/>
                  </a:lnTo>
                  <a:lnTo>
                    <a:pt x="3768" y="3813"/>
                  </a:lnTo>
                  <a:lnTo>
                    <a:pt x="3766" y="3800"/>
                  </a:lnTo>
                  <a:lnTo>
                    <a:pt x="3763" y="3786"/>
                  </a:lnTo>
                  <a:lnTo>
                    <a:pt x="3756" y="3772"/>
                  </a:lnTo>
                  <a:lnTo>
                    <a:pt x="3749" y="3762"/>
                  </a:lnTo>
                  <a:lnTo>
                    <a:pt x="3742" y="3751"/>
                  </a:lnTo>
                  <a:lnTo>
                    <a:pt x="3742" y="3751"/>
                  </a:lnTo>
                  <a:close/>
                  <a:moveTo>
                    <a:pt x="1557" y="1661"/>
                  </a:moveTo>
                  <a:lnTo>
                    <a:pt x="1557" y="1661"/>
                  </a:lnTo>
                  <a:lnTo>
                    <a:pt x="1497" y="1582"/>
                  </a:lnTo>
                  <a:lnTo>
                    <a:pt x="1466" y="1539"/>
                  </a:lnTo>
                  <a:lnTo>
                    <a:pt x="1437" y="1494"/>
                  </a:lnTo>
                  <a:lnTo>
                    <a:pt x="1408" y="1446"/>
                  </a:lnTo>
                  <a:lnTo>
                    <a:pt x="1380" y="1397"/>
                  </a:lnTo>
                  <a:lnTo>
                    <a:pt x="1355" y="1346"/>
                  </a:lnTo>
                  <a:lnTo>
                    <a:pt x="1344" y="1320"/>
                  </a:lnTo>
                  <a:lnTo>
                    <a:pt x="1334" y="1294"/>
                  </a:lnTo>
                  <a:lnTo>
                    <a:pt x="1325" y="1267"/>
                  </a:lnTo>
                  <a:lnTo>
                    <a:pt x="1317" y="1239"/>
                  </a:lnTo>
                  <a:lnTo>
                    <a:pt x="1310" y="1213"/>
                  </a:lnTo>
                  <a:lnTo>
                    <a:pt x="1305" y="1184"/>
                  </a:lnTo>
                  <a:lnTo>
                    <a:pt x="1301" y="1156"/>
                  </a:lnTo>
                  <a:lnTo>
                    <a:pt x="1300" y="1129"/>
                  </a:lnTo>
                  <a:lnTo>
                    <a:pt x="1298" y="1099"/>
                  </a:lnTo>
                  <a:lnTo>
                    <a:pt x="1300" y="1070"/>
                  </a:lnTo>
                  <a:lnTo>
                    <a:pt x="1303" y="1041"/>
                  </a:lnTo>
                  <a:lnTo>
                    <a:pt x="1308" y="1012"/>
                  </a:lnTo>
                  <a:lnTo>
                    <a:pt x="1315" y="982"/>
                  </a:lnTo>
                  <a:lnTo>
                    <a:pt x="1324" y="953"/>
                  </a:lnTo>
                  <a:lnTo>
                    <a:pt x="1334" y="922"/>
                  </a:lnTo>
                  <a:lnTo>
                    <a:pt x="1348" y="893"/>
                  </a:lnTo>
                  <a:lnTo>
                    <a:pt x="1365" y="862"/>
                  </a:lnTo>
                  <a:lnTo>
                    <a:pt x="1384" y="832"/>
                  </a:lnTo>
                  <a:lnTo>
                    <a:pt x="1384" y="832"/>
                  </a:lnTo>
                  <a:lnTo>
                    <a:pt x="1396" y="815"/>
                  </a:lnTo>
                  <a:lnTo>
                    <a:pt x="1413" y="801"/>
                  </a:lnTo>
                  <a:lnTo>
                    <a:pt x="1432" y="787"/>
                  </a:lnTo>
                  <a:lnTo>
                    <a:pt x="1453" y="777"/>
                  </a:lnTo>
                  <a:lnTo>
                    <a:pt x="1475" y="769"/>
                  </a:lnTo>
                  <a:lnTo>
                    <a:pt x="1501" y="762"/>
                  </a:lnTo>
                  <a:lnTo>
                    <a:pt x="1525" y="758"/>
                  </a:lnTo>
                  <a:lnTo>
                    <a:pt x="1552" y="756"/>
                  </a:lnTo>
                  <a:lnTo>
                    <a:pt x="1578" y="756"/>
                  </a:lnTo>
                  <a:lnTo>
                    <a:pt x="1604" y="760"/>
                  </a:lnTo>
                  <a:lnTo>
                    <a:pt x="1630" y="765"/>
                  </a:lnTo>
                  <a:lnTo>
                    <a:pt x="1654" y="774"/>
                  </a:lnTo>
                  <a:lnTo>
                    <a:pt x="1676" y="784"/>
                  </a:lnTo>
                  <a:lnTo>
                    <a:pt x="1698" y="798"/>
                  </a:lnTo>
                  <a:lnTo>
                    <a:pt x="1717" y="813"/>
                  </a:lnTo>
                  <a:lnTo>
                    <a:pt x="1733" y="832"/>
                  </a:lnTo>
                  <a:lnTo>
                    <a:pt x="1733" y="832"/>
                  </a:lnTo>
                  <a:lnTo>
                    <a:pt x="1753" y="862"/>
                  </a:lnTo>
                  <a:lnTo>
                    <a:pt x="1772" y="891"/>
                  </a:lnTo>
                  <a:lnTo>
                    <a:pt x="1788" y="922"/>
                  </a:lnTo>
                  <a:lnTo>
                    <a:pt x="1800" y="951"/>
                  </a:lnTo>
                  <a:lnTo>
                    <a:pt x="1810" y="980"/>
                  </a:lnTo>
                  <a:lnTo>
                    <a:pt x="1817" y="1010"/>
                  </a:lnTo>
                  <a:lnTo>
                    <a:pt x="1824" y="1039"/>
                  </a:lnTo>
                  <a:lnTo>
                    <a:pt x="1827" y="1068"/>
                  </a:lnTo>
                  <a:lnTo>
                    <a:pt x="1829" y="1098"/>
                  </a:lnTo>
                  <a:lnTo>
                    <a:pt x="1827" y="1125"/>
                  </a:lnTo>
                  <a:lnTo>
                    <a:pt x="1826" y="1155"/>
                  </a:lnTo>
                  <a:lnTo>
                    <a:pt x="1822" y="1182"/>
                  </a:lnTo>
                  <a:lnTo>
                    <a:pt x="1817" y="1210"/>
                  </a:lnTo>
                  <a:lnTo>
                    <a:pt x="1810" y="1237"/>
                  </a:lnTo>
                  <a:lnTo>
                    <a:pt x="1801" y="1265"/>
                  </a:lnTo>
                  <a:lnTo>
                    <a:pt x="1791" y="1292"/>
                  </a:lnTo>
                  <a:lnTo>
                    <a:pt x="1781" y="1318"/>
                  </a:lnTo>
                  <a:lnTo>
                    <a:pt x="1769" y="1346"/>
                  </a:lnTo>
                  <a:lnTo>
                    <a:pt x="1743" y="1396"/>
                  </a:lnTo>
                  <a:lnTo>
                    <a:pt x="1714" y="1446"/>
                  </a:lnTo>
                  <a:lnTo>
                    <a:pt x="1683" y="1494"/>
                  </a:lnTo>
                  <a:lnTo>
                    <a:pt x="1652" y="1539"/>
                  </a:lnTo>
                  <a:lnTo>
                    <a:pt x="1619" y="1582"/>
                  </a:lnTo>
                  <a:lnTo>
                    <a:pt x="1557" y="1661"/>
                  </a:lnTo>
                  <a:lnTo>
                    <a:pt x="1557" y="1661"/>
                  </a:lnTo>
                  <a:close/>
                </a:path>
              </a:pathLst>
            </a:custGeom>
            <a:solidFill>
              <a:srgbClr val="DE1F2C"/>
            </a:solidFill>
            <a:ln>
              <a:solidFill>
                <a:srgbClr val="DE1F2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2" name="HVTN logo-black" descr="Logo&#10;&#10;Description automatically generated" hidden="1">
            <a:extLst>
              <a:ext uri="{FF2B5EF4-FFF2-40B4-BE49-F238E27FC236}">
                <a16:creationId xmlns:a16="http://schemas.microsoft.com/office/drawing/2014/main" id="{A263F057-C9B1-824F-B4F5-7EA9579DA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0375" y="5468380"/>
            <a:ext cx="1377325" cy="845916"/>
          </a:xfrm>
          <a:prstGeom prst="rect">
            <a:avLst/>
          </a:prstGeom>
        </p:spPr>
      </p:pic>
      <p:sp>
        <p:nvSpPr>
          <p:cNvPr id="60" name="presenter">
            <a:extLst>
              <a:ext uri="{FF2B5EF4-FFF2-40B4-BE49-F238E27FC236}">
                <a16:creationId xmlns:a16="http://schemas.microsoft.com/office/drawing/2014/main" id="{AFF74F91-9E03-2349-88D3-9022E50F1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5700" y="4197017"/>
            <a:ext cx="3302000" cy="66833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3780C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0D35A986-0105-884F-94B1-F4483584A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0711" y="2226705"/>
            <a:ext cx="7216989" cy="178338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rgbClr val="3780CE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8" name="intro">
            <a:extLst>
              <a:ext uri="{FF2B5EF4-FFF2-40B4-BE49-F238E27FC236}">
                <a16:creationId xmlns:a16="http://schemas.microsoft.com/office/drawing/2014/main" id="{BD444F3E-06FA-6648-AEC5-1116D0726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1123" y="1410730"/>
            <a:ext cx="7216990" cy="703263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780CE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2D84C-5C98-41B7-9FBA-01C11E0FCA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07583" y="5450918"/>
            <a:ext cx="1742905" cy="10707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520BAA-0DDE-4281-B5CD-57421E206F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201855" y="5792772"/>
            <a:ext cx="2405518" cy="66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053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9C7F96-23F0-4961-BF4A-2BE9E31D1216}"/>
              </a:ext>
            </a:extLst>
          </p:cNvPr>
          <p:cNvSpPr/>
          <p:nvPr userDrawn="1"/>
        </p:nvSpPr>
        <p:spPr>
          <a:xfrm>
            <a:off x="152400" y="146304"/>
            <a:ext cx="11887200" cy="6564334"/>
          </a:xfrm>
          <a:prstGeom prst="roundRect">
            <a:avLst>
              <a:gd name="adj" fmla="val 6288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pic>
        <p:nvPicPr>
          <p:cNvPr id="52" name="HVTN logo-black" descr="Logo&#10;&#10;Description automatically generated" hidden="1">
            <a:extLst>
              <a:ext uri="{FF2B5EF4-FFF2-40B4-BE49-F238E27FC236}">
                <a16:creationId xmlns:a16="http://schemas.microsoft.com/office/drawing/2014/main" id="{A263F057-C9B1-824F-B4F5-7EA9579DA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0375" y="5468380"/>
            <a:ext cx="1377325" cy="845916"/>
          </a:xfrm>
          <a:prstGeom prst="rect">
            <a:avLst/>
          </a:prstGeom>
        </p:spPr>
      </p:pic>
      <p:sp>
        <p:nvSpPr>
          <p:cNvPr id="60" name="presenter">
            <a:extLst>
              <a:ext uri="{FF2B5EF4-FFF2-40B4-BE49-F238E27FC236}">
                <a16:creationId xmlns:a16="http://schemas.microsoft.com/office/drawing/2014/main" id="{AFF74F91-9E03-2349-88D3-9022E50F1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84744" y="4487641"/>
            <a:ext cx="5217111" cy="668337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0D35A986-0105-884F-94B1-F4483584A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4744" y="2226705"/>
            <a:ext cx="8236689" cy="178338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rgbClr val="3780CE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8" name="intro">
            <a:extLst>
              <a:ext uri="{FF2B5EF4-FFF2-40B4-BE49-F238E27FC236}">
                <a16:creationId xmlns:a16="http://schemas.microsoft.com/office/drawing/2014/main" id="{BD444F3E-06FA-6648-AEC5-1116D0726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5156" y="1410730"/>
            <a:ext cx="8236690" cy="703263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780CE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2D84C-5C98-41B7-9FBA-01C11E0FCA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07583" y="5450918"/>
            <a:ext cx="1742905" cy="10707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520BAA-0DDE-4281-B5CD-57421E206F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201855" y="5792772"/>
            <a:ext cx="2405518" cy="66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487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9C7F96-23F0-4961-BF4A-2BE9E31D1216}"/>
              </a:ext>
            </a:extLst>
          </p:cNvPr>
          <p:cNvSpPr/>
          <p:nvPr userDrawn="1"/>
        </p:nvSpPr>
        <p:spPr>
          <a:xfrm>
            <a:off x="152400" y="146304"/>
            <a:ext cx="11887200" cy="6564334"/>
          </a:xfrm>
          <a:prstGeom prst="roundRect">
            <a:avLst>
              <a:gd name="adj" fmla="val 6288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pic>
        <p:nvPicPr>
          <p:cNvPr id="52" name="HVTN logo-black" descr="Logo&#10;&#10;Description automatically generated" hidden="1">
            <a:extLst>
              <a:ext uri="{FF2B5EF4-FFF2-40B4-BE49-F238E27FC236}">
                <a16:creationId xmlns:a16="http://schemas.microsoft.com/office/drawing/2014/main" id="{A263F057-C9B1-824F-B4F5-7EA9579DA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0375" y="5468380"/>
            <a:ext cx="1377325" cy="845916"/>
          </a:xfrm>
          <a:prstGeom prst="rect">
            <a:avLst/>
          </a:prstGeom>
        </p:spPr>
      </p:pic>
      <p:sp>
        <p:nvSpPr>
          <p:cNvPr id="60" name="presenter">
            <a:extLst>
              <a:ext uri="{FF2B5EF4-FFF2-40B4-BE49-F238E27FC236}">
                <a16:creationId xmlns:a16="http://schemas.microsoft.com/office/drawing/2014/main" id="{AFF74F91-9E03-2349-88D3-9022E50F1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84744" y="4487641"/>
            <a:ext cx="5217111" cy="668337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0D35A986-0105-884F-94B1-F4483584A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4744" y="2226705"/>
            <a:ext cx="8236689" cy="178338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rgbClr val="3780CE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8" name="intro">
            <a:extLst>
              <a:ext uri="{FF2B5EF4-FFF2-40B4-BE49-F238E27FC236}">
                <a16:creationId xmlns:a16="http://schemas.microsoft.com/office/drawing/2014/main" id="{BD444F3E-06FA-6648-AEC5-1116D0726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5156" y="1410730"/>
            <a:ext cx="8236690" cy="703263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780CE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2D84C-5C98-41B7-9FBA-01C11E0FCA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07583" y="5450918"/>
            <a:ext cx="1742905" cy="10707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520BAA-0DDE-4281-B5CD-57421E206F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201855" y="5792772"/>
            <a:ext cx="2405518" cy="66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781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9C7F96-23F0-4961-BF4A-2BE9E31D1216}"/>
              </a:ext>
            </a:extLst>
          </p:cNvPr>
          <p:cNvSpPr/>
          <p:nvPr userDrawn="1"/>
        </p:nvSpPr>
        <p:spPr>
          <a:xfrm>
            <a:off x="152400" y="146304"/>
            <a:ext cx="11887200" cy="6564334"/>
          </a:xfrm>
          <a:prstGeom prst="roundRect">
            <a:avLst>
              <a:gd name="adj" fmla="val 6288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pic>
        <p:nvPicPr>
          <p:cNvPr id="52" name="HVTN logo-black" descr="Logo&#10;&#10;Description automatically generated" hidden="1">
            <a:extLst>
              <a:ext uri="{FF2B5EF4-FFF2-40B4-BE49-F238E27FC236}">
                <a16:creationId xmlns:a16="http://schemas.microsoft.com/office/drawing/2014/main" id="{A263F057-C9B1-824F-B4F5-7EA9579DA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0375" y="5468380"/>
            <a:ext cx="1377325" cy="845916"/>
          </a:xfrm>
          <a:prstGeom prst="rect">
            <a:avLst/>
          </a:prstGeom>
        </p:spPr>
      </p:pic>
      <p:sp>
        <p:nvSpPr>
          <p:cNvPr id="60" name="presenter">
            <a:extLst>
              <a:ext uri="{FF2B5EF4-FFF2-40B4-BE49-F238E27FC236}">
                <a16:creationId xmlns:a16="http://schemas.microsoft.com/office/drawing/2014/main" id="{AFF74F91-9E03-2349-88D3-9022E50F1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84744" y="4487641"/>
            <a:ext cx="5217111" cy="668337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0D35A986-0105-884F-94B1-F4483584A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4744" y="2226705"/>
            <a:ext cx="8236689" cy="178338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8" name="intro">
            <a:extLst>
              <a:ext uri="{FF2B5EF4-FFF2-40B4-BE49-F238E27FC236}">
                <a16:creationId xmlns:a16="http://schemas.microsoft.com/office/drawing/2014/main" id="{BD444F3E-06FA-6648-AEC5-1116D0726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5156" y="1410730"/>
            <a:ext cx="8236690" cy="7032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2D84C-5C98-41B7-9FBA-01C11E0FCA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07583" y="5450918"/>
            <a:ext cx="1742905" cy="10707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520BAA-0DDE-4281-B5CD-57421E206F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201855" y="5792772"/>
            <a:ext cx="2405518" cy="66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603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9C7F96-23F0-4961-BF4A-2BE9E31D1216}"/>
              </a:ext>
            </a:extLst>
          </p:cNvPr>
          <p:cNvSpPr/>
          <p:nvPr userDrawn="1"/>
        </p:nvSpPr>
        <p:spPr>
          <a:xfrm>
            <a:off x="152400" y="146304"/>
            <a:ext cx="11887200" cy="6564334"/>
          </a:xfrm>
          <a:prstGeom prst="roundRect">
            <a:avLst>
              <a:gd name="adj" fmla="val 6288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pic>
        <p:nvPicPr>
          <p:cNvPr id="52" name="HVTN logo-black" descr="Logo&#10;&#10;Description automatically generated" hidden="1">
            <a:extLst>
              <a:ext uri="{FF2B5EF4-FFF2-40B4-BE49-F238E27FC236}">
                <a16:creationId xmlns:a16="http://schemas.microsoft.com/office/drawing/2014/main" id="{A263F057-C9B1-824F-B4F5-7EA9579DA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0375" y="5468380"/>
            <a:ext cx="1377325" cy="845916"/>
          </a:xfrm>
          <a:prstGeom prst="rect">
            <a:avLst/>
          </a:prstGeom>
        </p:spPr>
      </p:pic>
      <p:sp>
        <p:nvSpPr>
          <p:cNvPr id="60" name="presenter">
            <a:extLst>
              <a:ext uri="{FF2B5EF4-FFF2-40B4-BE49-F238E27FC236}">
                <a16:creationId xmlns:a16="http://schemas.microsoft.com/office/drawing/2014/main" id="{AFF74F91-9E03-2349-88D3-9022E50F1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84744" y="4487641"/>
            <a:ext cx="5217111" cy="668337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0D35A986-0105-884F-94B1-F4483584A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4744" y="2226705"/>
            <a:ext cx="8236689" cy="178338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8" name="intro">
            <a:extLst>
              <a:ext uri="{FF2B5EF4-FFF2-40B4-BE49-F238E27FC236}">
                <a16:creationId xmlns:a16="http://schemas.microsoft.com/office/drawing/2014/main" id="{BD444F3E-06FA-6648-AEC5-1116D0726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5156" y="1410730"/>
            <a:ext cx="8236690" cy="7032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2D84C-5C98-41B7-9FBA-01C11E0FCA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07583" y="5450918"/>
            <a:ext cx="1742905" cy="10707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520BAA-0DDE-4281-B5CD-57421E206F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201855" y="5792772"/>
            <a:ext cx="2405518" cy="66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836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HVTN logo-black" descr="Logo&#10;&#10;Description automatically generated" hidden="1">
            <a:extLst>
              <a:ext uri="{FF2B5EF4-FFF2-40B4-BE49-F238E27FC236}">
                <a16:creationId xmlns:a16="http://schemas.microsoft.com/office/drawing/2014/main" id="{A263F057-C9B1-824F-B4F5-7EA9579DA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0375" y="5468380"/>
            <a:ext cx="1377325" cy="845916"/>
          </a:xfrm>
          <a:prstGeom prst="rect">
            <a:avLst/>
          </a:prstGeom>
        </p:spPr>
      </p:pic>
      <p:sp>
        <p:nvSpPr>
          <p:cNvPr id="60" name="presenter">
            <a:extLst>
              <a:ext uri="{FF2B5EF4-FFF2-40B4-BE49-F238E27FC236}">
                <a16:creationId xmlns:a16="http://schemas.microsoft.com/office/drawing/2014/main" id="{AFF74F91-9E03-2349-88D3-9022E50F1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7477" y="4197017"/>
            <a:ext cx="3302000" cy="66833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3780C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0D35A986-0105-884F-94B1-F4483584A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7065" y="2226705"/>
            <a:ext cx="4280635" cy="178338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rgbClr val="3780CE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8" name="intro">
            <a:extLst>
              <a:ext uri="{FF2B5EF4-FFF2-40B4-BE49-F238E27FC236}">
                <a16:creationId xmlns:a16="http://schemas.microsoft.com/office/drawing/2014/main" id="{BD444F3E-06FA-6648-AEC5-1116D0726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7477" y="1410730"/>
            <a:ext cx="4280636" cy="703263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780CE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2D84C-5C98-41B7-9FBA-01C11E0FCA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07583" y="5450918"/>
            <a:ext cx="1742905" cy="10707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472254-34AE-46A4-B7ED-568C0FB867CF}"/>
              </a:ext>
            </a:extLst>
          </p:cNvPr>
          <p:cNvSpPr/>
          <p:nvPr userDrawn="1"/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rgbClr val="DE1F2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DE255C-19AD-41DC-83D9-CFAA190E1B67}"/>
              </a:ext>
            </a:extLst>
          </p:cNvPr>
          <p:cNvSpPr/>
          <p:nvPr userDrawn="1"/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141CD5-7B6E-452F-8466-6F254AEC1058}"/>
              </a:ext>
            </a:extLst>
          </p:cNvPr>
          <p:cNvSpPr/>
          <p:nvPr userDrawn="1"/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rgbClr val="3780C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59C112-160F-4D2B-9335-673DFC3DE150}"/>
              </a:ext>
            </a:extLst>
          </p:cNvPr>
          <p:cNvSpPr/>
          <p:nvPr userDrawn="1"/>
        </p:nvSpPr>
        <p:spPr>
          <a:xfrm>
            <a:off x="2286000" y="2286000"/>
            <a:ext cx="2286000" cy="2286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0777D6-6C5E-4995-A277-E763EEFC417B}"/>
              </a:ext>
            </a:extLst>
          </p:cNvPr>
          <p:cNvSpPr/>
          <p:nvPr userDrawn="1"/>
        </p:nvSpPr>
        <p:spPr>
          <a:xfrm>
            <a:off x="4570510" y="0"/>
            <a:ext cx="2286000" cy="2286000"/>
          </a:xfrm>
          <a:prstGeom prst="rect">
            <a:avLst/>
          </a:prstGeom>
          <a:solidFill>
            <a:srgbClr val="E57B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2B1327-5067-4BA4-A89A-49A38BB68D14}"/>
              </a:ext>
            </a:extLst>
          </p:cNvPr>
          <p:cNvSpPr/>
          <p:nvPr userDrawn="1"/>
        </p:nvSpPr>
        <p:spPr>
          <a:xfrm>
            <a:off x="4570510" y="4572000"/>
            <a:ext cx="2286000" cy="2286000"/>
          </a:xfrm>
          <a:prstGeom prst="rect">
            <a:avLst/>
          </a:prstGeom>
          <a:solidFill>
            <a:srgbClr val="9F63D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DD42E2F-90FE-4FD8-937D-513F3F17AF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3" y="2881313"/>
            <a:ext cx="4059042" cy="102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8D1EB94-20C8-4331-B5F7-5336FC7CB6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86000" y="0"/>
            <a:ext cx="2286000" cy="2286000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DE1F2C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5214FF-28BF-4FD5-B7DD-0515763488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0413" y="2286000"/>
            <a:ext cx="2286000" cy="2286000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DE1F2C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56B6CD-5923-491F-AFA9-4579C054A04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286000" y="4572000"/>
            <a:ext cx="2286000" cy="2286000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DE1F2C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098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-lightbg">
    <p:bg>
      <p:bgPr>
        <a:solidFill>
          <a:srgbClr val="FDE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34A6FD-F2D8-484E-AD5D-A3DB39A110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33700" y="2682241"/>
            <a:ext cx="6502254" cy="180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971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-dkbg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D7C3E6-084A-47B3-AA6F-A8EF3732D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33700" y="2682241"/>
            <a:ext cx="6502254" cy="180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185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-dkbg">
    <p:bg>
      <p:bgPr>
        <a:solidFill>
          <a:srgbClr val="9F6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894176-CE62-483D-AFEB-7DF782D767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3700" y="2682241"/>
            <a:ext cx="6502254" cy="180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3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C8C2C6-E497-4B42-A5D9-0576BD8D4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283459-4F57-4969-8249-F02FDB0A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0504E-2791-482C-82BE-E0F9123C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A6F9-83E1-41A4-B3DE-7C312D5D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133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-dkb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26F765-CF8A-41C1-B9EF-A046F60C8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3700" y="2682241"/>
            <a:ext cx="6502254" cy="180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26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ogo-dkb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26F765-CF8A-41C1-B9EF-A046F60C8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3337" y="4283556"/>
            <a:ext cx="3984551" cy="110705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666CAF6-BBAF-444C-9846-A73D10B480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25" y="3826105"/>
            <a:ext cx="2534178" cy="156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134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-dk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26F765-CF8A-41C1-B9EF-A046F60C8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3700" y="2682241"/>
            <a:ext cx="6502254" cy="180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334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ogo-dk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26F765-CF8A-41C1-B9EF-A046F60C8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3700" y="2682241"/>
            <a:ext cx="6502254" cy="180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484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9D2DD98-7994-4006-89D3-81DC24050D9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39834" y="0"/>
            <a:ext cx="3552166" cy="3433763"/>
          </a:xfrm>
          <a:ln>
            <a:noFill/>
          </a:ln>
        </p:spPr>
        <p:txBody>
          <a:bodyPr/>
          <a:lstStyle>
            <a:lvl1pPr>
              <a:defRPr>
                <a:solidFill>
                  <a:srgbClr val="FA4450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085B633-FF9F-43A0-8B42-38CBF7AA06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079572" y="3417137"/>
            <a:ext cx="3112428" cy="3440864"/>
          </a:xfrm>
          <a:ln>
            <a:noFill/>
          </a:ln>
        </p:spPr>
        <p:txBody>
          <a:bodyPr/>
          <a:lstStyle>
            <a:lvl1pPr>
              <a:defRPr>
                <a:solidFill>
                  <a:srgbClr val="FA4450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D312D45-8A3C-4732-9FC7-82C0BBF773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97592" y="0"/>
            <a:ext cx="5143500" cy="3417888"/>
          </a:xfrm>
          <a:ln>
            <a:noFill/>
          </a:ln>
        </p:spPr>
        <p:txBody>
          <a:bodyPr/>
          <a:lstStyle>
            <a:lvl1pPr>
              <a:defRPr>
                <a:solidFill>
                  <a:srgbClr val="FA4450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654B21C-F09F-459C-970F-691219E84AB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97592" y="3417136"/>
            <a:ext cx="5583238" cy="3444038"/>
          </a:xfrm>
          <a:ln>
            <a:noFill/>
          </a:ln>
        </p:spPr>
        <p:txBody>
          <a:bodyPr/>
          <a:lstStyle>
            <a:lvl1pPr>
              <a:defRPr>
                <a:solidFill>
                  <a:srgbClr val="FA445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8C65A7-E546-45AB-BD72-0DCF628395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3498850" cy="2251075"/>
          </a:xfrm>
          <a:ln>
            <a:noFill/>
          </a:ln>
        </p:spPr>
        <p:txBody>
          <a:bodyPr/>
          <a:lstStyle>
            <a:lvl1pPr>
              <a:defRPr>
                <a:solidFill>
                  <a:srgbClr val="FA445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075C11-9AFE-43E1-AE50-BF363D136F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249112"/>
            <a:ext cx="3498850" cy="2265362"/>
          </a:xfrm>
          <a:ln>
            <a:noFill/>
          </a:ln>
        </p:spPr>
        <p:txBody>
          <a:bodyPr/>
          <a:lstStyle>
            <a:lvl1pPr>
              <a:defRPr>
                <a:solidFill>
                  <a:srgbClr val="FA4450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DECBBDA-502C-4133-BF0B-750219CB2E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4512512"/>
            <a:ext cx="3498850" cy="2348663"/>
          </a:xfrm>
          <a:ln>
            <a:noFill/>
          </a:ln>
        </p:spPr>
        <p:txBody>
          <a:bodyPr/>
          <a:lstStyle>
            <a:lvl1pPr>
              <a:defRPr>
                <a:solidFill>
                  <a:srgbClr val="FA445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813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86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6363"/>
            <a:ext cx="10515600" cy="390505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C8094-2D4E-1144-95E8-84CF13456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D94E1-281B-441C-A8A0-60BE342D89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393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CCDA076E-4E26-4422-A39F-197719C5AB26}"/>
              </a:ext>
            </a:extLst>
          </p:cNvPr>
          <p:cNvSpPr/>
          <p:nvPr userDrawn="1"/>
        </p:nvSpPr>
        <p:spPr>
          <a:xfrm rot="10800000" flipH="1">
            <a:off x="0" y="0"/>
            <a:ext cx="6255834" cy="1325563"/>
          </a:xfrm>
          <a:prstGeom prst="round1Rect">
            <a:avLst>
              <a:gd name="adj" fmla="val 50000"/>
            </a:avLst>
          </a:prstGeom>
          <a:solidFill>
            <a:srgbClr val="FA44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7015"/>
            <a:ext cx="10515600" cy="309627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6525"/>
            <a:ext cx="5005388" cy="989013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D5D5004-2C25-4C62-B894-F6ED5D7530B3}"/>
              </a:ext>
            </a:extLst>
          </p:cNvPr>
          <p:cNvSpPr>
            <a:spLocks/>
          </p:cNvSpPr>
          <p:nvPr userDrawn="1"/>
        </p:nvSpPr>
        <p:spPr bwMode="auto">
          <a:xfrm>
            <a:off x="100013" y="396874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rgbClr val="EF899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2C35378-87E7-405A-9C36-4A238A1D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0C8EE2-418C-4180-A431-BFE5EDF0F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308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rple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CCDA076E-4E26-4422-A39F-197719C5AB26}"/>
              </a:ext>
            </a:extLst>
          </p:cNvPr>
          <p:cNvSpPr/>
          <p:nvPr userDrawn="1"/>
        </p:nvSpPr>
        <p:spPr>
          <a:xfrm rot="10800000" flipH="1">
            <a:off x="-1" y="-2"/>
            <a:ext cx="10653823" cy="865187"/>
          </a:xfrm>
          <a:prstGeom prst="round1Rect">
            <a:avLst>
              <a:gd name="adj" fmla="val 50000"/>
            </a:avLst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18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3341"/>
            <a:ext cx="10515600" cy="3596198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86909"/>
            <a:ext cx="9496647" cy="728661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385588A-31A3-496A-B032-2B3DA083FDE5}"/>
              </a:ext>
            </a:extLst>
          </p:cNvPr>
          <p:cNvSpPr>
            <a:spLocks/>
          </p:cNvSpPr>
          <p:nvPr userDrawn="1"/>
        </p:nvSpPr>
        <p:spPr bwMode="auto">
          <a:xfrm>
            <a:off x="100013" y="217082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134CBC-64E5-4E81-8AC8-9A0841D3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762F77-1369-473E-ACFA-7F64EDE878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078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CCDA076E-4E26-4422-A39F-197719C5AB26}"/>
              </a:ext>
            </a:extLst>
          </p:cNvPr>
          <p:cNvSpPr/>
          <p:nvPr userDrawn="1"/>
        </p:nvSpPr>
        <p:spPr>
          <a:xfrm rot="10800000" flipH="1">
            <a:off x="0" y="0"/>
            <a:ext cx="6255834" cy="1325563"/>
          </a:xfrm>
          <a:prstGeom prst="round1Rect">
            <a:avLst>
              <a:gd name="adj" fmla="val 50000"/>
            </a:avLst>
          </a:prstGeom>
          <a:solidFill>
            <a:srgbClr val="9F63D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7015"/>
            <a:ext cx="10515600" cy="307252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6525"/>
            <a:ext cx="5005388" cy="989013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385588A-31A3-496A-B032-2B3DA083FDE5}"/>
              </a:ext>
            </a:extLst>
          </p:cNvPr>
          <p:cNvSpPr>
            <a:spLocks/>
          </p:cNvSpPr>
          <p:nvPr userDrawn="1"/>
        </p:nvSpPr>
        <p:spPr bwMode="auto">
          <a:xfrm>
            <a:off x="100013" y="396874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rgbClr val="C09AE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134CBC-64E5-4E81-8AC8-9A0841D3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762F77-1369-473E-ACFA-7F64EDE878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077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rple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CCDA076E-4E26-4422-A39F-197719C5AB26}"/>
              </a:ext>
            </a:extLst>
          </p:cNvPr>
          <p:cNvSpPr/>
          <p:nvPr userDrawn="1"/>
        </p:nvSpPr>
        <p:spPr>
          <a:xfrm rot="10800000" flipH="1">
            <a:off x="-1" y="-2"/>
            <a:ext cx="10653823" cy="865187"/>
          </a:xfrm>
          <a:prstGeom prst="round1Rect">
            <a:avLst>
              <a:gd name="adj" fmla="val 50000"/>
            </a:avLst>
          </a:prstGeom>
          <a:solidFill>
            <a:srgbClr val="9F63D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18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3341"/>
            <a:ext cx="10515600" cy="3596198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86909"/>
            <a:ext cx="9496647" cy="728661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385588A-31A3-496A-B032-2B3DA083FDE5}"/>
              </a:ext>
            </a:extLst>
          </p:cNvPr>
          <p:cNvSpPr>
            <a:spLocks/>
          </p:cNvSpPr>
          <p:nvPr userDrawn="1"/>
        </p:nvSpPr>
        <p:spPr bwMode="auto">
          <a:xfrm>
            <a:off x="100013" y="217082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rgbClr val="C09AE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134CBC-64E5-4E81-8AC8-9A0841D3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762F77-1369-473E-ACFA-7F64EDE878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44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D1580-B14F-47F3-93E1-133C5D9C3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F31ED-9215-44C6-BD0C-61704AA87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28B15-C143-4348-808F-D09DAF514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D4FA5-802D-4BCA-8946-E54CC05DC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19386-0A02-4592-A5A8-7D27BB7CA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D47DE-447B-47B9-8FF5-4B08BE305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A6F9-83E1-41A4-B3DE-7C312D5D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848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CCDA076E-4E26-4422-A39F-197719C5AB26}"/>
              </a:ext>
            </a:extLst>
          </p:cNvPr>
          <p:cNvSpPr/>
          <p:nvPr userDrawn="1"/>
        </p:nvSpPr>
        <p:spPr>
          <a:xfrm rot="10800000" flipH="1">
            <a:off x="0" y="0"/>
            <a:ext cx="6255834" cy="1325563"/>
          </a:xfrm>
          <a:prstGeom prst="round1Rect">
            <a:avLst>
              <a:gd name="adj" fmla="val 50000"/>
            </a:avLst>
          </a:prstGeom>
          <a:solidFill>
            <a:srgbClr val="3780C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7015"/>
            <a:ext cx="10515600" cy="307252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6525"/>
            <a:ext cx="5005388" cy="989013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9AD9079-9E2A-4517-8BF7-38ADB6480ED9}"/>
              </a:ext>
            </a:extLst>
          </p:cNvPr>
          <p:cNvSpPr>
            <a:spLocks/>
          </p:cNvSpPr>
          <p:nvPr userDrawn="1"/>
        </p:nvSpPr>
        <p:spPr bwMode="auto">
          <a:xfrm>
            <a:off x="100013" y="396874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rgbClr val="90B8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A7E32D0-3EAA-4C11-82D4-3D5C12F18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C5876A-50D1-49D0-8768-34B19F0D6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685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urple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CCDA076E-4E26-4422-A39F-197719C5AB26}"/>
              </a:ext>
            </a:extLst>
          </p:cNvPr>
          <p:cNvSpPr/>
          <p:nvPr userDrawn="1"/>
        </p:nvSpPr>
        <p:spPr>
          <a:xfrm rot="10800000" flipH="1">
            <a:off x="-1" y="-2"/>
            <a:ext cx="10653823" cy="865187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18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3341"/>
            <a:ext cx="10515600" cy="3596198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86909"/>
            <a:ext cx="9496647" cy="728661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385588A-31A3-496A-B032-2B3DA083FDE5}"/>
              </a:ext>
            </a:extLst>
          </p:cNvPr>
          <p:cNvSpPr>
            <a:spLocks/>
          </p:cNvSpPr>
          <p:nvPr userDrawn="1"/>
        </p:nvSpPr>
        <p:spPr bwMode="auto">
          <a:xfrm>
            <a:off x="100013" y="217082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134CBC-64E5-4E81-8AC8-9A0841D3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762F77-1369-473E-ACFA-7F64EDE878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793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st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CCDA076E-4E26-4422-A39F-197719C5AB26}"/>
              </a:ext>
            </a:extLst>
          </p:cNvPr>
          <p:cNvSpPr/>
          <p:nvPr userDrawn="1"/>
        </p:nvSpPr>
        <p:spPr>
          <a:xfrm rot="10800000" flipH="1">
            <a:off x="0" y="0"/>
            <a:ext cx="6255834" cy="1325563"/>
          </a:xfrm>
          <a:prstGeom prst="round1Rect">
            <a:avLst>
              <a:gd name="adj" fmla="val 50000"/>
            </a:avLst>
          </a:prstGeom>
          <a:solidFill>
            <a:srgbClr val="E57B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7015"/>
            <a:ext cx="10515600" cy="309627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6525"/>
            <a:ext cx="5005388" cy="989013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9D00ED0-F29F-40EA-A538-C19374C46BB1}"/>
              </a:ext>
            </a:extLst>
          </p:cNvPr>
          <p:cNvSpPr>
            <a:spLocks/>
          </p:cNvSpPr>
          <p:nvPr userDrawn="1"/>
        </p:nvSpPr>
        <p:spPr bwMode="auto">
          <a:xfrm>
            <a:off x="100013" y="396874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rgbClr val="F0B28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7B4299-5299-4BA5-A540-B5982B357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0CEB02-60A0-4310-8B1D-B0356A3E1A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1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urple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CCDA076E-4E26-4422-A39F-197719C5AB26}"/>
              </a:ext>
            </a:extLst>
          </p:cNvPr>
          <p:cNvSpPr/>
          <p:nvPr userDrawn="1"/>
        </p:nvSpPr>
        <p:spPr>
          <a:xfrm rot="10800000" flipH="1">
            <a:off x="-1" y="-2"/>
            <a:ext cx="10653823" cy="865187"/>
          </a:xfrm>
          <a:prstGeom prst="round1Rect">
            <a:avLst>
              <a:gd name="adj" fmla="val 50000"/>
            </a:avLst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18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3341"/>
            <a:ext cx="10515600" cy="3596198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86909"/>
            <a:ext cx="9496647" cy="728661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385588A-31A3-496A-B032-2B3DA083FDE5}"/>
              </a:ext>
            </a:extLst>
          </p:cNvPr>
          <p:cNvSpPr>
            <a:spLocks/>
          </p:cNvSpPr>
          <p:nvPr userDrawn="1"/>
        </p:nvSpPr>
        <p:spPr bwMode="auto">
          <a:xfrm>
            <a:off x="100013" y="217082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134CBC-64E5-4E81-8AC8-9A0841D3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503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urple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CCDA076E-4E26-4422-A39F-197719C5AB26}"/>
              </a:ext>
            </a:extLst>
          </p:cNvPr>
          <p:cNvSpPr/>
          <p:nvPr userDrawn="1"/>
        </p:nvSpPr>
        <p:spPr>
          <a:xfrm rot="10800000" flipH="1">
            <a:off x="-1" y="-2"/>
            <a:ext cx="10653823" cy="865187"/>
          </a:xfrm>
          <a:prstGeom prst="round1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18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3341"/>
            <a:ext cx="10515600" cy="3596198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86909"/>
            <a:ext cx="9496647" cy="728661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385588A-31A3-496A-B032-2B3DA083FDE5}"/>
              </a:ext>
            </a:extLst>
          </p:cNvPr>
          <p:cNvSpPr>
            <a:spLocks/>
          </p:cNvSpPr>
          <p:nvPr userDrawn="1"/>
        </p:nvSpPr>
        <p:spPr bwMode="auto">
          <a:xfrm>
            <a:off x="100013" y="217082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134CBC-64E5-4E81-8AC8-9A0841D3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762F77-1369-473E-ACFA-7F64EDE878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497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7015"/>
            <a:ext cx="10515600" cy="309627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6525"/>
            <a:ext cx="10515600" cy="989013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rgbClr val="DE1F2C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D5D5004-2C25-4C62-B894-F6ED5D7530B3}"/>
              </a:ext>
            </a:extLst>
          </p:cNvPr>
          <p:cNvSpPr>
            <a:spLocks/>
          </p:cNvSpPr>
          <p:nvPr userDrawn="1"/>
        </p:nvSpPr>
        <p:spPr bwMode="auto">
          <a:xfrm>
            <a:off x="100013" y="396874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rgbClr val="EF899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0B0C26-9B5D-4056-982F-CECEA4BF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C48A02-AE92-4325-A3B5-3C2D4EEF6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679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7015"/>
            <a:ext cx="10515600" cy="308439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36525"/>
            <a:ext cx="10515599" cy="989013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rgbClr val="9F63D3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385588A-31A3-496A-B032-2B3DA083FDE5}"/>
              </a:ext>
            </a:extLst>
          </p:cNvPr>
          <p:cNvSpPr>
            <a:spLocks/>
          </p:cNvSpPr>
          <p:nvPr userDrawn="1"/>
        </p:nvSpPr>
        <p:spPr bwMode="auto">
          <a:xfrm>
            <a:off x="100013" y="396874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rgbClr val="C09AE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82FE15-CA0F-4085-A59E-0FD628B7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0FAEBD-A78E-4AED-B10E-C4AF995D0B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563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7015"/>
            <a:ext cx="10515600" cy="309627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36525"/>
            <a:ext cx="10515599" cy="989013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rgbClr val="3780CE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9AD9079-9E2A-4517-8BF7-38ADB6480ED9}"/>
              </a:ext>
            </a:extLst>
          </p:cNvPr>
          <p:cNvSpPr>
            <a:spLocks/>
          </p:cNvSpPr>
          <p:nvPr userDrawn="1"/>
        </p:nvSpPr>
        <p:spPr bwMode="auto">
          <a:xfrm>
            <a:off x="100013" y="396874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rgbClr val="90B8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8FDFBF-461C-407A-BF54-D433EE13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836A64-4FD8-4EF5-B5FF-15745C4ED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49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st Chap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A481-F60C-2B40-8218-DE95306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C15-6F09-4A4C-BECF-06B1ECA8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7015"/>
            <a:ext cx="10515600" cy="307252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2C95C-E0D1-4AEB-BEEA-D25B9E402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6525"/>
            <a:ext cx="10515600" cy="989013"/>
          </a:xfrm>
          <a:ln>
            <a:noFill/>
          </a:ln>
        </p:spPr>
        <p:txBody>
          <a:bodyPr anchor="ctr"/>
          <a:lstStyle>
            <a:lvl1pPr marL="0" indent="0">
              <a:buNone/>
              <a:defRPr>
                <a:solidFill>
                  <a:srgbClr val="E57B2A"/>
                </a:solidFill>
                <a:latin typeface="Gotham Rounded Bold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9D00ED0-F29F-40EA-A538-C19374C46BB1}"/>
              </a:ext>
            </a:extLst>
          </p:cNvPr>
          <p:cNvSpPr>
            <a:spLocks/>
          </p:cNvSpPr>
          <p:nvPr userDrawn="1"/>
        </p:nvSpPr>
        <p:spPr bwMode="auto">
          <a:xfrm>
            <a:off x="100013" y="396874"/>
            <a:ext cx="638175" cy="468313"/>
          </a:xfrm>
          <a:custGeom>
            <a:avLst/>
            <a:gdLst>
              <a:gd name="T0" fmla="*/ 396 w 402"/>
              <a:gd name="T1" fmla="*/ 138 h 295"/>
              <a:gd name="T2" fmla="*/ 262 w 402"/>
              <a:gd name="T3" fmla="*/ 4 h 295"/>
              <a:gd name="T4" fmla="*/ 262 w 402"/>
              <a:gd name="T5" fmla="*/ 4 h 295"/>
              <a:gd name="T6" fmla="*/ 256 w 402"/>
              <a:gd name="T7" fmla="*/ 0 h 295"/>
              <a:gd name="T8" fmla="*/ 248 w 402"/>
              <a:gd name="T9" fmla="*/ 0 h 295"/>
              <a:gd name="T10" fmla="*/ 242 w 402"/>
              <a:gd name="T11" fmla="*/ 0 h 295"/>
              <a:gd name="T12" fmla="*/ 234 w 402"/>
              <a:gd name="T13" fmla="*/ 4 h 295"/>
              <a:gd name="T14" fmla="*/ 234 w 402"/>
              <a:gd name="T15" fmla="*/ 4 h 295"/>
              <a:gd name="T16" fmla="*/ 230 w 402"/>
              <a:gd name="T17" fmla="*/ 12 h 295"/>
              <a:gd name="T18" fmla="*/ 228 w 402"/>
              <a:gd name="T19" fmla="*/ 20 h 295"/>
              <a:gd name="T20" fmla="*/ 230 w 402"/>
              <a:gd name="T21" fmla="*/ 26 h 295"/>
              <a:gd name="T22" fmla="*/ 234 w 402"/>
              <a:gd name="T23" fmla="*/ 34 h 295"/>
              <a:gd name="T24" fmla="*/ 328 w 402"/>
              <a:gd name="T25" fmla="*/ 126 h 295"/>
              <a:gd name="T26" fmla="*/ 20 w 402"/>
              <a:gd name="T27" fmla="*/ 126 h 295"/>
              <a:gd name="T28" fmla="*/ 20 w 402"/>
              <a:gd name="T29" fmla="*/ 126 h 295"/>
              <a:gd name="T30" fmla="*/ 14 w 402"/>
              <a:gd name="T31" fmla="*/ 128 h 295"/>
              <a:gd name="T32" fmla="*/ 6 w 402"/>
              <a:gd name="T33" fmla="*/ 132 h 295"/>
              <a:gd name="T34" fmla="*/ 2 w 402"/>
              <a:gd name="T35" fmla="*/ 138 h 295"/>
              <a:gd name="T36" fmla="*/ 0 w 402"/>
              <a:gd name="T37" fmla="*/ 146 h 295"/>
              <a:gd name="T38" fmla="*/ 0 w 402"/>
              <a:gd name="T39" fmla="*/ 146 h 295"/>
              <a:gd name="T40" fmla="*/ 2 w 402"/>
              <a:gd name="T41" fmla="*/ 154 h 295"/>
              <a:gd name="T42" fmla="*/ 6 w 402"/>
              <a:gd name="T43" fmla="*/ 160 h 295"/>
              <a:gd name="T44" fmla="*/ 14 w 402"/>
              <a:gd name="T45" fmla="*/ 164 h 295"/>
              <a:gd name="T46" fmla="*/ 20 w 402"/>
              <a:gd name="T47" fmla="*/ 166 h 295"/>
              <a:gd name="T48" fmla="*/ 336 w 402"/>
              <a:gd name="T49" fmla="*/ 166 h 295"/>
              <a:gd name="T50" fmla="*/ 236 w 402"/>
              <a:gd name="T51" fmla="*/ 259 h 295"/>
              <a:gd name="T52" fmla="*/ 236 w 402"/>
              <a:gd name="T53" fmla="*/ 259 h 295"/>
              <a:gd name="T54" fmla="*/ 230 w 402"/>
              <a:gd name="T55" fmla="*/ 267 h 295"/>
              <a:gd name="T56" fmla="*/ 228 w 402"/>
              <a:gd name="T57" fmla="*/ 273 h 295"/>
              <a:gd name="T58" fmla="*/ 230 w 402"/>
              <a:gd name="T59" fmla="*/ 281 h 295"/>
              <a:gd name="T60" fmla="*/ 234 w 402"/>
              <a:gd name="T61" fmla="*/ 287 h 295"/>
              <a:gd name="T62" fmla="*/ 234 w 402"/>
              <a:gd name="T63" fmla="*/ 287 h 295"/>
              <a:gd name="T64" fmla="*/ 240 w 402"/>
              <a:gd name="T65" fmla="*/ 293 h 295"/>
              <a:gd name="T66" fmla="*/ 248 w 402"/>
              <a:gd name="T67" fmla="*/ 295 h 295"/>
              <a:gd name="T68" fmla="*/ 248 w 402"/>
              <a:gd name="T69" fmla="*/ 295 h 295"/>
              <a:gd name="T70" fmla="*/ 256 w 402"/>
              <a:gd name="T71" fmla="*/ 293 h 295"/>
              <a:gd name="T72" fmla="*/ 262 w 402"/>
              <a:gd name="T73" fmla="*/ 289 h 295"/>
              <a:gd name="T74" fmla="*/ 394 w 402"/>
              <a:gd name="T75" fmla="*/ 166 h 295"/>
              <a:gd name="T76" fmla="*/ 394 w 402"/>
              <a:gd name="T77" fmla="*/ 166 h 295"/>
              <a:gd name="T78" fmla="*/ 400 w 402"/>
              <a:gd name="T79" fmla="*/ 160 h 295"/>
              <a:gd name="T80" fmla="*/ 402 w 402"/>
              <a:gd name="T81" fmla="*/ 152 h 295"/>
              <a:gd name="T82" fmla="*/ 402 w 402"/>
              <a:gd name="T83" fmla="*/ 152 h 295"/>
              <a:gd name="T84" fmla="*/ 400 w 402"/>
              <a:gd name="T85" fmla="*/ 144 h 295"/>
              <a:gd name="T86" fmla="*/ 396 w 402"/>
              <a:gd name="T87" fmla="*/ 138 h 295"/>
              <a:gd name="T88" fmla="*/ 396 w 402"/>
              <a:gd name="T89" fmla="*/ 13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" h="295">
                <a:moveTo>
                  <a:pt x="396" y="138"/>
                </a:moveTo>
                <a:lnTo>
                  <a:pt x="262" y="4"/>
                </a:lnTo>
                <a:lnTo>
                  <a:pt x="262" y="4"/>
                </a:lnTo>
                <a:lnTo>
                  <a:pt x="256" y="0"/>
                </a:lnTo>
                <a:lnTo>
                  <a:pt x="248" y="0"/>
                </a:lnTo>
                <a:lnTo>
                  <a:pt x="242" y="0"/>
                </a:lnTo>
                <a:lnTo>
                  <a:pt x="234" y="4"/>
                </a:lnTo>
                <a:lnTo>
                  <a:pt x="234" y="4"/>
                </a:lnTo>
                <a:lnTo>
                  <a:pt x="230" y="12"/>
                </a:lnTo>
                <a:lnTo>
                  <a:pt x="228" y="20"/>
                </a:lnTo>
                <a:lnTo>
                  <a:pt x="230" y="26"/>
                </a:lnTo>
                <a:lnTo>
                  <a:pt x="234" y="34"/>
                </a:lnTo>
                <a:lnTo>
                  <a:pt x="328" y="126"/>
                </a:lnTo>
                <a:lnTo>
                  <a:pt x="20" y="126"/>
                </a:lnTo>
                <a:lnTo>
                  <a:pt x="20" y="126"/>
                </a:lnTo>
                <a:lnTo>
                  <a:pt x="14" y="128"/>
                </a:lnTo>
                <a:lnTo>
                  <a:pt x="6" y="132"/>
                </a:lnTo>
                <a:lnTo>
                  <a:pt x="2" y="138"/>
                </a:lnTo>
                <a:lnTo>
                  <a:pt x="0" y="146"/>
                </a:lnTo>
                <a:lnTo>
                  <a:pt x="0" y="146"/>
                </a:lnTo>
                <a:lnTo>
                  <a:pt x="2" y="154"/>
                </a:lnTo>
                <a:lnTo>
                  <a:pt x="6" y="160"/>
                </a:lnTo>
                <a:lnTo>
                  <a:pt x="14" y="164"/>
                </a:lnTo>
                <a:lnTo>
                  <a:pt x="20" y="166"/>
                </a:lnTo>
                <a:lnTo>
                  <a:pt x="336" y="166"/>
                </a:lnTo>
                <a:lnTo>
                  <a:pt x="236" y="259"/>
                </a:lnTo>
                <a:lnTo>
                  <a:pt x="236" y="259"/>
                </a:lnTo>
                <a:lnTo>
                  <a:pt x="230" y="267"/>
                </a:lnTo>
                <a:lnTo>
                  <a:pt x="228" y="273"/>
                </a:lnTo>
                <a:lnTo>
                  <a:pt x="230" y="281"/>
                </a:lnTo>
                <a:lnTo>
                  <a:pt x="234" y="287"/>
                </a:lnTo>
                <a:lnTo>
                  <a:pt x="234" y="287"/>
                </a:lnTo>
                <a:lnTo>
                  <a:pt x="240" y="293"/>
                </a:lnTo>
                <a:lnTo>
                  <a:pt x="248" y="295"/>
                </a:lnTo>
                <a:lnTo>
                  <a:pt x="248" y="295"/>
                </a:lnTo>
                <a:lnTo>
                  <a:pt x="256" y="293"/>
                </a:lnTo>
                <a:lnTo>
                  <a:pt x="262" y="289"/>
                </a:lnTo>
                <a:lnTo>
                  <a:pt x="394" y="166"/>
                </a:lnTo>
                <a:lnTo>
                  <a:pt x="394" y="166"/>
                </a:lnTo>
                <a:lnTo>
                  <a:pt x="400" y="160"/>
                </a:lnTo>
                <a:lnTo>
                  <a:pt x="402" y="152"/>
                </a:lnTo>
                <a:lnTo>
                  <a:pt x="402" y="152"/>
                </a:lnTo>
                <a:lnTo>
                  <a:pt x="400" y="144"/>
                </a:lnTo>
                <a:lnTo>
                  <a:pt x="396" y="138"/>
                </a:lnTo>
                <a:lnTo>
                  <a:pt x="396" y="138"/>
                </a:lnTo>
                <a:close/>
              </a:path>
            </a:pathLst>
          </a:custGeom>
          <a:solidFill>
            <a:srgbClr val="F0B28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365ED1-F7DB-4FBC-93EE-B5DFC388A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79B1D4-69BD-41E5-BA69-1A31EE17B3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175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9323C-FB0D-2C47-A643-9808FFCD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86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39203-2A0A-654A-A44F-B259217C2F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6367"/>
            <a:ext cx="5181600" cy="38931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F57F67-6432-DF4B-B04D-5C4768C45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6367"/>
            <a:ext cx="5181600" cy="38931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380CDC4-4266-4F23-ACAE-6B7BC5191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1660D1-A13A-46B1-9934-E9C0D2796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9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42561-3A0A-4893-9E29-C20A48A8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644210-C10C-4877-8D87-48D70AC5F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7C751-E46E-470D-8013-CD8ECBF62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A52299-D41F-464C-9832-92709E38C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8734E-A684-4784-A86A-68A33E30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2D38D-6F83-43DB-8537-33F835539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A6F9-83E1-41A4-B3DE-7C312D5D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65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08EE-B0EB-DC4F-B442-8AF30CE5F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86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20D4E-3AD5-45A9-BD0D-8CCDD092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9B230-9B68-49EF-85B1-AC9CA5580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022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08EE-B0EB-DC4F-B442-8AF30CE5F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5863"/>
            <a:ext cx="10515600" cy="754374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249CC6-A3CB-1F4C-AA03-4E9ECFC5D8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315910"/>
            <a:ext cx="3178175" cy="364832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E635EF6-9B72-4F44-8119-E188BFC50B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2892" y="2315910"/>
            <a:ext cx="3178175" cy="364832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FE7CCD9-C967-2A40-9468-BFB10BA6E3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7584" y="2315910"/>
            <a:ext cx="3178175" cy="364832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A51374C-8FC0-C447-AC90-530CF3FD93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5029" y="1803862"/>
            <a:ext cx="3178175" cy="342262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9F63D3"/>
                </a:solidFill>
                <a:latin typeface="Gotham Rounded Bold" panose="02000000000000000000" pitchFamily="50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004E3FA-8379-6648-93C8-DDEDA45579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2473" y="1803862"/>
            <a:ext cx="3178175" cy="342262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9F63D3"/>
                </a:solidFill>
                <a:latin typeface="Gotham Rounded Bold" panose="02000000000000000000" pitchFamily="50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4A923AD-E427-AE4A-B5AB-021CA50316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7584" y="1803862"/>
            <a:ext cx="3178175" cy="342262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9F63D3"/>
                </a:solidFill>
                <a:latin typeface="Gotham Rounded Bold" panose="02000000000000000000" pitchFamily="50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54E755-6F33-4604-853F-607F37623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0C98A8-4AE0-44E5-BD31-77B410EDB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62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08EE-B0EB-DC4F-B442-8AF30CE5F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5863"/>
            <a:ext cx="10515600" cy="754374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151E92D-23FB-544B-8C59-FAC1321068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312586" y="1943680"/>
            <a:ext cx="1376730" cy="1376732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C9F49FA9-FE4F-2144-B72D-44676438E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88028" y="1926417"/>
            <a:ext cx="1376730" cy="1376732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13D2F6AF-3F77-BF4F-92A0-A9F5395DFD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63470" y="1926416"/>
            <a:ext cx="1376730" cy="1376732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1EF28D0B-D514-D746-A345-5C89289B64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38912" y="1926415"/>
            <a:ext cx="1376730" cy="1376732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E4A5F5C-D995-AD4B-9C3B-6A126F4849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65716" y="4092750"/>
            <a:ext cx="1376730" cy="1376732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D648BC7D-4E42-8C4B-B293-76F767727C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41158" y="4075487"/>
            <a:ext cx="1376730" cy="1376732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A0A9F130-3F1D-164D-8966-A15278F6C10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16600" y="4075486"/>
            <a:ext cx="1376730" cy="1376732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5B11387-4C77-0845-9338-E35C2E3263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1003" y="3429000"/>
            <a:ext cx="1939895" cy="228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CA7215-843D-46AD-B5C4-90E897DBCE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12158" y="3674719"/>
            <a:ext cx="1377950" cy="1936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Affiliation</a:t>
            </a:r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05FC62DA-1692-4580-91AA-C8E06A2D8C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23298" y="3438258"/>
            <a:ext cx="1939895" cy="228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063B245-9F32-4484-851A-76D37B0294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4453" y="3683977"/>
            <a:ext cx="1377950" cy="1936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Affiliation</a:t>
            </a: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38629866-1C98-47D8-AF3F-05E66AC5CAD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15593" y="3438258"/>
            <a:ext cx="1939895" cy="228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3EC115D7-9292-47C0-8BD1-FED0D97AC8F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96748" y="3683977"/>
            <a:ext cx="1377950" cy="1936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Affiliation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CF8A13C7-D2F0-49AD-AE28-EEA1BD1AE2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7888" y="3438258"/>
            <a:ext cx="1939895" cy="228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8A054A32-D2A4-405A-A2D5-18B059E63D3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89043" y="3683977"/>
            <a:ext cx="1377950" cy="1936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Affiliation</a:t>
            </a:r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B8001808-8709-4FCA-A80D-D2154D91C8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085662" y="5509160"/>
            <a:ext cx="1939895" cy="228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93DF7B78-BBFC-4DBE-AED5-306440EC0A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66817" y="5754879"/>
            <a:ext cx="1377950" cy="1936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Affiliation</a:t>
            </a:r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963EB4FC-582C-4CE9-A21B-5850E13B8D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77957" y="5509160"/>
            <a:ext cx="1939895" cy="228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4C3E1FE-75D6-4705-A6EE-C950E6EBB6D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59112" y="5754879"/>
            <a:ext cx="1377950" cy="1936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Affiliation</a:t>
            </a:r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B85CB861-17D4-4864-889B-9B0DCFD6B3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70252" y="5509160"/>
            <a:ext cx="1939895" cy="228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3294DA18-A568-44FA-9B5C-CE1C283E2F2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51407" y="5754879"/>
            <a:ext cx="1377950" cy="1936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Affiliation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A8E5B0D5-8C40-42AA-AE07-36E36E97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F623369-8128-42CE-A10F-CBE338AB34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406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08EE-B0EB-DC4F-B442-8AF30CE5F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5863"/>
            <a:ext cx="10515600" cy="754374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151E92D-23FB-544B-8C59-FAC1321068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1" y="2251313"/>
            <a:ext cx="2298208" cy="13979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n-US"/>
              <a:t>Logo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C9F49FA9-FE4F-2144-B72D-44676438ED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71853" y="2234050"/>
            <a:ext cx="2298208" cy="13979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n-US"/>
              <a:t>Logo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13D2F6AF-3F77-BF4F-92A0-A9F5395DFD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05505" y="2234049"/>
            <a:ext cx="2298208" cy="13979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n-US"/>
              <a:t>Logo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1EF28D0B-D514-D746-A345-5C89289B64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39158" y="2234048"/>
            <a:ext cx="2298208" cy="13979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n-US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B5627C5-D858-0545-9CED-8B151E8E04D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201" y="3943380"/>
            <a:ext cx="2298208" cy="13979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n-US"/>
              <a:t>Logo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9FE75601-C215-7F4E-A81D-CACB273968A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471853" y="3926117"/>
            <a:ext cx="2298208" cy="13979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n-US"/>
              <a:t>Logo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F3D4B5E7-065F-A241-A2C9-8D61F4FDCA9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5505" y="3926116"/>
            <a:ext cx="2298208" cy="13979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n-US"/>
              <a:t>Logo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B6244E73-5AB3-3641-BF88-D9F9CB8261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739158" y="3926115"/>
            <a:ext cx="2298208" cy="13979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n-US"/>
              <a:t>Logo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C708AC4-6CD5-4949-9CCB-66FA3400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4751" y="6188714"/>
            <a:ext cx="675904" cy="365125"/>
          </a:xfrm>
        </p:spPr>
        <p:txBody>
          <a:bodyPr vert="horz" lIns="91440" tIns="45720" rIns="91440" bIns="45720" rtlCol="0" anchor="ctr"/>
          <a:lstStyle>
            <a:lvl1pPr algn="l">
              <a:defRPr lang="en-US" smtClean="0">
                <a:solidFill>
                  <a:schemeClr val="bg2">
                    <a:lumMod val="65000"/>
                  </a:schemeClr>
                </a:solidFill>
                <a:latin typeface="Gotham Rounded Bold" panose="02000000000000000000" pitchFamily="50" charset="0"/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0F1B530-D83C-4F90-942F-15F4B05B3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6574" y="6130028"/>
            <a:ext cx="1736625" cy="4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537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9092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Purple Chapter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3"/>
          <p:cNvGrpSpPr/>
          <p:nvPr/>
        </p:nvGrpSpPr>
        <p:grpSpPr>
          <a:xfrm>
            <a:off x="-3" y="-5"/>
            <a:ext cx="10653826" cy="865189"/>
            <a:chOff x="-1" y="-2"/>
            <a:chExt cx="10653824" cy="865187"/>
          </a:xfrm>
        </p:grpSpPr>
        <p:sp>
          <p:nvSpPr>
            <p:cNvPr id="12" name="Figura"/>
            <p:cNvSpPr/>
            <p:nvPr/>
          </p:nvSpPr>
          <p:spPr>
            <a:xfrm rot="10800000" flipH="1">
              <a:off x="-2" y="-2"/>
              <a:ext cx="10653826" cy="86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723" y="0"/>
                  </a:lnTo>
                  <a:cubicBezTo>
                    <a:pt x="21207" y="0"/>
                    <a:pt x="21600" y="4835"/>
                    <a:pt x="21600" y="1080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" name="Texto"/>
            <p:cNvSpPr txBox="1"/>
            <p:nvPr/>
          </p:nvSpPr>
          <p:spPr>
            <a:xfrm rot="10800000">
              <a:off x="45723" y="300484"/>
              <a:ext cx="10435673" cy="264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200" b="1"/>
              </a:lvl1pPr>
            </a:lstStyle>
            <a:p>
              <a:r>
                <a:t> </a:t>
              </a:r>
            </a:p>
          </p:txBody>
        </p:sp>
      </p:grpSp>
      <p:sp>
        <p:nvSpPr>
          <p:cNvPr id="15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86518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6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2353341"/>
            <a:ext cx="10515600" cy="359619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body" sz="quarter" idx="21"/>
          </p:nvPr>
        </p:nvSpPr>
        <p:spPr>
          <a:xfrm>
            <a:off x="838199" y="86909"/>
            <a:ext cx="9496647" cy="728661"/>
          </a:xfrm>
          <a:prstGeom prst="rect">
            <a:avLst/>
          </a:prstGeom>
        </p:spPr>
        <p:txBody>
          <a:bodyPr anchor="ctr"/>
          <a:lstStyle/>
          <a:p>
            <a:pPr marL="228600" indent="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100013" y="217082"/>
            <a:ext cx="638176" cy="468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78" y="10104"/>
                </a:moveTo>
                <a:lnTo>
                  <a:pt x="14078" y="293"/>
                </a:lnTo>
                <a:lnTo>
                  <a:pt x="13755" y="0"/>
                </a:lnTo>
                <a:lnTo>
                  <a:pt x="13003" y="0"/>
                </a:lnTo>
                <a:lnTo>
                  <a:pt x="12573" y="293"/>
                </a:lnTo>
                <a:lnTo>
                  <a:pt x="12358" y="879"/>
                </a:lnTo>
                <a:lnTo>
                  <a:pt x="12251" y="1464"/>
                </a:lnTo>
                <a:lnTo>
                  <a:pt x="12358" y="1904"/>
                </a:lnTo>
                <a:lnTo>
                  <a:pt x="12573" y="2489"/>
                </a:lnTo>
                <a:lnTo>
                  <a:pt x="17624" y="9226"/>
                </a:lnTo>
                <a:lnTo>
                  <a:pt x="1075" y="9226"/>
                </a:lnTo>
                <a:lnTo>
                  <a:pt x="752" y="9372"/>
                </a:lnTo>
                <a:lnTo>
                  <a:pt x="322" y="9665"/>
                </a:lnTo>
                <a:lnTo>
                  <a:pt x="107" y="10104"/>
                </a:lnTo>
                <a:lnTo>
                  <a:pt x="0" y="10690"/>
                </a:lnTo>
                <a:lnTo>
                  <a:pt x="107" y="11276"/>
                </a:lnTo>
                <a:lnTo>
                  <a:pt x="322" y="11715"/>
                </a:lnTo>
                <a:lnTo>
                  <a:pt x="752" y="12008"/>
                </a:lnTo>
                <a:lnTo>
                  <a:pt x="1075" y="12155"/>
                </a:lnTo>
                <a:lnTo>
                  <a:pt x="18054" y="12155"/>
                </a:lnTo>
                <a:lnTo>
                  <a:pt x="12681" y="18964"/>
                </a:lnTo>
                <a:lnTo>
                  <a:pt x="12358" y="19550"/>
                </a:lnTo>
                <a:lnTo>
                  <a:pt x="12251" y="19989"/>
                </a:lnTo>
                <a:lnTo>
                  <a:pt x="12358" y="20575"/>
                </a:lnTo>
                <a:lnTo>
                  <a:pt x="12573" y="21014"/>
                </a:lnTo>
                <a:lnTo>
                  <a:pt x="12896" y="21454"/>
                </a:lnTo>
                <a:lnTo>
                  <a:pt x="13325" y="21600"/>
                </a:lnTo>
                <a:lnTo>
                  <a:pt x="13755" y="21454"/>
                </a:lnTo>
                <a:lnTo>
                  <a:pt x="14078" y="21161"/>
                </a:lnTo>
                <a:lnTo>
                  <a:pt x="21170" y="12155"/>
                </a:lnTo>
                <a:lnTo>
                  <a:pt x="21493" y="11715"/>
                </a:lnTo>
                <a:lnTo>
                  <a:pt x="21600" y="11129"/>
                </a:lnTo>
                <a:lnTo>
                  <a:pt x="21493" y="10544"/>
                </a:lnTo>
                <a:lnTo>
                  <a:pt x="21278" y="10104"/>
                </a:lnTo>
                <a:close/>
              </a:path>
            </a:pathLst>
          </a:custGeom>
          <a:solidFill>
            <a:srgbClr val="EFAE7D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/>
            </a:pPr>
            <a:endParaRPr/>
          </a:p>
        </p:txBody>
      </p:sp>
      <p:pic>
        <p:nvPicPr>
          <p:cNvPr id="19" name="Google Shape;20;p3" descr="Google Shape;20;p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574" y="6130028"/>
            <a:ext cx="1736626" cy="482497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404750" y="6257804"/>
            <a:ext cx="245364" cy="22694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A5A5A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530215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41" Type="http://schemas.openxmlformats.org/officeDocument/2006/relationships/theme" Target="../theme/theme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5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113561-A4D9-406F-AC73-524A95162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7D07F-2838-4CC8-9EBC-762B06D7C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22246-FCAF-42FE-AB67-2B59F4824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EB407-9368-40E6-969B-5B1150A3E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A4347-17D3-4D61-BB11-1E08A08CB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EA6F9-83E1-41A4-B3DE-7C312D5D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umber">
            <a:extLst>
              <a:ext uri="{FF2B5EF4-FFF2-40B4-BE49-F238E27FC236}">
                <a16:creationId xmlns:a16="http://schemas.microsoft.com/office/drawing/2014/main" id="{191EF7B9-D4E4-A748-91AC-3F2FC125B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732B9824-265A-4F73-98B0-2796245785D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EAA810C0-BF07-3C47-9DB5-6AD0852D6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F5F4B9D-8649-1B43-A62F-858C08C9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761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3780CE"/>
          </a:solidFill>
          <a:latin typeface="Gotham Rounded Bold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rgbClr val="9F63D3"/>
        </a:buClr>
        <a:buFont typeface="Arial" panose="020B0604020202020204" pitchFamily="34" charset="0"/>
        <a:buChar char="•"/>
        <a:defRPr sz="3200" b="0" kern="1200">
          <a:solidFill>
            <a:schemeClr val="tx1"/>
          </a:solidFill>
          <a:latin typeface="Gotham Rounded Book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9F63D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tham Rounded Book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9F63D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tham Rounded Book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9F63D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Rounded Book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9F63D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Rounded Book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70F255-3C2A-4AC7-8935-184146E3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7E2B0-E630-40F9-B86F-A996E5DBB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7CDA79-A57A-4F60-A7DE-BB68F1B7F54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5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8E5497-C635-2646-B705-91169EFA30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2B72DA-6887-46F6-8DC9-02681B1A50EE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5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10C5A0-A3E4-4285-B692-041E8CB9DB0C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379" y="6356350"/>
            <a:ext cx="502920" cy="502920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35763921-8ACF-FF49-949E-3272DD7FD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0648" y="63959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54B9BECD-E934-A341-BD3E-F3048B56F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2673" y="6395075"/>
            <a:ext cx="387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FCD5CF9F-D2EE-6D4E-A34E-08E04A82E8E5}" type="slidenum">
              <a:rPr lang="en-US" smtClean="0">
                <a:solidFill>
                  <a:srgbClr val="312D2A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312D2A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2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</p:sldLayoutIdLst>
  <p:transition/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623" indent="-339623" algn="l" defTabSz="914126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1999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umber">
            <a:extLst>
              <a:ext uri="{FF2B5EF4-FFF2-40B4-BE49-F238E27FC236}">
                <a16:creationId xmlns:a16="http://schemas.microsoft.com/office/drawing/2014/main" id="{191EF7B9-D4E4-A748-91AC-3F2FC125B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844BA1B-2AD7-1042-9A56-DF9179839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EAA810C0-BF07-3C47-9DB5-6AD0852D6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F5F4B9D-8649-1B43-A62F-858C08C9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54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  <p:sldLayoutId id="2147483763" r:id="rId35"/>
    <p:sldLayoutId id="2147483764" r:id="rId36"/>
    <p:sldLayoutId id="2147483765" r:id="rId37"/>
    <p:sldLayoutId id="2147483766" r:id="rId38"/>
    <p:sldLayoutId id="2147483767" r:id="rId39"/>
    <p:sldLayoutId id="2147483768" r:id="rId40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3780CE"/>
          </a:solidFill>
          <a:latin typeface="Gotham Rounded Bold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rgbClr val="9F63D3"/>
        </a:buClr>
        <a:buFont typeface="Arial" panose="020B0604020202020204" pitchFamily="34" charset="0"/>
        <a:buChar char="•"/>
        <a:defRPr sz="3200" b="0" kern="1200">
          <a:solidFill>
            <a:schemeClr val="tx1"/>
          </a:solidFill>
          <a:latin typeface="Gotham Rounded Book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9F63D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tham Rounded Book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9F63D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tham Rounded Book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9F63D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Rounded Book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9F63D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Rounded Book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R3Assist@fredhutch.or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R3Assist@fredhutch.or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surveymonkey.com/r/H9GQRMZ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c.info/resources/training/red-ribbon-registry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R3Assist@fredhutch.org" TargetMode="External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R3Assist@fredhutch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R3Assist@fredhutch.or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c.info/resources/training/red-ribbon-registry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c.info/resources/training/red-ribbon-registry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hsgbu.custhelp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hsgbu_outreach@rnmk.co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hsgbu.custhelp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hsgbu.custhelp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hsgbu.custhelp.com/" TargetMode="External"/><Relationship Id="rId1" Type="http://schemas.openxmlformats.org/officeDocument/2006/relationships/slideLayout" Target="../slideLayouts/slideLayout5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R3Assist@fredhutch.org" TargetMode="External"/><Relationship Id="rId2" Type="http://schemas.openxmlformats.org/officeDocument/2006/relationships/hyperlink" Target="https://hsgbu.custhelp.com/" TargetMode="Externa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R3Assist@fredhutch.or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edribbonregistry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D06135E0-21B5-49B1-AD1E-5A54FDBF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452" y="3086100"/>
            <a:ext cx="8753248" cy="1783387"/>
          </a:xfrm>
        </p:spPr>
        <p:txBody>
          <a:bodyPr>
            <a:noAutofit/>
          </a:bodyPr>
          <a:lstStyle/>
          <a:p>
            <a:r>
              <a:rPr lang="en-US">
                <a:latin typeface="Gotham Rounded Bold" panose="02000000000000000000"/>
              </a:rPr>
              <a:t>Red Ribbon Registry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F535EBA-3469-4081-8965-C11262F3B630}"/>
              </a:ext>
            </a:extLst>
          </p:cNvPr>
          <p:cNvSpPr txBox="1">
            <a:spLocks/>
          </p:cNvSpPr>
          <p:nvPr/>
        </p:nvSpPr>
        <p:spPr>
          <a:xfrm>
            <a:off x="2814452" y="2169679"/>
            <a:ext cx="8630179" cy="7032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F63D3"/>
              </a:buClr>
              <a:buFont typeface="Arial" panose="020B0604020202020204" pitchFamily="34" charset="0"/>
              <a:buNone/>
              <a:defRPr sz="2000" b="0" kern="1200">
                <a:solidFill>
                  <a:srgbClr val="3780CE"/>
                </a:solidFill>
                <a:latin typeface="Gotham Rounded Book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F63D3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Gotham Rounded Book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F63D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Rounded Book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F63D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Rounded Book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F63D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Rounded Book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solidFill>
                  <a:srgbClr val="9F63D3"/>
                </a:solidFill>
                <a:latin typeface="Gotham Rounded Bold" panose="02000000000000000000"/>
              </a:rPr>
              <a:t>Clinical Research Site Administrator Training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B08F578-F07B-4063-9883-D202E58C39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72568" y="4197017"/>
            <a:ext cx="4952743" cy="10534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 dirty="0">
                <a:latin typeface="Gotham Rounded Book"/>
              </a:rPr>
              <a:t>Milan Vu, Office of HIV/AIDS Network Coordination (HANC)</a:t>
            </a:r>
          </a:p>
          <a:p>
            <a:r>
              <a:rPr lang="en-US" sz="1400" dirty="0">
                <a:latin typeface="Gotham Rounded Book"/>
              </a:rPr>
              <a:t>Greg Davis, HANC</a:t>
            </a:r>
            <a:endParaRPr lang="en-US" sz="1400" dirty="0">
              <a:latin typeface="Gotham Rounded Book" pitchFamily="50" charset="0"/>
            </a:endParaRPr>
          </a:p>
          <a:p>
            <a:r>
              <a:rPr lang="en-US" sz="1400" dirty="0">
                <a:latin typeface="Gotham Rounded Book"/>
              </a:rPr>
              <a:t>Kylie McCloskey, HVTN &amp; </a:t>
            </a:r>
            <a:r>
              <a:rPr lang="en-US" sz="1400" dirty="0" err="1">
                <a:latin typeface="Gotham Rounded Book"/>
              </a:rPr>
              <a:t>CoVPN</a:t>
            </a:r>
            <a:endParaRPr lang="en-US" sz="1400" dirty="0" err="1">
              <a:latin typeface="Gotham Rounded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867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E0A11-A174-460B-AB39-AAFECEB98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23"/>
            <a:ext cx="10515600" cy="1325563"/>
          </a:xfrm>
        </p:spPr>
        <p:txBody>
          <a:bodyPr/>
          <a:lstStyle/>
          <a:p>
            <a:r>
              <a:rPr lang="en-US"/>
              <a:t>Changes to Site Administrators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5D459-52AC-4151-82B0-6CE0F92E7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786"/>
            <a:ext cx="10515600" cy="4384627"/>
          </a:xfrm>
        </p:spPr>
        <p:txBody>
          <a:bodyPr>
            <a:normAutofit/>
          </a:bodyPr>
          <a:lstStyle/>
          <a:p>
            <a:r>
              <a:rPr lang="en-US" sz="2000"/>
              <a:t>To change staff designated as Site Administrators: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1800"/>
              <a:t>Access should be revoked for the outgoing Site Admin</a:t>
            </a:r>
          </a:p>
          <a:p>
            <a:pPr lvl="2"/>
            <a:r>
              <a:rPr lang="en-US" sz="1600"/>
              <a:t>Done by site or via email request to </a:t>
            </a:r>
            <a:r>
              <a:rPr lang="en-US" sz="1600">
                <a:hlinkClick r:id="rId3"/>
              </a:rPr>
              <a:t>R3Assist@fredhutch.org</a:t>
            </a:r>
            <a:endParaRPr lang="en-US" sz="1600"/>
          </a:p>
          <a:p>
            <a:pPr marL="914400" lvl="1" indent="-457200">
              <a:buFont typeface="+mj-lt"/>
              <a:buAutoNum type="arabicParenR"/>
            </a:pPr>
            <a:r>
              <a:rPr lang="en-US" sz="1800"/>
              <a:t>New Site Admin is identified they complete necessary training</a:t>
            </a:r>
          </a:p>
          <a:p>
            <a:pPr lvl="2"/>
            <a:r>
              <a:rPr lang="en-US" sz="1600"/>
              <a:t>Site Admin supplement training</a:t>
            </a:r>
          </a:p>
          <a:p>
            <a:pPr lvl="2"/>
            <a:r>
              <a:rPr lang="en-US" sz="1600"/>
              <a:t>CRS User Training (if new to the registry)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1800"/>
              <a:t>New Site Admin emails </a:t>
            </a:r>
            <a:r>
              <a:rPr lang="en-US" sz="1800">
                <a:hlinkClick r:id="rId3"/>
              </a:rPr>
              <a:t>R3Assist@fredhutch.org</a:t>
            </a:r>
            <a:r>
              <a:rPr lang="en-US" sz="1800"/>
              <a:t> to notify R3 Team that training requirements have been met</a:t>
            </a:r>
          </a:p>
          <a:p>
            <a:pPr lvl="2"/>
            <a:r>
              <a:rPr lang="en-US" sz="1600"/>
              <a:t>Copy site PI to provide approval (if not provided previously)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1800"/>
              <a:t>R3 Team will grant new Site Admin necessary permissions in Site Portal</a:t>
            </a:r>
          </a:p>
          <a:p>
            <a:pPr lvl="2"/>
            <a:r>
              <a:rPr lang="en-US" sz="1600"/>
              <a:t>Will activate account if the user is new to the registry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950979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246358-06F7-42C2-A8B7-FB17BD717E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DAE2A3-DE8B-40A9-97E4-8B70573E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User Onboarding Requirements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C7D8D-5C56-43D8-B1E2-68BFE4F617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50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E0DBE-AB34-46CB-9C92-EB99666D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23"/>
            <a:ext cx="10515600" cy="1325563"/>
          </a:xfrm>
        </p:spPr>
        <p:txBody>
          <a:bodyPr/>
          <a:lstStyle/>
          <a:p>
            <a:r>
              <a:rPr lang="en-US"/>
              <a:t>Site Onboarding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46C8-1AEF-4773-9AFF-9BEA80535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786"/>
            <a:ext cx="10515600" cy="43846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>
                <a:solidFill>
                  <a:schemeClr val="accent2"/>
                </a:solidFill>
              </a:rPr>
              <a:t>Minimum information needed to onboard a site:</a:t>
            </a:r>
          </a:p>
          <a:p>
            <a:pPr lvl="1"/>
            <a:r>
              <a:rPr lang="en-US" sz="2600"/>
              <a:t>Site Administrator contacts</a:t>
            </a:r>
          </a:p>
          <a:p>
            <a:pPr lvl="1"/>
            <a:r>
              <a:rPr lang="en-US" sz="2600"/>
              <a:t>Catchment area radius</a:t>
            </a:r>
            <a:endParaRPr lang="en-US" sz="2600">
              <a:solidFill>
                <a:schemeClr val="accent2"/>
              </a:solidFill>
            </a:endParaRPr>
          </a:p>
          <a:p>
            <a:r>
              <a:rPr lang="en-US" sz="3000">
                <a:solidFill>
                  <a:schemeClr val="accent2"/>
                </a:solidFill>
              </a:rPr>
              <a:t>Provided by site to HANC via survey or email to </a:t>
            </a:r>
            <a:r>
              <a:rPr lang="en-US" sz="3000">
                <a:solidFill>
                  <a:schemeClr val="accent2"/>
                </a:solidFill>
                <a:latin typeface="Gotham Rounded Medium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R3Assist@fredhutch.org</a:t>
            </a:r>
            <a:r>
              <a:rPr lang="en-US" sz="3000">
                <a:solidFill>
                  <a:schemeClr val="accent2"/>
                </a:solidFill>
                <a:latin typeface="Gotham Rounded Medium" pitchFamily="50" charset="0"/>
              </a:rPr>
              <a:t> </a:t>
            </a:r>
          </a:p>
          <a:p>
            <a:pPr lvl="1"/>
            <a:r>
              <a:rPr lang="en-US" sz="2600">
                <a:latin typeface="Gotham Rounded Book"/>
                <a:hlinkClick r:id="rId3"/>
              </a:rPr>
              <a:t>Email</a:t>
            </a:r>
            <a:r>
              <a:rPr lang="en-US" sz="2600">
                <a:latin typeface="Gotham Rounded Book"/>
              </a:rPr>
              <a:t> or </a:t>
            </a:r>
            <a:r>
              <a:rPr lang="en-US" sz="2600">
                <a:latin typeface="Gotham Rounded Book"/>
                <a:hlinkClick r:id="rId4"/>
              </a:rPr>
              <a:t>re-submit survey</a:t>
            </a:r>
            <a:r>
              <a:rPr lang="en-US" sz="2600">
                <a:latin typeface="Gotham Rounded Book"/>
              </a:rPr>
              <a:t> to make changes to this information</a:t>
            </a:r>
          </a:p>
        </p:txBody>
      </p:sp>
    </p:spTree>
    <p:extLst>
      <p:ext uri="{BB962C8B-B14F-4D97-AF65-F5344CB8AC3E}">
        <p14:creationId xmlns:p14="http://schemas.microsoft.com/office/powerpoint/2010/main" val="245537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BD1A8-0DD7-4C88-8B7A-F65D7134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23"/>
            <a:ext cx="10515600" cy="1325563"/>
          </a:xfrm>
        </p:spPr>
        <p:txBody>
          <a:bodyPr/>
          <a:lstStyle/>
          <a:p>
            <a:r>
              <a:rPr lang="en-US"/>
              <a:t>User Onboarding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BDC9C-2690-4557-832B-C16CAD0B7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786"/>
            <a:ext cx="10515600" cy="438462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2800">
                <a:latin typeface="Gotham Rounded Book"/>
              </a:rPr>
              <a:t>Each user </a:t>
            </a:r>
            <a:r>
              <a:rPr lang="en-US" sz="2800" b="1" u="sng">
                <a:latin typeface="Gotham Rounded Book"/>
              </a:rPr>
              <a:t>must</a:t>
            </a:r>
            <a:r>
              <a:rPr lang="en-US" sz="2800">
                <a:latin typeface="Gotham Rounded Book"/>
              </a:rPr>
              <a:t> complete the following in order to access the registry:</a:t>
            </a:r>
          </a:p>
          <a:p>
            <a:pPr lvl="1"/>
            <a:r>
              <a:rPr lang="en-US" sz="2000">
                <a:solidFill>
                  <a:schemeClr val="accent2"/>
                </a:solidFill>
                <a:latin typeface="Gotham Rounded Bold" panose="02000000000000000000" pitchFamily="50" charset="0"/>
              </a:rPr>
              <a:t>Completion of training</a:t>
            </a:r>
            <a:r>
              <a:rPr lang="en-US" sz="2000">
                <a:latin typeface="Gotham Rounded Bold" panose="02000000000000000000" pitchFamily="50" charset="0"/>
              </a:rPr>
              <a:t>, defined as either reviewing:</a:t>
            </a:r>
          </a:p>
          <a:p>
            <a:pPr lvl="2"/>
            <a:r>
              <a:rPr lang="en-US" sz="1800">
                <a:latin typeface="Gotham Rounded Book"/>
              </a:rPr>
              <a:t>Recorded or live Site User training, OR</a:t>
            </a:r>
          </a:p>
          <a:p>
            <a:pPr lvl="2"/>
            <a:r>
              <a:rPr lang="en-US" sz="1800">
                <a:latin typeface="Gotham Rounded Book"/>
              </a:rPr>
              <a:t>Posted training slides and data use agreement</a:t>
            </a:r>
          </a:p>
          <a:p>
            <a:pPr lvl="1"/>
            <a:r>
              <a:rPr lang="en-US" sz="1900">
                <a:solidFill>
                  <a:schemeClr val="accent2"/>
                </a:solidFill>
                <a:latin typeface="Gotham Rounded Bold"/>
              </a:rPr>
              <a:t>PI approval</a:t>
            </a:r>
            <a:r>
              <a:rPr lang="en-US" sz="1900">
                <a:latin typeface="Gotham Rounded Bold"/>
              </a:rPr>
              <a:t>:</a:t>
            </a:r>
          </a:p>
          <a:p>
            <a:pPr lvl="2"/>
            <a:r>
              <a:rPr lang="en-US" sz="1800">
                <a:latin typeface="Gotham Rounded Book"/>
              </a:rPr>
              <a:t>User can copy site PI on access request to Site Admin, OR</a:t>
            </a:r>
          </a:p>
          <a:p>
            <a:pPr lvl="2"/>
            <a:r>
              <a:rPr lang="en-US" sz="1800"/>
              <a:t>Site Admin can ask PI for approval/list of staff that should access the registry</a:t>
            </a:r>
            <a:endParaRPr lang="en-US" sz="2800"/>
          </a:p>
          <a:p>
            <a:r>
              <a:rPr lang="en-US" sz="2800">
                <a:latin typeface="Gotham Rounded Book"/>
              </a:rPr>
              <a:t>Users should notify Site Admins when onboarding requirements have been met so Site Admins can activate account</a:t>
            </a:r>
          </a:p>
          <a:p>
            <a:r>
              <a:rPr lang="en-US" sz="2800"/>
              <a:t>Acceptance of Data Use Agreement is also required to access the registry</a:t>
            </a:r>
          </a:p>
          <a:p>
            <a:pPr lvl="1"/>
            <a:r>
              <a:rPr lang="en-US" sz="2000"/>
              <a:t>Done via an electronic pop-up at first login</a:t>
            </a:r>
          </a:p>
        </p:txBody>
      </p:sp>
    </p:spTree>
    <p:extLst>
      <p:ext uri="{BB962C8B-B14F-4D97-AF65-F5344CB8AC3E}">
        <p14:creationId xmlns:p14="http://schemas.microsoft.com/office/powerpoint/2010/main" val="910994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840CA-B060-4FAC-A804-B9923CB11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514"/>
            <a:ext cx="10515600" cy="1325563"/>
          </a:xfrm>
        </p:spPr>
        <p:txBody>
          <a:bodyPr/>
          <a:lstStyle/>
          <a:p>
            <a:r>
              <a:rPr lang="en-US"/>
              <a:t>Tracking Onboarding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FACD8-B251-41B3-8EDA-43EAFB4C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077"/>
            <a:ext cx="10515600" cy="439333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3000">
                <a:latin typeface="Gotham Rounded Book"/>
              </a:rPr>
              <a:t>Site Admins </a:t>
            </a:r>
            <a:r>
              <a:rPr lang="en-US" sz="3000" u="sng">
                <a:latin typeface="Gotham Rounded Book"/>
              </a:rPr>
              <a:t>must</a:t>
            </a:r>
            <a:r>
              <a:rPr lang="en-US" sz="3000">
                <a:latin typeface="Gotham Rounded Book"/>
              </a:rPr>
              <a:t> ensure that all users complete onboarding requirements before accessing the registry and track completion of requirements:</a:t>
            </a:r>
          </a:p>
          <a:p>
            <a:pPr lvl="1"/>
            <a:r>
              <a:rPr lang="en-US" sz="2600">
                <a:solidFill>
                  <a:schemeClr val="accent2"/>
                </a:solidFill>
                <a:latin typeface="Gotham Rounded Bold"/>
              </a:rPr>
              <a:t>Completion of user training</a:t>
            </a:r>
          </a:p>
          <a:p>
            <a:pPr lvl="2"/>
            <a:r>
              <a:rPr lang="en-US">
                <a:latin typeface="Gotham Rounded Book"/>
              </a:rPr>
              <a:t>Documentation of training via form, email or other site process</a:t>
            </a:r>
          </a:p>
          <a:p>
            <a:pPr lvl="1"/>
            <a:r>
              <a:rPr lang="en-US" sz="2600">
                <a:solidFill>
                  <a:schemeClr val="accent2"/>
                </a:solidFill>
                <a:latin typeface="Gotham Rounded Bold"/>
              </a:rPr>
              <a:t>Receive PI approval</a:t>
            </a:r>
          </a:p>
          <a:p>
            <a:pPr lvl="2"/>
            <a:r>
              <a:rPr lang="en-US">
                <a:latin typeface="Gotham Rounded Book"/>
              </a:rPr>
              <a:t>Individual approval per user is not required, approval can be provided in bulk</a:t>
            </a:r>
          </a:p>
          <a:p>
            <a:pPr>
              <a:tabLst>
                <a:tab pos="969963" algn="l"/>
              </a:tabLst>
            </a:pPr>
            <a:r>
              <a:rPr lang="en-US" sz="3000">
                <a:latin typeface="Gotham Rounded Book"/>
              </a:rPr>
              <a:t>Can use existing documentation of training process or resources provided on </a:t>
            </a:r>
            <a:r>
              <a:rPr lang="en-US" sz="3000">
                <a:latin typeface="Gotham Rounded Book"/>
                <a:hlinkClick r:id="rId3"/>
              </a:rPr>
              <a:t>Red Ribbon Registry page</a:t>
            </a:r>
            <a:r>
              <a:rPr lang="en-US" sz="3000">
                <a:latin typeface="Gotham Rounded Book"/>
              </a:rPr>
              <a:t> on HANC website</a:t>
            </a:r>
          </a:p>
          <a:p>
            <a:pPr lvl="1"/>
            <a:r>
              <a:rPr lang="en-US" sz="2600">
                <a:latin typeface="Gotham Rounded Book"/>
              </a:rPr>
              <a:t>Example documentation of training form</a:t>
            </a:r>
          </a:p>
          <a:p>
            <a:pPr lvl="1"/>
            <a:r>
              <a:rPr lang="en-US" sz="2600">
                <a:latin typeface="Gotham Rounded Book"/>
              </a:rPr>
              <a:t>Registry user tracker</a:t>
            </a:r>
          </a:p>
        </p:txBody>
      </p:sp>
    </p:spTree>
    <p:extLst>
      <p:ext uri="{BB962C8B-B14F-4D97-AF65-F5344CB8AC3E}">
        <p14:creationId xmlns:p14="http://schemas.microsoft.com/office/powerpoint/2010/main" val="963714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F1F3C0-AE96-48C7-8022-163E707035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351F55-6CC3-4620-984B-EAAA64384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Registry Site Portal Administration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2A07C6-8B27-48BA-8B01-27AEC4B3F9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18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CB1C-BF6C-4479-B79C-22769734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33"/>
            <a:ext cx="10515600" cy="1325563"/>
          </a:xfrm>
        </p:spPr>
        <p:txBody>
          <a:bodyPr/>
          <a:lstStyle/>
          <a:p>
            <a:r>
              <a:rPr lang="en-US">
                <a:latin typeface="Gotham Rounded Bold"/>
              </a:rPr>
              <a:t>Prepare for Activation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BD8E66-364B-4C81-A855-68D647C009D3}"/>
              </a:ext>
            </a:extLst>
          </p:cNvPr>
          <p:cNvSpPr txBox="1"/>
          <p:nvPr/>
        </p:nvSpPr>
        <p:spPr>
          <a:xfrm>
            <a:off x="92038" y="2441797"/>
            <a:ext cx="4070387" cy="1940957"/>
          </a:xfrm>
          <a:prstGeom prst="roundRect">
            <a:avLst/>
          </a:prstGeom>
          <a:solidFill>
            <a:schemeClr val="accent5"/>
          </a:solidFill>
          <a:ln w="28575">
            <a:solidFill>
              <a:srgbClr val="ED7B83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Gotham Rounded Book" pitchFamily="50" charset="0"/>
              </a:rPr>
              <a:t>Send “Prepare for Access” email to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Gotham Rounded Book" pitchFamily="50" charset="0"/>
              </a:rPr>
              <a:t>Contains important reminders about account activation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Gotham Rounded Book" pitchFamily="50" charset="0"/>
              </a:rPr>
              <a:t>Template posted on Registry page on HANC website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30C52E-8BF3-491C-9B63-2270538C1857}"/>
              </a:ext>
            </a:extLst>
          </p:cNvPr>
          <p:cNvGrpSpPr/>
          <p:nvPr/>
        </p:nvGrpSpPr>
        <p:grpSpPr>
          <a:xfrm>
            <a:off x="814971" y="1859268"/>
            <a:ext cx="1188477" cy="392230"/>
            <a:chOff x="769719" y="750498"/>
            <a:chExt cx="1188477" cy="39223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5652A6E-D98B-4DA4-9E6C-594FBCF928C4}"/>
                </a:ext>
              </a:extLst>
            </p:cNvPr>
            <p:cNvSpPr/>
            <p:nvPr/>
          </p:nvSpPr>
          <p:spPr>
            <a:xfrm>
              <a:off x="769719" y="750498"/>
              <a:ext cx="1188477" cy="39223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solidFill>
                <a:srgbClr val="ED7B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STEP    </a:t>
              </a: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B9BDCC50-1AF4-4305-A6D5-298F4B227F95}"/>
                </a:ext>
              </a:extLst>
            </p:cNvPr>
            <p:cNvSpPr/>
            <p:nvPr/>
          </p:nvSpPr>
          <p:spPr>
            <a:xfrm>
              <a:off x="1580654" y="756560"/>
              <a:ext cx="377542" cy="377542"/>
            </a:xfrm>
            <a:prstGeom prst="flowChartConnector">
              <a:avLst/>
            </a:prstGeom>
            <a:solidFill>
              <a:srgbClr val="DE1F2C"/>
            </a:solidFill>
            <a:ln w="28575">
              <a:solidFill>
                <a:srgbClr val="ED7B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ED1AE91-4DC6-45AC-851A-0010CBB5DB39}"/>
              </a:ext>
            </a:extLst>
          </p:cNvPr>
          <p:cNvSpPr txBox="1"/>
          <p:nvPr/>
        </p:nvSpPr>
        <p:spPr>
          <a:xfrm>
            <a:off x="188644" y="4749281"/>
            <a:ext cx="3973781" cy="1328023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Gotham Rounded Bold" panose="02000000000000000000" pitchFamily="50" charset="0"/>
              </a:rPr>
              <a:t>Important: </a:t>
            </a:r>
            <a:r>
              <a:rPr lang="en-US">
                <a:solidFill>
                  <a:schemeClr val="bg1"/>
                </a:solidFill>
                <a:latin typeface="Gotham Rounded Bold" panose="02000000000000000000" pitchFamily="50" charset="0"/>
              </a:rPr>
              <a:t>DO NOT activate new users on Friday!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Gotham Rounded Book" pitchFamily="50" charset="0"/>
              </a:rPr>
              <a:t>Password set link is only active for 24 hours.</a:t>
            </a:r>
          </a:p>
        </p:txBody>
      </p:sp>
      <p:pic>
        <p:nvPicPr>
          <p:cNvPr id="3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87ACD7B-59FC-8587-949D-F2D677358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477" y="1048238"/>
            <a:ext cx="7256584" cy="575798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32418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CB1C-BF6C-4479-B79C-22769734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080"/>
            <a:ext cx="10515600" cy="1325563"/>
          </a:xfrm>
        </p:spPr>
        <p:txBody>
          <a:bodyPr/>
          <a:lstStyle/>
          <a:p>
            <a:r>
              <a:rPr lang="en-US"/>
              <a:t>Administration Page in Site Portal</a:t>
            </a:r>
          </a:p>
        </p:txBody>
      </p:sp>
      <p:pic>
        <p:nvPicPr>
          <p:cNvPr id="9" name="Picture 3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403DDF3-74DA-4D42-A5DA-BF406A858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78" y="1178754"/>
            <a:ext cx="10127644" cy="568701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9BA4E02-3A03-41D6-82DB-A7F0BC905B47}"/>
              </a:ext>
            </a:extLst>
          </p:cNvPr>
          <p:cNvSpPr/>
          <p:nvPr/>
        </p:nvSpPr>
        <p:spPr>
          <a:xfrm>
            <a:off x="2206320" y="4448175"/>
            <a:ext cx="2489505" cy="2183745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F294E3-DA7E-4F82-811A-9575E831017F}"/>
              </a:ext>
            </a:extLst>
          </p:cNvPr>
          <p:cNvSpPr/>
          <p:nvPr/>
        </p:nvSpPr>
        <p:spPr>
          <a:xfrm>
            <a:off x="4797121" y="4673272"/>
            <a:ext cx="2489505" cy="173355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21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CB1C-BF6C-4479-B79C-22769734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33"/>
            <a:ext cx="10515600" cy="1325563"/>
          </a:xfrm>
        </p:spPr>
        <p:txBody>
          <a:bodyPr/>
          <a:lstStyle/>
          <a:p>
            <a:r>
              <a:rPr lang="en-US"/>
              <a:t>Activating New Users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84CF31-13BB-4DD9-8623-03D926A3F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973" y="1134894"/>
            <a:ext cx="10218054" cy="57476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BD8E66-364B-4C81-A855-68D647C009D3}"/>
              </a:ext>
            </a:extLst>
          </p:cNvPr>
          <p:cNvSpPr txBox="1"/>
          <p:nvPr/>
        </p:nvSpPr>
        <p:spPr>
          <a:xfrm>
            <a:off x="92038" y="2441797"/>
            <a:ext cx="2865765" cy="408623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otham Rounded Book" pitchFamily="50" charset="0"/>
              </a:rPr>
              <a:t>Select “+ Create User”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6A1C8C-A386-4B52-872A-1612862F1AA7}"/>
              </a:ext>
            </a:extLst>
          </p:cNvPr>
          <p:cNvGrpSpPr/>
          <p:nvPr/>
        </p:nvGrpSpPr>
        <p:grpSpPr>
          <a:xfrm>
            <a:off x="814971" y="1865082"/>
            <a:ext cx="1188477" cy="392230"/>
            <a:chOff x="769719" y="750498"/>
            <a:chExt cx="1188477" cy="39223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9F17E71-E645-4777-962B-DF2DEA56D46B}"/>
                </a:ext>
              </a:extLst>
            </p:cNvPr>
            <p:cNvSpPr/>
            <p:nvPr/>
          </p:nvSpPr>
          <p:spPr>
            <a:xfrm>
              <a:off x="769719" y="750498"/>
              <a:ext cx="1188477" cy="39223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STEP    </a:t>
              </a:r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DF80C9EA-824F-4EC9-B2B9-42EA94C5D0FF}"/>
                </a:ext>
              </a:extLst>
            </p:cNvPr>
            <p:cNvSpPr/>
            <p:nvPr/>
          </p:nvSpPr>
          <p:spPr>
            <a:xfrm>
              <a:off x="1580654" y="756560"/>
              <a:ext cx="377542" cy="377542"/>
            </a:xfrm>
            <a:prstGeom prst="flowChartConnector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2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43FCAB90-A7E0-49F9-9421-546D3D2ECE9E}"/>
              </a:ext>
            </a:extLst>
          </p:cNvPr>
          <p:cNvSpPr/>
          <p:nvPr/>
        </p:nvSpPr>
        <p:spPr>
          <a:xfrm>
            <a:off x="8490856" y="2054496"/>
            <a:ext cx="1548882" cy="70843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54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CD72DE7-EE8A-4136-B552-B7949F58F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973" y="1181547"/>
            <a:ext cx="10218054" cy="5747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0ACB1C-BF6C-4479-B79C-22769734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33"/>
            <a:ext cx="10515600" cy="1325563"/>
          </a:xfrm>
        </p:spPr>
        <p:txBody>
          <a:bodyPr/>
          <a:lstStyle/>
          <a:p>
            <a:r>
              <a:rPr lang="en-US"/>
              <a:t>Activating New Users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BD8E66-364B-4C81-A855-68D647C009D3}"/>
              </a:ext>
            </a:extLst>
          </p:cNvPr>
          <p:cNvSpPr txBox="1"/>
          <p:nvPr/>
        </p:nvSpPr>
        <p:spPr>
          <a:xfrm>
            <a:off x="92039" y="3659773"/>
            <a:ext cx="3257652" cy="1021556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otham Rounded Book" pitchFamily="50" charset="0"/>
              </a:rPr>
              <a:t>Complete the username check to confirm user does not already exist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20C4DE-74F9-4656-A9DD-E51DA7630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9" b="22"/>
          <a:stretch/>
        </p:blipFill>
        <p:spPr>
          <a:xfrm>
            <a:off x="6472417" y="2190295"/>
            <a:ext cx="3340474" cy="40985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C62AC5-A099-4E4C-8E8F-271E914F1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840" y="2534000"/>
            <a:ext cx="3288284" cy="36536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F39DA67-D7B3-4F5A-B7C0-A8A2E448716E}"/>
              </a:ext>
            </a:extLst>
          </p:cNvPr>
          <p:cNvGrpSpPr/>
          <p:nvPr/>
        </p:nvGrpSpPr>
        <p:grpSpPr>
          <a:xfrm>
            <a:off x="838201" y="3146442"/>
            <a:ext cx="1188477" cy="392230"/>
            <a:chOff x="769719" y="750498"/>
            <a:chExt cx="1188477" cy="39223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806B5F8-ED4B-4C88-B52E-17031CCED8E4}"/>
                </a:ext>
              </a:extLst>
            </p:cNvPr>
            <p:cNvSpPr/>
            <p:nvPr/>
          </p:nvSpPr>
          <p:spPr>
            <a:xfrm>
              <a:off x="769719" y="750498"/>
              <a:ext cx="1188477" cy="39223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STEP    </a:t>
              </a:r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C5CC2667-7FD4-4837-AE59-9C2E88FB6713}"/>
                </a:ext>
              </a:extLst>
            </p:cNvPr>
            <p:cNvSpPr/>
            <p:nvPr/>
          </p:nvSpPr>
          <p:spPr>
            <a:xfrm>
              <a:off x="1580654" y="756560"/>
              <a:ext cx="377542" cy="377542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6112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FA1F5-3122-4780-875F-1C9D3B839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805"/>
            <a:ext cx="10515600" cy="1325563"/>
          </a:xfrm>
        </p:spPr>
        <p:txBody>
          <a:bodyPr/>
          <a:lstStyle/>
          <a:p>
            <a:r>
              <a:rPr lang="en-US" b="1"/>
              <a:t>Important 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4B661-D1FC-488B-A20C-92828BA1D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368"/>
            <a:ext cx="10515600" cy="4402045"/>
          </a:xfrm>
        </p:spPr>
        <p:txBody>
          <a:bodyPr/>
          <a:lstStyle/>
          <a:p>
            <a:r>
              <a:rPr lang="en-US" sz="2800">
                <a:solidFill>
                  <a:schemeClr val="accent2"/>
                </a:solidFill>
                <a:latin typeface="Gotham Rounded Bold" panose="02000000000000000000" pitchFamily="50" charset="0"/>
              </a:rPr>
              <a:t>This training is intended to </a:t>
            </a:r>
            <a:r>
              <a:rPr lang="en-US" sz="2800" u="sng">
                <a:solidFill>
                  <a:schemeClr val="accent2"/>
                </a:solidFill>
                <a:latin typeface="Gotham Rounded Bold" panose="02000000000000000000" pitchFamily="50" charset="0"/>
              </a:rPr>
              <a:t>supplement</a:t>
            </a:r>
            <a:r>
              <a:rPr lang="en-US" sz="2800">
                <a:solidFill>
                  <a:schemeClr val="accent2"/>
                </a:solidFill>
                <a:latin typeface="Gotham Rounded Bold" panose="02000000000000000000" pitchFamily="50" charset="0"/>
              </a:rPr>
              <a:t> the CRS User Training and focuses on the roles and responsibilities of Site Administrators.</a:t>
            </a:r>
          </a:p>
          <a:p>
            <a:r>
              <a:rPr lang="en-US" sz="2800"/>
              <a:t>Complete the CRS User Training to learn how to use the registry to support recruitment efforts.</a:t>
            </a:r>
          </a:p>
          <a:p>
            <a:pPr lvl="1"/>
            <a:r>
              <a:rPr lang="en-US" sz="2400"/>
              <a:t>Required to complete training and gain access to the registry.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41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CD72DE7-EE8A-4136-B552-B7949F58F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328" y="1153554"/>
            <a:ext cx="10215345" cy="5747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0ACB1C-BF6C-4479-B79C-22769734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33"/>
            <a:ext cx="10515600" cy="1325563"/>
          </a:xfrm>
        </p:spPr>
        <p:txBody>
          <a:bodyPr/>
          <a:lstStyle/>
          <a:p>
            <a:r>
              <a:rPr lang="en-US"/>
              <a:t>Activating New Users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BD8E66-364B-4C81-A855-68D647C009D3}"/>
              </a:ext>
            </a:extLst>
          </p:cNvPr>
          <p:cNvSpPr txBox="1"/>
          <p:nvPr/>
        </p:nvSpPr>
        <p:spPr>
          <a:xfrm>
            <a:off x="92039" y="4527520"/>
            <a:ext cx="3677450" cy="1021556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accent6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otham Rounded Book" pitchFamily="50" charset="0"/>
              </a:rPr>
              <a:t>Enter all user information in required fields, denoted with a red corner.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C62AC5-A099-4E4C-8E8F-271E914F1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978" y="2320696"/>
            <a:ext cx="3600710" cy="400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9A3DDB-9F94-4CA5-B71D-CDB0CC66AF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4" t="2098" b="1751"/>
          <a:stretch/>
        </p:blipFill>
        <p:spPr>
          <a:xfrm>
            <a:off x="6568751" y="2147248"/>
            <a:ext cx="3297937" cy="40953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DA5B28-C781-48D3-9705-E521351DC64D}"/>
              </a:ext>
            </a:extLst>
          </p:cNvPr>
          <p:cNvGrpSpPr/>
          <p:nvPr/>
        </p:nvGrpSpPr>
        <p:grpSpPr>
          <a:xfrm>
            <a:off x="838200" y="3904517"/>
            <a:ext cx="1188477" cy="392230"/>
            <a:chOff x="769719" y="750498"/>
            <a:chExt cx="1188477" cy="39223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4A1734-B433-452D-B742-CD9F51628176}"/>
                </a:ext>
              </a:extLst>
            </p:cNvPr>
            <p:cNvSpPr/>
            <p:nvPr/>
          </p:nvSpPr>
          <p:spPr>
            <a:xfrm>
              <a:off x="769719" y="750498"/>
              <a:ext cx="1188477" cy="39223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8575">
              <a:solidFill>
                <a:schemeClr val="accent6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STEP    </a:t>
              </a:r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2D587D32-0382-4B2A-BF9F-9B41A904DC2E}"/>
                </a:ext>
              </a:extLst>
            </p:cNvPr>
            <p:cNvSpPr/>
            <p:nvPr/>
          </p:nvSpPr>
          <p:spPr>
            <a:xfrm>
              <a:off x="1580654" y="756560"/>
              <a:ext cx="377542" cy="377542"/>
            </a:xfrm>
            <a:prstGeom prst="flowChartConnector">
              <a:avLst/>
            </a:prstGeom>
            <a:solidFill>
              <a:schemeClr val="accent6">
                <a:lumMod val="5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314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CD72DE7-EE8A-4136-B552-B7949F58F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328" y="1154316"/>
            <a:ext cx="10215345" cy="5746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0ACB1C-BF6C-4479-B79C-22769734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33"/>
            <a:ext cx="10515600" cy="1325563"/>
          </a:xfrm>
        </p:spPr>
        <p:txBody>
          <a:bodyPr/>
          <a:lstStyle/>
          <a:p>
            <a:r>
              <a:rPr lang="en-US"/>
              <a:t>Activating New Users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BD8E66-364B-4C81-A855-68D647C009D3}"/>
              </a:ext>
            </a:extLst>
          </p:cNvPr>
          <p:cNvSpPr txBox="1"/>
          <p:nvPr/>
        </p:nvSpPr>
        <p:spPr>
          <a:xfrm>
            <a:off x="133349" y="2936845"/>
            <a:ext cx="4800601" cy="2962513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accent6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Gotham Rounded Book" pitchFamily="50" charset="0"/>
              </a:rPr>
              <a:t>To select the correct time zone for the user:</a:t>
            </a:r>
          </a:p>
          <a:p>
            <a:pPr algn="ctr"/>
            <a:endParaRPr lang="en-US" sz="1400">
              <a:solidFill>
                <a:schemeClr val="bg1"/>
              </a:solidFill>
              <a:latin typeface="Gotham Rounded Book" pitchFamily="50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  <a:effectLst/>
                <a:latin typeface="Gotham Rounded Book" pitchFamily="50" charset="0"/>
                <a:ea typeface="Times New Roman" panose="02020603050405020304" pitchFamily="18" charset="0"/>
              </a:rPr>
              <a:t>Click into the box labeled Time Zone. A search box and list of time zones will appear.</a:t>
            </a:r>
            <a:endParaRPr lang="en-US" sz="1400">
              <a:solidFill>
                <a:schemeClr val="bg1"/>
              </a:solidFill>
              <a:effectLst/>
              <a:latin typeface="Gotham Rounded Book" pitchFamily="50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  <a:effectLst/>
                <a:latin typeface="Gotham Rounded Book" pitchFamily="50" charset="0"/>
                <a:ea typeface="Times New Roman" panose="02020603050405020304" pitchFamily="18" charset="0"/>
              </a:rPr>
              <a:t>In the search box, type “US” then click Enter or the magnifying glass to search.</a:t>
            </a:r>
            <a:endParaRPr lang="en-US" sz="1400">
              <a:solidFill>
                <a:schemeClr val="bg1"/>
              </a:solidFill>
              <a:effectLst/>
              <a:latin typeface="Gotham Rounded Book" pitchFamily="50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  <a:effectLst/>
                <a:latin typeface="Gotham Rounded Book" pitchFamily="50" charset="0"/>
                <a:ea typeface="Times New Roman" panose="02020603050405020304" pitchFamily="18" charset="0"/>
              </a:rPr>
              <a:t>Scroll down and at the bottom of the search results, you can select from:</a:t>
            </a:r>
            <a:endParaRPr lang="en-US" sz="1400">
              <a:solidFill>
                <a:schemeClr val="bg1"/>
              </a:solidFill>
              <a:effectLst/>
              <a:latin typeface="Gotham Rounded Book" pitchFamily="50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>
                <a:solidFill>
                  <a:schemeClr val="bg1"/>
                </a:solidFill>
                <a:effectLst/>
                <a:latin typeface="Gotham Rounded Book" pitchFamily="50" charset="0"/>
                <a:ea typeface="Times New Roman" panose="02020603050405020304" pitchFamily="18" charset="0"/>
              </a:rPr>
              <a:t>US Eastern Time (-05:00)</a:t>
            </a:r>
            <a:endParaRPr lang="en-US" sz="1400">
              <a:solidFill>
                <a:schemeClr val="bg1"/>
              </a:solidFill>
              <a:effectLst/>
              <a:latin typeface="Gotham Rounded Book" pitchFamily="50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>
                <a:solidFill>
                  <a:schemeClr val="bg1"/>
                </a:solidFill>
                <a:effectLst/>
                <a:latin typeface="Gotham Rounded Book" pitchFamily="50" charset="0"/>
                <a:ea typeface="Times New Roman" panose="02020603050405020304" pitchFamily="18" charset="0"/>
              </a:rPr>
              <a:t>US Central Time (-06:00)</a:t>
            </a:r>
            <a:endParaRPr lang="en-US" sz="1400">
              <a:solidFill>
                <a:schemeClr val="bg1"/>
              </a:solidFill>
              <a:effectLst/>
              <a:latin typeface="Gotham Rounded Book" pitchFamily="50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>
                <a:solidFill>
                  <a:schemeClr val="bg1"/>
                </a:solidFill>
                <a:effectLst/>
                <a:latin typeface="Gotham Rounded Book" pitchFamily="50" charset="0"/>
                <a:ea typeface="Times New Roman" panose="02020603050405020304" pitchFamily="18" charset="0"/>
              </a:rPr>
              <a:t>US Mountain Time (-07:00)</a:t>
            </a:r>
            <a:endParaRPr lang="en-US" sz="1400">
              <a:solidFill>
                <a:schemeClr val="bg1"/>
              </a:solidFill>
              <a:effectLst/>
              <a:latin typeface="Gotham Rounded Book" pitchFamily="50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>
                <a:solidFill>
                  <a:schemeClr val="bg1"/>
                </a:solidFill>
                <a:effectLst/>
                <a:latin typeface="Gotham Rounded Book" pitchFamily="50" charset="0"/>
                <a:ea typeface="Times New Roman" panose="02020603050405020304" pitchFamily="18" charset="0"/>
              </a:rPr>
              <a:t>US Pacific Time (-08:00)</a:t>
            </a:r>
            <a:endParaRPr lang="en-US" sz="1400">
              <a:solidFill>
                <a:schemeClr val="bg1"/>
              </a:solidFill>
              <a:effectLst/>
              <a:latin typeface="Gotham Rounded Book" pitchFamily="50" charset="0"/>
              <a:ea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DA5B28-C781-48D3-9705-E521351DC64D}"/>
              </a:ext>
            </a:extLst>
          </p:cNvPr>
          <p:cNvGrpSpPr/>
          <p:nvPr/>
        </p:nvGrpSpPr>
        <p:grpSpPr>
          <a:xfrm>
            <a:off x="838200" y="2419268"/>
            <a:ext cx="1188477" cy="392230"/>
            <a:chOff x="769719" y="750498"/>
            <a:chExt cx="1188477" cy="39223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4A1734-B433-452D-B742-CD9F51628176}"/>
                </a:ext>
              </a:extLst>
            </p:cNvPr>
            <p:cNvSpPr/>
            <p:nvPr/>
          </p:nvSpPr>
          <p:spPr>
            <a:xfrm>
              <a:off x="769719" y="750498"/>
              <a:ext cx="1188477" cy="39223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8575">
              <a:solidFill>
                <a:schemeClr val="accent6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STEP    </a:t>
              </a:r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2D587D32-0382-4B2A-BF9F-9B41A904DC2E}"/>
                </a:ext>
              </a:extLst>
            </p:cNvPr>
            <p:cNvSpPr/>
            <p:nvPr/>
          </p:nvSpPr>
          <p:spPr>
            <a:xfrm>
              <a:off x="1580654" y="756560"/>
              <a:ext cx="377542" cy="377542"/>
            </a:xfrm>
            <a:prstGeom prst="flowChartConnector">
              <a:avLst/>
            </a:prstGeom>
            <a:solidFill>
              <a:schemeClr val="accent6">
                <a:lumMod val="5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5553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CD72DE7-EE8A-4136-B552-B7949F58F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328" y="1134890"/>
            <a:ext cx="10215345" cy="5747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0ACB1C-BF6C-4479-B79C-22769734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33"/>
            <a:ext cx="10515600" cy="1325563"/>
          </a:xfrm>
        </p:spPr>
        <p:txBody>
          <a:bodyPr/>
          <a:lstStyle/>
          <a:p>
            <a:r>
              <a:rPr lang="en-US"/>
              <a:t>Activating New Users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BD8E66-364B-4C81-A855-68D647C009D3}"/>
              </a:ext>
            </a:extLst>
          </p:cNvPr>
          <p:cNvSpPr txBox="1"/>
          <p:nvPr/>
        </p:nvSpPr>
        <p:spPr>
          <a:xfrm>
            <a:off x="92039" y="4527520"/>
            <a:ext cx="4284018" cy="163449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6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otham Rounded Book" pitchFamily="50" charset="0"/>
              </a:rPr>
              <a:t>For Role, select “Study Site Agent Contributor” for Site Users.</a:t>
            </a:r>
          </a:p>
          <a:p>
            <a:pPr algn="ctr"/>
            <a:endParaRPr lang="en-US">
              <a:solidFill>
                <a:schemeClr val="bg1"/>
              </a:solidFill>
              <a:latin typeface="Gotham Rounded Book" pitchFamily="50" charset="0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Gotham Rounded Book" pitchFamily="50" charset="0"/>
              </a:rPr>
              <a:t>“Study Site Supervisor” is only for Site Admins.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C62AC5-A099-4E4C-8E8F-271E914F1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978" y="2320696"/>
            <a:ext cx="3600710" cy="40007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DA5B28-C781-48D3-9705-E521351DC64D}"/>
              </a:ext>
            </a:extLst>
          </p:cNvPr>
          <p:cNvGrpSpPr/>
          <p:nvPr/>
        </p:nvGrpSpPr>
        <p:grpSpPr>
          <a:xfrm>
            <a:off x="838200" y="3904517"/>
            <a:ext cx="1188477" cy="392230"/>
            <a:chOff x="769719" y="750498"/>
            <a:chExt cx="1188477" cy="39223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4A1734-B433-452D-B742-CD9F51628176}"/>
                </a:ext>
              </a:extLst>
            </p:cNvPr>
            <p:cNvSpPr/>
            <p:nvPr/>
          </p:nvSpPr>
          <p:spPr>
            <a:xfrm>
              <a:off x="769719" y="750498"/>
              <a:ext cx="1188477" cy="39223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8575">
              <a:solidFill>
                <a:schemeClr val="accent6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STEP    </a:t>
              </a:r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2D587D32-0382-4B2A-BF9F-9B41A904DC2E}"/>
                </a:ext>
              </a:extLst>
            </p:cNvPr>
            <p:cNvSpPr/>
            <p:nvPr/>
          </p:nvSpPr>
          <p:spPr>
            <a:xfrm>
              <a:off x="1580654" y="756560"/>
              <a:ext cx="377542" cy="377542"/>
            </a:xfrm>
            <a:prstGeom prst="flowChartConnector">
              <a:avLst/>
            </a:prstGeom>
            <a:solidFill>
              <a:schemeClr val="accent6">
                <a:lumMod val="5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4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35CA9E9-B30D-4D0E-98BE-F5368BEB0B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" t="421" r="1" b="654"/>
          <a:stretch/>
        </p:blipFill>
        <p:spPr>
          <a:xfrm>
            <a:off x="6463033" y="2133858"/>
            <a:ext cx="3348858" cy="41893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A0410D-9F05-46CA-A5A2-F1AC8C8901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4" t="23512" r="3724" b="15962"/>
          <a:stretch/>
        </p:blipFill>
        <p:spPr>
          <a:xfrm>
            <a:off x="6425548" y="2133858"/>
            <a:ext cx="3160232" cy="2567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4ED8C6-9902-4500-825B-6AD9586659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7072"/>
          <a:stretch/>
        </p:blipFill>
        <p:spPr>
          <a:xfrm>
            <a:off x="6463033" y="6044956"/>
            <a:ext cx="3343440" cy="2919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C6679A-0380-43C3-B672-8F48968749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405"/>
          <a:stretch/>
        </p:blipFill>
        <p:spPr>
          <a:xfrm>
            <a:off x="6463033" y="5182696"/>
            <a:ext cx="3346960" cy="8630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8015FAB-B9AE-4871-9614-B737B21C9C98}"/>
              </a:ext>
            </a:extLst>
          </p:cNvPr>
          <p:cNvSpPr/>
          <p:nvPr/>
        </p:nvSpPr>
        <p:spPr>
          <a:xfrm>
            <a:off x="6072186" y="4965399"/>
            <a:ext cx="3835138" cy="1604672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548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CD72DE7-EE8A-4136-B552-B7949F58F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328" y="1119674"/>
            <a:ext cx="10215345" cy="5747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0ACB1C-BF6C-4479-B79C-22769734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33"/>
            <a:ext cx="10515600" cy="1325563"/>
          </a:xfrm>
        </p:spPr>
        <p:txBody>
          <a:bodyPr/>
          <a:lstStyle/>
          <a:p>
            <a:r>
              <a:rPr lang="en-US"/>
              <a:t>Activating New Users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BD8E66-364B-4C81-A855-68D647C009D3}"/>
              </a:ext>
            </a:extLst>
          </p:cNvPr>
          <p:cNvSpPr txBox="1"/>
          <p:nvPr/>
        </p:nvSpPr>
        <p:spPr>
          <a:xfrm>
            <a:off x="92039" y="5264642"/>
            <a:ext cx="3313634" cy="1021556"/>
          </a:xfrm>
          <a:prstGeom prst="roundRect">
            <a:avLst/>
          </a:prstGeom>
          <a:solidFill>
            <a:schemeClr val="accent5"/>
          </a:solidFill>
          <a:ln w="28575">
            <a:solidFill>
              <a:srgbClr val="ED7B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otham Rounded Book" pitchFamily="50" charset="0"/>
              </a:rPr>
              <a:t>Click “Create” to complete user activation and trigger activation email.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C62AC5-A099-4E4C-8E8F-271E914F1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978" y="2320696"/>
            <a:ext cx="3600710" cy="40007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DE9A044-FCC0-49DC-8266-4A3F21A445D8}"/>
              </a:ext>
            </a:extLst>
          </p:cNvPr>
          <p:cNvGrpSpPr/>
          <p:nvPr/>
        </p:nvGrpSpPr>
        <p:grpSpPr>
          <a:xfrm>
            <a:off x="838200" y="4615043"/>
            <a:ext cx="1188477" cy="392230"/>
            <a:chOff x="769719" y="750498"/>
            <a:chExt cx="1188477" cy="39223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9D517BE-BD29-42DB-A950-9BF449431DCA}"/>
                </a:ext>
              </a:extLst>
            </p:cNvPr>
            <p:cNvSpPr/>
            <p:nvPr/>
          </p:nvSpPr>
          <p:spPr>
            <a:xfrm>
              <a:off x="769719" y="750498"/>
              <a:ext cx="1188477" cy="39223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solidFill>
                <a:srgbClr val="ED7B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STEP    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FFC41C51-3C13-4620-AABF-E761A26F88E0}"/>
                </a:ext>
              </a:extLst>
            </p:cNvPr>
            <p:cNvSpPr/>
            <p:nvPr/>
          </p:nvSpPr>
          <p:spPr>
            <a:xfrm>
              <a:off x="1580654" y="756560"/>
              <a:ext cx="377542" cy="377542"/>
            </a:xfrm>
            <a:prstGeom prst="flowChartConnector">
              <a:avLst/>
            </a:prstGeom>
            <a:solidFill>
              <a:srgbClr val="DE1F2C"/>
            </a:solidFill>
            <a:ln w="28575">
              <a:solidFill>
                <a:srgbClr val="ED7B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5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4FDF375-550A-487A-8034-8EB5E8973B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" t="421" r="1" b="654"/>
          <a:stretch/>
        </p:blipFill>
        <p:spPr>
          <a:xfrm>
            <a:off x="6433324" y="2272840"/>
            <a:ext cx="3373350" cy="4220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A9B446-157B-4AB3-9FC1-D0FA5735B2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4" t="23512" r="3724" b="15962"/>
          <a:stretch/>
        </p:blipFill>
        <p:spPr>
          <a:xfrm>
            <a:off x="6354146" y="2112555"/>
            <a:ext cx="3346223" cy="27182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A349BC-795D-492A-A907-947E5D9DB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144" y="5279477"/>
            <a:ext cx="3346225" cy="7977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821B87D-9C9E-4062-8817-7B5BFEA68E51}"/>
              </a:ext>
            </a:extLst>
          </p:cNvPr>
          <p:cNvSpPr/>
          <p:nvPr/>
        </p:nvSpPr>
        <p:spPr>
          <a:xfrm>
            <a:off x="9132117" y="6049262"/>
            <a:ext cx="802433" cy="546954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11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CB1C-BF6C-4479-B79C-22769734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23"/>
            <a:ext cx="10515600" cy="1325563"/>
          </a:xfrm>
        </p:spPr>
        <p:txBody>
          <a:bodyPr/>
          <a:lstStyle/>
          <a:p>
            <a:r>
              <a:rPr lang="en-US"/>
              <a:t>Revoking User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D4E6-9D37-4050-81EB-B6FBC9AA5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786"/>
            <a:ext cx="10515600" cy="4384627"/>
          </a:xfrm>
        </p:spPr>
        <p:txBody>
          <a:bodyPr>
            <a:normAutofit/>
          </a:bodyPr>
          <a:lstStyle/>
          <a:p>
            <a:r>
              <a:rPr lang="en-US" sz="2800"/>
              <a:t>If staff leave the site or no longer require access to the registry, then their access must be revoked.</a:t>
            </a:r>
          </a:p>
          <a:p>
            <a:r>
              <a:rPr lang="en-US" sz="2800"/>
              <a:t>Best practice is to update in registry </a:t>
            </a:r>
            <a:r>
              <a:rPr lang="en-US" sz="2800" u="sng"/>
              <a:t>and</a:t>
            </a:r>
            <a:r>
              <a:rPr lang="en-US" sz="2800"/>
              <a:t> note in user tracking system.</a:t>
            </a:r>
          </a:p>
        </p:txBody>
      </p:sp>
    </p:spTree>
    <p:extLst>
      <p:ext uri="{BB962C8B-B14F-4D97-AF65-F5344CB8AC3E}">
        <p14:creationId xmlns:p14="http://schemas.microsoft.com/office/powerpoint/2010/main" val="3706858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CB1C-BF6C-4479-B79C-22769734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23"/>
            <a:ext cx="10515600" cy="1325563"/>
          </a:xfrm>
        </p:spPr>
        <p:txBody>
          <a:bodyPr/>
          <a:lstStyle/>
          <a:p>
            <a:r>
              <a:rPr lang="en-US"/>
              <a:t>Revoking User Access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6B16E7-43DB-4DF9-A737-F50A3267E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67" y="1314847"/>
            <a:ext cx="9887666" cy="55618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4CAD7C-CC9F-4AD7-8519-597ACB44B75A}"/>
              </a:ext>
            </a:extLst>
          </p:cNvPr>
          <p:cNvSpPr txBox="1"/>
          <p:nvPr/>
        </p:nvSpPr>
        <p:spPr>
          <a:xfrm>
            <a:off x="286170" y="4029953"/>
            <a:ext cx="4302681" cy="715089"/>
          </a:xfrm>
          <a:prstGeom prst="roundRect">
            <a:avLst/>
          </a:prstGeom>
          <a:solidFill>
            <a:schemeClr val="accent5"/>
          </a:solidFill>
          <a:ln w="28575">
            <a:solidFill>
              <a:srgbClr val="ED7B83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otham Rounded Book" pitchFamily="50" charset="0"/>
              </a:rPr>
              <a:t>Go the Administration page and search for the user with their email.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AB7F32-5DF1-4527-A428-5F3812FA6E77}"/>
              </a:ext>
            </a:extLst>
          </p:cNvPr>
          <p:cNvGrpSpPr/>
          <p:nvPr/>
        </p:nvGrpSpPr>
        <p:grpSpPr>
          <a:xfrm>
            <a:off x="721665" y="3429000"/>
            <a:ext cx="1188477" cy="392230"/>
            <a:chOff x="769719" y="750498"/>
            <a:chExt cx="1188477" cy="39223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58D64C9-5060-47F5-8595-9F1A17BDA3F2}"/>
                </a:ext>
              </a:extLst>
            </p:cNvPr>
            <p:cNvSpPr/>
            <p:nvPr/>
          </p:nvSpPr>
          <p:spPr>
            <a:xfrm>
              <a:off x="769719" y="750498"/>
              <a:ext cx="1188477" cy="39223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solidFill>
                <a:srgbClr val="ED7B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STEP    </a:t>
              </a: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BFF07A10-54AD-4049-88FE-429BA5415B7D}"/>
                </a:ext>
              </a:extLst>
            </p:cNvPr>
            <p:cNvSpPr/>
            <p:nvPr/>
          </p:nvSpPr>
          <p:spPr>
            <a:xfrm>
              <a:off x="1580654" y="756560"/>
              <a:ext cx="377542" cy="377542"/>
            </a:xfrm>
            <a:prstGeom prst="flowChartConnector">
              <a:avLst/>
            </a:prstGeom>
            <a:solidFill>
              <a:srgbClr val="DE1F2C"/>
            </a:solidFill>
            <a:ln w="28575">
              <a:solidFill>
                <a:srgbClr val="ED7B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1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1898498F-05D4-4730-A371-9A3D7552311F}"/>
              </a:ext>
            </a:extLst>
          </p:cNvPr>
          <p:cNvSpPr/>
          <p:nvPr/>
        </p:nvSpPr>
        <p:spPr>
          <a:xfrm>
            <a:off x="2207326" y="2663465"/>
            <a:ext cx="4632015" cy="715089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98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CB1C-BF6C-4479-B79C-22769734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23"/>
            <a:ext cx="10515600" cy="1325563"/>
          </a:xfrm>
        </p:spPr>
        <p:txBody>
          <a:bodyPr/>
          <a:lstStyle/>
          <a:p>
            <a:r>
              <a:rPr lang="en-US"/>
              <a:t>Revoking User Access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6B16E7-43DB-4DF9-A737-F50A3267E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67" y="1314847"/>
            <a:ext cx="9887666" cy="5561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2E3DBC-A681-4947-A694-87AE7074C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80" b="19060"/>
          <a:stretch/>
        </p:blipFill>
        <p:spPr>
          <a:xfrm>
            <a:off x="2579045" y="3717330"/>
            <a:ext cx="7031487" cy="2569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68128F-394D-4D70-BD73-2A495BA05F88}"/>
              </a:ext>
            </a:extLst>
          </p:cNvPr>
          <p:cNvSpPr txBox="1"/>
          <p:nvPr/>
        </p:nvSpPr>
        <p:spPr>
          <a:xfrm>
            <a:off x="286170" y="4507116"/>
            <a:ext cx="2809781" cy="1021556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otham Rounded Book" pitchFamily="50" charset="0"/>
              </a:rPr>
              <a:t>Click on the pencil and paper icon to pull up the user’s profile.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7CE8AB-0CBC-46FC-BE31-05A5553012B5}"/>
              </a:ext>
            </a:extLst>
          </p:cNvPr>
          <p:cNvGrpSpPr/>
          <p:nvPr/>
        </p:nvGrpSpPr>
        <p:grpSpPr>
          <a:xfrm>
            <a:off x="721664" y="3964437"/>
            <a:ext cx="1188477" cy="392230"/>
            <a:chOff x="769719" y="750498"/>
            <a:chExt cx="1188477" cy="39223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7ED1BA0-A837-492D-A5DE-C06892935172}"/>
                </a:ext>
              </a:extLst>
            </p:cNvPr>
            <p:cNvSpPr/>
            <p:nvPr/>
          </p:nvSpPr>
          <p:spPr>
            <a:xfrm>
              <a:off x="769719" y="750498"/>
              <a:ext cx="1188477" cy="39223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STEP    </a:t>
              </a:r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B920D431-BC39-4E20-BF7B-6A5654A9499F}"/>
                </a:ext>
              </a:extLst>
            </p:cNvPr>
            <p:cNvSpPr/>
            <p:nvPr/>
          </p:nvSpPr>
          <p:spPr>
            <a:xfrm>
              <a:off x="1580654" y="756560"/>
              <a:ext cx="377542" cy="377542"/>
            </a:xfrm>
            <a:prstGeom prst="flowChartConnector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2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BEB30F0F-9A32-409D-A7F0-223BB68AFFF1}"/>
              </a:ext>
            </a:extLst>
          </p:cNvPr>
          <p:cNvSpPr/>
          <p:nvPr/>
        </p:nvSpPr>
        <p:spPr>
          <a:xfrm>
            <a:off x="2554205" y="3635462"/>
            <a:ext cx="450252" cy="43181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51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CB1C-BF6C-4479-B79C-22769734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23"/>
            <a:ext cx="10515600" cy="1325563"/>
          </a:xfrm>
        </p:spPr>
        <p:txBody>
          <a:bodyPr/>
          <a:lstStyle/>
          <a:p>
            <a:r>
              <a:rPr lang="en-US"/>
              <a:t>Revoking User Access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6B16E7-43DB-4DF9-A737-F50A3267E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67" y="1314847"/>
            <a:ext cx="9887666" cy="5561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2E3DBC-A681-4947-A694-87AE7074C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80" b="19060"/>
          <a:stretch/>
        </p:blipFill>
        <p:spPr>
          <a:xfrm>
            <a:off x="2579045" y="3717330"/>
            <a:ext cx="7031487" cy="2569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084AD1-A041-4A20-900F-61FF989395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07" t="9738" b="5918"/>
          <a:stretch/>
        </p:blipFill>
        <p:spPr>
          <a:xfrm>
            <a:off x="7612078" y="2295331"/>
            <a:ext cx="3411037" cy="427074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31E59B5-C340-4F90-80F7-C1A8918DD2F7}"/>
              </a:ext>
            </a:extLst>
          </p:cNvPr>
          <p:cNvGrpSpPr/>
          <p:nvPr/>
        </p:nvGrpSpPr>
        <p:grpSpPr>
          <a:xfrm>
            <a:off x="664709" y="3901160"/>
            <a:ext cx="1188477" cy="392230"/>
            <a:chOff x="769719" y="750498"/>
            <a:chExt cx="1188477" cy="39223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B0502A8-165C-481A-90E3-F86D7529E137}"/>
                </a:ext>
              </a:extLst>
            </p:cNvPr>
            <p:cNvSpPr/>
            <p:nvPr/>
          </p:nvSpPr>
          <p:spPr>
            <a:xfrm>
              <a:off x="769719" y="750498"/>
              <a:ext cx="1188477" cy="39223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STEP    </a:t>
              </a:r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FE6200A8-C80C-4784-B674-CD427193AD24}"/>
                </a:ext>
              </a:extLst>
            </p:cNvPr>
            <p:cNvSpPr/>
            <p:nvPr/>
          </p:nvSpPr>
          <p:spPr>
            <a:xfrm>
              <a:off x="1580654" y="756560"/>
              <a:ext cx="377542" cy="377542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3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04BA0C6-6EEF-43B0-B4E3-703A1FA0859F}"/>
              </a:ext>
            </a:extLst>
          </p:cNvPr>
          <p:cNvSpPr txBox="1"/>
          <p:nvPr/>
        </p:nvSpPr>
        <p:spPr>
          <a:xfrm>
            <a:off x="286170" y="4474961"/>
            <a:ext cx="3483397" cy="1021556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otham Rounded Book" pitchFamily="50" charset="0"/>
              </a:rPr>
              <a:t>Toggle the “Active” status to “Inactive” and click “Apply Changes.”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4922C20-D274-4A23-B778-E90FAE48235A}"/>
              </a:ext>
            </a:extLst>
          </p:cNvPr>
          <p:cNvSpPr/>
          <p:nvPr/>
        </p:nvSpPr>
        <p:spPr>
          <a:xfrm>
            <a:off x="7595360" y="2866548"/>
            <a:ext cx="542877" cy="50493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54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CB1C-BF6C-4479-B79C-22769734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23"/>
            <a:ext cx="10515600" cy="1325563"/>
          </a:xfrm>
        </p:spPr>
        <p:txBody>
          <a:bodyPr/>
          <a:lstStyle/>
          <a:p>
            <a:r>
              <a:rPr lang="en-US"/>
              <a:t>Revoking User Access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6B16E7-43DB-4DF9-A737-F50A3267E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67" y="1314847"/>
            <a:ext cx="9887666" cy="5561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2E3DBC-A681-4947-A694-87AE7074C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80" b="19060"/>
          <a:stretch/>
        </p:blipFill>
        <p:spPr>
          <a:xfrm>
            <a:off x="2579045" y="3717330"/>
            <a:ext cx="7031487" cy="2569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084AD1-A041-4A20-900F-61FF989395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" b="103"/>
          <a:stretch/>
        </p:blipFill>
        <p:spPr>
          <a:xfrm>
            <a:off x="7612078" y="2295331"/>
            <a:ext cx="3411037" cy="427074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31E59B5-C340-4F90-80F7-C1A8918DD2F7}"/>
              </a:ext>
            </a:extLst>
          </p:cNvPr>
          <p:cNvGrpSpPr/>
          <p:nvPr/>
        </p:nvGrpSpPr>
        <p:grpSpPr>
          <a:xfrm>
            <a:off x="664709" y="3901160"/>
            <a:ext cx="1188477" cy="392230"/>
            <a:chOff x="769719" y="750498"/>
            <a:chExt cx="1188477" cy="39223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B0502A8-165C-481A-90E3-F86D7529E137}"/>
                </a:ext>
              </a:extLst>
            </p:cNvPr>
            <p:cNvSpPr/>
            <p:nvPr/>
          </p:nvSpPr>
          <p:spPr>
            <a:xfrm>
              <a:off x="769719" y="750498"/>
              <a:ext cx="1188477" cy="39223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STEP    </a:t>
              </a:r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FE6200A8-C80C-4784-B674-CD427193AD24}"/>
                </a:ext>
              </a:extLst>
            </p:cNvPr>
            <p:cNvSpPr/>
            <p:nvPr/>
          </p:nvSpPr>
          <p:spPr>
            <a:xfrm>
              <a:off x="1580654" y="756560"/>
              <a:ext cx="377542" cy="377542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Gotham Rounded Bold" panose="02000000000000000000" pitchFamily="50" charset="0"/>
                </a:rPr>
                <a:t>3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04BA0C6-6EEF-43B0-B4E3-703A1FA0859F}"/>
              </a:ext>
            </a:extLst>
          </p:cNvPr>
          <p:cNvSpPr txBox="1"/>
          <p:nvPr/>
        </p:nvSpPr>
        <p:spPr>
          <a:xfrm>
            <a:off x="286170" y="4474961"/>
            <a:ext cx="3483397" cy="1021556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otham Rounded Book" pitchFamily="50" charset="0"/>
              </a:rPr>
              <a:t>Toggle the “Active” status to “Inactive” and click “Apply Changes.”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4922C20-D274-4A23-B778-E90FAE48235A}"/>
              </a:ext>
            </a:extLst>
          </p:cNvPr>
          <p:cNvSpPr/>
          <p:nvPr/>
        </p:nvSpPr>
        <p:spPr>
          <a:xfrm>
            <a:off x="7595360" y="2866548"/>
            <a:ext cx="542877" cy="50493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A4F32D-419B-43E0-A55A-BB0583C92330}"/>
              </a:ext>
            </a:extLst>
          </p:cNvPr>
          <p:cNvSpPr/>
          <p:nvPr/>
        </p:nvSpPr>
        <p:spPr>
          <a:xfrm>
            <a:off x="10142375" y="6061149"/>
            <a:ext cx="878796" cy="50493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53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CC79E-3423-4CB3-9CCB-8964570BE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Resending Activation Link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F5DF8-DB44-4C61-8F1B-9943D7FC0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latin typeface="Gotham Rounded Book"/>
              </a:rPr>
              <a:t>If a user fails to access the activation link within 24 hours, a new email and link will need to be sent.</a:t>
            </a:r>
          </a:p>
          <a:p>
            <a:r>
              <a:rPr lang="en-US" sz="2400">
                <a:latin typeface="Gotham Rounded Book"/>
              </a:rPr>
              <a:t>Please email </a:t>
            </a:r>
            <a:r>
              <a:rPr lang="en-US" sz="2400">
                <a:latin typeface="Gotham Rounded Book"/>
                <a:hlinkClick r:id="rId2"/>
              </a:rPr>
              <a:t>R3Assist@fredhutch.org</a:t>
            </a:r>
            <a:r>
              <a:rPr lang="en-US" sz="2400">
                <a:latin typeface="Gotham Rounded Book"/>
              </a:rPr>
              <a:t> with the user’s email address to resend their link.</a:t>
            </a:r>
          </a:p>
          <a:p>
            <a:r>
              <a:rPr lang="en-US" sz="2400">
                <a:latin typeface="Gotham Rounded Book"/>
              </a:rPr>
              <a:t>We are determining how this process will work long-term.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0EDAA4-FC6E-46E1-8F04-1CD834297D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Account 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1720649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5C1AD-E6A7-4F09-8B00-6800DAC7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804"/>
            <a:ext cx="10515600" cy="1325563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09523-B0FC-4B02-B0ED-9C87B1740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367"/>
            <a:ext cx="10515600" cy="440204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800"/>
              <a:t>Red Ribbon Registry Overview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/>
              <a:t>Site Admin Roles and Responsibilities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/>
              <a:t>User Onboarding Requirements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/>
              <a:t>Registry Site Portal Administration</a:t>
            </a:r>
          </a:p>
          <a:p>
            <a:pPr lvl="1"/>
            <a:r>
              <a:rPr lang="en-US" sz="2400"/>
              <a:t>Activating New Users</a:t>
            </a:r>
          </a:p>
          <a:p>
            <a:pPr lvl="1"/>
            <a:r>
              <a:rPr lang="en-US" sz="2400"/>
              <a:t>Revoking User Access</a:t>
            </a:r>
          </a:p>
          <a:p>
            <a:pPr lvl="1"/>
            <a:r>
              <a:rPr lang="en-US" sz="2400"/>
              <a:t>User Account Troubleshooting</a:t>
            </a:r>
          </a:p>
          <a:p>
            <a:pPr lvl="1"/>
            <a:r>
              <a:rPr lang="en-US" sz="2400"/>
              <a:t>Updating Catchment Area Radius 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772278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CC79E-3423-4CB3-9CCB-8964570BE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Resetting Two-Factor Authentication (TFA)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F5DF8-DB44-4C61-8F1B-9943D7FC0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/>
              <a:t>TFA will need to be reset if a user uses Oracle Authenticator and gets a new phone or resets their current phone, or if an issue occurs with their email.</a:t>
            </a:r>
          </a:p>
          <a:p>
            <a:r>
              <a:rPr lang="en-US" sz="2400"/>
              <a:t>Please email </a:t>
            </a:r>
            <a:r>
              <a:rPr lang="en-US" sz="2400">
                <a:hlinkClick r:id="rId3"/>
              </a:rPr>
              <a:t>R3Assist@fredhutch.org</a:t>
            </a:r>
            <a:r>
              <a:rPr lang="en-US" sz="2400"/>
              <a:t> with the user’s email address to have their TFA reset.</a:t>
            </a:r>
          </a:p>
          <a:p>
            <a:r>
              <a:rPr lang="en-US" sz="2400"/>
              <a:t>Once reset, the user will be prompted to set up TFA again the next time they login.</a:t>
            </a:r>
          </a:p>
          <a:p>
            <a:pPr lvl="1"/>
            <a:r>
              <a:rPr lang="en-US" sz="2400"/>
              <a:t>If using Oracle Authenticator app, new QR code will appear to scan in app.</a:t>
            </a:r>
          </a:p>
          <a:p>
            <a:r>
              <a:rPr lang="en-US" sz="2400"/>
              <a:t>We are determining how this process will work long-term.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C6FE27-C82B-4D65-B998-2F5F3148DD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Account 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188352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CB1C-BF6C-4479-B79C-22769734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23"/>
            <a:ext cx="10515600" cy="1325563"/>
          </a:xfrm>
        </p:spPr>
        <p:txBody>
          <a:bodyPr/>
          <a:lstStyle/>
          <a:p>
            <a:r>
              <a:rPr lang="en-US"/>
              <a:t>Updating Catchment Area Radius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D4E6-9D37-4050-81EB-B6FBC9AA5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794"/>
            <a:ext cx="10515600" cy="4384627"/>
          </a:xfrm>
        </p:spPr>
        <p:txBody>
          <a:bodyPr>
            <a:normAutofit/>
          </a:bodyPr>
          <a:lstStyle/>
          <a:p>
            <a:r>
              <a:rPr lang="en-US" sz="2800"/>
              <a:t>Email </a:t>
            </a:r>
            <a:r>
              <a:rPr lang="en-US" sz="2800">
                <a:hlinkClick r:id="rId3"/>
              </a:rPr>
              <a:t>R3Assist@fredhutch.org</a:t>
            </a:r>
            <a:r>
              <a:rPr lang="en-US" sz="2800"/>
              <a:t> with the desired radius for site’s catchment area.</a:t>
            </a:r>
          </a:p>
          <a:p>
            <a:r>
              <a:rPr lang="en-US" sz="2800"/>
              <a:t>R3 Team will notify Site Admins when the catchment area radius has been updated.</a:t>
            </a:r>
          </a:p>
        </p:txBody>
      </p:sp>
    </p:spTree>
    <p:extLst>
      <p:ext uri="{BB962C8B-B14F-4D97-AF65-F5344CB8AC3E}">
        <p14:creationId xmlns:p14="http://schemas.microsoft.com/office/powerpoint/2010/main" val="2640892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1BD961-7322-438C-9170-F7FE549443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5B4FA-3FC7-45F8-B316-46BD88C34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E9874C-E83A-42D8-BD14-D222E2460F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56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CB1C-BF6C-4479-B79C-22769734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23"/>
            <a:ext cx="10515600" cy="1325563"/>
          </a:xfrm>
        </p:spPr>
        <p:txBody>
          <a:bodyPr/>
          <a:lstStyle/>
          <a:p>
            <a:r>
              <a:rPr lang="en-US">
                <a:latin typeface="Gotham Rounded Bold"/>
              </a:rPr>
              <a:t>Training and Office Hours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D4E6-9D37-4050-81EB-B6FBC9AA5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794"/>
            <a:ext cx="10515600" cy="43846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Gotham Rounded Book"/>
              </a:rPr>
              <a:t>Live trainings September 29 and October 3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sz="2400" dirty="0">
                <a:latin typeface="Gotham Rounded Book"/>
              </a:rPr>
              <a:t>Site Admin and Site User trainings</a:t>
            </a:r>
          </a:p>
          <a:p>
            <a:pPr lvl="1"/>
            <a:r>
              <a:rPr lang="en-US" sz="2400" dirty="0">
                <a:solidFill>
                  <a:srgbClr val="3780CE"/>
                </a:solidFill>
                <a:latin typeface="Gotham Rounded Book"/>
              </a:rPr>
              <a:t>Recordings to be posted on the </a:t>
            </a:r>
            <a:r>
              <a:rPr lang="en-US" sz="2400" dirty="0">
                <a:solidFill>
                  <a:srgbClr val="3780CE"/>
                </a:solidFill>
                <a:latin typeface="Gotham Rounded Book"/>
                <a:hlinkClick r:id="rId3"/>
              </a:rPr>
              <a:t>HANC website</a:t>
            </a:r>
          </a:p>
          <a:p>
            <a:r>
              <a:rPr lang="en-US" sz="2800" dirty="0">
                <a:solidFill>
                  <a:schemeClr val="accent2"/>
                </a:solidFill>
                <a:latin typeface="Gotham Rounded Book"/>
              </a:rPr>
              <a:t>Office hours every other Tuesday at 10am PT / 1pm ET</a:t>
            </a:r>
          </a:p>
          <a:p>
            <a:pPr lvl="1"/>
            <a:r>
              <a:rPr lang="en-US" sz="2400" dirty="0">
                <a:latin typeface="Gotham Rounded Book"/>
              </a:rPr>
              <a:t>Allow sites to ask questions with R3 Team</a:t>
            </a:r>
          </a:p>
          <a:p>
            <a:pPr lvl="1"/>
            <a:r>
              <a:rPr lang="en-US" sz="2400" dirty="0">
                <a:latin typeface="Gotham Rounded Book"/>
              </a:rPr>
              <a:t>Review training materials before attending</a:t>
            </a:r>
          </a:p>
          <a:p>
            <a:pPr lvl="1"/>
            <a:r>
              <a:rPr lang="en-US" sz="2400" dirty="0">
                <a:latin typeface="Gotham Rounded Book"/>
              </a:rPr>
              <a:t>Next Session: October 11, 2022</a:t>
            </a:r>
          </a:p>
          <a:p>
            <a:pPr lvl="1"/>
            <a:endParaRPr lang="en-US" sz="2400">
              <a:latin typeface="Gotham Rounded Book"/>
            </a:endParaRPr>
          </a:p>
        </p:txBody>
      </p:sp>
    </p:spTree>
    <p:extLst>
      <p:ext uri="{BB962C8B-B14F-4D97-AF65-F5344CB8AC3E}">
        <p14:creationId xmlns:p14="http://schemas.microsoft.com/office/powerpoint/2010/main" val="1096028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0FC0C-2775-4D8D-8656-E9DD6626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41" y="225282"/>
            <a:ext cx="6974542" cy="1325563"/>
          </a:xfrm>
        </p:spPr>
        <p:txBody>
          <a:bodyPr/>
          <a:lstStyle/>
          <a:p>
            <a:r>
              <a:rPr lang="en-US"/>
              <a:t>R3 Resources Webpage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89059-8406-43C3-9310-1BBFF9F55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613" y="1277584"/>
            <a:ext cx="7778164" cy="10457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latin typeface="Gotham Rounded Book"/>
                <a:hlinkClick r:id="rId3"/>
              </a:rPr>
              <a:t>https://www.hanc.info/resources/training/red-ribbon-registry.html</a:t>
            </a:r>
            <a:endParaRPr lang="en-US" sz="2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F021D-493A-F342-AB86-AA8C01DBC708}"/>
              </a:ext>
            </a:extLst>
          </p:cNvPr>
          <p:cNvGrpSpPr/>
          <p:nvPr/>
        </p:nvGrpSpPr>
        <p:grpSpPr>
          <a:xfrm>
            <a:off x="8139952" y="177695"/>
            <a:ext cx="3657600" cy="6503524"/>
            <a:chOff x="9009529" y="1800306"/>
            <a:chExt cx="2743200" cy="4880913"/>
          </a:xfrm>
        </p:grpSpPr>
        <p:pic>
          <p:nvPicPr>
            <p:cNvPr id="6" name="Picture 7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CBC02805-C2BA-D283-414A-BD719F20C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9529" y="1800306"/>
              <a:ext cx="2743200" cy="2683646"/>
            </a:xfrm>
            <a:prstGeom prst="rect">
              <a:avLst/>
            </a:prstGeom>
          </p:spPr>
        </p:pic>
        <p:pic>
          <p:nvPicPr>
            <p:cNvPr id="8" name="Picture 1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F855D84-4FF3-3EC7-293E-62E67062B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09529" y="4479839"/>
              <a:ext cx="2743200" cy="220138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1569DD-314A-4260-8C74-B9AD6AC37DE9}"/>
              </a:ext>
            </a:extLst>
          </p:cNvPr>
          <p:cNvSpPr txBox="1"/>
          <p:nvPr/>
        </p:nvSpPr>
        <p:spPr>
          <a:xfrm>
            <a:off x="9655539" y="470560"/>
            <a:ext cx="1944231" cy="1021556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Rounded Book"/>
              </a:rPr>
              <a:t>Site resources and posted materials</a:t>
            </a:r>
          </a:p>
        </p:txBody>
      </p:sp>
      <p:pic>
        <p:nvPicPr>
          <p:cNvPr id="14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F5AE41E-9275-69D2-10AD-6C34F06E09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69" b="3820"/>
          <a:stretch/>
        </p:blipFill>
        <p:spPr>
          <a:xfrm>
            <a:off x="134471" y="1795182"/>
            <a:ext cx="5360894" cy="4915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6DFAFA-5A0C-49A5-B4C2-C98DBCAF441D}"/>
              </a:ext>
            </a:extLst>
          </p:cNvPr>
          <p:cNvSpPr txBox="1"/>
          <p:nvPr/>
        </p:nvSpPr>
        <p:spPr>
          <a:xfrm>
            <a:off x="3000432" y="5240829"/>
            <a:ext cx="2276487" cy="715089"/>
          </a:xfrm>
          <a:prstGeom prst="roundRect">
            <a:avLst/>
          </a:prstGeom>
          <a:solidFill>
            <a:schemeClr val="accent5"/>
          </a:solidFill>
          <a:ln w="28575">
            <a:solidFill>
              <a:srgbClr val="ED7B8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Rounded Book"/>
              </a:rPr>
              <a:t>Links to survey</a:t>
            </a:r>
            <a:r>
              <a:rPr lang="en-US">
                <a:solidFill>
                  <a:srgbClr val="FFFFFF"/>
                </a:solidFill>
                <a:latin typeface="Gotham Rounded Book"/>
              </a:rPr>
              <a:t> and site portal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Rounded Boo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6006D9-1989-4E0A-AFDD-6D98005F9E10}"/>
              </a:ext>
            </a:extLst>
          </p:cNvPr>
          <p:cNvSpPr txBox="1"/>
          <p:nvPr/>
        </p:nvSpPr>
        <p:spPr>
          <a:xfrm>
            <a:off x="5637349" y="3851107"/>
            <a:ext cx="2588958" cy="408623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accent6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Rounded Book" pitchFamily="50" charset="0"/>
                <a:ea typeface="+mn-ea"/>
                <a:cs typeface="+mn-cs"/>
              </a:rPr>
              <a:t>Contact information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C141A-A35B-42DB-BE90-CA47F6F766F5}"/>
              </a:ext>
            </a:extLst>
          </p:cNvPr>
          <p:cNvSpPr txBox="1"/>
          <p:nvPr/>
        </p:nvSpPr>
        <p:spPr>
          <a:xfrm>
            <a:off x="5555560" y="2235706"/>
            <a:ext cx="2674041" cy="715089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Rounded Book" pitchFamily="50" charset="0"/>
                <a:ea typeface="+mn-ea"/>
                <a:cs typeface="+mn-cs"/>
              </a:rPr>
              <a:t>Coming soon: Links to recorded trainings</a:t>
            </a:r>
          </a:p>
        </p:txBody>
      </p:sp>
    </p:spTree>
    <p:extLst>
      <p:ext uri="{BB962C8B-B14F-4D97-AF65-F5344CB8AC3E}">
        <p14:creationId xmlns:p14="http://schemas.microsoft.com/office/powerpoint/2010/main" val="218625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0FC0C-2775-4D8D-8656-E9DD6626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23"/>
            <a:ext cx="10515600" cy="1325563"/>
          </a:xfrm>
        </p:spPr>
        <p:txBody>
          <a:bodyPr/>
          <a:lstStyle/>
          <a:p>
            <a:r>
              <a:rPr lang="en-US"/>
              <a:t>Oracle Health Sciences Support Cloud Portal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A67AEC-4B42-44A8-85E1-9A4B1AC1D64A}"/>
              </a:ext>
            </a:extLst>
          </p:cNvPr>
          <p:cNvSpPr txBox="1">
            <a:spLocks/>
          </p:cNvSpPr>
          <p:nvPr/>
        </p:nvSpPr>
        <p:spPr>
          <a:xfrm>
            <a:off x="5620871" y="2056363"/>
            <a:ext cx="5936035" cy="39169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F63D3"/>
              </a:buClr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Gotham Rounded Book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F63D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Rounded Book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F63D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Rounded Book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F63D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Rounded Book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F63D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Rounded Book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>
                <a:solidFill>
                  <a:srgbClr val="0072BC"/>
                </a:solidFill>
                <a:latin typeface="Gotham Rounded Medium" pitchFamily="50" charset="0"/>
                <a:hlinkClick r:id="rId3"/>
              </a:rPr>
              <a:t>https://hsgbu.custhelp.com/</a:t>
            </a:r>
            <a:endParaRPr lang="en-US">
              <a:solidFill>
                <a:srgbClr val="0072BC"/>
              </a:solidFill>
              <a:latin typeface="Gotham Rounded Medium" pitchFamily="50" charset="0"/>
            </a:endParaRPr>
          </a:p>
          <a:p>
            <a:pPr>
              <a:spcAft>
                <a:spcPts val="0"/>
              </a:spcAft>
            </a:pPr>
            <a:r>
              <a:rPr lang="en-US">
                <a:latin typeface="Gotham Rounded Medium" pitchFamily="50" charset="0"/>
              </a:rPr>
              <a:t>Technical support and help desk for:</a:t>
            </a:r>
          </a:p>
          <a:p>
            <a:pPr lvl="1">
              <a:spcAft>
                <a:spcPts val="0"/>
              </a:spcAft>
            </a:pPr>
            <a:r>
              <a:rPr lang="en-US"/>
              <a:t>Support requests</a:t>
            </a:r>
          </a:p>
          <a:p>
            <a:pPr lvl="1">
              <a:spcAft>
                <a:spcPts val="0"/>
              </a:spcAft>
            </a:pPr>
            <a:r>
              <a:rPr lang="en-US"/>
              <a:t>Checkout and outcome code update issues</a:t>
            </a:r>
          </a:p>
          <a:p>
            <a:pPr lvl="1">
              <a:spcAft>
                <a:spcPts val="0"/>
              </a:spcAft>
            </a:pPr>
            <a:r>
              <a:rPr lang="en-US"/>
              <a:t>Bugs</a:t>
            </a:r>
          </a:p>
          <a:p>
            <a:pPr>
              <a:spcAft>
                <a:spcPts val="0"/>
              </a:spcAft>
            </a:pPr>
            <a:r>
              <a:rPr lang="en-US">
                <a:solidFill>
                  <a:schemeClr val="accent2"/>
                </a:solidFill>
                <a:latin typeface="Gotham Rounded Medium" pitchFamily="50" charset="0"/>
              </a:rPr>
              <a:t>Site Admins must contact portal on behalf of other users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30F80D-E4D2-41F9-B1A3-92939FE504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70"/>
          <a:stretch/>
        </p:blipFill>
        <p:spPr>
          <a:xfrm>
            <a:off x="635093" y="1948645"/>
            <a:ext cx="4776661" cy="413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71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B9D4F-C948-A340-9F12-07D0F0B7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578" y="2268212"/>
            <a:ext cx="10073720" cy="909981"/>
          </a:xfrm>
        </p:spPr>
        <p:txBody>
          <a:bodyPr/>
          <a:lstStyle/>
          <a:p>
            <a:r>
              <a:rPr lang="en-US">
                <a:latin typeface="+mn-lt"/>
              </a:rPr>
              <a:t>Oracle Health Sciences Support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EA50A2-202F-4C49-8660-C22DD38AD1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0"/>
              <a:t>Support Overview</a:t>
            </a:r>
          </a:p>
        </p:txBody>
      </p:sp>
    </p:spTree>
    <p:extLst>
      <p:ext uri="{BB962C8B-B14F-4D97-AF65-F5344CB8AC3E}">
        <p14:creationId xmlns:p14="http://schemas.microsoft.com/office/powerpoint/2010/main" val="81226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82613" y="215899"/>
            <a:ext cx="10500015" cy="844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solidFill>
                  <a:srgbClr val="FCFBFA"/>
                </a:solidFill>
                <a:latin typeface="Oracle Sans"/>
                <a:cs typeface="Arial"/>
              </a:rPr>
              <a:t>Oracle Health Sciences Support – </a:t>
            </a:r>
            <a:r>
              <a:rPr lang="en-GB" sz="2900">
                <a:solidFill>
                  <a:srgbClr val="C00000"/>
                </a:solidFill>
                <a:latin typeface="Oracle Sans"/>
                <a:cs typeface="Arial"/>
              </a:rPr>
              <a:t>Introduction</a:t>
            </a:r>
            <a:endParaRPr lang="en-US" sz="2900" b="1">
              <a:solidFill>
                <a:srgbClr val="C00000"/>
              </a:solidFill>
              <a:latin typeface="Oracle Sans"/>
              <a:cs typeface="Arial"/>
            </a:endParaRPr>
          </a:p>
        </p:txBody>
      </p:sp>
      <p:sp>
        <p:nvSpPr>
          <p:cNvPr id="7" name="Text Placeholder 11"/>
          <p:cNvSpPr txBox="1">
            <a:spLocks/>
          </p:cNvSpPr>
          <p:nvPr/>
        </p:nvSpPr>
        <p:spPr>
          <a:xfrm>
            <a:off x="707304" y="1317983"/>
            <a:ext cx="4990128" cy="185124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39623" indent="-339623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9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>
                <a:solidFill>
                  <a:srgbClr val="FCFBFA"/>
                </a:solidFill>
                <a:latin typeface="Oracle Sans"/>
                <a:cs typeface="Arial"/>
              </a:rPr>
              <a:t>Contacting Us:</a:t>
            </a:r>
          </a:p>
          <a:p>
            <a:pPr marL="347472" indent="-347472">
              <a:lnSpc>
                <a:spcPct val="100000"/>
              </a:lnSpc>
            </a:pPr>
            <a:r>
              <a:rPr lang="en-US" sz="2300" b="0">
                <a:solidFill>
                  <a:srgbClr val="FCFBFA"/>
                </a:solidFill>
                <a:latin typeface="Oracle Sans"/>
                <a:cs typeface="Arial"/>
              </a:rPr>
              <a:t>Submit a  service request via the Oracle Health Sciences Support Cloud portal.  This portal is available 24x7.</a:t>
            </a:r>
          </a:p>
          <a:p>
            <a:pPr>
              <a:spcAft>
                <a:spcPts val="600"/>
              </a:spcAft>
            </a:pPr>
            <a:r>
              <a:rPr lang="en-US" sz="2300" b="0">
                <a:solidFill>
                  <a:srgbClr val="FCFBFA"/>
                </a:solidFill>
                <a:latin typeface="Oracle Sans"/>
                <a:cs typeface="Arial"/>
              </a:rPr>
              <a:t>Support Hours: </a:t>
            </a:r>
            <a:r>
              <a:rPr lang="en-US" sz="2300" b="0">
                <a:solidFill>
                  <a:srgbClr val="FCFBFA"/>
                </a:solidFill>
                <a:latin typeface="Oracle Sans"/>
                <a:cs typeface="Oracle Sans" panose="020B0503020204020204" pitchFamily="34" charset="0"/>
              </a:rPr>
              <a:t>8am to 8pm US/ET Mon – Fri</a:t>
            </a:r>
          </a:p>
          <a:p>
            <a:pPr>
              <a:spcAft>
                <a:spcPts val="600"/>
              </a:spcAft>
            </a:pPr>
            <a:r>
              <a:rPr lang="en-US" sz="2300" b="0">
                <a:solidFill>
                  <a:srgbClr val="FCFBFA"/>
                </a:solidFill>
                <a:latin typeface="Oracle Sans"/>
                <a:cs typeface="Oracle Sans" panose="020B0503020204020204" pitchFamily="34" charset="0"/>
              </a:rPr>
              <a:t>Supported Language: English only</a:t>
            </a:r>
            <a:br>
              <a:rPr lang="en-US" sz="2300" b="0">
                <a:solidFill>
                  <a:srgbClr val="FCFBFA"/>
                </a:solidFill>
                <a:latin typeface="Oracle Sans"/>
                <a:cs typeface="Oracle Sans" panose="020B0503020204020204" pitchFamily="34" charset="0"/>
              </a:rPr>
            </a:br>
            <a:endParaRPr lang="en-US" sz="2300" b="0">
              <a:solidFill>
                <a:srgbClr val="FCFBFA"/>
              </a:solidFill>
              <a:latin typeface="Oracle Sans"/>
              <a:cs typeface="Oracle Sans" panose="020B0503020204020204" pitchFamily="34" charset="0"/>
            </a:endParaRPr>
          </a:p>
        </p:txBody>
      </p:sp>
      <p:sp>
        <p:nvSpPr>
          <p:cNvPr id="8" name="Text Placeholder 12"/>
          <p:cNvSpPr txBox="1">
            <a:spLocks/>
          </p:cNvSpPr>
          <p:nvPr/>
        </p:nvSpPr>
        <p:spPr>
          <a:xfrm>
            <a:off x="6267866" y="1307349"/>
            <a:ext cx="4990128" cy="22142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39623" indent="-339623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9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>
                <a:solidFill>
                  <a:srgbClr val="FCFBFA"/>
                </a:solidFill>
                <a:latin typeface="Oracle Sans"/>
                <a:cs typeface="Arial"/>
              </a:rPr>
              <a:t>Severity Expectations*: </a:t>
            </a:r>
          </a:p>
          <a:p>
            <a:r>
              <a:rPr lang="en-US" sz="1900">
                <a:solidFill>
                  <a:srgbClr val="FCFBFA"/>
                </a:solidFill>
                <a:latin typeface="Oracle Sans"/>
                <a:cs typeface="Arial"/>
              </a:rPr>
              <a:t>Severity 1: </a:t>
            </a:r>
            <a:r>
              <a:rPr lang="en-US" sz="1900" b="0">
                <a:solidFill>
                  <a:srgbClr val="FCFBFA"/>
                </a:solidFill>
                <a:latin typeface="Oracle Sans"/>
                <a:cs typeface="Arial"/>
              </a:rPr>
              <a:t>complete loss of service – worked 24/7 until resolution</a:t>
            </a:r>
          </a:p>
          <a:p>
            <a:r>
              <a:rPr lang="en-US" sz="1900">
                <a:solidFill>
                  <a:srgbClr val="FCFBFA"/>
                </a:solidFill>
                <a:latin typeface="Oracle Sans"/>
                <a:cs typeface="Arial"/>
              </a:rPr>
              <a:t>Severity 2: </a:t>
            </a:r>
            <a:r>
              <a:rPr lang="en-US" sz="1900" b="0">
                <a:solidFill>
                  <a:srgbClr val="FCFBFA"/>
                </a:solidFill>
                <a:latin typeface="Oracle Sans"/>
                <a:cs typeface="Arial"/>
              </a:rPr>
              <a:t>Severe loss of service; usable in restricted fashion</a:t>
            </a:r>
          </a:p>
          <a:p>
            <a:r>
              <a:rPr lang="en-US" sz="1900">
                <a:solidFill>
                  <a:srgbClr val="FCFBFA"/>
                </a:solidFill>
                <a:latin typeface="Oracle Sans"/>
                <a:cs typeface="Arial"/>
              </a:rPr>
              <a:t>Severity 3: </a:t>
            </a:r>
            <a:r>
              <a:rPr lang="en-US" sz="1900" b="0">
                <a:solidFill>
                  <a:srgbClr val="FCFBFA"/>
                </a:solidFill>
                <a:latin typeface="Oracle Sans"/>
                <a:cs typeface="Arial"/>
              </a:rPr>
              <a:t>Minor loss of service; inconvenience</a:t>
            </a:r>
          </a:p>
          <a:p>
            <a:r>
              <a:rPr lang="en-US" sz="1900">
                <a:solidFill>
                  <a:srgbClr val="FCFBFA"/>
                </a:solidFill>
                <a:latin typeface="Oracle Sans"/>
                <a:cs typeface="Arial"/>
              </a:rPr>
              <a:t>Severity 4: </a:t>
            </a:r>
            <a:r>
              <a:rPr lang="en-US" sz="1900" b="0">
                <a:solidFill>
                  <a:srgbClr val="FCFBFA"/>
                </a:solidFill>
                <a:latin typeface="Oracle Sans"/>
                <a:cs typeface="Arial"/>
              </a:rPr>
              <a:t>No loss of service; request information, enhancement, clarification, etc.</a:t>
            </a:r>
          </a:p>
        </p:txBody>
      </p:sp>
      <p:sp>
        <p:nvSpPr>
          <p:cNvPr id="9" name="Text Placeholder 11"/>
          <p:cNvSpPr txBox="1">
            <a:spLocks/>
          </p:cNvSpPr>
          <p:nvPr/>
        </p:nvSpPr>
        <p:spPr>
          <a:xfrm>
            <a:off x="746919" y="3308113"/>
            <a:ext cx="4990128" cy="260399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339623" marR="0" indent="-339623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 sz="17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defRPr>
            </a:lvl2pPr>
            <a:lvl3pPr marL="1142657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b="0" kern="1200">
                <a:solidFill>
                  <a:schemeClr val="tx1"/>
                </a:solidFill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defRPr>
            </a:lvl3pPr>
            <a:lvl4pPr marL="1599720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b="1" kern="1200">
                <a:solidFill>
                  <a:schemeClr val="accent2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4pPr>
            <a:lvl5pPr marL="2056783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rgbClr val="FCFBFA"/>
                </a:solidFill>
                <a:latin typeface="Oracle Sans"/>
                <a:cs typeface="Arial"/>
              </a:rPr>
              <a:t>Best Practices: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b="0">
                <a:solidFill>
                  <a:srgbClr val="FCFBFA"/>
                </a:solidFill>
                <a:latin typeface="Oracle Sans"/>
                <a:cs typeface="Arial"/>
              </a:rPr>
              <a:t>Provide screenshots where possible if reporting unexpected behavior (please do not include PII)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b="0">
                <a:solidFill>
                  <a:srgbClr val="FCFBFA"/>
                </a:solidFill>
                <a:latin typeface="Oracle Sans"/>
                <a:cs typeface="Arial"/>
              </a:rPr>
              <a:t>Provide full syntax of any error messages and exact time frame of error received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b="0">
                <a:solidFill>
                  <a:srgbClr val="FCFBFA"/>
                </a:solidFill>
                <a:latin typeface="Oracle Sans"/>
                <a:cs typeface="Arial"/>
              </a:rPr>
              <a:t>Provide any troubleshooting steps already taken, and/or steps to reproduce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b="0">
                <a:solidFill>
                  <a:srgbClr val="FCFBFA"/>
                </a:solidFill>
                <a:latin typeface="Oracle Sans"/>
                <a:cs typeface="Arial"/>
              </a:rPr>
              <a:t>Use Chat for immediate assistance</a:t>
            </a:r>
          </a:p>
          <a:p>
            <a:pPr marL="342900" indent="-342900">
              <a:buFont typeface="+mj-lt"/>
              <a:buAutoNum type="arabicPeriod"/>
            </a:pPr>
            <a:endParaRPr lang="en-US" sz="1700" b="0">
              <a:solidFill>
                <a:srgbClr val="FCFBFA"/>
              </a:solidFill>
              <a:latin typeface="Oracle Sans"/>
              <a:cs typeface="Arial"/>
            </a:endParaRPr>
          </a:p>
          <a:p>
            <a:pPr marL="0" indent="0">
              <a:buNone/>
            </a:pPr>
            <a:endParaRPr lang="en-US" b="0">
              <a:solidFill>
                <a:srgbClr val="FCFBFA"/>
              </a:solidFill>
              <a:latin typeface="Oracle Sans"/>
              <a:cs typeface="Arial"/>
            </a:endParaRPr>
          </a:p>
          <a:p>
            <a:pPr marL="0" indent="0">
              <a:buNone/>
            </a:pPr>
            <a:endParaRPr lang="en-US">
              <a:solidFill>
                <a:srgbClr val="FCFBFA"/>
              </a:solidFill>
              <a:latin typeface="Oracle Sans"/>
              <a:cs typeface="Arial"/>
            </a:endParaRPr>
          </a:p>
        </p:txBody>
      </p:sp>
      <p:sp>
        <p:nvSpPr>
          <p:cNvPr id="11" name="Text Placeholder 11"/>
          <p:cNvSpPr txBox="1">
            <a:spLocks/>
          </p:cNvSpPr>
          <p:nvPr/>
        </p:nvSpPr>
        <p:spPr>
          <a:xfrm>
            <a:off x="6267866" y="3654318"/>
            <a:ext cx="4990128" cy="218295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339623" marR="0" indent="-339623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 sz="17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defRPr>
            </a:lvl2pPr>
            <a:lvl3pPr marL="1142657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b="0" kern="1200">
                <a:solidFill>
                  <a:schemeClr val="tx1"/>
                </a:solidFill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defRPr>
            </a:lvl3pPr>
            <a:lvl4pPr marL="1599720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b="1" kern="1200">
                <a:solidFill>
                  <a:schemeClr val="accent2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4pPr>
            <a:lvl5pPr marL="2056783" marR="0" indent="-228531" algn="l" defTabSz="9141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Oracle Sans Light" panose="020B0403020204020204" pitchFamily="34" charset="0"/>
                <a:ea typeface="+mn-ea"/>
                <a:cs typeface="Oracle Sans Light" panose="020B0403020204020204" pitchFamily="34" charset="0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FCFBFA"/>
                </a:solidFill>
                <a:latin typeface="Oracle Sans"/>
                <a:cs typeface="Arial"/>
              </a:rPr>
              <a:t>First Response SLOs:</a:t>
            </a:r>
          </a:p>
          <a:p>
            <a:r>
              <a:rPr lang="en-US" sz="1600" b="0">
                <a:solidFill>
                  <a:srgbClr val="FCFBFA"/>
                </a:solidFill>
                <a:latin typeface="Oracle Sans"/>
                <a:cs typeface="Arial"/>
              </a:rPr>
              <a:t>Severity 1 = 15 mins</a:t>
            </a:r>
          </a:p>
          <a:p>
            <a:r>
              <a:rPr lang="en-US" sz="1600" b="0">
                <a:solidFill>
                  <a:srgbClr val="FCFBFA"/>
                </a:solidFill>
                <a:latin typeface="Oracle Sans"/>
                <a:cs typeface="Arial"/>
              </a:rPr>
              <a:t>Severity 2 = 2 hours (business hours)</a:t>
            </a:r>
          </a:p>
          <a:p>
            <a:r>
              <a:rPr lang="en-US" sz="1600" b="0">
                <a:solidFill>
                  <a:srgbClr val="FCFBFA"/>
                </a:solidFill>
                <a:latin typeface="Oracle Sans"/>
                <a:cs typeface="Arial"/>
              </a:rPr>
              <a:t>Severity 3 = 3 hours (business hours)</a:t>
            </a:r>
          </a:p>
          <a:p>
            <a:r>
              <a:rPr lang="en-US" sz="1600" b="0">
                <a:solidFill>
                  <a:srgbClr val="FCFBFA"/>
                </a:solidFill>
                <a:latin typeface="Oracle Sans"/>
                <a:cs typeface="Arial"/>
              </a:rPr>
              <a:t>Severity 4 = 8 hours (business hours)</a:t>
            </a:r>
          </a:p>
          <a:p>
            <a:pPr marL="0" indent="0">
              <a:buNone/>
            </a:pPr>
            <a:endParaRPr lang="en-US">
              <a:solidFill>
                <a:srgbClr val="FCFBFA"/>
              </a:solidFill>
              <a:latin typeface="Oracle Sa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2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746102" y="1182257"/>
            <a:ext cx="5599137" cy="509095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/>
              <a:t>Before you can access Oracle Health Sciences Support portal, you will need to have an Oracle Account.  </a:t>
            </a:r>
            <a:endParaRPr lang="en-US" sz="1800" b="0"/>
          </a:p>
          <a:p>
            <a:r>
              <a:rPr lang="en-GB" sz="1800" b="0"/>
              <a:t>Most users have already been setup in the Support portal.  All pre-setup users will receive a Welcome email with a link to create an Oracle Account, which is a one-time registration process.</a:t>
            </a:r>
            <a:endParaRPr lang="en-US" sz="1800" b="0"/>
          </a:p>
          <a:p>
            <a:pPr>
              <a:lnSpc>
                <a:spcPct val="100000"/>
              </a:lnSpc>
            </a:pPr>
            <a:r>
              <a:rPr lang="en-US" sz="1800" b="0"/>
              <a:t>Email will come from </a:t>
            </a:r>
            <a:r>
              <a:rPr lang="en-US" sz="1800" b="0">
                <a:hlinkClick r:id="rId3"/>
              </a:rPr>
              <a:t>hsgbu_outreach@rnmk.com</a:t>
            </a:r>
            <a:r>
              <a:rPr lang="en-US" sz="1800" b="0"/>
              <a:t> </a:t>
            </a:r>
          </a:p>
          <a:p>
            <a:pPr>
              <a:lnSpc>
                <a:spcPct val="100000"/>
              </a:lnSpc>
            </a:pPr>
            <a:r>
              <a:rPr lang="en-US" sz="1800" b="0"/>
              <a:t>Complete all required fields marked with a red </a:t>
            </a:r>
            <a:r>
              <a:rPr lang="en-US" sz="1800" b="0">
                <a:solidFill>
                  <a:schemeClr val="accent1"/>
                </a:solidFill>
              </a:rPr>
              <a:t>*</a:t>
            </a:r>
          </a:p>
          <a:p>
            <a:pPr>
              <a:lnSpc>
                <a:spcPct val="100000"/>
              </a:lnSpc>
            </a:pPr>
            <a:r>
              <a:rPr lang="en-US" sz="1800" b="0"/>
              <a:t>Create your Oracle Account using the </a:t>
            </a:r>
            <a:r>
              <a:rPr lang="en-US" sz="1800">
                <a:solidFill>
                  <a:schemeClr val="accent1"/>
                </a:solidFill>
              </a:rPr>
              <a:t>same email address</a:t>
            </a:r>
            <a:r>
              <a:rPr lang="en-US" sz="1800" b="0">
                <a:solidFill>
                  <a:srgbClr val="C00000"/>
                </a:solidFill>
              </a:rPr>
              <a:t> </a:t>
            </a:r>
            <a:r>
              <a:rPr lang="en-US" sz="1800" b="0"/>
              <a:t>that you received the Welcome email.</a:t>
            </a:r>
          </a:p>
          <a:p>
            <a:pPr lvl="0">
              <a:lnSpc>
                <a:spcPct val="100000"/>
              </a:lnSpc>
            </a:pPr>
            <a:r>
              <a:rPr lang="en-US" sz="1800" b="0"/>
              <a:t>Following successful account creation, a</a:t>
            </a:r>
            <a:r>
              <a:rPr lang="en-GB" sz="1800" b="0"/>
              <a:t>n email will be sent to verify your email address.</a:t>
            </a:r>
            <a:endParaRPr lang="en-US" sz="1800" b="0"/>
          </a:p>
          <a:p>
            <a:pPr lvl="0">
              <a:lnSpc>
                <a:spcPct val="100000"/>
              </a:lnSpc>
            </a:pPr>
            <a:r>
              <a:rPr lang="en-GB" sz="1800" b="0"/>
              <a:t>Click on the “Verify Email Address” button in the email to complete the verification procedure.</a:t>
            </a:r>
            <a:endParaRPr lang="en-US" sz="1800" b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3537" y="206374"/>
            <a:ext cx="10786342" cy="844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solidFill>
                  <a:srgbClr val="FCFBFA"/>
                </a:solidFill>
                <a:latin typeface="Oracle Sans"/>
                <a:cs typeface="Arial"/>
              </a:rPr>
              <a:t>Oracle Health Sciences Support – </a:t>
            </a:r>
            <a:r>
              <a:rPr lang="en-GB" sz="2800">
                <a:solidFill>
                  <a:srgbClr val="C00000"/>
                </a:solidFill>
                <a:latin typeface="Oracle Sans"/>
                <a:cs typeface="Arial"/>
              </a:rPr>
              <a:t>Getting Started</a:t>
            </a:r>
            <a:endParaRPr lang="en-US" sz="2800" b="1">
              <a:solidFill>
                <a:srgbClr val="C00000"/>
              </a:solidFill>
              <a:latin typeface="Oracle Sans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769" y="1182256"/>
            <a:ext cx="4083444" cy="486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0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746102" y="1182257"/>
            <a:ext cx="10675961" cy="5174095"/>
          </a:xfrm>
        </p:spPr>
        <p:txBody>
          <a:bodyPr>
            <a:noAutofit/>
          </a:bodyPr>
          <a:lstStyle/>
          <a:p>
            <a:pPr marL="0" indent="0" fontAlgn="ctr">
              <a:spcBef>
                <a:spcPts val="1200"/>
              </a:spcBef>
              <a:buNone/>
            </a:pPr>
            <a:r>
              <a:rPr lang="en-GB" sz="1800" b="0"/>
              <a:t>Submit a Service Request for a technical issue or a non-technical question via Oracle Health Sciences Support Cloud portal: </a:t>
            </a:r>
            <a:r>
              <a:rPr lang="en-US" sz="1800" b="0">
                <a:hlinkClick r:id="rId3"/>
              </a:rPr>
              <a:t>https://hsgbu.custhelp.com</a:t>
            </a:r>
            <a:br>
              <a:rPr lang="en-GB" sz="1800" b="0">
                <a:solidFill>
                  <a:schemeClr val="accent1"/>
                </a:solidFill>
              </a:rPr>
            </a:br>
            <a:endParaRPr lang="en-GB" sz="1800" b="0">
              <a:solidFill>
                <a:schemeClr val="accent1"/>
              </a:solidFill>
            </a:endParaRPr>
          </a:p>
          <a:p>
            <a:pPr marL="0" indent="0" fontAlgn="ctr">
              <a:spcBef>
                <a:spcPts val="1200"/>
              </a:spcBef>
              <a:buNone/>
            </a:pPr>
            <a:endParaRPr lang="en-GB" sz="1800" b="0"/>
          </a:p>
          <a:p>
            <a:pPr marL="0" indent="0" fontAlgn="ctr">
              <a:buNone/>
            </a:pPr>
            <a:endParaRPr lang="en-GB" sz="2400" b="0">
              <a:solidFill>
                <a:schemeClr val="accent1"/>
              </a:solidFill>
              <a:cs typeface="Oracle Sans" panose="020B0503020204020204" pitchFamily="34" charset="0"/>
            </a:endParaRPr>
          </a:p>
          <a:p>
            <a:pPr marL="0" indent="0" fontAlgn="ctr">
              <a:buNone/>
            </a:pPr>
            <a:endParaRPr lang="en-GB" sz="2400" b="0">
              <a:solidFill>
                <a:schemeClr val="accent1"/>
              </a:solidFill>
            </a:endParaRPr>
          </a:p>
          <a:p>
            <a:pPr marL="0" indent="0" fontAlgn="ctr">
              <a:buNone/>
            </a:pPr>
            <a:endParaRPr lang="en-GB" sz="2400">
              <a:solidFill>
                <a:schemeClr val="accent1"/>
              </a:solidFill>
              <a:cs typeface="Oracle Sans" panose="020B0503020204020204" pitchFamily="34" charset="0"/>
            </a:endParaRPr>
          </a:p>
          <a:p>
            <a:pPr marL="0" indent="0" fontAlgn="ctr">
              <a:buNone/>
            </a:pPr>
            <a:endParaRPr lang="en-GB" sz="2400" b="0"/>
          </a:p>
          <a:p>
            <a:pPr marL="0" indent="0" fontAlgn="ctr">
              <a:buNone/>
            </a:pPr>
            <a:endParaRPr lang="en-GB" sz="2000" b="0"/>
          </a:p>
          <a:p>
            <a:pPr marL="0" indent="0" fontAlgn="ctr">
              <a:buNone/>
            </a:pPr>
            <a:endParaRPr lang="en-GB" sz="2000" b="0"/>
          </a:p>
          <a:p>
            <a:pPr marL="0" indent="0" fontAlgn="ctr">
              <a:buNone/>
            </a:pPr>
            <a:endParaRPr lang="en-GB" sz="2000" b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3537" y="206374"/>
            <a:ext cx="10786342" cy="844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solidFill>
                  <a:srgbClr val="FCFBFA"/>
                </a:solidFill>
                <a:latin typeface="Oracle Sans"/>
                <a:cs typeface="Arial"/>
              </a:rPr>
              <a:t>Oracle Health Sciences Support – </a:t>
            </a:r>
            <a:r>
              <a:rPr lang="en-GB" sz="2800">
                <a:solidFill>
                  <a:srgbClr val="C00000"/>
                </a:solidFill>
                <a:latin typeface="Oracle Sans"/>
                <a:cs typeface="Arial"/>
              </a:rPr>
              <a:t>How to Contact Support?</a:t>
            </a:r>
            <a:endParaRPr lang="en-US" sz="2800" b="1">
              <a:solidFill>
                <a:srgbClr val="C00000"/>
              </a:solidFill>
              <a:latin typeface="Oracle Sans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18" y="1928683"/>
            <a:ext cx="8499527" cy="429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585F79-097F-4102-A9E4-37817D4273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685D5-96D7-46B3-BA68-7CB0E4B0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 Ribbon Registry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9A770C-E1FA-4993-9963-134990E054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  <a:latin typeface="Gotham Rounded Medium" pitchFamily="50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643101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72773" y="384757"/>
            <a:ext cx="11516015" cy="844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solidFill>
                  <a:srgbClr val="FCFBFA"/>
                </a:solidFill>
                <a:latin typeface="Oracle Sans"/>
                <a:cs typeface="Arial"/>
              </a:rPr>
              <a:t>Oracle Health Sciences Support - </a:t>
            </a:r>
            <a:r>
              <a:rPr lang="en-GB" sz="2800">
                <a:solidFill>
                  <a:srgbClr val="C00000"/>
                </a:solidFill>
                <a:latin typeface="Oracle Sans"/>
                <a:cs typeface="Arial"/>
              </a:rPr>
              <a:t>Creating a Support Request</a:t>
            </a:r>
            <a:endParaRPr lang="en-US" sz="2800" b="1">
              <a:solidFill>
                <a:srgbClr val="C00000"/>
              </a:solidFill>
              <a:latin typeface="Oracle Sans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3563" y="1304030"/>
            <a:ext cx="49609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>
                <a:solidFill>
                  <a:srgbClr val="FCFBFA"/>
                </a:solidFill>
                <a:latin typeface="Oracle Sans"/>
                <a:cs typeface="Arial"/>
              </a:rPr>
              <a:t>Go to Oracle Health Sciences Support Cloud home page: </a:t>
            </a:r>
            <a:r>
              <a:rPr lang="en-GB" u="sng">
                <a:solidFill>
                  <a:srgbClr val="FCFBFA"/>
                </a:solidFill>
                <a:latin typeface="Oracle Sans"/>
                <a:cs typeface="Arial"/>
                <a:hlinkClick r:id="rId3"/>
              </a:rPr>
              <a:t>https://hsgbu.custhelp.com</a:t>
            </a:r>
            <a:endParaRPr lang="en-US">
              <a:solidFill>
                <a:srgbClr val="FCFBFA"/>
              </a:solidFill>
              <a:latin typeface="Oracle Sans"/>
              <a:cs typeface="Arial"/>
            </a:endParaRPr>
          </a:p>
          <a:p>
            <a:pPr>
              <a:defRPr/>
            </a:pPr>
            <a:endParaRPr lang="en-GB">
              <a:solidFill>
                <a:srgbClr val="FCFBFA"/>
              </a:solidFill>
              <a:latin typeface="Oracle Sans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>
                <a:solidFill>
                  <a:srgbClr val="FCFBFA"/>
                </a:solidFill>
                <a:latin typeface="Oracle Sans"/>
                <a:cs typeface="Arial"/>
              </a:rPr>
              <a:t>On the </a:t>
            </a:r>
            <a:r>
              <a:rPr lang="en-GB" b="1">
                <a:solidFill>
                  <a:srgbClr val="FCFBFA"/>
                </a:solidFill>
                <a:latin typeface="Oracle Sans"/>
                <a:cs typeface="Arial"/>
              </a:rPr>
              <a:t>Welcome</a:t>
            </a:r>
            <a:r>
              <a:rPr lang="en-GB">
                <a:solidFill>
                  <a:srgbClr val="FCFBFA"/>
                </a:solidFill>
                <a:latin typeface="Oracle Sans"/>
                <a:cs typeface="Arial"/>
              </a:rPr>
              <a:t> page, click on the </a:t>
            </a:r>
            <a:r>
              <a:rPr lang="en-GB" b="1">
                <a:solidFill>
                  <a:srgbClr val="FCFBFA"/>
                </a:solidFill>
                <a:latin typeface="Oracle Sans"/>
                <a:cs typeface="Arial"/>
              </a:rPr>
              <a:t>Log in to Oracle Health Sciences Support </a:t>
            </a:r>
            <a:r>
              <a:rPr lang="en-GB">
                <a:solidFill>
                  <a:srgbClr val="FCFBFA"/>
                </a:solidFill>
                <a:latin typeface="Oracle Sans"/>
                <a:cs typeface="Arial"/>
              </a:rPr>
              <a:t>button.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>
              <a:solidFill>
                <a:srgbClr val="000000"/>
              </a:solidFill>
              <a:latin typeface="Oracle Sans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67" y="1225092"/>
            <a:ext cx="6028763" cy="2677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30" y="4168420"/>
            <a:ext cx="5996866" cy="21057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3563" y="4177438"/>
            <a:ext cx="49609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>
                <a:solidFill>
                  <a:srgbClr val="FCFBFA"/>
                </a:solidFill>
                <a:latin typeface="Oracle Sans"/>
                <a:cs typeface="Arial"/>
              </a:rPr>
              <a:t>On the </a:t>
            </a:r>
            <a:r>
              <a:rPr lang="en-GB" b="1">
                <a:solidFill>
                  <a:srgbClr val="FCFBFA"/>
                </a:solidFill>
                <a:latin typeface="Oracle Sans"/>
                <a:cs typeface="Arial"/>
              </a:rPr>
              <a:t>Requests</a:t>
            </a:r>
            <a:r>
              <a:rPr lang="en-GB">
                <a:solidFill>
                  <a:srgbClr val="FCFBFA"/>
                </a:solidFill>
                <a:latin typeface="Oracle Sans"/>
                <a:cs typeface="Arial"/>
              </a:rPr>
              <a:t> page, click on the ‘</a:t>
            </a:r>
            <a:r>
              <a:rPr lang="en-GB" b="1">
                <a:solidFill>
                  <a:srgbClr val="FCFBFA"/>
                </a:solidFill>
                <a:latin typeface="Oracle Sans"/>
                <a:cs typeface="Arial"/>
              </a:rPr>
              <a:t>Create Request</a:t>
            </a:r>
            <a:r>
              <a:rPr lang="en-GB">
                <a:solidFill>
                  <a:srgbClr val="FCFBFA"/>
                </a:solidFill>
                <a:latin typeface="Oracle Sans"/>
                <a:cs typeface="Arial"/>
              </a:rPr>
              <a:t>’ button to open a new ticket.</a:t>
            </a:r>
            <a:br>
              <a:rPr lang="en-GB">
                <a:solidFill>
                  <a:srgbClr val="FCFBFA"/>
                </a:solidFill>
                <a:latin typeface="Oracle Sans"/>
                <a:cs typeface="Arial"/>
              </a:rPr>
            </a:br>
            <a:endParaRPr lang="en-US">
              <a:solidFill>
                <a:srgbClr val="000000"/>
              </a:solidFill>
              <a:latin typeface="Oracle Sans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>
                <a:solidFill>
                  <a:srgbClr val="FCFBFA"/>
                </a:solidFill>
                <a:latin typeface="Oracle Sans"/>
                <a:cs typeface="Arial"/>
              </a:rPr>
              <a:t>From the drop-down, select </a:t>
            </a:r>
            <a:r>
              <a:rPr lang="en-GB" b="1">
                <a:solidFill>
                  <a:srgbClr val="FCFBFA"/>
                </a:solidFill>
                <a:latin typeface="Oracle Sans"/>
                <a:cs typeface="Arial"/>
              </a:rPr>
              <a:t>Support Request</a:t>
            </a:r>
            <a:r>
              <a:rPr lang="en-GB">
                <a:solidFill>
                  <a:srgbClr val="FCFBFA"/>
                </a:solidFill>
                <a:latin typeface="Oracle Sans"/>
                <a:cs typeface="Arial"/>
              </a:rPr>
              <a:t> to report issues with a product or questions about how it works.</a:t>
            </a:r>
            <a:endParaRPr lang="en-US">
              <a:solidFill>
                <a:srgbClr val="FCFBFA"/>
              </a:solidFill>
              <a:latin typeface="Oracle Sa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4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72774" y="145043"/>
            <a:ext cx="11543723" cy="8586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solidFill>
                  <a:srgbClr val="FCFBFA"/>
                </a:solidFill>
                <a:latin typeface="Oracle Sans"/>
                <a:cs typeface="Arial"/>
              </a:rPr>
              <a:t>Oracle Health Sciences Support - </a:t>
            </a:r>
            <a:r>
              <a:rPr lang="en-GB" sz="2800">
                <a:solidFill>
                  <a:srgbClr val="C00000"/>
                </a:solidFill>
                <a:latin typeface="Oracle Sans"/>
                <a:cs typeface="Arial"/>
              </a:rPr>
              <a:t>Creating a Support Request</a:t>
            </a:r>
            <a:endParaRPr lang="en-US" sz="2800" b="1">
              <a:solidFill>
                <a:srgbClr val="C00000"/>
              </a:solidFill>
              <a:latin typeface="Oracle Sans"/>
              <a:cs typeface="Arial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674086" y="1176195"/>
            <a:ext cx="516632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CFBFA"/>
                </a:solidFill>
                <a:latin typeface="Oracle Sans"/>
                <a:cs typeface="Arial"/>
              </a:rPr>
              <a:t>Complete all required fields marked with an asterisk (*)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CFBFA"/>
                </a:solidFill>
                <a:latin typeface="Oracle Sans"/>
                <a:cs typeface="Arial"/>
              </a:rPr>
              <a:t>Categorize the issue to the best of your knowledge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CFBFA"/>
                </a:solidFill>
                <a:latin typeface="Oracle Sans"/>
                <a:cs typeface="Arial"/>
              </a:rPr>
              <a:t>Describe the issue in detail to minimize back and forth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CFBFA"/>
                </a:solidFill>
                <a:latin typeface="Oracle Sans"/>
                <a:cs typeface="Arial"/>
              </a:rPr>
              <a:t>Provide file attachments where necessary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CFBFA"/>
                </a:solidFill>
                <a:latin typeface="Oracle Sans"/>
                <a:cs typeface="Arial"/>
              </a:rPr>
              <a:t>Click on Submit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CFBFA"/>
                </a:solidFill>
                <a:latin typeface="Oracle Sans"/>
                <a:cs typeface="Arial"/>
              </a:rPr>
              <a:t>You will receive an email that your Support Request has been received.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FCFBFA"/>
              </a:solidFill>
              <a:latin typeface="Oracle Sans"/>
              <a:cs typeface="Arial"/>
            </a:endParaRPr>
          </a:p>
          <a:p>
            <a:pPr>
              <a:spcBef>
                <a:spcPts val="600"/>
              </a:spcBef>
            </a:pPr>
            <a:r>
              <a:rPr lang="en-GB">
                <a:solidFill>
                  <a:srgbClr val="FCFBFA"/>
                </a:solidFill>
                <a:latin typeface="Oracle Sans"/>
                <a:cs typeface="Arial"/>
              </a:rPr>
              <a:t>Severity Definitions: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FCFBFA"/>
                </a:solidFill>
                <a:latin typeface="Oracle Sans"/>
                <a:cs typeface="Arial"/>
              </a:rPr>
              <a:t>1 – Mission Critical Business Impact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FCFBFA"/>
                </a:solidFill>
                <a:latin typeface="Oracle Sans"/>
                <a:cs typeface="Arial"/>
              </a:rPr>
              <a:t>2 – Serious Business Impact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FCFBFA"/>
                </a:solidFill>
                <a:latin typeface="Oracle Sans"/>
                <a:cs typeface="Arial"/>
              </a:rPr>
              <a:t>3 – Minor Business Impact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FCFBFA"/>
                </a:solidFill>
                <a:latin typeface="Oracle Sans"/>
                <a:cs typeface="Arial"/>
              </a:rPr>
              <a:t>4 – No Business Impact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40" y="1003736"/>
            <a:ext cx="5665437" cy="519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63537" y="206374"/>
            <a:ext cx="11534487" cy="844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solidFill>
                  <a:srgbClr val="FCFBFA"/>
                </a:solidFill>
                <a:latin typeface="Oracle Sans"/>
                <a:cs typeface="Arial"/>
              </a:rPr>
              <a:t>Oracle Health Sciences Support - </a:t>
            </a:r>
            <a:r>
              <a:rPr lang="en-GB" sz="2800">
                <a:solidFill>
                  <a:srgbClr val="C00000"/>
                </a:solidFill>
                <a:latin typeface="Oracle Sans"/>
                <a:cs typeface="Arial"/>
              </a:rPr>
              <a:t>Updating a Support Request</a:t>
            </a:r>
            <a:endParaRPr lang="en-US" sz="2800" b="1">
              <a:solidFill>
                <a:srgbClr val="C00000"/>
              </a:solidFill>
              <a:latin typeface="Oracle Sans"/>
              <a:cs typeface="Arial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867257" y="1223119"/>
            <a:ext cx="1003360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CFBFA"/>
                </a:solidFill>
                <a:latin typeface="Oracle Sans"/>
                <a:cs typeface="Arial"/>
              </a:rPr>
              <a:t>After logging into Health Sciences Support portal, on the </a:t>
            </a:r>
            <a:r>
              <a:rPr lang="en-GB" b="1">
                <a:solidFill>
                  <a:srgbClr val="FCFBFA"/>
                </a:solidFill>
                <a:latin typeface="Oracle Sans"/>
                <a:cs typeface="Arial"/>
              </a:rPr>
              <a:t>Requests</a:t>
            </a:r>
            <a:r>
              <a:rPr lang="en-GB">
                <a:solidFill>
                  <a:srgbClr val="FCFBFA"/>
                </a:solidFill>
                <a:latin typeface="Oracle Sans"/>
                <a:cs typeface="Arial"/>
              </a:rPr>
              <a:t> page, you will see all your Service Requests listed as shown below:</a:t>
            </a:r>
            <a:endParaRPr lang="en-US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FCFBFA"/>
              </a:solidFill>
              <a:latin typeface="Oracle Sans"/>
              <a:cs typeface="Arial"/>
            </a:endParaRPr>
          </a:p>
          <a:p>
            <a:pPr lvl="1"/>
            <a:endParaRPr lang="en-GB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FCFBFA"/>
                </a:solidFill>
                <a:latin typeface="Oracle Sans"/>
                <a:cs typeface="Arial"/>
              </a:rPr>
              <a:t>Click on the hyperlink under ‘Reference Number’ column to view or update your Service Request.  </a:t>
            </a:r>
            <a:br>
              <a:rPr lang="en-US" sz="1600">
                <a:solidFill>
                  <a:srgbClr val="FCFBFA"/>
                </a:solidFill>
                <a:latin typeface="Oracle Sans"/>
                <a:cs typeface="Arial"/>
              </a:rPr>
            </a:br>
            <a:endParaRPr lang="en-US" sz="1600">
              <a:solidFill>
                <a:srgbClr val="FCFBFA"/>
              </a:solidFill>
              <a:latin typeface="Oracle Sans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61" y="1973695"/>
            <a:ext cx="6570921" cy="321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3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63537" y="206374"/>
            <a:ext cx="11534487" cy="844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solidFill>
                  <a:srgbClr val="FCFBFA"/>
                </a:solidFill>
                <a:latin typeface="Oracle Sans"/>
                <a:cs typeface="Arial"/>
              </a:rPr>
              <a:t>Oracle Health Sciences Support - </a:t>
            </a:r>
            <a:r>
              <a:rPr lang="en-GB" sz="2800">
                <a:solidFill>
                  <a:srgbClr val="C00000"/>
                </a:solidFill>
                <a:latin typeface="Oracle Sans"/>
                <a:cs typeface="Arial"/>
              </a:rPr>
              <a:t>Updating a Support Request</a:t>
            </a:r>
            <a:endParaRPr lang="en-US" sz="2800" b="1">
              <a:solidFill>
                <a:srgbClr val="C00000"/>
              </a:solidFill>
              <a:latin typeface="Oracle Sans"/>
              <a:cs typeface="Arial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674086" y="1318370"/>
            <a:ext cx="494910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FCFBFA"/>
                </a:solidFill>
                <a:latin typeface="Oracle Sans"/>
                <a:cs typeface="Arial"/>
              </a:rPr>
              <a:t>Answer the question ‘</a:t>
            </a:r>
            <a:r>
              <a:rPr lang="en-GB" sz="1600">
                <a:solidFill>
                  <a:srgbClr val="AC562C"/>
                </a:solidFill>
                <a:latin typeface="Oracle Sans"/>
                <a:cs typeface="Arial"/>
              </a:rPr>
              <a:t>Has your problem been resolved?</a:t>
            </a:r>
            <a:r>
              <a:rPr lang="en-GB" sz="1600">
                <a:solidFill>
                  <a:srgbClr val="FCFBFA"/>
                </a:solidFill>
                <a:latin typeface="Oracle Sans"/>
                <a:cs typeface="Arial"/>
              </a:rPr>
              <a:t>’ by selecting ‘</a:t>
            </a:r>
            <a:r>
              <a:rPr lang="en-GB" sz="1600">
                <a:solidFill>
                  <a:srgbClr val="AC562C"/>
                </a:solidFill>
                <a:latin typeface="Oracle Sans"/>
                <a:cs typeface="Arial"/>
              </a:rPr>
              <a:t>No, I require further assistance</a:t>
            </a:r>
            <a:r>
              <a:rPr lang="en-GB" sz="1600">
                <a:solidFill>
                  <a:srgbClr val="FCFBFA"/>
                </a:solidFill>
                <a:latin typeface="Oracle Sans"/>
                <a:cs typeface="Arial"/>
              </a:rPr>
              <a:t>’ and add </a:t>
            </a:r>
            <a:r>
              <a:rPr lang="en-US" sz="1600">
                <a:solidFill>
                  <a:srgbClr val="FCFBFA"/>
                </a:solidFill>
                <a:latin typeface="Oracle Sans"/>
                <a:cs typeface="Arial"/>
              </a:rPr>
              <a:t>additional information to your request.</a:t>
            </a:r>
          </a:p>
          <a:p>
            <a:endParaRPr lang="en-US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CFBFA"/>
                </a:solidFill>
                <a:latin typeface="Oracle Sans"/>
                <a:cs typeface="Arial"/>
              </a:rPr>
              <a:t>Click ‘Submit’ to post your update to the Service Request.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FCFBFA"/>
                </a:solidFill>
                <a:latin typeface="Oracle Sans"/>
                <a:cs typeface="Arial"/>
              </a:rPr>
              <a:t>Requesting SR closure is also done exactly the same way except that the answer to the question ‘</a:t>
            </a:r>
            <a:r>
              <a:rPr lang="en-GB" sz="1600">
                <a:solidFill>
                  <a:srgbClr val="AC562C"/>
                </a:solidFill>
                <a:latin typeface="Oracle Sans"/>
                <a:cs typeface="Arial"/>
              </a:rPr>
              <a:t>Has your problem been resolved?</a:t>
            </a:r>
            <a:r>
              <a:rPr lang="en-GB" sz="1600">
                <a:solidFill>
                  <a:srgbClr val="FCFBFA"/>
                </a:solidFill>
                <a:latin typeface="Oracle Sans"/>
                <a:cs typeface="Arial"/>
              </a:rPr>
              <a:t>’ should be ‘</a:t>
            </a:r>
            <a:r>
              <a:rPr lang="en-GB" sz="1600">
                <a:solidFill>
                  <a:srgbClr val="AC562C"/>
                </a:solidFill>
                <a:latin typeface="Oracle Sans"/>
                <a:cs typeface="Arial"/>
              </a:rPr>
              <a:t>Yes, please close this ticket</a:t>
            </a:r>
            <a:r>
              <a:rPr lang="en-GB" sz="1600">
                <a:solidFill>
                  <a:srgbClr val="FCFBFA"/>
                </a:solidFill>
                <a:latin typeface="Oracle Sans"/>
                <a:cs typeface="Arial"/>
              </a:rPr>
              <a:t>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FCFBFA"/>
                </a:solidFill>
                <a:latin typeface="Oracle Sans"/>
                <a:cs typeface="Arial"/>
              </a:rPr>
              <a:t>Attachments can be added from this page at any time during the course of the SR.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FCFBFA"/>
                </a:solidFill>
                <a:latin typeface="Oracle Sans"/>
                <a:cs typeface="Arial"/>
              </a:rPr>
              <a:t>All communication history between Oracle Support and customers will be visible on this page.</a:t>
            </a:r>
            <a:endParaRPr lang="en-US" sz="1600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FCFBFA"/>
              </a:solidFill>
              <a:latin typeface="Oracle Sans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21" y="1318370"/>
            <a:ext cx="6084845" cy="36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8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91115" y="206374"/>
            <a:ext cx="10658764" cy="844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solidFill>
                  <a:srgbClr val="FCFBFA"/>
                </a:solidFill>
                <a:latin typeface="Oracle Sans"/>
                <a:cs typeface="Arial"/>
              </a:rPr>
              <a:t>Oracle Health Sciences Support - </a:t>
            </a:r>
            <a:r>
              <a:rPr lang="en-GB" sz="2800">
                <a:solidFill>
                  <a:srgbClr val="C00000"/>
                </a:solidFill>
                <a:latin typeface="Oracle Sans"/>
                <a:cs typeface="Arial"/>
              </a:rPr>
              <a:t>Resources</a:t>
            </a:r>
            <a:endParaRPr lang="en-US" sz="2800" b="1">
              <a:solidFill>
                <a:srgbClr val="C00000"/>
              </a:solidFill>
              <a:latin typeface="Oracle Sans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9122" y="1456292"/>
            <a:ext cx="92933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>
                <a:solidFill>
                  <a:srgbClr val="FCFBFA"/>
                </a:solidFill>
                <a:latin typeface="Oracle Sans"/>
                <a:cs typeface="Arial"/>
              </a:rPr>
              <a:t>After logging into the Health Sciences Support portal </a:t>
            </a:r>
            <a:r>
              <a:rPr lang="en-US">
                <a:solidFill>
                  <a:srgbClr val="FCFBFA"/>
                </a:solidFill>
                <a:latin typeface="Oracle Sans"/>
                <a:cs typeface="Arial"/>
              </a:rPr>
              <a:t>via </a:t>
            </a:r>
            <a:r>
              <a:rPr lang="en-US">
                <a:solidFill>
                  <a:srgbClr val="000000"/>
                </a:solidFill>
                <a:latin typeface="Oracle Sans"/>
                <a:cs typeface="Arial"/>
                <a:hlinkClick r:id="rId2"/>
              </a:rPr>
              <a:t>https://hsgbu.custhelp.com</a:t>
            </a:r>
            <a:r>
              <a:rPr lang="en-US">
                <a:solidFill>
                  <a:srgbClr val="000000"/>
                </a:solidFill>
                <a:latin typeface="Oracle Sans"/>
                <a:cs typeface="Arial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>
              <a:solidFill>
                <a:srgbClr val="FCFBFA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FCFBFA"/>
                </a:solidFill>
                <a:latin typeface="Oracle Sans"/>
                <a:cs typeface="Arial"/>
              </a:rPr>
              <a:t>Under the heading of </a:t>
            </a:r>
            <a:r>
              <a:rPr lang="en-US" b="1">
                <a:solidFill>
                  <a:srgbClr val="FCFBFA"/>
                </a:solidFill>
                <a:latin typeface="Oracle Sans"/>
                <a:cs typeface="Arial"/>
              </a:rPr>
              <a:t>Welcome to the New Support Portal</a:t>
            </a:r>
            <a:r>
              <a:rPr lang="en-US">
                <a:solidFill>
                  <a:srgbClr val="FCFBFA"/>
                </a:solidFill>
                <a:latin typeface="Oracle Sans"/>
                <a:cs typeface="Arial"/>
              </a:rPr>
              <a:t>, there is an introduction video on how to use the Oracle </a:t>
            </a:r>
            <a:r>
              <a:rPr lang="en-GB">
                <a:solidFill>
                  <a:srgbClr val="FCFBFA"/>
                </a:solidFill>
                <a:latin typeface="Oracle Sans"/>
                <a:cs typeface="Arial"/>
              </a:rPr>
              <a:t>Health Sciences Support portal</a:t>
            </a:r>
            <a:endParaRPr lang="en-US">
              <a:solidFill>
                <a:srgbClr val="000000"/>
              </a:solidFill>
              <a:latin typeface="Oracle Sans"/>
              <a:cs typeface="Arial"/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  <a:latin typeface="Oracle Sans"/>
              <a:cs typeface="Arial"/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  <a:latin typeface="Oracle Sans"/>
              <a:cs typeface="Arial"/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  <a:latin typeface="Oracle Sans"/>
              <a:cs typeface="Arial"/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  <a:latin typeface="Oracle Sans"/>
              <a:cs typeface="Arial"/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  <a:latin typeface="Oracle Sans"/>
              <a:cs typeface="Arial"/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  <a:latin typeface="Oracle Sans"/>
              <a:cs typeface="Arial"/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  <a:latin typeface="Oracle Sans"/>
              <a:cs typeface="Arial"/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  <a:latin typeface="Oracle Sans"/>
              <a:cs typeface="Arial"/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  <a:latin typeface="Oracle San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FCFBFA"/>
                </a:solidFill>
                <a:latin typeface="Oracle Sans"/>
                <a:cs typeface="Arial"/>
              </a:rPr>
              <a:t>Refer to the Oracle Health Sciences Support Cloud Quick Reference Guide for additional information.</a:t>
            </a:r>
            <a:endParaRPr lang="en-US">
              <a:solidFill>
                <a:srgbClr val="000000"/>
              </a:solidFill>
              <a:latin typeface="Oracle Sans"/>
              <a:cs typeface="Arial"/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  <a:latin typeface="Oracle Sans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012" y="2813179"/>
            <a:ext cx="8535163" cy="184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3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90B6-9333-4F77-B54D-772C1F8C5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514"/>
            <a:ext cx="10515600" cy="1325563"/>
          </a:xfrm>
        </p:spPr>
        <p:txBody>
          <a:bodyPr/>
          <a:lstStyle/>
          <a:p>
            <a:r>
              <a:rPr lang="en-US"/>
              <a:t>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61FD3-B27D-4F0F-B52E-B8782C034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077"/>
            <a:ext cx="10515600" cy="4393336"/>
          </a:xfrm>
        </p:spPr>
        <p:txBody>
          <a:bodyPr numCol="2">
            <a:normAutofit/>
          </a:bodyPr>
          <a:lstStyle/>
          <a:p>
            <a:pPr marL="285750" indent="-285750"/>
            <a:r>
              <a:rPr lang="en-US" sz="2400">
                <a:solidFill>
                  <a:schemeClr val="accent2"/>
                </a:solidFill>
                <a:latin typeface="Gotham Rounded Bold" panose="02000000000000000000" pitchFamily="50" charset="0"/>
              </a:rPr>
              <a:t>Contact </a:t>
            </a:r>
            <a:r>
              <a:rPr lang="en-US" sz="2400">
                <a:solidFill>
                  <a:schemeClr val="accent2"/>
                </a:solidFill>
                <a:latin typeface="Gotham Rounded Bold" panose="02000000000000000000" pitchFamily="50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Oracle Support Cloud Portal</a:t>
            </a:r>
            <a:r>
              <a:rPr lang="en-US" sz="2400">
                <a:latin typeface="Gotham Rounded Bold" panose="02000000000000000000" pitchFamily="50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>
                <a:solidFill>
                  <a:schemeClr val="accent2"/>
                </a:solidFill>
                <a:latin typeface="Gotham Rounded Bold" panose="02000000000000000000" pitchFamily="50" charset="0"/>
              </a:rPr>
              <a:t>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Site Portal technical issues: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/>
              <a:t>Software bugs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/>
              <a:t>Querying and checkout issues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/>
              <a:t>Outcome code updates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2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2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2"/>
              </a:solidFill>
            </a:endParaRPr>
          </a:p>
          <a:p>
            <a:r>
              <a:rPr lang="en-US" sz="2400">
                <a:solidFill>
                  <a:schemeClr val="accent2"/>
                </a:solidFill>
                <a:latin typeface="Gotham Rounded Bold" panose="02000000000000000000" pitchFamily="50" charset="0"/>
              </a:rPr>
              <a:t>Contact </a:t>
            </a:r>
            <a:r>
              <a:rPr lang="en-US" sz="2400">
                <a:solidFill>
                  <a:schemeClr val="accent2"/>
                </a:solidFill>
                <a:latin typeface="Gotham Rounded Bold" panose="02000000000000000000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R3Assist@fredhutch.org</a:t>
            </a:r>
            <a:r>
              <a:rPr lang="en-US" sz="2400">
                <a:solidFill>
                  <a:schemeClr val="accent2"/>
                </a:solidFill>
                <a:latin typeface="Gotham Rounded Bold" panose="02000000000000000000" pitchFamily="50" charset="0"/>
              </a:rPr>
              <a:t>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General questions about the registry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/>
              <a:t>Including when to use outcome codes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IRB/protocol questions related to the registry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All other questions</a:t>
            </a:r>
            <a:endParaRPr 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4B3FE5-60DA-4F5B-9FDB-F25B889061DC}"/>
              </a:ext>
            </a:extLst>
          </p:cNvPr>
          <p:cNvSpPr txBox="1"/>
          <p:nvPr/>
        </p:nvSpPr>
        <p:spPr>
          <a:xfrm>
            <a:off x="838200" y="4326923"/>
            <a:ext cx="5257800" cy="1634490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Rounded Medium" pitchFamily="50" charset="0"/>
              </a:rPr>
              <a:t>Refer to the Data Use Agreement for contacts related to data breaches.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Rounded Medium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Rounded Medium" pitchFamily="50" charset="0"/>
              </a:rPr>
              <a:t>Contact Protocol Team for eligibility questions related to a specific protocol.</a:t>
            </a:r>
          </a:p>
        </p:txBody>
      </p:sp>
    </p:spTree>
    <p:extLst>
      <p:ext uri="{BB962C8B-B14F-4D97-AF65-F5344CB8AC3E}">
        <p14:creationId xmlns:p14="http://schemas.microsoft.com/office/powerpoint/2010/main" val="1680100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25A0B1-CC91-4512-AF94-57A55DC5CA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DFADE-226E-417F-BF69-65126F65A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03D4D2-51B2-4A99-8113-2FDCB702B0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14451" y="3977793"/>
            <a:ext cx="8753249" cy="703263"/>
          </a:xfrm>
        </p:spPr>
        <p:txBody>
          <a:bodyPr>
            <a:normAutofit/>
          </a:bodyPr>
          <a:lstStyle/>
          <a:p>
            <a:r>
              <a:rPr lang="en-US"/>
              <a:t>Email </a:t>
            </a:r>
            <a:r>
              <a:rPr lang="en-US">
                <a:solidFill>
                  <a:schemeClr val="accent2"/>
                </a:solidFill>
                <a:latin typeface="Gotham Rounded Medium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R3Assist@fredhutch.org</a:t>
            </a:r>
            <a:r>
              <a:rPr lang="en-US">
                <a:solidFill>
                  <a:schemeClr val="accent2"/>
                </a:solidFill>
                <a:latin typeface="Gotham Rounded Medium" pitchFamily="50" charset="0"/>
              </a:rPr>
              <a:t> </a:t>
            </a:r>
            <a:r>
              <a:rPr lang="en-US"/>
              <a:t>for any additional questions or requests for assistance.</a:t>
            </a:r>
          </a:p>
        </p:txBody>
      </p:sp>
    </p:spTree>
    <p:extLst>
      <p:ext uri="{BB962C8B-B14F-4D97-AF65-F5344CB8AC3E}">
        <p14:creationId xmlns:p14="http://schemas.microsoft.com/office/powerpoint/2010/main" val="2274519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25A0B1-CC91-4512-AF94-57A55DC5CA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DFADE-226E-417F-BF69-65126F65A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03D4D2-51B2-4A99-8113-2FDCB702B0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14451" y="3977793"/>
            <a:ext cx="8753249" cy="703263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95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BAA21-5A95-42E0-9004-AA2F3A392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23"/>
            <a:ext cx="10515600" cy="1325563"/>
          </a:xfrm>
        </p:spPr>
        <p:txBody>
          <a:bodyPr/>
          <a:lstStyle/>
          <a:p>
            <a:r>
              <a:rPr lang="en-US"/>
              <a:t>Red Ribbon Registry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462FE-A6BD-4CEF-936F-D6B304127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786"/>
            <a:ext cx="10515600" cy="4384627"/>
          </a:xfrm>
        </p:spPr>
        <p:txBody>
          <a:bodyPr>
            <a:noAutofit/>
          </a:bodyPr>
          <a:lstStyle/>
          <a:p>
            <a:r>
              <a:rPr lang="en-US" sz="2400"/>
              <a:t>The Red Ribbon Registry (R3) is based on a pre-screening questionnaire accessible from: </a:t>
            </a:r>
            <a:r>
              <a:rPr lang="en-US" sz="2400">
                <a:hlinkClick r:id="rId3"/>
              </a:rPr>
              <a:t>http://redribbonregistry.org/</a:t>
            </a:r>
            <a:endParaRPr lang="en-US" sz="2400"/>
          </a:p>
          <a:p>
            <a:r>
              <a:rPr lang="en-US" sz="2400"/>
              <a:t>Current focus is adults 18+, will expand to children in late 2022.</a:t>
            </a:r>
          </a:p>
          <a:p>
            <a:r>
              <a:rPr lang="en-US" sz="2400"/>
              <a:t>Data includes contact information, location, demographics, health conditions, HIV status, and PrEP usage.</a:t>
            </a:r>
          </a:p>
          <a:p>
            <a:r>
              <a:rPr lang="en-US" sz="2400"/>
              <a:t>Use of registry does not replace screening for protocol-specific eligibility.</a:t>
            </a:r>
          </a:p>
        </p:txBody>
      </p:sp>
    </p:spTree>
    <p:extLst>
      <p:ext uri="{BB962C8B-B14F-4D97-AF65-F5344CB8AC3E}">
        <p14:creationId xmlns:p14="http://schemas.microsoft.com/office/powerpoint/2010/main" val="1959932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BAA21-5A95-42E0-9004-AA2F3A392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23"/>
            <a:ext cx="10515600" cy="1325563"/>
          </a:xfrm>
        </p:spPr>
        <p:txBody>
          <a:bodyPr/>
          <a:lstStyle/>
          <a:p>
            <a:r>
              <a:rPr lang="en-US"/>
              <a:t>Red Ribbon Registry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462FE-A6BD-4CEF-936F-D6B304127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786"/>
            <a:ext cx="10515600" cy="4656063"/>
          </a:xfrm>
        </p:spPr>
        <p:txBody>
          <a:bodyPr>
            <a:normAutofit lnSpcReduction="10000"/>
          </a:bodyPr>
          <a:lstStyle/>
          <a:p>
            <a:r>
              <a:rPr lang="en-US" sz="2400"/>
              <a:t>Site Administrators are responsible for site user management, including onboarding and ensuring training requirements are met.</a:t>
            </a:r>
          </a:p>
          <a:p>
            <a:r>
              <a:rPr lang="en-US" sz="2400"/>
              <a:t>Users gain access to the site portal using two-factor authentication for security.</a:t>
            </a:r>
          </a:p>
          <a:p>
            <a:r>
              <a:rPr lang="en-US" sz="2400">
                <a:solidFill>
                  <a:schemeClr val="accent2"/>
                </a:solidFill>
                <a:latin typeface="Gotham Rounded Bold" panose="02000000000000000000" pitchFamily="50" charset="0"/>
              </a:rPr>
              <a:t>Important Reminders:</a:t>
            </a:r>
          </a:p>
          <a:p>
            <a:pPr lvl="1"/>
            <a:r>
              <a:rPr lang="en-US" sz="2400" b="1">
                <a:solidFill>
                  <a:schemeClr val="accent2"/>
                </a:solidFill>
              </a:rPr>
              <a:t>PI approval and completion of training are required for all users to access the registry.</a:t>
            </a:r>
            <a:endParaRPr lang="en-US" sz="2400"/>
          </a:p>
          <a:p>
            <a:pPr lvl="1"/>
            <a:r>
              <a:rPr lang="en-US" sz="2400"/>
              <a:t>The intent is to only grant access to staff participating in recruitment efforts or oversight.</a:t>
            </a:r>
          </a:p>
          <a:p>
            <a:pPr lvl="1"/>
            <a:r>
              <a:rPr lang="en-US" sz="2400"/>
              <a:t>Registry data is sensitive and must be handled according to applicable laws and regulations.</a:t>
            </a:r>
          </a:p>
        </p:txBody>
      </p:sp>
    </p:spTree>
    <p:extLst>
      <p:ext uri="{BB962C8B-B14F-4D97-AF65-F5344CB8AC3E}">
        <p14:creationId xmlns:p14="http://schemas.microsoft.com/office/powerpoint/2010/main" val="3542780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D226C-E0EA-4493-8E83-C409032DB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805"/>
            <a:ext cx="10515600" cy="1325563"/>
          </a:xfrm>
        </p:spPr>
        <p:txBody>
          <a:bodyPr/>
          <a:lstStyle/>
          <a:p>
            <a:r>
              <a:rPr lang="en-US"/>
              <a:t>IRB Approval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366CC-A575-4170-9366-588BCDD64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368"/>
            <a:ext cx="10515600" cy="44020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latin typeface="Gotham Rounded Book"/>
              </a:rPr>
              <a:t>In order to begin using the data for study-specific recruitment, IRB approval must be obtained.</a:t>
            </a:r>
          </a:p>
          <a:p>
            <a:r>
              <a:rPr lang="en-US" sz="2800" b="1">
                <a:solidFill>
                  <a:schemeClr val="accent2"/>
                </a:solidFill>
                <a:latin typeface="Gotham Rounded Medium"/>
              </a:rPr>
              <a:t>Your Network Regulatory Specialist has received approval for sites to use the registry for A5386 and A5391 with the protocol-level submission.</a:t>
            </a:r>
          </a:p>
          <a:p>
            <a:pPr lvl="1"/>
            <a:r>
              <a:rPr lang="en-US" sz="2400">
                <a:solidFill>
                  <a:schemeClr val="accent2"/>
                </a:solidFill>
                <a:latin typeface="Gotham Rounded Book"/>
              </a:rPr>
              <a:t>Approval notices are available on your Advarra CIRBI Platform workspace under the "IRB-Approved Documentation" tab</a:t>
            </a:r>
          </a:p>
        </p:txBody>
      </p:sp>
    </p:spTree>
    <p:extLst>
      <p:ext uri="{BB962C8B-B14F-4D97-AF65-F5344CB8AC3E}">
        <p14:creationId xmlns:p14="http://schemas.microsoft.com/office/powerpoint/2010/main" val="1648015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250B94-CE68-4BCE-9615-511706CA18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DAE2A3-DE8B-40A9-97E4-8B70573E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Roles and Responsibilities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711B4-E3E4-4C43-ADB9-7F7F61CAAF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14452" y="2270125"/>
            <a:ext cx="8753249" cy="703263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accent2"/>
                </a:solidFill>
                <a:latin typeface="Gotham Rounded Bold" panose="02000000000000000000" pitchFamily="50" charset="0"/>
              </a:rPr>
              <a:t>Site Administrator</a:t>
            </a:r>
          </a:p>
        </p:txBody>
      </p:sp>
    </p:spTree>
    <p:extLst>
      <p:ext uri="{BB962C8B-B14F-4D97-AF65-F5344CB8AC3E}">
        <p14:creationId xmlns:p14="http://schemas.microsoft.com/office/powerpoint/2010/main" val="2287236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25312-85B4-490D-8584-9C4E85AC5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805"/>
            <a:ext cx="10515600" cy="1325563"/>
          </a:xfrm>
        </p:spPr>
        <p:txBody>
          <a:bodyPr/>
          <a:lstStyle/>
          <a:p>
            <a:r>
              <a:rPr lang="en-US"/>
              <a:t>Site Administrator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5EE4-76EE-4F5C-9AFE-80A68B6B5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368"/>
            <a:ext cx="10515600" cy="4402045"/>
          </a:xfrm>
        </p:spPr>
        <p:txBody>
          <a:bodyPr>
            <a:normAutofit/>
          </a:bodyPr>
          <a:lstStyle/>
          <a:p>
            <a:r>
              <a:rPr lang="en-US" sz="2800"/>
              <a:t>~2 staff at each site that manage site users and will (eventually) become local experts for their site</a:t>
            </a:r>
          </a:p>
          <a:p>
            <a:pPr lvl="1"/>
            <a:r>
              <a:rPr lang="en-US" sz="2000"/>
              <a:t>Think “super users” of the site!</a:t>
            </a:r>
          </a:p>
          <a:p>
            <a:r>
              <a:rPr lang="en-US" sz="2800"/>
              <a:t>Responsible for:</a:t>
            </a:r>
          </a:p>
          <a:p>
            <a:pPr lvl="1"/>
            <a:r>
              <a:rPr lang="en-US" sz="2000"/>
              <a:t>Tracking onboarding requirements for site staff</a:t>
            </a:r>
          </a:p>
          <a:p>
            <a:pPr lvl="1"/>
            <a:r>
              <a:rPr lang="en-US" sz="2000"/>
              <a:t>Activating new users</a:t>
            </a:r>
          </a:p>
          <a:p>
            <a:pPr lvl="1"/>
            <a:r>
              <a:rPr lang="en-US" sz="2000"/>
              <a:t>Revoking user access</a:t>
            </a:r>
          </a:p>
          <a:p>
            <a:pPr lvl="1"/>
            <a:r>
              <a:rPr lang="en-US" sz="2000"/>
              <a:t>Updating site catchment area radius</a:t>
            </a:r>
          </a:p>
          <a:p>
            <a:pPr lvl="1"/>
            <a:r>
              <a:rPr lang="en-US" sz="2000"/>
              <a:t>Answering site questions (when possible)</a:t>
            </a:r>
          </a:p>
        </p:txBody>
      </p:sp>
    </p:spTree>
    <p:extLst>
      <p:ext uri="{BB962C8B-B14F-4D97-AF65-F5344CB8AC3E}">
        <p14:creationId xmlns:p14="http://schemas.microsoft.com/office/powerpoint/2010/main" val="125526667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elp End HIV">
  <a:themeElements>
    <a:clrScheme name="HelpEndHIV">
      <a:dk1>
        <a:srgbClr val="3780CE"/>
      </a:dk1>
      <a:lt1>
        <a:srgbClr val="FFFFFF"/>
      </a:lt1>
      <a:dk2>
        <a:srgbClr val="3780CE"/>
      </a:dk2>
      <a:lt2>
        <a:srgbClr val="FFFFFF"/>
      </a:lt2>
      <a:accent1>
        <a:srgbClr val="3780CE"/>
      </a:accent1>
      <a:accent2>
        <a:srgbClr val="9F63D3"/>
      </a:accent2>
      <a:accent3>
        <a:srgbClr val="DE1F2C"/>
      </a:accent3>
      <a:accent4>
        <a:srgbClr val="E57B2A"/>
      </a:accent4>
      <a:accent5>
        <a:srgbClr val="FA4450"/>
      </a:accent5>
      <a:accent6>
        <a:srgbClr val="FDE7D8"/>
      </a:accent6>
      <a:hlink>
        <a:srgbClr val="3780CE"/>
      </a:hlink>
      <a:folHlink>
        <a:srgbClr val="9F63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2"/>
          </a:solidFill>
        </a:ln>
      </a:spPr>
      <a:bodyPr rtlCol="0" anchor="ctr"/>
      <a:lstStyle>
        <a:defPPr algn="ctr">
          <a:defRPr sz="1200" b="1" dirty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elp-end-hiv-slide-template-April2022  -  Read-Only" id="{E0D21BCB-EEFE-40F9-91B5-1C4FD9755BC0}" vid="{1FFCC158-9ACA-44F6-8D30-91A9D013AFCC}"/>
    </a:ext>
  </a:extLst>
</a:theme>
</file>

<file path=ppt/theme/theme3.xml><?xml version="1.0" encoding="utf-8"?>
<a:theme xmlns:a="http://schemas.openxmlformats.org/drawingml/2006/main" name="1_Dark Master">
  <a:themeElements>
    <a:clrScheme name="Redwood v1_1">
      <a:dk1>
        <a:srgbClr val="FCFBFA"/>
      </a:dk1>
      <a:lt1>
        <a:srgbClr val="312D2A"/>
      </a:lt1>
      <a:dk2>
        <a:srgbClr val="FCFBFA"/>
      </a:dk2>
      <a:lt2>
        <a:srgbClr val="312D2A"/>
      </a:lt2>
      <a:accent1>
        <a:srgbClr val="C74634"/>
      </a:accent1>
      <a:accent2>
        <a:srgbClr val="FACD62"/>
      </a:accent2>
      <a:accent3>
        <a:srgbClr val="94AFAF"/>
      </a:accent3>
      <a:accent4>
        <a:srgbClr val="2B6242"/>
      </a:accent4>
      <a:accent5>
        <a:srgbClr val="AC562C"/>
      </a:accent5>
      <a:accent6>
        <a:srgbClr val="759C6C"/>
      </a:accent6>
      <a:hlink>
        <a:srgbClr val="2C5967"/>
      </a:hlink>
      <a:folHlink>
        <a:srgbClr val="FACD62"/>
      </a:folHlink>
    </a:clrScheme>
    <a:fontScheme name="Oracle">
      <a:majorFont>
        <a:latin typeface="Georgia"/>
        <a:ea typeface="Arial"/>
        <a:cs typeface="Arial"/>
      </a:majorFont>
      <a:minorFont>
        <a:latin typeface="Oracle Sans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cean">
      <a:srgbClr val="2C5967"/>
    </a:custClr>
    <a:custClr name="Surf">
      <a:srgbClr val="41817E"/>
    </a:custClr>
    <a:custClr name="Sand">
      <a:srgbClr val="E5DBBE"/>
    </a:custClr>
    <a:custClr name="Pebble">
      <a:srgbClr val="8B8580"/>
    </a:custClr>
    <a:custClr name="Granite">
      <a:srgbClr val="67605B"/>
    </a:custClr>
  </a:custClrLst>
  <a:extLst>
    <a:ext uri="{05A4C25C-085E-4340-85A3-A5531E510DB2}">
      <thm15:themeFamily xmlns:thm15="http://schemas.microsoft.com/office/thememl/2012/main" name="CBG template based on 31Oct B&amp;C release.potx" id="{A6300671-E369-4EEF-A8D3-17F775E8A266}" vid="{747F7A13-3D07-4799-8612-B9F63C91D482}"/>
    </a:ext>
  </a:extLst>
</a:theme>
</file>

<file path=ppt/theme/theme4.xml><?xml version="1.0" encoding="utf-8"?>
<a:theme xmlns:a="http://schemas.openxmlformats.org/drawingml/2006/main" name="1_Help End HIV">
  <a:themeElements>
    <a:clrScheme name="HelpEndHIV">
      <a:dk1>
        <a:srgbClr val="3780CE"/>
      </a:dk1>
      <a:lt1>
        <a:srgbClr val="FFFFFF"/>
      </a:lt1>
      <a:dk2>
        <a:srgbClr val="3780CE"/>
      </a:dk2>
      <a:lt2>
        <a:srgbClr val="FFFFFF"/>
      </a:lt2>
      <a:accent1>
        <a:srgbClr val="3780CE"/>
      </a:accent1>
      <a:accent2>
        <a:srgbClr val="9F63D3"/>
      </a:accent2>
      <a:accent3>
        <a:srgbClr val="DE1F2C"/>
      </a:accent3>
      <a:accent4>
        <a:srgbClr val="E57B2A"/>
      </a:accent4>
      <a:accent5>
        <a:srgbClr val="FA4450"/>
      </a:accent5>
      <a:accent6>
        <a:srgbClr val="FDE7D8"/>
      </a:accent6>
      <a:hlink>
        <a:srgbClr val="3780CE"/>
      </a:hlink>
      <a:folHlink>
        <a:srgbClr val="9F63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2"/>
          </a:solidFill>
        </a:ln>
      </a:spPr>
      <a:bodyPr rtlCol="0" anchor="ctr"/>
      <a:lstStyle>
        <a:defPPr algn="ctr">
          <a:defRPr sz="1200" b="1" dirty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elp-end-hiv-slide-template-April2022" id="{423C2E69-E3D1-438E-9132-782483A69D9F}" vid="{A4275C4D-27E0-4A49-BCCF-795D3B4C9DD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HelpEndHIV">
    <a:dk1>
      <a:srgbClr val="3780CE"/>
    </a:dk1>
    <a:lt1>
      <a:srgbClr val="FFFFFF"/>
    </a:lt1>
    <a:dk2>
      <a:srgbClr val="3780CE"/>
    </a:dk2>
    <a:lt2>
      <a:srgbClr val="FFFFFF"/>
    </a:lt2>
    <a:accent1>
      <a:srgbClr val="3780CE"/>
    </a:accent1>
    <a:accent2>
      <a:srgbClr val="9F63D3"/>
    </a:accent2>
    <a:accent3>
      <a:srgbClr val="DE1F2C"/>
    </a:accent3>
    <a:accent4>
      <a:srgbClr val="E57B2A"/>
    </a:accent4>
    <a:accent5>
      <a:srgbClr val="FA4450"/>
    </a:accent5>
    <a:accent6>
      <a:srgbClr val="FDE7D8"/>
    </a:accent6>
    <a:hlink>
      <a:srgbClr val="3780CE"/>
    </a:hlink>
    <a:folHlink>
      <a:srgbClr val="9F63D3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ce23eb8-60df-4399-9ee6-d7e269c218af">
      <Terms xmlns="http://schemas.microsoft.com/office/infopath/2007/PartnerControls"/>
    </lcf76f155ced4ddcb4097134ff3c332f>
    <TaxCatchAll xmlns="a80e95cf-43e0-4fcf-a3dc-abe43303f5ec" xsi:nil="true"/>
    <SharedWithUsers xmlns="a80e95cf-43e0-4fcf-a3dc-abe43303f5ec">
      <UserInfo>
        <DisplayName>Davis, Greg</DisplayName>
        <AccountId>27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2E1B4D2C9FDA47AB43CA166B14972A" ma:contentTypeVersion="15" ma:contentTypeDescription="Create a new document." ma:contentTypeScope="" ma:versionID="dfb5e27d5c750b8af6eed52f903d6af0">
  <xsd:schema xmlns:xsd="http://www.w3.org/2001/XMLSchema" xmlns:xs="http://www.w3.org/2001/XMLSchema" xmlns:p="http://schemas.microsoft.com/office/2006/metadata/properties" xmlns:ns2="0ce23eb8-60df-4399-9ee6-d7e269c218af" xmlns:ns3="a80e95cf-43e0-4fcf-a3dc-abe43303f5ec" targetNamespace="http://schemas.microsoft.com/office/2006/metadata/properties" ma:root="true" ma:fieldsID="6c50a6d1131a10be3fcc4ed414e3926c" ns2:_="" ns3:_="">
    <xsd:import namespace="0ce23eb8-60df-4399-9ee6-d7e269c218af"/>
    <xsd:import namespace="a80e95cf-43e0-4fcf-a3dc-abe43303f5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e23eb8-60df-4399-9ee6-d7e269c218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24e6e45-2433-4efa-90ac-389e9d1bba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0e95cf-43e0-4fcf-a3dc-abe43303f5e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28776ab-0689-45ea-9f27-59966be24f84}" ma:internalName="TaxCatchAll" ma:showField="CatchAllData" ma:web="a80e95cf-43e0-4fcf-a3dc-abe43303f5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37954E-4709-4019-B03E-147C50BADFE7}">
  <ds:schemaRefs>
    <ds:schemaRef ds:uri="0ce23eb8-60df-4399-9ee6-d7e269c218af"/>
    <ds:schemaRef ds:uri="a80e95cf-43e0-4fcf-a3dc-abe43303f5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0546DA9-E2D9-4C8F-AF28-2E52436319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428D18-DF58-4623-B51D-11CE6F65F9F9}">
  <ds:schemaRefs>
    <ds:schemaRef ds:uri="0ce23eb8-60df-4399-9ee6-d7e269c218af"/>
    <ds:schemaRef ds:uri="a80e95cf-43e0-4fcf-a3dc-abe43303f5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47</Slides>
  <Notes>28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1_Office Theme</vt:lpstr>
      <vt:lpstr>Help End HIV</vt:lpstr>
      <vt:lpstr>1_Dark Master</vt:lpstr>
      <vt:lpstr>1_Help End HIV</vt:lpstr>
      <vt:lpstr>Red Ribbon Registry</vt:lpstr>
      <vt:lpstr>Important Note</vt:lpstr>
      <vt:lpstr>Agenda</vt:lpstr>
      <vt:lpstr>Red Ribbon Registry</vt:lpstr>
      <vt:lpstr>Red Ribbon Registry</vt:lpstr>
      <vt:lpstr>Red Ribbon Registry</vt:lpstr>
      <vt:lpstr>IRB Approval</vt:lpstr>
      <vt:lpstr>Roles and Responsibilities</vt:lpstr>
      <vt:lpstr>Site Administrator</vt:lpstr>
      <vt:lpstr>Changes to Site Administrators</vt:lpstr>
      <vt:lpstr>User Onboarding Requirements</vt:lpstr>
      <vt:lpstr>Site Onboarding Process</vt:lpstr>
      <vt:lpstr>User Onboarding</vt:lpstr>
      <vt:lpstr>Tracking Onboarding Requirements</vt:lpstr>
      <vt:lpstr>Registry Site Portal Administration</vt:lpstr>
      <vt:lpstr>Prepare for Activation</vt:lpstr>
      <vt:lpstr>Administration Page in Site Portal</vt:lpstr>
      <vt:lpstr>Activating New Users</vt:lpstr>
      <vt:lpstr>Activating New Users</vt:lpstr>
      <vt:lpstr>Activating New Users</vt:lpstr>
      <vt:lpstr>Activating New Users</vt:lpstr>
      <vt:lpstr>Activating New Users</vt:lpstr>
      <vt:lpstr>Activating New Users</vt:lpstr>
      <vt:lpstr>Revoking User Access</vt:lpstr>
      <vt:lpstr>Revoking User Access</vt:lpstr>
      <vt:lpstr>Revoking User Access</vt:lpstr>
      <vt:lpstr>Revoking User Access</vt:lpstr>
      <vt:lpstr>Revoking User Access</vt:lpstr>
      <vt:lpstr>Resending Activation Link</vt:lpstr>
      <vt:lpstr>Resetting Two-Factor Authentication (TFA)</vt:lpstr>
      <vt:lpstr>Updating Catchment Area Radius</vt:lpstr>
      <vt:lpstr>Resources</vt:lpstr>
      <vt:lpstr>Training and Office Hours</vt:lpstr>
      <vt:lpstr>R3 Resources Webpage</vt:lpstr>
      <vt:lpstr>Oracle Health Sciences Support Cloud Portal</vt:lpstr>
      <vt:lpstr>Oracle Health Sciences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Contacts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Ribbon Registry</dc:title>
  <dc:creator>McCloskey, Kylie M</dc:creator>
  <cp:revision>38</cp:revision>
  <dcterms:created xsi:type="dcterms:W3CDTF">2022-03-16T23:12:22Z</dcterms:created>
  <dcterms:modified xsi:type="dcterms:W3CDTF">2022-09-28T20:57:31Z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0x010100EE2E1B4D2C9FDA47AB43CA166B14972A</vt:lpwstr>
  </property>
  <property fmtid="{D5CDD505-2E9C-101B-9397-08002B2CF9AE}" pid="3" name="MediaServiceImageTags">
    <vt:lpwstr/>
  </property>
</Properties>
</file>