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ink/ink24.xml" ContentType="application/inkml+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7.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8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8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87"/>
  </p:notesMasterIdLst>
  <p:handoutMasterIdLst>
    <p:handoutMasterId r:id="rId88"/>
  </p:handoutMasterIdLst>
  <p:sldIdLst>
    <p:sldId id="262" r:id="rId2"/>
    <p:sldId id="570" r:id="rId3"/>
    <p:sldId id="572" r:id="rId4"/>
    <p:sldId id="320" r:id="rId5"/>
    <p:sldId id="333" r:id="rId6"/>
    <p:sldId id="573" r:id="rId7"/>
    <p:sldId id="536" r:id="rId8"/>
    <p:sldId id="315" r:id="rId9"/>
    <p:sldId id="545" r:id="rId10"/>
    <p:sldId id="314" r:id="rId11"/>
    <p:sldId id="316" r:id="rId12"/>
    <p:sldId id="324" r:id="rId13"/>
    <p:sldId id="566" r:id="rId14"/>
    <p:sldId id="574" r:id="rId15"/>
    <p:sldId id="293" r:id="rId16"/>
    <p:sldId id="336" r:id="rId17"/>
    <p:sldId id="337" r:id="rId18"/>
    <p:sldId id="338" r:id="rId19"/>
    <p:sldId id="340" r:id="rId20"/>
    <p:sldId id="520" r:id="rId21"/>
    <p:sldId id="512" r:id="rId22"/>
    <p:sldId id="513" r:id="rId23"/>
    <p:sldId id="514" r:id="rId24"/>
    <p:sldId id="516" r:id="rId25"/>
    <p:sldId id="518" r:id="rId26"/>
    <p:sldId id="519" r:id="rId27"/>
    <p:sldId id="575" r:id="rId28"/>
    <p:sldId id="528" r:id="rId29"/>
    <p:sldId id="529" r:id="rId30"/>
    <p:sldId id="530" r:id="rId31"/>
    <p:sldId id="268" r:id="rId32"/>
    <p:sldId id="295" r:id="rId33"/>
    <p:sldId id="294" r:id="rId34"/>
    <p:sldId id="296" r:id="rId35"/>
    <p:sldId id="297" r:id="rId36"/>
    <p:sldId id="298" r:id="rId37"/>
    <p:sldId id="555" r:id="rId38"/>
    <p:sldId id="532" r:id="rId39"/>
    <p:sldId id="533" r:id="rId40"/>
    <p:sldId id="571" r:id="rId41"/>
    <p:sldId id="576" r:id="rId42"/>
    <p:sldId id="318" r:id="rId43"/>
    <p:sldId id="547" r:id="rId44"/>
    <p:sldId id="280" r:id="rId45"/>
    <p:sldId id="282" r:id="rId46"/>
    <p:sldId id="287" r:id="rId47"/>
    <p:sldId id="285" r:id="rId48"/>
    <p:sldId id="286" r:id="rId49"/>
    <p:sldId id="548" r:id="rId50"/>
    <p:sldId id="577" r:id="rId51"/>
    <p:sldId id="544" r:id="rId52"/>
    <p:sldId id="549" r:id="rId53"/>
    <p:sldId id="551" r:id="rId54"/>
    <p:sldId id="552" r:id="rId55"/>
    <p:sldId id="553" r:id="rId56"/>
    <p:sldId id="554" r:id="rId57"/>
    <p:sldId id="578" r:id="rId58"/>
    <p:sldId id="527" r:id="rId59"/>
    <p:sldId id="546" r:id="rId60"/>
    <p:sldId id="524" r:id="rId61"/>
    <p:sldId id="303" r:id="rId62"/>
    <p:sldId id="538" r:id="rId63"/>
    <p:sldId id="522" r:id="rId64"/>
    <p:sldId id="537" r:id="rId65"/>
    <p:sldId id="564" r:id="rId66"/>
    <p:sldId id="565" r:id="rId67"/>
    <p:sldId id="539" r:id="rId68"/>
    <p:sldId id="521" r:id="rId69"/>
    <p:sldId id="541" r:id="rId70"/>
    <p:sldId id="526" r:id="rId71"/>
    <p:sldId id="557" r:id="rId72"/>
    <p:sldId id="542" r:id="rId73"/>
    <p:sldId id="523" r:id="rId74"/>
    <p:sldId id="308" r:id="rId75"/>
    <p:sldId id="543" r:id="rId76"/>
    <p:sldId id="329" r:id="rId77"/>
    <p:sldId id="311" r:id="rId78"/>
    <p:sldId id="559" r:id="rId79"/>
    <p:sldId id="563" r:id="rId80"/>
    <p:sldId id="535" r:id="rId81"/>
    <p:sldId id="558" r:id="rId82"/>
    <p:sldId id="561" r:id="rId83"/>
    <p:sldId id="331" r:id="rId84"/>
    <p:sldId id="556" r:id="rId85"/>
    <p:sldId id="272" r:id="rId86"/>
  </p:sldIdLst>
  <p:sldSz cx="9144000" cy="5143500" type="screen16x9"/>
  <p:notesSz cx="7010400" cy="9296400"/>
  <p:defaultTextStyle>
    <a:defPPr>
      <a:defRPr lang="bg-BG"/>
    </a:defPPr>
    <a:lvl1pPr algn="l" rtl="0" fontAlgn="base">
      <a:spcBef>
        <a:spcPct val="0"/>
      </a:spcBef>
      <a:spcAft>
        <a:spcPct val="0"/>
      </a:spcAft>
      <a:defRPr kern="1200">
        <a:solidFill>
          <a:schemeClr val="tx1"/>
        </a:solidFill>
        <a:latin typeface="Franklin Gothic Book" pitchFamily="34" charset="0"/>
        <a:ea typeface="+mn-ea"/>
        <a:cs typeface="Arial"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charset="0"/>
      </a:defRPr>
    </a:lvl5pPr>
    <a:lvl6pPr marL="2286000" algn="l" defTabSz="914400" rtl="0" eaLnBrk="1" latinLnBrk="0" hangingPunct="1">
      <a:defRPr kern="1200">
        <a:solidFill>
          <a:schemeClr val="tx1"/>
        </a:solidFill>
        <a:latin typeface="Franklin Gothic Book" pitchFamily="34" charset="0"/>
        <a:ea typeface="+mn-ea"/>
        <a:cs typeface="Arial" charset="0"/>
      </a:defRPr>
    </a:lvl6pPr>
    <a:lvl7pPr marL="2743200" algn="l" defTabSz="914400" rtl="0" eaLnBrk="1" latinLnBrk="0" hangingPunct="1">
      <a:defRPr kern="1200">
        <a:solidFill>
          <a:schemeClr val="tx1"/>
        </a:solidFill>
        <a:latin typeface="Franklin Gothic Book" pitchFamily="34" charset="0"/>
        <a:ea typeface="+mn-ea"/>
        <a:cs typeface="Arial" charset="0"/>
      </a:defRPr>
    </a:lvl7pPr>
    <a:lvl8pPr marL="3200400" algn="l" defTabSz="914400" rtl="0" eaLnBrk="1" latinLnBrk="0" hangingPunct="1">
      <a:defRPr kern="1200">
        <a:solidFill>
          <a:schemeClr val="tx1"/>
        </a:solidFill>
        <a:latin typeface="Franklin Gothic Book" pitchFamily="34" charset="0"/>
        <a:ea typeface="+mn-ea"/>
        <a:cs typeface="Arial" charset="0"/>
      </a:defRPr>
    </a:lvl8pPr>
    <a:lvl9pPr marL="3657600" algn="l" defTabSz="914400" rtl="0" eaLnBrk="1" latinLnBrk="0" hangingPunct="1">
      <a:defRPr kern="1200">
        <a:solidFill>
          <a:schemeClr val="tx1"/>
        </a:solidFill>
        <a:latin typeface="Franklin Gothic Book"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FEA6E-7C58-2F94-5D43-23412020DF01}" name="Corbelli, Giulio M" initials="CM" userId="S::gcorbell@fredhutch.org::1899a9b0-9d0a-4b12-9214-2a1032ec20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59"/>
    <a:srgbClr val="0BA872"/>
    <a:srgbClr val="FE4449"/>
    <a:srgbClr val="00CE75"/>
    <a:srgbClr val="FFB11B"/>
    <a:srgbClr val="F65335"/>
    <a:srgbClr val="DF302A"/>
    <a:srgbClr val="00692E"/>
    <a:srgbClr val="036B96"/>
    <a:srgbClr val="011F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9FF816-EABF-9E4E-9C86-865F7D11EB10}" v="166" dt="2023-04-07T00:13:33.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5" autoAdjust="0"/>
    <p:restoredTop sz="53605" autoAdjust="0"/>
  </p:normalViewPr>
  <p:slideViewPr>
    <p:cSldViewPr showGuides="1">
      <p:cViewPr varScale="1">
        <p:scale>
          <a:sx n="81" d="100"/>
          <a:sy n="81" d="100"/>
        </p:scale>
        <p:origin x="2704" y="176"/>
      </p:cViewPr>
      <p:guideLst>
        <p:guide orient="horz" pos="1620"/>
        <p:guide pos="2880"/>
      </p:guideLst>
    </p:cSldViewPr>
  </p:slideViewPr>
  <p:notesTextViewPr>
    <p:cViewPr>
      <p:scale>
        <a:sx n="3" d="2"/>
        <a:sy n="3" d="2"/>
      </p:scale>
      <p:origin x="0" y="0"/>
    </p:cViewPr>
  </p:notesTextViewPr>
  <p:sorterViewPr>
    <p:cViewPr>
      <p:scale>
        <a:sx n="1" d="1"/>
        <a:sy n="1" d="1"/>
      </p:scale>
      <p:origin x="0" y="0"/>
    </p:cViewPr>
  </p:sorterViewPr>
  <p:notesViewPr>
    <p:cSldViewPr showGuides="1">
      <p:cViewPr varScale="1">
        <p:scale>
          <a:sx n="79" d="100"/>
          <a:sy n="79" d="100"/>
        </p:scale>
        <p:origin x="-262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image" Target="../media/image70.jpeg"/></Relationships>
</file>

<file path=ppt/diagrams/_rels/data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svg"/><Relationship Id="rId1" Type="http://schemas.openxmlformats.org/officeDocument/2006/relationships/image" Target="../media/image96.png"/><Relationship Id="rId5" Type="http://schemas.openxmlformats.org/officeDocument/2006/relationships/image" Target="../media/image100.svg"/><Relationship Id="rId4" Type="http://schemas.openxmlformats.org/officeDocument/2006/relationships/image" Target="../media/image99.png"/></Relationships>
</file>

<file path=ppt/diagrams/_rels/data3.xml.rels><?xml version="1.0" encoding="UTF-8" standalone="yes"?>
<Relationships xmlns="http://schemas.openxmlformats.org/package/2006/relationships"><Relationship Id="rId1" Type="http://schemas.openxmlformats.org/officeDocument/2006/relationships/image" Target="../media/image8.jpeg"/></Relationships>
</file>

<file path=ppt/diagrams/_rels/data3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image" Target="../media/image119.jpeg"/></Relationships>
</file>

<file path=ppt/diagrams/_rels/data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image" Target="../media/image70.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svg"/><Relationship Id="rId1" Type="http://schemas.openxmlformats.org/officeDocument/2006/relationships/image" Target="../media/image96.png"/><Relationship Id="rId5" Type="http://schemas.openxmlformats.org/officeDocument/2006/relationships/image" Target="../media/image100.svg"/><Relationship Id="rId4" Type="http://schemas.openxmlformats.org/officeDocument/2006/relationships/image" Target="../media/image9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3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image" Target="../media/image1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04DDE2C6-0443-4473-9797-3A4DF2E8446B}">
      <dgm:prSet/>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1FBDEE-64C6-2349-A618-F57F43CF3058}" type="doc">
      <dgm:prSet loTypeId="urn:microsoft.com/office/officeart/2005/8/layout/hierarchy1" loCatId="hierarchy" qsTypeId="urn:microsoft.com/office/officeart/2005/8/quickstyle/simple5" qsCatId="simple" csTypeId="urn:microsoft.com/office/officeart/2005/8/colors/accent2_2" csCatId="accent2"/>
      <dgm:spPr/>
      <dgm:t>
        <a:bodyPr/>
        <a:lstStyle/>
        <a:p>
          <a:endParaRPr lang="en-US"/>
        </a:p>
      </dgm:t>
    </dgm:pt>
    <dgm:pt modelId="{90D954E5-3BB5-AA41-8448-29074D98B10A}">
      <dgm:prSet/>
      <dgm:spPr/>
      <dgm:t>
        <a:bodyPr/>
        <a:lstStyle/>
        <a:p>
          <a:r>
            <a:rPr lang="es-US" b="1" i="0"/>
            <a:t>Prevenir</a:t>
          </a:r>
          <a:r>
            <a:rPr lang="es-US" b="0" i="0"/>
            <a:t>: “...medidas o acciones que se toman para evitar que suceda una cosa considerada negativa...”  </a:t>
          </a:r>
          <a:endParaRPr lang="en-US"/>
        </a:p>
      </dgm:t>
    </dgm:pt>
    <dgm:pt modelId="{FF24A32E-FCD9-0D48-92EC-646BB3DCECBA}" type="parTrans" cxnId="{AEEF06E5-F261-F744-9A67-13AE2B36AEBF}">
      <dgm:prSet/>
      <dgm:spPr/>
      <dgm:t>
        <a:bodyPr/>
        <a:lstStyle/>
        <a:p>
          <a:endParaRPr lang="en-US"/>
        </a:p>
      </dgm:t>
    </dgm:pt>
    <dgm:pt modelId="{38FCC672-4ECD-824F-A125-9F74B7E4A1D3}" type="sibTrans" cxnId="{AEEF06E5-F261-F744-9A67-13AE2B36AEBF}">
      <dgm:prSet/>
      <dgm:spPr/>
      <dgm:t>
        <a:bodyPr/>
        <a:lstStyle/>
        <a:p>
          <a:endParaRPr lang="en-US"/>
        </a:p>
      </dgm:t>
    </dgm:pt>
    <dgm:pt modelId="{CC98F0B8-6642-A549-8CD8-979EC66465FE}">
      <dgm:prSet/>
      <dgm:spPr/>
      <dgm:t>
        <a:bodyPr/>
        <a:lstStyle/>
        <a:p>
          <a:r>
            <a:rPr lang="es-US" b="0" i="0"/>
            <a:t>Evitar que el VIH ingrese al cuerpo y afecte nuestro sistema inmunológico  </a:t>
          </a:r>
          <a:endParaRPr lang="en-US"/>
        </a:p>
      </dgm:t>
    </dgm:pt>
    <dgm:pt modelId="{3E7A85AF-52E5-0C48-B7DF-2DBDA5BB96E0}" type="parTrans" cxnId="{71B4EC48-87DE-ED4E-85F4-55BECDD6D97B}">
      <dgm:prSet/>
      <dgm:spPr/>
      <dgm:t>
        <a:bodyPr/>
        <a:lstStyle/>
        <a:p>
          <a:endParaRPr lang="en-US"/>
        </a:p>
      </dgm:t>
    </dgm:pt>
    <dgm:pt modelId="{A22B39D1-1FDE-5747-A1CD-5CFA49049C00}" type="sibTrans" cxnId="{71B4EC48-87DE-ED4E-85F4-55BECDD6D97B}">
      <dgm:prSet/>
      <dgm:spPr/>
      <dgm:t>
        <a:bodyPr/>
        <a:lstStyle/>
        <a:p>
          <a:endParaRPr lang="en-US"/>
        </a:p>
      </dgm:t>
    </dgm:pt>
    <dgm:pt modelId="{BC382967-39F0-4E4F-B1B3-2B2716D56CD7}" type="pres">
      <dgm:prSet presAssocID="{7F1FBDEE-64C6-2349-A618-F57F43CF3058}" presName="hierChild1" presStyleCnt="0">
        <dgm:presLayoutVars>
          <dgm:chPref val="1"/>
          <dgm:dir/>
          <dgm:animOne val="branch"/>
          <dgm:animLvl val="lvl"/>
          <dgm:resizeHandles/>
        </dgm:presLayoutVars>
      </dgm:prSet>
      <dgm:spPr/>
    </dgm:pt>
    <dgm:pt modelId="{EBE43DF2-4452-2A45-BD3A-E8F040D0394D}" type="pres">
      <dgm:prSet presAssocID="{90D954E5-3BB5-AA41-8448-29074D98B10A}" presName="hierRoot1" presStyleCnt="0"/>
      <dgm:spPr/>
    </dgm:pt>
    <dgm:pt modelId="{AD5BAA4C-632D-F44B-BE40-2C6CBCDF0DA3}" type="pres">
      <dgm:prSet presAssocID="{90D954E5-3BB5-AA41-8448-29074D98B10A}" presName="composite" presStyleCnt="0"/>
      <dgm:spPr/>
    </dgm:pt>
    <dgm:pt modelId="{9AC236A5-01CF-9249-A214-B8CC9C4F7823}" type="pres">
      <dgm:prSet presAssocID="{90D954E5-3BB5-AA41-8448-29074D98B10A}" presName="background" presStyleLbl="node0" presStyleIdx="0" presStyleCnt="2"/>
      <dgm:spPr/>
    </dgm:pt>
    <dgm:pt modelId="{A7B34482-30A1-0A47-832D-71C767EB0BD6}" type="pres">
      <dgm:prSet presAssocID="{90D954E5-3BB5-AA41-8448-29074D98B10A}" presName="text" presStyleLbl="fgAcc0" presStyleIdx="0" presStyleCnt="2">
        <dgm:presLayoutVars>
          <dgm:chPref val="3"/>
        </dgm:presLayoutVars>
      </dgm:prSet>
      <dgm:spPr/>
    </dgm:pt>
    <dgm:pt modelId="{C8BA783C-CCDF-FF40-9728-C41F4917180B}" type="pres">
      <dgm:prSet presAssocID="{90D954E5-3BB5-AA41-8448-29074D98B10A}" presName="hierChild2" presStyleCnt="0"/>
      <dgm:spPr/>
    </dgm:pt>
    <dgm:pt modelId="{8919FBF6-BEA6-6A42-87B6-620E9C938D4C}" type="pres">
      <dgm:prSet presAssocID="{CC98F0B8-6642-A549-8CD8-979EC66465FE}" presName="hierRoot1" presStyleCnt="0"/>
      <dgm:spPr/>
    </dgm:pt>
    <dgm:pt modelId="{70592000-1E61-AA48-9C17-A7D94773481F}" type="pres">
      <dgm:prSet presAssocID="{CC98F0B8-6642-A549-8CD8-979EC66465FE}" presName="composite" presStyleCnt="0"/>
      <dgm:spPr/>
    </dgm:pt>
    <dgm:pt modelId="{98AF255F-2BEC-6541-B6CE-6349291D867C}" type="pres">
      <dgm:prSet presAssocID="{CC98F0B8-6642-A549-8CD8-979EC66465FE}" presName="background" presStyleLbl="node0" presStyleIdx="1" presStyleCnt="2"/>
      <dgm:spPr/>
    </dgm:pt>
    <dgm:pt modelId="{7744B569-7365-BD40-A793-7F2BF0BB27C1}" type="pres">
      <dgm:prSet presAssocID="{CC98F0B8-6642-A549-8CD8-979EC66465FE}" presName="text" presStyleLbl="fgAcc0" presStyleIdx="1" presStyleCnt="2">
        <dgm:presLayoutVars>
          <dgm:chPref val="3"/>
        </dgm:presLayoutVars>
      </dgm:prSet>
      <dgm:spPr/>
    </dgm:pt>
    <dgm:pt modelId="{280874FF-B325-6A49-8326-58ACB1EBE68A}" type="pres">
      <dgm:prSet presAssocID="{CC98F0B8-6642-A549-8CD8-979EC66465FE}" presName="hierChild2" presStyleCnt="0"/>
      <dgm:spPr/>
    </dgm:pt>
  </dgm:ptLst>
  <dgm:cxnLst>
    <dgm:cxn modelId="{EE46BB42-2B19-9B47-A0B2-C6AECC80B94E}" type="presOf" srcId="{CC98F0B8-6642-A549-8CD8-979EC66465FE}" destId="{7744B569-7365-BD40-A793-7F2BF0BB27C1}" srcOrd="0" destOrd="0" presId="urn:microsoft.com/office/officeart/2005/8/layout/hierarchy1"/>
    <dgm:cxn modelId="{71B4EC48-87DE-ED4E-85F4-55BECDD6D97B}" srcId="{7F1FBDEE-64C6-2349-A618-F57F43CF3058}" destId="{CC98F0B8-6642-A549-8CD8-979EC66465FE}" srcOrd="1" destOrd="0" parTransId="{3E7A85AF-52E5-0C48-B7DF-2DBDA5BB96E0}" sibTransId="{A22B39D1-1FDE-5747-A1CD-5CFA49049C00}"/>
    <dgm:cxn modelId="{7432035C-CA2C-BB41-B93C-13013BD180D8}" type="presOf" srcId="{7F1FBDEE-64C6-2349-A618-F57F43CF3058}" destId="{BC382967-39F0-4E4F-B1B3-2B2716D56CD7}" srcOrd="0" destOrd="0" presId="urn:microsoft.com/office/officeart/2005/8/layout/hierarchy1"/>
    <dgm:cxn modelId="{F24D2EBF-88CA-FC4F-B352-AFEA7BA76AB5}" type="presOf" srcId="{90D954E5-3BB5-AA41-8448-29074D98B10A}" destId="{A7B34482-30A1-0A47-832D-71C767EB0BD6}" srcOrd="0" destOrd="0" presId="urn:microsoft.com/office/officeart/2005/8/layout/hierarchy1"/>
    <dgm:cxn modelId="{AEEF06E5-F261-F744-9A67-13AE2B36AEBF}" srcId="{7F1FBDEE-64C6-2349-A618-F57F43CF3058}" destId="{90D954E5-3BB5-AA41-8448-29074D98B10A}" srcOrd="0" destOrd="0" parTransId="{FF24A32E-FCD9-0D48-92EC-646BB3DCECBA}" sibTransId="{38FCC672-4ECD-824F-A125-9F74B7E4A1D3}"/>
    <dgm:cxn modelId="{D2B817A5-08AE-5142-9E6E-1526FEAC715C}" type="presParOf" srcId="{BC382967-39F0-4E4F-B1B3-2B2716D56CD7}" destId="{EBE43DF2-4452-2A45-BD3A-E8F040D0394D}" srcOrd="0" destOrd="0" presId="urn:microsoft.com/office/officeart/2005/8/layout/hierarchy1"/>
    <dgm:cxn modelId="{2AA19D37-981D-4A46-A5CF-45D592802994}" type="presParOf" srcId="{EBE43DF2-4452-2A45-BD3A-E8F040D0394D}" destId="{AD5BAA4C-632D-F44B-BE40-2C6CBCDF0DA3}" srcOrd="0" destOrd="0" presId="urn:microsoft.com/office/officeart/2005/8/layout/hierarchy1"/>
    <dgm:cxn modelId="{CD8529FB-D82B-F947-A1FE-3F614DF06631}" type="presParOf" srcId="{AD5BAA4C-632D-F44B-BE40-2C6CBCDF0DA3}" destId="{9AC236A5-01CF-9249-A214-B8CC9C4F7823}" srcOrd="0" destOrd="0" presId="urn:microsoft.com/office/officeart/2005/8/layout/hierarchy1"/>
    <dgm:cxn modelId="{B0410BD2-E17B-EB40-9113-F12F7D8EB4BE}" type="presParOf" srcId="{AD5BAA4C-632D-F44B-BE40-2C6CBCDF0DA3}" destId="{A7B34482-30A1-0A47-832D-71C767EB0BD6}" srcOrd="1" destOrd="0" presId="urn:microsoft.com/office/officeart/2005/8/layout/hierarchy1"/>
    <dgm:cxn modelId="{62D5F122-8BD8-DB44-80CB-6F70210F10B5}" type="presParOf" srcId="{EBE43DF2-4452-2A45-BD3A-E8F040D0394D}" destId="{C8BA783C-CCDF-FF40-9728-C41F4917180B}" srcOrd="1" destOrd="0" presId="urn:microsoft.com/office/officeart/2005/8/layout/hierarchy1"/>
    <dgm:cxn modelId="{3F13B2EE-9A2C-EE43-8822-C3867399A394}" type="presParOf" srcId="{BC382967-39F0-4E4F-B1B3-2B2716D56CD7}" destId="{8919FBF6-BEA6-6A42-87B6-620E9C938D4C}" srcOrd="1" destOrd="0" presId="urn:microsoft.com/office/officeart/2005/8/layout/hierarchy1"/>
    <dgm:cxn modelId="{E0FA867A-9CB5-A54D-8AD3-AD63E1ADF6BE}" type="presParOf" srcId="{8919FBF6-BEA6-6A42-87B6-620E9C938D4C}" destId="{70592000-1E61-AA48-9C17-A7D94773481F}" srcOrd="0" destOrd="0" presId="urn:microsoft.com/office/officeart/2005/8/layout/hierarchy1"/>
    <dgm:cxn modelId="{C134FEFE-AD71-A04B-890B-F36670DBDFEC}" type="presParOf" srcId="{70592000-1E61-AA48-9C17-A7D94773481F}" destId="{98AF255F-2BEC-6541-B6CE-6349291D867C}" srcOrd="0" destOrd="0" presId="urn:microsoft.com/office/officeart/2005/8/layout/hierarchy1"/>
    <dgm:cxn modelId="{1649604C-6E7A-B642-BB49-C4795F2654FC}" type="presParOf" srcId="{70592000-1E61-AA48-9C17-A7D94773481F}" destId="{7744B569-7365-BD40-A793-7F2BF0BB27C1}" srcOrd="1" destOrd="0" presId="urn:microsoft.com/office/officeart/2005/8/layout/hierarchy1"/>
    <dgm:cxn modelId="{EFFC93B9-236D-694B-BE73-1B10B87E3EDB}" type="presParOf" srcId="{8919FBF6-BEA6-6A42-87B6-620E9C938D4C}" destId="{280874FF-B325-6A49-8326-58ACB1EBE6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847188-9F99-FB42-82C6-0F69426CA65B}"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6C690A85-96F1-074C-B9CB-52C00E705028}">
      <dgm:prSet custT="1"/>
      <dgm:spPr/>
      <dgm:t>
        <a:bodyPr/>
        <a:lstStyle/>
        <a:p>
          <a:pPr algn="ctr"/>
          <a:r>
            <a:rPr lang="es-US" sz="4000" b="0" i="0" dirty="0"/>
            <a:t>¿Cuáles creen ustedes que son las maneras de prevenir la infección del VIH?  </a:t>
          </a:r>
          <a:endParaRPr lang="en-US" sz="4000" dirty="0"/>
        </a:p>
      </dgm:t>
    </dgm:pt>
    <dgm:pt modelId="{5653A7FC-F53F-F344-83AB-FF817978F981}" type="parTrans" cxnId="{F4D42AB1-4B0E-324F-A529-0365E572C7B6}">
      <dgm:prSet/>
      <dgm:spPr/>
      <dgm:t>
        <a:bodyPr/>
        <a:lstStyle/>
        <a:p>
          <a:endParaRPr lang="en-US"/>
        </a:p>
      </dgm:t>
    </dgm:pt>
    <dgm:pt modelId="{E90EFEF1-E1E1-A047-8DEC-E94289914DC3}" type="sibTrans" cxnId="{F4D42AB1-4B0E-324F-A529-0365E572C7B6}">
      <dgm:prSet/>
      <dgm:spPr/>
      <dgm:t>
        <a:bodyPr/>
        <a:lstStyle/>
        <a:p>
          <a:endParaRPr lang="en-US"/>
        </a:p>
      </dgm:t>
    </dgm:pt>
    <dgm:pt modelId="{73C62026-A184-084A-9E6D-7A41F16679A8}" type="pres">
      <dgm:prSet presAssocID="{2A847188-9F99-FB42-82C6-0F69426CA65B}" presName="linear" presStyleCnt="0">
        <dgm:presLayoutVars>
          <dgm:animLvl val="lvl"/>
          <dgm:resizeHandles val="exact"/>
        </dgm:presLayoutVars>
      </dgm:prSet>
      <dgm:spPr/>
    </dgm:pt>
    <dgm:pt modelId="{B5489785-1E1B-A346-B437-D7E948196F4B}" type="pres">
      <dgm:prSet presAssocID="{6C690A85-96F1-074C-B9CB-52C00E705028}" presName="parentText" presStyleLbl="node1" presStyleIdx="0" presStyleCnt="1">
        <dgm:presLayoutVars>
          <dgm:chMax val="0"/>
          <dgm:bulletEnabled val="1"/>
        </dgm:presLayoutVars>
      </dgm:prSet>
      <dgm:spPr/>
    </dgm:pt>
  </dgm:ptLst>
  <dgm:cxnLst>
    <dgm:cxn modelId="{7F24B61E-1214-5243-A5EF-B7F5A274A3B0}" type="presOf" srcId="{6C690A85-96F1-074C-B9CB-52C00E705028}" destId="{B5489785-1E1B-A346-B437-D7E948196F4B}" srcOrd="0" destOrd="0" presId="urn:microsoft.com/office/officeart/2005/8/layout/vList2"/>
    <dgm:cxn modelId="{F4D42AB1-4B0E-324F-A529-0365E572C7B6}" srcId="{2A847188-9F99-FB42-82C6-0F69426CA65B}" destId="{6C690A85-96F1-074C-B9CB-52C00E705028}" srcOrd="0" destOrd="0" parTransId="{5653A7FC-F53F-F344-83AB-FF817978F981}" sibTransId="{E90EFEF1-E1E1-A047-8DEC-E94289914DC3}"/>
    <dgm:cxn modelId="{A11224BD-9750-7F4F-9D08-A1E8D856E64D}" type="presOf" srcId="{2A847188-9F99-FB42-82C6-0F69426CA65B}" destId="{73C62026-A184-084A-9E6D-7A41F16679A8}" srcOrd="0" destOrd="0" presId="urn:microsoft.com/office/officeart/2005/8/layout/vList2"/>
    <dgm:cxn modelId="{C575E40F-2A63-F84F-9AE1-44C1ABA9FCA5}" type="presParOf" srcId="{73C62026-A184-084A-9E6D-7A41F16679A8}" destId="{B5489785-1E1B-A346-B437-D7E948196F4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C3A279-4DE4-D74C-8D80-63BEDE1D4A9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D02196E-06B9-734C-ABA0-A3B9FAC6119A}">
      <dgm:prSet custT="1"/>
      <dgm:spPr/>
      <dgm:t>
        <a:bodyPr/>
        <a:lstStyle/>
        <a:p>
          <a:pPr algn="ctr"/>
          <a:r>
            <a:rPr lang="es-US" sz="3600" dirty="0"/>
            <a:t>El objetivo de la </a:t>
          </a:r>
          <a:r>
            <a:rPr lang="es-US" sz="3600" b="0" i="0" dirty="0"/>
            <a:t>prevención con VIH es </a:t>
          </a:r>
          <a:r>
            <a:rPr lang="es-US" sz="3600" b="1" i="0" dirty="0"/>
            <a:t>reducir el número de nuevas infecciones en la comunidad</a:t>
          </a:r>
          <a:r>
            <a:rPr lang="es-US" sz="3600" b="0" i="0" dirty="0"/>
            <a:t>. </a:t>
          </a:r>
          <a:endParaRPr lang="en-US" sz="3600" dirty="0"/>
        </a:p>
      </dgm:t>
    </dgm:pt>
    <dgm:pt modelId="{B5D68EBD-29B8-BA41-AC6A-AA5C03DFE3C4}" type="parTrans" cxnId="{00E98217-D9A0-064F-82F4-ABF416C9034D}">
      <dgm:prSet/>
      <dgm:spPr/>
      <dgm:t>
        <a:bodyPr/>
        <a:lstStyle/>
        <a:p>
          <a:endParaRPr lang="en-US"/>
        </a:p>
      </dgm:t>
    </dgm:pt>
    <dgm:pt modelId="{3E07C58A-A78C-4644-9354-2AD8C944C148}" type="sibTrans" cxnId="{00E98217-D9A0-064F-82F4-ABF416C9034D}">
      <dgm:prSet/>
      <dgm:spPr/>
      <dgm:t>
        <a:bodyPr/>
        <a:lstStyle/>
        <a:p>
          <a:endParaRPr lang="en-US"/>
        </a:p>
      </dgm:t>
    </dgm:pt>
    <dgm:pt modelId="{99CC6D26-FA3C-A04F-AD90-6509EBD5B27F}" type="pres">
      <dgm:prSet presAssocID="{94C3A279-4DE4-D74C-8D80-63BEDE1D4A93}" presName="linear" presStyleCnt="0">
        <dgm:presLayoutVars>
          <dgm:animLvl val="lvl"/>
          <dgm:resizeHandles val="exact"/>
        </dgm:presLayoutVars>
      </dgm:prSet>
      <dgm:spPr/>
    </dgm:pt>
    <dgm:pt modelId="{49A545C0-E6EB-5E45-92C3-B5EE73743DC2}" type="pres">
      <dgm:prSet presAssocID="{7D02196E-06B9-734C-ABA0-A3B9FAC6119A}" presName="parentText" presStyleLbl="node1" presStyleIdx="0" presStyleCnt="1">
        <dgm:presLayoutVars>
          <dgm:chMax val="0"/>
          <dgm:bulletEnabled val="1"/>
        </dgm:presLayoutVars>
      </dgm:prSet>
      <dgm:spPr/>
    </dgm:pt>
  </dgm:ptLst>
  <dgm:cxnLst>
    <dgm:cxn modelId="{00E98217-D9A0-064F-82F4-ABF416C9034D}" srcId="{94C3A279-4DE4-D74C-8D80-63BEDE1D4A93}" destId="{7D02196E-06B9-734C-ABA0-A3B9FAC6119A}" srcOrd="0" destOrd="0" parTransId="{B5D68EBD-29B8-BA41-AC6A-AA5C03DFE3C4}" sibTransId="{3E07C58A-A78C-4644-9354-2AD8C944C148}"/>
    <dgm:cxn modelId="{B949684C-68C9-4244-8F2B-17D8C6A6E9C2}" type="presOf" srcId="{7D02196E-06B9-734C-ABA0-A3B9FAC6119A}" destId="{49A545C0-E6EB-5E45-92C3-B5EE73743DC2}" srcOrd="0" destOrd="0" presId="urn:microsoft.com/office/officeart/2005/8/layout/vList2"/>
    <dgm:cxn modelId="{7784F85A-37D8-BA41-B74A-1D36A223A2B3}" type="presOf" srcId="{94C3A279-4DE4-D74C-8D80-63BEDE1D4A93}" destId="{99CC6D26-FA3C-A04F-AD90-6509EBD5B27F}" srcOrd="0" destOrd="0" presId="urn:microsoft.com/office/officeart/2005/8/layout/vList2"/>
    <dgm:cxn modelId="{42A68BB9-FCF1-144E-993B-6C48FB624C50}" type="presParOf" srcId="{99CC6D26-FA3C-A04F-AD90-6509EBD5B27F}" destId="{49A545C0-E6EB-5E45-92C3-B5EE73743DC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5B5D77-A77C-0248-B063-E94302265D68}" type="doc">
      <dgm:prSet loTypeId="urn:microsoft.com/office/officeart/2005/8/layout/vList2" loCatId="list" qsTypeId="urn:microsoft.com/office/officeart/2005/8/quickstyle/simple1" qsCatId="simple" csTypeId="urn:microsoft.com/office/officeart/2005/8/colors/accent2_5" csCatId="accent2"/>
      <dgm:spPr/>
      <dgm:t>
        <a:bodyPr/>
        <a:lstStyle/>
        <a:p>
          <a:endParaRPr lang="en-US"/>
        </a:p>
      </dgm:t>
    </dgm:pt>
    <dgm:pt modelId="{178E5140-2F14-FC43-BEFA-04C111C39638}">
      <dgm:prSet custT="1"/>
      <dgm:spPr/>
      <dgm:t>
        <a:bodyPr/>
        <a:lstStyle/>
        <a:p>
          <a:pPr algn="ctr"/>
          <a:r>
            <a:rPr lang="es-US" sz="3200" b="0" i="0" dirty="0"/>
            <a:t>Consiste en la combinación de intervenciones biomédicas, comportamentales y estructurales que se acomodan a las necesidades de prevención de personas y comunidades especificas  </a:t>
          </a:r>
          <a:endParaRPr lang="en-US" sz="3200" dirty="0"/>
        </a:p>
      </dgm:t>
    </dgm:pt>
    <dgm:pt modelId="{A1A73F39-56B6-9544-9100-DDD60D12E85D}" type="parTrans" cxnId="{D2798440-FF0C-504A-8D65-D515D7041C12}">
      <dgm:prSet/>
      <dgm:spPr/>
      <dgm:t>
        <a:bodyPr/>
        <a:lstStyle/>
        <a:p>
          <a:endParaRPr lang="en-US"/>
        </a:p>
      </dgm:t>
    </dgm:pt>
    <dgm:pt modelId="{11CE49AE-7015-4143-A03F-D0BB58AEA9D5}" type="sibTrans" cxnId="{D2798440-FF0C-504A-8D65-D515D7041C12}">
      <dgm:prSet/>
      <dgm:spPr/>
      <dgm:t>
        <a:bodyPr/>
        <a:lstStyle/>
        <a:p>
          <a:endParaRPr lang="en-US"/>
        </a:p>
      </dgm:t>
    </dgm:pt>
    <dgm:pt modelId="{80580719-DB1C-ED4A-B870-5A2DFD3A8711}" type="pres">
      <dgm:prSet presAssocID="{E05B5D77-A77C-0248-B063-E94302265D68}" presName="linear" presStyleCnt="0">
        <dgm:presLayoutVars>
          <dgm:animLvl val="lvl"/>
          <dgm:resizeHandles val="exact"/>
        </dgm:presLayoutVars>
      </dgm:prSet>
      <dgm:spPr/>
    </dgm:pt>
    <dgm:pt modelId="{22DD42AD-720F-C741-8AB9-C04F1CCEC331}" type="pres">
      <dgm:prSet presAssocID="{178E5140-2F14-FC43-BEFA-04C111C39638}" presName="parentText" presStyleLbl="node1" presStyleIdx="0" presStyleCnt="1">
        <dgm:presLayoutVars>
          <dgm:chMax val="0"/>
          <dgm:bulletEnabled val="1"/>
        </dgm:presLayoutVars>
      </dgm:prSet>
      <dgm:spPr/>
    </dgm:pt>
  </dgm:ptLst>
  <dgm:cxnLst>
    <dgm:cxn modelId="{D2798440-FF0C-504A-8D65-D515D7041C12}" srcId="{E05B5D77-A77C-0248-B063-E94302265D68}" destId="{178E5140-2F14-FC43-BEFA-04C111C39638}" srcOrd="0" destOrd="0" parTransId="{A1A73F39-56B6-9544-9100-DDD60D12E85D}" sibTransId="{11CE49AE-7015-4143-A03F-D0BB58AEA9D5}"/>
    <dgm:cxn modelId="{56D050AF-216E-524C-AAED-CA6E32D0B036}" type="presOf" srcId="{178E5140-2F14-FC43-BEFA-04C111C39638}" destId="{22DD42AD-720F-C741-8AB9-C04F1CCEC331}" srcOrd="0" destOrd="0" presId="urn:microsoft.com/office/officeart/2005/8/layout/vList2"/>
    <dgm:cxn modelId="{407947F8-86D0-C244-9217-31F0831EE5C4}" type="presOf" srcId="{E05B5D77-A77C-0248-B063-E94302265D68}" destId="{80580719-DB1C-ED4A-B870-5A2DFD3A8711}" srcOrd="0" destOrd="0" presId="urn:microsoft.com/office/officeart/2005/8/layout/vList2"/>
    <dgm:cxn modelId="{D0201C26-2FD7-6548-99DF-6F588E4F9B62}" type="presParOf" srcId="{80580719-DB1C-ED4A-B870-5A2DFD3A8711}" destId="{22DD42AD-720F-C741-8AB9-C04F1CCEC33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a:solidFill>
          <a:schemeClr val="bg1">
            <a:lumMod val="85000"/>
          </a:schemeClr>
        </a:solidFill>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a:solidFill>
          <a:schemeClr val="bg1">
            <a:lumMod val="85000"/>
          </a:schemeClr>
        </a:solidFill>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a:solidFill>
          <a:schemeClr val="bg1">
            <a:lumMod val="85000"/>
          </a:schemeClr>
        </a:solidFill>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a:solidFill>
          <a:schemeClr val="bg1">
            <a:lumMod val="85000"/>
          </a:schemeClr>
        </a:solidFill>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a:solidFill>
          <a:schemeClr val="bg1">
            <a:lumMod val="85000"/>
          </a:schemeClr>
        </a:solidFill>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a:solidFill>
          <a:schemeClr val="bg1">
            <a:lumMod val="85000"/>
          </a:schemeClr>
        </a:solidFill>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DB1CCB-DD3C-BC4C-84F9-B04FE85E4FD6}" type="doc">
      <dgm:prSet loTypeId="urn:microsoft.com/office/officeart/2005/8/layout/hList7" loCatId="list" qsTypeId="urn:microsoft.com/office/officeart/2005/8/quickstyle/simple1" qsCatId="simple" csTypeId="urn:microsoft.com/office/officeart/2005/8/colors/colorful4" csCatId="colorful" phldr="1"/>
      <dgm:spPr/>
      <dgm:t>
        <a:bodyPr/>
        <a:lstStyle/>
        <a:p>
          <a:endParaRPr lang="en-US"/>
        </a:p>
      </dgm:t>
    </dgm:pt>
    <dgm:pt modelId="{480E88A0-226A-8E44-B098-2C7F25030585}">
      <dgm:prSet/>
      <dgm:spPr/>
      <dgm:t>
        <a:bodyPr/>
        <a:lstStyle/>
        <a:p>
          <a:r>
            <a:rPr lang="es-US" b="0" i="0" dirty="0"/>
            <a:t>Proceso sistemático de evaluación para dar solución a un problema de salud que afecta a la comunidad y a sus miembros</a:t>
          </a:r>
          <a:endParaRPr lang="en-US" dirty="0"/>
        </a:p>
      </dgm:t>
    </dgm:pt>
    <dgm:pt modelId="{CCD996D3-2C69-3349-914F-C54235325BB8}" type="parTrans" cxnId="{0D2F1D13-487F-D94E-BC75-B918AB55445E}">
      <dgm:prSet/>
      <dgm:spPr/>
      <dgm:t>
        <a:bodyPr/>
        <a:lstStyle/>
        <a:p>
          <a:endParaRPr lang="en-US"/>
        </a:p>
      </dgm:t>
    </dgm:pt>
    <dgm:pt modelId="{78D814A6-51D9-854B-A310-2A7F9175E661}" type="sibTrans" cxnId="{0D2F1D13-487F-D94E-BC75-B918AB55445E}">
      <dgm:prSet/>
      <dgm:spPr/>
      <dgm:t>
        <a:bodyPr/>
        <a:lstStyle/>
        <a:p>
          <a:endParaRPr lang="en-US"/>
        </a:p>
      </dgm:t>
    </dgm:pt>
    <dgm:pt modelId="{1072E978-FD98-7141-8231-8A880F69C212}">
      <dgm:prSet/>
      <dgm:spPr/>
      <dgm:t>
        <a:bodyPr/>
        <a:lstStyle/>
        <a:p>
          <a:r>
            <a:rPr lang="es-US" b="0" i="0" dirty="0"/>
            <a:t>Descubrimiento de nuevas intervenciones para tratar, prevenir y controlar una enfermedad a través del método científico </a:t>
          </a:r>
          <a:endParaRPr lang="en-US" dirty="0"/>
        </a:p>
      </dgm:t>
    </dgm:pt>
    <dgm:pt modelId="{EC2C8A1E-CE91-8846-BC1B-58BB927D670B}" type="parTrans" cxnId="{1F95CBC8-C572-C74A-9478-81127DC3B2AF}">
      <dgm:prSet/>
      <dgm:spPr/>
      <dgm:t>
        <a:bodyPr/>
        <a:lstStyle/>
        <a:p>
          <a:endParaRPr lang="en-US"/>
        </a:p>
      </dgm:t>
    </dgm:pt>
    <dgm:pt modelId="{D1527F39-2E99-9C4D-8241-A2020DBA90EA}" type="sibTrans" cxnId="{1F95CBC8-C572-C74A-9478-81127DC3B2AF}">
      <dgm:prSet/>
      <dgm:spPr/>
      <dgm:t>
        <a:bodyPr/>
        <a:lstStyle/>
        <a:p>
          <a:endParaRPr lang="en-US"/>
        </a:p>
      </dgm:t>
    </dgm:pt>
    <dgm:pt modelId="{433D59A4-24C9-1C45-8793-6A37D7C74458}">
      <dgm:prSet/>
      <dgm:spPr/>
      <dgm:t>
        <a:bodyPr/>
        <a:lstStyle/>
        <a:p>
          <a:r>
            <a:rPr lang="es-US" b="0" i="0"/>
            <a:t>Se diseñan y conducen investigaciones para probar o evaluar: </a:t>
          </a:r>
          <a:endParaRPr lang="en-US"/>
        </a:p>
      </dgm:t>
    </dgm:pt>
    <dgm:pt modelId="{1927985B-5FF6-EE4C-91BF-F336C5215C0C}" type="parTrans" cxnId="{977E69CD-6A54-EB4F-8B86-F98DACA6B15B}">
      <dgm:prSet/>
      <dgm:spPr/>
      <dgm:t>
        <a:bodyPr/>
        <a:lstStyle/>
        <a:p>
          <a:endParaRPr lang="en-US"/>
        </a:p>
      </dgm:t>
    </dgm:pt>
    <dgm:pt modelId="{1D28D220-13CF-804B-91EE-6D11A08BB485}" type="sibTrans" cxnId="{977E69CD-6A54-EB4F-8B86-F98DACA6B15B}">
      <dgm:prSet/>
      <dgm:spPr/>
      <dgm:t>
        <a:bodyPr/>
        <a:lstStyle/>
        <a:p>
          <a:endParaRPr lang="en-US"/>
        </a:p>
      </dgm:t>
    </dgm:pt>
    <dgm:pt modelId="{6B4AAEB8-0810-FE47-BF2B-E9530E8A1395}">
      <dgm:prSet/>
      <dgm:spPr/>
      <dgm:t>
        <a:bodyPr/>
        <a:lstStyle/>
        <a:p>
          <a:r>
            <a:rPr lang="es-US" b="0" i="0"/>
            <a:t>Intervenciones biomédicas </a:t>
          </a:r>
          <a:endParaRPr lang="en-US"/>
        </a:p>
      </dgm:t>
    </dgm:pt>
    <dgm:pt modelId="{B609C865-1D10-C64D-924C-3B8F5D31B4D1}" type="parTrans" cxnId="{E982ABBB-BE6A-DC4B-8CC9-671BD599CC47}">
      <dgm:prSet/>
      <dgm:spPr/>
      <dgm:t>
        <a:bodyPr/>
        <a:lstStyle/>
        <a:p>
          <a:endParaRPr lang="en-US"/>
        </a:p>
      </dgm:t>
    </dgm:pt>
    <dgm:pt modelId="{7F4A6020-507D-804F-B799-713361422C77}" type="sibTrans" cxnId="{E982ABBB-BE6A-DC4B-8CC9-671BD599CC47}">
      <dgm:prSet/>
      <dgm:spPr/>
      <dgm:t>
        <a:bodyPr/>
        <a:lstStyle/>
        <a:p>
          <a:endParaRPr lang="en-US"/>
        </a:p>
      </dgm:t>
    </dgm:pt>
    <dgm:pt modelId="{859199E3-37D5-E346-91AF-301E29F8F685}">
      <dgm:prSet/>
      <dgm:spPr/>
      <dgm:t>
        <a:bodyPr/>
        <a:lstStyle/>
        <a:p>
          <a:r>
            <a:rPr lang="es-US" b="0" i="0"/>
            <a:t>Intervenciones comportamentales </a:t>
          </a:r>
          <a:endParaRPr lang="en-US"/>
        </a:p>
      </dgm:t>
    </dgm:pt>
    <dgm:pt modelId="{B7AAF28B-7F5A-CD44-80C3-9B2EF2E4E1DE}" type="parTrans" cxnId="{1113EAE0-A1E9-BA43-85AC-3AF4B4ACBD9A}">
      <dgm:prSet/>
      <dgm:spPr/>
      <dgm:t>
        <a:bodyPr/>
        <a:lstStyle/>
        <a:p>
          <a:endParaRPr lang="en-US"/>
        </a:p>
      </dgm:t>
    </dgm:pt>
    <dgm:pt modelId="{4DD4E65C-444F-F14F-A89D-226589A02671}" type="sibTrans" cxnId="{1113EAE0-A1E9-BA43-85AC-3AF4B4ACBD9A}">
      <dgm:prSet/>
      <dgm:spPr/>
      <dgm:t>
        <a:bodyPr/>
        <a:lstStyle/>
        <a:p>
          <a:endParaRPr lang="en-US"/>
        </a:p>
      </dgm:t>
    </dgm:pt>
    <dgm:pt modelId="{6C16352C-8DFF-7146-B9E2-96072474422B}">
      <dgm:prSet/>
      <dgm:spPr/>
      <dgm:t>
        <a:bodyPr/>
        <a:lstStyle/>
        <a:p>
          <a:r>
            <a:rPr lang="es-US" b="0" i="0"/>
            <a:t>Intervenciones estructurales  </a:t>
          </a:r>
          <a:endParaRPr lang="en-US"/>
        </a:p>
      </dgm:t>
    </dgm:pt>
    <dgm:pt modelId="{9422C0B8-0D17-9347-A103-3FD8DD337FBA}" type="parTrans" cxnId="{26D0578E-0C07-AD4A-BABA-E5B596DA79C4}">
      <dgm:prSet/>
      <dgm:spPr/>
      <dgm:t>
        <a:bodyPr/>
        <a:lstStyle/>
        <a:p>
          <a:endParaRPr lang="en-US"/>
        </a:p>
      </dgm:t>
    </dgm:pt>
    <dgm:pt modelId="{C52082D7-39ED-6346-9751-08FBFC335F4C}" type="sibTrans" cxnId="{26D0578E-0C07-AD4A-BABA-E5B596DA79C4}">
      <dgm:prSet/>
      <dgm:spPr/>
      <dgm:t>
        <a:bodyPr/>
        <a:lstStyle/>
        <a:p>
          <a:endParaRPr lang="en-US"/>
        </a:p>
      </dgm:t>
    </dgm:pt>
    <dgm:pt modelId="{409F89A8-2674-6F44-86B4-08C2E88855B7}" type="pres">
      <dgm:prSet presAssocID="{BEDB1CCB-DD3C-BC4C-84F9-B04FE85E4FD6}" presName="Name0" presStyleCnt="0">
        <dgm:presLayoutVars>
          <dgm:dir/>
          <dgm:resizeHandles val="exact"/>
        </dgm:presLayoutVars>
      </dgm:prSet>
      <dgm:spPr/>
    </dgm:pt>
    <dgm:pt modelId="{3BEA6B78-A832-044E-9F56-21A2C21D53A8}" type="pres">
      <dgm:prSet presAssocID="{BEDB1CCB-DD3C-BC4C-84F9-B04FE85E4FD6}" presName="fgShape" presStyleLbl="fgShp" presStyleIdx="0" presStyleCnt="1"/>
      <dgm:spPr/>
    </dgm:pt>
    <dgm:pt modelId="{75F55D6C-6A9E-D642-9FD1-125E00AB4A2A}" type="pres">
      <dgm:prSet presAssocID="{BEDB1CCB-DD3C-BC4C-84F9-B04FE85E4FD6}" presName="linComp" presStyleCnt="0"/>
      <dgm:spPr/>
    </dgm:pt>
    <dgm:pt modelId="{1BCDC942-4EEB-154A-BDBB-0FE53706E8CB}" type="pres">
      <dgm:prSet presAssocID="{480E88A0-226A-8E44-B098-2C7F25030585}" presName="compNode" presStyleCnt="0"/>
      <dgm:spPr/>
    </dgm:pt>
    <dgm:pt modelId="{8A73B177-BE2D-E142-BE16-6F9E00492EE6}" type="pres">
      <dgm:prSet presAssocID="{480E88A0-226A-8E44-B098-2C7F25030585}" presName="bkgdShape" presStyleLbl="node1" presStyleIdx="0" presStyleCnt="3"/>
      <dgm:spPr/>
    </dgm:pt>
    <dgm:pt modelId="{F9BEFBDC-5BDB-4541-9125-F89F35875887}" type="pres">
      <dgm:prSet presAssocID="{480E88A0-226A-8E44-B098-2C7F25030585}" presName="nodeTx" presStyleLbl="node1" presStyleIdx="0" presStyleCnt="3">
        <dgm:presLayoutVars>
          <dgm:bulletEnabled val="1"/>
        </dgm:presLayoutVars>
      </dgm:prSet>
      <dgm:spPr/>
    </dgm:pt>
    <dgm:pt modelId="{D4C4E54C-044A-384F-AEB7-470E5BD25258}" type="pres">
      <dgm:prSet presAssocID="{480E88A0-226A-8E44-B098-2C7F25030585}" presName="invisiNode" presStyleLbl="node1" presStyleIdx="0" presStyleCnt="3"/>
      <dgm:spPr/>
    </dgm:pt>
    <dgm:pt modelId="{9C2145C9-D80E-7042-8921-66FEE182DD4A}" type="pres">
      <dgm:prSet presAssocID="{480E88A0-226A-8E44-B098-2C7F2503058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8AF2FF5F-162A-2947-A998-369A9881071D}" type="pres">
      <dgm:prSet presAssocID="{78D814A6-51D9-854B-A310-2A7F9175E661}" presName="sibTrans" presStyleLbl="sibTrans2D1" presStyleIdx="0" presStyleCnt="0"/>
      <dgm:spPr/>
    </dgm:pt>
    <dgm:pt modelId="{CCDEF774-195F-7A40-A1F8-5016D225365A}" type="pres">
      <dgm:prSet presAssocID="{1072E978-FD98-7141-8231-8A880F69C212}" presName="compNode" presStyleCnt="0"/>
      <dgm:spPr/>
    </dgm:pt>
    <dgm:pt modelId="{D6A00BF1-5A41-404A-B02C-B803972A2287}" type="pres">
      <dgm:prSet presAssocID="{1072E978-FD98-7141-8231-8A880F69C212}" presName="bkgdShape" presStyleLbl="node1" presStyleIdx="1" presStyleCnt="3"/>
      <dgm:spPr/>
    </dgm:pt>
    <dgm:pt modelId="{5447C533-DEE0-254A-BB82-7E16E107E9C9}" type="pres">
      <dgm:prSet presAssocID="{1072E978-FD98-7141-8231-8A880F69C212}" presName="nodeTx" presStyleLbl="node1" presStyleIdx="1" presStyleCnt="3">
        <dgm:presLayoutVars>
          <dgm:bulletEnabled val="1"/>
        </dgm:presLayoutVars>
      </dgm:prSet>
      <dgm:spPr/>
    </dgm:pt>
    <dgm:pt modelId="{93B854F7-368B-AF43-923C-1B722B682AC7}" type="pres">
      <dgm:prSet presAssocID="{1072E978-FD98-7141-8231-8A880F69C212}" presName="invisiNode" presStyleLbl="node1" presStyleIdx="1" presStyleCnt="3"/>
      <dgm:spPr/>
    </dgm:pt>
    <dgm:pt modelId="{6E4CA80F-D2A6-4644-AEF8-1114A4CC7939}" type="pres">
      <dgm:prSet presAssocID="{1072E978-FD98-7141-8231-8A880F69C212}"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D0458B48-729E-B345-B728-8AF3D52B4658}" type="pres">
      <dgm:prSet presAssocID="{D1527F39-2E99-9C4D-8241-A2020DBA90EA}" presName="sibTrans" presStyleLbl="sibTrans2D1" presStyleIdx="0" presStyleCnt="0"/>
      <dgm:spPr/>
    </dgm:pt>
    <dgm:pt modelId="{B35D5131-DEAE-484D-A3E6-8F0125BF5FF7}" type="pres">
      <dgm:prSet presAssocID="{433D59A4-24C9-1C45-8793-6A37D7C74458}" presName="compNode" presStyleCnt="0"/>
      <dgm:spPr/>
    </dgm:pt>
    <dgm:pt modelId="{B6836ABA-2F7E-744C-AB43-BFFB36A23212}" type="pres">
      <dgm:prSet presAssocID="{433D59A4-24C9-1C45-8793-6A37D7C74458}" presName="bkgdShape" presStyleLbl="node1" presStyleIdx="2" presStyleCnt="3"/>
      <dgm:spPr/>
    </dgm:pt>
    <dgm:pt modelId="{5C71A0D0-C04E-724C-8EBD-F90588A72D0C}" type="pres">
      <dgm:prSet presAssocID="{433D59A4-24C9-1C45-8793-6A37D7C74458}" presName="nodeTx" presStyleLbl="node1" presStyleIdx="2" presStyleCnt="3">
        <dgm:presLayoutVars>
          <dgm:bulletEnabled val="1"/>
        </dgm:presLayoutVars>
      </dgm:prSet>
      <dgm:spPr/>
    </dgm:pt>
    <dgm:pt modelId="{3AAAD98A-8334-834B-B89E-F13E3B089AA3}" type="pres">
      <dgm:prSet presAssocID="{433D59A4-24C9-1C45-8793-6A37D7C74458}" presName="invisiNode" presStyleLbl="node1" presStyleIdx="2" presStyleCnt="3"/>
      <dgm:spPr/>
    </dgm:pt>
    <dgm:pt modelId="{B632E2BD-435F-FE44-B6B6-C321EEFEBD8A}" type="pres">
      <dgm:prSet presAssocID="{433D59A4-24C9-1C45-8793-6A37D7C74458}"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a:ext>
            </a:extLst>
          </a:blip>
          <a:srcRect/>
          <a:stretch>
            <a:fillRect/>
          </a:stretch>
        </a:blipFill>
      </dgm:spPr>
    </dgm:pt>
  </dgm:ptLst>
  <dgm:cxnLst>
    <dgm:cxn modelId="{1D437201-3B1C-5147-8880-9632FB7D634C}" type="presOf" srcId="{78D814A6-51D9-854B-A310-2A7F9175E661}" destId="{8AF2FF5F-162A-2947-A998-369A9881071D}" srcOrd="0" destOrd="0" presId="urn:microsoft.com/office/officeart/2005/8/layout/hList7"/>
    <dgm:cxn modelId="{7D8EAC11-C726-9F40-9058-6333A8FEF2DC}" type="presOf" srcId="{D1527F39-2E99-9C4D-8241-A2020DBA90EA}" destId="{D0458B48-729E-B345-B728-8AF3D52B4658}" srcOrd="0" destOrd="0" presId="urn:microsoft.com/office/officeart/2005/8/layout/hList7"/>
    <dgm:cxn modelId="{0D2F1D13-487F-D94E-BC75-B918AB55445E}" srcId="{BEDB1CCB-DD3C-BC4C-84F9-B04FE85E4FD6}" destId="{480E88A0-226A-8E44-B098-2C7F25030585}" srcOrd="0" destOrd="0" parTransId="{CCD996D3-2C69-3349-914F-C54235325BB8}" sibTransId="{78D814A6-51D9-854B-A310-2A7F9175E661}"/>
    <dgm:cxn modelId="{D7FE4A1E-1C38-C24F-B1DE-1579B6BB66FA}" type="presOf" srcId="{859199E3-37D5-E346-91AF-301E29F8F685}" destId="{5C71A0D0-C04E-724C-8EBD-F90588A72D0C}" srcOrd="1" destOrd="2" presId="urn:microsoft.com/office/officeart/2005/8/layout/hList7"/>
    <dgm:cxn modelId="{B629142C-5D17-154E-B850-79B986DFA9A3}" type="presOf" srcId="{480E88A0-226A-8E44-B098-2C7F25030585}" destId="{8A73B177-BE2D-E142-BE16-6F9E00492EE6}" srcOrd="0" destOrd="0" presId="urn:microsoft.com/office/officeart/2005/8/layout/hList7"/>
    <dgm:cxn modelId="{4E03F63D-D2FC-C243-891C-6E304657C451}" type="presOf" srcId="{433D59A4-24C9-1C45-8793-6A37D7C74458}" destId="{B6836ABA-2F7E-744C-AB43-BFFB36A23212}" srcOrd="0" destOrd="0" presId="urn:microsoft.com/office/officeart/2005/8/layout/hList7"/>
    <dgm:cxn modelId="{1241C03F-5960-C84F-BF80-A2372BFF2798}" type="presOf" srcId="{BEDB1CCB-DD3C-BC4C-84F9-B04FE85E4FD6}" destId="{409F89A8-2674-6F44-86B4-08C2E88855B7}" srcOrd="0" destOrd="0" presId="urn:microsoft.com/office/officeart/2005/8/layout/hList7"/>
    <dgm:cxn modelId="{54301D5D-C765-684B-B235-BCD5C669EA3F}" type="presOf" srcId="{1072E978-FD98-7141-8231-8A880F69C212}" destId="{5447C533-DEE0-254A-BB82-7E16E107E9C9}" srcOrd="1" destOrd="0" presId="urn:microsoft.com/office/officeart/2005/8/layout/hList7"/>
    <dgm:cxn modelId="{8411977D-DE3D-FA46-A72B-CCAFC95DF3DA}" type="presOf" srcId="{1072E978-FD98-7141-8231-8A880F69C212}" destId="{D6A00BF1-5A41-404A-B02C-B803972A2287}" srcOrd="0" destOrd="0" presId="urn:microsoft.com/office/officeart/2005/8/layout/hList7"/>
    <dgm:cxn modelId="{26D0578E-0C07-AD4A-BABA-E5B596DA79C4}" srcId="{433D59A4-24C9-1C45-8793-6A37D7C74458}" destId="{6C16352C-8DFF-7146-B9E2-96072474422B}" srcOrd="2" destOrd="0" parTransId="{9422C0B8-0D17-9347-A103-3FD8DD337FBA}" sibTransId="{C52082D7-39ED-6346-9751-08FBFC335F4C}"/>
    <dgm:cxn modelId="{C507059F-D556-5C4B-BAA6-0B791F110B0E}" type="presOf" srcId="{859199E3-37D5-E346-91AF-301E29F8F685}" destId="{B6836ABA-2F7E-744C-AB43-BFFB36A23212}" srcOrd="0" destOrd="2" presId="urn:microsoft.com/office/officeart/2005/8/layout/hList7"/>
    <dgm:cxn modelId="{5497A0AB-1832-DB4C-B365-75ABB5848A1B}" type="presOf" srcId="{6B4AAEB8-0810-FE47-BF2B-E9530E8A1395}" destId="{5C71A0D0-C04E-724C-8EBD-F90588A72D0C}" srcOrd="1" destOrd="1" presId="urn:microsoft.com/office/officeart/2005/8/layout/hList7"/>
    <dgm:cxn modelId="{E982ABBB-BE6A-DC4B-8CC9-671BD599CC47}" srcId="{433D59A4-24C9-1C45-8793-6A37D7C74458}" destId="{6B4AAEB8-0810-FE47-BF2B-E9530E8A1395}" srcOrd="0" destOrd="0" parTransId="{B609C865-1D10-C64D-924C-3B8F5D31B4D1}" sibTransId="{7F4A6020-507D-804F-B799-713361422C77}"/>
    <dgm:cxn modelId="{1461C7C7-38C8-BB43-BF29-54637A76EB96}" type="presOf" srcId="{433D59A4-24C9-1C45-8793-6A37D7C74458}" destId="{5C71A0D0-C04E-724C-8EBD-F90588A72D0C}" srcOrd="1" destOrd="0" presId="urn:microsoft.com/office/officeart/2005/8/layout/hList7"/>
    <dgm:cxn modelId="{1F95CBC8-C572-C74A-9478-81127DC3B2AF}" srcId="{BEDB1CCB-DD3C-BC4C-84F9-B04FE85E4FD6}" destId="{1072E978-FD98-7141-8231-8A880F69C212}" srcOrd="1" destOrd="0" parTransId="{EC2C8A1E-CE91-8846-BC1B-58BB927D670B}" sibTransId="{D1527F39-2E99-9C4D-8241-A2020DBA90EA}"/>
    <dgm:cxn modelId="{977E69CD-6A54-EB4F-8B86-F98DACA6B15B}" srcId="{BEDB1CCB-DD3C-BC4C-84F9-B04FE85E4FD6}" destId="{433D59A4-24C9-1C45-8793-6A37D7C74458}" srcOrd="2" destOrd="0" parTransId="{1927985B-5FF6-EE4C-91BF-F336C5215C0C}" sibTransId="{1D28D220-13CF-804B-91EE-6D11A08BB485}"/>
    <dgm:cxn modelId="{4A7B64D4-CAFD-334E-ABA2-4789CD2BCEA2}" type="presOf" srcId="{6C16352C-8DFF-7146-B9E2-96072474422B}" destId="{5C71A0D0-C04E-724C-8EBD-F90588A72D0C}" srcOrd="1" destOrd="3" presId="urn:microsoft.com/office/officeart/2005/8/layout/hList7"/>
    <dgm:cxn modelId="{1D44D2D7-20EA-684A-A42E-02D831E6437B}" type="presOf" srcId="{6C16352C-8DFF-7146-B9E2-96072474422B}" destId="{B6836ABA-2F7E-744C-AB43-BFFB36A23212}" srcOrd="0" destOrd="3" presId="urn:microsoft.com/office/officeart/2005/8/layout/hList7"/>
    <dgm:cxn modelId="{DA245BDA-039A-C846-AFEE-F73AFF8269E6}" type="presOf" srcId="{480E88A0-226A-8E44-B098-2C7F25030585}" destId="{F9BEFBDC-5BDB-4541-9125-F89F35875887}" srcOrd="1" destOrd="0" presId="urn:microsoft.com/office/officeart/2005/8/layout/hList7"/>
    <dgm:cxn modelId="{1113EAE0-A1E9-BA43-85AC-3AF4B4ACBD9A}" srcId="{433D59A4-24C9-1C45-8793-6A37D7C74458}" destId="{859199E3-37D5-E346-91AF-301E29F8F685}" srcOrd="1" destOrd="0" parTransId="{B7AAF28B-7F5A-CD44-80C3-9B2EF2E4E1DE}" sibTransId="{4DD4E65C-444F-F14F-A89D-226589A02671}"/>
    <dgm:cxn modelId="{39D1B2EC-D957-7E43-BC11-93DAD52C9868}" type="presOf" srcId="{6B4AAEB8-0810-FE47-BF2B-E9530E8A1395}" destId="{B6836ABA-2F7E-744C-AB43-BFFB36A23212}" srcOrd="0" destOrd="1" presId="urn:microsoft.com/office/officeart/2005/8/layout/hList7"/>
    <dgm:cxn modelId="{E2CA79D8-077B-E84B-BA5B-3D3FC969349D}" type="presParOf" srcId="{409F89A8-2674-6F44-86B4-08C2E88855B7}" destId="{3BEA6B78-A832-044E-9F56-21A2C21D53A8}" srcOrd="0" destOrd="0" presId="urn:microsoft.com/office/officeart/2005/8/layout/hList7"/>
    <dgm:cxn modelId="{453DFDA0-6159-A44D-85AA-C57DB7D2D789}" type="presParOf" srcId="{409F89A8-2674-6F44-86B4-08C2E88855B7}" destId="{75F55D6C-6A9E-D642-9FD1-125E00AB4A2A}" srcOrd="1" destOrd="0" presId="urn:microsoft.com/office/officeart/2005/8/layout/hList7"/>
    <dgm:cxn modelId="{7C34A97F-2A05-894C-8844-62C9F854B65C}" type="presParOf" srcId="{75F55D6C-6A9E-D642-9FD1-125E00AB4A2A}" destId="{1BCDC942-4EEB-154A-BDBB-0FE53706E8CB}" srcOrd="0" destOrd="0" presId="urn:microsoft.com/office/officeart/2005/8/layout/hList7"/>
    <dgm:cxn modelId="{12F25446-FD23-B945-87BB-5554C1FD6BE2}" type="presParOf" srcId="{1BCDC942-4EEB-154A-BDBB-0FE53706E8CB}" destId="{8A73B177-BE2D-E142-BE16-6F9E00492EE6}" srcOrd="0" destOrd="0" presId="urn:microsoft.com/office/officeart/2005/8/layout/hList7"/>
    <dgm:cxn modelId="{F728E711-E5FA-DB40-AC66-24F36E0B28E7}" type="presParOf" srcId="{1BCDC942-4EEB-154A-BDBB-0FE53706E8CB}" destId="{F9BEFBDC-5BDB-4541-9125-F89F35875887}" srcOrd="1" destOrd="0" presId="urn:microsoft.com/office/officeart/2005/8/layout/hList7"/>
    <dgm:cxn modelId="{0E0BB349-59F3-8941-A3B5-D410844F8561}" type="presParOf" srcId="{1BCDC942-4EEB-154A-BDBB-0FE53706E8CB}" destId="{D4C4E54C-044A-384F-AEB7-470E5BD25258}" srcOrd="2" destOrd="0" presId="urn:microsoft.com/office/officeart/2005/8/layout/hList7"/>
    <dgm:cxn modelId="{A624954A-DB77-7D41-8EA5-13A66957C765}" type="presParOf" srcId="{1BCDC942-4EEB-154A-BDBB-0FE53706E8CB}" destId="{9C2145C9-D80E-7042-8921-66FEE182DD4A}" srcOrd="3" destOrd="0" presId="urn:microsoft.com/office/officeart/2005/8/layout/hList7"/>
    <dgm:cxn modelId="{6025C90C-1F6E-494F-B801-CD640493A372}" type="presParOf" srcId="{75F55D6C-6A9E-D642-9FD1-125E00AB4A2A}" destId="{8AF2FF5F-162A-2947-A998-369A9881071D}" srcOrd="1" destOrd="0" presId="urn:microsoft.com/office/officeart/2005/8/layout/hList7"/>
    <dgm:cxn modelId="{9F3414F8-3A4A-0B45-BD43-F964892526CF}" type="presParOf" srcId="{75F55D6C-6A9E-D642-9FD1-125E00AB4A2A}" destId="{CCDEF774-195F-7A40-A1F8-5016D225365A}" srcOrd="2" destOrd="0" presId="urn:microsoft.com/office/officeart/2005/8/layout/hList7"/>
    <dgm:cxn modelId="{AD7F4E1C-9A8E-1D45-8822-5023A6B9369E}" type="presParOf" srcId="{CCDEF774-195F-7A40-A1F8-5016D225365A}" destId="{D6A00BF1-5A41-404A-B02C-B803972A2287}" srcOrd="0" destOrd="0" presId="urn:microsoft.com/office/officeart/2005/8/layout/hList7"/>
    <dgm:cxn modelId="{FBD601C1-D928-3E4A-984E-6ED99EC2C1FB}" type="presParOf" srcId="{CCDEF774-195F-7A40-A1F8-5016D225365A}" destId="{5447C533-DEE0-254A-BB82-7E16E107E9C9}" srcOrd="1" destOrd="0" presId="urn:microsoft.com/office/officeart/2005/8/layout/hList7"/>
    <dgm:cxn modelId="{E150A5FA-A997-0E40-895C-1A1F3CC6A280}" type="presParOf" srcId="{CCDEF774-195F-7A40-A1F8-5016D225365A}" destId="{93B854F7-368B-AF43-923C-1B722B682AC7}" srcOrd="2" destOrd="0" presId="urn:microsoft.com/office/officeart/2005/8/layout/hList7"/>
    <dgm:cxn modelId="{F85F4622-F367-C942-9F45-B6DB196699B5}" type="presParOf" srcId="{CCDEF774-195F-7A40-A1F8-5016D225365A}" destId="{6E4CA80F-D2A6-4644-AEF8-1114A4CC7939}" srcOrd="3" destOrd="0" presId="urn:microsoft.com/office/officeart/2005/8/layout/hList7"/>
    <dgm:cxn modelId="{08CC4B7C-5387-6F47-A7F0-E6BC5941F5F9}" type="presParOf" srcId="{75F55D6C-6A9E-D642-9FD1-125E00AB4A2A}" destId="{D0458B48-729E-B345-B728-8AF3D52B4658}" srcOrd="3" destOrd="0" presId="urn:microsoft.com/office/officeart/2005/8/layout/hList7"/>
    <dgm:cxn modelId="{728726F5-FD87-B749-8687-3922BEC51474}" type="presParOf" srcId="{75F55D6C-6A9E-D642-9FD1-125E00AB4A2A}" destId="{B35D5131-DEAE-484D-A3E6-8F0125BF5FF7}" srcOrd="4" destOrd="0" presId="urn:microsoft.com/office/officeart/2005/8/layout/hList7"/>
    <dgm:cxn modelId="{AA2472E2-03DB-D941-948C-A845FDAD127E}" type="presParOf" srcId="{B35D5131-DEAE-484D-A3E6-8F0125BF5FF7}" destId="{B6836ABA-2F7E-744C-AB43-BFFB36A23212}" srcOrd="0" destOrd="0" presId="urn:microsoft.com/office/officeart/2005/8/layout/hList7"/>
    <dgm:cxn modelId="{7D23A062-B3A3-1340-8BA4-02861AEDD98C}" type="presParOf" srcId="{B35D5131-DEAE-484D-A3E6-8F0125BF5FF7}" destId="{5C71A0D0-C04E-724C-8EBD-F90588A72D0C}" srcOrd="1" destOrd="0" presId="urn:microsoft.com/office/officeart/2005/8/layout/hList7"/>
    <dgm:cxn modelId="{0D39B180-2A89-2548-84C4-9962B027B611}" type="presParOf" srcId="{B35D5131-DEAE-484D-A3E6-8F0125BF5FF7}" destId="{3AAAD98A-8334-834B-B89E-F13E3B089AA3}" srcOrd="2" destOrd="0" presId="urn:microsoft.com/office/officeart/2005/8/layout/hList7"/>
    <dgm:cxn modelId="{51E82FD2-91FA-B246-9264-0D9A563DF051}" type="presParOf" srcId="{B35D5131-DEAE-484D-A3E6-8F0125BF5FF7}" destId="{B632E2BD-435F-FE44-B6B6-C321EEFEBD8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0DC3491-0382-F64D-A353-735C907B8A06}" type="doc">
      <dgm:prSet loTypeId="urn:microsoft.com/office/officeart/2009/3/layout/SubStepProcess" loCatId="list" qsTypeId="urn:microsoft.com/office/officeart/2005/8/quickstyle/simple1" qsCatId="simple" csTypeId="urn:microsoft.com/office/officeart/2005/8/colors/colorful4" csCatId="colorful" phldr="1"/>
      <dgm:spPr/>
      <dgm:t>
        <a:bodyPr/>
        <a:lstStyle/>
        <a:p>
          <a:endParaRPr lang="en-US"/>
        </a:p>
      </dgm:t>
    </dgm:pt>
    <dgm:pt modelId="{7976F9E0-8E41-E846-A4A0-D652FE0DE9AA}">
      <dgm:prSet custT="1"/>
      <dgm:spPr/>
      <dgm:t>
        <a:bodyPr/>
        <a:lstStyle/>
        <a:p>
          <a:r>
            <a:rPr lang="es-US" sz="2000" b="1" i="0" dirty="0"/>
            <a:t>Seguridad:</a:t>
          </a:r>
        </a:p>
        <a:p>
          <a:r>
            <a:rPr lang="es-US" sz="1100" b="0" i="0" dirty="0"/>
            <a:t>  </a:t>
          </a:r>
          <a:br>
            <a:rPr lang="es-US" sz="1100" b="0" i="0" dirty="0"/>
          </a:br>
          <a:r>
            <a:rPr lang="es-US" sz="1800" b="0" i="0" dirty="0"/>
            <a:t>Que la intervención no haga daño </a:t>
          </a:r>
          <a:endParaRPr lang="en-US" sz="1800" dirty="0"/>
        </a:p>
      </dgm:t>
    </dgm:pt>
    <dgm:pt modelId="{8E0DFAE8-F18E-8B49-9DE9-863C5F6C056B}" type="parTrans" cxnId="{A08F0F72-677F-CE49-A7BA-99CA6358188D}">
      <dgm:prSet/>
      <dgm:spPr/>
      <dgm:t>
        <a:bodyPr/>
        <a:lstStyle/>
        <a:p>
          <a:endParaRPr lang="en-US"/>
        </a:p>
      </dgm:t>
    </dgm:pt>
    <dgm:pt modelId="{048516A3-2B11-984E-9142-FB18CB638153}" type="sibTrans" cxnId="{A08F0F72-677F-CE49-A7BA-99CA6358188D}">
      <dgm:prSet/>
      <dgm:spPr/>
      <dgm:t>
        <a:bodyPr/>
        <a:lstStyle/>
        <a:p>
          <a:endParaRPr lang="en-US"/>
        </a:p>
      </dgm:t>
    </dgm:pt>
    <dgm:pt modelId="{C2EB287A-8DB2-2846-8E21-D1DEFD72ABF0}">
      <dgm:prSet custT="1"/>
      <dgm:spPr/>
      <dgm:t>
        <a:bodyPr/>
        <a:lstStyle/>
        <a:p>
          <a:r>
            <a:rPr lang="es-US" sz="1800" b="1" i="0" dirty="0"/>
            <a:t>Aceptabilidad y adherencia: </a:t>
          </a:r>
        </a:p>
        <a:p>
          <a:r>
            <a:rPr lang="es-US" sz="1500" b="0" i="0" dirty="0"/>
            <a:t>Si se usará el producto/ intervención conforme se diseñó </a:t>
          </a:r>
          <a:endParaRPr lang="en-US" sz="1500" dirty="0"/>
        </a:p>
      </dgm:t>
    </dgm:pt>
    <dgm:pt modelId="{032888FD-1B3B-E345-A9D7-D8F14ADF3901}" type="parTrans" cxnId="{603B99BC-7CA5-6B4D-BF12-B306CDBC2325}">
      <dgm:prSet/>
      <dgm:spPr/>
      <dgm:t>
        <a:bodyPr/>
        <a:lstStyle/>
        <a:p>
          <a:endParaRPr lang="en-US"/>
        </a:p>
      </dgm:t>
    </dgm:pt>
    <dgm:pt modelId="{9018E24A-C156-374E-955C-C7FE8D2D1A9D}" type="sibTrans" cxnId="{603B99BC-7CA5-6B4D-BF12-B306CDBC2325}">
      <dgm:prSet/>
      <dgm:spPr/>
      <dgm:t>
        <a:bodyPr/>
        <a:lstStyle/>
        <a:p>
          <a:endParaRPr lang="en-US"/>
        </a:p>
      </dgm:t>
    </dgm:pt>
    <dgm:pt modelId="{A55EA35E-5073-5741-A58F-11E78633D9CF}">
      <dgm:prSet/>
      <dgm:spPr/>
      <dgm:t>
        <a:bodyPr/>
        <a:lstStyle/>
        <a:p>
          <a:r>
            <a:rPr lang="es-US" b="0" i="0" dirty="0"/>
            <a:t>Si previene y controla la enfermedad </a:t>
          </a:r>
          <a:endParaRPr lang="en-US" dirty="0"/>
        </a:p>
      </dgm:t>
    </dgm:pt>
    <dgm:pt modelId="{41465A36-10E0-8C43-BEF1-1C4F98F03403}" type="parTrans" cxnId="{F4BB597A-C325-9E43-859F-D57789C084FE}">
      <dgm:prSet/>
      <dgm:spPr/>
      <dgm:t>
        <a:bodyPr/>
        <a:lstStyle/>
        <a:p>
          <a:endParaRPr lang="en-US"/>
        </a:p>
      </dgm:t>
    </dgm:pt>
    <dgm:pt modelId="{04362F95-557E-024D-BB67-187BCB7E5C18}" type="sibTrans" cxnId="{F4BB597A-C325-9E43-859F-D57789C084FE}">
      <dgm:prSet/>
      <dgm:spPr/>
      <dgm:t>
        <a:bodyPr/>
        <a:lstStyle/>
        <a:p>
          <a:endParaRPr lang="en-US"/>
        </a:p>
      </dgm:t>
    </dgm:pt>
    <dgm:pt modelId="{EF31C1FE-52F3-6640-ADD2-BDE15D914E70}">
      <dgm:prSet custT="1"/>
      <dgm:spPr/>
      <dgm:t>
        <a:bodyPr/>
        <a:lstStyle/>
        <a:p>
          <a:r>
            <a:rPr lang="es-US" sz="2000" b="1" i="0" dirty="0"/>
            <a:t>Eficacia:</a:t>
          </a:r>
          <a:r>
            <a:rPr lang="es-US" sz="1100" b="0" i="0" dirty="0"/>
            <a:t> </a:t>
          </a:r>
        </a:p>
        <a:p>
          <a:r>
            <a:rPr lang="es-US" sz="1800" b="0" i="0" dirty="0"/>
            <a:t>Que la intervención produzca el efecto deseado </a:t>
          </a:r>
          <a:endParaRPr lang="en-US" sz="1800" dirty="0"/>
        </a:p>
      </dgm:t>
    </dgm:pt>
    <dgm:pt modelId="{E24B4C9E-8029-9342-8379-E871A4039BDE}" type="sibTrans" cxnId="{2ED06F73-0ABF-0944-9630-5363245413EE}">
      <dgm:prSet/>
      <dgm:spPr/>
      <dgm:t>
        <a:bodyPr/>
        <a:lstStyle/>
        <a:p>
          <a:endParaRPr lang="en-US"/>
        </a:p>
      </dgm:t>
    </dgm:pt>
    <dgm:pt modelId="{16BBC23E-41A8-114C-963E-1A1176C118BC}" type="parTrans" cxnId="{2ED06F73-0ABF-0944-9630-5363245413EE}">
      <dgm:prSet/>
      <dgm:spPr/>
      <dgm:t>
        <a:bodyPr/>
        <a:lstStyle/>
        <a:p>
          <a:endParaRPr lang="en-US"/>
        </a:p>
      </dgm:t>
    </dgm:pt>
    <dgm:pt modelId="{9EAF693B-A52D-9B4E-83E2-77C0A103FC00}" type="pres">
      <dgm:prSet presAssocID="{90DC3491-0382-F64D-A353-735C907B8A06}" presName="Name0" presStyleCnt="0">
        <dgm:presLayoutVars>
          <dgm:chMax val="7"/>
          <dgm:dir/>
          <dgm:animOne val="branch"/>
        </dgm:presLayoutVars>
      </dgm:prSet>
      <dgm:spPr/>
    </dgm:pt>
    <dgm:pt modelId="{F2AB71A2-E78C-6641-AE86-D5B179AA36C9}" type="pres">
      <dgm:prSet presAssocID="{7976F9E0-8E41-E846-A4A0-D652FE0DE9AA}" presName="parTx1" presStyleLbl="node1" presStyleIdx="0" presStyleCnt="4"/>
      <dgm:spPr/>
    </dgm:pt>
    <dgm:pt modelId="{FCF0A835-8537-7A4C-A969-B8B7CF8FEDFC}" type="pres">
      <dgm:prSet presAssocID="{EF31C1FE-52F3-6640-ADD2-BDE15D914E70}" presName="parTx2" presStyleLbl="node1" presStyleIdx="1" presStyleCnt="4"/>
      <dgm:spPr/>
    </dgm:pt>
    <dgm:pt modelId="{0A35201B-8901-A84E-B722-923EF41CD135}" type="pres">
      <dgm:prSet presAssocID="{C2EB287A-8DB2-2846-8E21-D1DEFD72ABF0}" presName="parTx3" presStyleLbl="node1" presStyleIdx="2" presStyleCnt="4"/>
      <dgm:spPr/>
    </dgm:pt>
    <dgm:pt modelId="{D39E15DE-5A13-0F4F-BFAE-F8AD66F692D1}" type="pres">
      <dgm:prSet presAssocID="{A55EA35E-5073-5741-A58F-11E78633D9CF}" presName="parTx4" presStyleLbl="node1" presStyleIdx="3" presStyleCnt="4"/>
      <dgm:spPr/>
    </dgm:pt>
  </dgm:ptLst>
  <dgm:cxnLst>
    <dgm:cxn modelId="{67B6FA03-2D0A-3445-9310-C08D64244BA0}" type="presOf" srcId="{7976F9E0-8E41-E846-A4A0-D652FE0DE9AA}" destId="{F2AB71A2-E78C-6641-AE86-D5B179AA36C9}" srcOrd="0" destOrd="0" presId="urn:microsoft.com/office/officeart/2009/3/layout/SubStepProcess"/>
    <dgm:cxn modelId="{A08F0F72-677F-CE49-A7BA-99CA6358188D}" srcId="{90DC3491-0382-F64D-A353-735C907B8A06}" destId="{7976F9E0-8E41-E846-A4A0-D652FE0DE9AA}" srcOrd="0" destOrd="0" parTransId="{8E0DFAE8-F18E-8B49-9DE9-863C5F6C056B}" sibTransId="{048516A3-2B11-984E-9142-FB18CB638153}"/>
    <dgm:cxn modelId="{2ED06F73-0ABF-0944-9630-5363245413EE}" srcId="{90DC3491-0382-F64D-A353-735C907B8A06}" destId="{EF31C1FE-52F3-6640-ADD2-BDE15D914E70}" srcOrd="1" destOrd="0" parTransId="{16BBC23E-41A8-114C-963E-1A1176C118BC}" sibTransId="{E24B4C9E-8029-9342-8379-E871A4039BDE}"/>
    <dgm:cxn modelId="{F4BB597A-C325-9E43-859F-D57789C084FE}" srcId="{90DC3491-0382-F64D-A353-735C907B8A06}" destId="{A55EA35E-5073-5741-A58F-11E78633D9CF}" srcOrd="3" destOrd="0" parTransId="{41465A36-10E0-8C43-BEF1-1C4F98F03403}" sibTransId="{04362F95-557E-024D-BB67-187BCB7E5C18}"/>
    <dgm:cxn modelId="{603B99BC-7CA5-6B4D-BF12-B306CDBC2325}" srcId="{90DC3491-0382-F64D-A353-735C907B8A06}" destId="{C2EB287A-8DB2-2846-8E21-D1DEFD72ABF0}" srcOrd="2" destOrd="0" parTransId="{032888FD-1B3B-E345-A9D7-D8F14ADF3901}" sibTransId="{9018E24A-C156-374E-955C-C7FE8D2D1A9D}"/>
    <dgm:cxn modelId="{6F3C89BE-88C1-3348-B9F4-747D5168D500}" type="presOf" srcId="{C2EB287A-8DB2-2846-8E21-D1DEFD72ABF0}" destId="{0A35201B-8901-A84E-B722-923EF41CD135}" srcOrd="0" destOrd="0" presId="urn:microsoft.com/office/officeart/2009/3/layout/SubStepProcess"/>
    <dgm:cxn modelId="{67C649D0-63B3-AF4C-AFA8-847B92F02E1C}" type="presOf" srcId="{90DC3491-0382-F64D-A353-735C907B8A06}" destId="{9EAF693B-A52D-9B4E-83E2-77C0A103FC00}" srcOrd="0" destOrd="0" presId="urn:microsoft.com/office/officeart/2009/3/layout/SubStepProcess"/>
    <dgm:cxn modelId="{F92DFCE4-8473-C94D-9D43-3AB3D166D0A8}" type="presOf" srcId="{EF31C1FE-52F3-6640-ADD2-BDE15D914E70}" destId="{FCF0A835-8537-7A4C-A969-B8B7CF8FEDFC}" srcOrd="0" destOrd="0" presId="urn:microsoft.com/office/officeart/2009/3/layout/SubStepProcess"/>
    <dgm:cxn modelId="{917C89ED-B686-9240-AE5B-8D18A935475D}" type="presOf" srcId="{A55EA35E-5073-5741-A58F-11E78633D9CF}" destId="{D39E15DE-5A13-0F4F-BFAE-F8AD66F692D1}" srcOrd="0" destOrd="0" presId="urn:microsoft.com/office/officeart/2009/3/layout/SubStepProcess"/>
    <dgm:cxn modelId="{75DD389E-B825-1944-9A1F-1DA7FC0D5950}" type="presParOf" srcId="{9EAF693B-A52D-9B4E-83E2-77C0A103FC00}" destId="{F2AB71A2-E78C-6641-AE86-D5B179AA36C9}" srcOrd="0" destOrd="0" presId="urn:microsoft.com/office/officeart/2009/3/layout/SubStepProcess"/>
    <dgm:cxn modelId="{C981D2BF-833A-C544-A373-BE51D0F5819A}" type="presParOf" srcId="{9EAF693B-A52D-9B4E-83E2-77C0A103FC00}" destId="{FCF0A835-8537-7A4C-A969-B8B7CF8FEDFC}" srcOrd="1" destOrd="0" presId="urn:microsoft.com/office/officeart/2009/3/layout/SubStepProcess"/>
    <dgm:cxn modelId="{A8F23255-2DEE-7642-BDC8-B5844A9939C5}" type="presParOf" srcId="{9EAF693B-A52D-9B4E-83E2-77C0A103FC00}" destId="{0A35201B-8901-A84E-B722-923EF41CD135}" srcOrd="2" destOrd="0" presId="urn:microsoft.com/office/officeart/2009/3/layout/SubStepProcess"/>
    <dgm:cxn modelId="{55435C95-59B4-C448-BF1D-8598B904D1BD}" type="presParOf" srcId="{9EAF693B-A52D-9B4E-83E2-77C0A103FC00}" destId="{D39E15DE-5A13-0F4F-BFAE-F8AD66F692D1}"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6ABF727-4B8E-1145-BF48-935FEBED007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69C79741-BD8B-E740-B4B7-CF556E143879}">
      <dgm:prSet/>
      <dgm:spPr/>
      <dgm:t>
        <a:bodyPr/>
        <a:lstStyle/>
        <a:p>
          <a:r>
            <a:rPr lang="es-ES_tradnl" noProof="0" dirty="0"/>
            <a:t>Investigadores de universidades, centros de investigación y compañías privadas generan ideas sobre cómo PODRÍA funcionar una intervención para la prevención del VIH.</a:t>
          </a:r>
        </a:p>
      </dgm:t>
    </dgm:pt>
    <dgm:pt modelId="{EE4470BC-4DB8-2540-983F-F671966A534C}" type="parTrans" cxnId="{B7102CCE-46D8-AC4F-9715-753C580C068E}">
      <dgm:prSet/>
      <dgm:spPr/>
      <dgm:t>
        <a:bodyPr/>
        <a:lstStyle/>
        <a:p>
          <a:endParaRPr lang="es-ES_tradnl" noProof="0" dirty="0"/>
        </a:p>
      </dgm:t>
    </dgm:pt>
    <dgm:pt modelId="{CCF281D2-6B83-5445-8564-F122C4DAD149}" type="sibTrans" cxnId="{B7102CCE-46D8-AC4F-9715-753C580C068E}">
      <dgm:prSet/>
      <dgm:spPr/>
      <dgm:t>
        <a:bodyPr/>
        <a:lstStyle/>
        <a:p>
          <a:endParaRPr lang="es-ES_tradnl" noProof="0" dirty="0"/>
        </a:p>
      </dgm:t>
    </dgm:pt>
    <dgm:pt modelId="{48155628-8DE4-6948-B395-CB93BBD2E82D}">
      <dgm:prSet/>
      <dgm:spPr/>
      <dgm:t>
        <a:bodyPr/>
        <a:lstStyle/>
        <a:p>
          <a:r>
            <a:rPr lang="es-ES_tradnl" noProof="0" dirty="0"/>
            <a:t>Miles de científicos de todo el mundo aportan ideas nuevas año tras año.</a:t>
          </a:r>
        </a:p>
      </dgm:t>
    </dgm:pt>
    <dgm:pt modelId="{6109FEBA-1E4D-EA44-B6FE-4EF7DC0B4169}" type="parTrans" cxnId="{FCD5060D-20DE-2B46-9D07-C62AFBD6C4D5}">
      <dgm:prSet/>
      <dgm:spPr/>
      <dgm:t>
        <a:bodyPr/>
        <a:lstStyle/>
        <a:p>
          <a:endParaRPr lang="es-ES_tradnl" noProof="0" dirty="0"/>
        </a:p>
      </dgm:t>
    </dgm:pt>
    <dgm:pt modelId="{960F32E8-1578-7B4C-8636-B31C6083E28E}" type="sibTrans" cxnId="{FCD5060D-20DE-2B46-9D07-C62AFBD6C4D5}">
      <dgm:prSet/>
      <dgm:spPr/>
      <dgm:t>
        <a:bodyPr/>
        <a:lstStyle/>
        <a:p>
          <a:endParaRPr lang="es-ES_tradnl" noProof="0" dirty="0"/>
        </a:p>
      </dgm:t>
    </dgm:pt>
    <dgm:pt modelId="{502E75C4-3208-D54B-B89A-5FC635A27AB9}">
      <dgm:prSet/>
      <dgm:spPr/>
      <dgm:t>
        <a:bodyPr/>
        <a:lstStyle/>
        <a:p>
          <a:r>
            <a:rPr lang="es-ES_tradnl" noProof="0" dirty="0"/>
            <a:t>Muy pocas ideas tienen éxito y muchas menos avanzan a la siguiente etapa...</a:t>
          </a:r>
        </a:p>
      </dgm:t>
    </dgm:pt>
    <dgm:pt modelId="{7586B8A9-8BAC-A244-87EC-455ECA3797BC}" type="parTrans" cxnId="{BE5C259E-2B92-AD42-AA84-3F3493469A16}">
      <dgm:prSet/>
      <dgm:spPr/>
      <dgm:t>
        <a:bodyPr/>
        <a:lstStyle/>
        <a:p>
          <a:endParaRPr lang="es-ES_tradnl" noProof="0" dirty="0"/>
        </a:p>
      </dgm:t>
    </dgm:pt>
    <dgm:pt modelId="{0C3A1425-D215-7146-A584-931A9BACEDCC}" type="sibTrans" cxnId="{BE5C259E-2B92-AD42-AA84-3F3493469A16}">
      <dgm:prSet/>
      <dgm:spPr/>
      <dgm:t>
        <a:bodyPr/>
        <a:lstStyle/>
        <a:p>
          <a:endParaRPr lang="es-ES_tradnl" noProof="0" dirty="0"/>
        </a:p>
      </dgm:t>
    </dgm:pt>
    <dgm:pt modelId="{9BEF4B18-0FCD-654B-9BD3-B8CF3139D59E}" type="pres">
      <dgm:prSet presAssocID="{B6ABF727-4B8E-1145-BF48-935FEBED0076}" presName="linear" presStyleCnt="0">
        <dgm:presLayoutVars>
          <dgm:animLvl val="lvl"/>
          <dgm:resizeHandles val="exact"/>
        </dgm:presLayoutVars>
      </dgm:prSet>
      <dgm:spPr/>
    </dgm:pt>
    <dgm:pt modelId="{BD6F976F-EB0B-CD41-A986-2BB332607A7E}" type="pres">
      <dgm:prSet presAssocID="{69C79741-BD8B-E740-B4B7-CF556E143879}" presName="parentText" presStyleLbl="node1" presStyleIdx="0" presStyleCnt="3">
        <dgm:presLayoutVars>
          <dgm:chMax val="0"/>
          <dgm:bulletEnabled val="1"/>
        </dgm:presLayoutVars>
      </dgm:prSet>
      <dgm:spPr/>
    </dgm:pt>
    <dgm:pt modelId="{EB0D9AB9-31A1-D646-921D-60B966C10639}" type="pres">
      <dgm:prSet presAssocID="{CCF281D2-6B83-5445-8564-F122C4DAD149}" presName="spacer" presStyleCnt="0"/>
      <dgm:spPr/>
    </dgm:pt>
    <dgm:pt modelId="{1E0B8653-411B-5C48-8E10-F17B8704BB1B}" type="pres">
      <dgm:prSet presAssocID="{48155628-8DE4-6948-B395-CB93BBD2E82D}" presName="parentText" presStyleLbl="node1" presStyleIdx="1" presStyleCnt="3">
        <dgm:presLayoutVars>
          <dgm:chMax val="0"/>
          <dgm:bulletEnabled val="1"/>
        </dgm:presLayoutVars>
      </dgm:prSet>
      <dgm:spPr/>
    </dgm:pt>
    <dgm:pt modelId="{BA42ABBF-D88E-A945-9E40-15203CF1660A}" type="pres">
      <dgm:prSet presAssocID="{960F32E8-1578-7B4C-8636-B31C6083E28E}" presName="spacer" presStyleCnt="0"/>
      <dgm:spPr/>
    </dgm:pt>
    <dgm:pt modelId="{404C66D1-0140-6444-80CA-E75923364B3C}" type="pres">
      <dgm:prSet presAssocID="{502E75C4-3208-D54B-B89A-5FC635A27AB9}" presName="parentText" presStyleLbl="node1" presStyleIdx="2" presStyleCnt="3">
        <dgm:presLayoutVars>
          <dgm:chMax val="0"/>
          <dgm:bulletEnabled val="1"/>
        </dgm:presLayoutVars>
      </dgm:prSet>
      <dgm:spPr/>
    </dgm:pt>
  </dgm:ptLst>
  <dgm:cxnLst>
    <dgm:cxn modelId="{FCD5060D-20DE-2B46-9D07-C62AFBD6C4D5}" srcId="{B6ABF727-4B8E-1145-BF48-935FEBED0076}" destId="{48155628-8DE4-6948-B395-CB93BBD2E82D}" srcOrd="1" destOrd="0" parTransId="{6109FEBA-1E4D-EA44-B6FE-4EF7DC0B4169}" sibTransId="{960F32E8-1578-7B4C-8636-B31C6083E28E}"/>
    <dgm:cxn modelId="{93600B45-F13A-034A-8B4C-970702729464}" type="presOf" srcId="{502E75C4-3208-D54B-B89A-5FC635A27AB9}" destId="{404C66D1-0140-6444-80CA-E75923364B3C}" srcOrd="0" destOrd="0" presId="urn:microsoft.com/office/officeart/2005/8/layout/vList2"/>
    <dgm:cxn modelId="{D4715B73-AFF9-C248-A36B-CB25B22F0767}" type="presOf" srcId="{B6ABF727-4B8E-1145-BF48-935FEBED0076}" destId="{9BEF4B18-0FCD-654B-9BD3-B8CF3139D59E}" srcOrd="0" destOrd="0" presId="urn:microsoft.com/office/officeart/2005/8/layout/vList2"/>
    <dgm:cxn modelId="{BE5C259E-2B92-AD42-AA84-3F3493469A16}" srcId="{B6ABF727-4B8E-1145-BF48-935FEBED0076}" destId="{502E75C4-3208-D54B-B89A-5FC635A27AB9}" srcOrd="2" destOrd="0" parTransId="{7586B8A9-8BAC-A244-87EC-455ECA3797BC}" sibTransId="{0C3A1425-D215-7146-A584-931A9BACEDCC}"/>
    <dgm:cxn modelId="{B7102CCE-46D8-AC4F-9715-753C580C068E}" srcId="{B6ABF727-4B8E-1145-BF48-935FEBED0076}" destId="{69C79741-BD8B-E740-B4B7-CF556E143879}" srcOrd="0" destOrd="0" parTransId="{EE4470BC-4DB8-2540-983F-F671966A534C}" sibTransId="{CCF281D2-6B83-5445-8564-F122C4DAD149}"/>
    <dgm:cxn modelId="{081D22F5-B261-694E-8ACF-63298A50CF80}" type="presOf" srcId="{69C79741-BD8B-E740-B4B7-CF556E143879}" destId="{BD6F976F-EB0B-CD41-A986-2BB332607A7E}" srcOrd="0" destOrd="0" presId="urn:microsoft.com/office/officeart/2005/8/layout/vList2"/>
    <dgm:cxn modelId="{BC4A38FD-00C1-F14D-A5FB-F8F2FA979181}" type="presOf" srcId="{48155628-8DE4-6948-B395-CB93BBD2E82D}" destId="{1E0B8653-411B-5C48-8E10-F17B8704BB1B}" srcOrd="0" destOrd="0" presId="urn:microsoft.com/office/officeart/2005/8/layout/vList2"/>
    <dgm:cxn modelId="{BF9FC3E7-C429-AD4E-86E9-1E5A79B4C3F1}" type="presParOf" srcId="{9BEF4B18-0FCD-654B-9BD3-B8CF3139D59E}" destId="{BD6F976F-EB0B-CD41-A986-2BB332607A7E}" srcOrd="0" destOrd="0" presId="urn:microsoft.com/office/officeart/2005/8/layout/vList2"/>
    <dgm:cxn modelId="{5588274F-EDDB-3341-BA97-B190DF4D09C2}" type="presParOf" srcId="{9BEF4B18-0FCD-654B-9BD3-B8CF3139D59E}" destId="{EB0D9AB9-31A1-D646-921D-60B966C10639}" srcOrd="1" destOrd="0" presId="urn:microsoft.com/office/officeart/2005/8/layout/vList2"/>
    <dgm:cxn modelId="{52249D0C-3874-934A-A2B2-5DDC90696BEF}" type="presParOf" srcId="{9BEF4B18-0FCD-654B-9BD3-B8CF3139D59E}" destId="{1E0B8653-411B-5C48-8E10-F17B8704BB1B}" srcOrd="2" destOrd="0" presId="urn:microsoft.com/office/officeart/2005/8/layout/vList2"/>
    <dgm:cxn modelId="{DF0F45D6-4D54-CA40-97CA-BA6FD2883950}" type="presParOf" srcId="{9BEF4B18-0FCD-654B-9BD3-B8CF3139D59E}" destId="{BA42ABBF-D88E-A945-9E40-15203CF1660A}" srcOrd="3" destOrd="0" presId="urn:microsoft.com/office/officeart/2005/8/layout/vList2"/>
    <dgm:cxn modelId="{735EDBB2-C138-BF4D-8CC4-68571F59DABA}" type="presParOf" srcId="{9BEF4B18-0FCD-654B-9BD3-B8CF3139D59E}" destId="{404C66D1-0140-6444-80CA-E75923364B3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E78AA8-85A2-524B-837A-5991BF05BDA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A8EEE738-0AE3-FB4F-A7D4-9A4DB2123F6F}">
      <dgm:prSet/>
      <dgm:spPr/>
      <dgm:t>
        <a:bodyPr/>
        <a:lstStyle/>
        <a:p>
          <a:r>
            <a:rPr lang="es-ES_tradnl" noProof="0" dirty="0"/>
            <a:t>Las ideas más prometedoras se evalúan en el laboratorio, en modelos por computadora y usando otras herramientas.</a:t>
          </a:r>
        </a:p>
      </dgm:t>
    </dgm:pt>
    <dgm:pt modelId="{22513CA8-63FB-4B47-A56F-164E01985DB0}" type="parTrans" cxnId="{36CDD107-D1AB-0E42-BEF2-5F4B74155413}">
      <dgm:prSet/>
      <dgm:spPr/>
      <dgm:t>
        <a:bodyPr/>
        <a:lstStyle/>
        <a:p>
          <a:endParaRPr lang="en-US"/>
        </a:p>
      </dgm:t>
    </dgm:pt>
    <dgm:pt modelId="{04D32323-E9F8-7F49-AAA8-D804001C5EFC}" type="sibTrans" cxnId="{36CDD107-D1AB-0E42-BEF2-5F4B74155413}">
      <dgm:prSet/>
      <dgm:spPr/>
      <dgm:t>
        <a:bodyPr/>
        <a:lstStyle/>
        <a:p>
          <a:endParaRPr lang="en-US"/>
        </a:p>
      </dgm:t>
    </dgm:pt>
    <dgm:pt modelId="{BC62C77C-8484-7B43-883D-E10709024CC7}">
      <dgm:prSet/>
      <dgm:spPr/>
      <dgm:t>
        <a:bodyPr/>
        <a:lstStyle/>
        <a:p>
          <a:r>
            <a:rPr lang="es-ES_tradnl" noProof="0" dirty="0"/>
            <a:t>Se evalúan en universidades, institutos de investigación y compañías privadas.</a:t>
          </a:r>
        </a:p>
      </dgm:t>
    </dgm:pt>
    <dgm:pt modelId="{EA773B4C-4460-A949-A3FB-2D3B16149D29}" type="parTrans" cxnId="{3EF26370-8B07-F74D-B920-CD0C50C3CE2D}">
      <dgm:prSet/>
      <dgm:spPr/>
      <dgm:t>
        <a:bodyPr/>
        <a:lstStyle/>
        <a:p>
          <a:endParaRPr lang="en-US"/>
        </a:p>
      </dgm:t>
    </dgm:pt>
    <dgm:pt modelId="{BB8F2A10-8E88-7F4A-8E64-453E02BEEC02}" type="sibTrans" cxnId="{3EF26370-8B07-F74D-B920-CD0C50C3CE2D}">
      <dgm:prSet/>
      <dgm:spPr/>
      <dgm:t>
        <a:bodyPr/>
        <a:lstStyle/>
        <a:p>
          <a:endParaRPr lang="en-US"/>
        </a:p>
      </dgm:t>
    </dgm:pt>
    <dgm:pt modelId="{E1DDEA8D-EA48-EC4E-AE24-286EA0D2D283}">
      <dgm:prSet/>
      <dgm:spPr/>
      <dgm:t>
        <a:bodyPr/>
        <a:lstStyle/>
        <a:p>
          <a:r>
            <a:rPr lang="es-ES_tradnl" noProof="0" dirty="0"/>
            <a:t>Las ideas se mejoran y se desarrolla una intervención experimental para evaluarlas</a:t>
          </a:r>
          <a:br>
            <a:rPr lang="es-ES_tradnl" noProof="0" dirty="0"/>
          </a:br>
          <a:r>
            <a:rPr lang="es-ES_tradnl" noProof="0" dirty="0"/>
            <a:t>en animales.</a:t>
          </a:r>
        </a:p>
      </dgm:t>
    </dgm:pt>
    <dgm:pt modelId="{08A9FF29-0F0D-C146-816C-FC330B9E8375}" type="parTrans" cxnId="{127C9430-B66D-BB4E-BF13-D0FB720C9941}">
      <dgm:prSet/>
      <dgm:spPr/>
      <dgm:t>
        <a:bodyPr/>
        <a:lstStyle/>
        <a:p>
          <a:endParaRPr lang="en-US"/>
        </a:p>
      </dgm:t>
    </dgm:pt>
    <dgm:pt modelId="{80CD0D31-3925-3747-9DD5-AA80859E0E0A}" type="sibTrans" cxnId="{127C9430-B66D-BB4E-BF13-D0FB720C9941}">
      <dgm:prSet/>
      <dgm:spPr/>
      <dgm:t>
        <a:bodyPr/>
        <a:lstStyle/>
        <a:p>
          <a:endParaRPr lang="en-US"/>
        </a:p>
      </dgm:t>
    </dgm:pt>
    <dgm:pt modelId="{BF2B0C25-2B09-0A4C-9342-598D57A43FAB}" type="pres">
      <dgm:prSet presAssocID="{D7E78AA8-85A2-524B-837A-5991BF05BDA2}" presName="linear" presStyleCnt="0">
        <dgm:presLayoutVars>
          <dgm:animLvl val="lvl"/>
          <dgm:resizeHandles val="exact"/>
        </dgm:presLayoutVars>
      </dgm:prSet>
      <dgm:spPr/>
    </dgm:pt>
    <dgm:pt modelId="{1C17C2EA-98BC-EC40-B2FE-22AE5703ABDF}" type="pres">
      <dgm:prSet presAssocID="{A8EEE738-0AE3-FB4F-A7D4-9A4DB2123F6F}" presName="parentText" presStyleLbl="node1" presStyleIdx="0" presStyleCnt="3">
        <dgm:presLayoutVars>
          <dgm:chMax val="0"/>
          <dgm:bulletEnabled val="1"/>
        </dgm:presLayoutVars>
      </dgm:prSet>
      <dgm:spPr/>
    </dgm:pt>
    <dgm:pt modelId="{3EF34294-D4D9-3145-BDE7-75F7F62A1388}" type="pres">
      <dgm:prSet presAssocID="{04D32323-E9F8-7F49-AAA8-D804001C5EFC}" presName="spacer" presStyleCnt="0"/>
      <dgm:spPr/>
    </dgm:pt>
    <dgm:pt modelId="{4C06FEAD-B990-A944-8F6B-ED64425D1812}" type="pres">
      <dgm:prSet presAssocID="{BC62C77C-8484-7B43-883D-E10709024CC7}" presName="parentText" presStyleLbl="node1" presStyleIdx="1" presStyleCnt="3">
        <dgm:presLayoutVars>
          <dgm:chMax val="0"/>
          <dgm:bulletEnabled val="1"/>
        </dgm:presLayoutVars>
      </dgm:prSet>
      <dgm:spPr/>
    </dgm:pt>
    <dgm:pt modelId="{5E281CB0-5CDE-5A4D-AB1A-3D6AA24AB7B7}" type="pres">
      <dgm:prSet presAssocID="{BB8F2A10-8E88-7F4A-8E64-453E02BEEC02}" presName="spacer" presStyleCnt="0"/>
      <dgm:spPr/>
    </dgm:pt>
    <dgm:pt modelId="{D23EF084-CFE2-0D46-ADB8-A169AB6702B7}" type="pres">
      <dgm:prSet presAssocID="{E1DDEA8D-EA48-EC4E-AE24-286EA0D2D283}" presName="parentText" presStyleLbl="node1" presStyleIdx="2" presStyleCnt="3">
        <dgm:presLayoutVars>
          <dgm:chMax val="0"/>
          <dgm:bulletEnabled val="1"/>
        </dgm:presLayoutVars>
      </dgm:prSet>
      <dgm:spPr/>
    </dgm:pt>
  </dgm:ptLst>
  <dgm:cxnLst>
    <dgm:cxn modelId="{36CDD107-D1AB-0E42-BEF2-5F4B74155413}" srcId="{D7E78AA8-85A2-524B-837A-5991BF05BDA2}" destId="{A8EEE738-0AE3-FB4F-A7D4-9A4DB2123F6F}" srcOrd="0" destOrd="0" parTransId="{22513CA8-63FB-4B47-A56F-164E01985DB0}" sibTransId="{04D32323-E9F8-7F49-AAA8-D804001C5EFC}"/>
    <dgm:cxn modelId="{595A9C17-C1A1-1449-9F86-9325D1A24B43}" type="presOf" srcId="{BC62C77C-8484-7B43-883D-E10709024CC7}" destId="{4C06FEAD-B990-A944-8F6B-ED64425D1812}" srcOrd="0" destOrd="0" presId="urn:microsoft.com/office/officeart/2005/8/layout/vList2"/>
    <dgm:cxn modelId="{127C9430-B66D-BB4E-BF13-D0FB720C9941}" srcId="{D7E78AA8-85A2-524B-837A-5991BF05BDA2}" destId="{E1DDEA8D-EA48-EC4E-AE24-286EA0D2D283}" srcOrd="2" destOrd="0" parTransId="{08A9FF29-0F0D-C146-816C-FC330B9E8375}" sibTransId="{80CD0D31-3925-3747-9DD5-AA80859E0E0A}"/>
    <dgm:cxn modelId="{DB169A47-D94A-F34A-B33A-BE33AC2C34E4}" type="presOf" srcId="{E1DDEA8D-EA48-EC4E-AE24-286EA0D2D283}" destId="{D23EF084-CFE2-0D46-ADB8-A169AB6702B7}" srcOrd="0" destOrd="0" presId="urn:microsoft.com/office/officeart/2005/8/layout/vList2"/>
    <dgm:cxn modelId="{3EF26370-8B07-F74D-B920-CD0C50C3CE2D}" srcId="{D7E78AA8-85A2-524B-837A-5991BF05BDA2}" destId="{BC62C77C-8484-7B43-883D-E10709024CC7}" srcOrd="1" destOrd="0" parTransId="{EA773B4C-4460-A949-A3FB-2D3B16149D29}" sibTransId="{BB8F2A10-8E88-7F4A-8E64-453E02BEEC02}"/>
    <dgm:cxn modelId="{CF5424DE-4ACD-B946-BC48-B4A130713A73}" type="presOf" srcId="{D7E78AA8-85A2-524B-837A-5991BF05BDA2}" destId="{BF2B0C25-2B09-0A4C-9342-598D57A43FAB}" srcOrd="0" destOrd="0" presId="urn:microsoft.com/office/officeart/2005/8/layout/vList2"/>
    <dgm:cxn modelId="{10D578FF-0159-8543-AC93-8B68235AB2CA}" type="presOf" srcId="{A8EEE738-0AE3-FB4F-A7D4-9A4DB2123F6F}" destId="{1C17C2EA-98BC-EC40-B2FE-22AE5703ABDF}" srcOrd="0" destOrd="0" presId="urn:microsoft.com/office/officeart/2005/8/layout/vList2"/>
    <dgm:cxn modelId="{5B008835-E490-3B46-B3D1-20F384086992}" type="presParOf" srcId="{BF2B0C25-2B09-0A4C-9342-598D57A43FAB}" destId="{1C17C2EA-98BC-EC40-B2FE-22AE5703ABDF}" srcOrd="0" destOrd="0" presId="urn:microsoft.com/office/officeart/2005/8/layout/vList2"/>
    <dgm:cxn modelId="{6F2ED91D-048C-3E43-92A5-8EDD18F21A07}" type="presParOf" srcId="{BF2B0C25-2B09-0A4C-9342-598D57A43FAB}" destId="{3EF34294-D4D9-3145-BDE7-75F7F62A1388}" srcOrd="1" destOrd="0" presId="urn:microsoft.com/office/officeart/2005/8/layout/vList2"/>
    <dgm:cxn modelId="{1666400C-10BF-8448-89CA-1D52FBF2852C}" type="presParOf" srcId="{BF2B0C25-2B09-0A4C-9342-598D57A43FAB}" destId="{4C06FEAD-B990-A944-8F6B-ED64425D1812}" srcOrd="2" destOrd="0" presId="urn:microsoft.com/office/officeart/2005/8/layout/vList2"/>
    <dgm:cxn modelId="{D50E40A5-58AA-0F4E-BF01-7C0B067B7296}" type="presParOf" srcId="{BF2B0C25-2B09-0A4C-9342-598D57A43FAB}" destId="{5E281CB0-5CDE-5A4D-AB1A-3D6AA24AB7B7}" srcOrd="3" destOrd="0" presId="urn:microsoft.com/office/officeart/2005/8/layout/vList2"/>
    <dgm:cxn modelId="{91D6592F-050E-C14C-B925-2741CE3A4C41}" type="presParOf" srcId="{BF2B0C25-2B09-0A4C-9342-598D57A43FAB}" destId="{D23EF084-CFE2-0D46-ADB8-A169AB6702B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823F798-AADF-9341-812A-247742CBDAF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6FEF4E3-A734-F046-8CFB-A9D6605B2C70}">
      <dgm:prSet custT="1"/>
      <dgm:spPr/>
      <dgm:t>
        <a:bodyPr/>
        <a:lstStyle/>
        <a:p>
          <a:r>
            <a:rPr lang="es-ES" sz="1800" dirty="0"/>
            <a:t>Algunas intervenciones experimentales desarrolladas en laboratorios se evalúan en animales.</a:t>
          </a:r>
          <a:endParaRPr lang="en-US" sz="1800" dirty="0"/>
        </a:p>
      </dgm:t>
    </dgm:pt>
    <dgm:pt modelId="{A8B6BB53-F915-054D-812F-B340B2B9F040}" type="parTrans" cxnId="{C5F8FDE0-6085-6C4A-A2F4-7FEE63D096FF}">
      <dgm:prSet/>
      <dgm:spPr/>
      <dgm:t>
        <a:bodyPr/>
        <a:lstStyle/>
        <a:p>
          <a:endParaRPr lang="en-US"/>
        </a:p>
      </dgm:t>
    </dgm:pt>
    <dgm:pt modelId="{A8C7C9F2-F606-7E4B-8BA3-537ED7845229}" type="sibTrans" cxnId="{C5F8FDE0-6085-6C4A-A2F4-7FEE63D096FF}">
      <dgm:prSet/>
      <dgm:spPr/>
      <dgm:t>
        <a:bodyPr/>
        <a:lstStyle/>
        <a:p>
          <a:endParaRPr lang="en-US"/>
        </a:p>
      </dgm:t>
    </dgm:pt>
    <dgm:pt modelId="{B7AB6ECC-ABFC-314B-BDE2-5629F3EE77D0}">
      <dgm:prSet custT="1"/>
      <dgm:spPr/>
      <dgm:t>
        <a:bodyPr/>
        <a:lstStyle/>
        <a:p>
          <a:r>
            <a:rPr lang="es-ES" sz="1800" dirty="0"/>
            <a:t>Los científicos evalúan si la intervención funciona de la manera esperada y si es segura.</a:t>
          </a:r>
          <a:endParaRPr lang="en-US" sz="1800" dirty="0"/>
        </a:p>
      </dgm:t>
    </dgm:pt>
    <dgm:pt modelId="{F56D6B15-62E3-2D46-98F1-618EF14840A2}" type="parTrans" cxnId="{7A5A2DA0-A7F8-784D-A908-9B4FE61496B2}">
      <dgm:prSet/>
      <dgm:spPr/>
      <dgm:t>
        <a:bodyPr/>
        <a:lstStyle/>
        <a:p>
          <a:endParaRPr lang="en-US"/>
        </a:p>
      </dgm:t>
    </dgm:pt>
    <dgm:pt modelId="{E88B7AB9-3D4A-964E-978C-4570715BC1D9}" type="sibTrans" cxnId="{7A5A2DA0-A7F8-784D-A908-9B4FE61496B2}">
      <dgm:prSet/>
      <dgm:spPr/>
      <dgm:t>
        <a:bodyPr/>
        <a:lstStyle/>
        <a:p>
          <a:endParaRPr lang="en-US"/>
        </a:p>
      </dgm:t>
    </dgm:pt>
    <dgm:pt modelId="{A70DBA2B-8C24-144A-870D-AD741E5ECDC8}">
      <dgm:prSet custT="1"/>
      <dgm:spPr/>
      <dgm:t>
        <a:bodyPr/>
        <a:lstStyle/>
        <a:p>
          <a:r>
            <a:rPr lang="es-ES" sz="1800" dirty="0"/>
            <a:t>Por lo general, las intervenciones se evalúan en ratones, conejos y primates no humanos.</a:t>
          </a:r>
          <a:endParaRPr lang="en-US" sz="1800" dirty="0"/>
        </a:p>
      </dgm:t>
    </dgm:pt>
    <dgm:pt modelId="{8526BB08-619F-FA42-B140-4884B3378777}" type="parTrans" cxnId="{F9A7F825-38E6-D045-BACB-9BCE6800633E}">
      <dgm:prSet/>
      <dgm:spPr/>
      <dgm:t>
        <a:bodyPr/>
        <a:lstStyle/>
        <a:p>
          <a:endParaRPr lang="en-US"/>
        </a:p>
      </dgm:t>
    </dgm:pt>
    <dgm:pt modelId="{68B79E83-0728-CC4A-9100-6A8EC103320D}" type="sibTrans" cxnId="{F9A7F825-38E6-D045-BACB-9BCE6800633E}">
      <dgm:prSet/>
      <dgm:spPr/>
      <dgm:t>
        <a:bodyPr/>
        <a:lstStyle/>
        <a:p>
          <a:endParaRPr lang="en-US"/>
        </a:p>
      </dgm:t>
    </dgm:pt>
    <dgm:pt modelId="{EE49C4B5-11DF-7945-9C5C-2364ECA6769F}">
      <dgm:prSet custT="1"/>
      <dgm:spPr/>
      <dgm:t>
        <a:bodyPr/>
        <a:lstStyle/>
        <a:p>
          <a:r>
            <a:rPr lang="es-ES" sz="1800" dirty="0"/>
            <a:t>En este paso participan centros regionales de investigación con primates, universidades y algunas compañías privadas.</a:t>
          </a:r>
          <a:endParaRPr lang="en-US" sz="1800" dirty="0"/>
        </a:p>
      </dgm:t>
    </dgm:pt>
    <dgm:pt modelId="{CC1EB71E-B668-A04F-AFDB-DBC2AA77EEB2}" type="parTrans" cxnId="{B2A80EB6-E90C-6044-8E42-D6ADC9FF8813}">
      <dgm:prSet/>
      <dgm:spPr/>
      <dgm:t>
        <a:bodyPr/>
        <a:lstStyle/>
        <a:p>
          <a:endParaRPr lang="en-US"/>
        </a:p>
      </dgm:t>
    </dgm:pt>
    <dgm:pt modelId="{1D62F073-8253-2649-846E-39691571C483}" type="sibTrans" cxnId="{B2A80EB6-E90C-6044-8E42-D6ADC9FF8813}">
      <dgm:prSet/>
      <dgm:spPr/>
      <dgm:t>
        <a:bodyPr/>
        <a:lstStyle/>
        <a:p>
          <a:endParaRPr lang="en-US"/>
        </a:p>
      </dgm:t>
    </dgm:pt>
    <dgm:pt modelId="{2BF057AD-DEE6-0546-8520-5409AD30B08F}" type="pres">
      <dgm:prSet presAssocID="{B823F798-AADF-9341-812A-247742CBDAF5}" presName="linear" presStyleCnt="0">
        <dgm:presLayoutVars>
          <dgm:animLvl val="lvl"/>
          <dgm:resizeHandles val="exact"/>
        </dgm:presLayoutVars>
      </dgm:prSet>
      <dgm:spPr/>
    </dgm:pt>
    <dgm:pt modelId="{015083B2-C8E8-EB47-BB09-10C428E7AD4E}" type="pres">
      <dgm:prSet presAssocID="{96FEF4E3-A734-F046-8CFB-A9D6605B2C70}" presName="parentText" presStyleLbl="node1" presStyleIdx="0" presStyleCnt="4">
        <dgm:presLayoutVars>
          <dgm:chMax val="0"/>
          <dgm:bulletEnabled val="1"/>
        </dgm:presLayoutVars>
      </dgm:prSet>
      <dgm:spPr/>
    </dgm:pt>
    <dgm:pt modelId="{AF126C7C-8D83-984D-9BB9-90B7B08F4D5F}" type="pres">
      <dgm:prSet presAssocID="{A8C7C9F2-F606-7E4B-8BA3-537ED7845229}" presName="spacer" presStyleCnt="0"/>
      <dgm:spPr/>
    </dgm:pt>
    <dgm:pt modelId="{3754C44F-5C16-3949-B958-278413E65082}" type="pres">
      <dgm:prSet presAssocID="{B7AB6ECC-ABFC-314B-BDE2-5629F3EE77D0}" presName="parentText" presStyleLbl="node1" presStyleIdx="1" presStyleCnt="4">
        <dgm:presLayoutVars>
          <dgm:chMax val="0"/>
          <dgm:bulletEnabled val="1"/>
        </dgm:presLayoutVars>
      </dgm:prSet>
      <dgm:spPr/>
    </dgm:pt>
    <dgm:pt modelId="{586EE271-E3B0-7342-9661-C0F0F027D2DA}" type="pres">
      <dgm:prSet presAssocID="{E88B7AB9-3D4A-964E-978C-4570715BC1D9}" presName="spacer" presStyleCnt="0"/>
      <dgm:spPr/>
    </dgm:pt>
    <dgm:pt modelId="{470B4EA2-AC8C-E141-B94D-C8C6CDB3BB1B}" type="pres">
      <dgm:prSet presAssocID="{A70DBA2B-8C24-144A-870D-AD741E5ECDC8}" presName="parentText" presStyleLbl="node1" presStyleIdx="2" presStyleCnt="4">
        <dgm:presLayoutVars>
          <dgm:chMax val="0"/>
          <dgm:bulletEnabled val="1"/>
        </dgm:presLayoutVars>
      </dgm:prSet>
      <dgm:spPr/>
    </dgm:pt>
    <dgm:pt modelId="{6B5D1651-8565-D04D-B043-F315AF07B99E}" type="pres">
      <dgm:prSet presAssocID="{68B79E83-0728-CC4A-9100-6A8EC103320D}" presName="spacer" presStyleCnt="0"/>
      <dgm:spPr/>
    </dgm:pt>
    <dgm:pt modelId="{13F2A774-6EA5-2E45-941B-041B918115E5}" type="pres">
      <dgm:prSet presAssocID="{EE49C4B5-11DF-7945-9C5C-2364ECA6769F}" presName="parentText" presStyleLbl="node1" presStyleIdx="3" presStyleCnt="4">
        <dgm:presLayoutVars>
          <dgm:chMax val="0"/>
          <dgm:bulletEnabled val="1"/>
        </dgm:presLayoutVars>
      </dgm:prSet>
      <dgm:spPr/>
    </dgm:pt>
  </dgm:ptLst>
  <dgm:cxnLst>
    <dgm:cxn modelId="{F9A7F825-38E6-D045-BACB-9BCE6800633E}" srcId="{B823F798-AADF-9341-812A-247742CBDAF5}" destId="{A70DBA2B-8C24-144A-870D-AD741E5ECDC8}" srcOrd="2" destOrd="0" parTransId="{8526BB08-619F-FA42-B140-4884B3378777}" sibTransId="{68B79E83-0728-CC4A-9100-6A8EC103320D}"/>
    <dgm:cxn modelId="{386BF54C-BAFA-144A-A9F7-DD48444FEE6D}" type="presOf" srcId="{EE49C4B5-11DF-7945-9C5C-2364ECA6769F}" destId="{13F2A774-6EA5-2E45-941B-041B918115E5}" srcOrd="0" destOrd="0" presId="urn:microsoft.com/office/officeart/2005/8/layout/vList2"/>
    <dgm:cxn modelId="{B253516F-2320-3449-B072-B66E08C7F79D}" type="presOf" srcId="{B823F798-AADF-9341-812A-247742CBDAF5}" destId="{2BF057AD-DEE6-0546-8520-5409AD30B08F}" srcOrd="0" destOrd="0" presId="urn:microsoft.com/office/officeart/2005/8/layout/vList2"/>
    <dgm:cxn modelId="{C7DF3F7C-316F-D848-914F-8063D1BDF48C}" type="presOf" srcId="{96FEF4E3-A734-F046-8CFB-A9D6605B2C70}" destId="{015083B2-C8E8-EB47-BB09-10C428E7AD4E}" srcOrd="0" destOrd="0" presId="urn:microsoft.com/office/officeart/2005/8/layout/vList2"/>
    <dgm:cxn modelId="{2B8DB47F-2FCB-A644-8DCA-67B3EE789656}" type="presOf" srcId="{A70DBA2B-8C24-144A-870D-AD741E5ECDC8}" destId="{470B4EA2-AC8C-E141-B94D-C8C6CDB3BB1B}" srcOrd="0" destOrd="0" presId="urn:microsoft.com/office/officeart/2005/8/layout/vList2"/>
    <dgm:cxn modelId="{7A5A2DA0-A7F8-784D-A908-9B4FE61496B2}" srcId="{B823F798-AADF-9341-812A-247742CBDAF5}" destId="{B7AB6ECC-ABFC-314B-BDE2-5629F3EE77D0}" srcOrd="1" destOrd="0" parTransId="{F56D6B15-62E3-2D46-98F1-618EF14840A2}" sibTransId="{E88B7AB9-3D4A-964E-978C-4570715BC1D9}"/>
    <dgm:cxn modelId="{861223AC-2DA7-944D-84FC-457710B13D83}" type="presOf" srcId="{B7AB6ECC-ABFC-314B-BDE2-5629F3EE77D0}" destId="{3754C44F-5C16-3949-B958-278413E65082}" srcOrd="0" destOrd="0" presId="urn:microsoft.com/office/officeart/2005/8/layout/vList2"/>
    <dgm:cxn modelId="{B2A80EB6-E90C-6044-8E42-D6ADC9FF8813}" srcId="{B823F798-AADF-9341-812A-247742CBDAF5}" destId="{EE49C4B5-11DF-7945-9C5C-2364ECA6769F}" srcOrd="3" destOrd="0" parTransId="{CC1EB71E-B668-A04F-AFDB-DBC2AA77EEB2}" sibTransId="{1D62F073-8253-2649-846E-39691571C483}"/>
    <dgm:cxn modelId="{C5F8FDE0-6085-6C4A-A2F4-7FEE63D096FF}" srcId="{B823F798-AADF-9341-812A-247742CBDAF5}" destId="{96FEF4E3-A734-F046-8CFB-A9D6605B2C70}" srcOrd="0" destOrd="0" parTransId="{A8B6BB53-F915-054D-812F-B340B2B9F040}" sibTransId="{A8C7C9F2-F606-7E4B-8BA3-537ED7845229}"/>
    <dgm:cxn modelId="{A349A7EB-7950-A349-9741-7BF51BB63F7E}" type="presParOf" srcId="{2BF057AD-DEE6-0546-8520-5409AD30B08F}" destId="{015083B2-C8E8-EB47-BB09-10C428E7AD4E}" srcOrd="0" destOrd="0" presId="urn:microsoft.com/office/officeart/2005/8/layout/vList2"/>
    <dgm:cxn modelId="{048701FD-F6B2-914C-8E83-F03E1A841FFC}" type="presParOf" srcId="{2BF057AD-DEE6-0546-8520-5409AD30B08F}" destId="{AF126C7C-8D83-984D-9BB9-90B7B08F4D5F}" srcOrd="1" destOrd="0" presId="urn:microsoft.com/office/officeart/2005/8/layout/vList2"/>
    <dgm:cxn modelId="{4781F617-2E80-CF48-A33E-40D2FB408AA9}" type="presParOf" srcId="{2BF057AD-DEE6-0546-8520-5409AD30B08F}" destId="{3754C44F-5C16-3949-B958-278413E65082}" srcOrd="2" destOrd="0" presId="urn:microsoft.com/office/officeart/2005/8/layout/vList2"/>
    <dgm:cxn modelId="{56455244-1F88-9444-9860-DB86EE129D08}" type="presParOf" srcId="{2BF057AD-DEE6-0546-8520-5409AD30B08F}" destId="{586EE271-E3B0-7342-9661-C0F0F027D2DA}" srcOrd="3" destOrd="0" presId="urn:microsoft.com/office/officeart/2005/8/layout/vList2"/>
    <dgm:cxn modelId="{08295A15-8FF9-2F41-92E9-F7C93F5EF5EA}" type="presParOf" srcId="{2BF057AD-DEE6-0546-8520-5409AD30B08F}" destId="{470B4EA2-AC8C-E141-B94D-C8C6CDB3BB1B}" srcOrd="4" destOrd="0" presId="urn:microsoft.com/office/officeart/2005/8/layout/vList2"/>
    <dgm:cxn modelId="{FBD14828-DE97-FA4A-AC14-711F3CBFE67B}" type="presParOf" srcId="{2BF057AD-DEE6-0546-8520-5409AD30B08F}" destId="{6B5D1651-8565-D04D-B043-F315AF07B99E}" srcOrd="5" destOrd="0" presId="urn:microsoft.com/office/officeart/2005/8/layout/vList2"/>
    <dgm:cxn modelId="{CA41CF69-FBEE-8246-88D2-1EA222C3D0E2}" type="presParOf" srcId="{2BF057AD-DEE6-0546-8520-5409AD30B08F}" destId="{13F2A774-6EA5-2E45-941B-041B918115E5}"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a:solidFill>
          <a:schemeClr val="bg1">
            <a:lumMod val="85000"/>
          </a:schemeClr>
        </a:solidFill>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a:solidFill>
          <a:schemeClr val="bg1">
            <a:lumMod val="85000"/>
          </a:schemeClr>
        </a:solidFill>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a:solidFill>
          <a:schemeClr val="bg1">
            <a:lumMod val="85000"/>
          </a:schemeClr>
        </a:solidFill>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a:solidFill>
          <a:schemeClr val="bg1">
            <a:lumMod val="85000"/>
          </a:schemeClr>
        </a:solidFill>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a:solidFill>
          <a:schemeClr val="bg1">
            <a:lumMod val="85000"/>
          </a:schemeClr>
        </a:solidFill>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a:solidFill>
          <a:schemeClr val="bg1">
            <a:lumMod val="85000"/>
          </a:schemeClr>
        </a:solidFill>
      </dgm:spPr>
      <dgm:t>
        <a:bodyPr/>
        <a:lstStyle/>
        <a:p>
          <a:r>
            <a:rPr lang="es-ES_tradnl" dirty="0"/>
            <a:t>Hitos de la Investigación para la Prevención del VIH  </a:t>
          </a:r>
          <a:endParaRPr lang="en-US" dirty="0"/>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88988FC-ABF3-5040-B598-D36126DF099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D39E435-620C-3441-9E06-7F14FEE48186}">
      <dgm:prSet/>
      <dgm:spPr/>
      <dgm:t>
        <a:bodyPr/>
        <a:lstStyle/>
        <a:p>
          <a:r>
            <a:rPr lang="es-ES" dirty="0"/>
            <a:t>Sólo las intervenciones que son seguras en los estudios realizados en las etapas pre-clínicas pasan a las pruebas con seres humanos para evaluar si la intervención funciona de la misma manera.</a:t>
          </a:r>
          <a:endParaRPr lang="en-US" dirty="0"/>
        </a:p>
      </dgm:t>
    </dgm:pt>
    <dgm:pt modelId="{55BE266F-4249-1940-9505-C5D1051D8A9C}" type="parTrans" cxnId="{499B2020-E399-3B49-9D18-B17160836114}">
      <dgm:prSet/>
      <dgm:spPr/>
      <dgm:t>
        <a:bodyPr/>
        <a:lstStyle/>
        <a:p>
          <a:endParaRPr lang="en-US"/>
        </a:p>
      </dgm:t>
    </dgm:pt>
    <dgm:pt modelId="{8BFD0987-D662-8A43-A6A2-67E7EEB29235}" type="sibTrans" cxnId="{499B2020-E399-3B49-9D18-B17160836114}">
      <dgm:prSet/>
      <dgm:spPr/>
      <dgm:t>
        <a:bodyPr/>
        <a:lstStyle/>
        <a:p>
          <a:endParaRPr lang="en-US"/>
        </a:p>
      </dgm:t>
    </dgm:pt>
    <dgm:pt modelId="{ACB75C22-7E32-B446-8577-20DA4F77D1B1}">
      <dgm:prSet/>
      <dgm:spPr/>
      <dgm:t>
        <a:bodyPr/>
        <a:lstStyle/>
        <a:p>
          <a:r>
            <a:rPr lang="es-ES" dirty="0"/>
            <a:t>Son pocas las intervenciones que llegan a fase clínica.</a:t>
          </a:r>
          <a:endParaRPr lang="en-US" dirty="0"/>
        </a:p>
      </dgm:t>
    </dgm:pt>
    <dgm:pt modelId="{4665C219-8409-E843-BD92-C53608B7CDFD}" type="parTrans" cxnId="{B3D6DB9D-09BD-044E-94C2-1D7461D51E50}">
      <dgm:prSet/>
      <dgm:spPr/>
      <dgm:t>
        <a:bodyPr/>
        <a:lstStyle/>
        <a:p>
          <a:endParaRPr lang="en-US"/>
        </a:p>
      </dgm:t>
    </dgm:pt>
    <dgm:pt modelId="{D9DABF1A-3254-0F4D-B7CB-9B823278B900}" type="sibTrans" cxnId="{B3D6DB9D-09BD-044E-94C2-1D7461D51E50}">
      <dgm:prSet/>
      <dgm:spPr/>
      <dgm:t>
        <a:bodyPr/>
        <a:lstStyle/>
        <a:p>
          <a:endParaRPr lang="en-US"/>
        </a:p>
      </dgm:t>
    </dgm:pt>
    <dgm:pt modelId="{951EE619-D96F-3B40-95F0-0A130B0E4054}">
      <dgm:prSet/>
      <dgm:spPr/>
      <dgm:t>
        <a:bodyPr/>
        <a:lstStyle/>
        <a:p>
          <a:r>
            <a:rPr lang="es-ES" dirty="0"/>
            <a:t>Las pruebas en seres humanos se llevan a cabo en centros de investigación especializados en todo el mundo y se conducen con estrictos controles éticos y científicos.</a:t>
          </a:r>
          <a:endParaRPr lang="en-US" dirty="0"/>
        </a:p>
      </dgm:t>
    </dgm:pt>
    <dgm:pt modelId="{74837A17-4427-B942-AF9D-F76A284E5882}" type="parTrans" cxnId="{A5156E86-DB2F-C345-91AE-E2AE7DA09F7C}">
      <dgm:prSet/>
      <dgm:spPr/>
      <dgm:t>
        <a:bodyPr/>
        <a:lstStyle/>
        <a:p>
          <a:endParaRPr lang="en-US"/>
        </a:p>
      </dgm:t>
    </dgm:pt>
    <dgm:pt modelId="{237816EB-790C-B747-9D48-C6FBEF78D298}" type="sibTrans" cxnId="{A5156E86-DB2F-C345-91AE-E2AE7DA09F7C}">
      <dgm:prSet/>
      <dgm:spPr/>
      <dgm:t>
        <a:bodyPr/>
        <a:lstStyle/>
        <a:p>
          <a:endParaRPr lang="en-US"/>
        </a:p>
      </dgm:t>
    </dgm:pt>
    <dgm:pt modelId="{020FF1D2-EAA3-F94F-9C9B-DBF3CE3CBCB6}" type="pres">
      <dgm:prSet presAssocID="{F88988FC-ABF3-5040-B598-D36126DF0994}" presName="linear" presStyleCnt="0">
        <dgm:presLayoutVars>
          <dgm:animLvl val="lvl"/>
          <dgm:resizeHandles val="exact"/>
        </dgm:presLayoutVars>
      </dgm:prSet>
      <dgm:spPr/>
    </dgm:pt>
    <dgm:pt modelId="{77346109-038C-AB43-B49F-3364C453296C}" type="pres">
      <dgm:prSet presAssocID="{5D39E435-620C-3441-9E06-7F14FEE48186}" presName="parentText" presStyleLbl="node1" presStyleIdx="0" presStyleCnt="3">
        <dgm:presLayoutVars>
          <dgm:chMax val="0"/>
          <dgm:bulletEnabled val="1"/>
        </dgm:presLayoutVars>
      </dgm:prSet>
      <dgm:spPr/>
    </dgm:pt>
    <dgm:pt modelId="{6F0FD942-9E96-8641-8820-221016F05AD3}" type="pres">
      <dgm:prSet presAssocID="{8BFD0987-D662-8A43-A6A2-67E7EEB29235}" presName="spacer" presStyleCnt="0"/>
      <dgm:spPr/>
    </dgm:pt>
    <dgm:pt modelId="{5B8650E6-0E6F-4247-83F3-7E80998E34C6}" type="pres">
      <dgm:prSet presAssocID="{ACB75C22-7E32-B446-8577-20DA4F77D1B1}" presName="parentText" presStyleLbl="node1" presStyleIdx="1" presStyleCnt="3">
        <dgm:presLayoutVars>
          <dgm:chMax val="0"/>
          <dgm:bulletEnabled val="1"/>
        </dgm:presLayoutVars>
      </dgm:prSet>
      <dgm:spPr/>
    </dgm:pt>
    <dgm:pt modelId="{CF116B61-5A7E-3345-A359-92AAC613F39C}" type="pres">
      <dgm:prSet presAssocID="{D9DABF1A-3254-0F4D-B7CB-9B823278B900}" presName="spacer" presStyleCnt="0"/>
      <dgm:spPr/>
    </dgm:pt>
    <dgm:pt modelId="{832B7243-A1AB-F540-9EA8-F75FDAA5C01B}" type="pres">
      <dgm:prSet presAssocID="{951EE619-D96F-3B40-95F0-0A130B0E4054}" presName="parentText" presStyleLbl="node1" presStyleIdx="2" presStyleCnt="3">
        <dgm:presLayoutVars>
          <dgm:chMax val="0"/>
          <dgm:bulletEnabled val="1"/>
        </dgm:presLayoutVars>
      </dgm:prSet>
      <dgm:spPr/>
    </dgm:pt>
  </dgm:ptLst>
  <dgm:cxnLst>
    <dgm:cxn modelId="{499B2020-E399-3B49-9D18-B17160836114}" srcId="{F88988FC-ABF3-5040-B598-D36126DF0994}" destId="{5D39E435-620C-3441-9E06-7F14FEE48186}" srcOrd="0" destOrd="0" parTransId="{55BE266F-4249-1940-9505-C5D1051D8A9C}" sibTransId="{8BFD0987-D662-8A43-A6A2-67E7EEB29235}"/>
    <dgm:cxn modelId="{F51B7B5F-BF7D-CE4F-981E-1CFE3DC56F4C}" type="presOf" srcId="{5D39E435-620C-3441-9E06-7F14FEE48186}" destId="{77346109-038C-AB43-B49F-3364C453296C}" srcOrd="0" destOrd="0" presId="urn:microsoft.com/office/officeart/2005/8/layout/vList2"/>
    <dgm:cxn modelId="{319C177B-D65E-3A44-A9B3-57253E2CD747}" type="presOf" srcId="{F88988FC-ABF3-5040-B598-D36126DF0994}" destId="{020FF1D2-EAA3-F94F-9C9B-DBF3CE3CBCB6}" srcOrd="0" destOrd="0" presId="urn:microsoft.com/office/officeart/2005/8/layout/vList2"/>
    <dgm:cxn modelId="{A5156E86-DB2F-C345-91AE-E2AE7DA09F7C}" srcId="{F88988FC-ABF3-5040-B598-D36126DF0994}" destId="{951EE619-D96F-3B40-95F0-0A130B0E4054}" srcOrd="2" destOrd="0" parTransId="{74837A17-4427-B942-AF9D-F76A284E5882}" sibTransId="{237816EB-790C-B747-9D48-C6FBEF78D298}"/>
    <dgm:cxn modelId="{B3D6DB9D-09BD-044E-94C2-1D7461D51E50}" srcId="{F88988FC-ABF3-5040-B598-D36126DF0994}" destId="{ACB75C22-7E32-B446-8577-20DA4F77D1B1}" srcOrd="1" destOrd="0" parTransId="{4665C219-8409-E843-BD92-C53608B7CDFD}" sibTransId="{D9DABF1A-3254-0F4D-B7CB-9B823278B900}"/>
    <dgm:cxn modelId="{25A6C1C4-0D9C-F342-878D-4BEFA44C7B6F}" type="presOf" srcId="{951EE619-D96F-3B40-95F0-0A130B0E4054}" destId="{832B7243-A1AB-F540-9EA8-F75FDAA5C01B}" srcOrd="0" destOrd="0" presId="urn:microsoft.com/office/officeart/2005/8/layout/vList2"/>
    <dgm:cxn modelId="{E32F02FC-A5D0-C648-8624-385C03F76CC5}" type="presOf" srcId="{ACB75C22-7E32-B446-8577-20DA4F77D1B1}" destId="{5B8650E6-0E6F-4247-83F3-7E80998E34C6}" srcOrd="0" destOrd="0" presId="urn:microsoft.com/office/officeart/2005/8/layout/vList2"/>
    <dgm:cxn modelId="{9716FD27-1AAB-6E47-9E71-7B3C6EDBB888}" type="presParOf" srcId="{020FF1D2-EAA3-F94F-9C9B-DBF3CE3CBCB6}" destId="{77346109-038C-AB43-B49F-3364C453296C}" srcOrd="0" destOrd="0" presId="urn:microsoft.com/office/officeart/2005/8/layout/vList2"/>
    <dgm:cxn modelId="{74036E67-0EF9-7546-95D6-3685BFBC8EB8}" type="presParOf" srcId="{020FF1D2-EAA3-F94F-9C9B-DBF3CE3CBCB6}" destId="{6F0FD942-9E96-8641-8820-221016F05AD3}" srcOrd="1" destOrd="0" presId="urn:microsoft.com/office/officeart/2005/8/layout/vList2"/>
    <dgm:cxn modelId="{2C3F7943-5FC5-C843-BF37-F567653D4750}" type="presParOf" srcId="{020FF1D2-EAA3-F94F-9C9B-DBF3CE3CBCB6}" destId="{5B8650E6-0E6F-4247-83F3-7E80998E34C6}" srcOrd="2" destOrd="0" presId="urn:microsoft.com/office/officeart/2005/8/layout/vList2"/>
    <dgm:cxn modelId="{B7908ED1-365B-3243-8BFC-DF5828B93561}" type="presParOf" srcId="{020FF1D2-EAA3-F94F-9C9B-DBF3CE3CBCB6}" destId="{CF116B61-5A7E-3345-A359-92AAC613F39C}" srcOrd="3" destOrd="0" presId="urn:microsoft.com/office/officeart/2005/8/layout/vList2"/>
    <dgm:cxn modelId="{76667559-8EF3-EA43-B98A-C7E6D8682491}" type="presParOf" srcId="{020FF1D2-EAA3-F94F-9C9B-DBF3CE3CBCB6}" destId="{832B7243-A1AB-F540-9EA8-F75FDAA5C01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10F58E7-A636-D149-8C64-EBEDAFA05413}"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CE63E9DC-E150-854A-AD0F-1801A81B2624}">
      <dgm:prSet/>
      <dgm:spPr/>
      <dgm:t>
        <a:bodyPr/>
        <a:lstStyle/>
        <a:p>
          <a:r>
            <a:rPr lang="es-ES_tradnl" noProof="0" dirty="0"/>
            <a:t>¿Podrían mencionar algunos problemas de salud que se han solucionado o eliminado como producto de la investigación? </a:t>
          </a:r>
        </a:p>
      </dgm:t>
    </dgm:pt>
    <dgm:pt modelId="{C1617480-C385-2C4B-BBD5-99FFE89CBF2F}" type="parTrans" cxnId="{A1484A1B-FAB1-1847-A42D-AF5B263A0257}">
      <dgm:prSet/>
      <dgm:spPr/>
      <dgm:t>
        <a:bodyPr/>
        <a:lstStyle/>
        <a:p>
          <a:endParaRPr lang="en-US"/>
        </a:p>
      </dgm:t>
    </dgm:pt>
    <dgm:pt modelId="{B6F9839A-B23B-8F44-B109-DA821FBC3CA0}" type="sibTrans" cxnId="{A1484A1B-FAB1-1847-A42D-AF5B263A0257}">
      <dgm:prSet/>
      <dgm:spPr/>
      <dgm:t>
        <a:bodyPr/>
        <a:lstStyle/>
        <a:p>
          <a:endParaRPr lang="en-US"/>
        </a:p>
      </dgm:t>
    </dgm:pt>
    <dgm:pt modelId="{750A59F2-9DE3-0B4D-95D5-9A902FF9B78E}" type="pres">
      <dgm:prSet presAssocID="{810F58E7-A636-D149-8C64-EBEDAFA05413}" presName="linear" presStyleCnt="0">
        <dgm:presLayoutVars>
          <dgm:animLvl val="lvl"/>
          <dgm:resizeHandles val="exact"/>
        </dgm:presLayoutVars>
      </dgm:prSet>
      <dgm:spPr/>
    </dgm:pt>
    <dgm:pt modelId="{F2CED324-9511-5949-85A0-B75F46DFACC6}" type="pres">
      <dgm:prSet presAssocID="{CE63E9DC-E150-854A-AD0F-1801A81B2624}" presName="parentText" presStyleLbl="node1" presStyleIdx="0" presStyleCnt="1" custScaleX="81132" custScaleY="40321" custLinFactNeighborX="0" custLinFactNeighborY="-3840">
        <dgm:presLayoutVars>
          <dgm:chMax val="0"/>
          <dgm:bulletEnabled val="1"/>
        </dgm:presLayoutVars>
      </dgm:prSet>
      <dgm:spPr/>
    </dgm:pt>
  </dgm:ptLst>
  <dgm:cxnLst>
    <dgm:cxn modelId="{A1484A1B-FAB1-1847-A42D-AF5B263A0257}" srcId="{810F58E7-A636-D149-8C64-EBEDAFA05413}" destId="{CE63E9DC-E150-854A-AD0F-1801A81B2624}" srcOrd="0" destOrd="0" parTransId="{C1617480-C385-2C4B-BBD5-99FFE89CBF2F}" sibTransId="{B6F9839A-B23B-8F44-B109-DA821FBC3CA0}"/>
    <dgm:cxn modelId="{DF13BD54-344A-E64E-BA36-2FC7C1434671}" type="presOf" srcId="{CE63E9DC-E150-854A-AD0F-1801A81B2624}" destId="{F2CED324-9511-5949-85A0-B75F46DFACC6}" srcOrd="0" destOrd="0" presId="urn:microsoft.com/office/officeart/2005/8/layout/vList2"/>
    <dgm:cxn modelId="{32C30AA1-9876-F747-B714-0F852CC80D1A}" type="presOf" srcId="{810F58E7-A636-D149-8C64-EBEDAFA05413}" destId="{750A59F2-9DE3-0B4D-95D5-9A902FF9B78E}" srcOrd="0" destOrd="0" presId="urn:microsoft.com/office/officeart/2005/8/layout/vList2"/>
    <dgm:cxn modelId="{1188E856-AF75-6344-9290-5B135DAE9CE8}" type="presParOf" srcId="{750A59F2-9DE3-0B4D-95D5-9A902FF9B78E}" destId="{F2CED324-9511-5949-85A0-B75F46DFACC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a:solidFill>
          <a:schemeClr val="bg1">
            <a:lumMod val="85000"/>
          </a:schemeClr>
        </a:solidFill>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a:solidFill>
          <a:schemeClr val="bg1">
            <a:lumMod val="85000"/>
          </a:schemeClr>
        </a:solidFill>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a:solidFill>
          <a:schemeClr val="bg1">
            <a:lumMod val="85000"/>
          </a:schemeClr>
        </a:solidFill>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a:solidFill>
          <a:schemeClr val="bg1">
            <a:lumMod val="85000"/>
          </a:schemeClr>
        </a:solidFill>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a:solidFill>
          <a:schemeClr val="bg1">
            <a:lumMod val="85000"/>
          </a:schemeClr>
        </a:solidFill>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a:solidFill>
          <a:schemeClr val="bg1">
            <a:lumMod val="85000"/>
          </a:schemeClr>
        </a:solidFill>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39D3036-C036-4E30-B74A-44AFCBE25EFD}"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DB77B424-CAFA-47B7-A60E-CBB2C2FFE758}">
      <dgm:prSet/>
      <dgm:spPr/>
      <dgm:t>
        <a:bodyPr/>
        <a:lstStyle/>
        <a:p>
          <a:pPr>
            <a:lnSpc>
              <a:spcPct val="100000"/>
            </a:lnSpc>
          </a:pPr>
          <a:r>
            <a:rPr lang="es-ES_tradnl" noProof="0" dirty="0"/>
            <a:t>La fase clínica de la investigación biomédica requiere de la vigilancia ética de su conducción para proteger a los participantes de los potenciales daños que puede causar su participación</a:t>
          </a:r>
        </a:p>
      </dgm:t>
    </dgm:pt>
    <dgm:pt modelId="{A65B445F-1BEE-4A5C-ADB0-C18165E2E87A}" type="parTrans" cxnId="{3C319A14-3ADA-4008-A9BA-4B0646DBC060}">
      <dgm:prSet/>
      <dgm:spPr/>
      <dgm:t>
        <a:bodyPr/>
        <a:lstStyle/>
        <a:p>
          <a:endParaRPr lang="es-ES_tradnl" noProof="0" dirty="0"/>
        </a:p>
      </dgm:t>
    </dgm:pt>
    <dgm:pt modelId="{2B91B7B8-D0E3-42CF-B1EB-9FDAA3DC5F23}" type="sibTrans" cxnId="{3C319A14-3ADA-4008-A9BA-4B0646DBC060}">
      <dgm:prSet/>
      <dgm:spPr/>
      <dgm:t>
        <a:bodyPr/>
        <a:lstStyle/>
        <a:p>
          <a:endParaRPr lang="es-ES_tradnl" noProof="0" dirty="0"/>
        </a:p>
      </dgm:t>
    </dgm:pt>
    <dgm:pt modelId="{66B9A6B2-DDB5-4533-B646-E51BDE378A51}">
      <dgm:prSet/>
      <dgm:spPr/>
      <dgm:t>
        <a:bodyPr/>
        <a:lstStyle/>
        <a:p>
          <a:pPr>
            <a:lnSpc>
              <a:spcPct val="100000"/>
            </a:lnSpc>
          </a:pPr>
          <a:r>
            <a:rPr lang="es-ES_tradnl" noProof="0" dirty="0"/>
            <a:t>Los Comités de Ética o Juntas de Revisión Institucional protegen los derechos y el bienestar de los participantes en la investigación biomédica  </a:t>
          </a:r>
        </a:p>
      </dgm:t>
    </dgm:pt>
    <dgm:pt modelId="{2EC50EFE-7352-409B-A4CC-EE476FB749D3}" type="parTrans" cxnId="{EBF6A365-7917-4978-A4DD-036502121D83}">
      <dgm:prSet/>
      <dgm:spPr/>
      <dgm:t>
        <a:bodyPr/>
        <a:lstStyle/>
        <a:p>
          <a:endParaRPr lang="es-ES_tradnl" noProof="0" dirty="0"/>
        </a:p>
      </dgm:t>
    </dgm:pt>
    <dgm:pt modelId="{905543B6-2B44-4326-906D-F0C0FCE3326B}" type="sibTrans" cxnId="{EBF6A365-7917-4978-A4DD-036502121D83}">
      <dgm:prSet/>
      <dgm:spPr/>
      <dgm:t>
        <a:bodyPr/>
        <a:lstStyle/>
        <a:p>
          <a:endParaRPr lang="es-ES_tradnl" noProof="0" dirty="0"/>
        </a:p>
      </dgm:t>
    </dgm:pt>
    <dgm:pt modelId="{51E4D0A7-B399-415F-8822-724E34523B64}">
      <dgm:prSet/>
      <dgm:spPr/>
      <dgm:t>
        <a:bodyPr/>
        <a:lstStyle/>
        <a:p>
          <a:pPr>
            <a:lnSpc>
              <a:spcPct val="100000"/>
            </a:lnSpc>
          </a:pPr>
          <a:r>
            <a:rPr lang="es-ES_tradnl" noProof="0" dirty="0"/>
            <a:t>Los investigadores deben asegurarse que los protocolos de investigación cumplan con las leyes y normas ética locales e internacionales para evitar causar daño a los participantes </a:t>
          </a:r>
        </a:p>
      </dgm:t>
    </dgm:pt>
    <dgm:pt modelId="{EBCC1AFE-40D1-4FC6-AFE0-E15545BFFED6}" type="parTrans" cxnId="{DC6C2D7A-3B48-4E93-8B61-5BE9C54B7B0E}">
      <dgm:prSet/>
      <dgm:spPr/>
      <dgm:t>
        <a:bodyPr/>
        <a:lstStyle/>
        <a:p>
          <a:endParaRPr lang="es-ES_tradnl" noProof="0" dirty="0"/>
        </a:p>
      </dgm:t>
    </dgm:pt>
    <dgm:pt modelId="{F66882A9-F364-493D-9805-06E2DEAB6A30}" type="sibTrans" cxnId="{DC6C2D7A-3B48-4E93-8B61-5BE9C54B7B0E}">
      <dgm:prSet/>
      <dgm:spPr/>
      <dgm:t>
        <a:bodyPr/>
        <a:lstStyle/>
        <a:p>
          <a:endParaRPr lang="es-ES_tradnl" noProof="0" dirty="0"/>
        </a:p>
      </dgm:t>
    </dgm:pt>
    <dgm:pt modelId="{8449DB20-EBF3-4C59-87D5-B6397C7039F4}" type="pres">
      <dgm:prSet presAssocID="{639D3036-C036-4E30-B74A-44AFCBE25EFD}" presName="root" presStyleCnt="0">
        <dgm:presLayoutVars>
          <dgm:dir/>
          <dgm:resizeHandles val="exact"/>
        </dgm:presLayoutVars>
      </dgm:prSet>
      <dgm:spPr/>
    </dgm:pt>
    <dgm:pt modelId="{06F597B2-640D-47F2-A593-F2B2B598DF09}" type="pres">
      <dgm:prSet presAssocID="{DB77B424-CAFA-47B7-A60E-CBB2C2FFE758}" presName="compNode" presStyleCnt="0"/>
      <dgm:spPr/>
    </dgm:pt>
    <dgm:pt modelId="{EF8C7730-2677-4A3A-9DC2-752D5635E18B}" type="pres">
      <dgm:prSet presAssocID="{DB77B424-CAFA-47B7-A60E-CBB2C2FFE758}" presName="bgRect" presStyleLbl="bgShp" presStyleIdx="0" presStyleCnt="3"/>
      <dgm:spPr/>
    </dgm:pt>
    <dgm:pt modelId="{64D7F319-B6C0-4C0B-A76D-E419DA3FD8BA}" type="pres">
      <dgm:prSet presAssocID="{DB77B424-CAFA-47B7-A60E-CBB2C2FFE7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e"/>
        </a:ext>
      </dgm:extLst>
    </dgm:pt>
    <dgm:pt modelId="{A1C5286D-057A-4D88-A68D-141F94E2201B}" type="pres">
      <dgm:prSet presAssocID="{DB77B424-CAFA-47B7-A60E-CBB2C2FFE758}" presName="spaceRect" presStyleCnt="0"/>
      <dgm:spPr/>
    </dgm:pt>
    <dgm:pt modelId="{2D662E2F-E37E-4932-90EF-817EC168475A}" type="pres">
      <dgm:prSet presAssocID="{DB77B424-CAFA-47B7-A60E-CBB2C2FFE758}" presName="parTx" presStyleLbl="revTx" presStyleIdx="0" presStyleCnt="3">
        <dgm:presLayoutVars>
          <dgm:chMax val="0"/>
          <dgm:chPref val="0"/>
        </dgm:presLayoutVars>
      </dgm:prSet>
      <dgm:spPr/>
    </dgm:pt>
    <dgm:pt modelId="{7ABCB4AA-A1AF-4F4A-B233-A6CC57B4FA8B}" type="pres">
      <dgm:prSet presAssocID="{2B91B7B8-D0E3-42CF-B1EB-9FDAA3DC5F23}" presName="sibTrans" presStyleCnt="0"/>
      <dgm:spPr/>
    </dgm:pt>
    <dgm:pt modelId="{8C41A5DA-57A7-4755-B12F-3CACB42D31A7}" type="pres">
      <dgm:prSet presAssocID="{66B9A6B2-DDB5-4533-B646-E51BDE378A51}" presName="compNode" presStyleCnt="0"/>
      <dgm:spPr/>
    </dgm:pt>
    <dgm:pt modelId="{5F13FA42-719B-4619-B496-0938BF3C7ECB}" type="pres">
      <dgm:prSet presAssocID="{66B9A6B2-DDB5-4533-B646-E51BDE378A51}" presName="bgRect" presStyleLbl="bgShp" presStyleIdx="1" presStyleCnt="3"/>
      <dgm:spPr/>
    </dgm:pt>
    <dgm:pt modelId="{C243DEAD-A026-4A34-B697-C4AFDD490AD7}" type="pres">
      <dgm:prSet presAssocID="{66B9A6B2-DDB5-4533-B646-E51BDE378A51}" presName="iconRect" presStyleLbl="node1" presStyleIdx="1" presStyleCnt="3"/>
      <dgm:spPr>
        <a:blipFill>
          <a:blip xmlns:r="http://schemas.openxmlformats.org/officeDocument/2006/relationships" r:embed="rId3"/>
          <a:srcRect/>
          <a:stretch>
            <a:fillRect/>
          </a:stretch>
        </a:blipFill>
      </dgm:spPr>
    </dgm:pt>
    <dgm:pt modelId="{2E0EE353-2879-474F-9EBD-4801656DCF14}" type="pres">
      <dgm:prSet presAssocID="{66B9A6B2-DDB5-4533-B646-E51BDE378A51}" presName="spaceRect" presStyleCnt="0"/>
      <dgm:spPr/>
    </dgm:pt>
    <dgm:pt modelId="{0AA277EF-9E06-4900-8B2E-A7F6C48FEA00}" type="pres">
      <dgm:prSet presAssocID="{66B9A6B2-DDB5-4533-B646-E51BDE378A51}" presName="parTx" presStyleLbl="revTx" presStyleIdx="1" presStyleCnt="3">
        <dgm:presLayoutVars>
          <dgm:chMax val="0"/>
          <dgm:chPref val="0"/>
        </dgm:presLayoutVars>
      </dgm:prSet>
      <dgm:spPr/>
    </dgm:pt>
    <dgm:pt modelId="{E5AE82C6-1724-4DED-96AF-3AA46AE8AB60}" type="pres">
      <dgm:prSet presAssocID="{905543B6-2B44-4326-906D-F0C0FCE3326B}" presName="sibTrans" presStyleCnt="0"/>
      <dgm:spPr/>
    </dgm:pt>
    <dgm:pt modelId="{C18A80A9-EB37-414C-B47A-5D9EA72C460E}" type="pres">
      <dgm:prSet presAssocID="{51E4D0A7-B399-415F-8822-724E34523B64}" presName="compNode" presStyleCnt="0"/>
      <dgm:spPr/>
    </dgm:pt>
    <dgm:pt modelId="{45F8E5A4-655D-47E3-94B7-FAB122520E94}" type="pres">
      <dgm:prSet presAssocID="{51E4D0A7-B399-415F-8822-724E34523B64}" presName="bgRect" presStyleLbl="bgShp" presStyleIdx="2" presStyleCnt="3"/>
      <dgm:spPr/>
    </dgm:pt>
    <dgm:pt modelId="{D82B4229-5F68-442D-88B1-ECEFDEC33AD6}" type="pres">
      <dgm:prSet presAssocID="{51E4D0A7-B399-415F-8822-724E34523B64}"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octor"/>
        </a:ext>
      </dgm:extLst>
    </dgm:pt>
    <dgm:pt modelId="{139F85B8-CE69-4E59-9EDC-00516FA4D4E1}" type="pres">
      <dgm:prSet presAssocID="{51E4D0A7-B399-415F-8822-724E34523B64}" presName="spaceRect" presStyleCnt="0"/>
      <dgm:spPr/>
    </dgm:pt>
    <dgm:pt modelId="{F866CB3F-D19C-4541-A15B-852B147D6F9B}" type="pres">
      <dgm:prSet presAssocID="{51E4D0A7-B399-415F-8822-724E34523B64}" presName="parTx" presStyleLbl="revTx" presStyleIdx="2" presStyleCnt="3">
        <dgm:presLayoutVars>
          <dgm:chMax val="0"/>
          <dgm:chPref val="0"/>
        </dgm:presLayoutVars>
      </dgm:prSet>
      <dgm:spPr/>
    </dgm:pt>
  </dgm:ptLst>
  <dgm:cxnLst>
    <dgm:cxn modelId="{3C319A14-3ADA-4008-A9BA-4B0646DBC060}" srcId="{639D3036-C036-4E30-B74A-44AFCBE25EFD}" destId="{DB77B424-CAFA-47B7-A60E-CBB2C2FFE758}" srcOrd="0" destOrd="0" parTransId="{A65B445F-1BEE-4A5C-ADB0-C18165E2E87A}" sibTransId="{2B91B7B8-D0E3-42CF-B1EB-9FDAA3DC5F23}"/>
    <dgm:cxn modelId="{EBF6A365-7917-4978-A4DD-036502121D83}" srcId="{639D3036-C036-4E30-B74A-44AFCBE25EFD}" destId="{66B9A6B2-DDB5-4533-B646-E51BDE378A51}" srcOrd="1" destOrd="0" parTransId="{2EC50EFE-7352-409B-A4CC-EE476FB749D3}" sibTransId="{905543B6-2B44-4326-906D-F0C0FCE3326B}"/>
    <dgm:cxn modelId="{DC6C2D7A-3B48-4E93-8B61-5BE9C54B7B0E}" srcId="{639D3036-C036-4E30-B74A-44AFCBE25EFD}" destId="{51E4D0A7-B399-415F-8822-724E34523B64}" srcOrd="2" destOrd="0" parTransId="{EBCC1AFE-40D1-4FC6-AFE0-E15545BFFED6}" sibTransId="{F66882A9-F364-493D-9805-06E2DEAB6A30}"/>
    <dgm:cxn modelId="{4E994C84-6813-4A99-BA09-8D463407DAA3}" type="presOf" srcId="{639D3036-C036-4E30-B74A-44AFCBE25EFD}" destId="{8449DB20-EBF3-4C59-87D5-B6397C7039F4}" srcOrd="0" destOrd="0" presId="urn:microsoft.com/office/officeart/2018/2/layout/IconVerticalSolidList"/>
    <dgm:cxn modelId="{AE67A3AF-948F-4BB6-AB11-025561BD85CA}" type="presOf" srcId="{66B9A6B2-DDB5-4533-B646-E51BDE378A51}" destId="{0AA277EF-9E06-4900-8B2E-A7F6C48FEA00}" srcOrd="0" destOrd="0" presId="urn:microsoft.com/office/officeart/2018/2/layout/IconVerticalSolidList"/>
    <dgm:cxn modelId="{B1267CC2-F457-439C-B593-B53762EEA19A}" type="presOf" srcId="{51E4D0A7-B399-415F-8822-724E34523B64}" destId="{F866CB3F-D19C-4541-A15B-852B147D6F9B}" srcOrd="0" destOrd="0" presId="urn:microsoft.com/office/officeart/2018/2/layout/IconVerticalSolidList"/>
    <dgm:cxn modelId="{DB75E5DC-806E-43BF-B51E-99CE193723BA}" type="presOf" srcId="{DB77B424-CAFA-47B7-A60E-CBB2C2FFE758}" destId="{2D662E2F-E37E-4932-90EF-817EC168475A}" srcOrd="0" destOrd="0" presId="urn:microsoft.com/office/officeart/2018/2/layout/IconVerticalSolidList"/>
    <dgm:cxn modelId="{C3569F16-4BE4-48CC-906E-03EF05D5A82E}" type="presParOf" srcId="{8449DB20-EBF3-4C59-87D5-B6397C7039F4}" destId="{06F597B2-640D-47F2-A593-F2B2B598DF09}" srcOrd="0" destOrd="0" presId="urn:microsoft.com/office/officeart/2018/2/layout/IconVerticalSolidList"/>
    <dgm:cxn modelId="{ABCEDA8F-14BA-49C6-B906-5C9B37F2B5E5}" type="presParOf" srcId="{06F597B2-640D-47F2-A593-F2B2B598DF09}" destId="{EF8C7730-2677-4A3A-9DC2-752D5635E18B}" srcOrd="0" destOrd="0" presId="urn:microsoft.com/office/officeart/2018/2/layout/IconVerticalSolidList"/>
    <dgm:cxn modelId="{EE23A229-A479-43B2-8ACE-C6AC2B87B8B8}" type="presParOf" srcId="{06F597B2-640D-47F2-A593-F2B2B598DF09}" destId="{64D7F319-B6C0-4C0B-A76D-E419DA3FD8BA}" srcOrd="1" destOrd="0" presId="urn:microsoft.com/office/officeart/2018/2/layout/IconVerticalSolidList"/>
    <dgm:cxn modelId="{6B9331C7-BDD0-43CF-A238-02EF7AE42B13}" type="presParOf" srcId="{06F597B2-640D-47F2-A593-F2B2B598DF09}" destId="{A1C5286D-057A-4D88-A68D-141F94E2201B}" srcOrd="2" destOrd="0" presId="urn:microsoft.com/office/officeart/2018/2/layout/IconVerticalSolidList"/>
    <dgm:cxn modelId="{2DEEA4DB-8B8C-4EF8-9FEB-0A969D977934}" type="presParOf" srcId="{06F597B2-640D-47F2-A593-F2B2B598DF09}" destId="{2D662E2F-E37E-4932-90EF-817EC168475A}" srcOrd="3" destOrd="0" presId="urn:microsoft.com/office/officeart/2018/2/layout/IconVerticalSolidList"/>
    <dgm:cxn modelId="{71B0340F-8C13-4FE1-B53D-3570CDE468E1}" type="presParOf" srcId="{8449DB20-EBF3-4C59-87D5-B6397C7039F4}" destId="{7ABCB4AA-A1AF-4F4A-B233-A6CC57B4FA8B}" srcOrd="1" destOrd="0" presId="urn:microsoft.com/office/officeart/2018/2/layout/IconVerticalSolidList"/>
    <dgm:cxn modelId="{322EAAD7-20B6-4A8C-987D-CFB8B73D616E}" type="presParOf" srcId="{8449DB20-EBF3-4C59-87D5-B6397C7039F4}" destId="{8C41A5DA-57A7-4755-B12F-3CACB42D31A7}" srcOrd="2" destOrd="0" presId="urn:microsoft.com/office/officeart/2018/2/layout/IconVerticalSolidList"/>
    <dgm:cxn modelId="{66929EAD-DB96-44FE-AD1A-625FAFDD51DD}" type="presParOf" srcId="{8C41A5DA-57A7-4755-B12F-3CACB42D31A7}" destId="{5F13FA42-719B-4619-B496-0938BF3C7ECB}" srcOrd="0" destOrd="0" presId="urn:microsoft.com/office/officeart/2018/2/layout/IconVerticalSolidList"/>
    <dgm:cxn modelId="{B06C6DFC-B295-4076-912A-90D76D3351A2}" type="presParOf" srcId="{8C41A5DA-57A7-4755-B12F-3CACB42D31A7}" destId="{C243DEAD-A026-4A34-B697-C4AFDD490AD7}" srcOrd="1" destOrd="0" presId="urn:microsoft.com/office/officeart/2018/2/layout/IconVerticalSolidList"/>
    <dgm:cxn modelId="{485948DF-87CF-4319-88F7-E2760E4B2EA5}" type="presParOf" srcId="{8C41A5DA-57A7-4755-B12F-3CACB42D31A7}" destId="{2E0EE353-2879-474F-9EBD-4801656DCF14}" srcOrd="2" destOrd="0" presId="urn:microsoft.com/office/officeart/2018/2/layout/IconVerticalSolidList"/>
    <dgm:cxn modelId="{3FA886A4-EAE8-4F60-9201-DB281E3AD4D6}" type="presParOf" srcId="{8C41A5DA-57A7-4755-B12F-3CACB42D31A7}" destId="{0AA277EF-9E06-4900-8B2E-A7F6C48FEA00}" srcOrd="3" destOrd="0" presId="urn:microsoft.com/office/officeart/2018/2/layout/IconVerticalSolidList"/>
    <dgm:cxn modelId="{EC695B78-2429-4C7C-8954-E6BFE88F6212}" type="presParOf" srcId="{8449DB20-EBF3-4C59-87D5-B6397C7039F4}" destId="{E5AE82C6-1724-4DED-96AF-3AA46AE8AB60}" srcOrd="3" destOrd="0" presId="urn:microsoft.com/office/officeart/2018/2/layout/IconVerticalSolidList"/>
    <dgm:cxn modelId="{45826C94-DC6E-43F1-BCBB-DD1BAB886771}" type="presParOf" srcId="{8449DB20-EBF3-4C59-87D5-B6397C7039F4}" destId="{C18A80A9-EB37-414C-B47A-5D9EA72C460E}" srcOrd="4" destOrd="0" presId="urn:microsoft.com/office/officeart/2018/2/layout/IconVerticalSolidList"/>
    <dgm:cxn modelId="{98C52251-3867-4540-BA0C-CB98C1D5F4CA}" type="presParOf" srcId="{C18A80A9-EB37-414C-B47A-5D9EA72C460E}" destId="{45F8E5A4-655D-47E3-94B7-FAB122520E94}" srcOrd="0" destOrd="0" presId="urn:microsoft.com/office/officeart/2018/2/layout/IconVerticalSolidList"/>
    <dgm:cxn modelId="{5A415986-97A7-4234-8BD3-2FE6BC8C07F9}" type="presParOf" srcId="{C18A80A9-EB37-414C-B47A-5D9EA72C460E}" destId="{D82B4229-5F68-442D-88B1-ECEFDEC33AD6}" srcOrd="1" destOrd="0" presId="urn:microsoft.com/office/officeart/2018/2/layout/IconVerticalSolidList"/>
    <dgm:cxn modelId="{92C1C07C-0C06-4D78-9A8F-1A842BCA1A6C}" type="presParOf" srcId="{C18A80A9-EB37-414C-B47A-5D9EA72C460E}" destId="{139F85B8-CE69-4E59-9EDC-00516FA4D4E1}" srcOrd="2" destOrd="0" presId="urn:microsoft.com/office/officeart/2018/2/layout/IconVerticalSolidList"/>
    <dgm:cxn modelId="{056DE6B8-CB02-4828-A14C-F43681F59F74}" type="presParOf" srcId="{C18A80A9-EB37-414C-B47A-5D9EA72C460E}" destId="{F866CB3F-D19C-4541-A15B-852B147D6F9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F53D991-8EEB-F448-85FF-F2E2C2D0B02D}" type="doc">
      <dgm:prSet loTypeId="urn:microsoft.com/office/officeart/2005/8/layout/hList1" loCatId="list" qsTypeId="urn:microsoft.com/office/officeart/2005/8/quickstyle/simple2" qsCatId="simple" csTypeId="urn:microsoft.com/office/officeart/2005/8/colors/colorful4" csCatId="colorful" phldr="1"/>
      <dgm:spPr/>
      <dgm:t>
        <a:bodyPr/>
        <a:lstStyle/>
        <a:p>
          <a:endParaRPr lang="en-US"/>
        </a:p>
      </dgm:t>
    </dgm:pt>
    <dgm:pt modelId="{DB68A021-C5F0-5347-8A42-23C3167222AB}">
      <dgm:prSet/>
      <dgm:spPr/>
      <dgm:t>
        <a:bodyPr/>
        <a:lstStyle/>
        <a:p>
          <a:r>
            <a:rPr lang="es-ES_tradnl" i="1" noProof="0" dirty="0"/>
            <a:t>“El consentimiento informado es un documento que firma una persona en sus facultades mentales o un tutor que la represente indicando que…</a:t>
          </a:r>
          <a:endParaRPr lang="es-ES_tradnl" noProof="0" dirty="0"/>
        </a:p>
      </dgm:t>
    </dgm:pt>
    <dgm:pt modelId="{A28117A9-58EE-5248-9DBB-4EFA1101BA9E}" type="parTrans" cxnId="{51A194AD-5389-C845-95DD-021FB6463560}">
      <dgm:prSet/>
      <dgm:spPr/>
      <dgm:t>
        <a:bodyPr/>
        <a:lstStyle/>
        <a:p>
          <a:endParaRPr lang="en-US"/>
        </a:p>
      </dgm:t>
    </dgm:pt>
    <dgm:pt modelId="{19696E87-3460-A643-929E-494A2E0EB097}" type="sibTrans" cxnId="{51A194AD-5389-C845-95DD-021FB6463560}">
      <dgm:prSet/>
      <dgm:spPr/>
      <dgm:t>
        <a:bodyPr/>
        <a:lstStyle/>
        <a:p>
          <a:endParaRPr lang="en-US"/>
        </a:p>
      </dgm:t>
    </dgm:pt>
    <dgm:pt modelId="{CE7165C9-BC6D-7441-99CD-D3AA94429071}">
      <dgm:prSet/>
      <dgm:spPr/>
      <dgm:t>
        <a:bodyPr/>
        <a:lstStyle/>
        <a:p>
          <a:pPr>
            <a:buClr>
              <a:schemeClr val="accent3"/>
            </a:buClr>
          </a:pPr>
          <a:r>
            <a:rPr lang="es-ES_tradnl" noProof="0" dirty="0">
              <a:solidFill>
                <a:schemeClr val="accent6"/>
              </a:solidFill>
            </a:rPr>
            <a:t>ha recibido la información necesaria sobre el estudio de investigación,</a:t>
          </a:r>
        </a:p>
      </dgm:t>
    </dgm:pt>
    <dgm:pt modelId="{51A022B8-23FD-2A43-B494-7060ED6EC6ED}" type="parTrans" cxnId="{3CCFE0C7-1530-BF4D-94FF-C0AA98B63769}">
      <dgm:prSet/>
      <dgm:spPr/>
      <dgm:t>
        <a:bodyPr/>
        <a:lstStyle/>
        <a:p>
          <a:endParaRPr lang="en-US"/>
        </a:p>
      </dgm:t>
    </dgm:pt>
    <dgm:pt modelId="{59003E8E-D482-794F-820D-68C0AB9CBF96}" type="sibTrans" cxnId="{3CCFE0C7-1530-BF4D-94FF-C0AA98B63769}">
      <dgm:prSet/>
      <dgm:spPr/>
      <dgm:t>
        <a:bodyPr/>
        <a:lstStyle/>
        <a:p>
          <a:endParaRPr lang="en-US"/>
        </a:p>
      </dgm:t>
    </dgm:pt>
    <dgm:pt modelId="{FE8A7747-F7A6-2B43-B1B2-B0A8C07F3DF9}">
      <dgm:prSet/>
      <dgm:spPr/>
      <dgm:t>
        <a:bodyPr/>
        <a:lstStyle/>
        <a:p>
          <a:pPr>
            <a:buClr>
              <a:schemeClr val="accent3"/>
            </a:buClr>
          </a:pPr>
          <a:r>
            <a:rPr lang="es-ES_tradnl" noProof="0" dirty="0">
              <a:solidFill>
                <a:schemeClr val="accent6"/>
              </a:solidFill>
            </a:rPr>
            <a:t>ha comprendido bien la información proporcionada, y</a:t>
          </a:r>
        </a:p>
      </dgm:t>
    </dgm:pt>
    <dgm:pt modelId="{449AE10D-6D5B-CC4C-A8B2-9C9214565469}" type="parTrans" cxnId="{6CA11218-7847-1940-B209-89F4205DA890}">
      <dgm:prSet/>
      <dgm:spPr/>
      <dgm:t>
        <a:bodyPr/>
        <a:lstStyle/>
        <a:p>
          <a:endParaRPr lang="en-US"/>
        </a:p>
      </dgm:t>
    </dgm:pt>
    <dgm:pt modelId="{808525A0-659A-8F41-899E-E3A95814FE60}" type="sibTrans" cxnId="{6CA11218-7847-1940-B209-89F4205DA890}">
      <dgm:prSet/>
      <dgm:spPr/>
      <dgm:t>
        <a:bodyPr/>
        <a:lstStyle/>
        <a:p>
          <a:endParaRPr lang="en-US"/>
        </a:p>
      </dgm:t>
    </dgm:pt>
    <dgm:pt modelId="{5CDD3360-62D8-9340-90E6-E5E59C591914}">
      <dgm:prSet/>
      <dgm:spPr/>
      <dgm:t>
        <a:bodyPr/>
        <a:lstStyle/>
        <a:p>
          <a:pPr>
            <a:buClr>
              <a:schemeClr val="accent3"/>
            </a:buClr>
          </a:pPr>
          <a:r>
            <a:rPr lang="es-ES_tradnl" noProof="0" dirty="0">
              <a:solidFill>
                <a:schemeClr val="accent6"/>
              </a:solidFill>
            </a:rPr>
            <a:t>ha tomado una decisión sin haber sido amenazada, influenciada, intimidada, o haber recibido incentivos indebidos</a:t>
          </a:r>
        </a:p>
      </dgm:t>
    </dgm:pt>
    <dgm:pt modelId="{CE40FC2B-9F23-E347-830D-2F151E44AF9C}" type="parTrans" cxnId="{0A1D29A0-5A57-EB4E-8944-4D4ACB4946BB}">
      <dgm:prSet/>
      <dgm:spPr/>
      <dgm:t>
        <a:bodyPr/>
        <a:lstStyle/>
        <a:p>
          <a:endParaRPr lang="en-US"/>
        </a:p>
      </dgm:t>
    </dgm:pt>
    <dgm:pt modelId="{443C638B-BF4D-9047-B55D-EDAA08B3E265}" type="sibTrans" cxnId="{0A1D29A0-5A57-EB4E-8944-4D4ACB4946BB}">
      <dgm:prSet/>
      <dgm:spPr/>
      <dgm:t>
        <a:bodyPr/>
        <a:lstStyle/>
        <a:p>
          <a:endParaRPr lang="en-US"/>
        </a:p>
      </dgm:t>
    </dgm:pt>
    <dgm:pt modelId="{55C4CC30-78F4-5C46-B6ED-7520FB42A544}">
      <dgm:prSet/>
      <dgm:spPr/>
      <dgm:t>
        <a:bodyPr/>
        <a:lstStyle/>
        <a:p>
          <a:pPr>
            <a:buClr>
              <a:schemeClr val="accent3"/>
            </a:buClr>
          </a:pPr>
          <a:r>
            <a:rPr lang="es-ES_tradnl" noProof="0" dirty="0">
              <a:solidFill>
                <a:schemeClr val="accent6"/>
              </a:solidFill>
            </a:rPr>
            <a:t>ha podido formular preguntas sobre el estudio,</a:t>
          </a:r>
        </a:p>
      </dgm:t>
    </dgm:pt>
    <dgm:pt modelId="{C7897D26-F010-9B47-AC6E-C8C47A44417E}" type="parTrans" cxnId="{F2C3B8C5-3FD7-3641-9CBF-C20CC49BF432}">
      <dgm:prSet/>
      <dgm:spPr/>
      <dgm:t>
        <a:bodyPr/>
        <a:lstStyle/>
        <a:p>
          <a:endParaRPr lang="en-US"/>
        </a:p>
      </dgm:t>
    </dgm:pt>
    <dgm:pt modelId="{6DEE9A6A-ECE4-4640-8E57-44650021B731}" type="sibTrans" cxnId="{F2C3B8C5-3FD7-3641-9CBF-C20CC49BF432}">
      <dgm:prSet/>
      <dgm:spPr/>
      <dgm:t>
        <a:bodyPr/>
        <a:lstStyle/>
        <a:p>
          <a:endParaRPr lang="en-US"/>
        </a:p>
      </dgm:t>
    </dgm:pt>
    <dgm:pt modelId="{2ADEBB70-DB04-1C42-9B82-4E291F02F516}" type="pres">
      <dgm:prSet presAssocID="{6F53D991-8EEB-F448-85FF-F2E2C2D0B02D}" presName="Name0" presStyleCnt="0">
        <dgm:presLayoutVars>
          <dgm:dir/>
          <dgm:animLvl val="lvl"/>
          <dgm:resizeHandles val="exact"/>
        </dgm:presLayoutVars>
      </dgm:prSet>
      <dgm:spPr/>
    </dgm:pt>
    <dgm:pt modelId="{3BDB209E-3E5B-D440-827A-3202F6CD57E9}" type="pres">
      <dgm:prSet presAssocID="{DB68A021-C5F0-5347-8A42-23C3167222AB}" presName="composite" presStyleCnt="0"/>
      <dgm:spPr/>
    </dgm:pt>
    <dgm:pt modelId="{B294FF04-ACD1-B64A-AC94-50093CEA0B2A}" type="pres">
      <dgm:prSet presAssocID="{DB68A021-C5F0-5347-8A42-23C3167222AB}" presName="parTx" presStyleLbl="alignNode1" presStyleIdx="0" presStyleCnt="1">
        <dgm:presLayoutVars>
          <dgm:chMax val="0"/>
          <dgm:chPref val="0"/>
          <dgm:bulletEnabled val="1"/>
        </dgm:presLayoutVars>
      </dgm:prSet>
      <dgm:spPr/>
    </dgm:pt>
    <dgm:pt modelId="{7CEE17FF-82F2-5C4C-872B-D19274906312}" type="pres">
      <dgm:prSet presAssocID="{DB68A021-C5F0-5347-8A42-23C3167222AB}" presName="desTx" presStyleLbl="alignAccFollowNode1" presStyleIdx="0" presStyleCnt="1">
        <dgm:presLayoutVars>
          <dgm:bulletEnabled val="1"/>
        </dgm:presLayoutVars>
      </dgm:prSet>
      <dgm:spPr/>
    </dgm:pt>
  </dgm:ptLst>
  <dgm:cxnLst>
    <dgm:cxn modelId="{6CA11218-7847-1940-B209-89F4205DA890}" srcId="{DB68A021-C5F0-5347-8A42-23C3167222AB}" destId="{FE8A7747-F7A6-2B43-B1B2-B0A8C07F3DF9}" srcOrd="2" destOrd="0" parTransId="{449AE10D-6D5B-CC4C-A8B2-9C9214565469}" sibTransId="{808525A0-659A-8F41-899E-E3A95814FE60}"/>
    <dgm:cxn modelId="{609C4821-A8DD-5142-BFA2-C22396CA806E}" type="presOf" srcId="{6F53D991-8EEB-F448-85FF-F2E2C2D0B02D}" destId="{2ADEBB70-DB04-1C42-9B82-4E291F02F516}" srcOrd="0" destOrd="0" presId="urn:microsoft.com/office/officeart/2005/8/layout/hList1"/>
    <dgm:cxn modelId="{EF3E4467-A22C-E243-BC1D-8FD7922F10B9}" type="presOf" srcId="{DB68A021-C5F0-5347-8A42-23C3167222AB}" destId="{B294FF04-ACD1-B64A-AC94-50093CEA0B2A}" srcOrd="0" destOrd="0" presId="urn:microsoft.com/office/officeart/2005/8/layout/hList1"/>
    <dgm:cxn modelId="{939EEF68-7C3A-3347-A2DB-1110B582B40C}" type="presOf" srcId="{FE8A7747-F7A6-2B43-B1B2-B0A8C07F3DF9}" destId="{7CEE17FF-82F2-5C4C-872B-D19274906312}" srcOrd="0" destOrd="2" presId="urn:microsoft.com/office/officeart/2005/8/layout/hList1"/>
    <dgm:cxn modelId="{5639D77B-9BBA-5442-A23F-C97CB7CF9489}" type="presOf" srcId="{CE7165C9-BC6D-7441-99CD-D3AA94429071}" destId="{7CEE17FF-82F2-5C4C-872B-D19274906312}" srcOrd="0" destOrd="0" presId="urn:microsoft.com/office/officeart/2005/8/layout/hList1"/>
    <dgm:cxn modelId="{0A1D29A0-5A57-EB4E-8944-4D4ACB4946BB}" srcId="{DB68A021-C5F0-5347-8A42-23C3167222AB}" destId="{5CDD3360-62D8-9340-90E6-E5E59C591914}" srcOrd="3" destOrd="0" parTransId="{CE40FC2B-9F23-E347-830D-2F151E44AF9C}" sibTransId="{443C638B-BF4D-9047-B55D-EDAA08B3E265}"/>
    <dgm:cxn modelId="{51A194AD-5389-C845-95DD-021FB6463560}" srcId="{6F53D991-8EEB-F448-85FF-F2E2C2D0B02D}" destId="{DB68A021-C5F0-5347-8A42-23C3167222AB}" srcOrd="0" destOrd="0" parTransId="{A28117A9-58EE-5248-9DBB-4EFA1101BA9E}" sibTransId="{19696E87-3460-A643-929E-494A2E0EB097}"/>
    <dgm:cxn modelId="{F2C3B8C5-3FD7-3641-9CBF-C20CC49BF432}" srcId="{DB68A021-C5F0-5347-8A42-23C3167222AB}" destId="{55C4CC30-78F4-5C46-B6ED-7520FB42A544}" srcOrd="1" destOrd="0" parTransId="{C7897D26-F010-9B47-AC6E-C8C47A44417E}" sibTransId="{6DEE9A6A-ECE4-4640-8E57-44650021B731}"/>
    <dgm:cxn modelId="{3CCFE0C7-1530-BF4D-94FF-C0AA98B63769}" srcId="{DB68A021-C5F0-5347-8A42-23C3167222AB}" destId="{CE7165C9-BC6D-7441-99CD-D3AA94429071}" srcOrd="0" destOrd="0" parTransId="{51A022B8-23FD-2A43-B494-7060ED6EC6ED}" sibTransId="{59003E8E-D482-794F-820D-68C0AB9CBF96}"/>
    <dgm:cxn modelId="{39152DD9-5564-C544-9C7C-5E53B0AC4CCC}" type="presOf" srcId="{5CDD3360-62D8-9340-90E6-E5E59C591914}" destId="{7CEE17FF-82F2-5C4C-872B-D19274906312}" srcOrd="0" destOrd="3" presId="urn:microsoft.com/office/officeart/2005/8/layout/hList1"/>
    <dgm:cxn modelId="{D6C298F8-36C9-4544-95B5-A41EEEF4666D}" type="presOf" srcId="{55C4CC30-78F4-5C46-B6ED-7520FB42A544}" destId="{7CEE17FF-82F2-5C4C-872B-D19274906312}" srcOrd="0" destOrd="1" presId="urn:microsoft.com/office/officeart/2005/8/layout/hList1"/>
    <dgm:cxn modelId="{E9EFB078-98A6-7C45-9C39-7A17BA4EC090}" type="presParOf" srcId="{2ADEBB70-DB04-1C42-9B82-4E291F02F516}" destId="{3BDB209E-3E5B-D440-827A-3202F6CD57E9}" srcOrd="0" destOrd="0" presId="urn:microsoft.com/office/officeart/2005/8/layout/hList1"/>
    <dgm:cxn modelId="{0298C346-FD86-FF4C-9772-E9F465A19612}" type="presParOf" srcId="{3BDB209E-3E5B-D440-827A-3202F6CD57E9}" destId="{B294FF04-ACD1-B64A-AC94-50093CEA0B2A}" srcOrd="0" destOrd="0" presId="urn:microsoft.com/office/officeart/2005/8/layout/hList1"/>
    <dgm:cxn modelId="{F668E395-99ED-AF4C-8C63-D916B8AF2310}" type="presParOf" srcId="{3BDB209E-3E5B-D440-827A-3202F6CD57E9}" destId="{7CEE17FF-82F2-5C4C-872B-D192749063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a:solidFill>
          <a:schemeClr val="bg1">
            <a:lumMod val="85000"/>
          </a:schemeClr>
        </a:solidFill>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a:solidFill>
          <a:schemeClr val="bg1">
            <a:lumMod val="85000"/>
          </a:schemeClr>
        </a:solidFill>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a:solidFill>
          <a:schemeClr val="bg1">
            <a:lumMod val="85000"/>
          </a:schemeClr>
        </a:solidFill>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a:solidFill>
          <a:schemeClr val="bg1">
            <a:lumMod val="85000"/>
          </a:schemeClr>
        </a:solidFill>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a:solidFill>
          <a:schemeClr val="bg1">
            <a:lumMod val="85000"/>
          </a:schemeClr>
        </a:solidFill>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a:solidFill>
          <a:schemeClr val="bg1">
            <a:lumMod val="85000"/>
          </a:schemeClr>
        </a:solidFill>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B70C2BB-B26A-1942-94B8-FDC5232A0A19}"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1DF4C1F1-BE04-EC4B-884F-D24E97BFB270}">
      <dgm:prSet/>
      <dgm:spPr/>
      <dgm:t>
        <a:bodyPr/>
        <a:lstStyle/>
        <a:p>
          <a:r>
            <a:rPr lang="en-US" b="0" i="0"/>
            <a:t>El Centro para el Control y Prevencion de Enfermedades (CDC) define el involucramiento comunitario como: </a:t>
          </a:r>
          <a:endParaRPr lang="en-US"/>
        </a:p>
      </dgm:t>
    </dgm:pt>
    <dgm:pt modelId="{C906FA79-94EA-5546-B8ED-DFAC7838286C}" type="parTrans" cxnId="{A457AE7B-B041-8142-BA48-01334117F133}">
      <dgm:prSet/>
      <dgm:spPr/>
      <dgm:t>
        <a:bodyPr/>
        <a:lstStyle/>
        <a:p>
          <a:endParaRPr lang="en-US"/>
        </a:p>
      </dgm:t>
    </dgm:pt>
    <dgm:pt modelId="{9CA0ECA1-D830-7748-88CC-E9C3941FCDB1}" type="sibTrans" cxnId="{A457AE7B-B041-8142-BA48-01334117F133}">
      <dgm:prSet/>
      <dgm:spPr/>
      <dgm:t>
        <a:bodyPr/>
        <a:lstStyle/>
        <a:p>
          <a:endParaRPr lang="en-US"/>
        </a:p>
      </dgm:t>
    </dgm:pt>
    <dgm:pt modelId="{2A6BCB9F-582D-184F-928D-A621783858FF}">
      <dgm:prSet/>
      <dgm:spPr/>
      <dgm:t>
        <a:bodyPr/>
        <a:lstStyle/>
        <a:p>
          <a:pPr algn="ctr">
            <a:buFontTx/>
            <a:buNone/>
          </a:pPr>
          <a:r>
            <a:rPr lang="es-ES_tradnl" b="0" i="1" noProof="0" dirty="0">
              <a:solidFill>
                <a:schemeClr val="accent6"/>
              </a:solidFill>
            </a:rPr>
            <a:t>	“el proceso de trabajar colaborativamente y a través de personas relacionadas por su proximidad geográfica, sus intereses especiales y situaciones similares para hacer frente a circunstancias que afectan su bienestar”</a:t>
          </a:r>
          <a:r>
            <a:rPr lang="es-ES_tradnl" b="0" i="0" noProof="0" dirty="0">
              <a:solidFill>
                <a:schemeClr val="accent6"/>
              </a:solidFill>
            </a:rPr>
            <a:t> </a:t>
          </a:r>
          <a:endParaRPr lang="es-ES_tradnl" noProof="0" dirty="0">
            <a:solidFill>
              <a:schemeClr val="accent6"/>
            </a:solidFill>
          </a:endParaRPr>
        </a:p>
      </dgm:t>
    </dgm:pt>
    <dgm:pt modelId="{7C49FEDE-29E4-E545-A0AF-45D7E9AF8A2A}" type="parTrans" cxnId="{C47485AC-EB6C-784F-BE95-5D8B43305932}">
      <dgm:prSet/>
      <dgm:spPr/>
      <dgm:t>
        <a:bodyPr/>
        <a:lstStyle/>
        <a:p>
          <a:endParaRPr lang="en-US"/>
        </a:p>
      </dgm:t>
    </dgm:pt>
    <dgm:pt modelId="{F7A6E411-7A9C-3E43-BF65-B43F76161C62}" type="sibTrans" cxnId="{C47485AC-EB6C-784F-BE95-5D8B43305932}">
      <dgm:prSet/>
      <dgm:spPr/>
      <dgm:t>
        <a:bodyPr/>
        <a:lstStyle/>
        <a:p>
          <a:endParaRPr lang="en-US"/>
        </a:p>
      </dgm:t>
    </dgm:pt>
    <dgm:pt modelId="{4EC3C916-C4A3-E246-A338-A4E0BE659002}" type="pres">
      <dgm:prSet presAssocID="{8B70C2BB-B26A-1942-94B8-FDC5232A0A19}" presName="Name0" presStyleCnt="0">
        <dgm:presLayoutVars>
          <dgm:dir/>
          <dgm:animLvl val="lvl"/>
          <dgm:resizeHandles val="exact"/>
        </dgm:presLayoutVars>
      </dgm:prSet>
      <dgm:spPr/>
    </dgm:pt>
    <dgm:pt modelId="{FF0EE6C3-56BD-D84D-BCC9-93ECC96B87A5}" type="pres">
      <dgm:prSet presAssocID="{1DF4C1F1-BE04-EC4B-884F-D24E97BFB270}" presName="composite" presStyleCnt="0"/>
      <dgm:spPr/>
    </dgm:pt>
    <dgm:pt modelId="{976F0B94-3A89-2D41-9440-91A7D2DCE56E}" type="pres">
      <dgm:prSet presAssocID="{1DF4C1F1-BE04-EC4B-884F-D24E97BFB270}" presName="parTx" presStyleLbl="alignNode1" presStyleIdx="0" presStyleCnt="1">
        <dgm:presLayoutVars>
          <dgm:chMax val="0"/>
          <dgm:chPref val="0"/>
          <dgm:bulletEnabled val="1"/>
        </dgm:presLayoutVars>
      </dgm:prSet>
      <dgm:spPr/>
    </dgm:pt>
    <dgm:pt modelId="{60CC6D56-4A75-3D47-9903-19B7647778A0}" type="pres">
      <dgm:prSet presAssocID="{1DF4C1F1-BE04-EC4B-884F-D24E97BFB270}" presName="desTx" presStyleLbl="alignAccFollowNode1" presStyleIdx="0" presStyleCnt="1">
        <dgm:presLayoutVars>
          <dgm:bulletEnabled val="1"/>
        </dgm:presLayoutVars>
      </dgm:prSet>
      <dgm:spPr/>
    </dgm:pt>
  </dgm:ptLst>
  <dgm:cxnLst>
    <dgm:cxn modelId="{F5022350-18D5-D544-AE42-F076E1B57689}" type="presOf" srcId="{2A6BCB9F-582D-184F-928D-A621783858FF}" destId="{60CC6D56-4A75-3D47-9903-19B7647778A0}" srcOrd="0" destOrd="0" presId="urn:microsoft.com/office/officeart/2005/8/layout/hList1"/>
    <dgm:cxn modelId="{A457AE7B-B041-8142-BA48-01334117F133}" srcId="{8B70C2BB-B26A-1942-94B8-FDC5232A0A19}" destId="{1DF4C1F1-BE04-EC4B-884F-D24E97BFB270}" srcOrd="0" destOrd="0" parTransId="{C906FA79-94EA-5546-B8ED-DFAC7838286C}" sibTransId="{9CA0ECA1-D830-7748-88CC-E9C3941FCDB1}"/>
    <dgm:cxn modelId="{C47485AC-EB6C-784F-BE95-5D8B43305932}" srcId="{1DF4C1F1-BE04-EC4B-884F-D24E97BFB270}" destId="{2A6BCB9F-582D-184F-928D-A621783858FF}" srcOrd="0" destOrd="0" parTransId="{7C49FEDE-29E4-E545-A0AF-45D7E9AF8A2A}" sibTransId="{F7A6E411-7A9C-3E43-BF65-B43F76161C62}"/>
    <dgm:cxn modelId="{9461E1B5-4C9A-2A4E-8156-8735441C5AB0}" type="presOf" srcId="{1DF4C1F1-BE04-EC4B-884F-D24E97BFB270}" destId="{976F0B94-3A89-2D41-9440-91A7D2DCE56E}" srcOrd="0" destOrd="0" presId="urn:microsoft.com/office/officeart/2005/8/layout/hList1"/>
    <dgm:cxn modelId="{BD4467CB-D325-5742-B8C5-CC8C181C92B9}" type="presOf" srcId="{8B70C2BB-B26A-1942-94B8-FDC5232A0A19}" destId="{4EC3C916-C4A3-E246-A338-A4E0BE659002}" srcOrd="0" destOrd="0" presId="urn:microsoft.com/office/officeart/2005/8/layout/hList1"/>
    <dgm:cxn modelId="{61D95BB2-3B13-EA44-BDBE-2B5D583FFB10}" type="presParOf" srcId="{4EC3C916-C4A3-E246-A338-A4E0BE659002}" destId="{FF0EE6C3-56BD-D84D-BCC9-93ECC96B87A5}" srcOrd="0" destOrd="0" presId="urn:microsoft.com/office/officeart/2005/8/layout/hList1"/>
    <dgm:cxn modelId="{16F9D8E4-8022-6D42-AE95-43E6BAF4D788}" type="presParOf" srcId="{FF0EE6C3-56BD-D84D-BCC9-93ECC96B87A5}" destId="{976F0B94-3A89-2D41-9440-91A7D2DCE56E}" srcOrd="0" destOrd="0" presId="urn:microsoft.com/office/officeart/2005/8/layout/hList1"/>
    <dgm:cxn modelId="{7CECE30E-A2CA-3845-A37C-D86FDFF03751}" type="presParOf" srcId="{FF0EE6C3-56BD-D84D-BCC9-93ECC96B87A5}" destId="{60CC6D56-4A75-3D47-9903-19B7647778A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C32AF9B-690D-D645-AD82-4E0CBC247415}"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EFD0C0E3-A127-B748-B9D6-A753013242C6}">
      <dgm:prSet/>
      <dgm:spPr/>
      <dgm:t>
        <a:bodyPr/>
        <a:lstStyle/>
        <a:p>
          <a:r>
            <a:rPr lang="es-ES_tradnl" b="0" i="0" noProof="0" dirty="0"/>
            <a:t>las personas afectadas por la epidemia  </a:t>
          </a:r>
          <a:endParaRPr lang="es-ES_tradnl" noProof="0" dirty="0"/>
        </a:p>
      </dgm:t>
    </dgm:pt>
    <dgm:pt modelId="{3AA4ED28-3613-3442-ABBF-1579D3E573F8}" type="parTrans" cxnId="{7BC0F5DB-0C2B-5140-8222-5805D984A7D7}">
      <dgm:prSet/>
      <dgm:spPr/>
      <dgm:t>
        <a:bodyPr/>
        <a:lstStyle/>
        <a:p>
          <a:endParaRPr lang="es-ES_tradnl" noProof="0" dirty="0"/>
        </a:p>
      </dgm:t>
    </dgm:pt>
    <dgm:pt modelId="{69DB53C1-9CA6-0241-BB73-7E9A86C7AFE5}" type="sibTrans" cxnId="{7BC0F5DB-0C2B-5140-8222-5805D984A7D7}">
      <dgm:prSet/>
      <dgm:spPr/>
      <dgm:t>
        <a:bodyPr/>
        <a:lstStyle/>
        <a:p>
          <a:endParaRPr lang="es-ES_tradnl" noProof="0" dirty="0"/>
        </a:p>
      </dgm:t>
    </dgm:pt>
    <dgm:pt modelId="{C30229C1-64ED-9E45-A45A-2514906ADD69}">
      <dgm:prSet/>
      <dgm:spPr/>
      <dgm:t>
        <a:bodyPr/>
        <a:lstStyle/>
        <a:p>
          <a:r>
            <a:rPr lang="es-ES_tradnl" b="0" i="0" noProof="0" dirty="0"/>
            <a:t>los líderes de la comunidad: autoridades, políticos, grupos comunitarios  </a:t>
          </a:r>
          <a:endParaRPr lang="es-ES_tradnl" noProof="0" dirty="0"/>
        </a:p>
      </dgm:t>
    </dgm:pt>
    <dgm:pt modelId="{073BAB9A-29E2-B84A-8626-CF7F6E22F32D}" type="parTrans" cxnId="{9A7B7044-C29B-3645-8E55-70B3A1150C63}">
      <dgm:prSet/>
      <dgm:spPr/>
      <dgm:t>
        <a:bodyPr/>
        <a:lstStyle/>
        <a:p>
          <a:endParaRPr lang="es-ES_tradnl" noProof="0" dirty="0"/>
        </a:p>
      </dgm:t>
    </dgm:pt>
    <dgm:pt modelId="{AE9685A6-50AA-0043-BE13-1F037BC1E9FB}" type="sibTrans" cxnId="{9A7B7044-C29B-3645-8E55-70B3A1150C63}">
      <dgm:prSet/>
      <dgm:spPr/>
      <dgm:t>
        <a:bodyPr/>
        <a:lstStyle/>
        <a:p>
          <a:endParaRPr lang="es-ES_tradnl" noProof="0" dirty="0"/>
        </a:p>
      </dgm:t>
    </dgm:pt>
    <dgm:pt modelId="{E2704BCB-5345-1944-A590-9A23473C3AFF}">
      <dgm:prSet/>
      <dgm:spPr/>
      <dgm:t>
        <a:bodyPr/>
        <a:lstStyle/>
        <a:p>
          <a:r>
            <a:rPr lang="es-ES_tradnl" b="0" i="0" noProof="0" dirty="0"/>
            <a:t>los participantes de la investigación</a:t>
          </a:r>
          <a:endParaRPr lang="es-ES_tradnl" noProof="0" dirty="0"/>
        </a:p>
      </dgm:t>
    </dgm:pt>
    <dgm:pt modelId="{113E0B24-1F88-8A46-BB12-0AA50E104BEB}" type="parTrans" cxnId="{731CC38F-992A-3C4E-9074-5CC47DAC07B1}">
      <dgm:prSet/>
      <dgm:spPr/>
      <dgm:t>
        <a:bodyPr/>
        <a:lstStyle/>
        <a:p>
          <a:endParaRPr lang="es-ES_tradnl" noProof="0" dirty="0"/>
        </a:p>
      </dgm:t>
    </dgm:pt>
    <dgm:pt modelId="{81677435-2DB3-B044-BBF8-C1A221461997}" type="sibTrans" cxnId="{731CC38F-992A-3C4E-9074-5CC47DAC07B1}">
      <dgm:prSet/>
      <dgm:spPr/>
      <dgm:t>
        <a:bodyPr/>
        <a:lstStyle/>
        <a:p>
          <a:endParaRPr lang="es-ES_tradnl" noProof="0" dirty="0"/>
        </a:p>
      </dgm:t>
    </dgm:pt>
    <dgm:pt modelId="{2919C0E2-DC51-2943-A2DD-5B01F84E7FAF}">
      <dgm:prSet/>
      <dgm:spPr/>
      <dgm:t>
        <a:bodyPr/>
        <a:lstStyle/>
        <a:p>
          <a:r>
            <a:rPr lang="es-ES_tradnl" b="0" i="0" noProof="0" dirty="0"/>
            <a:t>los medios de comunicación  </a:t>
          </a:r>
          <a:endParaRPr lang="es-ES_tradnl" noProof="0" dirty="0"/>
        </a:p>
      </dgm:t>
    </dgm:pt>
    <dgm:pt modelId="{32710BCB-4E3A-8444-9497-34F8AA16FCD5}" type="parTrans" cxnId="{3441C510-857F-8F47-8542-FB16DB09C525}">
      <dgm:prSet/>
      <dgm:spPr/>
      <dgm:t>
        <a:bodyPr/>
        <a:lstStyle/>
        <a:p>
          <a:endParaRPr lang="es-ES_tradnl" noProof="0" dirty="0"/>
        </a:p>
      </dgm:t>
    </dgm:pt>
    <dgm:pt modelId="{6B4F54CC-0071-7944-95EA-19D9D9CFC89D}" type="sibTrans" cxnId="{3441C510-857F-8F47-8542-FB16DB09C525}">
      <dgm:prSet/>
      <dgm:spPr/>
      <dgm:t>
        <a:bodyPr/>
        <a:lstStyle/>
        <a:p>
          <a:endParaRPr lang="es-ES_tradnl" noProof="0" dirty="0"/>
        </a:p>
      </dgm:t>
    </dgm:pt>
    <dgm:pt modelId="{7373A1D1-38AE-EC4E-89F6-5B97B83B0966}" type="pres">
      <dgm:prSet presAssocID="{CC32AF9B-690D-D645-AD82-4E0CBC247415}" presName="linear" presStyleCnt="0">
        <dgm:presLayoutVars>
          <dgm:animLvl val="lvl"/>
          <dgm:resizeHandles val="exact"/>
        </dgm:presLayoutVars>
      </dgm:prSet>
      <dgm:spPr/>
    </dgm:pt>
    <dgm:pt modelId="{C3F83FF3-6AE8-F64E-BC71-3C954084D7E6}" type="pres">
      <dgm:prSet presAssocID="{EFD0C0E3-A127-B748-B9D6-A753013242C6}" presName="parentText" presStyleLbl="node1" presStyleIdx="0" presStyleCnt="4">
        <dgm:presLayoutVars>
          <dgm:chMax val="0"/>
          <dgm:bulletEnabled val="1"/>
        </dgm:presLayoutVars>
      </dgm:prSet>
      <dgm:spPr/>
    </dgm:pt>
    <dgm:pt modelId="{120C0B9D-4990-C34C-B40B-B40FAC5E24AB}" type="pres">
      <dgm:prSet presAssocID="{69DB53C1-9CA6-0241-BB73-7E9A86C7AFE5}" presName="spacer" presStyleCnt="0"/>
      <dgm:spPr/>
    </dgm:pt>
    <dgm:pt modelId="{C5671BBC-9CB9-554E-B4F2-16C3558147A1}" type="pres">
      <dgm:prSet presAssocID="{C30229C1-64ED-9E45-A45A-2514906ADD69}" presName="parentText" presStyleLbl="node1" presStyleIdx="1" presStyleCnt="4">
        <dgm:presLayoutVars>
          <dgm:chMax val="0"/>
          <dgm:bulletEnabled val="1"/>
        </dgm:presLayoutVars>
      </dgm:prSet>
      <dgm:spPr/>
    </dgm:pt>
    <dgm:pt modelId="{AC0675BE-8DF7-2B48-98F8-7FB80889D54B}" type="pres">
      <dgm:prSet presAssocID="{AE9685A6-50AA-0043-BE13-1F037BC1E9FB}" presName="spacer" presStyleCnt="0"/>
      <dgm:spPr/>
    </dgm:pt>
    <dgm:pt modelId="{5D1E7C1E-B887-384F-95C8-D9137EF023B6}" type="pres">
      <dgm:prSet presAssocID="{E2704BCB-5345-1944-A590-9A23473C3AFF}" presName="parentText" presStyleLbl="node1" presStyleIdx="2" presStyleCnt="4">
        <dgm:presLayoutVars>
          <dgm:chMax val="0"/>
          <dgm:bulletEnabled val="1"/>
        </dgm:presLayoutVars>
      </dgm:prSet>
      <dgm:spPr/>
    </dgm:pt>
    <dgm:pt modelId="{0B767BE8-F330-B645-8E20-63B7F8B04801}" type="pres">
      <dgm:prSet presAssocID="{81677435-2DB3-B044-BBF8-C1A221461997}" presName="spacer" presStyleCnt="0"/>
      <dgm:spPr/>
    </dgm:pt>
    <dgm:pt modelId="{84D8D85B-2006-5F4A-8839-8C0FA4CC9141}" type="pres">
      <dgm:prSet presAssocID="{2919C0E2-DC51-2943-A2DD-5B01F84E7FAF}" presName="parentText" presStyleLbl="node1" presStyleIdx="3" presStyleCnt="4">
        <dgm:presLayoutVars>
          <dgm:chMax val="0"/>
          <dgm:bulletEnabled val="1"/>
        </dgm:presLayoutVars>
      </dgm:prSet>
      <dgm:spPr/>
    </dgm:pt>
  </dgm:ptLst>
  <dgm:cxnLst>
    <dgm:cxn modelId="{3441C510-857F-8F47-8542-FB16DB09C525}" srcId="{CC32AF9B-690D-D645-AD82-4E0CBC247415}" destId="{2919C0E2-DC51-2943-A2DD-5B01F84E7FAF}" srcOrd="3" destOrd="0" parTransId="{32710BCB-4E3A-8444-9497-34F8AA16FCD5}" sibTransId="{6B4F54CC-0071-7944-95EA-19D9D9CFC89D}"/>
    <dgm:cxn modelId="{9A7B7044-C29B-3645-8E55-70B3A1150C63}" srcId="{CC32AF9B-690D-D645-AD82-4E0CBC247415}" destId="{C30229C1-64ED-9E45-A45A-2514906ADD69}" srcOrd="1" destOrd="0" parTransId="{073BAB9A-29E2-B84A-8626-CF7F6E22F32D}" sibTransId="{AE9685A6-50AA-0043-BE13-1F037BC1E9FB}"/>
    <dgm:cxn modelId="{1ADDDD67-D2C7-E143-99FB-21497646DC5F}" type="presOf" srcId="{CC32AF9B-690D-D645-AD82-4E0CBC247415}" destId="{7373A1D1-38AE-EC4E-89F6-5B97B83B0966}" srcOrd="0" destOrd="0" presId="urn:microsoft.com/office/officeart/2005/8/layout/vList2"/>
    <dgm:cxn modelId="{EBB8577E-02D8-7644-8A07-3636B8F80403}" type="presOf" srcId="{2919C0E2-DC51-2943-A2DD-5B01F84E7FAF}" destId="{84D8D85B-2006-5F4A-8839-8C0FA4CC9141}" srcOrd="0" destOrd="0" presId="urn:microsoft.com/office/officeart/2005/8/layout/vList2"/>
    <dgm:cxn modelId="{731CC38F-992A-3C4E-9074-5CC47DAC07B1}" srcId="{CC32AF9B-690D-D645-AD82-4E0CBC247415}" destId="{E2704BCB-5345-1944-A590-9A23473C3AFF}" srcOrd="2" destOrd="0" parTransId="{113E0B24-1F88-8A46-BB12-0AA50E104BEB}" sibTransId="{81677435-2DB3-B044-BBF8-C1A221461997}"/>
    <dgm:cxn modelId="{0D65F29A-0929-C74A-B8C0-E83A72917E55}" type="presOf" srcId="{C30229C1-64ED-9E45-A45A-2514906ADD69}" destId="{C5671BBC-9CB9-554E-B4F2-16C3558147A1}" srcOrd="0" destOrd="0" presId="urn:microsoft.com/office/officeart/2005/8/layout/vList2"/>
    <dgm:cxn modelId="{5249EFA0-02D7-7643-BD8B-8C19A84E170C}" type="presOf" srcId="{EFD0C0E3-A127-B748-B9D6-A753013242C6}" destId="{C3F83FF3-6AE8-F64E-BC71-3C954084D7E6}" srcOrd="0" destOrd="0" presId="urn:microsoft.com/office/officeart/2005/8/layout/vList2"/>
    <dgm:cxn modelId="{CE07E6C7-72AE-1A49-AB86-1575053ECBD5}" type="presOf" srcId="{E2704BCB-5345-1944-A590-9A23473C3AFF}" destId="{5D1E7C1E-B887-384F-95C8-D9137EF023B6}" srcOrd="0" destOrd="0" presId="urn:microsoft.com/office/officeart/2005/8/layout/vList2"/>
    <dgm:cxn modelId="{7BC0F5DB-0C2B-5140-8222-5805D984A7D7}" srcId="{CC32AF9B-690D-D645-AD82-4E0CBC247415}" destId="{EFD0C0E3-A127-B748-B9D6-A753013242C6}" srcOrd="0" destOrd="0" parTransId="{3AA4ED28-3613-3442-ABBF-1579D3E573F8}" sibTransId="{69DB53C1-9CA6-0241-BB73-7E9A86C7AFE5}"/>
    <dgm:cxn modelId="{806EE59B-E69D-A243-80DA-7A51A5CC7ABC}" type="presParOf" srcId="{7373A1D1-38AE-EC4E-89F6-5B97B83B0966}" destId="{C3F83FF3-6AE8-F64E-BC71-3C954084D7E6}" srcOrd="0" destOrd="0" presId="urn:microsoft.com/office/officeart/2005/8/layout/vList2"/>
    <dgm:cxn modelId="{E0E36626-6B20-084E-857A-64A887293897}" type="presParOf" srcId="{7373A1D1-38AE-EC4E-89F6-5B97B83B0966}" destId="{120C0B9D-4990-C34C-B40B-B40FAC5E24AB}" srcOrd="1" destOrd="0" presId="urn:microsoft.com/office/officeart/2005/8/layout/vList2"/>
    <dgm:cxn modelId="{BA54CD6E-1ED1-6D44-A64C-0DCB7B1566D1}" type="presParOf" srcId="{7373A1D1-38AE-EC4E-89F6-5B97B83B0966}" destId="{C5671BBC-9CB9-554E-B4F2-16C3558147A1}" srcOrd="2" destOrd="0" presId="urn:microsoft.com/office/officeart/2005/8/layout/vList2"/>
    <dgm:cxn modelId="{A22DCCAF-E510-B141-B8FD-402AEBBA7072}" type="presParOf" srcId="{7373A1D1-38AE-EC4E-89F6-5B97B83B0966}" destId="{AC0675BE-8DF7-2B48-98F8-7FB80889D54B}" srcOrd="3" destOrd="0" presId="urn:microsoft.com/office/officeart/2005/8/layout/vList2"/>
    <dgm:cxn modelId="{A545C165-68E7-0740-B19E-E161FC11C805}" type="presParOf" srcId="{7373A1D1-38AE-EC4E-89F6-5B97B83B0966}" destId="{5D1E7C1E-B887-384F-95C8-D9137EF023B6}" srcOrd="4" destOrd="0" presId="urn:microsoft.com/office/officeart/2005/8/layout/vList2"/>
    <dgm:cxn modelId="{6DB8A327-C2F7-3546-B02C-E3352E443893}" type="presParOf" srcId="{7373A1D1-38AE-EC4E-89F6-5B97B83B0966}" destId="{0B767BE8-F330-B645-8E20-63B7F8B04801}" srcOrd="5" destOrd="0" presId="urn:microsoft.com/office/officeart/2005/8/layout/vList2"/>
    <dgm:cxn modelId="{258FC219-CDBD-C643-88C3-DB66523F697E}" type="presParOf" srcId="{7373A1D1-38AE-EC4E-89F6-5B97B83B0966}" destId="{84D8D85B-2006-5F4A-8839-8C0FA4CC914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57E9D8C-46CE-334F-A953-41962302909A}"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F9115A43-9693-5E45-9047-6A4548032DFE}">
      <dgm:prSet/>
      <dgm:spPr/>
      <dgm:t>
        <a:bodyPr/>
        <a:lstStyle/>
        <a:p>
          <a:r>
            <a:rPr lang="es-ES_tradnl" b="0" i="0" noProof="0" dirty="0"/>
            <a:t>Establecer confianza entre el equipo de investigación y los miembros de la comunidad </a:t>
          </a:r>
          <a:endParaRPr lang="es-ES_tradnl" noProof="0" dirty="0"/>
        </a:p>
      </dgm:t>
    </dgm:pt>
    <dgm:pt modelId="{A293E48F-3D2B-5945-A42A-D9FC391C4589}" type="parTrans" cxnId="{8656B591-5D78-D740-AF8D-E9599C16F55C}">
      <dgm:prSet/>
      <dgm:spPr/>
      <dgm:t>
        <a:bodyPr/>
        <a:lstStyle/>
        <a:p>
          <a:endParaRPr lang="es-ES_tradnl" noProof="0" dirty="0"/>
        </a:p>
      </dgm:t>
    </dgm:pt>
    <dgm:pt modelId="{3C8D6E33-8336-854A-B775-C3DDC80236F8}" type="sibTrans" cxnId="{8656B591-5D78-D740-AF8D-E9599C16F55C}">
      <dgm:prSet/>
      <dgm:spPr/>
      <dgm:t>
        <a:bodyPr/>
        <a:lstStyle/>
        <a:p>
          <a:endParaRPr lang="es-ES_tradnl" noProof="0" dirty="0"/>
        </a:p>
      </dgm:t>
    </dgm:pt>
    <dgm:pt modelId="{D0D5136E-ABAB-B84B-8A45-6A7F02B43883}">
      <dgm:prSet/>
      <dgm:spPr/>
      <dgm:t>
        <a:bodyPr/>
        <a:lstStyle/>
        <a:p>
          <a:r>
            <a:rPr lang="es-ES_tradnl" b="0" i="0" noProof="0" dirty="0"/>
            <a:t>Explicar la investigación de manera simple y ayudar a los miembros de la comunidad a entender sus alcances, importancia y necesidad</a:t>
          </a:r>
          <a:endParaRPr lang="es-ES_tradnl" noProof="0" dirty="0"/>
        </a:p>
      </dgm:t>
    </dgm:pt>
    <dgm:pt modelId="{1805AA9E-9FE4-5040-86C2-5A76CAE7DBF2}" type="parTrans" cxnId="{8E1DBDD5-1D3B-184F-8AF0-B62152472A4D}">
      <dgm:prSet/>
      <dgm:spPr/>
      <dgm:t>
        <a:bodyPr/>
        <a:lstStyle/>
        <a:p>
          <a:endParaRPr lang="es-ES_tradnl" noProof="0" dirty="0"/>
        </a:p>
      </dgm:t>
    </dgm:pt>
    <dgm:pt modelId="{49C6AFE0-B9CA-7047-98EF-82F36EBFBC97}" type="sibTrans" cxnId="{8E1DBDD5-1D3B-184F-8AF0-B62152472A4D}">
      <dgm:prSet/>
      <dgm:spPr/>
      <dgm:t>
        <a:bodyPr/>
        <a:lstStyle/>
        <a:p>
          <a:endParaRPr lang="es-ES_tradnl" noProof="0" dirty="0"/>
        </a:p>
      </dgm:t>
    </dgm:pt>
    <dgm:pt modelId="{44A62C8E-48C7-1E4F-A6E5-6A265EAC99C9}">
      <dgm:prSet/>
      <dgm:spPr/>
      <dgm:t>
        <a:bodyPr/>
        <a:lstStyle/>
        <a:p>
          <a:r>
            <a:rPr lang="es-ES_tradnl" b="0" i="0" noProof="0" dirty="0"/>
            <a:t>Proporcionar a los miembros de la comunidad una voz en el proceso de investigación   </a:t>
          </a:r>
          <a:endParaRPr lang="es-ES_tradnl" noProof="0" dirty="0"/>
        </a:p>
      </dgm:t>
    </dgm:pt>
    <dgm:pt modelId="{8611CB53-CD78-FA40-AFDB-A8D2D7146D11}" type="parTrans" cxnId="{8606FFE6-B4CB-2B4F-B833-4AAFC276C7F2}">
      <dgm:prSet/>
      <dgm:spPr/>
      <dgm:t>
        <a:bodyPr/>
        <a:lstStyle/>
        <a:p>
          <a:endParaRPr lang="es-ES_tradnl" noProof="0" dirty="0"/>
        </a:p>
      </dgm:t>
    </dgm:pt>
    <dgm:pt modelId="{C9F4076D-8245-244B-8659-2A9DD9A42277}" type="sibTrans" cxnId="{8606FFE6-B4CB-2B4F-B833-4AAFC276C7F2}">
      <dgm:prSet/>
      <dgm:spPr/>
      <dgm:t>
        <a:bodyPr/>
        <a:lstStyle/>
        <a:p>
          <a:endParaRPr lang="es-ES_tradnl" noProof="0" dirty="0"/>
        </a:p>
      </dgm:t>
    </dgm:pt>
    <dgm:pt modelId="{1B71AC5F-EF92-1144-BDB2-3736EE1EDB30}" type="pres">
      <dgm:prSet presAssocID="{F57E9D8C-46CE-334F-A953-41962302909A}" presName="linear" presStyleCnt="0">
        <dgm:presLayoutVars>
          <dgm:animLvl val="lvl"/>
          <dgm:resizeHandles val="exact"/>
        </dgm:presLayoutVars>
      </dgm:prSet>
      <dgm:spPr/>
    </dgm:pt>
    <dgm:pt modelId="{6076100E-84C7-A64C-8797-A5332F0CA9D3}" type="pres">
      <dgm:prSet presAssocID="{F9115A43-9693-5E45-9047-6A4548032DFE}" presName="parentText" presStyleLbl="node1" presStyleIdx="0" presStyleCnt="3">
        <dgm:presLayoutVars>
          <dgm:chMax val="0"/>
          <dgm:bulletEnabled val="1"/>
        </dgm:presLayoutVars>
      </dgm:prSet>
      <dgm:spPr/>
    </dgm:pt>
    <dgm:pt modelId="{4EA78089-08CA-F742-A5D2-69562A14F915}" type="pres">
      <dgm:prSet presAssocID="{3C8D6E33-8336-854A-B775-C3DDC80236F8}" presName="spacer" presStyleCnt="0"/>
      <dgm:spPr/>
    </dgm:pt>
    <dgm:pt modelId="{075773F1-2822-7C40-AB42-189D606E08D5}" type="pres">
      <dgm:prSet presAssocID="{D0D5136E-ABAB-B84B-8A45-6A7F02B43883}" presName="parentText" presStyleLbl="node1" presStyleIdx="1" presStyleCnt="3">
        <dgm:presLayoutVars>
          <dgm:chMax val="0"/>
          <dgm:bulletEnabled val="1"/>
        </dgm:presLayoutVars>
      </dgm:prSet>
      <dgm:spPr/>
    </dgm:pt>
    <dgm:pt modelId="{44246050-7E3C-F146-9CA5-3CCA612F25DD}" type="pres">
      <dgm:prSet presAssocID="{49C6AFE0-B9CA-7047-98EF-82F36EBFBC97}" presName="spacer" presStyleCnt="0"/>
      <dgm:spPr/>
    </dgm:pt>
    <dgm:pt modelId="{C41F4315-6F5D-8E47-9A92-8803C9B94324}" type="pres">
      <dgm:prSet presAssocID="{44A62C8E-48C7-1E4F-A6E5-6A265EAC99C9}" presName="parentText" presStyleLbl="node1" presStyleIdx="2" presStyleCnt="3">
        <dgm:presLayoutVars>
          <dgm:chMax val="0"/>
          <dgm:bulletEnabled val="1"/>
        </dgm:presLayoutVars>
      </dgm:prSet>
      <dgm:spPr/>
    </dgm:pt>
  </dgm:ptLst>
  <dgm:cxnLst>
    <dgm:cxn modelId="{39320F5C-37B6-4946-8BFF-41022546650A}" type="presOf" srcId="{F57E9D8C-46CE-334F-A953-41962302909A}" destId="{1B71AC5F-EF92-1144-BDB2-3736EE1EDB30}" srcOrd="0" destOrd="0" presId="urn:microsoft.com/office/officeart/2005/8/layout/vList2"/>
    <dgm:cxn modelId="{8656B591-5D78-D740-AF8D-E9599C16F55C}" srcId="{F57E9D8C-46CE-334F-A953-41962302909A}" destId="{F9115A43-9693-5E45-9047-6A4548032DFE}" srcOrd="0" destOrd="0" parTransId="{A293E48F-3D2B-5945-A42A-D9FC391C4589}" sibTransId="{3C8D6E33-8336-854A-B775-C3DDC80236F8}"/>
    <dgm:cxn modelId="{46C990A9-03E9-2849-9A12-A4843B2BC20F}" type="presOf" srcId="{F9115A43-9693-5E45-9047-6A4548032DFE}" destId="{6076100E-84C7-A64C-8797-A5332F0CA9D3}" srcOrd="0" destOrd="0" presId="urn:microsoft.com/office/officeart/2005/8/layout/vList2"/>
    <dgm:cxn modelId="{3BBF14CC-E160-1E40-BF4C-BCF0D300FE51}" type="presOf" srcId="{44A62C8E-48C7-1E4F-A6E5-6A265EAC99C9}" destId="{C41F4315-6F5D-8E47-9A92-8803C9B94324}" srcOrd="0" destOrd="0" presId="urn:microsoft.com/office/officeart/2005/8/layout/vList2"/>
    <dgm:cxn modelId="{65B5A7D1-47C7-0447-B85B-95B52680BAD0}" type="presOf" srcId="{D0D5136E-ABAB-B84B-8A45-6A7F02B43883}" destId="{075773F1-2822-7C40-AB42-189D606E08D5}" srcOrd="0" destOrd="0" presId="urn:microsoft.com/office/officeart/2005/8/layout/vList2"/>
    <dgm:cxn modelId="{8E1DBDD5-1D3B-184F-8AF0-B62152472A4D}" srcId="{F57E9D8C-46CE-334F-A953-41962302909A}" destId="{D0D5136E-ABAB-B84B-8A45-6A7F02B43883}" srcOrd="1" destOrd="0" parTransId="{1805AA9E-9FE4-5040-86C2-5A76CAE7DBF2}" sibTransId="{49C6AFE0-B9CA-7047-98EF-82F36EBFBC97}"/>
    <dgm:cxn modelId="{8606FFE6-B4CB-2B4F-B833-4AAFC276C7F2}" srcId="{F57E9D8C-46CE-334F-A953-41962302909A}" destId="{44A62C8E-48C7-1E4F-A6E5-6A265EAC99C9}" srcOrd="2" destOrd="0" parTransId="{8611CB53-CD78-FA40-AFDB-A8D2D7146D11}" sibTransId="{C9F4076D-8245-244B-8659-2A9DD9A42277}"/>
    <dgm:cxn modelId="{C2EB1363-C1DF-1144-85B4-8AB06537C9F2}" type="presParOf" srcId="{1B71AC5F-EF92-1144-BDB2-3736EE1EDB30}" destId="{6076100E-84C7-A64C-8797-A5332F0CA9D3}" srcOrd="0" destOrd="0" presId="urn:microsoft.com/office/officeart/2005/8/layout/vList2"/>
    <dgm:cxn modelId="{021D3F05-7CF6-6546-9AD2-054E6367212A}" type="presParOf" srcId="{1B71AC5F-EF92-1144-BDB2-3736EE1EDB30}" destId="{4EA78089-08CA-F742-A5D2-69562A14F915}" srcOrd="1" destOrd="0" presId="urn:microsoft.com/office/officeart/2005/8/layout/vList2"/>
    <dgm:cxn modelId="{3646474B-775E-094C-98E3-2DF81B10F990}" type="presParOf" srcId="{1B71AC5F-EF92-1144-BDB2-3736EE1EDB30}" destId="{075773F1-2822-7C40-AB42-189D606E08D5}" srcOrd="2" destOrd="0" presId="urn:microsoft.com/office/officeart/2005/8/layout/vList2"/>
    <dgm:cxn modelId="{66CFA404-2E12-4F41-89F9-FD356A064545}" type="presParOf" srcId="{1B71AC5F-EF92-1144-BDB2-3736EE1EDB30}" destId="{44246050-7E3C-F146-9CA5-3CCA612F25DD}" srcOrd="3" destOrd="0" presId="urn:microsoft.com/office/officeart/2005/8/layout/vList2"/>
    <dgm:cxn modelId="{7519C9D6-06FB-F140-9E73-1D968E9545C4}" type="presParOf" srcId="{1B71AC5F-EF92-1144-BDB2-3736EE1EDB30}" destId="{C41F4315-6F5D-8E47-9A92-8803C9B9432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A7579B3-0AB2-504A-A26B-8F415971ABF3}"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62656898-4DC1-254A-8676-744B9DBFA72A}">
      <dgm:prSet/>
      <dgm:spPr/>
      <dgm:t>
        <a:bodyPr/>
        <a:lstStyle/>
        <a:p>
          <a:r>
            <a:rPr lang="es-ES_tradnl" noProof="0" dirty="0"/>
            <a:t>¿De qué manera los miembros de la comunidad se pueden involucrar en la investigación sobre prevención del VIH?</a:t>
          </a:r>
        </a:p>
      </dgm:t>
    </dgm:pt>
    <dgm:pt modelId="{1B76099B-71A8-194B-8C49-AA58F294A82B}" type="parTrans" cxnId="{D5EEE266-C9EB-6645-81C4-5A545ABD1CE9}">
      <dgm:prSet/>
      <dgm:spPr/>
      <dgm:t>
        <a:bodyPr/>
        <a:lstStyle/>
        <a:p>
          <a:endParaRPr lang="en-US"/>
        </a:p>
      </dgm:t>
    </dgm:pt>
    <dgm:pt modelId="{5F661699-EB1F-3C40-8C9E-56635AB9A365}" type="sibTrans" cxnId="{D5EEE266-C9EB-6645-81C4-5A545ABD1CE9}">
      <dgm:prSet/>
      <dgm:spPr/>
      <dgm:t>
        <a:bodyPr/>
        <a:lstStyle/>
        <a:p>
          <a:endParaRPr lang="en-US"/>
        </a:p>
      </dgm:t>
    </dgm:pt>
    <dgm:pt modelId="{C19A2042-8161-7D48-B4E2-91FA05202FE0}">
      <dgm:prSet custT="1"/>
      <dgm:spPr/>
      <dgm:t>
        <a:bodyPr/>
        <a:lstStyle/>
        <a:p>
          <a:pPr>
            <a:buClr>
              <a:schemeClr val="accent3"/>
            </a:buClr>
            <a:buFont typeface="Arial" panose="020B0604020202020204" pitchFamily="34" charset="0"/>
            <a:buChar char="•"/>
          </a:pPr>
          <a:r>
            <a:rPr lang="es-ES_tradnl" sz="2800" b="0" i="0" noProof="0" dirty="0">
              <a:solidFill>
                <a:schemeClr val="accent6"/>
              </a:solidFill>
            </a:rPr>
            <a:t>Comité Asesor Comunitario/Junta de Asesoría Comunitaria </a:t>
          </a:r>
          <a:endParaRPr lang="es-ES_tradnl" sz="2800" noProof="0" dirty="0">
            <a:solidFill>
              <a:schemeClr val="accent6"/>
            </a:solidFill>
          </a:endParaRPr>
        </a:p>
      </dgm:t>
    </dgm:pt>
    <dgm:pt modelId="{39DC581B-53FD-F048-808A-507A196488DD}" type="parTrans" cxnId="{1B93B374-6DB2-B846-9496-95CEBC739409}">
      <dgm:prSet/>
      <dgm:spPr/>
      <dgm:t>
        <a:bodyPr/>
        <a:lstStyle/>
        <a:p>
          <a:endParaRPr lang="en-US"/>
        </a:p>
      </dgm:t>
    </dgm:pt>
    <dgm:pt modelId="{4AFB68F7-B7E9-784C-9CEA-0C88F56740EE}" type="sibTrans" cxnId="{1B93B374-6DB2-B846-9496-95CEBC739409}">
      <dgm:prSet/>
      <dgm:spPr/>
      <dgm:t>
        <a:bodyPr/>
        <a:lstStyle/>
        <a:p>
          <a:endParaRPr lang="en-US"/>
        </a:p>
      </dgm:t>
    </dgm:pt>
    <dgm:pt modelId="{5A8FF059-B556-D24F-8930-1A8299490A7A}">
      <dgm:prSet custT="1"/>
      <dgm:spPr/>
      <dgm:t>
        <a:bodyPr/>
        <a:lstStyle/>
        <a:p>
          <a:pPr>
            <a:buClr>
              <a:schemeClr val="accent3"/>
            </a:buClr>
            <a:buFont typeface="Arial" panose="020B0604020202020204" pitchFamily="34" charset="0"/>
            <a:buChar char="•"/>
          </a:pPr>
          <a:r>
            <a:rPr lang="es-ES_tradnl" sz="2800" b="0" i="0" noProof="0" dirty="0">
              <a:solidFill>
                <a:schemeClr val="accent6"/>
              </a:solidFill>
            </a:rPr>
            <a:t>Foros comunitarios </a:t>
          </a:r>
          <a:endParaRPr lang="es-ES_tradnl" sz="2800" noProof="0" dirty="0">
            <a:solidFill>
              <a:schemeClr val="accent6"/>
            </a:solidFill>
          </a:endParaRPr>
        </a:p>
      </dgm:t>
    </dgm:pt>
    <dgm:pt modelId="{0B801F46-0B5B-1543-AEB0-56D6E170ED90}" type="parTrans" cxnId="{C7A8FA0E-3885-C843-BDCC-B6A760C9DB75}">
      <dgm:prSet/>
      <dgm:spPr/>
      <dgm:t>
        <a:bodyPr/>
        <a:lstStyle/>
        <a:p>
          <a:endParaRPr lang="en-US"/>
        </a:p>
      </dgm:t>
    </dgm:pt>
    <dgm:pt modelId="{FF5F02BE-9A7B-AD44-8E3C-76313A0A1CF7}" type="sibTrans" cxnId="{C7A8FA0E-3885-C843-BDCC-B6A760C9DB75}">
      <dgm:prSet/>
      <dgm:spPr/>
      <dgm:t>
        <a:bodyPr/>
        <a:lstStyle/>
        <a:p>
          <a:endParaRPr lang="en-US"/>
        </a:p>
      </dgm:t>
    </dgm:pt>
    <dgm:pt modelId="{EA86F628-3670-4741-AC8C-50BAD0A3C2C6}">
      <dgm:prSet custT="1"/>
      <dgm:spPr/>
      <dgm:t>
        <a:bodyPr/>
        <a:lstStyle/>
        <a:p>
          <a:pPr>
            <a:buClr>
              <a:schemeClr val="accent3"/>
            </a:buClr>
            <a:buFont typeface="Arial" panose="020B0604020202020204" pitchFamily="34" charset="0"/>
            <a:buChar char="•"/>
          </a:pPr>
          <a:r>
            <a:rPr lang="es-ES_tradnl" sz="2800" b="0" i="0" noProof="0" dirty="0">
              <a:solidFill>
                <a:schemeClr val="accent6"/>
              </a:solidFill>
            </a:rPr>
            <a:t>Grupos focales </a:t>
          </a:r>
          <a:endParaRPr lang="es-ES_tradnl" sz="2800" noProof="0" dirty="0">
            <a:solidFill>
              <a:schemeClr val="accent6"/>
            </a:solidFill>
          </a:endParaRPr>
        </a:p>
      </dgm:t>
    </dgm:pt>
    <dgm:pt modelId="{407887F8-3F06-6846-ACBD-5A82255E58BB}" type="parTrans" cxnId="{B74FBD0D-3273-A74A-B721-9F07CF2A04CB}">
      <dgm:prSet/>
      <dgm:spPr/>
      <dgm:t>
        <a:bodyPr/>
        <a:lstStyle/>
        <a:p>
          <a:endParaRPr lang="en-US"/>
        </a:p>
      </dgm:t>
    </dgm:pt>
    <dgm:pt modelId="{51E43100-BF7E-6843-AE37-1C79B61445B5}" type="sibTrans" cxnId="{B74FBD0D-3273-A74A-B721-9F07CF2A04CB}">
      <dgm:prSet/>
      <dgm:spPr/>
      <dgm:t>
        <a:bodyPr/>
        <a:lstStyle/>
        <a:p>
          <a:endParaRPr lang="en-US"/>
        </a:p>
      </dgm:t>
    </dgm:pt>
    <dgm:pt modelId="{43AF55BE-8A1B-614A-AFE8-FC92B1EF68FE}">
      <dgm:prSet custT="1"/>
      <dgm:spPr/>
      <dgm:t>
        <a:bodyPr/>
        <a:lstStyle/>
        <a:p>
          <a:pPr>
            <a:buClr>
              <a:schemeClr val="accent3"/>
            </a:buClr>
            <a:buFont typeface="Arial" panose="020B0604020202020204" pitchFamily="34" charset="0"/>
            <a:buChar char="•"/>
          </a:pPr>
          <a:r>
            <a:rPr lang="es-ES_tradnl" sz="2800" b="0" i="0" noProof="0" dirty="0">
              <a:solidFill>
                <a:schemeClr val="accent6"/>
              </a:solidFill>
            </a:rPr>
            <a:t>Consultorías  </a:t>
          </a:r>
          <a:endParaRPr lang="es-ES_tradnl" sz="2800" noProof="0" dirty="0">
            <a:solidFill>
              <a:schemeClr val="accent6"/>
            </a:solidFill>
          </a:endParaRPr>
        </a:p>
      </dgm:t>
    </dgm:pt>
    <dgm:pt modelId="{9670131C-6231-4E4B-B62C-7F82241ADE97}" type="parTrans" cxnId="{0F8221F5-DC7F-604F-8C7F-52C879D85C18}">
      <dgm:prSet/>
      <dgm:spPr/>
      <dgm:t>
        <a:bodyPr/>
        <a:lstStyle/>
        <a:p>
          <a:endParaRPr lang="en-US"/>
        </a:p>
      </dgm:t>
    </dgm:pt>
    <dgm:pt modelId="{203A31FF-67CF-CB4E-9F19-5493EFE471F1}" type="sibTrans" cxnId="{0F8221F5-DC7F-604F-8C7F-52C879D85C18}">
      <dgm:prSet/>
      <dgm:spPr/>
      <dgm:t>
        <a:bodyPr/>
        <a:lstStyle/>
        <a:p>
          <a:endParaRPr lang="en-US"/>
        </a:p>
      </dgm:t>
    </dgm:pt>
    <dgm:pt modelId="{BB51DDDF-A619-AD47-BEFC-4332BAAF3E9E}">
      <dgm:prSet custT="1"/>
      <dgm:spPr/>
      <dgm:t>
        <a:bodyPr/>
        <a:lstStyle/>
        <a:p>
          <a:pPr>
            <a:buClr>
              <a:schemeClr val="accent3"/>
            </a:buClr>
            <a:buFont typeface="Arial" panose="020B0604020202020204" pitchFamily="34" charset="0"/>
            <a:buChar char="•"/>
          </a:pPr>
          <a:r>
            <a:rPr lang="es-ES_tradnl" sz="2800" noProof="0" dirty="0">
              <a:solidFill>
                <a:schemeClr val="accent6"/>
              </a:solidFill>
            </a:rPr>
            <a:t>Participando en un estudio de investigación</a:t>
          </a:r>
        </a:p>
      </dgm:t>
    </dgm:pt>
    <dgm:pt modelId="{7B54FB8A-9C66-224C-8DA0-B22B21547A96}" type="parTrans" cxnId="{262A09A3-041F-2948-93F2-7D91BDF36C2F}">
      <dgm:prSet/>
      <dgm:spPr/>
    </dgm:pt>
    <dgm:pt modelId="{4553FAE0-DD73-4E4C-90ED-6C83CB0A46FA}" type="sibTrans" cxnId="{262A09A3-041F-2948-93F2-7D91BDF36C2F}">
      <dgm:prSet/>
      <dgm:spPr/>
    </dgm:pt>
    <dgm:pt modelId="{95AFE4E9-885A-6044-A507-25035E34BA95}" type="pres">
      <dgm:prSet presAssocID="{8A7579B3-0AB2-504A-A26B-8F415971ABF3}" presName="Name0" presStyleCnt="0">
        <dgm:presLayoutVars>
          <dgm:dir/>
          <dgm:animLvl val="lvl"/>
          <dgm:resizeHandles val="exact"/>
        </dgm:presLayoutVars>
      </dgm:prSet>
      <dgm:spPr/>
    </dgm:pt>
    <dgm:pt modelId="{39151A7D-AD58-0A4E-9E57-AB7E0ABAA590}" type="pres">
      <dgm:prSet presAssocID="{62656898-4DC1-254A-8676-744B9DBFA72A}" presName="composite" presStyleCnt="0"/>
      <dgm:spPr/>
    </dgm:pt>
    <dgm:pt modelId="{CC8D8E4A-765B-3B4F-82FE-93FEC6F83516}" type="pres">
      <dgm:prSet presAssocID="{62656898-4DC1-254A-8676-744B9DBFA72A}" presName="parTx" presStyleLbl="alignNode1" presStyleIdx="0" presStyleCnt="1">
        <dgm:presLayoutVars>
          <dgm:chMax val="0"/>
          <dgm:chPref val="0"/>
          <dgm:bulletEnabled val="1"/>
        </dgm:presLayoutVars>
      </dgm:prSet>
      <dgm:spPr/>
    </dgm:pt>
    <dgm:pt modelId="{9C33CA7E-312F-514E-B856-CC27A351DEE6}" type="pres">
      <dgm:prSet presAssocID="{62656898-4DC1-254A-8676-744B9DBFA72A}" presName="desTx" presStyleLbl="alignAccFollowNode1" presStyleIdx="0" presStyleCnt="1">
        <dgm:presLayoutVars>
          <dgm:bulletEnabled val="1"/>
        </dgm:presLayoutVars>
      </dgm:prSet>
      <dgm:spPr/>
    </dgm:pt>
  </dgm:ptLst>
  <dgm:cxnLst>
    <dgm:cxn modelId="{B74FBD0D-3273-A74A-B721-9F07CF2A04CB}" srcId="{62656898-4DC1-254A-8676-744B9DBFA72A}" destId="{EA86F628-3670-4741-AC8C-50BAD0A3C2C6}" srcOrd="2" destOrd="0" parTransId="{407887F8-3F06-6846-ACBD-5A82255E58BB}" sibTransId="{51E43100-BF7E-6843-AE37-1C79B61445B5}"/>
    <dgm:cxn modelId="{C7A8FA0E-3885-C843-BDCC-B6A760C9DB75}" srcId="{62656898-4DC1-254A-8676-744B9DBFA72A}" destId="{5A8FF059-B556-D24F-8930-1A8299490A7A}" srcOrd="1" destOrd="0" parTransId="{0B801F46-0B5B-1543-AEB0-56D6E170ED90}" sibTransId="{FF5F02BE-9A7B-AD44-8E3C-76313A0A1CF7}"/>
    <dgm:cxn modelId="{8665753E-AD90-924B-B091-CD5532E19C50}" type="presOf" srcId="{43AF55BE-8A1B-614A-AFE8-FC92B1EF68FE}" destId="{9C33CA7E-312F-514E-B856-CC27A351DEE6}" srcOrd="0" destOrd="3" presId="urn:microsoft.com/office/officeart/2005/8/layout/hList1"/>
    <dgm:cxn modelId="{93528C57-1DE8-E34F-9526-16F989783C13}" type="presOf" srcId="{EA86F628-3670-4741-AC8C-50BAD0A3C2C6}" destId="{9C33CA7E-312F-514E-B856-CC27A351DEE6}" srcOrd="0" destOrd="2" presId="urn:microsoft.com/office/officeart/2005/8/layout/hList1"/>
    <dgm:cxn modelId="{D5EEE266-C9EB-6645-81C4-5A545ABD1CE9}" srcId="{8A7579B3-0AB2-504A-A26B-8F415971ABF3}" destId="{62656898-4DC1-254A-8676-744B9DBFA72A}" srcOrd="0" destOrd="0" parTransId="{1B76099B-71A8-194B-8C49-AA58F294A82B}" sibTransId="{5F661699-EB1F-3C40-8C9E-56635AB9A365}"/>
    <dgm:cxn modelId="{1B93B374-6DB2-B846-9496-95CEBC739409}" srcId="{62656898-4DC1-254A-8676-744B9DBFA72A}" destId="{C19A2042-8161-7D48-B4E2-91FA05202FE0}" srcOrd="0" destOrd="0" parTransId="{39DC581B-53FD-F048-808A-507A196488DD}" sibTransId="{4AFB68F7-B7E9-784C-9CEA-0C88F56740EE}"/>
    <dgm:cxn modelId="{EE5CF97A-E04C-504E-9636-B1A936C6F537}" type="presOf" srcId="{62656898-4DC1-254A-8676-744B9DBFA72A}" destId="{CC8D8E4A-765B-3B4F-82FE-93FEC6F83516}" srcOrd="0" destOrd="0" presId="urn:microsoft.com/office/officeart/2005/8/layout/hList1"/>
    <dgm:cxn modelId="{05F9F682-FA8E-4641-946A-48E7E6AB60C4}" type="presOf" srcId="{BB51DDDF-A619-AD47-BEFC-4332BAAF3E9E}" destId="{9C33CA7E-312F-514E-B856-CC27A351DEE6}" srcOrd="0" destOrd="4" presId="urn:microsoft.com/office/officeart/2005/8/layout/hList1"/>
    <dgm:cxn modelId="{262A09A3-041F-2948-93F2-7D91BDF36C2F}" srcId="{62656898-4DC1-254A-8676-744B9DBFA72A}" destId="{BB51DDDF-A619-AD47-BEFC-4332BAAF3E9E}" srcOrd="4" destOrd="0" parTransId="{7B54FB8A-9C66-224C-8DA0-B22B21547A96}" sibTransId="{4553FAE0-DD73-4E4C-90ED-6C83CB0A46FA}"/>
    <dgm:cxn modelId="{250BE4C1-6CE3-584B-AF98-22DF78FFB769}" type="presOf" srcId="{5A8FF059-B556-D24F-8930-1A8299490A7A}" destId="{9C33CA7E-312F-514E-B856-CC27A351DEE6}" srcOrd="0" destOrd="1" presId="urn:microsoft.com/office/officeart/2005/8/layout/hList1"/>
    <dgm:cxn modelId="{A3AE28EB-4020-B747-8560-A847EC1030D0}" type="presOf" srcId="{C19A2042-8161-7D48-B4E2-91FA05202FE0}" destId="{9C33CA7E-312F-514E-B856-CC27A351DEE6}" srcOrd="0" destOrd="0" presId="urn:microsoft.com/office/officeart/2005/8/layout/hList1"/>
    <dgm:cxn modelId="{5E2D75EC-BE53-C443-A4CE-1FF0A69EBE6A}" type="presOf" srcId="{8A7579B3-0AB2-504A-A26B-8F415971ABF3}" destId="{95AFE4E9-885A-6044-A507-25035E34BA95}" srcOrd="0" destOrd="0" presId="urn:microsoft.com/office/officeart/2005/8/layout/hList1"/>
    <dgm:cxn modelId="{0F8221F5-DC7F-604F-8C7F-52C879D85C18}" srcId="{62656898-4DC1-254A-8676-744B9DBFA72A}" destId="{43AF55BE-8A1B-614A-AFE8-FC92B1EF68FE}" srcOrd="3" destOrd="0" parTransId="{9670131C-6231-4E4B-B62C-7F82241ADE97}" sibTransId="{203A31FF-67CF-CB4E-9F19-5493EFE471F1}"/>
    <dgm:cxn modelId="{C5B0AB49-BE20-F44D-B29F-D98B5D347EE7}" type="presParOf" srcId="{95AFE4E9-885A-6044-A507-25035E34BA95}" destId="{39151A7D-AD58-0A4E-9E57-AB7E0ABAA590}" srcOrd="0" destOrd="0" presId="urn:microsoft.com/office/officeart/2005/8/layout/hList1"/>
    <dgm:cxn modelId="{BFE4D35D-9993-F24D-8EA1-73C1115BCD5C}" type="presParOf" srcId="{39151A7D-AD58-0A4E-9E57-AB7E0ABAA590}" destId="{CC8D8E4A-765B-3B4F-82FE-93FEC6F83516}" srcOrd="0" destOrd="0" presId="urn:microsoft.com/office/officeart/2005/8/layout/hList1"/>
    <dgm:cxn modelId="{5D5A7C32-7F02-214B-B65D-697EB94B04C3}" type="presParOf" srcId="{39151A7D-AD58-0A4E-9E57-AB7E0ABAA590}" destId="{9C33CA7E-312F-514E-B856-CC27A351DE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02188D-555D-C84F-AC1A-8FBB8DEC0426}"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BCAFC930-A4BC-F54F-8B11-C1A5B4384431}">
      <dgm:prSet custT="1"/>
      <dgm:spPr/>
      <dgm:t>
        <a:bodyPr/>
        <a:lstStyle/>
        <a:p>
          <a:pPr algn="r"/>
          <a:r>
            <a:rPr lang="es-ES" sz="2000" dirty="0"/>
            <a:t>Informar a las comunidades más afectadas por la epidemia acerca del proceso de investigación sobre el VIH y el rol que juegan en la búsqueda de nuevas estrategias de prevención que se adapten a sus necesidades</a:t>
          </a:r>
          <a:endParaRPr lang="en-US" sz="2000" dirty="0"/>
        </a:p>
      </dgm:t>
    </dgm:pt>
    <dgm:pt modelId="{CCBFD53C-B185-0049-946F-67B5791BFE7E}" type="parTrans" cxnId="{AAA87407-FA4D-F145-9772-75733B7F7957}">
      <dgm:prSet/>
      <dgm:spPr/>
      <dgm:t>
        <a:bodyPr/>
        <a:lstStyle/>
        <a:p>
          <a:endParaRPr lang="en-US"/>
        </a:p>
      </dgm:t>
    </dgm:pt>
    <dgm:pt modelId="{B24D31D7-CF87-4B4F-827F-B74FC282B3C5}" type="sibTrans" cxnId="{AAA87407-FA4D-F145-9772-75733B7F7957}">
      <dgm:prSet/>
      <dgm:spPr/>
      <dgm:t>
        <a:bodyPr/>
        <a:lstStyle/>
        <a:p>
          <a:endParaRPr lang="en-US"/>
        </a:p>
      </dgm:t>
    </dgm:pt>
    <dgm:pt modelId="{B3346E90-4893-7348-B418-FF7431352000}" type="pres">
      <dgm:prSet presAssocID="{A302188D-555D-C84F-AC1A-8FBB8DEC0426}" presName="linearFlow" presStyleCnt="0">
        <dgm:presLayoutVars>
          <dgm:dir/>
          <dgm:resizeHandles val="exact"/>
        </dgm:presLayoutVars>
      </dgm:prSet>
      <dgm:spPr/>
    </dgm:pt>
    <dgm:pt modelId="{19A6A6CC-C4C0-DC4E-9742-C71A333420F9}" type="pres">
      <dgm:prSet presAssocID="{BCAFC930-A4BC-F54F-8B11-C1A5B4384431}" presName="composite" presStyleCnt="0"/>
      <dgm:spPr/>
    </dgm:pt>
    <dgm:pt modelId="{0BC2777D-E568-A74C-A67A-AA3CFE782A81}" type="pres">
      <dgm:prSet presAssocID="{BCAFC930-A4BC-F54F-8B11-C1A5B4384431}"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525005F2-4B39-5D4F-869D-E7B3723A1D68}" type="pres">
      <dgm:prSet presAssocID="{BCAFC930-A4BC-F54F-8B11-C1A5B4384431}" presName="txShp" presStyleLbl="node1" presStyleIdx="0" presStyleCnt="1">
        <dgm:presLayoutVars>
          <dgm:bulletEnabled val="1"/>
        </dgm:presLayoutVars>
      </dgm:prSet>
      <dgm:spPr/>
    </dgm:pt>
  </dgm:ptLst>
  <dgm:cxnLst>
    <dgm:cxn modelId="{AAA87407-FA4D-F145-9772-75733B7F7957}" srcId="{A302188D-555D-C84F-AC1A-8FBB8DEC0426}" destId="{BCAFC930-A4BC-F54F-8B11-C1A5B4384431}" srcOrd="0" destOrd="0" parTransId="{CCBFD53C-B185-0049-946F-67B5791BFE7E}" sibTransId="{B24D31D7-CF87-4B4F-827F-B74FC282B3C5}"/>
    <dgm:cxn modelId="{3E6F597B-EDBD-A141-A55D-43F771CFD0B4}" type="presOf" srcId="{A302188D-555D-C84F-AC1A-8FBB8DEC0426}" destId="{B3346E90-4893-7348-B418-FF7431352000}" srcOrd="0" destOrd="0" presId="urn:microsoft.com/office/officeart/2005/8/layout/vList3"/>
    <dgm:cxn modelId="{A6966BF4-8154-FD40-A653-0B37A3579150}" type="presOf" srcId="{BCAFC930-A4BC-F54F-8B11-C1A5B4384431}" destId="{525005F2-4B39-5D4F-869D-E7B3723A1D68}" srcOrd="0" destOrd="0" presId="urn:microsoft.com/office/officeart/2005/8/layout/vList3"/>
    <dgm:cxn modelId="{A5DD4414-F41A-C442-8EA2-D6A3E8C458FA}" type="presParOf" srcId="{B3346E90-4893-7348-B418-FF7431352000}" destId="{19A6A6CC-C4C0-DC4E-9742-C71A333420F9}" srcOrd="0" destOrd="0" presId="urn:microsoft.com/office/officeart/2005/8/layout/vList3"/>
    <dgm:cxn modelId="{7E4462CE-5F3E-A54C-9F06-B5ECBE37C1DA}" type="presParOf" srcId="{19A6A6CC-C4C0-DC4E-9742-C71A333420F9}" destId="{0BC2777D-E568-A74C-A67A-AA3CFE782A81}" srcOrd="0" destOrd="0" presId="urn:microsoft.com/office/officeart/2005/8/layout/vList3"/>
    <dgm:cxn modelId="{C960AE7F-A86E-FB4C-BC86-202E88220185}" type="presParOf" srcId="{19A6A6CC-C4C0-DC4E-9742-C71A333420F9}" destId="{525005F2-4B39-5D4F-869D-E7B3723A1D6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90A4626-5BE9-5045-B5EC-2DF1A77D95DB}" type="doc">
      <dgm:prSet loTypeId="urn:microsoft.com/office/officeart/2005/8/layout/hList1" loCatId="list" qsTypeId="urn:microsoft.com/office/officeart/2005/8/quickstyle/simple1" qsCatId="simple" csTypeId="urn:microsoft.com/office/officeart/2005/8/colors/accent2_4" csCatId="accent2" phldr="1"/>
      <dgm:spPr/>
      <dgm:t>
        <a:bodyPr/>
        <a:lstStyle/>
        <a:p>
          <a:endParaRPr lang="en-US"/>
        </a:p>
      </dgm:t>
    </dgm:pt>
    <dgm:pt modelId="{DB94DE0E-0D46-9342-BE24-B45E2F261261}">
      <dgm:prSet/>
      <dgm:spPr/>
      <dgm:t>
        <a:bodyPr/>
        <a:lstStyle/>
        <a:p>
          <a:pPr algn="l"/>
          <a:r>
            <a:rPr lang="es-ES_tradnl" noProof="0" dirty="0"/>
            <a:t>Los Comités Asesores Comunitarios/Junta de Asesoría Comunitaria revisan: </a:t>
          </a:r>
        </a:p>
      </dgm:t>
    </dgm:pt>
    <dgm:pt modelId="{0ABA46B9-F3D7-7948-903E-1D6ED54D0DEE}" type="parTrans" cxnId="{9C2089E4-17F4-644B-81C6-CCBF5BE3498E}">
      <dgm:prSet/>
      <dgm:spPr/>
      <dgm:t>
        <a:bodyPr/>
        <a:lstStyle/>
        <a:p>
          <a:endParaRPr lang="en-US"/>
        </a:p>
      </dgm:t>
    </dgm:pt>
    <dgm:pt modelId="{FD903E45-D0E8-AD49-ABDA-86771D6C7612}" type="sibTrans" cxnId="{9C2089E4-17F4-644B-81C6-CCBF5BE3498E}">
      <dgm:prSet/>
      <dgm:spPr/>
      <dgm:t>
        <a:bodyPr/>
        <a:lstStyle/>
        <a:p>
          <a:endParaRPr lang="en-US"/>
        </a:p>
      </dgm:t>
    </dgm:pt>
    <dgm:pt modelId="{1452C379-14C6-BE4E-ACB5-DCA33B6A67EB}">
      <dgm:prSet/>
      <dgm:spPr/>
      <dgm:t>
        <a:bodyPr/>
        <a:lstStyle/>
        <a:p>
          <a:pPr>
            <a:buClr>
              <a:schemeClr val="accent3"/>
            </a:buClr>
          </a:pPr>
          <a:r>
            <a:rPr lang="es-ES_tradnl" b="0" i="0" noProof="0" dirty="0">
              <a:solidFill>
                <a:schemeClr val="accent6"/>
              </a:solidFill>
            </a:rPr>
            <a:t>Las investigaciones que se llevará a cabo en la comunidad </a:t>
          </a:r>
          <a:endParaRPr lang="es-ES_tradnl" noProof="0" dirty="0">
            <a:solidFill>
              <a:schemeClr val="accent6"/>
            </a:solidFill>
          </a:endParaRPr>
        </a:p>
      </dgm:t>
    </dgm:pt>
    <dgm:pt modelId="{7F939237-F5BC-BD4D-9A23-D4ACBE6C69A9}" type="parTrans" cxnId="{66638087-A87C-F74B-9782-444F03F465ED}">
      <dgm:prSet/>
      <dgm:spPr/>
      <dgm:t>
        <a:bodyPr/>
        <a:lstStyle/>
        <a:p>
          <a:endParaRPr lang="en-US"/>
        </a:p>
      </dgm:t>
    </dgm:pt>
    <dgm:pt modelId="{B433F0EC-95F0-BD41-A5EE-224D7665D154}" type="sibTrans" cxnId="{66638087-A87C-F74B-9782-444F03F465ED}">
      <dgm:prSet/>
      <dgm:spPr/>
      <dgm:t>
        <a:bodyPr/>
        <a:lstStyle/>
        <a:p>
          <a:endParaRPr lang="en-US"/>
        </a:p>
      </dgm:t>
    </dgm:pt>
    <dgm:pt modelId="{8F46E2CC-CBBE-7249-A5E0-9F94B84A0C82}">
      <dgm:prSet/>
      <dgm:spPr/>
      <dgm:t>
        <a:bodyPr/>
        <a:lstStyle/>
        <a:p>
          <a:pPr>
            <a:buClr>
              <a:schemeClr val="accent3"/>
            </a:buClr>
          </a:pPr>
          <a:r>
            <a:rPr lang="es-ES_tradnl" b="0" i="0" noProof="0" dirty="0">
              <a:solidFill>
                <a:schemeClr val="accent6"/>
              </a:solidFill>
            </a:rPr>
            <a:t>Los procedimientos locales de las investigaciones </a:t>
          </a:r>
          <a:endParaRPr lang="es-ES_tradnl" noProof="0" dirty="0">
            <a:solidFill>
              <a:schemeClr val="accent6"/>
            </a:solidFill>
          </a:endParaRPr>
        </a:p>
      </dgm:t>
    </dgm:pt>
    <dgm:pt modelId="{67D86076-CF28-EA4F-84CE-3B7975F7A1E8}" type="parTrans" cxnId="{E8B9C670-576E-1742-B98C-688B30475BF1}">
      <dgm:prSet/>
      <dgm:spPr/>
      <dgm:t>
        <a:bodyPr/>
        <a:lstStyle/>
        <a:p>
          <a:endParaRPr lang="en-US"/>
        </a:p>
      </dgm:t>
    </dgm:pt>
    <dgm:pt modelId="{A517BD11-8181-724A-96F0-36F0C5F01D26}" type="sibTrans" cxnId="{E8B9C670-576E-1742-B98C-688B30475BF1}">
      <dgm:prSet/>
      <dgm:spPr/>
      <dgm:t>
        <a:bodyPr/>
        <a:lstStyle/>
        <a:p>
          <a:endParaRPr lang="en-US"/>
        </a:p>
      </dgm:t>
    </dgm:pt>
    <dgm:pt modelId="{A79C277D-53C8-9E4E-AC31-56236C06AD8C}">
      <dgm:prSet/>
      <dgm:spPr/>
      <dgm:t>
        <a:bodyPr/>
        <a:lstStyle/>
        <a:p>
          <a:pPr>
            <a:buClr>
              <a:schemeClr val="accent3"/>
            </a:buClr>
          </a:pPr>
          <a:r>
            <a:rPr lang="es-ES_tradnl" b="0" i="0" noProof="0" dirty="0">
              <a:solidFill>
                <a:schemeClr val="accent6"/>
              </a:solidFill>
            </a:rPr>
            <a:t>Los criterios de inclusión y exclusión para la participación en la investigación </a:t>
          </a:r>
          <a:endParaRPr lang="es-ES_tradnl" noProof="0" dirty="0">
            <a:solidFill>
              <a:schemeClr val="accent6"/>
            </a:solidFill>
          </a:endParaRPr>
        </a:p>
      </dgm:t>
    </dgm:pt>
    <dgm:pt modelId="{62DE795E-DD90-6F4D-BE0F-BE27F1A64713}" type="parTrans" cxnId="{F06E5CA2-CDE9-1B47-AE48-E9F241512E4C}">
      <dgm:prSet/>
      <dgm:spPr/>
      <dgm:t>
        <a:bodyPr/>
        <a:lstStyle/>
        <a:p>
          <a:endParaRPr lang="en-US"/>
        </a:p>
      </dgm:t>
    </dgm:pt>
    <dgm:pt modelId="{FE467C5A-BAC7-6E4F-B26C-F5304D51A238}" type="sibTrans" cxnId="{F06E5CA2-CDE9-1B47-AE48-E9F241512E4C}">
      <dgm:prSet/>
      <dgm:spPr/>
      <dgm:t>
        <a:bodyPr/>
        <a:lstStyle/>
        <a:p>
          <a:endParaRPr lang="en-US"/>
        </a:p>
      </dgm:t>
    </dgm:pt>
    <dgm:pt modelId="{7494A8D7-F327-1545-BB44-0DB3F8148BFB}">
      <dgm:prSet/>
      <dgm:spPr/>
      <dgm:t>
        <a:bodyPr/>
        <a:lstStyle/>
        <a:p>
          <a:pPr>
            <a:buClr>
              <a:schemeClr val="accent3"/>
            </a:buClr>
          </a:pPr>
          <a:r>
            <a:rPr lang="es-ES_tradnl" b="0" i="0" noProof="0" dirty="0">
              <a:solidFill>
                <a:schemeClr val="accent6"/>
              </a:solidFill>
            </a:rPr>
            <a:t>Los materiales educativos que se distribuirán entre los participantes </a:t>
          </a:r>
          <a:endParaRPr lang="es-ES_tradnl" noProof="0" dirty="0">
            <a:solidFill>
              <a:schemeClr val="accent6"/>
            </a:solidFill>
          </a:endParaRPr>
        </a:p>
      </dgm:t>
    </dgm:pt>
    <dgm:pt modelId="{30C020FF-717B-BC44-BB22-6DDA35AB45F6}" type="parTrans" cxnId="{B3FDCEC4-4B49-6846-8767-880824F4D7B0}">
      <dgm:prSet/>
      <dgm:spPr/>
      <dgm:t>
        <a:bodyPr/>
        <a:lstStyle/>
        <a:p>
          <a:endParaRPr lang="en-US"/>
        </a:p>
      </dgm:t>
    </dgm:pt>
    <dgm:pt modelId="{35109314-EE0D-D549-BDA3-A9E0A595DEC6}" type="sibTrans" cxnId="{B3FDCEC4-4B49-6846-8767-880824F4D7B0}">
      <dgm:prSet/>
      <dgm:spPr/>
      <dgm:t>
        <a:bodyPr/>
        <a:lstStyle/>
        <a:p>
          <a:endParaRPr lang="en-US"/>
        </a:p>
      </dgm:t>
    </dgm:pt>
    <dgm:pt modelId="{2A109CA6-9FE1-994E-8C95-2ED5560BC390}">
      <dgm:prSet/>
      <dgm:spPr/>
      <dgm:t>
        <a:bodyPr/>
        <a:lstStyle/>
        <a:p>
          <a:pPr>
            <a:buClr>
              <a:schemeClr val="accent3"/>
            </a:buClr>
          </a:pPr>
          <a:r>
            <a:rPr lang="es-ES_tradnl" b="0" i="0" noProof="0" dirty="0">
              <a:solidFill>
                <a:schemeClr val="accent6"/>
              </a:solidFill>
            </a:rPr>
            <a:t>Las estrategias de reclutamiento de participantes para la investigación</a:t>
          </a:r>
          <a:endParaRPr lang="es-ES_tradnl" noProof="0" dirty="0">
            <a:solidFill>
              <a:schemeClr val="accent6"/>
            </a:solidFill>
          </a:endParaRPr>
        </a:p>
      </dgm:t>
    </dgm:pt>
    <dgm:pt modelId="{0B264194-F2FD-D14D-96C7-7E26D3DC8826}" type="parTrans" cxnId="{1E650A0D-C1EC-4140-9A36-9E3910A70FC7}">
      <dgm:prSet/>
      <dgm:spPr/>
      <dgm:t>
        <a:bodyPr/>
        <a:lstStyle/>
        <a:p>
          <a:endParaRPr lang="en-US"/>
        </a:p>
      </dgm:t>
    </dgm:pt>
    <dgm:pt modelId="{1DD6D39C-F936-FF48-8F77-D2183E69F90C}" type="sibTrans" cxnId="{1E650A0D-C1EC-4140-9A36-9E3910A70FC7}">
      <dgm:prSet/>
      <dgm:spPr/>
      <dgm:t>
        <a:bodyPr/>
        <a:lstStyle/>
        <a:p>
          <a:endParaRPr lang="en-US"/>
        </a:p>
      </dgm:t>
    </dgm:pt>
    <dgm:pt modelId="{7ED619DB-000F-5546-B133-082DE3A637B3}" type="pres">
      <dgm:prSet presAssocID="{190A4626-5BE9-5045-B5EC-2DF1A77D95DB}" presName="Name0" presStyleCnt="0">
        <dgm:presLayoutVars>
          <dgm:dir/>
          <dgm:animLvl val="lvl"/>
          <dgm:resizeHandles val="exact"/>
        </dgm:presLayoutVars>
      </dgm:prSet>
      <dgm:spPr/>
    </dgm:pt>
    <dgm:pt modelId="{F87DE516-EB22-9F4C-96F8-ECA381C57C9C}" type="pres">
      <dgm:prSet presAssocID="{DB94DE0E-0D46-9342-BE24-B45E2F261261}" presName="composite" presStyleCnt="0"/>
      <dgm:spPr/>
    </dgm:pt>
    <dgm:pt modelId="{1CD34CEC-4690-8448-96B5-6EBE1C364110}" type="pres">
      <dgm:prSet presAssocID="{DB94DE0E-0D46-9342-BE24-B45E2F261261}" presName="parTx" presStyleLbl="alignNode1" presStyleIdx="0" presStyleCnt="1">
        <dgm:presLayoutVars>
          <dgm:chMax val="0"/>
          <dgm:chPref val="0"/>
          <dgm:bulletEnabled val="1"/>
        </dgm:presLayoutVars>
      </dgm:prSet>
      <dgm:spPr/>
    </dgm:pt>
    <dgm:pt modelId="{1CBCC339-2642-1249-A4E0-4CDFA00E84DF}" type="pres">
      <dgm:prSet presAssocID="{DB94DE0E-0D46-9342-BE24-B45E2F261261}" presName="desTx" presStyleLbl="alignAccFollowNode1" presStyleIdx="0" presStyleCnt="1">
        <dgm:presLayoutVars>
          <dgm:bulletEnabled val="1"/>
        </dgm:presLayoutVars>
      </dgm:prSet>
      <dgm:spPr/>
    </dgm:pt>
  </dgm:ptLst>
  <dgm:cxnLst>
    <dgm:cxn modelId="{682ABC0A-DAA2-8745-906B-6DB516AD05A9}" type="presOf" srcId="{1452C379-14C6-BE4E-ACB5-DCA33B6A67EB}" destId="{1CBCC339-2642-1249-A4E0-4CDFA00E84DF}" srcOrd="0" destOrd="0" presId="urn:microsoft.com/office/officeart/2005/8/layout/hList1"/>
    <dgm:cxn modelId="{50C22D0C-AC7B-254B-91B9-6A98F1C48C59}" type="presOf" srcId="{A79C277D-53C8-9E4E-AC31-56236C06AD8C}" destId="{1CBCC339-2642-1249-A4E0-4CDFA00E84DF}" srcOrd="0" destOrd="2" presId="urn:microsoft.com/office/officeart/2005/8/layout/hList1"/>
    <dgm:cxn modelId="{1E650A0D-C1EC-4140-9A36-9E3910A70FC7}" srcId="{DB94DE0E-0D46-9342-BE24-B45E2F261261}" destId="{2A109CA6-9FE1-994E-8C95-2ED5560BC390}" srcOrd="4" destOrd="0" parTransId="{0B264194-F2FD-D14D-96C7-7E26D3DC8826}" sibTransId="{1DD6D39C-F936-FF48-8F77-D2183E69F90C}"/>
    <dgm:cxn modelId="{A4F79839-DFD7-FB46-A3B9-043850355DF6}" type="presOf" srcId="{7494A8D7-F327-1545-BB44-0DB3F8148BFB}" destId="{1CBCC339-2642-1249-A4E0-4CDFA00E84DF}" srcOrd="0" destOrd="3" presId="urn:microsoft.com/office/officeart/2005/8/layout/hList1"/>
    <dgm:cxn modelId="{E8B9C670-576E-1742-B98C-688B30475BF1}" srcId="{DB94DE0E-0D46-9342-BE24-B45E2F261261}" destId="{8F46E2CC-CBBE-7249-A5E0-9F94B84A0C82}" srcOrd="1" destOrd="0" parTransId="{67D86076-CF28-EA4F-84CE-3B7975F7A1E8}" sibTransId="{A517BD11-8181-724A-96F0-36F0C5F01D26}"/>
    <dgm:cxn modelId="{66638087-A87C-F74B-9782-444F03F465ED}" srcId="{DB94DE0E-0D46-9342-BE24-B45E2F261261}" destId="{1452C379-14C6-BE4E-ACB5-DCA33B6A67EB}" srcOrd="0" destOrd="0" parTransId="{7F939237-F5BC-BD4D-9A23-D4ACBE6C69A9}" sibTransId="{B433F0EC-95F0-BD41-A5EE-224D7665D154}"/>
    <dgm:cxn modelId="{C15C5088-7E82-A34B-A041-1019F3B14596}" type="presOf" srcId="{8F46E2CC-CBBE-7249-A5E0-9F94B84A0C82}" destId="{1CBCC339-2642-1249-A4E0-4CDFA00E84DF}" srcOrd="0" destOrd="1" presId="urn:microsoft.com/office/officeart/2005/8/layout/hList1"/>
    <dgm:cxn modelId="{F06E5CA2-CDE9-1B47-AE48-E9F241512E4C}" srcId="{DB94DE0E-0D46-9342-BE24-B45E2F261261}" destId="{A79C277D-53C8-9E4E-AC31-56236C06AD8C}" srcOrd="2" destOrd="0" parTransId="{62DE795E-DD90-6F4D-BE0F-BE27F1A64713}" sibTransId="{FE467C5A-BAC7-6E4F-B26C-F5304D51A238}"/>
    <dgm:cxn modelId="{064E52C0-B99D-1148-B15D-4490AA44B76A}" type="presOf" srcId="{190A4626-5BE9-5045-B5EC-2DF1A77D95DB}" destId="{7ED619DB-000F-5546-B133-082DE3A637B3}" srcOrd="0" destOrd="0" presId="urn:microsoft.com/office/officeart/2005/8/layout/hList1"/>
    <dgm:cxn modelId="{B3FDCEC4-4B49-6846-8767-880824F4D7B0}" srcId="{DB94DE0E-0D46-9342-BE24-B45E2F261261}" destId="{7494A8D7-F327-1545-BB44-0DB3F8148BFB}" srcOrd="3" destOrd="0" parTransId="{30C020FF-717B-BC44-BB22-6DDA35AB45F6}" sibTransId="{35109314-EE0D-D549-BDA3-A9E0A595DEC6}"/>
    <dgm:cxn modelId="{0CBE2FC7-57BC-3141-8008-28111BF43F41}" type="presOf" srcId="{2A109CA6-9FE1-994E-8C95-2ED5560BC390}" destId="{1CBCC339-2642-1249-A4E0-4CDFA00E84DF}" srcOrd="0" destOrd="4" presId="urn:microsoft.com/office/officeart/2005/8/layout/hList1"/>
    <dgm:cxn modelId="{9C2089E4-17F4-644B-81C6-CCBF5BE3498E}" srcId="{190A4626-5BE9-5045-B5EC-2DF1A77D95DB}" destId="{DB94DE0E-0D46-9342-BE24-B45E2F261261}" srcOrd="0" destOrd="0" parTransId="{0ABA46B9-F3D7-7948-903E-1D6ED54D0DEE}" sibTransId="{FD903E45-D0E8-AD49-ABDA-86771D6C7612}"/>
    <dgm:cxn modelId="{446873E6-B15A-264D-A91A-EB7986DEABDC}" type="presOf" srcId="{DB94DE0E-0D46-9342-BE24-B45E2F261261}" destId="{1CD34CEC-4690-8448-96B5-6EBE1C364110}" srcOrd="0" destOrd="0" presId="urn:microsoft.com/office/officeart/2005/8/layout/hList1"/>
    <dgm:cxn modelId="{0FA81E30-99D4-5745-9394-C5316567C6EB}" type="presParOf" srcId="{7ED619DB-000F-5546-B133-082DE3A637B3}" destId="{F87DE516-EB22-9F4C-96F8-ECA381C57C9C}" srcOrd="0" destOrd="0" presId="urn:microsoft.com/office/officeart/2005/8/layout/hList1"/>
    <dgm:cxn modelId="{D882E0AE-AC58-AB49-AD23-A1BB6DCEC38A}" type="presParOf" srcId="{F87DE516-EB22-9F4C-96F8-ECA381C57C9C}" destId="{1CD34CEC-4690-8448-96B5-6EBE1C364110}" srcOrd="0" destOrd="0" presId="urn:microsoft.com/office/officeart/2005/8/layout/hList1"/>
    <dgm:cxn modelId="{970E80D0-244B-9B42-92A0-3D5B74AC7CEC}" type="presParOf" srcId="{F87DE516-EB22-9F4C-96F8-ECA381C57C9C}" destId="{1CBCC339-2642-1249-A4E0-4CDFA00E8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a:solidFill>
          <a:schemeClr val="bg1">
            <a:lumMod val="85000"/>
          </a:schemeClr>
        </a:solidFill>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a:solidFill>
          <a:schemeClr val="bg1">
            <a:lumMod val="85000"/>
          </a:schemeClr>
        </a:solidFill>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a:solidFill>
          <a:schemeClr val="bg1">
            <a:lumMod val="85000"/>
          </a:schemeClr>
        </a:solidFill>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a:solidFill>
          <a:schemeClr val="bg1">
            <a:lumMod val="85000"/>
          </a:schemeClr>
        </a:solidFill>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a:solidFill>
          <a:schemeClr val="bg1">
            <a:lumMod val="85000"/>
          </a:schemeClr>
        </a:solidFill>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a:solidFill>
          <a:schemeClr val="bg1">
            <a:lumMod val="85000"/>
          </a:schemeClr>
        </a:solidFill>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AFA563A-C2F4-F34F-8E61-803F493275E9}"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A9F61E32-58AA-574C-BEAF-AEF10ABF8D14}">
      <dgm:prSet/>
      <dgm:spPr/>
      <dgm:t>
        <a:bodyPr/>
        <a:lstStyle/>
        <a:p>
          <a:r>
            <a:rPr lang="es-US" b="0" i="0" dirty="0"/>
            <a:t>La circuncisión masculina consiste en una intervención quirúrgica a través de la cual se extirpa el prepucio (piel que cubre el glande del pene).</a:t>
          </a:r>
          <a:endParaRPr lang="en-US" dirty="0"/>
        </a:p>
      </dgm:t>
    </dgm:pt>
    <dgm:pt modelId="{DE48C7C2-CDCB-0444-AA58-312275143771}" type="parTrans" cxnId="{841D7657-30F8-1B46-94E9-9F842B3B2788}">
      <dgm:prSet/>
      <dgm:spPr/>
      <dgm:t>
        <a:bodyPr/>
        <a:lstStyle/>
        <a:p>
          <a:endParaRPr lang="en-US"/>
        </a:p>
      </dgm:t>
    </dgm:pt>
    <dgm:pt modelId="{C4DA34DF-FCE8-6A4F-948B-3E9E975AA99A}" type="sibTrans" cxnId="{841D7657-30F8-1B46-94E9-9F842B3B2788}">
      <dgm:prSet/>
      <dgm:spPr/>
      <dgm:t>
        <a:bodyPr/>
        <a:lstStyle/>
        <a:p>
          <a:endParaRPr lang="en-US"/>
        </a:p>
      </dgm:t>
    </dgm:pt>
    <dgm:pt modelId="{635A3E6E-033F-A140-A8CD-7A71E626DA33}">
      <dgm:prSet/>
      <dgm:spPr/>
      <dgm:t>
        <a:bodyPr/>
        <a:lstStyle/>
        <a:p>
          <a:r>
            <a:rPr lang="es-ES" b="0" dirty="0"/>
            <a:t>La circuncisión masculina es probablemente la cirugía más antigua y frecuente en los seres humanos.</a:t>
          </a:r>
          <a:endParaRPr lang="en-US" dirty="0"/>
        </a:p>
      </dgm:t>
    </dgm:pt>
    <dgm:pt modelId="{9263BF5E-FDFE-2E42-AC3C-631211D8BD51}" type="parTrans" cxnId="{3284A42D-33DF-4846-BC51-D456405210F5}">
      <dgm:prSet/>
      <dgm:spPr/>
      <dgm:t>
        <a:bodyPr/>
        <a:lstStyle/>
        <a:p>
          <a:endParaRPr lang="en-US"/>
        </a:p>
      </dgm:t>
    </dgm:pt>
    <dgm:pt modelId="{22B115EF-496E-944D-BC4B-D6926E8107B1}" type="sibTrans" cxnId="{3284A42D-33DF-4846-BC51-D456405210F5}">
      <dgm:prSet/>
      <dgm:spPr/>
      <dgm:t>
        <a:bodyPr/>
        <a:lstStyle/>
        <a:p>
          <a:endParaRPr lang="en-US"/>
        </a:p>
      </dgm:t>
    </dgm:pt>
    <dgm:pt modelId="{838059A4-ECC0-4F4F-951F-65B3728B847C}">
      <dgm:prSet/>
      <dgm:spPr/>
      <dgm:t>
        <a:bodyPr/>
        <a:lstStyle/>
        <a:p>
          <a:pPr>
            <a:buChar char="•"/>
          </a:pPr>
          <a:r>
            <a:rPr lang="es-ES"/>
            <a:t>Entre el 20% y 25% de los varones del mundo están circuncidados.</a:t>
          </a:r>
          <a:endParaRPr lang="en-US" dirty="0"/>
        </a:p>
      </dgm:t>
    </dgm:pt>
    <dgm:pt modelId="{6EB37C34-1DB2-EC43-A23F-FA6E6B331D7F}" type="parTrans" cxnId="{DD7CB3CF-CD8C-9141-B619-566144B41C2F}">
      <dgm:prSet/>
      <dgm:spPr/>
    </dgm:pt>
    <dgm:pt modelId="{F46941ED-8A9D-294B-9B88-DC13ED69DDBE}" type="sibTrans" cxnId="{DD7CB3CF-CD8C-9141-B619-566144B41C2F}">
      <dgm:prSet/>
      <dgm:spPr/>
    </dgm:pt>
    <dgm:pt modelId="{A042FCE6-108D-A144-81C3-15E26B5C4868}">
      <dgm:prSet/>
      <dgm:spPr/>
      <dgm:t>
        <a:bodyPr/>
        <a:lstStyle/>
        <a:p>
          <a:r>
            <a:rPr lang="es-ES"/>
            <a:t>La circuncisión es un procedimiento sencillo que conlleva beneficios y algunos riesgos</a:t>
          </a:r>
          <a:endParaRPr lang="en-US" dirty="0"/>
        </a:p>
      </dgm:t>
    </dgm:pt>
    <dgm:pt modelId="{726A6A85-0D42-4C41-834D-66A32EBD3B0B}" type="parTrans" cxnId="{7D396AB9-8DA7-C04D-96E0-3A3E602D12A1}">
      <dgm:prSet/>
      <dgm:spPr/>
      <dgm:t>
        <a:bodyPr/>
        <a:lstStyle/>
        <a:p>
          <a:endParaRPr lang="en-US"/>
        </a:p>
      </dgm:t>
    </dgm:pt>
    <dgm:pt modelId="{F8885E2E-CF8F-8049-BF32-2111703CD009}" type="sibTrans" cxnId="{7D396AB9-8DA7-C04D-96E0-3A3E602D12A1}">
      <dgm:prSet/>
      <dgm:spPr/>
      <dgm:t>
        <a:bodyPr/>
        <a:lstStyle/>
        <a:p>
          <a:endParaRPr lang="en-US"/>
        </a:p>
      </dgm:t>
    </dgm:pt>
    <dgm:pt modelId="{A4C0BFBC-B212-724A-99FB-92BE54C7F960}" type="pres">
      <dgm:prSet presAssocID="{7AFA563A-C2F4-F34F-8E61-803F493275E9}" presName="linear" presStyleCnt="0">
        <dgm:presLayoutVars>
          <dgm:animLvl val="lvl"/>
          <dgm:resizeHandles val="exact"/>
        </dgm:presLayoutVars>
      </dgm:prSet>
      <dgm:spPr/>
    </dgm:pt>
    <dgm:pt modelId="{1B37F99A-CD23-2F49-9621-AFC37B3983DB}" type="pres">
      <dgm:prSet presAssocID="{A9F61E32-58AA-574C-BEAF-AEF10ABF8D14}" presName="parentText" presStyleLbl="node1" presStyleIdx="0" presStyleCnt="4">
        <dgm:presLayoutVars>
          <dgm:chMax val="0"/>
          <dgm:bulletEnabled val="1"/>
        </dgm:presLayoutVars>
      </dgm:prSet>
      <dgm:spPr/>
    </dgm:pt>
    <dgm:pt modelId="{54BDC716-98D5-B74F-BB52-C09B40A59035}" type="pres">
      <dgm:prSet presAssocID="{C4DA34DF-FCE8-6A4F-948B-3E9E975AA99A}" presName="spacer" presStyleCnt="0"/>
      <dgm:spPr/>
    </dgm:pt>
    <dgm:pt modelId="{D725474C-1B01-0447-9964-3FA14F197B54}" type="pres">
      <dgm:prSet presAssocID="{635A3E6E-033F-A140-A8CD-7A71E626DA33}" presName="parentText" presStyleLbl="node1" presStyleIdx="1" presStyleCnt="4">
        <dgm:presLayoutVars>
          <dgm:chMax val="0"/>
          <dgm:bulletEnabled val="1"/>
        </dgm:presLayoutVars>
      </dgm:prSet>
      <dgm:spPr/>
    </dgm:pt>
    <dgm:pt modelId="{BF96B80E-F0A6-B147-8091-914F86475788}" type="pres">
      <dgm:prSet presAssocID="{22B115EF-496E-944D-BC4B-D6926E8107B1}" presName="spacer" presStyleCnt="0"/>
      <dgm:spPr/>
    </dgm:pt>
    <dgm:pt modelId="{4D845DB0-3D60-2C47-B679-2DB6E1C0D0C6}" type="pres">
      <dgm:prSet presAssocID="{838059A4-ECC0-4F4F-951F-65B3728B847C}" presName="parentText" presStyleLbl="node1" presStyleIdx="2" presStyleCnt="4">
        <dgm:presLayoutVars>
          <dgm:chMax val="0"/>
          <dgm:bulletEnabled val="1"/>
        </dgm:presLayoutVars>
      </dgm:prSet>
      <dgm:spPr/>
    </dgm:pt>
    <dgm:pt modelId="{24927F4D-6831-794B-A84E-627BCB0CDDB8}" type="pres">
      <dgm:prSet presAssocID="{F46941ED-8A9D-294B-9B88-DC13ED69DDBE}" presName="spacer" presStyleCnt="0"/>
      <dgm:spPr/>
    </dgm:pt>
    <dgm:pt modelId="{ADAC0B09-4CFF-BD41-9450-B456B88B50ED}" type="pres">
      <dgm:prSet presAssocID="{A042FCE6-108D-A144-81C3-15E26B5C4868}" presName="parentText" presStyleLbl="node1" presStyleIdx="3" presStyleCnt="4">
        <dgm:presLayoutVars>
          <dgm:chMax val="0"/>
          <dgm:bulletEnabled val="1"/>
        </dgm:presLayoutVars>
      </dgm:prSet>
      <dgm:spPr/>
    </dgm:pt>
  </dgm:ptLst>
  <dgm:cxnLst>
    <dgm:cxn modelId="{6778BD07-B428-834C-B2FD-2EF7C0C18819}" type="presOf" srcId="{7AFA563A-C2F4-F34F-8E61-803F493275E9}" destId="{A4C0BFBC-B212-724A-99FB-92BE54C7F960}" srcOrd="0" destOrd="0" presId="urn:microsoft.com/office/officeart/2005/8/layout/vList2"/>
    <dgm:cxn modelId="{DE56401C-452F-8D4C-8E4F-33B77BC438E4}" type="presOf" srcId="{A042FCE6-108D-A144-81C3-15E26B5C4868}" destId="{ADAC0B09-4CFF-BD41-9450-B456B88B50ED}" srcOrd="0" destOrd="0" presId="urn:microsoft.com/office/officeart/2005/8/layout/vList2"/>
    <dgm:cxn modelId="{514B382A-30A0-6543-B811-053D1CF19B89}" type="presOf" srcId="{838059A4-ECC0-4F4F-951F-65B3728B847C}" destId="{4D845DB0-3D60-2C47-B679-2DB6E1C0D0C6}" srcOrd="0" destOrd="0" presId="urn:microsoft.com/office/officeart/2005/8/layout/vList2"/>
    <dgm:cxn modelId="{3284A42D-33DF-4846-BC51-D456405210F5}" srcId="{7AFA563A-C2F4-F34F-8E61-803F493275E9}" destId="{635A3E6E-033F-A140-A8CD-7A71E626DA33}" srcOrd="1" destOrd="0" parTransId="{9263BF5E-FDFE-2E42-AC3C-631211D8BD51}" sibTransId="{22B115EF-496E-944D-BC4B-D6926E8107B1}"/>
    <dgm:cxn modelId="{841D7657-30F8-1B46-94E9-9F842B3B2788}" srcId="{7AFA563A-C2F4-F34F-8E61-803F493275E9}" destId="{A9F61E32-58AA-574C-BEAF-AEF10ABF8D14}" srcOrd="0" destOrd="0" parTransId="{DE48C7C2-CDCB-0444-AA58-312275143771}" sibTransId="{C4DA34DF-FCE8-6A4F-948B-3E9E975AA99A}"/>
    <dgm:cxn modelId="{9D08DF5D-A3B0-A847-9CFC-1058EF3BE07B}" type="presOf" srcId="{A9F61E32-58AA-574C-BEAF-AEF10ABF8D14}" destId="{1B37F99A-CD23-2F49-9621-AFC37B3983DB}" srcOrd="0" destOrd="0" presId="urn:microsoft.com/office/officeart/2005/8/layout/vList2"/>
    <dgm:cxn modelId="{56BC9566-3DD3-1046-ABF6-AA7F857E4015}" type="presOf" srcId="{635A3E6E-033F-A140-A8CD-7A71E626DA33}" destId="{D725474C-1B01-0447-9964-3FA14F197B54}" srcOrd="0" destOrd="0" presId="urn:microsoft.com/office/officeart/2005/8/layout/vList2"/>
    <dgm:cxn modelId="{7D396AB9-8DA7-C04D-96E0-3A3E602D12A1}" srcId="{7AFA563A-C2F4-F34F-8E61-803F493275E9}" destId="{A042FCE6-108D-A144-81C3-15E26B5C4868}" srcOrd="3" destOrd="0" parTransId="{726A6A85-0D42-4C41-834D-66A32EBD3B0B}" sibTransId="{F8885E2E-CF8F-8049-BF32-2111703CD009}"/>
    <dgm:cxn modelId="{DD7CB3CF-CD8C-9141-B619-566144B41C2F}" srcId="{7AFA563A-C2F4-F34F-8E61-803F493275E9}" destId="{838059A4-ECC0-4F4F-951F-65B3728B847C}" srcOrd="2" destOrd="0" parTransId="{6EB37C34-1DB2-EC43-A23F-FA6E6B331D7F}" sibTransId="{F46941ED-8A9D-294B-9B88-DC13ED69DDBE}"/>
    <dgm:cxn modelId="{081528EF-F814-B445-9F6E-36BDD2D6430A}" type="presParOf" srcId="{A4C0BFBC-B212-724A-99FB-92BE54C7F960}" destId="{1B37F99A-CD23-2F49-9621-AFC37B3983DB}" srcOrd="0" destOrd="0" presId="urn:microsoft.com/office/officeart/2005/8/layout/vList2"/>
    <dgm:cxn modelId="{FB2B8CEB-E35B-0B49-BDF0-9D15CA6E823B}" type="presParOf" srcId="{A4C0BFBC-B212-724A-99FB-92BE54C7F960}" destId="{54BDC716-98D5-B74F-BB52-C09B40A59035}" srcOrd="1" destOrd="0" presId="urn:microsoft.com/office/officeart/2005/8/layout/vList2"/>
    <dgm:cxn modelId="{2B892052-0FF5-7A4F-ACC1-CF25171065FA}" type="presParOf" srcId="{A4C0BFBC-B212-724A-99FB-92BE54C7F960}" destId="{D725474C-1B01-0447-9964-3FA14F197B54}" srcOrd="2" destOrd="0" presId="urn:microsoft.com/office/officeart/2005/8/layout/vList2"/>
    <dgm:cxn modelId="{A2EBD181-E392-F24F-8925-CA6F7B631732}" type="presParOf" srcId="{A4C0BFBC-B212-724A-99FB-92BE54C7F960}" destId="{BF96B80E-F0A6-B147-8091-914F86475788}" srcOrd="3" destOrd="0" presId="urn:microsoft.com/office/officeart/2005/8/layout/vList2"/>
    <dgm:cxn modelId="{FD684C9B-9F3C-D44F-8D23-C8B87FF7608E}" type="presParOf" srcId="{A4C0BFBC-B212-724A-99FB-92BE54C7F960}" destId="{4D845DB0-3D60-2C47-B679-2DB6E1C0D0C6}" srcOrd="4" destOrd="0" presId="urn:microsoft.com/office/officeart/2005/8/layout/vList2"/>
    <dgm:cxn modelId="{2FF4A9B6-3C74-4C45-833D-5B87748E8DD4}" type="presParOf" srcId="{A4C0BFBC-B212-724A-99FB-92BE54C7F960}" destId="{24927F4D-6831-794B-A84E-627BCB0CDDB8}" srcOrd="5" destOrd="0" presId="urn:microsoft.com/office/officeart/2005/8/layout/vList2"/>
    <dgm:cxn modelId="{F24A0898-4CFF-B640-BBA8-063CD4D9AFDE}" type="presParOf" srcId="{A4C0BFBC-B212-724A-99FB-92BE54C7F960}" destId="{ADAC0B09-4CFF-BD41-9450-B456B88B50E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F8C7197-DA06-2C46-9CB8-E27AC8AF814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BB777AC3-5308-D340-AE7F-A3AAF8187CAA}">
      <dgm:prSet/>
      <dgm:spPr/>
      <dgm:t>
        <a:bodyPr/>
        <a:lstStyle/>
        <a:p>
          <a:r>
            <a:rPr lang="es-ES" dirty="0"/>
            <a:t>Tres estudios clínicos reportaron una reducción de riesgo de infección con VIH de entre el 50% y 60% en hombres que tienen sexo con mujeres.</a:t>
          </a:r>
          <a:endParaRPr lang="en-US" dirty="0"/>
        </a:p>
      </dgm:t>
    </dgm:pt>
    <dgm:pt modelId="{2AF70371-42E5-B247-94A4-6A1E0D44560F}" type="parTrans" cxnId="{CD7CB947-03A8-DD48-87EC-44F8A683C20D}">
      <dgm:prSet/>
      <dgm:spPr/>
      <dgm:t>
        <a:bodyPr/>
        <a:lstStyle/>
        <a:p>
          <a:endParaRPr lang="en-US"/>
        </a:p>
      </dgm:t>
    </dgm:pt>
    <dgm:pt modelId="{CECF442E-BB62-044C-A541-BD8404230256}" type="sibTrans" cxnId="{CD7CB947-03A8-DD48-87EC-44F8A683C20D}">
      <dgm:prSet/>
      <dgm:spPr/>
      <dgm:t>
        <a:bodyPr/>
        <a:lstStyle/>
        <a:p>
          <a:endParaRPr lang="en-US"/>
        </a:p>
      </dgm:t>
    </dgm:pt>
    <dgm:pt modelId="{C22501AF-283F-114C-AC1A-D7CAFF8FE58F}">
      <dgm:prSet/>
      <dgm:spPr/>
      <dgm:t>
        <a:bodyPr/>
        <a:lstStyle/>
        <a:p>
          <a:r>
            <a:rPr lang="es-ES" dirty="0" err="1"/>
            <a:t>Auvert</a:t>
          </a:r>
          <a:r>
            <a:rPr lang="es-ES" dirty="0"/>
            <a:t>, </a:t>
          </a:r>
          <a:r>
            <a:rPr lang="es-ES" dirty="0" err="1"/>
            <a:t>et.al</a:t>
          </a:r>
          <a:r>
            <a:rPr lang="es-ES" dirty="0"/>
            <a:t>. (2005), Sudáfrica: 3,274 varones. 60% de protección.</a:t>
          </a:r>
          <a:endParaRPr lang="en-US" dirty="0"/>
        </a:p>
      </dgm:t>
    </dgm:pt>
    <dgm:pt modelId="{9EB4B5C4-2C7C-4F47-A5E6-1AB50F9FF99E}" type="parTrans" cxnId="{CE33559A-6902-714F-B262-E755FA463D2D}">
      <dgm:prSet/>
      <dgm:spPr/>
      <dgm:t>
        <a:bodyPr/>
        <a:lstStyle/>
        <a:p>
          <a:endParaRPr lang="en-US"/>
        </a:p>
      </dgm:t>
    </dgm:pt>
    <dgm:pt modelId="{59730131-DA97-A248-AC89-08CCE977E1F3}" type="sibTrans" cxnId="{CE33559A-6902-714F-B262-E755FA463D2D}">
      <dgm:prSet/>
      <dgm:spPr/>
      <dgm:t>
        <a:bodyPr/>
        <a:lstStyle/>
        <a:p>
          <a:endParaRPr lang="en-US"/>
        </a:p>
      </dgm:t>
    </dgm:pt>
    <dgm:pt modelId="{2B483BD6-7FEF-8648-BE02-CEED8ACD6151}">
      <dgm:prSet/>
      <dgm:spPr/>
      <dgm:t>
        <a:bodyPr/>
        <a:lstStyle/>
        <a:p>
          <a:r>
            <a:rPr lang="es-ES" dirty="0" err="1"/>
            <a:t>Bailley</a:t>
          </a:r>
          <a:r>
            <a:rPr lang="es-ES" dirty="0"/>
            <a:t>, </a:t>
          </a:r>
          <a:r>
            <a:rPr lang="es-ES" dirty="0" err="1"/>
            <a:t>et.al</a:t>
          </a:r>
          <a:r>
            <a:rPr lang="es-ES" dirty="0"/>
            <a:t>. (2007), Kenia: 2,784 varones. 60% de protección. </a:t>
          </a:r>
          <a:endParaRPr lang="en-US" dirty="0"/>
        </a:p>
      </dgm:t>
    </dgm:pt>
    <dgm:pt modelId="{2A5152FF-E0EC-A149-8A87-CCB91B0AE85F}" type="parTrans" cxnId="{56997D8A-3ECB-9E4F-8BFE-D182BAC2B637}">
      <dgm:prSet/>
      <dgm:spPr/>
      <dgm:t>
        <a:bodyPr/>
        <a:lstStyle/>
        <a:p>
          <a:endParaRPr lang="en-US"/>
        </a:p>
      </dgm:t>
    </dgm:pt>
    <dgm:pt modelId="{B3F76108-F5CF-674E-8B1E-1D338F766E70}" type="sibTrans" cxnId="{56997D8A-3ECB-9E4F-8BFE-D182BAC2B637}">
      <dgm:prSet/>
      <dgm:spPr/>
      <dgm:t>
        <a:bodyPr/>
        <a:lstStyle/>
        <a:p>
          <a:endParaRPr lang="en-US"/>
        </a:p>
      </dgm:t>
    </dgm:pt>
    <dgm:pt modelId="{3FC32B60-AFBA-0440-8FC9-BC072878F268}">
      <dgm:prSet/>
      <dgm:spPr/>
      <dgm:t>
        <a:bodyPr/>
        <a:lstStyle/>
        <a:p>
          <a:r>
            <a:rPr lang="es-ES" dirty="0"/>
            <a:t>Gray, </a:t>
          </a:r>
          <a:r>
            <a:rPr lang="es-ES" dirty="0" err="1"/>
            <a:t>et.al</a:t>
          </a:r>
          <a:r>
            <a:rPr lang="es-ES" dirty="0"/>
            <a:t>. (2007), Uganda: 4,996 varones. 55% de protección. </a:t>
          </a:r>
          <a:endParaRPr lang="en-US" dirty="0"/>
        </a:p>
      </dgm:t>
    </dgm:pt>
    <dgm:pt modelId="{FFDBA3F1-337E-CF4D-B156-087AF9E43435}" type="parTrans" cxnId="{C064CFD8-39C0-CF42-8DD4-AE09F20E7389}">
      <dgm:prSet/>
      <dgm:spPr/>
      <dgm:t>
        <a:bodyPr/>
        <a:lstStyle/>
        <a:p>
          <a:endParaRPr lang="en-US"/>
        </a:p>
      </dgm:t>
    </dgm:pt>
    <dgm:pt modelId="{B635BCA4-5CBA-C44A-8156-85850DE93859}" type="sibTrans" cxnId="{C064CFD8-39C0-CF42-8DD4-AE09F20E7389}">
      <dgm:prSet/>
      <dgm:spPr/>
      <dgm:t>
        <a:bodyPr/>
        <a:lstStyle/>
        <a:p>
          <a:endParaRPr lang="en-US"/>
        </a:p>
      </dgm:t>
    </dgm:pt>
    <dgm:pt modelId="{FF558EDA-963C-6548-99EE-7C9BA86297FA}" type="pres">
      <dgm:prSet presAssocID="{4F8C7197-DA06-2C46-9CB8-E27AC8AF814D}" presName="linear" presStyleCnt="0">
        <dgm:presLayoutVars>
          <dgm:animLvl val="lvl"/>
          <dgm:resizeHandles val="exact"/>
        </dgm:presLayoutVars>
      </dgm:prSet>
      <dgm:spPr/>
    </dgm:pt>
    <dgm:pt modelId="{C45B1ACD-3461-034C-9DBB-8EDAC45CC5DA}" type="pres">
      <dgm:prSet presAssocID="{BB777AC3-5308-D340-AE7F-A3AAF8187CAA}" presName="parentText" presStyleLbl="node1" presStyleIdx="0" presStyleCnt="4">
        <dgm:presLayoutVars>
          <dgm:chMax val="0"/>
          <dgm:bulletEnabled val="1"/>
        </dgm:presLayoutVars>
      </dgm:prSet>
      <dgm:spPr/>
    </dgm:pt>
    <dgm:pt modelId="{906D069D-BC71-1545-89BA-096245A6599D}" type="pres">
      <dgm:prSet presAssocID="{CECF442E-BB62-044C-A541-BD8404230256}" presName="spacer" presStyleCnt="0"/>
      <dgm:spPr/>
    </dgm:pt>
    <dgm:pt modelId="{BFF55562-F5D5-DB43-87D5-62D2453DBD13}" type="pres">
      <dgm:prSet presAssocID="{C22501AF-283F-114C-AC1A-D7CAFF8FE58F}" presName="parentText" presStyleLbl="node1" presStyleIdx="1" presStyleCnt="4">
        <dgm:presLayoutVars>
          <dgm:chMax val="0"/>
          <dgm:bulletEnabled val="1"/>
        </dgm:presLayoutVars>
      </dgm:prSet>
      <dgm:spPr/>
    </dgm:pt>
    <dgm:pt modelId="{431CD1EE-C73D-5E45-AF6E-C7FE97F1C797}" type="pres">
      <dgm:prSet presAssocID="{59730131-DA97-A248-AC89-08CCE977E1F3}" presName="spacer" presStyleCnt="0"/>
      <dgm:spPr/>
    </dgm:pt>
    <dgm:pt modelId="{C3F6B88D-D926-504B-A969-B4B2D0011505}" type="pres">
      <dgm:prSet presAssocID="{2B483BD6-7FEF-8648-BE02-CEED8ACD6151}" presName="parentText" presStyleLbl="node1" presStyleIdx="2" presStyleCnt="4">
        <dgm:presLayoutVars>
          <dgm:chMax val="0"/>
          <dgm:bulletEnabled val="1"/>
        </dgm:presLayoutVars>
      </dgm:prSet>
      <dgm:spPr/>
    </dgm:pt>
    <dgm:pt modelId="{07896C99-3671-FA46-B9F2-B90CADE7D82F}" type="pres">
      <dgm:prSet presAssocID="{B3F76108-F5CF-674E-8B1E-1D338F766E70}" presName="spacer" presStyleCnt="0"/>
      <dgm:spPr/>
    </dgm:pt>
    <dgm:pt modelId="{3FFD0CB1-01D7-6145-AD71-276ACE8641EE}" type="pres">
      <dgm:prSet presAssocID="{3FC32B60-AFBA-0440-8FC9-BC072878F268}" presName="parentText" presStyleLbl="node1" presStyleIdx="3" presStyleCnt="4">
        <dgm:presLayoutVars>
          <dgm:chMax val="0"/>
          <dgm:bulletEnabled val="1"/>
        </dgm:presLayoutVars>
      </dgm:prSet>
      <dgm:spPr/>
    </dgm:pt>
  </dgm:ptLst>
  <dgm:cxnLst>
    <dgm:cxn modelId="{CD7CB947-03A8-DD48-87EC-44F8A683C20D}" srcId="{4F8C7197-DA06-2C46-9CB8-E27AC8AF814D}" destId="{BB777AC3-5308-D340-AE7F-A3AAF8187CAA}" srcOrd="0" destOrd="0" parTransId="{2AF70371-42E5-B247-94A4-6A1E0D44560F}" sibTransId="{CECF442E-BB62-044C-A541-BD8404230256}"/>
    <dgm:cxn modelId="{9C6B0858-77C7-F142-8C11-7DDA343760C8}" type="presOf" srcId="{3FC32B60-AFBA-0440-8FC9-BC072878F268}" destId="{3FFD0CB1-01D7-6145-AD71-276ACE8641EE}" srcOrd="0" destOrd="0" presId="urn:microsoft.com/office/officeart/2005/8/layout/vList2"/>
    <dgm:cxn modelId="{C8734470-1639-8140-A749-FC94C8E2E454}" type="presOf" srcId="{C22501AF-283F-114C-AC1A-D7CAFF8FE58F}" destId="{BFF55562-F5D5-DB43-87D5-62D2453DBD13}" srcOrd="0" destOrd="0" presId="urn:microsoft.com/office/officeart/2005/8/layout/vList2"/>
    <dgm:cxn modelId="{56997D8A-3ECB-9E4F-8BFE-D182BAC2B637}" srcId="{4F8C7197-DA06-2C46-9CB8-E27AC8AF814D}" destId="{2B483BD6-7FEF-8648-BE02-CEED8ACD6151}" srcOrd="2" destOrd="0" parTransId="{2A5152FF-E0EC-A149-8A87-CCB91B0AE85F}" sibTransId="{B3F76108-F5CF-674E-8B1E-1D338F766E70}"/>
    <dgm:cxn modelId="{CE33559A-6902-714F-B262-E755FA463D2D}" srcId="{4F8C7197-DA06-2C46-9CB8-E27AC8AF814D}" destId="{C22501AF-283F-114C-AC1A-D7CAFF8FE58F}" srcOrd="1" destOrd="0" parTransId="{9EB4B5C4-2C7C-4F47-A5E6-1AB50F9FF99E}" sibTransId="{59730131-DA97-A248-AC89-08CCE977E1F3}"/>
    <dgm:cxn modelId="{49106BB7-B74F-8841-A7E1-925540364B44}" type="presOf" srcId="{4F8C7197-DA06-2C46-9CB8-E27AC8AF814D}" destId="{FF558EDA-963C-6548-99EE-7C9BA86297FA}" srcOrd="0" destOrd="0" presId="urn:microsoft.com/office/officeart/2005/8/layout/vList2"/>
    <dgm:cxn modelId="{C064CFD8-39C0-CF42-8DD4-AE09F20E7389}" srcId="{4F8C7197-DA06-2C46-9CB8-E27AC8AF814D}" destId="{3FC32B60-AFBA-0440-8FC9-BC072878F268}" srcOrd="3" destOrd="0" parTransId="{FFDBA3F1-337E-CF4D-B156-087AF9E43435}" sibTransId="{B635BCA4-5CBA-C44A-8156-85850DE93859}"/>
    <dgm:cxn modelId="{219A74E7-8750-6E44-84A6-6C90E40EB69D}" type="presOf" srcId="{2B483BD6-7FEF-8648-BE02-CEED8ACD6151}" destId="{C3F6B88D-D926-504B-A969-B4B2D0011505}" srcOrd="0" destOrd="0" presId="urn:microsoft.com/office/officeart/2005/8/layout/vList2"/>
    <dgm:cxn modelId="{6F5C13EF-C5E5-2D43-AF9A-2D92DAE4ED32}" type="presOf" srcId="{BB777AC3-5308-D340-AE7F-A3AAF8187CAA}" destId="{C45B1ACD-3461-034C-9DBB-8EDAC45CC5DA}" srcOrd="0" destOrd="0" presId="urn:microsoft.com/office/officeart/2005/8/layout/vList2"/>
    <dgm:cxn modelId="{51BBEA0B-80B6-F646-861D-363C7EC4F557}" type="presParOf" srcId="{FF558EDA-963C-6548-99EE-7C9BA86297FA}" destId="{C45B1ACD-3461-034C-9DBB-8EDAC45CC5DA}" srcOrd="0" destOrd="0" presId="urn:microsoft.com/office/officeart/2005/8/layout/vList2"/>
    <dgm:cxn modelId="{A1AF4059-E5AC-DB4C-896A-B554CCBEC874}" type="presParOf" srcId="{FF558EDA-963C-6548-99EE-7C9BA86297FA}" destId="{906D069D-BC71-1545-89BA-096245A6599D}" srcOrd="1" destOrd="0" presId="urn:microsoft.com/office/officeart/2005/8/layout/vList2"/>
    <dgm:cxn modelId="{DDBA284E-D3BA-EE41-80B9-044C0EC84437}" type="presParOf" srcId="{FF558EDA-963C-6548-99EE-7C9BA86297FA}" destId="{BFF55562-F5D5-DB43-87D5-62D2453DBD13}" srcOrd="2" destOrd="0" presId="urn:microsoft.com/office/officeart/2005/8/layout/vList2"/>
    <dgm:cxn modelId="{9BFD5DF4-2B31-644D-995D-5EF1A4D32D1A}" type="presParOf" srcId="{FF558EDA-963C-6548-99EE-7C9BA86297FA}" destId="{431CD1EE-C73D-5E45-AF6E-C7FE97F1C797}" srcOrd="3" destOrd="0" presId="urn:microsoft.com/office/officeart/2005/8/layout/vList2"/>
    <dgm:cxn modelId="{F272C46E-95B2-1B46-A992-32166BB6AEF7}" type="presParOf" srcId="{FF558EDA-963C-6548-99EE-7C9BA86297FA}" destId="{C3F6B88D-D926-504B-A969-B4B2D0011505}" srcOrd="4" destOrd="0" presId="urn:microsoft.com/office/officeart/2005/8/layout/vList2"/>
    <dgm:cxn modelId="{8F7C5249-EE1D-8A4B-956D-2174BF82A2FD}" type="presParOf" srcId="{FF558EDA-963C-6548-99EE-7C9BA86297FA}" destId="{07896C99-3671-FA46-B9F2-B90CADE7D82F}" srcOrd="5" destOrd="0" presId="urn:microsoft.com/office/officeart/2005/8/layout/vList2"/>
    <dgm:cxn modelId="{C11D0501-A6D6-DB4C-9674-76057D555CBD}" type="presParOf" srcId="{FF558EDA-963C-6548-99EE-7C9BA86297FA}" destId="{3FFD0CB1-01D7-6145-AD71-276ACE8641E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86E661B-AA1C-3A45-A054-02190EAF83C6}"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211671C5-0366-EC4D-88A8-037F9D5566E8}">
      <dgm:prSet/>
      <dgm:spPr/>
      <dgm:t>
        <a:bodyPr/>
        <a:lstStyle/>
        <a:p>
          <a:r>
            <a:rPr lang="es-ES_tradnl" noProof="0" dirty="0"/>
            <a:t>Estudio HPTN 052 (2011), Malawi, </a:t>
          </a:r>
          <a:r>
            <a:rPr lang="es-ES_tradnl" noProof="0" dirty="0" err="1"/>
            <a:t>Zimbabwe</a:t>
          </a:r>
          <a:r>
            <a:rPr lang="es-ES_tradnl" noProof="0" dirty="0"/>
            <a:t>, South </a:t>
          </a:r>
          <a:r>
            <a:rPr lang="es-ES_tradnl" noProof="0" dirty="0" err="1"/>
            <a:t>Africa</a:t>
          </a:r>
          <a:r>
            <a:rPr lang="es-ES_tradnl" noProof="0" dirty="0"/>
            <a:t>, </a:t>
          </a:r>
          <a:r>
            <a:rPr lang="es-ES_tradnl" noProof="0" dirty="0" err="1"/>
            <a:t>Botswana</a:t>
          </a:r>
          <a:r>
            <a:rPr lang="es-ES_tradnl" noProof="0" dirty="0"/>
            <a:t>, </a:t>
          </a:r>
          <a:r>
            <a:rPr lang="es-ES_tradnl" noProof="0" dirty="0" err="1"/>
            <a:t>Kenya</a:t>
          </a:r>
          <a:r>
            <a:rPr lang="es-ES_tradnl" noProof="0" dirty="0"/>
            <a:t>, </a:t>
          </a:r>
          <a:r>
            <a:rPr lang="es-ES_tradnl" noProof="0" dirty="0" err="1"/>
            <a:t>Thailand</a:t>
          </a:r>
          <a:r>
            <a:rPr lang="es-ES_tradnl" noProof="0" dirty="0"/>
            <a:t>, India, </a:t>
          </a:r>
          <a:r>
            <a:rPr lang="es-ES_tradnl" noProof="0" dirty="0" err="1"/>
            <a:t>Brazil</a:t>
          </a:r>
          <a:r>
            <a:rPr lang="es-ES_tradnl" noProof="0" dirty="0"/>
            <a:t>, y Estados Unidos: </a:t>
          </a:r>
          <a:r>
            <a:rPr lang="es-ES_tradnl" b="1" noProof="0" dirty="0"/>
            <a:t>1763</a:t>
          </a:r>
          <a:r>
            <a:rPr lang="es-ES_tradnl" noProof="0" dirty="0"/>
            <a:t> parejas discordantes. Inicio temprano de ART reduce en 96% el riesgo de transmisión de VIH a la pareja sin VIH. </a:t>
          </a:r>
        </a:p>
      </dgm:t>
    </dgm:pt>
    <dgm:pt modelId="{4DE44566-7AD7-6B4E-BC5D-5493B61D1ADF}" type="parTrans" cxnId="{8EF5049F-F73B-1B46-B2B1-04E67862F1A7}">
      <dgm:prSet/>
      <dgm:spPr/>
      <dgm:t>
        <a:bodyPr/>
        <a:lstStyle/>
        <a:p>
          <a:endParaRPr lang="es-ES_tradnl" noProof="0" dirty="0"/>
        </a:p>
      </dgm:t>
    </dgm:pt>
    <dgm:pt modelId="{D390BB14-E895-824C-BB7E-1B99BB384975}" type="sibTrans" cxnId="{8EF5049F-F73B-1B46-B2B1-04E67862F1A7}">
      <dgm:prSet/>
      <dgm:spPr/>
      <dgm:t>
        <a:bodyPr/>
        <a:lstStyle/>
        <a:p>
          <a:endParaRPr lang="es-ES_tradnl" noProof="0" dirty="0"/>
        </a:p>
      </dgm:t>
    </dgm:pt>
    <dgm:pt modelId="{069A52C6-BE80-6047-ACB5-9C4E69E43871}">
      <dgm:prSet/>
      <dgm:spPr/>
      <dgm:t>
        <a:bodyPr/>
        <a:lstStyle/>
        <a:p>
          <a:r>
            <a:rPr lang="es-ES_tradnl" noProof="0" dirty="0"/>
            <a:t>PARTNER </a:t>
          </a:r>
          <a:r>
            <a:rPr lang="es-ES_tradnl" noProof="0" dirty="0" err="1"/>
            <a:t>study</a:t>
          </a:r>
          <a:r>
            <a:rPr lang="es-ES_tradnl" noProof="0" dirty="0"/>
            <a:t> (Estudio COMPAÑERO). Rodger, </a:t>
          </a:r>
          <a:r>
            <a:rPr lang="es-ES_tradnl" noProof="0" dirty="0" err="1"/>
            <a:t>et.al</a:t>
          </a:r>
          <a:r>
            <a:rPr lang="es-ES_tradnl" noProof="0" dirty="0"/>
            <a:t>. (2016), 14 países europeos: </a:t>
          </a:r>
          <a:r>
            <a:rPr lang="es-ES_tradnl" b="1" noProof="0" dirty="0"/>
            <a:t>1166</a:t>
          </a:r>
          <a:r>
            <a:rPr lang="es-ES_tradnl" noProof="0" dirty="0"/>
            <a:t> parejas de varones heterosexuales y parejas masculinas. No se reportó ninguna transmisiones de VIH a la pareja sin VIH.  </a:t>
          </a:r>
        </a:p>
      </dgm:t>
    </dgm:pt>
    <dgm:pt modelId="{B88AED33-BB12-A445-8BF2-0EE5691552D4}" type="parTrans" cxnId="{55E4CD69-8CB3-7242-A4FD-39C98945903B}">
      <dgm:prSet/>
      <dgm:spPr/>
      <dgm:t>
        <a:bodyPr/>
        <a:lstStyle/>
        <a:p>
          <a:endParaRPr lang="es-ES_tradnl" noProof="0" dirty="0"/>
        </a:p>
      </dgm:t>
    </dgm:pt>
    <dgm:pt modelId="{63162257-8A3F-3B4D-A517-F738C9005630}" type="sibTrans" cxnId="{55E4CD69-8CB3-7242-A4FD-39C98945903B}">
      <dgm:prSet/>
      <dgm:spPr/>
      <dgm:t>
        <a:bodyPr/>
        <a:lstStyle/>
        <a:p>
          <a:endParaRPr lang="es-ES_tradnl" noProof="0" dirty="0"/>
        </a:p>
      </dgm:t>
    </dgm:pt>
    <dgm:pt modelId="{5E2642AC-0EA2-494D-826E-66836BF17184}">
      <dgm:prSet/>
      <dgm:spPr/>
      <dgm:t>
        <a:bodyPr/>
        <a:lstStyle/>
        <a:p>
          <a:r>
            <a:rPr lang="es-ES_tradnl" noProof="0" dirty="0" err="1"/>
            <a:t>Opposits</a:t>
          </a:r>
          <a:r>
            <a:rPr lang="es-ES_tradnl" noProof="0" dirty="0"/>
            <a:t> </a:t>
          </a:r>
          <a:r>
            <a:rPr lang="es-ES_tradnl" noProof="0" dirty="0" err="1"/>
            <a:t>Attract</a:t>
          </a:r>
          <a:r>
            <a:rPr lang="es-ES_tradnl" noProof="0" dirty="0"/>
            <a:t> (los Opuestos se Atraen). </a:t>
          </a:r>
          <a:r>
            <a:rPr lang="es-ES_tradnl" noProof="0" dirty="0" err="1"/>
            <a:t>Bavinton</a:t>
          </a:r>
          <a:r>
            <a:rPr lang="es-ES_tradnl" noProof="0" dirty="0"/>
            <a:t> (2014), Australia, Brasil y Tailandia: </a:t>
          </a:r>
          <a:r>
            <a:rPr lang="es-ES_tradnl" b="1" noProof="0" dirty="0"/>
            <a:t>358</a:t>
          </a:r>
          <a:r>
            <a:rPr lang="es-ES_tradnl" noProof="0" dirty="0"/>
            <a:t> parejas varones discordantes. No se reportó ninguna transmisión de VIH a la pareja sin VIH.  </a:t>
          </a:r>
        </a:p>
      </dgm:t>
    </dgm:pt>
    <dgm:pt modelId="{E9E5696F-0F41-DE41-8ADC-051B559D1C18}" type="parTrans" cxnId="{A16F55E0-FF3F-D242-A30F-72702F3AC6B6}">
      <dgm:prSet/>
      <dgm:spPr/>
      <dgm:t>
        <a:bodyPr/>
        <a:lstStyle/>
        <a:p>
          <a:endParaRPr lang="es-ES_tradnl" noProof="0" dirty="0"/>
        </a:p>
      </dgm:t>
    </dgm:pt>
    <dgm:pt modelId="{DD383942-FE2A-6047-8DC2-1868D3B75B6B}" type="sibTrans" cxnId="{A16F55E0-FF3F-D242-A30F-72702F3AC6B6}">
      <dgm:prSet/>
      <dgm:spPr/>
      <dgm:t>
        <a:bodyPr/>
        <a:lstStyle/>
        <a:p>
          <a:endParaRPr lang="es-ES_tradnl" noProof="0" dirty="0"/>
        </a:p>
      </dgm:t>
    </dgm:pt>
    <dgm:pt modelId="{AD883B48-CF51-BF48-BF6C-5FBE78DCE38F}" type="pres">
      <dgm:prSet presAssocID="{B86E661B-AA1C-3A45-A054-02190EAF83C6}" presName="linear" presStyleCnt="0">
        <dgm:presLayoutVars>
          <dgm:animLvl val="lvl"/>
          <dgm:resizeHandles val="exact"/>
        </dgm:presLayoutVars>
      </dgm:prSet>
      <dgm:spPr/>
    </dgm:pt>
    <dgm:pt modelId="{FD30AEBC-9AF4-AA46-B72A-ECC954F7C952}" type="pres">
      <dgm:prSet presAssocID="{211671C5-0366-EC4D-88A8-037F9D5566E8}" presName="parentText" presStyleLbl="node1" presStyleIdx="0" presStyleCnt="3">
        <dgm:presLayoutVars>
          <dgm:chMax val="0"/>
          <dgm:bulletEnabled val="1"/>
        </dgm:presLayoutVars>
      </dgm:prSet>
      <dgm:spPr/>
    </dgm:pt>
    <dgm:pt modelId="{358D5F63-723D-4C4C-BD69-2EB95E0AA7ED}" type="pres">
      <dgm:prSet presAssocID="{D390BB14-E895-824C-BB7E-1B99BB384975}" presName="spacer" presStyleCnt="0"/>
      <dgm:spPr/>
    </dgm:pt>
    <dgm:pt modelId="{E56553EF-4C19-3A45-810F-18BA93C59859}" type="pres">
      <dgm:prSet presAssocID="{069A52C6-BE80-6047-ACB5-9C4E69E43871}" presName="parentText" presStyleLbl="node1" presStyleIdx="1" presStyleCnt="3">
        <dgm:presLayoutVars>
          <dgm:chMax val="0"/>
          <dgm:bulletEnabled val="1"/>
        </dgm:presLayoutVars>
      </dgm:prSet>
      <dgm:spPr/>
    </dgm:pt>
    <dgm:pt modelId="{6C910E91-9C96-5F47-9F05-55D009A8A622}" type="pres">
      <dgm:prSet presAssocID="{63162257-8A3F-3B4D-A517-F738C9005630}" presName="spacer" presStyleCnt="0"/>
      <dgm:spPr/>
    </dgm:pt>
    <dgm:pt modelId="{2412E5AF-D10B-1D48-AA4E-48C193E2DABB}" type="pres">
      <dgm:prSet presAssocID="{5E2642AC-0EA2-494D-826E-66836BF17184}" presName="parentText" presStyleLbl="node1" presStyleIdx="2" presStyleCnt="3">
        <dgm:presLayoutVars>
          <dgm:chMax val="0"/>
          <dgm:bulletEnabled val="1"/>
        </dgm:presLayoutVars>
      </dgm:prSet>
      <dgm:spPr/>
    </dgm:pt>
  </dgm:ptLst>
  <dgm:cxnLst>
    <dgm:cxn modelId="{BEE7BE35-DCA7-344E-BC0F-E4122435C546}" type="presOf" srcId="{B86E661B-AA1C-3A45-A054-02190EAF83C6}" destId="{AD883B48-CF51-BF48-BF6C-5FBE78DCE38F}" srcOrd="0" destOrd="0" presId="urn:microsoft.com/office/officeart/2005/8/layout/vList2"/>
    <dgm:cxn modelId="{AE160E5F-6C97-B442-AAA2-9A34DEDD7EDB}" type="presOf" srcId="{211671C5-0366-EC4D-88A8-037F9D5566E8}" destId="{FD30AEBC-9AF4-AA46-B72A-ECC954F7C952}" srcOrd="0" destOrd="0" presId="urn:microsoft.com/office/officeart/2005/8/layout/vList2"/>
    <dgm:cxn modelId="{55E4CD69-8CB3-7242-A4FD-39C98945903B}" srcId="{B86E661B-AA1C-3A45-A054-02190EAF83C6}" destId="{069A52C6-BE80-6047-ACB5-9C4E69E43871}" srcOrd="1" destOrd="0" parTransId="{B88AED33-BB12-A445-8BF2-0EE5691552D4}" sibTransId="{63162257-8A3F-3B4D-A517-F738C9005630}"/>
    <dgm:cxn modelId="{86B8EA93-26E2-FB4C-B720-278103854ABA}" type="presOf" srcId="{069A52C6-BE80-6047-ACB5-9C4E69E43871}" destId="{E56553EF-4C19-3A45-810F-18BA93C59859}" srcOrd="0" destOrd="0" presId="urn:microsoft.com/office/officeart/2005/8/layout/vList2"/>
    <dgm:cxn modelId="{8EF5049F-F73B-1B46-B2B1-04E67862F1A7}" srcId="{B86E661B-AA1C-3A45-A054-02190EAF83C6}" destId="{211671C5-0366-EC4D-88A8-037F9D5566E8}" srcOrd="0" destOrd="0" parTransId="{4DE44566-7AD7-6B4E-BC5D-5493B61D1ADF}" sibTransId="{D390BB14-E895-824C-BB7E-1B99BB384975}"/>
    <dgm:cxn modelId="{0D370BC3-C97B-A346-AE58-977AE0669E70}" type="presOf" srcId="{5E2642AC-0EA2-494D-826E-66836BF17184}" destId="{2412E5AF-D10B-1D48-AA4E-48C193E2DABB}" srcOrd="0" destOrd="0" presId="urn:microsoft.com/office/officeart/2005/8/layout/vList2"/>
    <dgm:cxn modelId="{A16F55E0-FF3F-D242-A30F-72702F3AC6B6}" srcId="{B86E661B-AA1C-3A45-A054-02190EAF83C6}" destId="{5E2642AC-0EA2-494D-826E-66836BF17184}" srcOrd="2" destOrd="0" parTransId="{E9E5696F-0F41-DE41-8ADC-051B559D1C18}" sibTransId="{DD383942-FE2A-6047-8DC2-1868D3B75B6B}"/>
    <dgm:cxn modelId="{E6377AE0-1CC0-EC4F-819F-7A9BE84CD61D}" type="presParOf" srcId="{AD883B48-CF51-BF48-BF6C-5FBE78DCE38F}" destId="{FD30AEBC-9AF4-AA46-B72A-ECC954F7C952}" srcOrd="0" destOrd="0" presId="urn:microsoft.com/office/officeart/2005/8/layout/vList2"/>
    <dgm:cxn modelId="{C7BC2FCC-AEBF-0345-A444-3991825C1437}" type="presParOf" srcId="{AD883B48-CF51-BF48-BF6C-5FBE78DCE38F}" destId="{358D5F63-723D-4C4C-BD69-2EB95E0AA7ED}" srcOrd="1" destOrd="0" presId="urn:microsoft.com/office/officeart/2005/8/layout/vList2"/>
    <dgm:cxn modelId="{CF974CC7-EC07-9D49-BB7A-24F76087DCFC}" type="presParOf" srcId="{AD883B48-CF51-BF48-BF6C-5FBE78DCE38F}" destId="{E56553EF-4C19-3A45-810F-18BA93C59859}" srcOrd="2" destOrd="0" presId="urn:microsoft.com/office/officeart/2005/8/layout/vList2"/>
    <dgm:cxn modelId="{D322797D-F15C-194C-A3C1-7DCD91AFD442}" type="presParOf" srcId="{AD883B48-CF51-BF48-BF6C-5FBE78DCE38F}" destId="{6C910E91-9C96-5F47-9F05-55D009A8A622}" srcOrd="3" destOrd="0" presId="urn:microsoft.com/office/officeart/2005/8/layout/vList2"/>
    <dgm:cxn modelId="{70114A05-AC46-544C-910E-4D4177A3BBD4}" type="presParOf" srcId="{AD883B48-CF51-BF48-BF6C-5FBE78DCE38F}" destId="{2412E5AF-D10B-1D48-AA4E-48C193E2DAB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8BC1ECD-BD88-7C47-A879-1C8E8D4F9668}" type="doc">
      <dgm:prSet loTypeId="urn:microsoft.com/office/officeart/2005/8/layout/vList2" loCatId="list" qsTypeId="urn:microsoft.com/office/officeart/2005/8/quickstyle/simple3" qsCatId="simple" csTypeId="urn:microsoft.com/office/officeart/2005/8/colors/accent1_4" csCatId="accent1" phldr="1"/>
      <dgm:spPr/>
      <dgm:t>
        <a:bodyPr/>
        <a:lstStyle/>
        <a:p>
          <a:endParaRPr lang="en-US"/>
        </a:p>
      </dgm:t>
    </dgm:pt>
    <dgm:pt modelId="{C6D3BCC1-55B6-8E4D-A4F8-4D39F67C60F4}">
      <dgm:prSet custT="1"/>
      <dgm:spPr/>
      <dgm:t>
        <a:bodyPr/>
        <a:lstStyle/>
        <a:p>
          <a:r>
            <a:rPr lang="es-ES_tradnl" sz="1600" b="1" noProof="0" dirty="0"/>
            <a:t>Indetectable = Intransmisible</a:t>
          </a:r>
          <a:r>
            <a:rPr lang="es-ES_tradnl" sz="1600" noProof="0" dirty="0"/>
            <a:t> es una campaña que se lanzó en 2016 para reducir el estigma sobre el VIH y generar conciencia acerca de la importancia del tratamiento</a:t>
          </a:r>
        </a:p>
      </dgm:t>
    </dgm:pt>
    <dgm:pt modelId="{ED1CCF6C-19ED-794F-BCD1-6CF13EFBD0E6}" type="parTrans" cxnId="{76C9970A-F735-AD40-A89F-4EE4B6DDD8CC}">
      <dgm:prSet/>
      <dgm:spPr/>
      <dgm:t>
        <a:bodyPr/>
        <a:lstStyle/>
        <a:p>
          <a:endParaRPr lang="en-US"/>
        </a:p>
      </dgm:t>
    </dgm:pt>
    <dgm:pt modelId="{50573C2C-FD59-D740-BA11-F75CFC9AE078}" type="sibTrans" cxnId="{76C9970A-F735-AD40-A89F-4EE4B6DDD8CC}">
      <dgm:prSet/>
      <dgm:spPr/>
      <dgm:t>
        <a:bodyPr/>
        <a:lstStyle/>
        <a:p>
          <a:endParaRPr lang="en-US"/>
        </a:p>
      </dgm:t>
    </dgm:pt>
    <dgm:pt modelId="{CF774AD8-860D-B14C-86DF-AB6AD0043CE3}" type="pres">
      <dgm:prSet presAssocID="{78BC1ECD-BD88-7C47-A879-1C8E8D4F9668}" presName="linear" presStyleCnt="0">
        <dgm:presLayoutVars>
          <dgm:animLvl val="lvl"/>
          <dgm:resizeHandles val="exact"/>
        </dgm:presLayoutVars>
      </dgm:prSet>
      <dgm:spPr/>
    </dgm:pt>
    <dgm:pt modelId="{70EDF19F-16E0-3146-8B4F-4A37785FAE50}" type="pres">
      <dgm:prSet presAssocID="{C6D3BCC1-55B6-8E4D-A4F8-4D39F67C60F4}" presName="parentText" presStyleLbl="node1" presStyleIdx="0" presStyleCnt="1" custLinFactNeighborY="4612">
        <dgm:presLayoutVars>
          <dgm:chMax val="0"/>
          <dgm:bulletEnabled val="1"/>
        </dgm:presLayoutVars>
      </dgm:prSet>
      <dgm:spPr/>
    </dgm:pt>
  </dgm:ptLst>
  <dgm:cxnLst>
    <dgm:cxn modelId="{76C9970A-F735-AD40-A89F-4EE4B6DDD8CC}" srcId="{78BC1ECD-BD88-7C47-A879-1C8E8D4F9668}" destId="{C6D3BCC1-55B6-8E4D-A4F8-4D39F67C60F4}" srcOrd="0" destOrd="0" parTransId="{ED1CCF6C-19ED-794F-BCD1-6CF13EFBD0E6}" sibTransId="{50573C2C-FD59-D740-BA11-F75CFC9AE078}"/>
    <dgm:cxn modelId="{E0C32D3E-062A-4E48-AAE1-9D12CE294417}" type="presOf" srcId="{C6D3BCC1-55B6-8E4D-A4F8-4D39F67C60F4}" destId="{70EDF19F-16E0-3146-8B4F-4A37785FAE50}" srcOrd="0" destOrd="0" presId="urn:microsoft.com/office/officeart/2005/8/layout/vList2"/>
    <dgm:cxn modelId="{96FA00AD-6029-3246-AE55-DBF6BBE2F23E}" type="presOf" srcId="{78BC1ECD-BD88-7C47-A879-1C8E8D4F9668}" destId="{CF774AD8-860D-B14C-86DF-AB6AD0043CE3}" srcOrd="0" destOrd="0" presId="urn:microsoft.com/office/officeart/2005/8/layout/vList2"/>
    <dgm:cxn modelId="{EE0D8F86-2E36-4D46-BD4A-815E8AEB11E8}" type="presParOf" srcId="{CF774AD8-860D-B14C-86DF-AB6AD0043CE3}" destId="{70EDF19F-16E0-3146-8B4F-4A37785FAE50}"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428D393-CC83-A84C-8A31-DEA4BCA4026C}" type="doc">
      <dgm:prSet loTypeId="urn:microsoft.com/office/officeart/2005/8/layout/vList2" loCatId="list" qsTypeId="urn:microsoft.com/office/officeart/2005/8/quickstyle/simple5" qsCatId="simple" csTypeId="urn:microsoft.com/office/officeart/2005/8/colors/accent1_3" csCatId="accent1" phldr="1"/>
      <dgm:spPr/>
      <dgm:t>
        <a:bodyPr/>
        <a:lstStyle/>
        <a:p>
          <a:endParaRPr lang="en-US"/>
        </a:p>
      </dgm:t>
    </dgm:pt>
    <dgm:pt modelId="{A1FF3712-3641-DC48-ADAF-43319E53A600}">
      <dgm:prSet/>
      <dgm:spPr/>
      <dgm:t>
        <a:bodyPr/>
        <a:lstStyle/>
        <a:p>
          <a:r>
            <a:rPr lang="es-ES_tradnl" noProof="0" dirty="0"/>
            <a:t>PACTG 076-ANRS 024 (1994), Estados Unidos y Francia. </a:t>
          </a:r>
          <a:r>
            <a:rPr lang="es-ES_tradnl" b="1" noProof="0" dirty="0"/>
            <a:t>477</a:t>
          </a:r>
          <a:r>
            <a:rPr lang="es-ES_tradnl" noProof="0" dirty="0"/>
            <a:t> gestantes viviendo con VIH, y </a:t>
          </a:r>
          <a:r>
            <a:rPr lang="es-ES_tradnl" b="1" noProof="0" dirty="0"/>
            <a:t>415</a:t>
          </a:r>
          <a:r>
            <a:rPr lang="es-ES_tradnl" noProof="0" dirty="0"/>
            <a:t> infantes.  El uso profiláctico de zidovudina en gestantes viviendo con VIH y neonatos redujo en 67.5% la transmisión del VIH. </a:t>
          </a:r>
        </a:p>
      </dgm:t>
    </dgm:pt>
    <dgm:pt modelId="{DE87FC16-B19F-1141-87EE-29A1836DDD4C}" type="parTrans" cxnId="{83079864-68EA-8045-9533-D6AB68B9D174}">
      <dgm:prSet/>
      <dgm:spPr/>
      <dgm:t>
        <a:bodyPr/>
        <a:lstStyle/>
        <a:p>
          <a:endParaRPr lang="es-ES_tradnl" noProof="0" dirty="0"/>
        </a:p>
      </dgm:t>
    </dgm:pt>
    <dgm:pt modelId="{23DBBFFA-05F2-D945-8C3F-73314F93C698}" type="sibTrans" cxnId="{83079864-68EA-8045-9533-D6AB68B9D174}">
      <dgm:prSet/>
      <dgm:spPr/>
      <dgm:t>
        <a:bodyPr/>
        <a:lstStyle/>
        <a:p>
          <a:endParaRPr lang="es-ES_tradnl" noProof="0" dirty="0"/>
        </a:p>
      </dgm:t>
    </dgm:pt>
    <dgm:pt modelId="{DF4076AA-859E-2946-88ED-6B4A3FB39EE3}">
      <dgm:prSet/>
      <dgm:spPr/>
      <dgm:t>
        <a:bodyPr/>
        <a:lstStyle/>
        <a:p>
          <a:r>
            <a:rPr lang="es-ES_tradnl" noProof="0" dirty="0"/>
            <a:t>HIVNET 012 (1999) Uganda. 626 gestantes viviendo con VIH y sus infantes.  El uso profiláctico de Nevirapina redujo la transmisión de VIH a neonatos lactantes en ~50%.</a:t>
          </a:r>
        </a:p>
      </dgm:t>
    </dgm:pt>
    <dgm:pt modelId="{61239AE8-2119-6D48-A0E7-2799E67D09D4}" type="parTrans" cxnId="{FC9DC296-D9B0-FF47-A118-5CC76C0C332E}">
      <dgm:prSet/>
      <dgm:spPr/>
      <dgm:t>
        <a:bodyPr/>
        <a:lstStyle/>
        <a:p>
          <a:endParaRPr lang="es-ES_tradnl" noProof="0" dirty="0"/>
        </a:p>
      </dgm:t>
    </dgm:pt>
    <dgm:pt modelId="{AB1E3EF2-62D0-6946-9C7D-92C922EB8B4D}" type="sibTrans" cxnId="{FC9DC296-D9B0-FF47-A118-5CC76C0C332E}">
      <dgm:prSet/>
      <dgm:spPr/>
      <dgm:t>
        <a:bodyPr/>
        <a:lstStyle/>
        <a:p>
          <a:endParaRPr lang="es-ES_tradnl" noProof="0" dirty="0"/>
        </a:p>
      </dgm:t>
    </dgm:pt>
    <dgm:pt modelId="{892DB1A0-1059-E345-A24B-5DA9B8AFF03A}">
      <dgm:prSet/>
      <dgm:spPr/>
      <dgm:t>
        <a:bodyPr/>
        <a:lstStyle/>
        <a:p>
          <a:r>
            <a:rPr lang="es-ES_tradnl" noProof="0" dirty="0"/>
            <a:t>HPTN 040/PACTG 1043 (2012). Argentina, Brasil, Estados Unidos y Sudáfrica. 1648 infantes nacidos de gestantes viviendo con VIH. El tratamiento profiláctico con dos o tres ARV es superior al uso único de Zidovudina en la prevención de la infección con VIH.  </a:t>
          </a:r>
        </a:p>
      </dgm:t>
    </dgm:pt>
    <dgm:pt modelId="{B21347B6-32FF-A34A-BC66-7BBBEDFA83FB}" type="parTrans" cxnId="{B16E7717-DF9C-8641-8D02-CE77A58A16A5}">
      <dgm:prSet/>
      <dgm:spPr/>
      <dgm:t>
        <a:bodyPr/>
        <a:lstStyle/>
        <a:p>
          <a:endParaRPr lang="es-ES_tradnl" noProof="0" dirty="0"/>
        </a:p>
      </dgm:t>
    </dgm:pt>
    <dgm:pt modelId="{B29D0B42-ED26-2D4A-8996-BDA6CC64E7F6}" type="sibTrans" cxnId="{B16E7717-DF9C-8641-8D02-CE77A58A16A5}">
      <dgm:prSet/>
      <dgm:spPr/>
      <dgm:t>
        <a:bodyPr/>
        <a:lstStyle/>
        <a:p>
          <a:endParaRPr lang="es-ES_tradnl" noProof="0" dirty="0"/>
        </a:p>
      </dgm:t>
    </dgm:pt>
    <dgm:pt modelId="{3842705B-0D71-4643-8F9D-215A659484BE}" type="pres">
      <dgm:prSet presAssocID="{C428D393-CC83-A84C-8A31-DEA4BCA4026C}" presName="linear" presStyleCnt="0">
        <dgm:presLayoutVars>
          <dgm:animLvl val="lvl"/>
          <dgm:resizeHandles val="exact"/>
        </dgm:presLayoutVars>
      </dgm:prSet>
      <dgm:spPr/>
    </dgm:pt>
    <dgm:pt modelId="{A6948166-79F7-414E-AEC0-576CA9A8EA93}" type="pres">
      <dgm:prSet presAssocID="{A1FF3712-3641-DC48-ADAF-43319E53A600}" presName="parentText" presStyleLbl="node1" presStyleIdx="0" presStyleCnt="3">
        <dgm:presLayoutVars>
          <dgm:chMax val="0"/>
          <dgm:bulletEnabled val="1"/>
        </dgm:presLayoutVars>
      </dgm:prSet>
      <dgm:spPr/>
    </dgm:pt>
    <dgm:pt modelId="{C3DDB361-D04D-CF4A-8425-F5723641C8FD}" type="pres">
      <dgm:prSet presAssocID="{23DBBFFA-05F2-D945-8C3F-73314F93C698}" presName="spacer" presStyleCnt="0"/>
      <dgm:spPr/>
    </dgm:pt>
    <dgm:pt modelId="{C86A1343-671A-0D44-B832-1C06D02D0378}" type="pres">
      <dgm:prSet presAssocID="{DF4076AA-859E-2946-88ED-6B4A3FB39EE3}" presName="parentText" presStyleLbl="node1" presStyleIdx="1" presStyleCnt="3">
        <dgm:presLayoutVars>
          <dgm:chMax val="0"/>
          <dgm:bulletEnabled val="1"/>
        </dgm:presLayoutVars>
      </dgm:prSet>
      <dgm:spPr/>
    </dgm:pt>
    <dgm:pt modelId="{E0F5E89A-0511-944A-A6C0-8071A783850D}" type="pres">
      <dgm:prSet presAssocID="{AB1E3EF2-62D0-6946-9C7D-92C922EB8B4D}" presName="spacer" presStyleCnt="0"/>
      <dgm:spPr/>
    </dgm:pt>
    <dgm:pt modelId="{1122F58A-E118-8C46-8400-82A1BFB88D9B}" type="pres">
      <dgm:prSet presAssocID="{892DB1A0-1059-E345-A24B-5DA9B8AFF03A}" presName="parentText" presStyleLbl="node1" presStyleIdx="2" presStyleCnt="3">
        <dgm:presLayoutVars>
          <dgm:chMax val="0"/>
          <dgm:bulletEnabled val="1"/>
        </dgm:presLayoutVars>
      </dgm:prSet>
      <dgm:spPr/>
    </dgm:pt>
  </dgm:ptLst>
  <dgm:cxnLst>
    <dgm:cxn modelId="{AB700E05-A9C8-8140-9FE7-D183F3BCDDB3}" type="presOf" srcId="{DF4076AA-859E-2946-88ED-6B4A3FB39EE3}" destId="{C86A1343-671A-0D44-B832-1C06D02D0378}" srcOrd="0" destOrd="0" presId="urn:microsoft.com/office/officeart/2005/8/layout/vList2"/>
    <dgm:cxn modelId="{44E39516-C807-AE40-BB59-007148B6E6DE}" type="presOf" srcId="{C428D393-CC83-A84C-8A31-DEA4BCA4026C}" destId="{3842705B-0D71-4643-8F9D-215A659484BE}" srcOrd="0" destOrd="0" presId="urn:microsoft.com/office/officeart/2005/8/layout/vList2"/>
    <dgm:cxn modelId="{B16E7717-DF9C-8641-8D02-CE77A58A16A5}" srcId="{C428D393-CC83-A84C-8A31-DEA4BCA4026C}" destId="{892DB1A0-1059-E345-A24B-5DA9B8AFF03A}" srcOrd="2" destOrd="0" parTransId="{B21347B6-32FF-A34A-BC66-7BBBEDFA83FB}" sibTransId="{B29D0B42-ED26-2D4A-8996-BDA6CC64E7F6}"/>
    <dgm:cxn modelId="{67C16C34-44C7-2743-8ABE-CCAD33CB9CAB}" type="presOf" srcId="{A1FF3712-3641-DC48-ADAF-43319E53A600}" destId="{A6948166-79F7-414E-AEC0-576CA9A8EA93}" srcOrd="0" destOrd="0" presId="urn:microsoft.com/office/officeart/2005/8/layout/vList2"/>
    <dgm:cxn modelId="{CBC1B35D-3875-CC47-97FF-C14E6AECCAB9}" type="presOf" srcId="{892DB1A0-1059-E345-A24B-5DA9B8AFF03A}" destId="{1122F58A-E118-8C46-8400-82A1BFB88D9B}" srcOrd="0" destOrd="0" presId="urn:microsoft.com/office/officeart/2005/8/layout/vList2"/>
    <dgm:cxn modelId="{83079864-68EA-8045-9533-D6AB68B9D174}" srcId="{C428D393-CC83-A84C-8A31-DEA4BCA4026C}" destId="{A1FF3712-3641-DC48-ADAF-43319E53A600}" srcOrd="0" destOrd="0" parTransId="{DE87FC16-B19F-1141-87EE-29A1836DDD4C}" sibTransId="{23DBBFFA-05F2-D945-8C3F-73314F93C698}"/>
    <dgm:cxn modelId="{FC9DC296-D9B0-FF47-A118-5CC76C0C332E}" srcId="{C428D393-CC83-A84C-8A31-DEA4BCA4026C}" destId="{DF4076AA-859E-2946-88ED-6B4A3FB39EE3}" srcOrd="1" destOrd="0" parTransId="{61239AE8-2119-6D48-A0E7-2799E67D09D4}" sibTransId="{AB1E3EF2-62D0-6946-9C7D-92C922EB8B4D}"/>
    <dgm:cxn modelId="{1B02BE62-1EBE-A24C-9031-F279D8BDA52C}" type="presParOf" srcId="{3842705B-0D71-4643-8F9D-215A659484BE}" destId="{A6948166-79F7-414E-AEC0-576CA9A8EA93}" srcOrd="0" destOrd="0" presId="urn:microsoft.com/office/officeart/2005/8/layout/vList2"/>
    <dgm:cxn modelId="{A5012549-4128-BA48-B306-1175890154C1}" type="presParOf" srcId="{3842705B-0D71-4643-8F9D-215A659484BE}" destId="{C3DDB361-D04D-CF4A-8425-F5723641C8FD}" srcOrd="1" destOrd="0" presId="urn:microsoft.com/office/officeart/2005/8/layout/vList2"/>
    <dgm:cxn modelId="{16B52DF9-4611-A24B-A17A-3F82496C26A4}" type="presParOf" srcId="{3842705B-0D71-4643-8F9D-215A659484BE}" destId="{C86A1343-671A-0D44-B832-1C06D02D0378}" srcOrd="2" destOrd="0" presId="urn:microsoft.com/office/officeart/2005/8/layout/vList2"/>
    <dgm:cxn modelId="{4736488B-DE16-344E-98A9-08898FD04125}" type="presParOf" srcId="{3842705B-0D71-4643-8F9D-215A659484BE}" destId="{E0F5E89A-0511-944A-A6C0-8071A783850D}" srcOrd="3" destOrd="0" presId="urn:microsoft.com/office/officeart/2005/8/layout/vList2"/>
    <dgm:cxn modelId="{6A7DB85B-D300-AB4B-B04D-850A9CFF24AE}" type="presParOf" srcId="{3842705B-0D71-4643-8F9D-215A659484BE}" destId="{1122F58A-E118-8C46-8400-82A1BFB88D9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D1ADAA9-2DEB-C941-88E0-1326C79EB282}" type="doc">
      <dgm:prSet loTypeId="urn:microsoft.com/office/officeart/2005/8/layout/vList3" loCatId="list" qsTypeId="urn:microsoft.com/office/officeart/2005/8/quickstyle/simple1" qsCatId="simple" csTypeId="urn:microsoft.com/office/officeart/2005/8/colors/accent1_3" csCatId="accent1" phldr="1"/>
      <dgm:spPr/>
      <dgm:t>
        <a:bodyPr/>
        <a:lstStyle/>
        <a:p>
          <a:endParaRPr lang="en-US"/>
        </a:p>
      </dgm:t>
    </dgm:pt>
    <dgm:pt modelId="{EA9C49D0-8DBB-E245-96A1-A44EE772FC3B}">
      <dgm:prSet/>
      <dgm:spPr/>
      <dgm:t>
        <a:bodyPr/>
        <a:lstStyle/>
        <a:p>
          <a:r>
            <a:rPr lang="es-ES_tradnl" noProof="0" dirty="0"/>
            <a:t>Estudio caso-control de seroconversión en trabajadores de salud después de exposición percutánea al VIH (1997), </a:t>
          </a:r>
        </a:p>
      </dgm:t>
    </dgm:pt>
    <dgm:pt modelId="{BC7AE815-2420-5547-A501-18483C78DBED}" type="parTrans" cxnId="{67061404-1B75-7146-A790-49D79F7E9C3E}">
      <dgm:prSet/>
      <dgm:spPr/>
      <dgm:t>
        <a:bodyPr/>
        <a:lstStyle/>
        <a:p>
          <a:endParaRPr lang="en-US"/>
        </a:p>
      </dgm:t>
    </dgm:pt>
    <dgm:pt modelId="{B5CD1956-E769-7E4D-924C-769E1F1785EF}" type="sibTrans" cxnId="{67061404-1B75-7146-A790-49D79F7E9C3E}">
      <dgm:prSet/>
      <dgm:spPr/>
      <dgm:t>
        <a:bodyPr/>
        <a:lstStyle/>
        <a:p>
          <a:endParaRPr lang="en-US"/>
        </a:p>
      </dgm:t>
    </dgm:pt>
    <dgm:pt modelId="{A87D63BA-7198-8347-A172-365C66203F40}">
      <dgm:prSet/>
      <dgm:spPr/>
      <dgm:t>
        <a:bodyPr/>
        <a:lstStyle/>
        <a:p>
          <a:r>
            <a:rPr lang="es-ES_tradnl" noProof="0" dirty="0"/>
            <a:t>33 casos y 665 controles en personal de salud de los Estados Unidos, Francia, Italia, Reino Unido. El uso de Zidovudina ofreció 81% de protección contra VIH </a:t>
          </a:r>
          <a:endParaRPr lang="en-US" dirty="0"/>
        </a:p>
      </dgm:t>
    </dgm:pt>
    <dgm:pt modelId="{675B7A46-1DDD-7647-A7BE-3819DA001B8E}" type="parTrans" cxnId="{9F0088EB-401C-5A4B-99C6-3ABEA16AF725}">
      <dgm:prSet/>
      <dgm:spPr/>
      <dgm:t>
        <a:bodyPr/>
        <a:lstStyle/>
        <a:p>
          <a:endParaRPr lang="en-US"/>
        </a:p>
      </dgm:t>
    </dgm:pt>
    <dgm:pt modelId="{4DFCBEA5-706E-444A-86B0-DC4F0E13CF1C}" type="sibTrans" cxnId="{9F0088EB-401C-5A4B-99C6-3ABEA16AF725}">
      <dgm:prSet/>
      <dgm:spPr/>
      <dgm:t>
        <a:bodyPr/>
        <a:lstStyle/>
        <a:p>
          <a:endParaRPr lang="en-US"/>
        </a:p>
      </dgm:t>
    </dgm:pt>
    <dgm:pt modelId="{E35E07F5-DAFB-AA46-8765-901B6D47EA8D}" type="pres">
      <dgm:prSet presAssocID="{6D1ADAA9-2DEB-C941-88E0-1326C79EB282}" presName="linearFlow" presStyleCnt="0">
        <dgm:presLayoutVars>
          <dgm:dir/>
          <dgm:resizeHandles val="exact"/>
        </dgm:presLayoutVars>
      </dgm:prSet>
      <dgm:spPr/>
    </dgm:pt>
    <dgm:pt modelId="{DCC9B315-6049-C44F-B178-3EBBBA48C8A6}" type="pres">
      <dgm:prSet presAssocID="{EA9C49D0-8DBB-E245-96A1-A44EE772FC3B}" presName="composite" presStyleCnt="0"/>
      <dgm:spPr/>
    </dgm:pt>
    <dgm:pt modelId="{12E9B124-F36E-684D-B1AB-56EB5C5DFC18}" type="pres">
      <dgm:prSet presAssocID="{EA9C49D0-8DBB-E245-96A1-A44EE772FC3B}"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C1E3A38D-5A7B-F84F-87DD-486CCB6757C2}" type="pres">
      <dgm:prSet presAssocID="{EA9C49D0-8DBB-E245-96A1-A44EE772FC3B}" presName="txShp" presStyleLbl="node1" presStyleIdx="0" presStyleCnt="2">
        <dgm:presLayoutVars>
          <dgm:bulletEnabled val="1"/>
        </dgm:presLayoutVars>
      </dgm:prSet>
      <dgm:spPr/>
    </dgm:pt>
    <dgm:pt modelId="{C5D86E66-A13B-F844-AD20-35CA26F7EF0F}" type="pres">
      <dgm:prSet presAssocID="{B5CD1956-E769-7E4D-924C-769E1F1785EF}" presName="spacing" presStyleCnt="0"/>
      <dgm:spPr/>
    </dgm:pt>
    <dgm:pt modelId="{9A8DB0FD-1C98-B741-8629-5218280A7F18}" type="pres">
      <dgm:prSet presAssocID="{A87D63BA-7198-8347-A172-365C66203F40}" presName="composite" presStyleCnt="0"/>
      <dgm:spPr/>
    </dgm:pt>
    <dgm:pt modelId="{884C2026-0831-CA4B-B012-013E955ED606}" type="pres">
      <dgm:prSet presAssocID="{A87D63BA-7198-8347-A172-365C66203F40}"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58179242-A0BD-2A44-8CB7-5FDF1448149F}" type="pres">
      <dgm:prSet presAssocID="{A87D63BA-7198-8347-A172-365C66203F40}" presName="txShp" presStyleLbl="node1" presStyleIdx="1" presStyleCnt="2">
        <dgm:presLayoutVars>
          <dgm:bulletEnabled val="1"/>
        </dgm:presLayoutVars>
      </dgm:prSet>
      <dgm:spPr/>
    </dgm:pt>
  </dgm:ptLst>
  <dgm:cxnLst>
    <dgm:cxn modelId="{67061404-1B75-7146-A790-49D79F7E9C3E}" srcId="{6D1ADAA9-2DEB-C941-88E0-1326C79EB282}" destId="{EA9C49D0-8DBB-E245-96A1-A44EE772FC3B}" srcOrd="0" destOrd="0" parTransId="{BC7AE815-2420-5547-A501-18483C78DBED}" sibTransId="{B5CD1956-E769-7E4D-924C-769E1F1785EF}"/>
    <dgm:cxn modelId="{2A3C2E11-1805-C545-B460-B0F02439865E}" type="presOf" srcId="{6D1ADAA9-2DEB-C941-88E0-1326C79EB282}" destId="{E35E07F5-DAFB-AA46-8765-901B6D47EA8D}" srcOrd="0" destOrd="0" presId="urn:microsoft.com/office/officeart/2005/8/layout/vList3"/>
    <dgm:cxn modelId="{94C2FABB-E834-B242-857C-580AE57D25D7}" type="presOf" srcId="{A87D63BA-7198-8347-A172-365C66203F40}" destId="{58179242-A0BD-2A44-8CB7-5FDF1448149F}" srcOrd="0" destOrd="0" presId="urn:microsoft.com/office/officeart/2005/8/layout/vList3"/>
    <dgm:cxn modelId="{DC41ABBC-8846-6C4F-ADCF-4B8FB9DA44EE}" type="presOf" srcId="{EA9C49D0-8DBB-E245-96A1-A44EE772FC3B}" destId="{C1E3A38D-5A7B-F84F-87DD-486CCB6757C2}" srcOrd="0" destOrd="0" presId="urn:microsoft.com/office/officeart/2005/8/layout/vList3"/>
    <dgm:cxn modelId="{9F0088EB-401C-5A4B-99C6-3ABEA16AF725}" srcId="{6D1ADAA9-2DEB-C941-88E0-1326C79EB282}" destId="{A87D63BA-7198-8347-A172-365C66203F40}" srcOrd="1" destOrd="0" parTransId="{675B7A46-1DDD-7647-A7BE-3819DA001B8E}" sibTransId="{4DFCBEA5-706E-444A-86B0-DC4F0E13CF1C}"/>
    <dgm:cxn modelId="{C91D65A9-D3BA-9F45-BFEF-DFD23129E151}" type="presParOf" srcId="{E35E07F5-DAFB-AA46-8765-901B6D47EA8D}" destId="{DCC9B315-6049-C44F-B178-3EBBBA48C8A6}" srcOrd="0" destOrd="0" presId="urn:microsoft.com/office/officeart/2005/8/layout/vList3"/>
    <dgm:cxn modelId="{6C34F807-19B4-B14F-BB01-D7950053A0F0}" type="presParOf" srcId="{DCC9B315-6049-C44F-B178-3EBBBA48C8A6}" destId="{12E9B124-F36E-684D-B1AB-56EB5C5DFC18}" srcOrd="0" destOrd="0" presId="urn:microsoft.com/office/officeart/2005/8/layout/vList3"/>
    <dgm:cxn modelId="{96E4A738-35E9-4243-82D7-57E852609AFA}" type="presParOf" srcId="{DCC9B315-6049-C44F-B178-3EBBBA48C8A6}" destId="{C1E3A38D-5A7B-F84F-87DD-486CCB6757C2}" srcOrd="1" destOrd="0" presId="urn:microsoft.com/office/officeart/2005/8/layout/vList3"/>
    <dgm:cxn modelId="{26DD9A59-7D9C-154C-B65A-45B0907B9FE8}" type="presParOf" srcId="{E35E07F5-DAFB-AA46-8765-901B6D47EA8D}" destId="{C5D86E66-A13B-F844-AD20-35CA26F7EF0F}" srcOrd="1" destOrd="0" presId="urn:microsoft.com/office/officeart/2005/8/layout/vList3"/>
    <dgm:cxn modelId="{2C3958DE-B27A-ED47-B273-AC0750D0956A}" type="presParOf" srcId="{E35E07F5-DAFB-AA46-8765-901B6D47EA8D}" destId="{9A8DB0FD-1C98-B741-8629-5218280A7F18}" srcOrd="2" destOrd="0" presId="urn:microsoft.com/office/officeart/2005/8/layout/vList3"/>
    <dgm:cxn modelId="{54E7B912-A587-7841-B7CB-37762C737443}" type="presParOf" srcId="{9A8DB0FD-1C98-B741-8629-5218280A7F18}" destId="{884C2026-0831-CA4B-B012-013E955ED606}" srcOrd="0" destOrd="0" presId="urn:microsoft.com/office/officeart/2005/8/layout/vList3"/>
    <dgm:cxn modelId="{83B71C67-9531-B847-81E4-E4673617E248}" type="presParOf" srcId="{9A8DB0FD-1C98-B741-8629-5218280A7F18}" destId="{58179242-A0BD-2A44-8CB7-5FDF1448149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09E464C-1373-A349-86A3-3F616DE063FB}"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BE7368CD-B498-C043-8389-7843BC078EB9}">
      <dgm:prSet/>
      <dgm:spPr/>
      <dgm:t>
        <a:bodyPr/>
        <a:lstStyle/>
        <a:p>
          <a:r>
            <a:rPr lang="es-ES_tradnl" b="0" i="0" noProof="0" dirty="0"/>
            <a:t>CDC TDF-2 PrEP (2012): Botsuana. 1,219 hombres y mujeres heterosexuales sin VIH demostró que TDF/FTC es 66% efectivo en prevenir la infección por VIH  </a:t>
          </a:r>
          <a:endParaRPr lang="es-ES_tradnl" noProof="0" dirty="0"/>
        </a:p>
      </dgm:t>
    </dgm:pt>
    <dgm:pt modelId="{79658472-FF18-7046-8069-A084544B522A}" type="parTrans" cxnId="{09D9A329-1BBB-2B44-829D-A9FB0B02BCE1}">
      <dgm:prSet/>
      <dgm:spPr/>
      <dgm:t>
        <a:bodyPr/>
        <a:lstStyle/>
        <a:p>
          <a:endParaRPr lang="es-ES_tradnl" noProof="0" dirty="0"/>
        </a:p>
      </dgm:t>
    </dgm:pt>
    <dgm:pt modelId="{9EB6C66C-66C5-504B-A566-50CE373DF751}" type="sibTrans" cxnId="{09D9A329-1BBB-2B44-829D-A9FB0B02BCE1}">
      <dgm:prSet/>
      <dgm:spPr/>
      <dgm:t>
        <a:bodyPr/>
        <a:lstStyle/>
        <a:p>
          <a:endParaRPr lang="es-ES_tradnl" noProof="0" dirty="0"/>
        </a:p>
      </dgm:t>
    </dgm:pt>
    <dgm:pt modelId="{8F860E9F-D389-1249-AAFC-009E5C1A9A81}">
      <dgm:prSet/>
      <dgm:spPr/>
      <dgm:t>
        <a:bodyPr/>
        <a:lstStyle/>
        <a:p>
          <a:r>
            <a:rPr lang="es-ES_tradnl" b="0" i="0" noProof="0" dirty="0" err="1"/>
            <a:t>iPrEx</a:t>
          </a:r>
          <a:r>
            <a:rPr lang="es-ES_tradnl" b="0" i="0" noProof="0" dirty="0"/>
            <a:t> (2010): Brasil, Ecuador, Estados Unidos, Perú, Sudáfrica y Tailandia. 2,499 hombres que tienen sexo con hombres y mujeres transexuales sin VIH demostró 44% de eficacia en la </a:t>
          </a:r>
          <a:r>
            <a:rPr lang="es-ES_tradnl" b="0" i="0" noProof="0" dirty="0" err="1"/>
            <a:t>prevencion</a:t>
          </a:r>
          <a:r>
            <a:rPr lang="es-ES_tradnl" b="0" i="0" noProof="0" dirty="0"/>
            <a:t> de la infección por VIH </a:t>
          </a:r>
          <a:endParaRPr lang="es-ES_tradnl" noProof="0" dirty="0"/>
        </a:p>
      </dgm:t>
    </dgm:pt>
    <dgm:pt modelId="{6D58791E-3524-0846-AE01-3C3E709FFD74}" type="parTrans" cxnId="{5DFAB017-272C-FB4D-A547-E4AA64DAB3CE}">
      <dgm:prSet/>
      <dgm:spPr/>
      <dgm:t>
        <a:bodyPr/>
        <a:lstStyle/>
        <a:p>
          <a:endParaRPr lang="es-ES_tradnl" noProof="0" dirty="0"/>
        </a:p>
      </dgm:t>
    </dgm:pt>
    <dgm:pt modelId="{AB337905-B639-5E4D-999E-EDFE049F347B}" type="sibTrans" cxnId="{5DFAB017-272C-FB4D-A547-E4AA64DAB3CE}">
      <dgm:prSet/>
      <dgm:spPr/>
      <dgm:t>
        <a:bodyPr/>
        <a:lstStyle/>
        <a:p>
          <a:endParaRPr lang="es-ES_tradnl" noProof="0" dirty="0"/>
        </a:p>
      </dgm:t>
    </dgm:pt>
    <dgm:pt modelId="{F42283AC-2F0C-2346-800A-4E6DB4DF1CE4}">
      <dgm:prSet/>
      <dgm:spPr/>
      <dgm:t>
        <a:bodyPr/>
        <a:lstStyle/>
        <a:p>
          <a:r>
            <a:rPr lang="es-ES_tradnl" b="0" i="0" noProof="0" dirty="0" err="1"/>
            <a:t>Partners</a:t>
          </a:r>
          <a:r>
            <a:rPr lang="es-ES_tradnl" b="0" i="0" noProof="0" dirty="0"/>
            <a:t> PrEP (2012): Kenia y Uganda. 4,758 parejas serodiscordantes demostró que </a:t>
          </a:r>
          <a:r>
            <a:rPr lang="es-ES_tradnl" b="0" i="0" noProof="0" dirty="0" err="1"/>
            <a:t>tenofovir</a:t>
          </a:r>
          <a:r>
            <a:rPr lang="es-ES_tradnl" b="0" i="0" noProof="0" dirty="0"/>
            <a:t> es 66% efectivo y TDF/FTC es 73% en prevenir la </a:t>
          </a:r>
          <a:r>
            <a:rPr lang="es-ES_tradnl" b="0" i="0" noProof="0" dirty="0" err="1"/>
            <a:t>infeccion</a:t>
          </a:r>
          <a:r>
            <a:rPr lang="es-ES_tradnl" b="0" i="0" noProof="0" dirty="0"/>
            <a:t> </a:t>
          </a:r>
          <a:r>
            <a:rPr lang="es-ES_tradnl" b="0" i="0" noProof="0" dirty="0" err="1"/>
            <a:t>for</a:t>
          </a:r>
          <a:r>
            <a:rPr lang="es-ES_tradnl" b="0" i="0" noProof="0" dirty="0"/>
            <a:t> VIH de la pareja sin VIH </a:t>
          </a:r>
          <a:endParaRPr lang="es-ES_tradnl" noProof="0" dirty="0"/>
        </a:p>
      </dgm:t>
    </dgm:pt>
    <dgm:pt modelId="{0C339EBA-D36B-614A-93A4-364A4D343C16}" type="parTrans" cxnId="{8FB6C28F-DD87-A345-95A3-08E00150C266}">
      <dgm:prSet/>
      <dgm:spPr/>
      <dgm:t>
        <a:bodyPr/>
        <a:lstStyle/>
        <a:p>
          <a:endParaRPr lang="es-ES_tradnl" noProof="0" dirty="0"/>
        </a:p>
      </dgm:t>
    </dgm:pt>
    <dgm:pt modelId="{ECF343DE-7A58-9045-9104-8712572A145E}" type="sibTrans" cxnId="{8FB6C28F-DD87-A345-95A3-08E00150C266}">
      <dgm:prSet/>
      <dgm:spPr/>
      <dgm:t>
        <a:bodyPr/>
        <a:lstStyle/>
        <a:p>
          <a:endParaRPr lang="es-ES_tradnl" noProof="0" dirty="0"/>
        </a:p>
      </dgm:t>
    </dgm:pt>
    <dgm:pt modelId="{711F8F6A-3FA8-D640-8C44-06323CE4E3CE}">
      <dgm:prSet/>
      <dgm:spPr/>
      <dgm:t>
        <a:bodyPr/>
        <a:lstStyle/>
        <a:p>
          <a:r>
            <a:rPr lang="es-ES_tradnl" b="0" i="0" noProof="0" dirty="0"/>
            <a:t>IPERGAY </a:t>
          </a:r>
          <a:r>
            <a:rPr lang="es-ES_tradnl" b="0" i="0" noProof="0" dirty="0" err="1"/>
            <a:t>study</a:t>
          </a:r>
          <a:r>
            <a:rPr lang="es-ES_tradnl" b="0" i="0" noProof="0" dirty="0"/>
            <a:t> (2015): PrEP intermitente/PrEP a demanda (2-1-1). Francia, Holanda.  400 hombres que tienen sexo con hombres demostró una eficacia de 86% en la </a:t>
          </a:r>
          <a:r>
            <a:rPr lang="es-ES_tradnl" b="0" i="0" noProof="0" dirty="0" err="1"/>
            <a:t>prevencion</a:t>
          </a:r>
          <a:r>
            <a:rPr lang="es-ES_tradnl" b="0" i="0" noProof="0" dirty="0"/>
            <a:t> de la infección por VIH (~15 pastillas por mes) </a:t>
          </a:r>
          <a:endParaRPr lang="es-ES_tradnl" noProof="0" dirty="0"/>
        </a:p>
      </dgm:t>
    </dgm:pt>
    <dgm:pt modelId="{02BAC382-B19D-3C4C-B36F-5193A862D2DC}" type="parTrans" cxnId="{340A01B8-517A-CF42-85A2-D09416E7B16A}">
      <dgm:prSet/>
      <dgm:spPr/>
      <dgm:t>
        <a:bodyPr/>
        <a:lstStyle/>
        <a:p>
          <a:endParaRPr lang="es-ES_tradnl" noProof="0" dirty="0"/>
        </a:p>
      </dgm:t>
    </dgm:pt>
    <dgm:pt modelId="{61F57C8B-25E2-E849-9921-30AAEDE367C6}" type="sibTrans" cxnId="{340A01B8-517A-CF42-85A2-D09416E7B16A}">
      <dgm:prSet/>
      <dgm:spPr/>
      <dgm:t>
        <a:bodyPr/>
        <a:lstStyle/>
        <a:p>
          <a:endParaRPr lang="es-ES_tradnl" noProof="0" dirty="0"/>
        </a:p>
      </dgm:t>
    </dgm:pt>
    <dgm:pt modelId="{A9D5C60E-CD34-BC4D-A8A0-DB0ECFE1D93B}">
      <dgm:prSet/>
      <dgm:spPr/>
      <dgm:t>
        <a:bodyPr/>
        <a:lstStyle/>
        <a:p>
          <a:r>
            <a:rPr lang="es-ES_tradnl" b="0" i="0" noProof="0" dirty="0"/>
            <a:t>HPTN 083 PrEP inyectable con </a:t>
          </a:r>
          <a:r>
            <a:rPr lang="es-ES_tradnl" b="0" i="0" noProof="0" dirty="0" err="1"/>
            <a:t>Cabotegravir</a:t>
          </a:r>
          <a:r>
            <a:rPr lang="es-ES_tradnl" b="0" i="0" noProof="0" dirty="0"/>
            <a:t> (2021): Argentina, Brasil, </a:t>
          </a:r>
          <a:r>
            <a:rPr lang="es-ES_tradnl" b="0" i="0" noProof="0" dirty="0" err="1"/>
            <a:t>Peru</a:t>
          </a:r>
          <a:r>
            <a:rPr lang="es-ES_tradnl" b="0" i="0" noProof="0" dirty="0"/>
            <a:t>, Sudáfrica y Tailandia. 4,570 hombres que tienen sexo con hombres y mujeres </a:t>
          </a:r>
          <a:r>
            <a:rPr lang="es-ES_tradnl" b="0" i="0" noProof="0" dirty="0" err="1"/>
            <a:t>transgenero</a:t>
          </a:r>
          <a:r>
            <a:rPr lang="es-ES_tradnl" b="0" i="0" noProof="0" dirty="0"/>
            <a:t> sin VIH demostró que </a:t>
          </a:r>
          <a:r>
            <a:rPr lang="es-ES_tradnl" b="0" i="0" noProof="0" dirty="0" err="1"/>
            <a:t>Cabotegravir</a:t>
          </a:r>
          <a:r>
            <a:rPr lang="es-ES_tradnl" b="0" i="0" noProof="0" dirty="0"/>
            <a:t> inyectable una vez al mes es </a:t>
          </a:r>
          <a:r>
            <a:rPr lang="es-ES_tradnl" b="0" i="0" noProof="0" dirty="0" err="1"/>
            <a:t>estadisticamente</a:t>
          </a:r>
          <a:r>
            <a:rPr lang="es-ES_tradnl" b="0" i="0" noProof="0" dirty="0"/>
            <a:t> superior al uso de PrEP oral </a:t>
          </a:r>
          <a:endParaRPr lang="es-ES_tradnl" noProof="0" dirty="0"/>
        </a:p>
      </dgm:t>
    </dgm:pt>
    <dgm:pt modelId="{9ABB1BE8-154C-3848-B313-40E2BA5D78C4}" type="parTrans" cxnId="{B5F0459C-75BC-124C-9FEC-B2CDF8B5D0B8}">
      <dgm:prSet/>
      <dgm:spPr/>
      <dgm:t>
        <a:bodyPr/>
        <a:lstStyle/>
        <a:p>
          <a:endParaRPr lang="es-ES_tradnl" noProof="0" dirty="0"/>
        </a:p>
      </dgm:t>
    </dgm:pt>
    <dgm:pt modelId="{8453A54B-886C-304D-BDFF-AF2503D80EBC}" type="sibTrans" cxnId="{B5F0459C-75BC-124C-9FEC-B2CDF8B5D0B8}">
      <dgm:prSet/>
      <dgm:spPr/>
      <dgm:t>
        <a:bodyPr/>
        <a:lstStyle/>
        <a:p>
          <a:endParaRPr lang="es-ES_tradnl" noProof="0" dirty="0"/>
        </a:p>
      </dgm:t>
    </dgm:pt>
    <dgm:pt modelId="{ED66774A-FC19-2E48-B9AF-C9FD6577AB29}">
      <dgm:prSet/>
      <dgm:spPr/>
      <dgm:t>
        <a:bodyPr/>
        <a:lstStyle/>
        <a:p>
          <a:r>
            <a:rPr lang="es-ES_tradnl" b="0" i="0" noProof="0" dirty="0"/>
            <a:t>HPTN 084 PrEP inyectable con </a:t>
          </a:r>
          <a:r>
            <a:rPr lang="es-ES_tradnl" b="0" i="0" noProof="0" dirty="0" err="1"/>
            <a:t>Cabotegravir</a:t>
          </a:r>
          <a:r>
            <a:rPr lang="es-ES_tradnl" b="0" i="0" noProof="0" dirty="0"/>
            <a:t> (2021): Botsuana, </a:t>
          </a:r>
          <a:r>
            <a:rPr lang="es-ES_tradnl" b="0" i="0" noProof="0" dirty="0" err="1"/>
            <a:t>Eswatini</a:t>
          </a:r>
          <a:r>
            <a:rPr lang="es-ES_tradnl" b="0" i="0" noProof="0" dirty="0"/>
            <a:t>, </a:t>
          </a:r>
          <a:r>
            <a:rPr lang="es-ES_tradnl" b="0" i="0" noProof="0" dirty="0" err="1"/>
            <a:t>Kenya</a:t>
          </a:r>
          <a:r>
            <a:rPr lang="es-ES_tradnl" b="0" i="0" noProof="0" dirty="0"/>
            <a:t>, Malawi, Sudáfrica, Uganda y Zimbabue. 3,224 mujeres demostró que el uso de </a:t>
          </a:r>
          <a:r>
            <a:rPr lang="es-ES_tradnl" b="0" i="0" noProof="0" dirty="0" err="1"/>
            <a:t>Cabotegravir</a:t>
          </a:r>
          <a:r>
            <a:rPr lang="es-ES_tradnl" b="0" i="0" noProof="0" dirty="0"/>
            <a:t> inyectable una vez al mes es estadísticamente superior al uso de PrEP oral.  </a:t>
          </a:r>
          <a:endParaRPr lang="es-ES_tradnl" noProof="0" dirty="0"/>
        </a:p>
      </dgm:t>
    </dgm:pt>
    <dgm:pt modelId="{2A5FD88B-E621-F64A-95F5-E38838CDBBA3}" type="parTrans" cxnId="{D91EE9FF-1447-2344-B7ED-567F0EBAAF6C}">
      <dgm:prSet/>
      <dgm:spPr/>
      <dgm:t>
        <a:bodyPr/>
        <a:lstStyle/>
        <a:p>
          <a:endParaRPr lang="es-ES_tradnl" noProof="0" dirty="0"/>
        </a:p>
      </dgm:t>
    </dgm:pt>
    <dgm:pt modelId="{09C9DFC2-5800-C64E-B91C-F82BF3F5A9A1}" type="sibTrans" cxnId="{D91EE9FF-1447-2344-B7ED-567F0EBAAF6C}">
      <dgm:prSet/>
      <dgm:spPr/>
      <dgm:t>
        <a:bodyPr/>
        <a:lstStyle/>
        <a:p>
          <a:endParaRPr lang="es-ES_tradnl" noProof="0" dirty="0"/>
        </a:p>
      </dgm:t>
    </dgm:pt>
    <dgm:pt modelId="{75321854-491C-A543-97A9-B6B311097DAE}">
      <dgm:prSet/>
      <dgm:spPr/>
      <dgm:t>
        <a:bodyPr/>
        <a:lstStyle/>
        <a:p>
          <a:r>
            <a:rPr lang="es-ES_tradnl" noProof="0" dirty="0"/>
            <a:t>DISCOVER (2020). 94 sedes en Estados Unidos y Europa. 5,387 hombres que tienen sexo con hombres. El estudio demostró que </a:t>
          </a:r>
          <a:r>
            <a:rPr lang="es-ES_tradnl" noProof="0" dirty="0" err="1"/>
            <a:t>tenofovir</a:t>
          </a:r>
          <a:r>
            <a:rPr lang="es-ES_tradnl" noProof="0" dirty="0"/>
            <a:t> + </a:t>
          </a:r>
          <a:r>
            <a:rPr lang="es-ES_tradnl" noProof="0" dirty="0" err="1"/>
            <a:t>alafenamida</a:t>
          </a:r>
          <a:r>
            <a:rPr lang="es-ES_tradnl" noProof="0" dirty="0"/>
            <a:t> era superior a </a:t>
          </a:r>
          <a:r>
            <a:rPr lang="es-ES_tradnl" noProof="0" dirty="0" err="1"/>
            <a:t>tenofovir</a:t>
          </a:r>
          <a:r>
            <a:rPr lang="es-ES_tradnl" noProof="0" dirty="0"/>
            <a:t> </a:t>
          </a:r>
          <a:r>
            <a:rPr lang="es-ES_tradnl" noProof="0" dirty="0" err="1"/>
            <a:t>disoproxil</a:t>
          </a:r>
          <a:r>
            <a:rPr lang="es-ES_tradnl" noProof="0" dirty="0"/>
            <a:t> fumarato y </a:t>
          </a:r>
          <a:r>
            <a:rPr lang="es-ES_tradnl" noProof="0" dirty="0" err="1"/>
            <a:t>emtricitabina</a:t>
          </a:r>
          <a:r>
            <a:rPr lang="es-ES_tradnl" noProof="0" dirty="0"/>
            <a:t>. </a:t>
          </a:r>
        </a:p>
      </dgm:t>
    </dgm:pt>
    <dgm:pt modelId="{78190FB6-F77B-D24F-B8B3-80D1C48B2348}" type="parTrans" cxnId="{F78F0C55-2A3F-A848-820B-739DD064EC29}">
      <dgm:prSet/>
      <dgm:spPr/>
    </dgm:pt>
    <dgm:pt modelId="{C3DE6C60-3FBC-9D41-BD3A-588501ED07CB}" type="sibTrans" cxnId="{F78F0C55-2A3F-A848-820B-739DD064EC29}">
      <dgm:prSet/>
      <dgm:spPr/>
    </dgm:pt>
    <dgm:pt modelId="{0A7BAD0A-23DD-5B49-B49C-3FB0A545F901}" type="pres">
      <dgm:prSet presAssocID="{009E464C-1373-A349-86A3-3F616DE063FB}" presName="linear" presStyleCnt="0">
        <dgm:presLayoutVars>
          <dgm:animLvl val="lvl"/>
          <dgm:resizeHandles val="exact"/>
        </dgm:presLayoutVars>
      </dgm:prSet>
      <dgm:spPr/>
    </dgm:pt>
    <dgm:pt modelId="{3AF5290A-9B4D-EE4F-A012-8145817B1DBD}" type="pres">
      <dgm:prSet presAssocID="{BE7368CD-B498-C043-8389-7843BC078EB9}" presName="parentText" presStyleLbl="node1" presStyleIdx="0" presStyleCnt="7">
        <dgm:presLayoutVars>
          <dgm:chMax val="0"/>
          <dgm:bulletEnabled val="1"/>
        </dgm:presLayoutVars>
      </dgm:prSet>
      <dgm:spPr/>
    </dgm:pt>
    <dgm:pt modelId="{3F52B831-DF18-654E-B006-8AF49C09F551}" type="pres">
      <dgm:prSet presAssocID="{9EB6C66C-66C5-504B-A566-50CE373DF751}" presName="spacer" presStyleCnt="0"/>
      <dgm:spPr/>
    </dgm:pt>
    <dgm:pt modelId="{3A252B27-2080-CD44-A106-35D2C04C37AE}" type="pres">
      <dgm:prSet presAssocID="{8F860E9F-D389-1249-AAFC-009E5C1A9A81}" presName="parentText" presStyleLbl="node1" presStyleIdx="1" presStyleCnt="7">
        <dgm:presLayoutVars>
          <dgm:chMax val="0"/>
          <dgm:bulletEnabled val="1"/>
        </dgm:presLayoutVars>
      </dgm:prSet>
      <dgm:spPr/>
    </dgm:pt>
    <dgm:pt modelId="{D549E755-D672-F241-9065-A739A993C68D}" type="pres">
      <dgm:prSet presAssocID="{AB337905-B639-5E4D-999E-EDFE049F347B}" presName="spacer" presStyleCnt="0"/>
      <dgm:spPr/>
    </dgm:pt>
    <dgm:pt modelId="{77F6980F-4B1F-C94A-9678-963DAD033BA4}" type="pres">
      <dgm:prSet presAssocID="{F42283AC-2F0C-2346-800A-4E6DB4DF1CE4}" presName="parentText" presStyleLbl="node1" presStyleIdx="2" presStyleCnt="7">
        <dgm:presLayoutVars>
          <dgm:chMax val="0"/>
          <dgm:bulletEnabled val="1"/>
        </dgm:presLayoutVars>
      </dgm:prSet>
      <dgm:spPr/>
    </dgm:pt>
    <dgm:pt modelId="{D8236BBD-77E9-6B4A-94AF-D25AD1552CC3}" type="pres">
      <dgm:prSet presAssocID="{ECF343DE-7A58-9045-9104-8712572A145E}" presName="spacer" presStyleCnt="0"/>
      <dgm:spPr/>
    </dgm:pt>
    <dgm:pt modelId="{2DD051F4-6D5C-F24C-9465-A193AF79D27B}" type="pres">
      <dgm:prSet presAssocID="{711F8F6A-3FA8-D640-8C44-06323CE4E3CE}" presName="parentText" presStyleLbl="node1" presStyleIdx="3" presStyleCnt="7">
        <dgm:presLayoutVars>
          <dgm:chMax val="0"/>
          <dgm:bulletEnabled val="1"/>
        </dgm:presLayoutVars>
      </dgm:prSet>
      <dgm:spPr/>
    </dgm:pt>
    <dgm:pt modelId="{5754CA9A-2773-A147-B90B-1CCB9A51138F}" type="pres">
      <dgm:prSet presAssocID="{61F57C8B-25E2-E849-9921-30AAEDE367C6}" presName="spacer" presStyleCnt="0"/>
      <dgm:spPr/>
    </dgm:pt>
    <dgm:pt modelId="{B01E030E-06A1-F845-882F-6D31CDC61DAE}" type="pres">
      <dgm:prSet presAssocID="{75321854-491C-A543-97A9-B6B311097DAE}" presName="parentText" presStyleLbl="node1" presStyleIdx="4" presStyleCnt="7">
        <dgm:presLayoutVars>
          <dgm:chMax val="0"/>
          <dgm:bulletEnabled val="1"/>
        </dgm:presLayoutVars>
      </dgm:prSet>
      <dgm:spPr/>
    </dgm:pt>
    <dgm:pt modelId="{3180D897-5BDC-184C-8F83-5AE25224904C}" type="pres">
      <dgm:prSet presAssocID="{C3DE6C60-3FBC-9D41-BD3A-588501ED07CB}" presName="spacer" presStyleCnt="0"/>
      <dgm:spPr/>
    </dgm:pt>
    <dgm:pt modelId="{362407F2-D672-0E40-9E10-1A7C9E09A9F3}" type="pres">
      <dgm:prSet presAssocID="{A9D5C60E-CD34-BC4D-A8A0-DB0ECFE1D93B}" presName="parentText" presStyleLbl="node1" presStyleIdx="5" presStyleCnt="7">
        <dgm:presLayoutVars>
          <dgm:chMax val="0"/>
          <dgm:bulletEnabled val="1"/>
        </dgm:presLayoutVars>
      </dgm:prSet>
      <dgm:spPr/>
    </dgm:pt>
    <dgm:pt modelId="{71CBFBF8-E7DC-3B40-A3EE-0D224EFE0FE2}" type="pres">
      <dgm:prSet presAssocID="{8453A54B-886C-304D-BDFF-AF2503D80EBC}" presName="spacer" presStyleCnt="0"/>
      <dgm:spPr/>
    </dgm:pt>
    <dgm:pt modelId="{259824CD-EA7B-224B-8BBB-3BF1BBF4930A}" type="pres">
      <dgm:prSet presAssocID="{ED66774A-FC19-2E48-B9AF-C9FD6577AB29}" presName="parentText" presStyleLbl="node1" presStyleIdx="6" presStyleCnt="7">
        <dgm:presLayoutVars>
          <dgm:chMax val="0"/>
          <dgm:bulletEnabled val="1"/>
        </dgm:presLayoutVars>
      </dgm:prSet>
      <dgm:spPr/>
    </dgm:pt>
  </dgm:ptLst>
  <dgm:cxnLst>
    <dgm:cxn modelId="{2D889B16-CE09-C343-A60E-03175C53D65E}" type="presOf" srcId="{ED66774A-FC19-2E48-B9AF-C9FD6577AB29}" destId="{259824CD-EA7B-224B-8BBB-3BF1BBF4930A}" srcOrd="0" destOrd="0" presId="urn:microsoft.com/office/officeart/2005/8/layout/vList2"/>
    <dgm:cxn modelId="{5DFAB017-272C-FB4D-A547-E4AA64DAB3CE}" srcId="{009E464C-1373-A349-86A3-3F616DE063FB}" destId="{8F860E9F-D389-1249-AAFC-009E5C1A9A81}" srcOrd="1" destOrd="0" parTransId="{6D58791E-3524-0846-AE01-3C3E709FFD74}" sibTransId="{AB337905-B639-5E4D-999E-EDFE049F347B}"/>
    <dgm:cxn modelId="{D66F2D26-04C3-AF41-B2A0-AB6D24FB5D91}" type="presOf" srcId="{009E464C-1373-A349-86A3-3F616DE063FB}" destId="{0A7BAD0A-23DD-5B49-B49C-3FB0A545F901}" srcOrd="0" destOrd="0" presId="urn:microsoft.com/office/officeart/2005/8/layout/vList2"/>
    <dgm:cxn modelId="{09D9A329-1BBB-2B44-829D-A9FB0B02BCE1}" srcId="{009E464C-1373-A349-86A3-3F616DE063FB}" destId="{BE7368CD-B498-C043-8389-7843BC078EB9}" srcOrd="0" destOrd="0" parTransId="{79658472-FF18-7046-8069-A084544B522A}" sibTransId="{9EB6C66C-66C5-504B-A566-50CE373DF751}"/>
    <dgm:cxn modelId="{F78F0C55-2A3F-A848-820B-739DD064EC29}" srcId="{009E464C-1373-A349-86A3-3F616DE063FB}" destId="{75321854-491C-A543-97A9-B6B311097DAE}" srcOrd="4" destOrd="0" parTransId="{78190FB6-F77B-D24F-B8B3-80D1C48B2348}" sibTransId="{C3DE6C60-3FBC-9D41-BD3A-588501ED07CB}"/>
    <dgm:cxn modelId="{9D3E5D5E-00FB-7D4F-BF5D-B646CD494324}" type="presOf" srcId="{8F860E9F-D389-1249-AAFC-009E5C1A9A81}" destId="{3A252B27-2080-CD44-A106-35D2C04C37AE}" srcOrd="0" destOrd="0" presId="urn:microsoft.com/office/officeart/2005/8/layout/vList2"/>
    <dgm:cxn modelId="{DCBD9182-0F0D-C042-824B-C391EBDAFDC6}" type="presOf" srcId="{711F8F6A-3FA8-D640-8C44-06323CE4E3CE}" destId="{2DD051F4-6D5C-F24C-9465-A193AF79D27B}" srcOrd="0" destOrd="0" presId="urn:microsoft.com/office/officeart/2005/8/layout/vList2"/>
    <dgm:cxn modelId="{8FB6C28F-DD87-A345-95A3-08E00150C266}" srcId="{009E464C-1373-A349-86A3-3F616DE063FB}" destId="{F42283AC-2F0C-2346-800A-4E6DB4DF1CE4}" srcOrd="2" destOrd="0" parTransId="{0C339EBA-D36B-614A-93A4-364A4D343C16}" sibTransId="{ECF343DE-7A58-9045-9104-8712572A145E}"/>
    <dgm:cxn modelId="{B5F0459C-75BC-124C-9FEC-B2CDF8B5D0B8}" srcId="{009E464C-1373-A349-86A3-3F616DE063FB}" destId="{A9D5C60E-CD34-BC4D-A8A0-DB0ECFE1D93B}" srcOrd="5" destOrd="0" parTransId="{9ABB1BE8-154C-3848-B313-40E2BA5D78C4}" sibTransId="{8453A54B-886C-304D-BDFF-AF2503D80EBC}"/>
    <dgm:cxn modelId="{65DF04A4-353F-E947-8F40-E529197DF5DF}" type="presOf" srcId="{BE7368CD-B498-C043-8389-7843BC078EB9}" destId="{3AF5290A-9B4D-EE4F-A012-8145817B1DBD}" srcOrd="0" destOrd="0" presId="urn:microsoft.com/office/officeart/2005/8/layout/vList2"/>
    <dgm:cxn modelId="{340A01B8-517A-CF42-85A2-D09416E7B16A}" srcId="{009E464C-1373-A349-86A3-3F616DE063FB}" destId="{711F8F6A-3FA8-D640-8C44-06323CE4E3CE}" srcOrd="3" destOrd="0" parTransId="{02BAC382-B19D-3C4C-B36F-5193A862D2DC}" sibTransId="{61F57C8B-25E2-E849-9921-30AAEDE367C6}"/>
    <dgm:cxn modelId="{BDDF63BF-BA6B-354F-B08A-53DD134CA9A3}" type="presOf" srcId="{F42283AC-2F0C-2346-800A-4E6DB4DF1CE4}" destId="{77F6980F-4B1F-C94A-9678-963DAD033BA4}" srcOrd="0" destOrd="0" presId="urn:microsoft.com/office/officeart/2005/8/layout/vList2"/>
    <dgm:cxn modelId="{5D99FADD-2186-FF47-8EEF-5F6BABC60302}" type="presOf" srcId="{75321854-491C-A543-97A9-B6B311097DAE}" destId="{B01E030E-06A1-F845-882F-6D31CDC61DAE}" srcOrd="0" destOrd="0" presId="urn:microsoft.com/office/officeart/2005/8/layout/vList2"/>
    <dgm:cxn modelId="{D5DB87F3-AAB3-1948-B2C1-1C4DCFCBC39F}" type="presOf" srcId="{A9D5C60E-CD34-BC4D-A8A0-DB0ECFE1D93B}" destId="{362407F2-D672-0E40-9E10-1A7C9E09A9F3}" srcOrd="0" destOrd="0" presId="urn:microsoft.com/office/officeart/2005/8/layout/vList2"/>
    <dgm:cxn modelId="{D91EE9FF-1447-2344-B7ED-567F0EBAAF6C}" srcId="{009E464C-1373-A349-86A3-3F616DE063FB}" destId="{ED66774A-FC19-2E48-B9AF-C9FD6577AB29}" srcOrd="6" destOrd="0" parTransId="{2A5FD88B-E621-F64A-95F5-E38838CDBBA3}" sibTransId="{09C9DFC2-5800-C64E-B91C-F82BF3F5A9A1}"/>
    <dgm:cxn modelId="{A81ADBC2-85C3-0B49-9FEB-602902D8A88B}" type="presParOf" srcId="{0A7BAD0A-23DD-5B49-B49C-3FB0A545F901}" destId="{3AF5290A-9B4D-EE4F-A012-8145817B1DBD}" srcOrd="0" destOrd="0" presId="urn:microsoft.com/office/officeart/2005/8/layout/vList2"/>
    <dgm:cxn modelId="{883E2796-382E-5048-8EC7-63DA9AA1060F}" type="presParOf" srcId="{0A7BAD0A-23DD-5B49-B49C-3FB0A545F901}" destId="{3F52B831-DF18-654E-B006-8AF49C09F551}" srcOrd="1" destOrd="0" presId="urn:microsoft.com/office/officeart/2005/8/layout/vList2"/>
    <dgm:cxn modelId="{5B955536-95F3-4340-AA88-CF6D107C5079}" type="presParOf" srcId="{0A7BAD0A-23DD-5B49-B49C-3FB0A545F901}" destId="{3A252B27-2080-CD44-A106-35D2C04C37AE}" srcOrd="2" destOrd="0" presId="urn:microsoft.com/office/officeart/2005/8/layout/vList2"/>
    <dgm:cxn modelId="{8A1D868A-F646-3C4A-8410-F229A27625C0}" type="presParOf" srcId="{0A7BAD0A-23DD-5B49-B49C-3FB0A545F901}" destId="{D549E755-D672-F241-9065-A739A993C68D}" srcOrd="3" destOrd="0" presId="urn:microsoft.com/office/officeart/2005/8/layout/vList2"/>
    <dgm:cxn modelId="{85C3A437-EE1E-7045-96DC-DCAF94FC7354}" type="presParOf" srcId="{0A7BAD0A-23DD-5B49-B49C-3FB0A545F901}" destId="{77F6980F-4B1F-C94A-9678-963DAD033BA4}" srcOrd="4" destOrd="0" presId="urn:microsoft.com/office/officeart/2005/8/layout/vList2"/>
    <dgm:cxn modelId="{ABBC3901-F170-2044-B6FC-587F81C77E62}" type="presParOf" srcId="{0A7BAD0A-23DD-5B49-B49C-3FB0A545F901}" destId="{D8236BBD-77E9-6B4A-94AF-D25AD1552CC3}" srcOrd="5" destOrd="0" presId="urn:microsoft.com/office/officeart/2005/8/layout/vList2"/>
    <dgm:cxn modelId="{72B21A5A-D48E-5B4E-89BB-0460EFBA3F63}" type="presParOf" srcId="{0A7BAD0A-23DD-5B49-B49C-3FB0A545F901}" destId="{2DD051F4-6D5C-F24C-9465-A193AF79D27B}" srcOrd="6" destOrd="0" presId="urn:microsoft.com/office/officeart/2005/8/layout/vList2"/>
    <dgm:cxn modelId="{AEA5ABF6-0C8E-B240-B00D-4E8475E5AD8F}" type="presParOf" srcId="{0A7BAD0A-23DD-5B49-B49C-3FB0A545F901}" destId="{5754CA9A-2773-A147-B90B-1CCB9A51138F}" srcOrd="7" destOrd="0" presId="urn:microsoft.com/office/officeart/2005/8/layout/vList2"/>
    <dgm:cxn modelId="{2B81C803-5140-9C46-A1E4-30BE7ED9A211}" type="presParOf" srcId="{0A7BAD0A-23DD-5B49-B49C-3FB0A545F901}" destId="{B01E030E-06A1-F845-882F-6D31CDC61DAE}" srcOrd="8" destOrd="0" presId="urn:microsoft.com/office/officeart/2005/8/layout/vList2"/>
    <dgm:cxn modelId="{A442DF38-498B-574A-A92E-ED294F6686C0}" type="presParOf" srcId="{0A7BAD0A-23DD-5B49-B49C-3FB0A545F901}" destId="{3180D897-5BDC-184C-8F83-5AE25224904C}" srcOrd="9" destOrd="0" presId="urn:microsoft.com/office/officeart/2005/8/layout/vList2"/>
    <dgm:cxn modelId="{F9DA63A4-853D-F143-83A7-32441AAC6393}" type="presParOf" srcId="{0A7BAD0A-23DD-5B49-B49C-3FB0A545F901}" destId="{362407F2-D672-0E40-9E10-1A7C9E09A9F3}" srcOrd="10" destOrd="0" presId="urn:microsoft.com/office/officeart/2005/8/layout/vList2"/>
    <dgm:cxn modelId="{2B446762-4E16-9A4C-B28E-5C485706E2CC}" type="presParOf" srcId="{0A7BAD0A-23DD-5B49-B49C-3FB0A545F901}" destId="{71CBFBF8-E7DC-3B40-A3EE-0D224EFE0FE2}" srcOrd="11" destOrd="0" presId="urn:microsoft.com/office/officeart/2005/8/layout/vList2"/>
    <dgm:cxn modelId="{B6344C07-13FA-4C49-BD95-EEA289A34D34}" type="presParOf" srcId="{0A7BAD0A-23DD-5B49-B49C-3FB0A545F901}" destId="{259824CD-EA7B-224B-8BBB-3BF1BBF4930A}"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C6B5D4F-DC20-0F41-A67C-F234EAFDCC85}"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095BD98D-7D8D-314A-9E27-3384A3D5300F}">
      <dgm:prSet/>
      <dgm:spPr/>
      <dgm:t>
        <a:bodyPr/>
        <a:lstStyle/>
        <a:p>
          <a:r>
            <a:rPr lang="es-ES_tradnl" noProof="0" dirty="0"/>
            <a:t>RV144 (2009), Tailandia. 16,402 varones y mujeres sin VIH demostró que la vacuna ofreció ~31.2% de protección contra el VIH </a:t>
          </a:r>
        </a:p>
      </dgm:t>
    </dgm:pt>
    <dgm:pt modelId="{4169CBD5-CE11-D44B-B8D8-5B6D543DD52B}" type="parTrans" cxnId="{A1874412-F0F3-8B47-B97E-72AAB887063F}">
      <dgm:prSet/>
      <dgm:spPr/>
      <dgm:t>
        <a:bodyPr/>
        <a:lstStyle/>
        <a:p>
          <a:endParaRPr lang="es-ES_tradnl" noProof="0" dirty="0"/>
        </a:p>
      </dgm:t>
    </dgm:pt>
    <dgm:pt modelId="{B8AEA684-B3F4-764D-9003-04D415080030}" type="sibTrans" cxnId="{A1874412-F0F3-8B47-B97E-72AAB887063F}">
      <dgm:prSet/>
      <dgm:spPr/>
      <dgm:t>
        <a:bodyPr/>
        <a:lstStyle/>
        <a:p>
          <a:endParaRPr lang="es-ES_tradnl" noProof="0" dirty="0"/>
        </a:p>
      </dgm:t>
    </dgm:pt>
    <dgm:pt modelId="{CC24FD11-7F84-494F-853F-7DCABC8E5034}">
      <dgm:prSet/>
      <dgm:spPr/>
      <dgm:t>
        <a:bodyPr/>
        <a:lstStyle/>
        <a:p>
          <a:r>
            <a:rPr lang="es-ES_tradnl" noProof="0" dirty="0" err="1"/>
            <a:t>VaxGen</a:t>
          </a:r>
          <a:r>
            <a:rPr lang="es-ES_tradnl" noProof="0" dirty="0"/>
            <a:t> </a:t>
          </a:r>
          <a:r>
            <a:rPr lang="es-ES_tradnl" noProof="0" dirty="0" err="1"/>
            <a:t>trials</a:t>
          </a:r>
          <a:r>
            <a:rPr lang="es-ES_tradnl" noProof="0" dirty="0"/>
            <a:t> (VAX004, 2003), Estados Unidos y Europa. 5,108 varones y 309 mujeres. El estudio no reportó eficacia </a:t>
          </a:r>
        </a:p>
      </dgm:t>
    </dgm:pt>
    <dgm:pt modelId="{8E87C9DE-B306-254B-9A22-EC2F613973A3}" type="parTrans" cxnId="{F8CDA96E-7873-F841-9F5D-4E61445855C6}">
      <dgm:prSet/>
      <dgm:spPr/>
      <dgm:t>
        <a:bodyPr/>
        <a:lstStyle/>
        <a:p>
          <a:endParaRPr lang="es-ES_tradnl" noProof="0" dirty="0"/>
        </a:p>
      </dgm:t>
    </dgm:pt>
    <dgm:pt modelId="{801C88EF-B6E9-194B-B915-5FF6233D5B9E}" type="sibTrans" cxnId="{F8CDA96E-7873-F841-9F5D-4E61445855C6}">
      <dgm:prSet/>
      <dgm:spPr/>
      <dgm:t>
        <a:bodyPr/>
        <a:lstStyle/>
        <a:p>
          <a:endParaRPr lang="es-ES_tradnl" noProof="0" dirty="0"/>
        </a:p>
      </dgm:t>
    </dgm:pt>
    <dgm:pt modelId="{43560F9C-1C35-3F42-A592-F45BB7C67106}">
      <dgm:prSet/>
      <dgm:spPr/>
      <dgm:t>
        <a:bodyPr/>
        <a:lstStyle/>
        <a:p>
          <a:r>
            <a:rPr lang="es-ES_tradnl" noProof="0" dirty="0" err="1"/>
            <a:t>VaxGen</a:t>
          </a:r>
          <a:r>
            <a:rPr lang="es-ES_tradnl" noProof="0" dirty="0"/>
            <a:t> </a:t>
          </a:r>
          <a:r>
            <a:rPr lang="es-ES_tradnl" noProof="0" dirty="0" err="1"/>
            <a:t>trials</a:t>
          </a:r>
          <a:r>
            <a:rPr lang="es-ES_tradnl" noProof="0" dirty="0"/>
            <a:t> (VAX003, 2006) Tailandia. 2546 varones y mujeres </a:t>
          </a:r>
          <a:r>
            <a:rPr lang="es-ES_tradnl" noProof="0" dirty="0" err="1"/>
            <a:t>usarios</a:t>
          </a:r>
          <a:r>
            <a:rPr lang="es-ES_tradnl" noProof="0" dirty="0"/>
            <a:t> de drogas inyectables.  El estudio no reportó eficacia</a:t>
          </a:r>
        </a:p>
      </dgm:t>
    </dgm:pt>
    <dgm:pt modelId="{1B21AF4B-F86A-F04D-9D0C-2AAE58EF429F}" type="parTrans" cxnId="{DCFF212B-1F64-0C46-9159-C8290C6A0A94}">
      <dgm:prSet/>
      <dgm:spPr/>
      <dgm:t>
        <a:bodyPr/>
        <a:lstStyle/>
        <a:p>
          <a:endParaRPr lang="es-ES_tradnl" noProof="0" dirty="0"/>
        </a:p>
      </dgm:t>
    </dgm:pt>
    <dgm:pt modelId="{D1346EBB-00FB-9F47-8BFA-C4BB0542357B}" type="sibTrans" cxnId="{DCFF212B-1F64-0C46-9159-C8290C6A0A94}">
      <dgm:prSet/>
      <dgm:spPr/>
      <dgm:t>
        <a:bodyPr/>
        <a:lstStyle/>
        <a:p>
          <a:endParaRPr lang="es-ES_tradnl" noProof="0" dirty="0"/>
        </a:p>
      </dgm:t>
    </dgm:pt>
    <dgm:pt modelId="{C333A4F8-4404-EA43-BFFA-DB0CDB613A2F}">
      <dgm:prSet/>
      <dgm:spPr/>
      <dgm:t>
        <a:bodyPr/>
        <a:lstStyle/>
        <a:p>
          <a:r>
            <a:rPr lang="es-ES_tradnl" noProof="0" dirty="0"/>
            <a:t>Estudio STEP/HVTN 502 (2007), Brasil, Estados Unidos y Perú. 3,000 varones y mujeres. El estudio se suspendió por recomendación de la Junta de Monitoreo de Datos y Seguridad</a:t>
          </a:r>
        </a:p>
      </dgm:t>
    </dgm:pt>
    <dgm:pt modelId="{98E342C4-02EE-3744-B4F6-35E16883A823}" type="parTrans" cxnId="{27612CC0-3569-EF4B-8CE0-773C66143B33}">
      <dgm:prSet/>
      <dgm:spPr/>
      <dgm:t>
        <a:bodyPr/>
        <a:lstStyle/>
        <a:p>
          <a:endParaRPr lang="es-ES_tradnl" noProof="0" dirty="0"/>
        </a:p>
      </dgm:t>
    </dgm:pt>
    <dgm:pt modelId="{A05615DB-EE08-AE4C-A34C-25A534EE584F}" type="sibTrans" cxnId="{27612CC0-3569-EF4B-8CE0-773C66143B33}">
      <dgm:prSet/>
      <dgm:spPr/>
      <dgm:t>
        <a:bodyPr/>
        <a:lstStyle/>
        <a:p>
          <a:endParaRPr lang="es-ES_tradnl" noProof="0" dirty="0"/>
        </a:p>
      </dgm:t>
    </dgm:pt>
    <dgm:pt modelId="{7266491F-011F-3E42-8A04-052B1EE7F514}">
      <dgm:prSet/>
      <dgm:spPr/>
      <dgm:t>
        <a:bodyPr/>
        <a:lstStyle/>
        <a:p>
          <a:r>
            <a:rPr lang="es-ES_tradnl" noProof="0" dirty="0" err="1"/>
            <a:t>Phambili</a:t>
          </a:r>
          <a:r>
            <a:rPr lang="es-ES_tradnl" noProof="0" dirty="0"/>
            <a:t>/HVTN 503 (2007), Sudáfrica. 801 mujeres. El estudio se suspendió </a:t>
          </a:r>
        </a:p>
      </dgm:t>
    </dgm:pt>
    <dgm:pt modelId="{C0C952F6-CABA-D240-A03B-414835755606}" type="parTrans" cxnId="{B1D45801-DC30-834C-A365-45BC17DF65D7}">
      <dgm:prSet/>
      <dgm:spPr/>
      <dgm:t>
        <a:bodyPr/>
        <a:lstStyle/>
        <a:p>
          <a:endParaRPr lang="es-ES_tradnl" noProof="0" dirty="0"/>
        </a:p>
      </dgm:t>
    </dgm:pt>
    <dgm:pt modelId="{0001668E-F215-CF42-9896-25F1596AA998}" type="sibTrans" cxnId="{B1D45801-DC30-834C-A365-45BC17DF65D7}">
      <dgm:prSet/>
      <dgm:spPr/>
      <dgm:t>
        <a:bodyPr/>
        <a:lstStyle/>
        <a:p>
          <a:endParaRPr lang="es-ES_tradnl" noProof="0" dirty="0"/>
        </a:p>
      </dgm:t>
    </dgm:pt>
    <dgm:pt modelId="{A817B603-CE01-1048-AC0D-521EF1C7B281}" type="pres">
      <dgm:prSet presAssocID="{BC6B5D4F-DC20-0F41-A67C-F234EAFDCC85}" presName="linear" presStyleCnt="0">
        <dgm:presLayoutVars>
          <dgm:animLvl val="lvl"/>
          <dgm:resizeHandles val="exact"/>
        </dgm:presLayoutVars>
      </dgm:prSet>
      <dgm:spPr/>
    </dgm:pt>
    <dgm:pt modelId="{E2FBC3D9-DFAB-024A-B1A4-0BD33B288437}" type="pres">
      <dgm:prSet presAssocID="{095BD98D-7D8D-314A-9E27-3384A3D5300F}" presName="parentText" presStyleLbl="node1" presStyleIdx="0" presStyleCnt="5">
        <dgm:presLayoutVars>
          <dgm:chMax val="0"/>
          <dgm:bulletEnabled val="1"/>
        </dgm:presLayoutVars>
      </dgm:prSet>
      <dgm:spPr/>
    </dgm:pt>
    <dgm:pt modelId="{50E5B039-F446-164E-97F1-E1D8F32F86DC}" type="pres">
      <dgm:prSet presAssocID="{B8AEA684-B3F4-764D-9003-04D415080030}" presName="spacer" presStyleCnt="0"/>
      <dgm:spPr/>
    </dgm:pt>
    <dgm:pt modelId="{84420C22-533F-A648-A5E7-E5978BE2354C}" type="pres">
      <dgm:prSet presAssocID="{CC24FD11-7F84-494F-853F-7DCABC8E5034}" presName="parentText" presStyleLbl="node1" presStyleIdx="1" presStyleCnt="5">
        <dgm:presLayoutVars>
          <dgm:chMax val="0"/>
          <dgm:bulletEnabled val="1"/>
        </dgm:presLayoutVars>
      </dgm:prSet>
      <dgm:spPr/>
    </dgm:pt>
    <dgm:pt modelId="{63ADAFD4-68A2-4745-A061-684518A4A807}" type="pres">
      <dgm:prSet presAssocID="{801C88EF-B6E9-194B-B915-5FF6233D5B9E}" presName="spacer" presStyleCnt="0"/>
      <dgm:spPr/>
    </dgm:pt>
    <dgm:pt modelId="{65BF38B8-F30E-7940-BB49-1BC24C56B347}" type="pres">
      <dgm:prSet presAssocID="{43560F9C-1C35-3F42-A592-F45BB7C67106}" presName="parentText" presStyleLbl="node1" presStyleIdx="2" presStyleCnt="5">
        <dgm:presLayoutVars>
          <dgm:chMax val="0"/>
          <dgm:bulletEnabled val="1"/>
        </dgm:presLayoutVars>
      </dgm:prSet>
      <dgm:spPr/>
    </dgm:pt>
    <dgm:pt modelId="{018BD431-45A3-2E4B-9FFE-F3A472755419}" type="pres">
      <dgm:prSet presAssocID="{D1346EBB-00FB-9F47-8BFA-C4BB0542357B}" presName="spacer" presStyleCnt="0"/>
      <dgm:spPr/>
    </dgm:pt>
    <dgm:pt modelId="{55A40B58-1A5A-CC46-845B-0DFC3C35739F}" type="pres">
      <dgm:prSet presAssocID="{C333A4F8-4404-EA43-BFFA-DB0CDB613A2F}" presName="parentText" presStyleLbl="node1" presStyleIdx="3" presStyleCnt="5">
        <dgm:presLayoutVars>
          <dgm:chMax val="0"/>
          <dgm:bulletEnabled val="1"/>
        </dgm:presLayoutVars>
      </dgm:prSet>
      <dgm:spPr/>
    </dgm:pt>
    <dgm:pt modelId="{06B94FEF-1CEE-064C-9E0B-7B38E097B6D7}" type="pres">
      <dgm:prSet presAssocID="{A05615DB-EE08-AE4C-A34C-25A534EE584F}" presName="spacer" presStyleCnt="0"/>
      <dgm:spPr/>
    </dgm:pt>
    <dgm:pt modelId="{A05F434A-E12F-E041-9D17-2ADD76285CEF}" type="pres">
      <dgm:prSet presAssocID="{7266491F-011F-3E42-8A04-052B1EE7F514}" presName="parentText" presStyleLbl="node1" presStyleIdx="4" presStyleCnt="5">
        <dgm:presLayoutVars>
          <dgm:chMax val="0"/>
          <dgm:bulletEnabled val="1"/>
        </dgm:presLayoutVars>
      </dgm:prSet>
      <dgm:spPr/>
    </dgm:pt>
  </dgm:ptLst>
  <dgm:cxnLst>
    <dgm:cxn modelId="{B1D45801-DC30-834C-A365-45BC17DF65D7}" srcId="{BC6B5D4F-DC20-0F41-A67C-F234EAFDCC85}" destId="{7266491F-011F-3E42-8A04-052B1EE7F514}" srcOrd="4" destOrd="0" parTransId="{C0C952F6-CABA-D240-A03B-414835755606}" sibTransId="{0001668E-F215-CF42-9896-25F1596AA998}"/>
    <dgm:cxn modelId="{A1874412-F0F3-8B47-B97E-72AAB887063F}" srcId="{BC6B5D4F-DC20-0F41-A67C-F234EAFDCC85}" destId="{095BD98D-7D8D-314A-9E27-3384A3D5300F}" srcOrd="0" destOrd="0" parTransId="{4169CBD5-CE11-D44B-B8D8-5B6D543DD52B}" sibTransId="{B8AEA684-B3F4-764D-9003-04D415080030}"/>
    <dgm:cxn modelId="{7DA35114-1D76-9643-9BE1-9F22E8982C34}" type="presOf" srcId="{C333A4F8-4404-EA43-BFFA-DB0CDB613A2F}" destId="{55A40B58-1A5A-CC46-845B-0DFC3C35739F}" srcOrd="0" destOrd="0" presId="urn:microsoft.com/office/officeart/2005/8/layout/vList2"/>
    <dgm:cxn modelId="{FBFA8C22-8AC5-8549-8C3F-F3CA09987B3A}" type="presOf" srcId="{7266491F-011F-3E42-8A04-052B1EE7F514}" destId="{A05F434A-E12F-E041-9D17-2ADD76285CEF}" srcOrd="0" destOrd="0" presId="urn:microsoft.com/office/officeart/2005/8/layout/vList2"/>
    <dgm:cxn modelId="{DCFF212B-1F64-0C46-9159-C8290C6A0A94}" srcId="{BC6B5D4F-DC20-0F41-A67C-F234EAFDCC85}" destId="{43560F9C-1C35-3F42-A592-F45BB7C67106}" srcOrd="2" destOrd="0" parTransId="{1B21AF4B-F86A-F04D-9D0C-2AAE58EF429F}" sibTransId="{D1346EBB-00FB-9F47-8BFA-C4BB0542357B}"/>
    <dgm:cxn modelId="{B4C44A62-05D6-B243-A44F-02A6F474881D}" type="presOf" srcId="{CC24FD11-7F84-494F-853F-7DCABC8E5034}" destId="{84420C22-533F-A648-A5E7-E5978BE2354C}" srcOrd="0" destOrd="0" presId="urn:microsoft.com/office/officeart/2005/8/layout/vList2"/>
    <dgm:cxn modelId="{F8CDA96E-7873-F841-9F5D-4E61445855C6}" srcId="{BC6B5D4F-DC20-0F41-A67C-F234EAFDCC85}" destId="{CC24FD11-7F84-494F-853F-7DCABC8E5034}" srcOrd="1" destOrd="0" parTransId="{8E87C9DE-B306-254B-9A22-EC2F613973A3}" sibTransId="{801C88EF-B6E9-194B-B915-5FF6233D5B9E}"/>
    <dgm:cxn modelId="{F25EE5BB-3D8A-BC47-B572-831362DE2226}" type="presOf" srcId="{095BD98D-7D8D-314A-9E27-3384A3D5300F}" destId="{E2FBC3D9-DFAB-024A-B1A4-0BD33B288437}" srcOrd="0" destOrd="0" presId="urn:microsoft.com/office/officeart/2005/8/layout/vList2"/>
    <dgm:cxn modelId="{27612CC0-3569-EF4B-8CE0-773C66143B33}" srcId="{BC6B5D4F-DC20-0F41-A67C-F234EAFDCC85}" destId="{C333A4F8-4404-EA43-BFFA-DB0CDB613A2F}" srcOrd="3" destOrd="0" parTransId="{98E342C4-02EE-3744-B4F6-35E16883A823}" sibTransId="{A05615DB-EE08-AE4C-A34C-25A534EE584F}"/>
    <dgm:cxn modelId="{C43006C1-2EE7-9C4A-A618-FF6A4A70C23A}" type="presOf" srcId="{43560F9C-1C35-3F42-A592-F45BB7C67106}" destId="{65BF38B8-F30E-7940-BB49-1BC24C56B347}" srcOrd="0" destOrd="0" presId="urn:microsoft.com/office/officeart/2005/8/layout/vList2"/>
    <dgm:cxn modelId="{E974BACD-8C9C-E84C-8812-A79D377F11D9}" type="presOf" srcId="{BC6B5D4F-DC20-0F41-A67C-F234EAFDCC85}" destId="{A817B603-CE01-1048-AC0D-521EF1C7B281}" srcOrd="0" destOrd="0" presId="urn:microsoft.com/office/officeart/2005/8/layout/vList2"/>
    <dgm:cxn modelId="{988DF914-DD53-BD4C-BDA4-56AF5A777A64}" type="presParOf" srcId="{A817B603-CE01-1048-AC0D-521EF1C7B281}" destId="{E2FBC3D9-DFAB-024A-B1A4-0BD33B288437}" srcOrd="0" destOrd="0" presId="urn:microsoft.com/office/officeart/2005/8/layout/vList2"/>
    <dgm:cxn modelId="{49C6D1D4-A70A-9F4D-9480-3D79338A143C}" type="presParOf" srcId="{A817B603-CE01-1048-AC0D-521EF1C7B281}" destId="{50E5B039-F446-164E-97F1-E1D8F32F86DC}" srcOrd="1" destOrd="0" presId="urn:microsoft.com/office/officeart/2005/8/layout/vList2"/>
    <dgm:cxn modelId="{CEA9D6B2-77F9-4648-8587-559D4D3B66DA}" type="presParOf" srcId="{A817B603-CE01-1048-AC0D-521EF1C7B281}" destId="{84420C22-533F-A648-A5E7-E5978BE2354C}" srcOrd="2" destOrd="0" presId="urn:microsoft.com/office/officeart/2005/8/layout/vList2"/>
    <dgm:cxn modelId="{2AC2EA83-675A-E046-8033-47AF73EE07F2}" type="presParOf" srcId="{A817B603-CE01-1048-AC0D-521EF1C7B281}" destId="{63ADAFD4-68A2-4745-A061-684518A4A807}" srcOrd="3" destOrd="0" presId="urn:microsoft.com/office/officeart/2005/8/layout/vList2"/>
    <dgm:cxn modelId="{BE72FA54-ED61-F749-B8AA-DD23EAC88B58}" type="presParOf" srcId="{A817B603-CE01-1048-AC0D-521EF1C7B281}" destId="{65BF38B8-F30E-7940-BB49-1BC24C56B347}" srcOrd="4" destOrd="0" presId="urn:microsoft.com/office/officeart/2005/8/layout/vList2"/>
    <dgm:cxn modelId="{651BD646-B774-A247-9C4A-6A8AEAA9EEFF}" type="presParOf" srcId="{A817B603-CE01-1048-AC0D-521EF1C7B281}" destId="{018BD431-45A3-2E4B-9FFE-F3A472755419}" srcOrd="5" destOrd="0" presId="urn:microsoft.com/office/officeart/2005/8/layout/vList2"/>
    <dgm:cxn modelId="{B19A71FA-FCC8-CC4B-AAEB-A30586B016CC}" type="presParOf" srcId="{A817B603-CE01-1048-AC0D-521EF1C7B281}" destId="{55A40B58-1A5A-CC46-845B-0DFC3C35739F}" srcOrd="6" destOrd="0" presId="urn:microsoft.com/office/officeart/2005/8/layout/vList2"/>
    <dgm:cxn modelId="{94A83DEB-F31E-9C40-8D84-F5948DE07751}" type="presParOf" srcId="{A817B603-CE01-1048-AC0D-521EF1C7B281}" destId="{06B94FEF-1CEE-064C-9E0B-7B38E097B6D7}" srcOrd="7" destOrd="0" presId="urn:microsoft.com/office/officeart/2005/8/layout/vList2"/>
    <dgm:cxn modelId="{A928A83D-E921-5F40-A152-D3F7C788EE4B}" type="presParOf" srcId="{A817B603-CE01-1048-AC0D-521EF1C7B281}" destId="{A05F434A-E12F-E041-9D17-2ADD76285CE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65C663-C276-1644-A935-633AF7658AED}"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US"/>
        </a:p>
      </dgm:t>
    </dgm:pt>
    <dgm:pt modelId="{801B42B8-BE43-8541-A052-D98452B2C155}">
      <dgm:prSet/>
      <dgm:spPr/>
      <dgm:t>
        <a:bodyPr/>
        <a:lstStyle/>
        <a:p>
          <a:r>
            <a:rPr lang="es-ES" dirty="0"/>
            <a:t>Conocer sobre el VIH, el SIDA, su epidemiología y las estrategias de prevención biomédica vigentes </a:t>
          </a:r>
          <a:endParaRPr lang="en-US" dirty="0"/>
        </a:p>
      </dgm:t>
    </dgm:pt>
    <dgm:pt modelId="{9A14DC0A-3B75-FD4F-BC39-1CC305138E07}" type="parTrans" cxnId="{2E9463B3-721A-194A-8926-22124170FDEE}">
      <dgm:prSet/>
      <dgm:spPr/>
      <dgm:t>
        <a:bodyPr/>
        <a:lstStyle/>
        <a:p>
          <a:endParaRPr lang="en-US"/>
        </a:p>
      </dgm:t>
    </dgm:pt>
    <dgm:pt modelId="{43B30C46-EAFD-A943-9001-4CEDBA76A55A}" type="sibTrans" cxnId="{2E9463B3-721A-194A-8926-22124170FDEE}">
      <dgm:prSet/>
      <dgm:spPr/>
      <dgm:t>
        <a:bodyPr/>
        <a:lstStyle/>
        <a:p>
          <a:endParaRPr lang="en-US"/>
        </a:p>
      </dgm:t>
    </dgm:pt>
    <dgm:pt modelId="{390450E0-9F65-0C4F-A226-50B038AF5893}">
      <dgm:prSet/>
      <dgm:spPr/>
      <dgm:t>
        <a:bodyPr/>
        <a:lstStyle/>
        <a:p>
          <a:r>
            <a:rPr lang="es-ES" dirty="0"/>
            <a:t>Aprender sobre el proceso de investigación en prevención del VIH </a:t>
          </a:r>
          <a:endParaRPr lang="en-US" dirty="0"/>
        </a:p>
      </dgm:t>
    </dgm:pt>
    <dgm:pt modelId="{3DA8BB17-48BA-DB4A-952B-522323D3DE80}" type="parTrans" cxnId="{209D03EF-E5F3-4C42-9036-A32A71192ECA}">
      <dgm:prSet/>
      <dgm:spPr/>
      <dgm:t>
        <a:bodyPr/>
        <a:lstStyle/>
        <a:p>
          <a:endParaRPr lang="en-US"/>
        </a:p>
      </dgm:t>
    </dgm:pt>
    <dgm:pt modelId="{42723D8E-4015-9043-A3C1-3690D4821168}" type="sibTrans" cxnId="{209D03EF-E5F3-4C42-9036-A32A71192ECA}">
      <dgm:prSet/>
      <dgm:spPr/>
      <dgm:t>
        <a:bodyPr/>
        <a:lstStyle/>
        <a:p>
          <a:endParaRPr lang="en-US"/>
        </a:p>
      </dgm:t>
    </dgm:pt>
    <dgm:pt modelId="{567CFC5A-2974-9141-8C59-4334FAB38681}">
      <dgm:prSet/>
      <dgm:spPr/>
      <dgm:t>
        <a:bodyPr/>
        <a:lstStyle/>
        <a:p>
          <a:r>
            <a:rPr lang="es-ES" dirty="0"/>
            <a:t>Informarse sobre el rol de la comunidad en la investigación sobre VIH</a:t>
          </a:r>
          <a:endParaRPr lang="en-US" dirty="0"/>
        </a:p>
      </dgm:t>
    </dgm:pt>
    <dgm:pt modelId="{9E2704CA-0087-0F47-A5B7-B1160235F4C6}" type="parTrans" cxnId="{72983B92-40D3-ED4F-A170-77958DD117BD}">
      <dgm:prSet/>
      <dgm:spPr/>
      <dgm:t>
        <a:bodyPr/>
        <a:lstStyle/>
        <a:p>
          <a:endParaRPr lang="en-US"/>
        </a:p>
      </dgm:t>
    </dgm:pt>
    <dgm:pt modelId="{640FE189-3370-E24D-A0B8-4B2CFA1C42EE}" type="sibTrans" cxnId="{72983B92-40D3-ED4F-A170-77958DD117BD}">
      <dgm:prSet/>
      <dgm:spPr/>
      <dgm:t>
        <a:bodyPr/>
        <a:lstStyle/>
        <a:p>
          <a:endParaRPr lang="en-US"/>
        </a:p>
      </dgm:t>
    </dgm:pt>
    <dgm:pt modelId="{23198E78-E7EB-674E-9CA4-DB725CAA0096}">
      <dgm:prSet/>
      <dgm:spPr/>
      <dgm:t>
        <a:bodyPr/>
        <a:lstStyle/>
        <a:p>
          <a:r>
            <a:rPr lang="es-ES" dirty="0"/>
            <a:t>Revisar las investigaciones sobre prevención que cambiaron el curso de la epidemia del VIH y el SIDA en el mundo</a:t>
          </a:r>
          <a:endParaRPr lang="en-US" dirty="0"/>
        </a:p>
      </dgm:t>
    </dgm:pt>
    <dgm:pt modelId="{BBA817BA-ED13-1948-93B9-36274040CA73}" type="parTrans" cxnId="{6E8ECB3B-11DC-7641-A2F0-1826161B8A45}">
      <dgm:prSet/>
      <dgm:spPr/>
      <dgm:t>
        <a:bodyPr/>
        <a:lstStyle/>
        <a:p>
          <a:endParaRPr lang="en-US"/>
        </a:p>
      </dgm:t>
    </dgm:pt>
    <dgm:pt modelId="{49783FF7-6E3F-3F47-AA4A-68C38F629ADF}" type="sibTrans" cxnId="{6E8ECB3B-11DC-7641-A2F0-1826161B8A45}">
      <dgm:prSet/>
      <dgm:spPr/>
      <dgm:t>
        <a:bodyPr/>
        <a:lstStyle/>
        <a:p>
          <a:endParaRPr lang="en-US"/>
        </a:p>
      </dgm:t>
    </dgm:pt>
    <dgm:pt modelId="{A182395F-5E58-5541-A43C-03B30766EC99}" type="pres">
      <dgm:prSet presAssocID="{4765C663-C276-1644-A935-633AF7658AED}" presName="Name0" presStyleCnt="0">
        <dgm:presLayoutVars>
          <dgm:dir/>
          <dgm:resizeHandles val="exact"/>
        </dgm:presLayoutVars>
      </dgm:prSet>
      <dgm:spPr/>
    </dgm:pt>
    <dgm:pt modelId="{1204B786-2D4A-A041-987E-44E1AFA0F0ED}" type="pres">
      <dgm:prSet presAssocID="{4765C663-C276-1644-A935-633AF7658AED}" presName="fgShape" presStyleLbl="fgShp" presStyleIdx="0" presStyleCnt="1"/>
      <dgm:spPr/>
    </dgm:pt>
    <dgm:pt modelId="{246497BC-C258-A045-ADED-453EACE1E02A}" type="pres">
      <dgm:prSet presAssocID="{4765C663-C276-1644-A935-633AF7658AED}" presName="linComp" presStyleCnt="0"/>
      <dgm:spPr/>
    </dgm:pt>
    <dgm:pt modelId="{58DB2FA2-5AE2-F046-AEFE-A4042BAEB0BE}" type="pres">
      <dgm:prSet presAssocID="{801B42B8-BE43-8541-A052-D98452B2C155}" presName="compNode" presStyleCnt="0"/>
      <dgm:spPr/>
    </dgm:pt>
    <dgm:pt modelId="{36D426D7-4754-2A4E-869A-639DFD8C0980}" type="pres">
      <dgm:prSet presAssocID="{801B42B8-BE43-8541-A052-D98452B2C155}" presName="bkgdShape" presStyleLbl="node1" presStyleIdx="0" presStyleCnt="4"/>
      <dgm:spPr/>
    </dgm:pt>
    <dgm:pt modelId="{DE8801BF-11E8-5142-89F6-763E049C1D07}" type="pres">
      <dgm:prSet presAssocID="{801B42B8-BE43-8541-A052-D98452B2C155}" presName="nodeTx" presStyleLbl="node1" presStyleIdx="0" presStyleCnt="4">
        <dgm:presLayoutVars>
          <dgm:bulletEnabled val="1"/>
        </dgm:presLayoutVars>
      </dgm:prSet>
      <dgm:spPr/>
    </dgm:pt>
    <dgm:pt modelId="{CB1E1088-EF28-E14F-B969-F989F0CC35EC}" type="pres">
      <dgm:prSet presAssocID="{801B42B8-BE43-8541-A052-D98452B2C155}" presName="invisiNode" presStyleLbl="node1" presStyleIdx="0" presStyleCnt="4"/>
      <dgm:spPr/>
    </dgm:pt>
    <dgm:pt modelId="{A8FFEAFF-C0B9-FB42-B4DB-344222F993DC}" type="pres">
      <dgm:prSet presAssocID="{801B42B8-BE43-8541-A052-D98452B2C155}"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76DDFF56-004C-C443-B09C-9BA24358AB4C}" type="pres">
      <dgm:prSet presAssocID="{43B30C46-EAFD-A943-9001-4CEDBA76A55A}" presName="sibTrans" presStyleLbl="sibTrans2D1" presStyleIdx="0" presStyleCnt="0"/>
      <dgm:spPr/>
    </dgm:pt>
    <dgm:pt modelId="{A82D2829-D943-BD4A-BD13-6C2F83370416}" type="pres">
      <dgm:prSet presAssocID="{390450E0-9F65-0C4F-A226-50B038AF5893}" presName="compNode" presStyleCnt="0"/>
      <dgm:spPr/>
    </dgm:pt>
    <dgm:pt modelId="{DE586F4C-497C-734B-A89E-98F684637D81}" type="pres">
      <dgm:prSet presAssocID="{390450E0-9F65-0C4F-A226-50B038AF5893}" presName="bkgdShape" presStyleLbl="node1" presStyleIdx="1" presStyleCnt="4"/>
      <dgm:spPr/>
    </dgm:pt>
    <dgm:pt modelId="{17558A32-E28D-4149-98D0-230170DD9FDA}" type="pres">
      <dgm:prSet presAssocID="{390450E0-9F65-0C4F-A226-50B038AF5893}" presName="nodeTx" presStyleLbl="node1" presStyleIdx="1" presStyleCnt="4">
        <dgm:presLayoutVars>
          <dgm:bulletEnabled val="1"/>
        </dgm:presLayoutVars>
      </dgm:prSet>
      <dgm:spPr/>
    </dgm:pt>
    <dgm:pt modelId="{FFC866CE-0BBA-FB45-93DC-C05815B0566E}" type="pres">
      <dgm:prSet presAssocID="{390450E0-9F65-0C4F-A226-50B038AF5893}" presName="invisiNode" presStyleLbl="node1" presStyleIdx="1" presStyleCnt="4"/>
      <dgm:spPr/>
    </dgm:pt>
    <dgm:pt modelId="{A9F1288C-B19D-114B-9EC7-C77698722A90}" type="pres">
      <dgm:prSet presAssocID="{390450E0-9F65-0C4F-A226-50B038AF5893}"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761B807A-45CD-994C-A8DD-7EC1979AC908}" type="pres">
      <dgm:prSet presAssocID="{42723D8E-4015-9043-A3C1-3690D4821168}" presName="sibTrans" presStyleLbl="sibTrans2D1" presStyleIdx="0" presStyleCnt="0"/>
      <dgm:spPr/>
    </dgm:pt>
    <dgm:pt modelId="{901B64AD-565F-FF44-A735-46C08FEAC5C0}" type="pres">
      <dgm:prSet presAssocID="{567CFC5A-2974-9141-8C59-4334FAB38681}" presName="compNode" presStyleCnt="0"/>
      <dgm:spPr/>
    </dgm:pt>
    <dgm:pt modelId="{415D1378-66D3-4E45-9D9E-D80756B03618}" type="pres">
      <dgm:prSet presAssocID="{567CFC5A-2974-9141-8C59-4334FAB38681}" presName="bkgdShape" presStyleLbl="node1" presStyleIdx="2" presStyleCnt="4"/>
      <dgm:spPr/>
    </dgm:pt>
    <dgm:pt modelId="{6E9115E3-7847-6548-8309-CE90E56C8D27}" type="pres">
      <dgm:prSet presAssocID="{567CFC5A-2974-9141-8C59-4334FAB38681}" presName="nodeTx" presStyleLbl="node1" presStyleIdx="2" presStyleCnt="4">
        <dgm:presLayoutVars>
          <dgm:bulletEnabled val="1"/>
        </dgm:presLayoutVars>
      </dgm:prSet>
      <dgm:spPr/>
    </dgm:pt>
    <dgm:pt modelId="{45C24DB5-603E-3240-9AE3-E7CA034B3486}" type="pres">
      <dgm:prSet presAssocID="{567CFC5A-2974-9141-8C59-4334FAB38681}" presName="invisiNode" presStyleLbl="node1" presStyleIdx="2" presStyleCnt="4"/>
      <dgm:spPr/>
    </dgm:pt>
    <dgm:pt modelId="{C6F5540B-B9AE-514F-A0A0-055443F426EA}" type="pres">
      <dgm:prSet presAssocID="{567CFC5A-2974-9141-8C59-4334FAB3868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a:ext>
            </a:extLst>
          </a:blip>
          <a:srcRect/>
          <a:stretch>
            <a:fillRect/>
          </a:stretch>
        </a:blipFill>
      </dgm:spPr>
    </dgm:pt>
    <dgm:pt modelId="{61786D3B-F1B3-894E-9AC8-06D37DCCE1F3}" type="pres">
      <dgm:prSet presAssocID="{640FE189-3370-E24D-A0B8-4B2CFA1C42EE}" presName="sibTrans" presStyleLbl="sibTrans2D1" presStyleIdx="0" presStyleCnt="0"/>
      <dgm:spPr/>
    </dgm:pt>
    <dgm:pt modelId="{F903A8B8-C3E0-7D40-BA93-7A4F0190C509}" type="pres">
      <dgm:prSet presAssocID="{23198E78-E7EB-674E-9CA4-DB725CAA0096}" presName="compNode" presStyleCnt="0"/>
      <dgm:spPr/>
    </dgm:pt>
    <dgm:pt modelId="{578E3D71-8E00-6640-ACBC-ADD8A9618209}" type="pres">
      <dgm:prSet presAssocID="{23198E78-E7EB-674E-9CA4-DB725CAA0096}" presName="bkgdShape" presStyleLbl="node1" presStyleIdx="3" presStyleCnt="4"/>
      <dgm:spPr/>
    </dgm:pt>
    <dgm:pt modelId="{3C600E77-970C-FD4F-9F5B-2D67DE5F1A77}" type="pres">
      <dgm:prSet presAssocID="{23198E78-E7EB-674E-9CA4-DB725CAA0096}" presName="nodeTx" presStyleLbl="node1" presStyleIdx="3" presStyleCnt="4">
        <dgm:presLayoutVars>
          <dgm:bulletEnabled val="1"/>
        </dgm:presLayoutVars>
      </dgm:prSet>
      <dgm:spPr/>
    </dgm:pt>
    <dgm:pt modelId="{F7B5EBC0-17CD-4C46-96FD-205E46C901A8}" type="pres">
      <dgm:prSet presAssocID="{23198E78-E7EB-674E-9CA4-DB725CAA0096}" presName="invisiNode" presStyleLbl="node1" presStyleIdx="3" presStyleCnt="4"/>
      <dgm:spPr/>
    </dgm:pt>
    <dgm:pt modelId="{57D7318D-6F4C-D544-84A2-08D1D91E827E}" type="pres">
      <dgm:prSet presAssocID="{23198E78-E7EB-674E-9CA4-DB725CAA0096}"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Lst>
  <dgm:cxnLst>
    <dgm:cxn modelId="{E584F213-6104-C748-B6BF-CF3F3FA0367E}" type="presOf" srcId="{801B42B8-BE43-8541-A052-D98452B2C155}" destId="{36D426D7-4754-2A4E-869A-639DFD8C0980}" srcOrd="0" destOrd="0" presId="urn:microsoft.com/office/officeart/2005/8/layout/hList7"/>
    <dgm:cxn modelId="{32B3D734-8B0A-4E4D-BEAB-BAE9B36C93F2}" type="presOf" srcId="{567CFC5A-2974-9141-8C59-4334FAB38681}" destId="{415D1378-66D3-4E45-9D9E-D80756B03618}" srcOrd="0" destOrd="0" presId="urn:microsoft.com/office/officeart/2005/8/layout/hList7"/>
    <dgm:cxn modelId="{6E8ECB3B-11DC-7641-A2F0-1826161B8A45}" srcId="{4765C663-C276-1644-A935-633AF7658AED}" destId="{23198E78-E7EB-674E-9CA4-DB725CAA0096}" srcOrd="3" destOrd="0" parTransId="{BBA817BA-ED13-1948-93B9-36274040CA73}" sibTransId="{49783FF7-6E3F-3F47-AA4A-68C38F629ADF}"/>
    <dgm:cxn modelId="{6E98D244-CF48-E349-BBEF-ABF8A0818142}" type="presOf" srcId="{390450E0-9F65-0C4F-A226-50B038AF5893}" destId="{17558A32-E28D-4149-98D0-230170DD9FDA}" srcOrd="1" destOrd="0" presId="urn:microsoft.com/office/officeart/2005/8/layout/hList7"/>
    <dgm:cxn modelId="{EA2D724D-E1A1-E246-894C-1AE4B840EA64}" type="presOf" srcId="{390450E0-9F65-0C4F-A226-50B038AF5893}" destId="{DE586F4C-497C-734B-A89E-98F684637D81}" srcOrd="0" destOrd="0" presId="urn:microsoft.com/office/officeart/2005/8/layout/hList7"/>
    <dgm:cxn modelId="{44BDDB5E-E934-E746-8C5B-877827B18412}" type="presOf" srcId="{23198E78-E7EB-674E-9CA4-DB725CAA0096}" destId="{578E3D71-8E00-6640-ACBC-ADD8A9618209}" srcOrd="0" destOrd="0" presId="urn:microsoft.com/office/officeart/2005/8/layout/hList7"/>
    <dgm:cxn modelId="{E18C176E-C3E5-1945-A7CD-D07F728163E2}" type="presOf" srcId="{43B30C46-EAFD-A943-9001-4CEDBA76A55A}" destId="{76DDFF56-004C-C443-B09C-9BA24358AB4C}" srcOrd="0" destOrd="0" presId="urn:microsoft.com/office/officeart/2005/8/layout/hList7"/>
    <dgm:cxn modelId="{72983B92-40D3-ED4F-A170-77958DD117BD}" srcId="{4765C663-C276-1644-A935-633AF7658AED}" destId="{567CFC5A-2974-9141-8C59-4334FAB38681}" srcOrd="2" destOrd="0" parTransId="{9E2704CA-0087-0F47-A5B7-B1160235F4C6}" sibTransId="{640FE189-3370-E24D-A0B8-4B2CFA1C42EE}"/>
    <dgm:cxn modelId="{1EFDFC92-E846-5E42-BA7A-1CD9B0BA66A3}" type="presOf" srcId="{23198E78-E7EB-674E-9CA4-DB725CAA0096}" destId="{3C600E77-970C-FD4F-9F5B-2D67DE5F1A77}" srcOrd="1" destOrd="0" presId="urn:microsoft.com/office/officeart/2005/8/layout/hList7"/>
    <dgm:cxn modelId="{FAB571A4-13BC-9D47-BA8F-AC79A2B14F9D}" type="presOf" srcId="{801B42B8-BE43-8541-A052-D98452B2C155}" destId="{DE8801BF-11E8-5142-89F6-763E049C1D07}" srcOrd="1" destOrd="0" presId="urn:microsoft.com/office/officeart/2005/8/layout/hList7"/>
    <dgm:cxn modelId="{2E9463B3-721A-194A-8926-22124170FDEE}" srcId="{4765C663-C276-1644-A935-633AF7658AED}" destId="{801B42B8-BE43-8541-A052-D98452B2C155}" srcOrd="0" destOrd="0" parTransId="{9A14DC0A-3B75-FD4F-BC39-1CC305138E07}" sibTransId="{43B30C46-EAFD-A943-9001-4CEDBA76A55A}"/>
    <dgm:cxn modelId="{FA9538C1-EFF7-D34E-BE0B-633B5116FA09}" type="presOf" srcId="{567CFC5A-2974-9141-8C59-4334FAB38681}" destId="{6E9115E3-7847-6548-8309-CE90E56C8D27}" srcOrd="1" destOrd="0" presId="urn:microsoft.com/office/officeart/2005/8/layout/hList7"/>
    <dgm:cxn modelId="{25D2A4D6-509A-F44A-B95E-4B3567E41862}" type="presOf" srcId="{640FE189-3370-E24D-A0B8-4B2CFA1C42EE}" destId="{61786D3B-F1B3-894E-9AC8-06D37DCCE1F3}" srcOrd="0" destOrd="0" presId="urn:microsoft.com/office/officeart/2005/8/layout/hList7"/>
    <dgm:cxn modelId="{92C1F0DB-FBA8-7F48-9ABA-BD1589A8ACB9}" type="presOf" srcId="{42723D8E-4015-9043-A3C1-3690D4821168}" destId="{761B807A-45CD-994C-A8DD-7EC1979AC908}" srcOrd="0" destOrd="0" presId="urn:microsoft.com/office/officeart/2005/8/layout/hList7"/>
    <dgm:cxn modelId="{BF799CEA-8B6E-7B46-9257-4601245BEC66}" type="presOf" srcId="{4765C663-C276-1644-A935-633AF7658AED}" destId="{A182395F-5E58-5541-A43C-03B30766EC99}" srcOrd="0" destOrd="0" presId="urn:microsoft.com/office/officeart/2005/8/layout/hList7"/>
    <dgm:cxn modelId="{209D03EF-E5F3-4C42-9036-A32A71192ECA}" srcId="{4765C663-C276-1644-A935-633AF7658AED}" destId="{390450E0-9F65-0C4F-A226-50B038AF5893}" srcOrd="1" destOrd="0" parTransId="{3DA8BB17-48BA-DB4A-952B-522323D3DE80}" sibTransId="{42723D8E-4015-9043-A3C1-3690D4821168}"/>
    <dgm:cxn modelId="{C2F52050-558F-2341-A88C-2E1E42AA48CE}" type="presParOf" srcId="{A182395F-5E58-5541-A43C-03B30766EC99}" destId="{1204B786-2D4A-A041-987E-44E1AFA0F0ED}" srcOrd="0" destOrd="0" presId="urn:microsoft.com/office/officeart/2005/8/layout/hList7"/>
    <dgm:cxn modelId="{853039DD-0185-044E-97FB-8F5079ADE20B}" type="presParOf" srcId="{A182395F-5E58-5541-A43C-03B30766EC99}" destId="{246497BC-C258-A045-ADED-453EACE1E02A}" srcOrd="1" destOrd="0" presId="urn:microsoft.com/office/officeart/2005/8/layout/hList7"/>
    <dgm:cxn modelId="{FFDD0266-2929-5F46-A3B6-86F48E4A345A}" type="presParOf" srcId="{246497BC-C258-A045-ADED-453EACE1E02A}" destId="{58DB2FA2-5AE2-F046-AEFE-A4042BAEB0BE}" srcOrd="0" destOrd="0" presId="urn:microsoft.com/office/officeart/2005/8/layout/hList7"/>
    <dgm:cxn modelId="{1817BD49-8967-EA4B-94D8-A15B54972C1D}" type="presParOf" srcId="{58DB2FA2-5AE2-F046-AEFE-A4042BAEB0BE}" destId="{36D426D7-4754-2A4E-869A-639DFD8C0980}" srcOrd="0" destOrd="0" presId="urn:microsoft.com/office/officeart/2005/8/layout/hList7"/>
    <dgm:cxn modelId="{7D101FE6-784A-A946-9C7B-F50B35F2932E}" type="presParOf" srcId="{58DB2FA2-5AE2-F046-AEFE-A4042BAEB0BE}" destId="{DE8801BF-11E8-5142-89F6-763E049C1D07}" srcOrd="1" destOrd="0" presId="urn:microsoft.com/office/officeart/2005/8/layout/hList7"/>
    <dgm:cxn modelId="{27EB4233-9E47-3B4B-ACD1-8A1FD08BD141}" type="presParOf" srcId="{58DB2FA2-5AE2-F046-AEFE-A4042BAEB0BE}" destId="{CB1E1088-EF28-E14F-B969-F989F0CC35EC}" srcOrd="2" destOrd="0" presId="urn:microsoft.com/office/officeart/2005/8/layout/hList7"/>
    <dgm:cxn modelId="{02FD741C-B738-E944-A035-F62F4A704FBA}" type="presParOf" srcId="{58DB2FA2-5AE2-F046-AEFE-A4042BAEB0BE}" destId="{A8FFEAFF-C0B9-FB42-B4DB-344222F993DC}" srcOrd="3" destOrd="0" presId="urn:microsoft.com/office/officeart/2005/8/layout/hList7"/>
    <dgm:cxn modelId="{D318D7C3-C907-FA46-8737-09F9F8A2EE28}" type="presParOf" srcId="{246497BC-C258-A045-ADED-453EACE1E02A}" destId="{76DDFF56-004C-C443-B09C-9BA24358AB4C}" srcOrd="1" destOrd="0" presId="urn:microsoft.com/office/officeart/2005/8/layout/hList7"/>
    <dgm:cxn modelId="{35198A0E-5AEE-D544-8704-5AF4F2426B15}" type="presParOf" srcId="{246497BC-C258-A045-ADED-453EACE1E02A}" destId="{A82D2829-D943-BD4A-BD13-6C2F83370416}" srcOrd="2" destOrd="0" presId="urn:microsoft.com/office/officeart/2005/8/layout/hList7"/>
    <dgm:cxn modelId="{1F7EB49C-0607-214B-A8C6-85510774ED95}" type="presParOf" srcId="{A82D2829-D943-BD4A-BD13-6C2F83370416}" destId="{DE586F4C-497C-734B-A89E-98F684637D81}" srcOrd="0" destOrd="0" presId="urn:microsoft.com/office/officeart/2005/8/layout/hList7"/>
    <dgm:cxn modelId="{8F069DB0-BBCB-1949-8395-C69FC2F545B8}" type="presParOf" srcId="{A82D2829-D943-BD4A-BD13-6C2F83370416}" destId="{17558A32-E28D-4149-98D0-230170DD9FDA}" srcOrd="1" destOrd="0" presId="urn:microsoft.com/office/officeart/2005/8/layout/hList7"/>
    <dgm:cxn modelId="{2A645041-0F20-4148-9A55-DC4DA0FA55E2}" type="presParOf" srcId="{A82D2829-D943-BD4A-BD13-6C2F83370416}" destId="{FFC866CE-0BBA-FB45-93DC-C05815B0566E}" srcOrd="2" destOrd="0" presId="urn:microsoft.com/office/officeart/2005/8/layout/hList7"/>
    <dgm:cxn modelId="{F7A31B24-F87A-6E44-8E26-C9881BAED405}" type="presParOf" srcId="{A82D2829-D943-BD4A-BD13-6C2F83370416}" destId="{A9F1288C-B19D-114B-9EC7-C77698722A90}" srcOrd="3" destOrd="0" presId="urn:microsoft.com/office/officeart/2005/8/layout/hList7"/>
    <dgm:cxn modelId="{00D734D2-11B9-AD4D-9F4C-27DB668C66F4}" type="presParOf" srcId="{246497BC-C258-A045-ADED-453EACE1E02A}" destId="{761B807A-45CD-994C-A8DD-7EC1979AC908}" srcOrd="3" destOrd="0" presId="urn:microsoft.com/office/officeart/2005/8/layout/hList7"/>
    <dgm:cxn modelId="{7BE5295E-D6EB-6446-8B6F-85106F7BA2E7}" type="presParOf" srcId="{246497BC-C258-A045-ADED-453EACE1E02A}" destId="{901B64AD-565F-FF44-A735-46C08FEAC5C0}" srcOrd="4" destOrd="0" presId="urn:microsoft.com/office/officeart/2005/8/layout/hList7"/>
    <dgm:cxn modelId="{246916F8-837C-604E-8AE4-93F2B76A3A1F}" type="presParOf" srcId="{901B64AD-565F-FF44-A735-46C08FEAC5C0}" destId="{415D1378-66D3-4E45-9D9E-D80756B03618}" srcOrd="0" destOrd="0" presId="urn:microsoft.com/office/officeart/2005/8/layout/hList7"/>
    <dgm:cxn modelId="{02F96132-F6FC-A640-BFC8-4A4836A8F302}" type="presParOf" srcId="{901B64AD-565F-FF44-A735-46C08FEAC5C0}" destId="{6E9115E3-7847-6548-8309-CE90E56C8D27}" srcOrd="1" destOrd="0" presId="urn:microsoft.com/office/officeart/2005/8/layout/hList7"/>
    <dgm:cxn modelId="{AC60254D-8480-F14A-AF9B-BF139F64525D}" type="presParOf" srcId="{901B64AD-565F-FF44-A735-46C08FEAC5C0}" destId="{45C24DB5-603E-3240-9AE3-E7CA034B3486}" srcOrd="2" destOrd="0" presId="urn:microsoft.com/office/officeart/2005/8/layout/hList7"/>
    <dgm:cxn modelId="{8EB3044C-157F-C441-9843-B03BFEB0A5E5}" type="presParOf" srcId="{901B64AD-565F-FF44-A735-46C08FEAC5C0}" destId="{C6F5540B-B9AE-514F-A0A0-055443F426EA}" srcOrd="3" destOrd="0" presId="urn:microsoft.com/office/officeart/2005/8/layout/hList7"/>
    <dgm:cxn modelId="{9D52081A-8737-9F43-AB91-BD7C2AE7CC8F}" type="presParOf" srcId="{246497BC-C258-A045-ADED-453EACE1E02A}" destId="{61786D3B-F1B3-894E-9AC8-06D37DCCE1F3}" srcOrd="5" destOrd="0" presId="urn:microsoft.com/office/officeart/2005/8/layout/hList7"/>
    <dgm:cxn modelId="{5126DEDE-6502-E247-AAEC-8285BB57CB51}" type="presParOf" srcId="{246497BC-C258-A045-ADED-453EACE1E02A}" destId="{F903A8B8-C3E0-7D40-BA93-7A4F0190C509}" srcOrd="6" destOrd="0" presId="urn:microsoft.com/office/officeart/2005/8/layout/hList7"/>
    <dgm:cxn modelId="{F7EFB694-D35A-CC43-B31B-3759390472E4}" type="presParOf" srcId="{F903A8B8-C3E0-7D40-BA93-7A4F0190C509}" destId="{578E3D71-8E00-6640-ACBC-ADD8A9618209}" srcOrd="0" destOrd="0" presId="urn:microsoft.com/office/officeart/2005/8/layout/hList7"/>
    <dgm:cxn modelId="{869FAF94-FA3C-4E46-A903-0507F87FD3B5}" type="presParOf" srcId="{F903A8B8-C3E0-7D40-BA93-7A4F0190C509}" destId="{3C600E77-970C-FD4F-9F5B-2D67DE5F1A77}" srcOrd="1" destOrd="0" presId="urn:microsoft.com/office/officeart/2005/8/layout/hList7"/>
    <dgm:cxn modelId="{84DAD4EA-F2CD-9240-9FC8-16A5C2409986}" type="presParOf" srcId="{F903A8B8-C3E0-7D40-BA93-7A4F0190C509}" destId="{F7B5EBC0-17CD-4C46-96FD-205E46C901A8}" srcOrd="2" destOrd="0" presId="urn:microsoft.com/office/officeart/2005/8/layout/hList7"/>
    <dgm:cxn modelId="{9FA5C175-2943-5C46-BA56-E63E43FEF3F5}" type="presParOf" srcId="{F903A8B8-C3E0-7D40-BA93-7A4F0190C509}" destId="{57D7318D-6F4C-D544-84A2-08D1D91E827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3488AA3-2716-5949-8E83-8584423F848B}" type="doc">
      <dgm:prSet loTypeId="urn:microsoft.com/office/officeart/2005/8/layout/hList1" loCatId="relationship" qsTypeId="urn:microsoft.com/office/officeart/2005/8/quickstyle/simple2" qsCatId="simple" csTypeId="urn:microsoft.com/office/officeart/2005/8/colors/accent1_3" csCatId="accent1" phldr="1"/>
      <dgm:spPr/>
      <dgm:t>
        <a:bodyPr/>
        <a:lstStyle/>
        <a:p>
          <a:endParaRPr lang="en-US"/>
        </a:p>
      </dgm:t>
    </dgm:pt>
    <dgm:pt modelId="{4D69364A-AC75-C148-9001-E8F2126DCC60}">
      <dgm:prSet/>
      <dgm:spPr/>
      <dgm:t>
        <a:bodyPr/>
        <a:lstStyle/>
        <a:p>
          <a:r>
            <a:rPr lang="es-US" b="0" dirty="0"/>
            <a:t>Preguntas principales de investigación</a:t>
          </a:r>
          <a:endParaRPr lang="en-US" dirty="0"/>
        </a:p>
      </dgm:t>
    </dgm:pt>
    <dgm:pt modelId="{D301B005-DA47-DD47-92C1-10F77365B4C2}" type="parTrans" cxnId="{E127F14B-C3BA-C145-A806-8424E46BFA03}">
      <dgm:prSet/>
      <dgm:spPr/>
      <dgm:t>
        <a:bodyPr/>
        <a:lstStyle/>
        <a:p>
          <a:endParaRPr lang="en-US"/>
        </a:p>
      </dgm:t>
    </dgm:pt>
    <dgm:pt modelId="{448BA445-6124-DE45-A7D8-1B40A37AF150}" type="sibTrans" cxnId="{E127F14B-C3BA-C145-A806-8424E46BFA03}">
      <dgm:prSet/>
      <dgm:spPr/>
      <dgm:t>
        <a:bodyPr/>
        <a:lstStyle/>
        <a:p>
          <a:endParaRPr lang="en-US"/>
        </a:p>
      </dgm:t>
    </dgm:pt>
    <dgm:pt modelId="{CE175E1A-D063-7F4C-B42B-331AED596015}">
      <dgm:prSet/>
      <dgm:spPr/>
      <dgm:t>
        <a:bodyPr/>
        <a:lstStyle/>
        <a:p>
          <a:r>
            <a:rPr lang="es-ES" b="0" dirty="0"/>
            <a:t>Nos embarcamos en probar un nuevo concepto en la ciencia del VIH: </a:t>
          </a:r>
          <a:endParaRPr lang="en-US" dirty="0"/>
        </a:p>
      </dgm:t>
    </dgm:pt>
    <dgm:pt modelId="{D85E00BF-904F-054A-BF93-69FF313FE3F4}" type="parTrans" cxnId="{A9FF6C84-FC68-BD4E-B0F0-4E31482A5504}">
      <dgm:prSet/>
      <dgm:spPr/>
      <dgm:t>
        <a:bodyPr/>
        <a:lstStyle/>
        <a:p>
          <a:endParaRPr lang="en-US"/>
        </a:p>
      </dgm:t>
    </dgm:pt>
    <dgm:pt modelId="{B7E59F17-A11D-424E-B84C-188E7E815E5A}" type="sibTrans" cxnId="{A9FF6C84-FC68-BD4E-B0F0-4E31482A5504}">
      <dgm:prSet/>
      <dgm:spPr/>
      <dgm:t>
        <a:bodyPr/>
        <a:lstStyle/>
        <a:p>
          <a:endParaRPr lang="en-US"/>
        </a:p>
      </dgm:t>
    </dgm:pt>
    <dgm:pt modelId="{1156BD89-B893-F241-85BC-55E40A49ABC0}">
      <dgm:prSet/>
      <dgm:spPr/>
      <dgm:t>
        <a:bodyPr/>
        <a:lstStyle/>
        <a:p>
          <a:r>
            <a:rPr lang="es-ES" b="0" dirty="0"/>
            <a:t>¿un anticuerpo contra el VIH llamado VRC01 previene la adquisición del VIH?</a:t>
          </a:r>
          <a:endParaRPr lang="en-US" dirty="0"/>
        </a:p>
      </dgm:t>
    </dgm:pt>
    <dgm:pt modelId="{42FB4CEE-AA04-DF41-ABBB-B4AEAE70B57C}" type="parTrans" cxnId="{B73CD015-9B4D-E94B-A6E7-37F783118402}">
      <dgm:prSet/>
      <dgm:spPr/>
      <dgm:t>
        <a:bodyPr/>
        <a:lstStyle/>
        <a:p>
          <a:endParaRPr lang="en-US"/>
        </a:p>
      </dgm:t>
    </dgm:pt>
    <dgm:pt modelId="{1A445033-D874-FE40-B5BC-D8038B162A86}" type="sibTrans" cxnId="{B73CD015-9B4D-E94B-A6E7-37F783118402}">
      <dgm:prSet/>
      <dgm:spPr/>
      <dgm:t>
        <a:bodyPr/>
        <a:lstStyle/>
        <a:p>
          <a:endParaRPr lang="en-US"/>
        </a:p>
      </dgm:t>
    </dgm:pt>
    <dgm:pt modelId="{0C812CD2-0720-C441-A412-4765BE0F140C}">
      <dgm:prSet/>
      <dgm:spPr/>
      <dgm:t>
        <a:bodyPr/>
        <a:lstStyle/>
        <a:p>
          <a:r>
            <a:rPr lang="es-ES" b="0" dirty="0"/>
            <a:t>¿Es seguro administrar el anticuerpo VRC01 a las personas? </a:t>
          </a:r>
          <a:endParaRPr lang="en-US" dirty="0"/>
        </a:p>
      </dgm:t>
    </dgm:pt>
    <dgm:pt modelId="{A7841408-C3ED-1D40-87DE-79AE92556454}" type="parTrans" cxnId="{F178D5A7-6FF1-C44A-A2CD-479F9DC1C27D}">
      <dgm:prSet/>
      <dgm:spPr/>
      <dgm:t>
        <a:bodyPr/>
        <a:lstStyle/>
        <a:p>
          <a:endParaRPr lang="en-US"/>
        </a:p>
      </dgm:t>
    </dgm:pt>
    <dgm:pt modelId="{54BA546F-6A50-544D-ADA0-DB2D7C2466AA}" type="sibTrans" cxnId="{F178D5A7-6FF1-C44A-A2CD-479F9DC1C27D}">
      <dgm:prSet/>
      <dgm:spPr/>
      <dgm:t>
        <a:bodyPr/>
        <a:lstStyle/>
        <a:p>
          <a:endParaRPr lang="en-US"/>
        </a:p>
      </dgm:t>
    </dgm:pt>
    <dgm:pt modelId="{C0B157F9-5CEF-D644-BAD6-F2A4FFA7670F}">
      <dgm:prSet/>
      <dgm:spPr/>
      <dgm:t>
        <a:bodyPr/>
        <a:lstStyle/>
        <a:p>
          <a:r>
            <a:rPr lang="es-ES" b="0" dirty="0"/>
            <a:t>¿Las personas pueden tolerar el anticuerpo sin sentirse demasiado incómodas? </a:t>
          </a:r>
          <a:endParaRPr lang="en-US" dirty="0"/>
        </a:p>
      </dgm:t>
    </dgm:pt>
    <dgm:pt modelId="{811F35A3-C9A2-AC4B-89CE-3B968CDC587F}" type="parTrans" cxnId="{E07DA667-EF75-2546-8969-E40AD489DC70}">
      <dgm:prSet/>
      <dgm:spPr/>
      <dgm:t>
        <a:bodyPr/>
        <a:lstStyle/>
        <a:p>
          <a:endParaRPr lang="en-US"/>
        </a:p>
      </dgm:t>
    </dgm:pt>
    <dgm:pt modelId="{E688A491-FF2E-3640-96B8-EDDBF17E32BE}" type="sibTrans" cxnId="{E07DA667-EF75-2546-8969-E40AD489DC70}">
      <dgm:prSet/>
      <dgm:spPr/>
      <dgm:t>
        <a:bodyPr/>
        <a:lstStyle/>
        <a:p>
          <a:endParaRPr lang="en-US"/>
        </a:p>
      </dgm:t>
    </dgm:pt>
    <dgm:pt modelId="{F557D7C1-2CAC-6247-84A1-CFBEFDFCDAD7}">
      <dgm:prSet/>
      <dgm:spPr/>
      <dgm:t>
        <a:bodyPr/>
        <a:lstStyle/>
        <a:p>
          <a:r>
            <a:rPr lang="es-ES" b="0" dirty="0"/>
            <a:t>¿Reduce VRC01 las posibilidades de que las personas contraigan el VIH?</a:t>
          </a:r>
          <a:endParaRPr lang="en-US" dirty="0"/>
        </a:p>
      </dgm:t>
    </dgm:pt>
    <dgm:pt modelId="{56920AE1-07C7-0F4F-86BE-C9DFE1B4A27D}" type="parTrans" cxnId="{AB0407BD-3C1A-064F-B98B-4B2ADEAF944E}">
      <dgm:prSet/>
      <dgm:spPr/>
      <dgm:t>
        <a:bodyPr/>
        <a:lstStyle/>
        <a:p>
          <a:endParaRPr lang="en-US"/>
        </a:p>
      </dgm:t>
    </dgm:pt>
    <dgm:pt modelId="{8CBB358F-DB0F-AA41-9C4A-C13128FD3C45}" type="sibTrans" cxnId="{AB0407BD-3C1A-064F-B98B-4B2ADEAF944E}">
      <dgm:prSet/>
      <dgm:spPr/>
      <dgm:t>
        <a:bodyPr/>
        <a:lstStyle/>
        <a:p>
          <a:endParaRPr lang="en-US"/>
        </a:p>
      </dgm:t>
    </dgm:pt>
    <dgm:pt modelId="{4BBB9F7A-2BCF-6A42-B0D4-5EDCD09C6C50}" type="pres">
      <dgm:prSet presAssocID="{33488AA3-2716-5949-8E83-8584423F848B}" presName="Name0" presStyleCnt="0">
        <dgm:presLayoutVars>
          <dgm:dir/>
          <dgm:animLvl val="lvl"/>
          <dgm:resizeHandles val="exact"/>
        </dgm:presLayoutVars>
      </dgm:prSet>
      <dgm:spPr/>
    </dgm:pt>
    <dgm:pt modelId="{A4B5BE61-864C-8447-8C01-C965C4835111}" type="pres">
      <dgm:prSet presAssocID="{4D69364A-AC75-C148-9001-E8F2126DCC60}" presName="composite" presStyleCnt="0"/>
      <dgm:spPr/>
    </dgm:pt>
    <dgm:pt modelId="{5B9B8EAD-4DDD-7D4E-BBFB-03B9B35D7B52}" type="pres">
      <dgm:prSet presAssocID="{4D69364A-AC75-C148-9001-E8F2126DCC60}" presName="parTx" presStyleLbl="alignNode1" presStyleIdx="0" presStyleCnt="1" custLinFactNeighborY="-4013">
        <dgm:presLayoutVars>
          <dgm:chMax val="0"/>
          <dgm:chPref val="0"/>
          <dgm:bulletEnabled val="1"/>
        </dgm:presLayoutVars>
      </dgm:prSet>
      <dgm:spPr/>
    </dgm:pt>
    <dgm:pt modelId="{F8514877-B775-7E49-90A3-8AA31C629E11}" type="pres">
      <dgm:prSet presAssocID="{4D69364A-AC75-C148-9001-E8F2126DCC60}" presName="desTx" presStyleLbl="alignAccFollowNode1" presStyleIdx="0" presStyleCnt="1">
        <dgm:presLayoutVars>
          <dgm:bulletEnabled val="1"/>
        </dgm:presLayoutVars>
      </dgm:prSet>
      <dgm:spPr/>
    </dgm:pt>
  </dgm:ptLst>
  <dgm:cxnLst>
    <dgm:cxn modelId="{B73CD015-9B4D-E94B-A6E7-37F783118402}" srcId="{4D69364A-AC75-C148-9001-E8F2126DCC60}" destId="{1156BD89-B893-F241-85BC-55E40A49ABC0}" srcOrd="1" destOrd="0" parTransId="{42FB4CEE-AA04-DF41-ABBB-B4AEAE70B57C}" sibTransId="{1A445033-D874-FE40-B5BC-D8038B162A86}"/>
    <dgm:cxn modelId="{87077E19-7E96-DC4B-B397-C9F6CD0270E4}" type="presOf" srcId="{CE175E1A-D063-7F4C-B42B-331AED596015}" destId="{F8514877-B775-7E49-90A3-8AA31C629E11}" srcOrd="0" destOrd="0" presId="urn:microsoft.com/office/officeart/2005/8/layout/hList1"/>
    <dgm:cxn modelId="{3F384240-6B3A-D14B-929A-A0BF7287A8CB}" type="presOf" srcId="{C0B157F9-5CEF-D644-BAD6-F2A4FFA7670F}" destId="{F8514877-B775-7E49-90A3-8AA31C629E11}" srcOrd="0" destOrd="3" presId="urn:microsoft.com/office/officeart/2005/8/layout/hList1"/>
    <dgm:cxn modelId="{E127F14B-C3BA-C145-A806-8424E46BFA03}" srcId="{33488AA3-2716-5949-8E83-8584423F848B}" destId="{4D69364A-AC75-C148-9001-E8F2126DCC60}" srcOrd="0" destOrd="0" parTransId="{D301B005-DA47-DD47-92C1-10F77365B4C2}" sibTransId="{448BA445-6124-DE45-A7D8-1B40A37AF150}"/>
    <dgm:cxn modelId="{F2E82866-635D-CC4F-B48E-88C0838938DD}" type="presOf" srcId="{4D69364A-AC75-C148-9001-E8F2126DCC60}" destId="{5B9B8EAD-4DDD-7D4E-BBFB-03B9B35D7B52}" srcOrd="0" destOrd="0" presId="urn:microsoft.com/office/officeart/2005/8/layout/hList1"/>
    <dgm:cxn modelId="{E07DA667-EF75-2546-8969-E40AD489DC70}" srcId="{4D69364A-AC75-C148-9001-E8F2126DCC60}" destId="{C0B157F9-5CEF-D644-BAD6-F2A4FFA7670F}" srcOrd="3" destOrd="0" parTransId="{811F35A3-C9A2-AC4B-89CE-3B968CDC587F}" sibTransId="{E688A491-FF2E-3640-96B8-EDDBF17E32BE}"/>
    <dgm:cxn modelId="{92B44C7A-BCC2-1842-89E3-3BB1F3517519}" type="presOf" srcId="{1156BD89-B893-F241-85BC-55E40A49ABC0}" destId="{F8514877-B775-7E49-90A3-8AA31C629E11}" srcOrd="0" destOrd="1" presId="urn:microsoft.com/office/officeart/2005/8/layout/hList1"/>
    <dgm:cxn modelId="{A9FF6C84-FC68-BD4E-B0F0-4E31482A5504}" srcId="{4D69364A-AC75-C148-9001-E8F2126DCC60}" destId="{CE175E1A-D063-7F4C-B42B-331AED596015}" srcOrd="0" destOrd="0" parTransId="{D85E00BF-904F-054A-BF93-69FF313FE3F4}" sibTransId="{B7E59F17-A11D-424E-B84C-188E7E815E5A}"/>
    <dgm:cxn modelId="{261DCDA3-93C4-0F44-AF06-081E7A6860ED}" type="presOf" srcId="{0C812CD2-0720-C441-A412-4765BE0F140C}" destId="{F8514877-B775-7E49-90A3-8AA31C629E11}" srcOrd="0" destOrd="2" presId="urn:microsoft.com/office/officeart/2005/8/layout/hList1"/>
    <dgm:cxn modelId="{F178D5A7-6FF1-C44A-A2CD-479F9DC1C27D}" srcId="{4D69364A-AC75-C148-9001-E8F2126DCC60}" destId="{0C812CD2-0720-C441-A412-4765BE0F140C}" srcOrd="2" destOrd="0" parTransId="{A7841408-C3ED-1D40-87DE-79AE92556454}" sibTransId="{54BA546F-6A50-544D-ADA0-DB2D7C2466AA}"/>
    <dgm:cxn modelId="{AB0407BD-3C1A-064F-B98B-4B2ADEAF944E}" srcId="{4D69364A-AC75-C148-9001-E8F2126DCC60}" destId="{F557D7C1-2CAC-6247-84A1-CFBEFDFCDAD7}" srcOrd="4" destOrd="0" parTransId="{56920AE1-07C7-0F4F-86BE-C9DFE1B4A27D}" sibTransId="{8CBB358F-DB0F-AA41-9C4A-C13128FD3C45}"/>
    <dgm:cxn modelId="{0B6934E1-05DF-1C46-B32C-D629EDA34576}" type="presOf" srcId="{F557D7C1-2CAC-6247-84A1-CFBEFDFCDAD7}" destId="{F8514877-B775-7E49-90A3-8AA31C629E11}" srcOrd="0" destOrd="4" presId="urn:microsoft.com/office/officeart/2005/8/layout/hList1"/>
    <dgm:cxn modelId="{29CF29EC-2206-DB41-A68E-8700DEE0FBE1}" type="presOf" srcId="{33488AA3-2716-5949-8E83-8584423F848B}" destId="{4BBB9F7A-2BCF-6A42-B0D4-5EDCD09C6C50}" srcOrd="0" destOrd="0" presId="urn:microsoft.com/office/officeart/2005/8/layout/hList1"/>
    <dgm:cxn modelId="{A69D17D7-65FC-AC41-B2E9-FB1FC0FBAE13}" type="presParOf" srcId="{4BBB9F7A-2BCF-6A42-B0D4-5EDCD09C6C50}" destId="{A4B5BE61-864C-8447-8C01-C965C4835111}" srcOrd="0" destOrd="0" presId="urn:microsoft.com/office/officeart/2005/8/layout/hList1"/>
    <dgm:cxn modelId="{410845AE-2F23-0C44-B6FC-4EA4D461B9BE}" type="presParOf" srcId="{A4B5BE61-864C-8447-8C01-C965C4835111}" destId="{5B9B8EAD-4DDD-7D4E-BBFB-03B9B35D7B52}" srcOrd="0" destOrd="0" presId="urn:microsoft.com/office/officeart/2005/8/layout/hList1"/>
    <dgm:cxn modelId="{ACD2564B-81BC-544B-A846-01FA975EE898}" type="presParOf" srcId="{A4B5BE61-864C-8447-8C01-C965C4835111}" destId="{F8514877-B775-7E49-90A3-8AA31C629E1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E8CABE5-9ED7-C847-8113-E49F833D4122}"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56777FCE-95F4-6F44-A4C2-C57CC3600028}">
      <dgm:prSet custT="1"/>
      <dgm:spPr/>
      <dgm:t>
        <a:bodyPr/>
        <a:lstStyle/>
        <a:p>
          <a:r>
            <a:rPr lang="es-ES" sz="1400" b="0" dirty="0">
              <a:latin typeface="Arial" panose="020B0604020202020204" pitchFamily="34" charset="0"/>
              <a:cs typeface="Arial" panose="020B0604020202020204" pitchFamily="34" charset="0"/>
            </a:rPr>
            <a:t>Se comprobó que este enfoque es aceptable a nivel mundial</a:t>
          </a:r>
          <a:endParaRPr lang="en-US" sz="1400" dirty="0">
            <a:latin typeface="Arial" panose="020B0604020202020204" pitchFamily="34" charset="0"/>
            <a:cs typeface="Arial" panose="020B0604020202020204" pitchFamily="34" charset="0"/>
          </a:endParaRPr>
        </a:p>
      </dgm:t>
    </dgm:pt>
    <dgm:pt modelId="{E8E309E9-8F91-264A-A118-A9DE48D9012E}" type="parTrans" cxnId="{CF3A630B-723E-4143-A971-0A5BB2B73934}">
      <dgm:prSet/>
      <dgm:spPr/>
      <dgm:t>
        <a:bodyPr/>
        <a:lstStyle/>
        <a:p>
          <a:endParaRPr lang="en-US" sz="2000">
            <a:latin typeface="Arial" panose="020B0604020202020204" pitchFamily="34" charset="0"/>
            <a:cs typeface="Arial" panose="020B0604020202020204" pitchFamily="34" charset="0"/>
          </a:endParaRPr>
        </a:p>
      </dgm:t>
    </dgm:pt>
    <dgm:pt modelId="{6BD15152-4A0A-354F-A272-BCF1CBD397BF}" type="sibTrans" cxnId="{CF3A630B-723E-4143-A971-0A5BB2B73934}">
      <dgm:prSet/>
      <dgm:spPr/>
      <dgm:t>
        <a:bodyPr/>
        <a:lstStyle/>
        <a:p>
          <a:endParaRPr lang="en-US" sz="2000">
            <a:latin typeface="Arial" panose="020B0604020202020204" pitchFamily="34" charset="0"/>
            <a:cs typeface="Arial" panose="020B0604020202020204" pitchFamily="34" charset="0"/>
          </a:endParaRPr>
        </a:p>
      </dgm:t>
    </dgm:pt>
    <dgm:pt modelId="{1D671DAD-68BB-5A45-B4CE-8C2593F12019}">
      <dgm:prSet custT="1"/>
      <dgm:spPr/>
      <dgm:t>
        <a:bodyPr/>
        <a:lstStyle/>
        <a:p>
          <a:r>
            <a:rPr lang="es-ES" sz="1400" b="0" dirty="0">
              <a:latin typeface="Arial" panose="020B0604020202020204" pitchFamily="34" charset="0"/>
              <a:cs typeface="Arial" panose="020B0604020202020204" pitchFamily="34" charset="0"/>
            </a:rPr>
            <a:t>Se comprobó que un anticuerpo ampliamente neutralizante puede prevenir la adquisición del VIH. No se esta tratando de licenciar VRC01, porque se sabe que existen otros anticuerpos ampliamente neutralizantes que son mas potentes. </a:t>
          </a:r>
          <a:endParaRPr lang="en-US" sz="1400" dirty="0">
            <a:latin typeface="Arial" panose="020B0604020202020204" pitchFamily="34" charset="0"/>
            <a:cs typeface="Arial" panose="020B0604020202020204" pitchFamily="34" charset="0"/>
          </a:endParaRPr>
        </a:p>
      </dgm:t>
    </dgm:pt>
    <dgm:pt modelId="{24A82C03-5FAB-5945-9FF6-D6B696F7FC48}" type="parTrans" cxnId="{9657DE53-4C81-854F-AA8A-5BDA88C8E17F}">
      <dgm:prSet/>
      <dgm:spPr/>
      <dgm:t>
        <a:bodyPr/>
        <a:lstStyle/>
        <a:p>
          <a:endParaRPr lang="en-US" sz="2000">
            <a:latin typeface="Arial" panose="020B0604020202020204" pitchFamily="34" charset="0"/>
            <a:cs typeface="Arial" panose="020B0604020202020204" pitchFamily="34" charset="0"/>
          </a:endParaRPr>
        </a:p>
      </dgm:t>
    </dgm:pt>
    <dgm:pt modelId="{C6446B66-91E4-1045-8EA7-6F7E9C64869C}" type="sibTrans" cxnId="{9657DE53-4C81-854F-AA8A-5BDA88C8E17F}">
      <dgm:prSet/>
      <dgm:spPr/>
      <dgm:t>
        <a:bodyPr/>
        <a:lstStyle/>
        <a:p>
          <a:endParaRPr lang="en-US" sz="2000">
            <a:latin typeface="Arial" panose="020B0604020202020204" pitchFamily="34" charset="0"/>
            <a:cs typeface="Arial" panose="020B0604020202020204" pitchFamily="34" charset="0"/>
          </a:endParaRPr>
        </a:p>
      </dgm:t>
    </dgm:pt>
    <dgm:pt modelId="{2CA5F42C-47D5-B044-85AD-CC4AB4424DCE}">
      <dgm:prSet custT="1"/>
      <dgm:spPr/>
      <dgm:t>
        <a:bodyPr/>
        <a:lstStyle/>
        <a:p>
          <a:r>
            <a:rPr lang="es-US" sz="1400" b="0" i="0" dirty="0">
              <a:latin typeface="Arial" panose="020B0604020202020204" pitchFamily="34" charset="0"/>
              <a:cs typeface="Arial" panose="020B0604020202020204" pitchFamily="34" charset="0"/>
            </a:rPr>
            <a:t>Se descubrió que no solo es importante la concentración de anticuerpos en la sangre en el momento de la adquisición del VIH, sino que también es la sensibilidad del virus al anticuerpo lo que determina si el VRC01 puede prevenir el VIH. </a:t>
          </a:r>
          <a:r>
            <a:rPr lang="es-US" sz="1400" b="0" dirty="0">
              <a:latin typeface="Arial" panose="020B0604020202020204" pitchFamily="34" charset="0"/>
              <a:cs typeface="Arial" panose="020B0604020202020204" pitchFamily="34" charset="0"/>
            </a:rPr>
            <a:t>El VIH sigue siendo un virus muy inteligente. </a:t>
          </a:r>
          <a:endParaRPr lang="en-US" sz="1400" dirty="0">
            <a:latin typeface="Arial" panose="020B0604020202020204" pitchFamily="34" charset="0"/>
            <a:cs typeface="Arial" panose="020B0604020202020204" pitchFamily="34" charset="0"/>
          </a:endParaRPr>
        </a:p>
      </dgm:t>
    </dgm:pt>
    <dgm:pt modelId="{D601C171-DDAF-6943-B903-62FD5077CB6A}" type="parTrans" cxnId="{578D3E07-69FD-E848-968E-BE5FD752BE48}">
      <dgm:prSet/>
      <dgm:spPr/>
      <dgm:t>
        <a:bodyPr/>
        <a:lstStyle/>
        <a:p>
          <a:endParaRPr lang="en-US" sz="2000">
            <a:latin typeface="Arial" panose="020B0604020202020204" pitchFamily="34" charset="0"/>
            <a:cs typeface="Arial" panose="020B0604020202020204" pitchFamily="34" charset="0"/>
          </a:endParaRPr>
        </a:p>
      </dgm:t>
    </dgm:pt>
    <dgm:pt modelId="{A190DC84-1EA2-804E-B4F1-BE6EA272CD8C}" type="sibTrans" cxnId="{578D3E07-69FD-E848-968E-BE5FD752BE48}">
      <dgm:prSet/>
      <dgm:spPr/>
      <dgm:t>
        <a:bodyPr/>
        <a:lstStyle/>
        <a:p>
          <a:endParaRPr lang="en-US" sz="2000">
            <a:latin typeface="Arial" panose="020B0604020202020204" pitchFamily="34" charset="0"/>
            <a:cs typeface="Arial" panose="020B0604020202020204" pitchFamily="34" charset="0"/>
          </a:endParaRPr>
        </a:p>
      </dgm:t>
    </dgm:pt>
    <dgm:pt modelId="{CA9021A6-13CF-5A49-87F1-3627BEFBEC99}">
      <dgm:prSet custT="1"/>
      <dgm:spPr/>
      <dgm:t>
        <a:bodyPr/>
        <a:lstStyle/>
        <a:p>
          <a:r>
            <a:rPr lang="es-US" sz="1400" b="0" i="0" dirty="0">
              <a:latin typeface="Arial" panose="020B0604020202020204" pitchFamily="34" charset="0"/>
              <a:cs typeface="Arial" panose="020B0604020202020204" pitchFamily="34" charset="0"/>
            </a:rPr>
            <a:t>Se puede usar una prueba de laboratorio de neutralización para predecir que tan bien un anticuerpo puede prevenir la adquisición de virus a los que las personas pueden estar expuestas. </a:t>
          </a:r>
          <a:endParaRPr lang="en-US" sz="1400" dirty="0">
            <a:latin typeface="Arial" panose="020B0604020202020204" pitchFamily="34" charset="0"/>
            <a:cs typeface="Arial" panose="020B0604020202020204" pitchFamily="34" charset="0"/>
          </a:endParaRPr>
        </a:p>
      </dgm:t>
    </dgm:pt>
    <dgm:pt modelId="{D06EE14E-2995-F64F-AAC1-BA59899AD93D}" type="parTrans" cxnId="{62D38E60-4732-F645-9E95-E514B8E5BB2F}">
      <dgm:prSet/>
      <dgm:spPr/>
      <dgm:t>
        <a:bodyPr/>
        <a:lstStyle/>
        <a:p>
          <a:endParaRPr lang="en-US" sz="2000">
            <a:latin typeface="Arial" panose="020B0604020202020204" pitchFamily="34" charset="0"/>
            <a:cs typeface="Arial" panose="020B0604020202020204" pitchFamily="34" charset="0"/>
          </a:endParaRPr>
        </a:p>
      </dgm:t>
    </dgm:pt>
    <dgm:pt modelId="{D5736324-144A-594F-9924-3895010496E3}" type="sibTrans" cxnId="{62D38E60-4732-F645-9E95-E514B8E5BB2F}">
      <dgm:prSet/>
      <dgm:spPr/>
      <dgm:t>
        <a:bodyPr/>
        <a:lstStyle/>
        <a:p>
          <a:endParaRPr lang="en-US" sz="2000">
            <a:latin typeface="Arial" panose="020B0604020202020204" pitchFamily="34" charset="0"/>
            <a:cs typeface="Arial" panose="020B0604020202020204" pitchFamily="34" charset="0"/>
          </a:endParaRPr>
        </a:p>
      </dgm:t>
    </dgm:pt>
    <dgm:pt modelId="{CED470E1-55B8-6344-95FB-F55E1937D370}">
      <dgm:prSet custT="1"/>
      <dgm:spPr/>
      <dgm:t>
        <a:bodyPr/>
        <a:lstStyle/>
        <a:p>
          <a:r>
            <a:rPr lang="es-US" sz="1400" b="0">
              <a:latin typeface="Arial" panose="020B0604020202020204" pitchFamily="34" charset="0"/>
              <a:cs typeface="Arial" panose="020B0604020202020204" pitchFamily="34" charset="0"/>
            </a:rPr>
            <a:t>Se completo un estudio clínico notablemente exitoso que esta revelando nuevos aspectos de la biología del VIH, similar a los estudios pioneros de AZT que condujeron al desarrollo de tratamiento combinado de antirretrovirales (ARV) </a:t>
          </a:r>
          <a:endParaRPr lang="en-US" sz="1400">
            <a:latin typeface="Arial" panose="020B0604020202020204" pitchFamily="34" charset="0"/>
            <a:cs typeface="Arial" panose="020B0604020202020204" pitchFamily="34" charset="0"/>
          </a:endParaRPr>
        </a:p>
      </dgm:t>
    </dgm:pt>
    <dgm:pt modelId="{B92DB81E-BA4C-254D-974F-88E708D506EB}" type="parTrans" cxnId="{C082ADD1-0D56-CF49-8E0C-28CC0923ADB1}">
      <dgm:prSet/>
      <dgm:spPr/>
      <dgm:t>
        <a:bodyPr/>
        <a:lstStyle/>
        <a:p>
          <a:endParaRPr lang="en-US" sz="2000">
            <a:latin typeface="Arial" panose="020B0604020202020204" pitchFamily="34" charset="0"/>
            <a:cs typeface="Arial" panose="020B0604020202020204" pitchFamily="34" charset="0"/>
          </a:endParaRPr>
        </a:p>
      </dgm:t>
    </dgm:pt>
    <dgm:pt modelId="{A036E23B-761C-D44B-8005-FB36AB5FD695}" type="sibTrans" cxnId="{C082ADD1-0D56-CF49-8E0C-28CC0923ADB1}">
      <dgm:prSet/>
      <dgm:spPr/>
      <dgm:t>
        <a:bodyPr/>
        <a:lstStyle/>
        <a:p>
          <a:endParaRPr lang="en-US" sz="2000">
            <a:latin typeface="Arial" panose="020B0604020202020204" pitchFamily="34" charset="0"/>
            <a:cs typeface="Arial" panose="020B0604020202020204" pitchFamily="34" charset="0"/>
          </a:endParaRPr>
        </a:p>
      </dgm:t>
    </dgm:pt>
    <dgm:pt modelId="{2306EB9C-8702-4347-9DD1-C395B64D71D2}" type="pres">
      <dgm:prSet presAssocID="{4E8CABE5-9ED7-C847-8113-E49F833D4122}" presName="linear" presStyleCnt="0">
        <dgm:presLayoutVars>
          <dgm:animLvl val="lvl"/>
          <dgm:resizeHandles val="exact"/>
        </dgm:presLayoutVars>
      </dgm:prSet>
      <dgm:spPr/>
    </dgm:pt>
    <dgm:pt modelId="{23E12709-660F-7844-A5E2-EC4577C1BA4A}" type="pres">
      <dgm:prSet presAssocID="{56777FCE-95F4-6F44-A4C2-C57CC3600028}" presName="parentText" presStyleLbl="node1" presStyleIdx="0" presStyleCnt="5">
        <dgm:presLayoutVars>
          <dgm:chMax val="0"/>
          <dgm:bulletEnabled val="1"/>
        </dgm:presLayoutVars>
      </dgm:prSet>
      <dgm:spPr/>
    </dgm:pt>
    <dgm:pt modelId="{E99DBB9B-E08B-184D-84D6-932942B80A79}" type="pres">
      <dgm:prSet presAssocID="{6BD15152-4A0A-354F-A272-BCF1CBD397BF}" presName="spacer" presStyleCnt="0"/>
      <dgm:spPr/>
    </dgm:pt>
    <dgm:pt modelId="{3D058FF9-15DF-4B43-AEC5-BFF35FFE22AE}" type="pres">
      <dgm:prSet presAssocID="{1D671DAD-68BB-5A45-B4CE-8C2593F12019}" presName="parentText" presStyleLbl="node1" presStyleIdx="1" presStyleCnt="5">
        <dgm:presLayoutVars>
          <dgm:chMax val="0"/>
          <dgm:bulletEnabled val="1"/>
        </dgm:presLayoutVars>
      </dgm:prSet>
      <dgm:spPr/>
    </dgm:pt>
    <dgm:pt modelId="{7F67B92B-9A45-1340-8727-0417A9F0DDB0}" type="pres">
      <dgm:prSet presAssocID="{C6446B66-91E4-1045-8EA7-6F7E9C64869C}" presName="spacer" presStyleCnt="0"/>
      <dgm:spPr/>
    </dgm:pt>
    <dgm:pt modelId="{28D12538-6F97-D447-823D-021AE3A918AD}" type="pres">
      <dgm:prSet presAssocID="{2CA5F42C-47D5-B044-85AD-CC4AB4424DCE}" presName="parentText" presStyleLbl="node1" presStyleIdx="2" presStyleCnt="5">
        <dgm:presLayoutVars>
          <dgm:chMax val="0"/>
          <dgm:bulletEnabled val="1"/>
        </dgm:presLayoutVars>
      </dgm:prSet>
      <dgm:spPr/>
    </dgm:pt>
    <dgm:pt modelId="{A3723326-17B2-7547-842A-D0B7CF63C542}" type="pres">
      <dgm:prSet presAssocID="{A190DC84-1EA2-804E-B4F1-BE6EA272CD8C}" presName="spacer" presStyleCnt="0"/>
      <dgm:spPr/>
    </dgm:pt>
    <dgm:pt modelId="{96C0E709-8D65-EF4F-AB92-9F35E1AA9D1B}" type="pres">
      <dgm:prSet presAssocID="{CA9021A6-13CF-5A49-87F1-3627BEFBEC99}" presName="parentText" presStyleLbl="node1" presStyleIdx="3" presStyleCnt="5">
        <dgm:presLayoutVars>
          <dgm:chMax val="0"/>
          <dgm:bulletEnabled val="1"/>
        </dgm:presLayoutVars>
      </dgm:prSet>
      <dgm:spPr/>
    </dgm:pt>
    <dgm:pt modelId="{1C45FBF3-1BAB-2E4C-9B4D-78E093B44188}" type="pres">
      <dgm:prSet presAssocID="{D5736324-144A-594F-9924-3895010496E3}" presName="spacer" presStyleCnt="0"/>
      <dgm:spPr/>
    </dgm:pt>
    <dgm:pt modelId="{15AE5B27-82CD-204D-AC30-33BB05C1B42B}" type="pres">
      <dgm:prSet presAssocID="{CED470E1-55B8-6344-95FB-F55E1937D370}" presName="parentText" presStyleLbl="node1" presStyleIdx="4" presStyleCnt="5">
        <dgm:presLayoutVars>
          <dgm:chMax val="0"/>
          <dgm:bulletEnabled val="1"/>
        </dgm:presLayoutVars>
      </dgm:prSet>
      <dgm:spPr/>
    </dgm:pt>
  </dgm:ptLst>
  <dgm:cxnLst>
    <dgm:cxn modelId="{578D3E07-69FD-E848-968E-BE5FD752BE48}" srcId="{4E8CABE5-9ED7-C847-8113-E49F833D4122}" destId="{2CA5F42C-47D5-B044-85AD-CC4AB4424DCE}" srcOrd="2" destOrd="0" parTransId="{D601C171-DDAF-6943-B903-62FD5077CB6A}" sibTransId="{A190DC84-1EA2-804E-B4F1-BE6EA272CD8C}"/>
    <dgm:cxn modelId="{CF3A630B-723E-4143-A971-0A5BB2B73934}" srcId="{4E8CABE5-9ED7-C847-8113-E49F833D4122}" destId="{56777FCE-95F4-6F44-A4C2-C57CC3600028}" srcOrd="0" destOrd="0" parTransId="{E8E309E9-8F91-264A-A118-A9DE48D9012E}" sibTransId="{6BD15152-4A0A-354F-A272-BCF1CBD397BF}"/>
    <dgm:cxn modelId="{3566F62D-A255-0B46-ABC6-3355E1BC5B41}" type="presOf" srcId="{CA9021A6-13CF-5A49-87F1-3627BEFBEC99}" destId="{96C0E709-8D65-EF4F-AB92-9F35E1AA9D1B}" srcOrd="0" destOrd="0" presId="urn:microsoft.com/office/officeart/2005/8/layout/vList2"/>
    <dgm:cxn modelId="{F9E55A37-BA86-8241-BC6E-69755D10A7CE}" type="presOf" srcId="{56777FCE-95F4-6F44-A4C2-C57CC3600028}" destId="{23E12709-660F-7844-A5E2-EC4577C1BA4A}" srcOrd="0" destOrd="0" presId="urn:microsoft.com/office/officeart/2005/8/layout/vList2"/>
    <dgm:cxn modelId="{9657DE53-4C81-854F-AA8A-5BDA88C8E17F}" srcId="{4E8CABE5-9ED7-C847-8113-E49F833D4122}" destId="{1D671DAD-68BB-5A45-B4CE-8C2593F12019}" srcOrd="1" destOrd="0" parTransId="{24A82C03-5FAB-5945-9FF6-D6B696F7FC48}" sibTransId="{C6446B66-91E4-1045-8EA7-6F7E9C64869C}"/>
    <dgm:cxn modelId="{62D38E60-4732-F645-9E95-E514B8E5BB2F}" srcId="{4E8CABE5-9ED7-C847-8113-E49F833D4122}" destId="{CA9021A6-13CF-5A49-87F1-3627BEFBEC99}" srcOrd="3" destOrd="0" parTransId="{D06EE14E-2995-F64F-AAC1-BA59899AD93D}" sibTransId="{D5736324-144A-594F-9924-3895010496E3}"/>
    <dgm:cxn modelId="{2CF3F760-6203-B046-AFD5-D158E3FEC208}" type="presOf" srcId="{2CA5F42C-47D5-B044-85AD-CC4AB4424DCE}" destId="{28D12538-6F97-D447-823D-021AE3A918AD}" srcOrd="0" destOrd="0" presId="urn:microsoft.com/office/officeart/2005/8/layout/vList2"/>
    <dgm:cxn modelId="{A0766E62-AC3D-B449-9835-ACA7E3960A9E}" type="presOf" srcId="{4E8CABE5-9ED7-C847-8113-E49F833D4122}" destId="{2306EB9C-8702-4347-9DD1-C395B64D71D2}" srcOrd="0" destOrd="0" presId="urn:microsoft.com/office/officeart/2005/8/layout/vList2"/>
    <dgm:cxn modelId="{30C91AA7-FF77-A940-9960-8D9B2393BA81}" type="presOf" srcId="{CED470E1-55B8-6344-95FB-F55E1937D370}" destId="{15AE5B27-82CD-204D-AC30-33BB05C1B42B}" srcOrd="0" destOrd="0" presId="urn:microsoft.com/office/officeart/2005/8/layout/vList2"/>
    <dgm:cxn modelId="{307BE7C8-D0E1-B54E-AC39-5D7CCFCEE7C0}" type="presOf" srcId="{1D671DAD-68BB-5A45-B4CE-8C2593F12019}" destId="{3D058FF9-15DF-4B43-AEC5-BFF35FFE22AE}" srcOrd="0" destOrd="0" presId="urn:microsoft.com/office/officeart/2005/8/layout/vList2"/>
    <dgm:cxn modelId="{C082ADD1-0D56-CF49-8E0C-28CC0923ADB1}" srcId="{4E8CABE5-9ED7-C847-8113-E49F833D4122}" destId="{CED470E1-55B8-6344-95FB-F55E1937D370}" srcOrd="4" destOrd="0" parTransId="{B92DB81E-BA4C-254D-974F-88E708D506EB}" sibTransId="{A036E23B-761C-D44B-8005-FB36AB5FD695}"/>
    <dgm:cxn modelId="{C5DC3962-ED7B-994A-BF0C-70036FCF4B4C}" type="presParOf" srcId="{2306EB9C-8702-4347-9DD1-C395B64D71D2}" destId="{23E12709-660F-7844-A5E2-EC4577C1BA4A}" srcOrd="0" destOrd="0" presId="urn:microsoft.com/office/officeart/2005/8/layout/vList2"/>
    <dgm:cxn modelId="{500A39EC-7BA6-B24B-B747-6E453813C4DB}" type="presParOf" srcId="{2306EB9C-8702-4347-9DD1-C395B64D71D2}" destId="{E99DBB9B-E08B-184D-84D6-932942B80A79}" srcOrd="1" destOrd="0" presId="urn:microsoft.com/office/officeart/2005/8/layout/vList2"/>
    <dgm:cxn modelId="{657AE5E9-7DC1-3B4F-9997-A8B42E7F3366}" type="presParOf" srcId="{2306EB9C-8702-4347-9DD1-C395B64D71D2}" destId="{3D058FF9-15DF-4B43-AEC5-BFF35FFE22AE}" srcOrd="2" destOrd="0" presId="urn:microsoft.com/office/officeart/2005/8/layout/vList2"/>
    <dgm:cxn modelId="{019AD81F-0345-1F4D-AD60-B3DDBC528A84}" type="presParOf" srcId="{2306EB9C-8702-4347-9DD1-C395B64D71D2}" destId="{7F67B92B-9A45-1340-8727-0417A9F0DDB0}" srcOrd="3" destOrd="0" presId="urn:microsoft.com/office/officeart/2005/8/layout/vList2"/>
    <dgm:cxn modelId="{F119BC51-50B5-F14C-B0A7-5D619E026BC2}" type="presParOf" srcId="{2306EB9C-8702-4347-9DD1-C395B64D71D2}" destId="{28D12538-6F97-D447-823D-021AE3A918AD}" srcOrd="4" destOrd="0" presId="urn:microsoft.com/office/officeart/2005/8/layout/vList2"/>
    <dgm:cxn modelId="{35D3F3A5-94D0-144F-8304-91237F9D3F12}" type="presParOf" srcId="{2306EB9C-8702-4347-9DD1-C395B64D71D2}" destId="{A3723326-17B2-7547-842A-D0B7CF63C542}" srcOrd="5" destOrd="0" presId="urn:microsoft.com/office/officeart/2005/8/layout/vList2"/>
    <dgm:cxn modelId="{93BC96DA-80C7-CF4E-A87F-912CCDC21712}" type="presParOf" srcId="{2306EB9C-8702-4347-9DD1-C395B64D71D2}" destId="{96C0E709-8D65-EF4F-AB92-9F35E1AA9D1B}" srcOrd="6" destOrd="0" presId="urn:microsoft.com/office/officeart/2005/8/layout/vList2"/>
    <dgm:cxn modelId="{6B1A274F-AD8A-F249-B73F-0C1216141C44}" type="presParOf" srcId="{2306EB9C-8702-4347-9DD1-C395B64D71D2}" destId="{1C45FBF3-1BAB-2E4C-9B4D-78E093B44188}" srcOrd="7" destOrd="0" presId="urn:microsoft.com/office/officeart/2005/8/layout/vList2"/>
    <dgm:cxn modelId="{17F35B75-CDE5-6243-90D3-06E4C63AC572}" type="presParOf" srcId="{2306EB9C-8702-4347-9DD1-C395B64D71D2}" destId="{15AE5B27-82CD-204D-AC30-33BB05C1B42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a:solidFill>
          <a:schemeClr val="bg1">
            <a:lumMod val="85000"/>
          </a:schemeClr>
        </a:solidFill>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a:solidFill>
          <a:schemeClr val="bg1">
            <a:lumMod val="85000"/>
          </a:schemeClr>
        </a:solidFill>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a:solidFill>
          <a:schemeClr val="bg1">
            <a:lumMod val="85000"/>
          </a:schemeClr>
        </a:solidFill>
      </dgm:spPr>
      <dgm:t>
        <a:bodyPr/>
        <a:lstStyle/>
        <a:p>
          <a:r>
            <a:rPr lang="es-ES_tradnl"/>
            <a:t>Investigación para la Prevención del VIH</a:t>
          </a:r>
          <a:endParaRPr lang="en-US"/>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a:solidFill>
          <a:schemeClr val="bg1">
            <a:lumMod val="85000"/>
          </a:schemeClr>
        </a:solidFill>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a:solidFill>
          <a:schemeClr val="bg1">
            <a:lumMod val="85000"/>
          </a:schemeClr>
        </a:solidFill>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a:solidFill>
          <a:schemeClr val="bg1">
            <a:lumMod val="85000"/>
          </a:schemeClr>
        </a:solidFill>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9E3790-FA61-844B-990F-009AE064DF3F}"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FB012FBE-BA7F-3F4B-9997-C53F5742319E}">
      <dgm:prSet custT="1"/>
      <dgm:spPr/>
      <dgm:t>
        <a:bodyPr/>
        <a:lstStyle/>
        <a:p>
          <a:r>
            <a:rPr lang="es-ES" sz="2400" b="0" dirty="0"/>
            <a:t>En 2021, en el mundo: </a:t>
          </a:r>
          <a:endParaRPr lang="en-US" sz="2400" dirty="0"/>
        </a:p>
      </dgm:t>
    </dgm:pt>
    <dgm:pt modelId="{8BD86386-B66C-7B4E-A2E9-B973EC30C03A}" type="parTrans" cxnId="{C69A53E8-8180-F640-8F39-1CF77F6626D5}">
      <dgm:prSet/>
      <dgm:spPr/>
      <dgm:t>
        <a:bodyPr/>
        <a:lstStyle/>
        <a:p>
          <a:endParaRPr lang="en-US"/>
        </a:p>
      </dgm:t>
    </dgm:pt>
    <dgm:pt modelId="{1F23C949-E920-C74D-817D-38FE6C13978E}" type="sibTrans" cxnId="{C69A53E8-8180-F640-8F39-1CF77F6626D5}">
      <dgm:prSet/>
      <dgm:spPr/>
      <dgm:t>
        <a:bodyPr/>
        <a:lstStyle/>
        <a:p>
          <a:endParaRPr lang="en-US"/>
        </a:p>
      </dgm:t>
    </dgm:pt>
    <dgm:pt modelId="{4F5BFD0F-848C-BB43-BC37-3D81D4E0D536}">
      <dgm:prSet custT="1"/>
      <dgm:spPr/>
      <dgm:t>
        <a:bodyPr/>
        <a:lstStyle/>
        <a:p>
          <a:pPr>
            <a:buClr>
              <a:schemeClr val="accent3"/>
            </a:buClr>
          </a:pPr>
          <a:r>
            <a:rPr lang="es-ES" sz="2400" b="0" dirty="0">
              <a:solidFill>
                <a:schemeClr val="accent6"/>
              </a:solidFill>
            </a:rPr>
            <a:t>~ 38 millones 500 mil personas vivían con VIH en todo el mundo</a:t>
          </a:r>
          <a:endParaRPr lang="en-US" sz="2400" dirty="0">
            <a:solidFill>
              <a:schemeClr val="accent6"/>
            </a:solidFill>
          </a:endParaRPr>
        </a:p>
      </dgm:t>
    </dgm:pt>
    <dgm:pt modelId="{95D72C5D-6043-3249-8066-54DD6CB39AA4}" type="parTrans" cxnId="{6A7F72BC-9926-4649-AF69-6A2C3E613BD0}">
      <dgm:prSet/>
      <dgm:spPr/>
      <dgm:t>
        <a:bodyPr/>
        <a:lstStyle/>
        <a:p>
          <a:endParaRPr lang="en-US"/>
        </a:p>
      </dgm:t>
    </dgm:pt>
    <dgm:pt modelId="{D1B0C055-4129-0842-9717-7C40934FC894}" type="sibTrans" cxnId="{6A7F72BC-9926-4649-AF69-6A2C3E613BD0}">
      <dgm:prSet/>
      <dgm:spPr/>
      <dgm:t>
        <a:bodyPr/>
        <a:lstStyle/>
        <a:p>
          <a:endParaRPr lang="en-US"/>
        </a:p>
      </dgm:t>
    </dgm:pt>
    <dgm:pt modelId="{F5AD35F8-CD26-7145-91C9-69735BFAC060}">
      <dgm:prSet custT="1"/>
      <dgm:spPr/>
      <dgm:t>
        <a:bodyPr/>
        <a:lstStyle/>
        <a:p>
          <a:pPr>
            <a:buClr>
              <a:schemeClr val="accent3"/>
            </a:buClr>
          </a:pPr>
          <a:r>
            <a:rPr lang="es-ES" sz="2400" b="0" dirty="0">
              <a:solidFill>
                <a:schemeClr val="accent6"/>
              </a:solidFill>
            </a:rPr>
            <a:t>aproximadamente un millón 500 mil personas adquirieron el VIH</a:t>
          </a:r>
          <a:endParaRPr lang="en-US" sz="2400" dirty="0">
            <a:solidFill>
              <a:schemeClr val="accent6"/>
            </a:solidFill>
          </a:endParaRPr>
        </a:p>
      </dgm:t>
    </dgm:pt>
    <dgm:pt modelId="{C23538B0-0AF5-1B4C-BD57-45F530A15209}" type="parTrans" cxnId="{2FCE64A8-067E-1145-A1E7-96142730A0A5}">
      <dgm:prSet/>
      <dgm:spPr/>
      <dgm:t>
        <a:bodyPr/>
        <a:lstStyle/>
        <a:p>
          <a:endParaRPr lang="en-US"/>
        </a:p>
      </dgm:t>
    </dgm:pt>
    <dgm:pt modelId="{6D0403CF-C1A5-2A4B-970E-03E5881FA4B4}" type="sibTrans" cxnId="{2FCE64A8-067E-1145-A1E7-96142730A0A5}">
      <dgm:prSet/>
      <dgm:spPr/>
      <dgm:t>
        <a:bodyPr/>
        <a:lstStyle/>
        <a:p>
          <a:endParaRPr lang="en-US"/>
        </a:p>
      </dgm:t>
    </dgm:pt>
    <dgm:pt modelId="{658659BB-62A5-8848-8011-1D052271BED9}" type="pres">
      <dgm:prSet presAssocID="{9D9E3790-FA61-844B-990F-009AE064DF3F}" presName="Name0" presStyleCnt="0">
        <dgm:presLayoutVars>
          <dgm:dir/>
          <dgm:animLvl val="lvl"/>
          <dgm:resizeHandles val="exact"/>
        </dgm:presLayoutVars>
      </dgm:prSet>
      <dgm:spPr/>
    </dgm:pt>
    <dgm:pt modelId="{6EA513E1-528F-7647-8243-D748D4255648}" type="pres">
      <dgm:prSet presAssocID="{FB012FBE-BA7F-3F4B-9997-C53F5742319E}" presName="composite" presStyleCnt="0"/>
      <dgm:spPr/>
    </dgm:pt>
    <dgm:pt modelId="{2DCD80EA-8F2E-5141-8134-1ED701640E1E}" type="pres">
      <dgm:prSet presAssocID="{FB012FBE-BA7F-3F4B-9997-C53F5742319E}" presName="parTx" presStyleLbl="alignNode1" presStyleIdx="0" presStyleCnt="1" custLinFactNeighborX="-3448" custLinFactNeighborY="6108">
        <dgm:presLayoutVars>
          <dgm:chMax val="0"/>
          <dgm:chPref val="0"/>
          <dgm:bulletEnabled val="1"/>
        </dgm:presLayoutVars>
      </dgm:prSet>
      <dgm:spPr/>
    </dgm:pt>
    <dgm:pt modelId="{2C62C083-BBFF-3C4A-9140-9A9B4B578448}" type="pres">
      <dgm:prSet presAssocID="{FB012FBE-BA7F-3F4B-9997-C53F5742319E}" presName="desTx" presStyleLbl="alignAccFollowNode1" presStyleIdx="0" presStyleCnt="1" custLinFactNeighborX="-3448" custLinFactNeighborY="-3385">
        <dgm:presLayoutVars>
          <dgm:bulletEnabled val="1"/>
        </dgm:presLayoutVars>
      </dgm:prSet>
      <dgm:spPr/>
    </dgm:pt>
  </dgm:ptLst>
  <dgm:cxnLst>
    <dgm:cxn modelId="{D63CB309-55A8-D148-B3E4-F840B16BE84B}" type="presOf" srcId="{F5AD35F8-CD26-7145-91C9-69735BFAC060}" destId="{2C62C083-BBFF-3C4A-9140-9A9B4B578448}" srcOrd="0" destOrd="1" presId="urn:microsoft.com/office/officeart/2005/8/layout/hList1"/>
    <dgm:cxn modelId="{E13C887B-8BDA-A145-A4DA-EB8693AC778F}" type="presOf" srcId="{FB012FBE-BA7F-3F4B-9997-C53F5742319E}" destId="{2DCD80EA-8F2E-5141-8134-1ED701640E1E}" srcOrd="0" destOrd="0" presId="urn:microsoft.com/office/officeart/2005/8/layout/hList1"/>
    <dgm:cxn modelId="{2FCE64A8-067E-1145-A1E7-96142730A0A5}" srcId="{FB012FBE-BA7F-3F4B-9997-C53F5742319E}" destId="{F5AD35F8-CD26-7145-91C9-69735BFAC060}" srcOrd="1" destOrd="0" parTransId="{C23538B0-0AF5-1B4C-BD57-45F530A15209}" sibTransId="{6D0403CF-C1A5-2A4B-970E-03E5881FA4B4}"/>
    <dgm:cxn modelId="{6A7F72BC-9926-4649-AF69-6A2C3E613BD0}" srcId="{FB012FBE-BA7F-3F4B-9997-C53F5742319E}" destId="{4F5BFD0F-848C-BB43-BC37-3D81D4E0D536}" srcOrd="0" destOrd="0" parTransId="{95D72C5D-6043-3249-8066-54DD6CB39AA4}" sibTransId="{D1B0C055-4129-0842-9717-7C40934FC894}"/>
    <dgm:cxn modelId="{9C8749C5-2B29-0A41-B959-6CC89F165681}" type="presOf" srcId="{9D9E3790-FA61-844B-990F-009AE064DF3F}" destId="{658659BB-62A5-8848-8011-1D052271BED9}" srcOrd="0" destOrd="0" presId="urn:microsoft.com/office/officeart/2005/8/layout/hList1"/>
    <dgm:cxn modelId="{6C3202C8-D176-C84F-A50A-90384264FF43}" type="presOf" srcId="{4F5BFD0F-848C-BB43-BC37-3D81D4E0D536}" destId="{2C62C083-BBFF-3C4A-9140-9A9B4B578448}" srcOrd="0" destOrd="0" presId="urn:microsoft.com/office/officeart/2005/8/layout/hList1"/>
    <dgm:cxn modelId="{C69A53E8-8180-F640-8F39-1CF77F6626D5}" srcId="{9D9E3790-FA61-844B-990F-009AE064DF3F}" destId="{FB012FBE-BA7F-3F4B-9997-C53F5742319E}" srcOrd="0" destOrd="0" parTransId="{8BD86386-B66C-7B4E-A2E9-B973EC30C03A}" sibTransId="{1F23C949-E920-C74D-817D-38FE6C13978E}"/>
    <dgm:cxn modelId="{FD3B8F19-AA63-9949-861B-1AF9F18F2EFE}" type="presParOf" srcId="{658659BB-62A5-8848-8011-1D052271BED9}" destId="{6EA513E1-528F-7647-8243-D748D4255648}" srcOrd="0" destOrd="0" presId="urn:microsoft.com/office/officeart/2005/8/layout/hList1"/>
    <dgm:cxn modelId="{0B0F659D-AAE8-7C43-8F7C-EDDC5EA50BB4}" type="presParOf" srcId="{6EA513E1-528F-7647-8243-D748D4255648}" destId="{2DCD80EA-8F2E-5141-8134-1ED701640E1E}" srcOrd="0" destOrd="0" presId="urn:microsoft.com/office/officeart/2005/8/layout/hList1"/>
    <dgm:cxn modelId="{0E00AF5B-5F1F-BD43-A6A4-9D8F2EA31C27}" type="presParOf" srcId="{6EA513E1-528F-7647-8243-D748D4255648}" destId="{2C62C083-BBFF-3C4A-9140-9A9B4B57844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CD18C7-87D8-C140-B3B4-77491D57F3F8}"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870EF271-E3F8-2041-A13D-F21BF1A6AE27}">
      <dgm:prSet custT="1"/>
      <dgm:spPr/>
      <dgm:t>
        <a:bodyPr/>
        <a:lstStyle/>
        <a:p>
          <a:r>
            <a:rPr lang="es-ES" sz="2400" b="0" dirty="0"/>
            <a:t>En 2021 en Latinoamérica</a:t>
          </a:r>
          <a:endParaRPr lang="en-US" sz="2400" dirty="0"/>
        </a:p>
      </dgm:t>
    </dgm:pt>
    <dgm:pt modelId="{6F28FA9A-52C3-D940-987D-D1B926BBE0AF}" type="parTrans" cxnId="{06BD836D-0869-6249-9AFE-F821905D4A26}">
      <dgm:prSet/>
      <dgm:spPr/>
      <dgm:t>
        <a:bodyPr/>
        <a:lstStyle/>
        <a:p>
          <a:endParaRPr lang="en-US"/>
        </a:p>
      </dgm:t>
    </dgm:pt>
    <dgm:pt modelId="{C993170A-1E80-0246-93FD-4A3879031710}" type="sibTrans" cxnId="{06BD836D-0869-6249-9AFE-F821905D4A26}">
      <dgm:prSet/>
      <dgm:spPr/>
      <dgm:t>
        <a:bodyPr/>
        <a:lstStyle/>
        <a:p>
          <a:endParaRPr lang="en-US"/>
        </a:p>
      </dgm:t>
    </dgm:pt>
    <dgm:pt modelId="{0552BFA0-F118-5A43-A2A4-1AB8EE817E7F}">
      <dgm:prSet/>
      <dgm:spPr/>
      <dgm:t>
        <a:bodyPr/>
        <a:lstStyle/>
        <a:p>
          <a:pPr>
            <a:buClr>
              <a:schemeClr val="accent3"/>
            </a:buClr>
          </a:pPr>
          <a:r>
            <a:rPr lang="es-US" b="0" dirty="0">
              <a:solidFill>
                <a:schemeClr val="accent6"/>
              </a:solidFill>
            </a:rPr>
            <a:t>Aproximadamente 2.2 millones de personas vivían con VIH</a:t>
          </a:r>
          <a:endParaRPr lang="en-US" dirty="0">
            <a:solidFill>
              <a:schemeClr val="accent6"/>
            </a:solidFill>
          </a:endParaRPr>
        </a:p>
      </dgm:t>
    </dgm:pt>
    <dgm:pt modelId="{3C679335-324E-EA49-A6D7-F43AFC5880C2}" type="parTrans" cxnId="{BF7B62CD-F554-444F-9974-A5010B5CEC38}">
      <dgm:prSet/>
      <dgm:spPr/>
      <dgm:t>
        <a:bodyPr/>
        <a:lstStyle/>
        <a:p>
          <a:endParaRPr lang="en-US"/>
        </a:p>
      </dgm:t>
    </dgm:pt>
    <dgm:pt modelId="{C4890435-B95C-E749-BA96-5542294554F8}" type="sibTrans" cxnId="{BF7B62CD-F554-444F-9974-A5010B5CEC38}">
      <dgm:prSet/>
      <dgm:spPr/>
      <dgm:t>
        <a:bodyPr/>
        <a:lstStyle/>
        <a:p>
          <a:endParaRPr lang="en-US"/>
        </a:p>
      </dgm:t>
    </dgm:pt>
    <dgm:pt modelId="{EA01530D-BA3B-764A-B53B-BA920E389C4A}">
      <dgm:prSet/>
      <dgm:spPr/>
      <dgm:t>
        <a:bodyPr/>
        <a:lstStyle/>
        <a:p>
          <a:pPr>
            <a:buClr>
              <a:schemeClr val="accent3"/>
            </a:buClr>
          </a:pPr>
          <a:r>
            <a:rPr lang="es-US" b="0" dirty="0">
              <a:solidFill>
                <a:schemeClr val="accent6"/>
              </a:solidFill>
            </a:rPr>
            <a:t>Este dato corresponde a las personas que han recibido un diagnóstico </a:t>
          </a:r>
          <a:endParaRPr lang="en-US" dirty="0">
            <a:solidFill>
              <a:schemeClr val="accent6"/>
            </a:solidFill>
          </a:endParaRPr>
        </a:p>
      </dgm:t>
    </dgm:pt>
    <dgm:pt modelId="{C565780A-CE7C-0D4F-974A-6800EDFFF2B2}" type="parTrans" cxnId="{56A8EBFA-5E25-0445-A0C5-093871FB42A1}">
      <dgm:prSet/>
      <dgm:spPr/>
      <dgm:t>
        <a:bodyPr/>
        <a:lstStyle/>
        <a:p>
          <a:endParaRPr lang="en-US"/>
        </a:p>
      </dgm:t>
    </dgm:pt>
    <dgm:pt modelId="{82CBDD34-E0BB-2B49-A251-2C0C2EC30997}" type="sibTrans" cxnId="{56A8EBFA-5E25-0445-A0C5-093871FB42A1}">
      <dgm:prSet/>
      <dgm:spPr/>
      <dgm:t>
        <a:bodyPr/>
        <a:lstStyle/>
        <a:p>
          <a:endParaRPr lang="en-US"/>
        </a:p>
      </dgm:t>
    </dgm:pt>
    <dgm:pt modelId="{066950B0-F53E-7C40-B0B1-17834642D6E8}">
      <dgm:prSet/>
      <dgm:spPr/>
      <dgm:t>
        <a:bodyPr/>
        <a:lstStyle/>
        <a:p>
          <a:pPr>
            <a:buClr>
              <a:schemeClr val="accent3"/>
            </a:buClr>
          </a:pPr>
          <a:r>
            <a:rPr lang="es-US" b="0" dirty="0">
              <a:solidFill>
                <a:schemeClr val="accent6"/>
              </a:solidFill>
            </a:rPr>
            <a:t>Es probable que hayan más personas viviendo con VIH en el continente pero que no tienen acceso hacerse la prueba </a:t>
          </a:r>
          <a:endParaRPr lang="en-US" dirty="0">
            <a:solidFill>
              <a:schemeClr val="accent6"/>
            </a:solidFill>
          </a:endParaRPr>
        </a:p>
      </dgm:t>
    </dgm:pt>
    <dgm:pt modelId="{D105EDAD-FCA1-8245-B2EC-9755ACB48CF4}" type="parTrans" cxnId="{C82F5219-9E3D-3240-999D-8D664EEFF6FC}">
      <dgm:prSet/>
      <dgm:spPr/>
      <dgm:t>
        <a:bodyPr/>
        <a:lstStyle/>
        <a:p>
          <a:endParaRPr lang="en-US"/>
        </a:p>
      </dgm:t>
    </dgm:pt>
    <dgm:pt modelId="{7707DCA0-6197-B74B-822D-B34D0DC755FB}" type="sibTrans" cxnId="{C82F5219-9E3D-3240-999D-8D664EEFF6FC}">
      <dgm:prSet/>
      <dgm:spPr/>
      <dgm:t>
        <a:bodyPr/>
        <a:lstStyle/>
        <a:p>
          <a:endParaRPr lang="en-US"/>
        </a:p>
      </dgm:t>
    </dgm:pt>
    <dgm:pt modelId="{3AD42ED0-238E-1148-B84A-48CC31B7A131}" type="pres">
      <dgm:prSet presAssocID="{03CD18C7-87D8-C140-B3B4-77491D57F3F8}" presName="Name0" presStyleCnt="0">
        <dgm:presLayoutVars>
          <dgm:dir/>
          <dgm:animLvl val="lvl"/>
          <dgm:resizeHandles val="exact"/>
        </dgm:presLayoutVars>
      </dgm:prSet>
      <dgm:spPr/>
    </dgm:pt>
    <dgm:pt modelId="{66EDDAD4-5F56-CB49-BC1D-13B7A428B65D}" type="pres">
      <dgm:prSet presAssocID="{870EF271-E3F8-2041-A13D-F21BF1A6AE27}" presName="composite" presStyleCnt="0"/>
      <dgm:spPr/>
    </dgm:pt>
    <dgm:pt modelId="{7C3F45D0-73E8-7B45-A136-118302218EFE}" type="pres">
      <dgm:prSet presAssocID="{870EF271-E3F8-2041-A13D-F21BF1A6AE27}" presName="parTx" presStyleLbl="alignNode1" presStyleIdx="0" presStyleCnt="1">
        <dgm:presLayoutVars>
          <dgm:chMax val="0"/>
          <dgm:chPref val="0"/>
          <dgm:bulletEnabled val="1"/>
        </dgm:presLayoutVars>
      </dgm:prSet>
      <dgm:spPr/>
    </dgm:pt>
    <dgm:pt modelId="{F2D981A8-C633-0146-B9D3-F0B57E744110}" type="pres">
      <dgm:prSet presAssocID="{870EF271-E3F8-2041-A13D-F21BF1A6AE27}" presName="desTx" presStyleLbl="alignAccFollowNode1" presStyleIdx="0" presStyleCnt="1">
        <dgm:presLayoutVars>
          <dgm:bulletEnabled val="1"/>
        </dgm:presLayoutVars>
      </dgm:prSet>
      <dgm:spPr/>
    </dgm:pt>
  </dgm:ptLst>
  <dgm:cxnLst>
    <dgm:cxn modelId="{C82F5219-9E3D-3240-999D-8D664EEFF6FC}" srcId="{870EF271-E3F8-2041-A13D-F21BF1A6AE27}" destId="{066950B0-F53E-7C40-B0B1-17834642D6E8}" srcOrd="2" destOrd="0" parTransId="{D105EDAD-FCA1-8245-B2EC-9755ACB48CF4}" sibTransId="{7707DCA0-6197-B74B-822D-B34D0DC755FB}"/>
    <dgm:cxn modelId="{F669D21C-132E-5E46-90C5-B45F7E68CDEE}" type="presOf" srcId="{0552BFA0-F118-5A43-A2A4-1AB8EE817E7F}" destId="{F2D981A8-C633-0146-B9D3-F0B57E744110}" srcOrd="0" destOrd="0" presId="urn:microsoft.com/office/officeart/2005/8/layout/hList1"/>
    <dgm:cxn modelId="{92DBA120-C058-214C-97C7-6D338FD613FD}" type="presOf" srcId="{EA01530D-BA3B-764A-B53B-BA920E389C4A}" destId="{F2D981A8-C633-0146-B9D3-F0B57E744110}" srcOrd="0" destOrd="1" presId="urn:microsoft.com/office/officeart/2005/8/layout/hList1"/>
    <dgm:cxn modelId="{50776C24-7763-CD44-8EEE-AF479C11A780}" type="presOf" srcId="{066950B0-F53E-7C40-B0B1-17834642D6E8}" destId="{F2D981A8-C633-0146-B9D3-F0B57E744110}" srcOrd="0" destOrd="2" presId="urn:microsoft.com/office/officeart/2005/8/layout/hList1"/>
    <dgm:cxn modelId="{06BD836D-0869-6249-9AFE-F821905D4A26}" srcId="{03CD18C7-87D8-C140-B3B4-77491D57F3F8}" destId="{870EF271-E3F8-2041-A13D-F21BF1A6AE27}" srcOrd="0" destOrd="0" parTransId="{6F28FA9A-52C3-D940-987D-D1B926BBE0AF}" sibTransId="{C993170A-1E80-0246-93FD-4A3879031710}"/>
    <dgm:cxn modelId="{8C494F86-6BDE-8E41-A3E8-91E844376EE4}" type="presOf" srcId="{03CD18C7-87D8-C140-B3B4-77491D57F3F8}" destId="{3AD42ED0-238E-1148-B84A-48CC31B7A131}" srcOrd="0" destOrd="0" presId="urn:microsoft.com/office/officeart/2005/8/layout/hList1"/>
    <dgm:cxn modelId="{BF7B62CD-F554-444F-9974-A5010B5CEC38}" srcId="{870EF271-E3F8-2041-A13D-F21BF1A6AE27}" destId="{0552BFA0-F118-5A43-A2A4-1AB8EE817E7F}" srcOrd="0" destOrd="0" parTransId="{3C679335-324E-EA49-A6D7-F43AFC5880C2}" sibTransId="{C4890435-B95C-E749-BA96-5542294554F8}"/>
    <dgm:cxn modelId="{776C1AF9-D46C-DE46-8CA1-57C04DD331B6}" type="presOf" srcId="{870EF271-E3F8-2041-A13D-F21BF1A6AE27}" destId="{7C3F45D0-73E8-7B45-A136-118302218EFE}" srcOrd="0" destOrd="0" presId="urn:microsoft.com/office/officeart/2005/8/layout/hList1"/>
    <dgm:cxn modelId="{56A8EBFA-5E25-0445-A0C5-093871FB42A1}" srcId="{870EF271-E3F8-2041-A13D-F21BF1A6AE27}" destId="{EA01530D-BA3B-764A-B53B-BA920E389C4A}" srcOrd="1" destOrd="0" parTransId="{C565780A-CE7C-0D4F-974A-6800EDFFF2B2}" sibTransId="{82CBDD34-E0BB-2B49-A251-2C0C2EC30997}"/>
    <dgm:cxn modelId="{9F6AD23F-C677-0243-9180-D46D8EC49DB6}" type="presParOf" srcId="{3AD42ED0-238E-1148-B84A-48CC31B7A131}" destId="{66EDDAD4-5F56-CB49-BC1D-13B7A428B65D}" srcOrd="0" destOrd="0" presId="urn:microsoft.com/office/officeart/2005/8/layout/hList1"/>
    <dgm:cxn modelId="{BBD8A453-BA45-D045-84B6-C571F9743C91}" type="presParOf" srcId="{66EDDAD4-5F56-CB49-BC1D-13B7A428B65D}" destId="{7C3F45D0-73E8-7B45-A136-118302218EFE}" srcOrd="0" destOrd="0" presId="urn:microsoft.com/office/officeart/2005/8/layout/hList1"/>
    <dgm:cxn modelId="{8F48F78D-3B34-964B-90B6-D790FDEB45BE}" type="presParOf" srcId="{66EDDAD4-5F56-CB49-BC1D-13B7A428B65D}" destId="{F2D981A8-C633-0146-B9D3-F0B57E74411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456733-3736-1443-96E2-9B420C4E97AC}"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0CA40C47-2B68-7541-8125-B14935941A58}">
      <dgm:prSet custT="1"/>
      <dgm:spPr/>
      <dgm:t>
        <a:bodyPr/>
        <a:lstStyle/>
        <a:p>
          <a:r>
            <a:rPr lang="es-ES" sz="2400" b="0"/>
            <a:t>En los Estados Unidos</a:t>
          </a:r>
          <a:endParaRPr lang="en-US" sz="2400"/>
        </a:p>
      </dgm:t>
    </dgm:pt>
    <dgm:pt modelId="{D49DEE13-44CD-944B-9691-BEE3AA387D55}" type="parTrans" cxnId="{DF9F79CD-F732-5D40-A1D3-F130221E07B4}">
      <dgm:prSet/>
      <dgm:spPr/>
      <dgm:t>
        <a:bodyPr/>
        <a:lstStyle/>
        <a:p>
          <a:endParaRPr lang="en-US"/>
        </a:p>
      </dgm:t>
    </dgm:pt>
    <dgm:pt modelId="{19AC22FE-47C2-514F-8FBB-FBD5E85B875A}" type="sibTrans" cxnId="{DF9F79CD-F732-5D40-A1D3-F130221E07B4}">
      <dgm:prSet/>
      <dgm:spPr/>
      <dgm:t>
        <a:bodyPr/>
        <a:lstStyle/>
        <a:p>
          <a:endParaRPr lang="en-US"/>
        </a:p>
      </dgm:t>
    </dgm:pt>
    <dgm:pt modelId="{CF9E6495-0E14-2447-A181-F2C880AFEC6D}">
      <dgm:prSet/>
      <dgm:spPr/>
      <dgm:t>
        <a:bodyPr/>
        <a:lstStyle/>
        <a:p>
          <a:pPr>
            <a:buClr>
              <a:schemeClr val="accent3"/>
            </a:buClr>
          </a:pPr>
          <a:r>
            <a:rPr lang="es-ES_tradnl" b="0" noProof="0" dirty="0">
              <a:solidFill>
                <a:schemeClr val="accent6"/>
              </a:solidFill>
            </a:rPr>
            <a:t>1.2 millones de personas viven con VIH y hay  ~ 37,000 nuevos diagnósticos de VIH cada año </a:t>
          </a:r>
          <a:endParaRPr lang="es-ES_tradnl" noProof="0" dirty="0">
            <a:solidFill>
              <a:schemeClr val="accent6"/>
            </a:solidFill>
          </a:endParaRPr>
        </a:p>
      </dgm:t>
    </dgm:pt>
    <dgm:pt modelId="{3C1B7FBA-4871-5C46-8217-3919575EC1E5}" type="parTrans" cxnId="{C6B79CEB-938B-984E-A12C-612EDE4749F3}">
      <dgm:prSet/>
      <dgm:spPr/>
      <dgm:t>
        <a:bodyPr/>
        <a:lstStyle/>
        <a:p>
          <a:endParaRPr lang="en-US"/>
        </a:p>
      </dgm:t>
    </dgm:pt>
    <dgm:pt modelId="{237C76EB-8CE2-634D-AFBB-F5ADA9A66266}" type="sibTrans" cxnId="{C6B79CEB-938B-984E-A12C-612EDE4749F3}">
      <dgm:prSet/>
      <dgm:spPr/>
      <dgm:t>
        <a:bodyPr/>
        <a:lstStyle/>
        <a:p>
          <a:endParaRPr lang="en-US"/>
        </a:p>
      </dgm:t>
    </dgm:pt>
    <dgm:pt modelId="{0B3BE295-95F3-F644-B4CD-7E24984660BC}">
      <dgm:prSet/>
      <dgm:spPr/>
      <dgm:t>
        <a:bodyPr/>
        <a:lstStyle/>
        <a:p>
          <a:pPr>
            <a:buClr>
              <a:schemeClr val="accent3"/>
            </a:buClr>
          </a:pPr>
          <a:r>
            <a:rPr lang="es-ES_tradnl" b="0" noProof="0" dirty="0">
              <a:solidFill>
                <a:schemeClr val="accent6"/>
              </a:solidFill>
            </a:rPr>
            <a:t>Los hispanos y latinos conforman el 18% de la población de los Estados Unidos </a:t>
          </a:r>
          <a:endParaRPr lang="es-ES_tradnl" noProof="0" dirty="0">
            <a:solidFill>
              <a:schemeClr val="accent6"/>
            </a:solidFill>
          </a:endParaRPr>
        </a:p>
      </dgm:t>
    </dgm:pt>
    <dgm:pt modelId="{65916F92-0CAF-5D4D-9D82-C3D4208E00EB}" type="parTrans" cxnId="{2716F421-A1D1-3248-8C64-F3E9E7DBE999}">
      <dgm:prSet/>
      <dgm:spPr/>
      <dgm:t>
        <a:bodyPr/>
        <a:lstStyle/>
        <a:p>
          <a:endParaRPr lang="en-US"/>
        </a:p>
      </dgm:t>
    </dgm:pt>
    <dgm:pt modelId="{06268367-DBF2-3D47-A255-C993540A7110}" type="sibTrans" cxnId="{2716F421-A1D1-3248-8C64-F3E9E7DBE999}">
      <dgm:prSet/>
      <dgm:spPr/>
      <dgm:t>
        <a:bodyPr/>
        <a:lstStyle/>
        <a:p>
          <a:endParaRPr lang="en-US"/>
        </a:p>
      </dgm:t>
    </dgm:pt>
    <dgm:pt modelId="{7C37643B-D27D-BA47-9900-868F19B83CA4}">
      <dgm:prSet/>
      <dgm:spPr/>
      <dgm:t>
        <a:bodyPr/>
        <a:lstStyle/>
        <a:p>
          <a:pPr>
            <a:buClr>
              <a:schemeClr val="accent3"/>
            </a:buClr>
          </a:pPr>
          <a:r>
            <a:rPr lang="es-ES_tradnl" b="0" noProof="0" dirty="0">
              <a:solidFill>
                <a:schemeClr val="accent6"/>
              </a:solidFill>
            </a:rPr>
            <a:t>Sin embargo, en 2019 cerca de 30% de nuevas infecciones de VIH se reportaron en esta población</a:t>
          </a:r>
          <a:endParaRPr lang="es-ES_tradnl" noProof="0" dirty="0">
            <a:solidFill>
              <a:schemeClr val="accent6"/>
            </a:solidFill>
          </a:endParaRPr>
        </a:p>
      </dgm:t>
    </dgm:pt>
    <dgm:pt modelId="{767E8B02-DC4F-D74D-A31A-38685B03A23C}" type="parTrans" cxnId="{8A79BEE2-469D-2647-B24C-EEE65D1A3C4E}">
      <dgm:prSet/>
      <dgm:spPr/>
      <dgm:t>
        <a:bodyPr/>
        <a:lstStyle/>
        <a:p>
          <a:endParaRPr lang="en-US"/>
        </a:p>
      </dgm:t>
    </dgm:pt>
    <dgm:pt modelId="{93DBFE46-710F-C84C-B9F1-E9FBA3B65A3D}" type="sibTrans" cxnId="{8A79BEE2-469D-2647-B24C-EEE65D1A3C4E}">
      <dgm:prSet/>
      <dgm:spPr/>
      <dgm:t>
        <a:bodyPr/>
        <a:lstStyle/>
        <a:p>
          <a:endParaRPr lang="en-US"/>
        </a:p>
      </dgm:t>
    </dgm:pt>
    <dgm:pt modelId="{B8C5F5E5-B001-D34A-9F5F-26262D373598}">
      <dgm:prSet/>
      <dgm:spPr/>
      <dgm:t>
        <a:bodyPr/>
        <a:lstStyle/>
        <a:p>
          <a:pPr>
            <a:buClr>
              <a:schemeClr val="accent3"/>
            </a:buClr>
          </a:pPr>
          <a:r>
            <a:rPr lang="es-ES_tradnl" noProof="0" dirty="0">
              <a:solidFill>
                <a:schemeClr val="accent6"/>
              </a:solidFill>
            </a:rPr>
            <a:t>Como referencia, la participación de hispanos y latinos en investigación biomédica:</a:t>
          </a:r>
        </a:p>
      </dgm:t>
    </dgm:pt>
    <dgm:pt modelId="{B36618E6-A523-1949-B955-E9A30813F0C8}" type="parTrans" cxnId="{06FC25D2-7504-0746-844D-F7F525C46FB8}">
      <dgm:prSet/>
      <dgm:spPr/>
    </dgm:pt>
    <dgm:pt modelId="{9DED40B1-A029-6B44-8BDB-E4DEAE45F501}" type="sibTrans" cxnId="{06FC25D2-7504-0746-844D-F7F525C46FB8}">
      <dgm:prSet/>
      <dgm:spPr/>
    </dgm:pt>
    <dgm:pt modelId="{0938EBE0-36E1-094B-8758-61EA1CC88258}">
      <dgm:prSet/>
      <dgm:spPr/>
      <dgm:t>
        <a:bodyPr/>
        <a:lstStyle/>
        <a:p>
          <a:pPr>
            <a:buClr>
              <a:schemeClr val="accent3"/>
            </a:buClr>
          </a:pPr>
          <a:r>
            <a:rPr lang="es-ES_tradnl" noProof="0" dirty="0">
              <a:solidFill>
                <a:schemeClr val="accent6"/>
              </a:solidFill>
            </a:rPr>
            <a:t>&lt;10% general</a:t>
          </a:r>
        </a:p>
      </dgm:t>
    </dgm:pt>
    <dgm:pt modelId="{CD21A2F0-2261-B447-BC73-95C7948F7374}" type="parTrans" cxnId="{CADEE0B2-975F-A849-A92F-FB75A36FE7E0}">
      <dgm:prSet/>
      <dgm:spPr/>
    </dgm:pt>
    <dgm:pt modelId="{0F4AED84-4067-A047-B405-E37F93EB7154}" type="sibTrans" cxnId="{CADEE0B2-975F-A849-A92F-FB75A36FE7E0}">
      <dgm:prSet/>
      <dgm:spPr/>
    </dgm:pt>
    <dgm:pt modelId="{0727D1E6-368C-D446-807B-77626636BCF8}">
      <dgm:prSet/>
      <dgm:spPr/>
      <dgm:t>
        <a:bodyPr/>
        <a:lstStyle/>
        <a:p>
          <a:pPr>
            <a:buClr>
              <a:schemeClr val="accent3"/>
            </a:buClr>
          </a:pPr>
          <a:r>
            <a:rPr lang="es-ES_tradnl" noProof="0" dirty="0">
              <a:solidFill>
                <a:schemeClr val="accent6"/>
              </a:solidFill>
            </a:rPr>
            <a:t>&lt;12% en prevención de VIH</a:t>
          </a:r>
        </a:p>
      </dgm:t>
    </dgm:pt>
    <dgm:pt modelId="{61B3955D-3759-824B-B123-116FE21C7AA6}" type="parTrans" cxnId="{7F491315-62C3-4A4D-BE7B-ECF2BD3E5690}">
      <dgm:prSet/>
      <dgm:spPr/>
    </dgm:pt>
    <dgm:pt modelId="{79B5104D-1F4A-484B-93BA-6273B596BF67}" type="sibTrans" cxnId="{7F491315-62C3-4A4D-BE7B-ECF2BD3E5690}">
      <dgm:prSet/>
      <dgm:spPr/>
    </dgm:pt>
    <dgm:pt modelId="{0DFEBB78-062E-D345-B8E4-6C4E70C48507}" type="pres">
      <dgm:prSet presAssocID="{28456733-3736-1443-96E2-9B420C4E97AC}" presName="Name0" presStyleCnt="0">
        <dgm:presLayoutVars>
          <dgm:dir/>
          <dgm:animLvl val="lvl"/>
          <dgm:resizeHandles val="exact"/>
        </dgm:presLayoutVars>
      </dgm:prSet>
      <dgm:spPr/>
    </dgm:pt>
    <dgm:pt modelId="{BBD58983-3E75-0D4D-8C1A-8653C5F98BA0}" type="pres">
      <dgm:prSet presAssocID="{0CA40C47-2B68-7541-8125-B14935941A58}" presName="composite" presStyleCnt="0"/>
      <dgm:spPr/>
    </dgm:pt>
    <dgm:pt modelId="{E3677EE6-9E36-AD41-B544-7C3B74FE0B27}" type="pres">
      <dgm:prSet presAssocID="{0CA40C47-2B68-7541-8125-B14935941A58}" presName="parTx" presStyleLbl="alignNode1" presStyleIdx="0" presStyleCnt="1">
        <dgm:presLayoutVars>
          <dgm:chMax val="0"/>
          <dgm:chPref val="0"/>
          <dgm:bulletEnabled val="1"/>
        </dgm:presLayoutVars>
      </dgm:prSet>
      <dgm:spPr/>
    </dgm:pt>
    <dgm:pt modelId="{E0911E7D-4E84-2848-9EA6-94AEFD6AE47D}" type="pres">
      <dgm:prSet presAssocID="{0CA40C47-2B68-7541-8125-B14935941A58}" presName="desTx" presStyleLbl="alignAccFollowNode1" presStyleIdx="0" presStyleCnt="1">
        <dgm:presLayoutVars>
          <dgm:bulletEnabled val="1"/>
        </dgm:presLayoutVars>
      </dgm:prSet>
      <dgm:spPr/>
    </dgm:pt>
  </dgm:ptLst>
  <dgm:cxnLst>
    <dgm:cxn modelId="{7F491315-62C3-4A4D-BE7B-ECF2BD3E5690}" srcId="{B8C5F5E5-B001-D34A-9F5F-26262D373598}" destId="{0727D1E6-368C-D446-807B-77626636BCF8}" srcOrd="1" destOrd="0" parTransId="{61B3955D-3759-824B-B123-116FE21C7AA6}" sibTransId="{79B5104D-1F4A-484B-93BA-6273B596BF67}"/>
    <dgm:cxn modelId="{2716F421-A1D1-3248-8C64-F3E9E7DBE999}" srcId="{0CA40C47-2B68-7541-8125-B14935941A58}" destId="{0B3BE295-95F3-F644-B4CD-7E24984660BC}" srcOrd="1" destOrd="0" parTransId="{65916F92-0CAF-5D4D-9D82-C3D4208E00EB}" sibTransId="{06268367-DBF2-3D47-A255-C993540A7110}"/>
    <dgm:cxn modelId="{064DB44E-2179-2B48-B83D-FFE934387B20}" type="presOf" srcId="{B8C5F5E5-B001-D34A-9F5F-26262D373598}" destId="{E0911E7D-4E84-2848-9EA6-94AEFD6AE47D}" srcOrd="0" destOrd="3" presId="urn:microsoft.com/office/officeart/2005/8/layout/hList1"/>
    <dgm:cxn modelId="{EC9E3452-C1B2-4E41-A03B-396B29F1B4D0}" type="presOf" srcId="{CF9E6495-0E14-2447-A181-F2C880AFEC6D}" destId="{E0911E7D-4E84-2848-9EA6-94AEFD6AE47D}" srcOrd="0" destOrd="0" presId="urn:microsoft.com/office/officeart/2005/8/layout/hList1"/>
    <dgm:cxn modelId="{F9646768-23DF-D940-A8B4-0FDFA39CE134}" type="presOf" srcId="{0727D1E6-368C-D446-807B-77626636BCF8}" destId="{E0911E7D-4E84-2848-9EA6-94AEFD6AE47D}" srcOrd="0" destOrd="5" presId="urn:microsoft.com/office/officeart/2005/8/layout/hList1"/>
    <dgm:cxn modelId="{AEE6B77B-CBFA-0945-BB64-15579A308ACF}" type="presOf" srcId="{7C37643B-D27D-BA47-9900-868F19B83CA4}" destId="{E0911E7D-4E84-2848-9EA6-94AEFD6AE47D}" srcOrd="0" destOrd="2" presId="urn:microsoft.com/office/officeart/2005/8/layout/hList1"/>
    <dgm:cxn modelId="{CADEE0B2-975F-A849-A92F-FB75A36FE7E0}" srcId="{B8C5F5E5-B001-D34A-9F5F-26262D373598}" destId="{0938EBE0-36E1-094B-8758-61EA1CC88258}" srcOrd="0" destOrd="0" parTransId="{CD21A2F0-2261-B447-BC73-95C7948F7374}" sibTransId="{0F4AED84-4067-A047-B405-E37F93EB7154}"/>
    <dgm:cxn modelId="{ADC6DBC1-3D0D-0745-A2B0-875608AA383E}" type="presOf" srcId="{28456733-3736-1443-96E2-9B420C4E97AC}" destId="{0DFEBB78-062E-D345-B8E4-6C4E70C48507}" srcOrd="0" destOrd="0" presId="urn:microsoft.com/office/officeart/2005/8/layout/hList1"/>
    <dgm:cxn modelId="{DF9F79CD-F732-5D40-A1D3-F130221E07B4}" srcId="{28456733-3736-1443-96E2-9B420C4E97AC}" destId="{0CA40C47-2B68-7541-8125-B14935941A58}" srcOrd="0" destOrd="0" parTransId="{D49DEE13-44CD-944B-9691-BEE3AA387D55}" sibTransId="{19AC22FE-47C2-514F-8FBB-FBD5E85B875A}"/>
    <dgm:cxn modelId="{06FC25D2-7504-0746-844D-F7F525C46FB8}" srcId="{0CA40C47-2B68-7541-8125-B14935941A58}" destId="{B8C5F5E5-B001-D34A-9F5F-26262D373598}" srcOrd="3" destOrd="0" parTransId="{B36618E6-A523-1949-B955-E9A30813F0C8}" sibTransId="{9DED40B1-A029-6B44-8BDB-E4DEAE45F501}"/>
    <dgm:cxn modelId="{4D2ABED8-88C4-0840-BC68-DA3F726206D0}" type="presOf" srcId="{0B3BE295-95F3-F644-B4CD-7E24984660BC}" destId="{E0911E7D-4E84-2848-9EA6-94AEFD6AE47D}" srcOrd="0" destOrd="1" presId="urn:microsoft.com/office/officeart/2005/8/layout/hList1"/>
    <dgm:cxn modelId="{938109DF-701D-6E4F-8651-B2C2744EB9E0}" type="presOf" srcId="{0CA40C47-2B68-7541-8125-B14935941A58}" destId="{E3677EE6-9E36-AD41-B544-7C3B74FE0B27}" srcOrd="0" destOrd="0" presId="urn:microsoft.com/office/officeart/2005/8/layout/hList1"/>
    <dgm:cxn modelId="{8A79BEE2-469D-2647-B24C-EEE65D1A3C4E}" srcId="{0CA40C47-2B68-7541-8125-B14935941A58}" destId="{7C37643B-D27D-BA47-9900-868F19B83CA4}" srcOrd="2" destOrd="0" parTransId="{767E8B02-DC4F-D74D-A31A-38685B03A23C}" sibTransId="{93DBFE46-710F-C84C-B9F1-E9FBA3B65A3D}"/>
    <dgm:cxn modelId="{074E7DE5-4E87-7F40-A1B2-8D3DC351B016}" type="presOf" srcId="{0938EBE0-36E1-094B-8758-61EA1CC88258}" destId="{E0911E7D-4E84-2848-9EA6-94AEFD6AE47D}" srcOrd="0" destOrd="4" presId="urn:microsoft.com/office/officeart/2005/8/layout/hList1"/>
    <dgm:cxn modelId="{C6B79CEB-938B-984E-A12C-612EDE4749F3}" srcId="{0CA40C47-2B68-7541-8125-B14935941A58}" destId="{CF9E6495-0E14-2447-A181-F2C880AFEC6D}" srcOrd="0" destOrd="0" parTransId="{3C1B7FBA-4871-5C46-8217-3919575EC1E5}" sibTransId="{237C76EB-8CE2-634D-AFBB-F5ADA9A66266}"/>
    <dgm:cxn modelId="{027EAC1E-4702-954B-9125-21A13FD08ED3}" type="presParOf" srcId="{0DFEBB78-062E-D345-B8E4-6C4E70C48507}" destId="{BBD58983-3E75-0D4D-8C1A-8653C5F98BA0}" srcOrd="0" destOrd="0" presId="urn:microsoft.com/office/officeart/2005/8/layout/hList1"/>
    <dgm:cxn modelId="{67B36827-576A-9449-B33C-7FEDB08A00B4}" type="presParOf" srcId="{BBD58983-3E75-0D4D-8C1A-8653C5F98BA0}" destId="{E3677EE6-9E36-AD41-B544-7C3B74FE0B27}" srcOrd="0" destOrd="0" presId="urn:microsoft.com/office/officeart/2005/8/layout/hList1"/>
    <dgm:cxn modelId="{B09207C1-D6ED-764E-A03B-9FC5E3C322BC}" type="presParOf" srcId="{BBD58983-3E75-0D4D-8C1A-8653C5F98BA0}" destId="{E0911E7D-4E84-2848-9EA6-94AEFD6AE47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D54F3A-0331-48E5-B4EA-EE9EDE8637E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4DDE2C6-0443-4473-9797-3A4DF2E8446B}">
      <dgm:prSet/>
      <dgm:spPr>
        <a:solidFill>
          <a:schemeClr val="bg1">
            <a:lumMod val="85000"/>
          </a:schemeClr>
        </a:solidFill>
      </dgm:spPr>
      <dgm:t>
        <a:bodyPr/>
        <a:lstStyle/>
        <a:p>
          <a:r>
            <a:rPr lang="es-ES_tradnl"/>
            <a:t>Propósito y objetivos</a:t>
          </a:r>
          <a:endParaRPr lang="en-US"/>
        </a:p>
      </dgm:t>
    </dgm:pt>
    <dgm:pt modelId="{8C1EF506-BE3B-45B2-897C-DF49BA0FC1A6}" type="parTrans" cxnId="{45ADB445-0FE8-4C80-ACDC-18E120794D0B}">
      <dgm:prSet/>
      <dgm:spPr/>
      <dgm:t>
        <a:bodyPr/>
        <a:lstStyle/>
        <a:p>
          <a:endParaRPr lang="en-US"/>
        </a:p>
      </dgm:t>
    </dgm:pt>
    <dgm:pt modelId="{4F4C8A6D-8F2C-48BC-8C66-19C1CCC93327}" type="sibTrans" cxnId="{45ADB445-0FE8-4C80-ACDC-18E120794D0B}">
      <dgm:prSet/>
      <dgm:spPr/>
      <dgm:t>
        <a:bodyPr/>
        <a:lstStyle/>
        <a:p>
          <a:endParaRPr lang="en-US"/>
        </a:p>
      </dgm:t>
    </dgm:pt>
    <dgm:pt modelId="{B178DD7A-8210-495C-A9F6-9A1F7FBD60B0}">
      <dgm:prSet/>
      <dgm:spPr>
        <a:solidFill>
          <a:schemeClr val="bg1">
            <a:lumMod val="85000"/>
          </a:schemeClr>
        </a:solidFill>
      </dgm:spPr>
      <dgm:t>
        <a:bodyPr/>
        <a:lstStyle/>
        <a:p>
          <a:r>
            <a:rPr lang="es-ES_tradnl"/>
            <a:t>VIH y epidemiología</a:t>
          </a:r>
          <a:endParaRPr lang="en-US"/>
        </a:p>
      </dgm:t>
    </dgm:pt>
    <dgm:pt modelId="{37A9FF15-8A06-4878-B75E-AB60963723C6}" type="parTrans" cxnId="{BD6D0776-4827-417A-BA3C-38CA096DFBA4}">
      <dgm:prSet/>
      <dgm:spPr/>
      <dgm:t>
        <a:bodyPr/>
        <a:lstStyle/>
        <a:p>
          <a:endParaRPr lang="en-US"/>
        </a:p>
      </dgm:t>
    </dgm:pt>
    <dgm:pt modelId="{41C788C7-B2A9-431B-A9C3-993700623A0A}" type="sibTrans" cxnId="{BD6D0776-4827-417A-BA3C-38CA096DFBA4}">
      <dgm:prSet/>
      <dgm:spPr/>
      <dgm:t>
        <a:bodyPr/>
        <a:lstStyle/>
        <a:p>
          <a:endParaRPr lang="en-US"/>
        </a:p>
      </dgm:t>
    </dgm:pt>
    <dgm:pt modelId="{1A9EEC49-247E-43E1-B3CF-61DFC0E45129}">
      <dgm:prSet/>
      <dgm:spPr/>
      <dgm:t>
        <a:bodyPr/>
        <a:lstStyle/>
        <a:p>
          <a:r>
            <a:rPr lang="es-ES_tradnl"/>
            <a:t>Prevención del VIH</a:t>
          </a:r>
          <a:endParaRPr lang="en-US"/>
        </a:p>
      </dgm:t>
    </dgm:pt>
    <dgm:pt modelId="{3A6C25B7-6728-4AEC-B7D6-5BF8EDAA2633}" type="parTrans" cxnId="{9ADF4B53-4F8D-4EDE-979A-F2184494044C}">
      <dgm:prSet/>
      <dgm:spPr/>
      <dgm:t>
        <a:bodyPr/>
        <a:lstStyle/>
        <a:p>
          <a:endParaRPr lang="en-US"/>
        </a:p>
      </dgm:t>
    </dgm:pt>
    <dgm:pt modelId="{BFD902EE-3D6F-47E0-B4CD-833D6CED3E7E}" type="sibTrans" cxnId="{9ADF4B53-4F8D-4EDE-979A-F2184494044C}">
      <dgm:prSet/>
      <dgm:spPr/>
      <dgm:t>
        <a:bodyPr/>
        <a:lstStyle/>
        <a:p>
          <a:endParaRPr lang="en-US"/>
        </a:p>
      </dgm:t>
    </dgm:pt>
    <dgm:pt modelId="{FB2C0B43-4709-4802-A6E7-61E59EA0AAC6}">
      <dgm:prSet/>
      <dgm:spPr>
        <a:solidFill>
          <a:schemeClr val="bg1">
            <a:lumMod val="85000"/>
          </a:schemeClr>
        </a:solidFill>
      </dgm:spPr>
      <dgm:t>
        <a:bodyPr/>
        <a:lstStyle/>
        <a:p>
          <a:r>
            <a:rPr lang="es-ES_tradnl" dirty="0"/>
            <a:t>Investigación para la Prevención del VIH</a:t>
          </a:r>
          <a:endParaRPr lang="en-US" dirty="0"/>
        </a:p>
      </dgm:t>
    </dgm:pt>
    <dgm:pt modelId="{AAED13DA-90F1-4AB1-8230-919290EBDC09}" type="parTrans" cxnId="{6F0CA247-4CCD-4647-BD78-B91DCE60A369}">
      <dgm:prSet/>
      <dgm:spPr/>
      <dgm:t>
        <a:bodyPr/>
        <a:lstStyle/>
        <a:p>
          <a:endParaRPr lang="en-US"/>
        </a:p>
      </dgm:t>
    </dgm:pt>
    <dgm:pt modelId="{3220B4AB-E2E8-45DC-980E-35EC73D12DAA}" type="sibTrans" cxnId="{6F0CA247-4CCD-4647-BD78-B91DCE60A369}">
      <dgm:prSet/>
      <dgm:spPr/>
      <dgm:t>
        <a:bodyPr/>
        <a:lstStyle/>
        <a:p>
          <a:endParaRPr lang="en-US"/>
        </a:p>
      </dgm:t>
    </dgm:pt>
    <dgm:pt modelId="{5077377F-8F2B-4CFB-B27A-B74DEE70C879}">
      <dgm:prSet/>
      <dgm:spPr>
        <a:solidFill>
          <a:schemeClr val="bg1">
            <a:lumMod val="85000"/>
          </a:schemeClr>
        </a:solidFill>
      </dgm:spPr>
      <dgm:t>
        <a:bodyPr/>
        <a:lstStyle/>
        <a:p>
          <a:r>
            <a:rPr lang="es-ES_tradnl"/>
            <a:t>Ética de la Investigación </a:t>
          </a:r>
          <a:endParaRPr lang="en-US"/>
        </a:p>
      </dgm:t>
    </dgm:pt>
    <dgm:pt modelId="{A79EAFB1-711F-40F7-B861-AF11541BFBDC}" type="parTrans" cxnId="{C16726B9-8AFE-4B9A-91BD-962EB5E3931E}">
      <dgm:prSet/>
      <dgm:spPr/>
      <dgm:t>
        <a:bodyPr/>
        <a:lstStyle/>
        <a:p>
          <a:endParaRPr lang="en-US"/>
        </a:p>
      </dgm:t>
    </dgm:pt>
    <dgm:pt modelId="{4B45B702-1F70-42AD-9737-B9BF793CE8AE}" type="sibTrans" cxnId="{C16726B9-8AFE-4B9A-91BD-962EB5E3931E}">
      <dgm:prSet/>
      <dgm:spPr/>
      <dgm:t>
        <a:bodyPr/>
        <a:lstStyle/>
        <a:p>
          <a:endParaRPr lang="en-US"/>
        </a:p>
      </dgm:t>
    </dgm:pt>
    <dgm:pt modelId="{F5384448-B907-45B3-BA1E-8F672D37B8EC}">
      <dgm:prSet/>
      <dgm:spPr>
        <a:solidFill>
          <a:schemeClr val="bg1">
            <a:lumMod val="85000"/>
          </a:schemeClr>
        </a:solidFill>
      </dgm:spPr>
      <dgm:t>
        <a:bodyPr/>
        <a:lstStyle/>
        <a:p>
          <a:r>
            <a:rPr lang="es-ES_tradnl"/>
            <a:t>Rol de la Comunidad en la Investigación</a:t>
          </a:r>
          <a:endParaRPr lang="en-US"/>
        </a:p>
      </dgm:t>
    </dgm:pt>
    <dgm:pt modelId="{47FF8AE2-EE76-4D16-91B0-F2AA0CC5FAF4}" type="parTrans" cxnId="{C6FF4E24-96E8-4689-AD9F-17DEB54B66D4}">
      <dgm:prSet/>
      <dgm:spPr/>
      <dgm:t>
        <a:bodyPr/>
        <a:lstStyle/>
        <a:p>
          <a:endParaRPr lang="en-US"/>
        </a:p>
      </dgm:t>
    </dgm:pt>
    <dgm:pt modelId="{21A9B60B-F448-4285-B345-5FBA0B27BA34}" type="sibTrans" cxnId="{C6FF4E24-96E8-4689-AD9F-17DEB54B66D4}">
      <dgm:prSet/>
      <dgm:spPr/>
      <dgm:t>
        <a:bodyPr/>
        <a:lstStyle/>
        <a:p>
          <a:endParaRPr lang="en-US"/>
        </a:p>
      </dgm:t>
    </dgm:pt>
    <dgm:pt modelId="{EEB09528-8DE1-4324-900E-0ED341C3D303}">
      <dgm:prSet/>
      <dgm:spPr>
        <a:solidFill>
          <a:schemeClr val="bg1">
            <a:lumMod val="85000"/>
          </a:schemeClr>
        </a:solidFill>
      </dgm:spPr>
      <dgm:t>
        <a:bodyPr/>
        <a:lstStyle/>
        <a:p>
          <a:r>
            <a:rPr lang="es-ES_tradnl"/>
            <a:t>Hitos de la Investigación para la Prevención del VIH  </a:t>
          </a:r>
          <a:endParaRPr lang="en-US"/>
        </a:p>
      </dgm:t>
    </dgm:pt>
    <dgm:pt modelId="{3D5E8A04-3FCF-496A-97F2-45A2544C4709}" type="parTrans" cxnId="{9586F59F-01EF-4951-8882-CFB4F5C1914C}">
      <dgm:prSet/>
      <dgm:spPr/>
      <dgm:t>
        <a:bodyPr/>
        <a:lstStyle/>
        <a:p>
          <a:endParaRPr lang="en-US"/>
        </a:p>
      </dgm:t>
    </dgm:pt>
    <dgm:pt modelId="{5F9115FE-A6A0-41CB-80EB-DD365C0ACF81}" type="sibTrans" cxnId="{9586F59F-01EF-4951-8882-CFB4F5C1914C}">
      <dgm:prSet/>
      <dgm:spPr/>
      <dgm:t>
        <a:bodyPr/>
        <a:lstStyle/>
        <a:p>
          <a:endParaRPr lang="en-US"/>
        </a:p>
      </dgm:t>
    </dgm:pt>
    <dgm:pt modelId="{6B44D289-F921-8F49-8B98-69EF6A05C927}" type="pres">
      <dgm:prSet presAssocID="{DFD54F3A-0331-48E5-B4EA-EE9EDE8637E5}" presName="linear" presStyleCnt="0">
        <dgm:presLayoutVars>
          <dgm:animLvl val="lvl"/>
          <dgm:resizeHandles val="exact"/>
        </dgm:presLayoutVars>
      </dgm:prSet>
      <dgm:spPr/>
    </dgm:pt>
    <dgm:pt modelId="{0FFCD2BF-2AEF-5841-A847-A1E8A2062052}" type="pres">
      <dgm:prSet presAssocID="{04DDE2C6-0443-4473-9797-3A4DF2E8446B}" presName="parentText" presStyleLbl="node1" presStyleIdx="0" presStyleCnt="7">
        <dgm:presLayoutVars>
          <dgm:chMax val="0"/>
          <dgm:bulletEnabled val="1"/>
        </dgm:presLayoutVars>
      </dgm:prSet>
      <dgm:spPr/>
    </dgm:pt>
    <dgm:pt modelId="{C6335AF7-ED3E-3047-99D3-F73B3B2995E1}" type="pres">
      <dgm:prSet presAssocID="{4F4C8A6D-8F2C-48BC-8C66-19C1CCC93327}" presName="spacer" presStyleCnt="0"/>
      <dgm:spPr/>
    </dgm:pt>
    <dgm:pt modelId="{B3D7A57E-0F91-DA4C-A1D5-5A62F92800E8}" type="pres">
      <dgm:prSet presAssocID="{B178DD7A-8210-495C-A9F6-9A1F7FBD60B0}" presName="parentText" presStyleLbl="node1" presStyleIdx="1" presStyleCnt="7">
        <dgm:presLayoutVars>
          <dgm:chMax val="0"/>
          <dgm:bulletEnabled val="1"/>
        </dgm:presLayoutVars>
      </dgm:prSet>
      <dgm:spPr/>
    </dgm:pt>
    <dgm:pt modelId="{05B21BD8-8561-9D44-91F9-111240DA0F2C}" type="pres">
      <dgm:prSet presAssocID="{41C788C7-B2A9-431B-A9C3-993700623A0A}" presName="spacer" presStyleCnt="0"/>
      <dgm:spPr/>
    </dgm:pt>
    <dgm:pt modelId="{2210A0C4-7181-884B-BF41-E8D394DAB2A8}" type="pres">
      <dgm:prSet presAssocID="{1A9EEC49-247E-43E1-B3CF-61DFC0E45129}" presName="parentText" presStyleLbl="node1" presStyleIdx="2" presStyleCnt="7">
        <dgm:presLayoutVars>
          <dgm:chMax val="0"/>
          <dgm:bulletEnabled val="1"/>
        </dgm:presLayoutVars>
      </dgm:prSet>
      <dgm:spPr/>
    </dgm:pt>
    <dgm:pt modelId="{4EAE02A0-CA68-3F4D-BAFA-47558354C306}" type="pres">
      <dgm:prSet presAssocID="{BFD902EE-3D6F-47E0-B4CD-833D6CED3E7E}" presName="spacer" presStyleCnt="0"/>
      <dgm:spPr/>
    </dgm:pt>
    <dgm:pt modelId="{0532B00D-88B2-0B4A-A626-E835566897A2}" type="pres">
      <dgm:prSet presAssocID="{FB2C0B43-4709-4802-A6E7-61E59EA0AAC6}" presName="parentText" presStyleLbl="node1" presStyleIdx="3" presStyleCnt="7">
        <dgm:presLayoutVars>
          <dgm:chMax val="0"/>
          <dgm:bulletEnabled val="1"/>
        </dgm:presLayoutVars>
      </dgm:prSet>
      <dgm:spPr/>
    </dgm:pt>
    <dgm:pt modelId="{2958E510-2120-504C-9328-A4F8E720C329}" type="pres">
      <dgm:prSet presAssocID="{3220B4AB-E2E8-45DC-980E-35EC73D12DAA}" presName="spacer" presStyleCnt="0"/>
      <dgm:spPr/>
    </dgm:pt>
    <dgm:pt modelId="{A131779B-C291-0146-8AB8-BDE448B4F9A4}" type="pres">
      <dgm:prSet presAssocID="{5077377F-8F2B-4CFB-B27A-B74DEE70C879}" presName="parentText" presStyleLbl="node1" presStyleIdx="4" presStyleCnt="7">
        <dgm:presLayoutVars>
          <dgm:chMax val="0"/>
          <dgm:bulletEnabled val="1"/>
        </dgm:presLayoutVars>
      </dgm:prSet>
      <dgm:spPr/>
    </dgm:pt>
    <dgm:pt modelId="{1CC706F0-407F-1547-897A-A78CCC404E0F}" type="pres">
      <dgm:prSet presAssocID="{4B45B702-1F70-42AD-9737-B9BF793CE8AE}" presName="spacer" presStyleCnt="0"/>
      <dgm:spPr/>
    </dgm:pt>
    <dgm:pt modelId="{A790585B-B022-5E44-A85C-6C603CB3A418}" type="pres">
      <dgm:prSet presAssocID="{F5384448-B907-45B3-BA1E-8F672D37B8EC}" presName="parentText" presStyleLbl="node1" presStyleIdx="5" presStyleCnt="7">
        <dgm:presLayoutVars>
          <dgm:chMax val="0"/>
          <dgm:bulletEnabled val="1"/>
        </dgm:presLayoutVars>
      </dgm:prSet>
      <dgm:spPr/>
    </dgm:pt>
    <dgm:pt modelId="{E6BDF699-CBE7-9540-8EE4-7BBC2256F1F1}" type="pres">
      <dgm:prSet presAssocID="{21A9B60B-F448-4285-B345-5FBA0B27BA34}" presName="spacer" presStyleCnt="0"/>
      <dgm:spPr/>
    </dgm:pt>
    <dgm:pt modelId="{2ADDCB66-570D-0446-93AC-0D87C8AFB109}" type="pres">
      <dgm:prSet presAssocID="{EEB09528-8DE1-4324-900E-0ED341C3D303}" presName="parentText" presStyleLbl="node1" presStyleIdx="6" presStyleCnt="7">
        <dgm:presLayoutVars>
          <dgm:chMax val="0"/>
          <dgm:bulletEnabled val="1"/>
        </dgm:presLayoutVars>
      </dgm:prSet>
      <dgm:spPr/>
    </dgm:pt>
  </dgm:ptLst>
  <dgm:cxnLst>
    <dgm:cxn modelId="{C6FF4E24-96E8-4689-AD9F-17DEB54B66D4}" srcId="{DFD54F3A-0331-48E5-B4EA-EE9EDE8637E5}" destId="{F5384448-B907-45B3-BA1E-8F672D37B8EC}" srcOrd="5" destOrd="0" parTransId="{47FF8AE2-EE76-4D16-91B0-F2AA0CC5FAF4}" sibTransId="{21A9B60B-F448-4285-B345-5FBA0B27BA34}"/>
    <dgm:cxn modelId="{E5BDFE43-1C40-2646-874A-3821B05A4684}" type="presOf" srcId="{FB2C0B43-4709-4802-A6E7-61E59EA0AAC6}" destId="{0532B00D-88B2-0B4A-A626-E835566897A2}" srcOrd="0" destOrd="0" presId="urn:microsoft.com/office/officeart/2005/8/layout/vList2"/>
    <dgm:cxn modelId="{45ADB445-0FE8-4C80-ACDC-18E120794D0B}" srcId="{DFD54F3A-0331-48E5-B4EA-EE9EDE8637E5}" destId="{04DDE2C6-0443-4473-9797-3A4DF2E8446B}" srcOrd="0" destOrd="0" parTransId="{8C1EF506-BE3B-45B2-897C-DF49BA0FC1A6}" sibTransId="{4F4C8A6D-8F2C-48BC-8C66-19C1CCC93327}"/>
    <dgm:cxn modelId="{E4856246-E3F1-AB41-9BEF-FFE92E826BD2}" type="presOf" srcId="{DFD54F3A-0331-48E5-B4EA-EE9EDE8637E5}" destId="{6B44D289-F921-8F49-8B98-69EF6A05C927}" srcOrd="0" destOrd="0" presId="urn:microsoft.com/office/officeart/2005/8/layout/vList2"/>
    <dgm:cxn modelId="{6F0CA247-4CCD-4647-BD78-B91DCE60A369}" srcId="{DFD54F3A-0331-48E5-B4EA-EE9EDE8637E5}" destId="{FB2C0B43-4709-4802-A6E7-61E59EA0AAC6}" srcOrd="3" destOrd="0" parTransId="{AAED13DA-90F1-4AB1-8230-919290EBDC09}" sibTransId="{3220B4AB-E2E8-45DC-980E-35EC73D12DAA}"/>
    <dgm:cxn modelId="{9ADF4B53-4F8D-4EDE-979A-F2184494044C}" srcId="{DFD54F3A-0331-48E5-B4EA-EE9EDE8637E5}" destId="{1A9EEC49-247E-43E1-B3CF-61DFC0E45129}" srcOrd="2" destOrd="0" parTransId="{3A6C25B7-6728-4AEC-B7D6-5BF8EDAA2633}" sibTransId="{BFD902EE-3D6F-47E0-B4CD-833D6CED3E7E}"/>
    <dgm:cxn modelId="{C193E254-FA6D-4047-90C8-A434D3DEC77E}" type="presOf" srcId="{04DDE2C6-0443-4473-9797-3A4DF2E8446B}" destId="{0FFCD2BF-2AEF-5841-A847-A1E8A2062052}" srcOrd="0" destOrd="0" presId="urn:microsoft.com/office/officeart/2005/8/layout/vList2"/>
    <dgm:cxn modelId="{ED774475-7382-894A-986E-CBFC117F36AC}" type="presOf" srcId="{B178DD7A-8210-495C-A9F6-9A1F7FBD60B0}" destId="{B3D7A57E-0F91-DA4C-A1D5-5A62F92800E8}" srcOrd="0" destOrd="0" presId="urn:microsoft.com/office/officeart/2005/8/layout/vList2"/>
    <dgm:cxn modelId="{3314F775-BD15-6B45-9077-79F3D706733B}" type="presOf" srcId="{EEB09528-8DE1-4324-900E-0ED341C3D303}" destId="{2ADDCB66-570D-0446-93AC-0D87C8AFB109}" srcOrd="0" destOrd="0" presId="urn:microsoft.com/office/officeart/2005/8/layout/vList2"/>
    <dgm:cxn modelId="{BD6D0776-4827-417A-BA3C-38CA096DFBA4}" srcId="{DFD54F3A-0331-48E5-B4EA-EE9EDE8637E5}" destId="{B178DD7A-8210-495C-A9F6-9A1F7FBD60B0}" srcOrd="1" destOrd="0" parTransId="{37A9FF15-8A06-4878-B75E-AB60963723C6}" sibTransId="{41C788C7-B2A9-431B-A9C3-993700623A0A}"/>
    <dgm:cxn modelId="{9586F59F-01EF-4951-8882-CFB4F5C1914C}" srcId="{DFD54F3A-0331-48E5-B4EA-EE9EDE8637E5}" destId="{EEB09528-8DE1-4324-900E-0ED341C3D303}" srcOrd="6" destOrd="0" parTransId="{3D5E8A04-3FCF-496A-97F2-45A2544C4709}" sibTransId="{5F9115FE-A6A0-41CB-80EB-DD365C0ACF81}"/>
    <dgm:cxn modelId="{C16726B9-8AFE-4B9A-91BD-962EB5E3931E}" srcId="{DFD54F3A-0331-48E5-B4EA-EE9EDE8637E5}" destId="{5077377F-8F2B-4CFB-B27A-B74DEE70C879}" srcOrd="4" destOrd="0" parTransId="{A79EAFB1-711F-40F7-B861-AF11541BFBDC}" sibTransId="{4B45B702-1F70-42AD-9737-B9BF793CE8AE}"/>
    <dgm:cxn modelId="{3CD28BC3-DB8B-6B4A-942C-6654296C0CBE}" type="presOf" srcId="{5077377F-8F2B-4CFB-B27A-B74DEE70C879}" destId="{A131779B-C291-0146-8AB8-BDE448B4F9A4}" srcOrd="0" destOrd="0" presId="urn:microsoft.com/office/officeart/2005/8/layout/vList2"/>
    <dgm:cxn modelId="{EAB6B5DF-E808-024E-A8FE-ADB545976603}" type="presOf" srcId="{F5384448-B907-45B3-BA1E-8F672D37B8EC}" destId="{A790585B-B022-5E44-A85C-6C603CB3A418}" srcOrd="0" destOrd="0" presId="urn:microsoft.com/office/officeart/2005/8/layout/vList2"/>
    <dgm:cxn modelId="{5D71B9F7-390F-3D4D-8D62-C87D1052E3F2}" type="presOf" srcId="{1A9EEC49-247E-43E1-B3CF-61DFC0E45129}" destId="{2210A0C4-7181-884B-BF41-E8D394DAB2A8}" srcOrd="0" destOrd="0" presId="urn:microsoft.com/office/officeart/2005/8/layout/vList2"/>
    <dgm:cxn modelId="{DC027AA9-47CC-5C40-8B68-CA653F76A456}" type="presParOf" srcId="{6B44D289-F921-8F49-8B98-69EF6A05C927}" destId="{0FFCD2BF-2AEF-5841-A847-A1E8A2062052}" srcOrd="0" destOrd="0" presId="urn:microsoft.com/office/officeart/2005/8/layout/vList2"/>
    <dgm:cxn modelId="{8DE13F26-F412-0548-B92B-45B71D58C59D}" type="presParOf" srcId="{6B44D289-F921-8F49-8B98-69EF6A05C927}" destId="{C6335AF7-ED3E-3047-99D3-F73B3B2995E1}" srcOrd="1" destOrd="0" presId="urn:microsoft.com/office/officeart/2005/8/layout/vList2"/>
    <dgm:cxn modelId="{0247B4A7-D2B3-7E4F-B8E9-7CFA1FB09948}" type="presParOf" srcId="{6B44D289-F921-8F49-8B98-69EF6A05C927}" destId="{B3D7A57E-0F91-DA4C-A1D5-5A62F92800E8}" srcOrd="2" destOrd="0" presId="urn:microsoft.com/office/officeart/2005/8/layout/vList2"/>
    <dgm:cxn modelId="{669C210C-DC49-D84C-961C-92B9AF576C91}" type="presParOf" srcId="{6B44D289-F921-8F49-8B98-69EF6A05C927}" destId="{05B21BD8-8561-9D44-91F9-111240DA0F2C}" srcOrd="3" destOrd="0" presId="urn:microsoft.com/office/officeart/2005/8/layout/vList2"/>
    <dgm:cxn modelId="{2D34A608-1332-2846-9F51-38F01521A653}" type="presParOf" srcId="{6B44D289-F921-8F49-8B98-69EF6A05C927}" destId="{2210A0C4-7181-884B-BF41-E8D394DAB2A8}" srcOrd="4" destOrd="0" presId="urn:microsoft.com/office/officeart/2005/8/layout/vList2"/>
    <dgm:cxn modelId="{7A85E3B2-D1CC-5546-B214-EAD8BC35F2BD}" type="presParOf" srcId="{6B44D289-F921-8F49-8B98-69EF6A05C927}" destId="{4EAE02A0-CA68-3F4D-BAFA-47558354C306}" srcOrd="5" destOrd="0" presId="urn:microsoft.com/office/officeart/2005/8/layout/vList2"/>
    <dgm:cxn modelId="{0ACCB818-7F25-BC4D-8BFF-C4C1073F96FA}" type="presParOf" srcId="{6B44D289-F921-8F49-8B98-69EF6A05C927}" destId="{0532B00D-88B2-0B4A-A626-E835566897A2}" srcOrd="6" destOrd="0" presId="urn:microsoft.com/office/officeart/2005/8/layout/vList2"/>
    <dgm:cxn modelId="{2E504F55-BDBD-734C-9B0A-DA753BB3B208}" type="presParOf" srcId="{6B44D289-F921-8F49-8B98-69EF6A05C927}" destId="{2958E510-2120-504C-9328-A4F8E720C329}" srcOrd="7" destOrd="0" presId="urn:microsoft.com/office/officeart/2005/8/layout/vList2"/>
    <dgm:cxn modelId="{65FB33E6-CC75-0A47-8A0B-DB183AF0F10D}" type="presParOf" srcId="{6B44D289-F921-8F49-8B98-69EF6A05C927}" destId="{A131779B-C291-0146-8AB8-BDE448B4F9A4}" srcOrd="8" destOrd="0" presId="urn:microsoft.com/office/officeart/2005/8/layout/vList2"/>
    <dgm:cxn modelId="{27CCB574-FF34-D940-9F86-45BC8A027451}" type="presParOf" srcId="{6B44D289-F921-8F49-8B98-69EF6A05C927}" destId="{1CC706F0-407F-1547-897A-A78CCC404E0F}" srcOrd="9" destOrd="0" presId="urn:microsoft.com/office/officeart/2005/8/layout/vList2"/>
    <dgm:cxn modelId="{0F592286-1024-7449-8B07-6FD025C38FC9}" type="presParOf" srcId="{6B44D289-F921-8F49-8B98-69EF6A05C927}" destId="{A790585B-B022-5E44-A85C-6C603CB3A418}" srcOrd="10" destOrd="0" presId="urn:microsoft.com/office/officeart/2005/8/layout/vList2"/>
    <dgm:cxn modelId="{03C1B292-8E81-224B-A84A-CA426B6499AF}" type="presParOf" srcId="{6B44D289-F921-8F49-8B98-69EF6A05C927}" destId="{E6BDF699-CBE7-9540-8EE4-7BBC2256F1F1}" srcOrd="11" destOrd="0" presId="urn:microsoft.com/office/officeart/2005/8/layout/vList2"/>
    <dgm:cxn modelId="{CF20EEF5-AEA5-A74E-95B0-0A6B816777D7}" type="presParOf" srcId="{6B44D289-F921-8F49-8B98-69EF6A05C927}" destId="{2ADDCB66-570D-0446-93AC-0D87C8AFB10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accent3">
            <a:hueOff val="381888"/>
            <a:satOff val="1397"/>
            <a:lumOff val="-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accent3">
            <a:hueOff val="763775"/>
            <a:satOff val="2794"/>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accent3">
            <a:hueOff val="1145663"/>
            <a:satOff val="4191"/>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accent3">
            <a:hueOff val="1527551"/>
            <a:satOff val="5589"/>
            <a:lumOff val="-34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accent3">
            <a:hueOff val="1909438"/>
            <a:satOff val="6986"/>
            <a:lumOff val="-42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accent3">
            <a:hueOff val="2291326"/>
            <a:satOff val="8383"/>
            <a:lumOff val="-51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236A5-01CF-9249-A214-B8CC9C4F7823}">
      <dsp:nvSpPr>
        <dsp:cNvPr id="0" name=""/>
        <dsp:cNvSpPr/>
      </dsp:nvSpPr>
      <dsp:spPr>
        <a:xfrm>
          <a:off x="967" y="845863"/>
          <a:ext cx="3395513" cy="21561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7B34482-30A1-0A47-832D-71C767EB0BD6}">
      <dsp:nvSpPr>
        <dsp:cNvPr id="0" name=""/>
        <dsp:cNvSpPr/>
      </dsp:nvSpPr>
      <dsp:spPr>
        <a:xfrm>
          <a:off x="378246" y="1204279"/>
          <a:ext cx="3395513" cy="215615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US" sz="2400" b="1" i="0" kern="1200"/>
            <a:t>Prevenir</a:t>
          </a:r>
          <a:r>
            <a:rPr lang="es-US" sz="2400" b="0" i="0" kern="1200"/>
            <a:t>: “...medidas o acciones que se toman para evitar que suceda una cosa considerada negativa...”  </a:t>
          </a:r>
          <a:endParaRPr lang="en-US" sz="2400" kern="1200"/>
        </a:p>
      </dsp:txBody>
      <dsp:txXfrm>
        <a:off x="441398" y="1267431"/>
        <a:ext cx="3269209" cy="2029847"/>
      </dsp:txXfrm>
    </dsp:sp>
    <dsp:sp modelId="{98AF255F-2BEC-6541-B6CE-6349291D867C}">
      <dsp:nvSpPr>
        <dsp:cNvPr id="0" name=""/>
        <dsp:cNvSpPr/>
      </dsp:nvSpPr>
      <dsp:spPr>
        <a:xfrm>
          <a:off x="4151039" y="845863"/>
          <a:ext cx="3395513" cy="215615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744B569-7365-BD40-A793-7F2BF0BB27C1}">
      <dsp:nvSpPr>
        <dsp:cNvPr id="0" name=""/>
        <dsp:cNvSpPr/>
      </dsp:nvSpPr>
      <dsp:spPr>
        <a:xfrm>
          <a:off x="4528318" y="1204279"/>
          <a:ext cx="3395513" cy="215615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US" sz="2400" b="0" i="0" kern="1200"/>
            <a:t>Evitar que el VIH ingrese al cuerpo y afecte nuestro sistema inmunológico  </a:t>
          </a:r>
          <a:endParaRPr lang="en-US" sz="2400" kern="1200"/>
        </a:p>
      </dsp:txBody>
      <dsp:txXfrm>
        <a:off x="4591470" y="1267431"/>
        <a:ext cx="3269209" cy="20298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89785-1E1B-A346-B437-D7E948196F4B}">
      <dsp:nvSpPr>
        <dsp:cNvPr id="0" name=""/>
        <dsp:cNvSpPr/>
      </dsp:nvSpPr>
      <dsp:spPr>
        <a:xfrm>
          <a:off x="0" y="1011712"/>
          <a:ext cx="8077200" cy="209137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US" sz="4000" b="0" i="0" kern="1200" dirty="0"/>
            <a:t>¿Cuáles creen ustedes que son las maneras de prevenir la infección del VIH?  </a:t>
          </a:r>
          <a:endParaRPr lang="en-US" sz="4000" kern="1200" dirty="0"/>
        </a:p>
      </dsp:txBody>
      <dsp:txXfrm>
        <a:off x="102093" y="1113805"/>
        <a:ext cx="7873014" cy="18871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545C0-E6EB-5E45-92C3-B5EE73743DC2}">
      <dsp:nvSpPr>
        <dsp:cNvPr id="0" name=""/>
        <dsp:cNvSpPr/>
      </dsp:nvSpPr>
      <dsp:spPr>
        <a:xfrm>
          <a:off x="0" y="1125787"/>
          <a:ext cx="8077200" cy="18632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US" sz="3600" kern="1200" dirty="0"/>
            <a:t>El objetivo de la </a:t>
          </a:r>
          <a:r>
            <a:rPr lang="es-US" sz="3600" b="0" i="0" kern="1200" dirty="0"/>
            <a:t>prevención con VIH es </a:t>
          </a:r>
          <a:r>
            <a:rPr lang="es-US" sz="3600" b="1" i="0" kern="1200" dirty="0"/>
            <a:t>reducir el número de nuevas infecciones en la comunidad</a:t>
          </a:r>
          <a:r>
            <a:rPr lang="es-US" sz="3600" b="0" i="0" kern="1200" dirty="0"/>
            <a:t>. </a:t>
          </a:r>
          <a:endParaRPr lang="en-US" sz="3600" kern="1200" dirty="0"/>
        </a:p>
      </dsp:txBody>
      <dsp:txXfrm>
        <a:off x="90955" y="1216742"/>
        <a:ext cx="7895290" cy="16813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D42AD-720F-C741-8AB9-C04F1CCEC331}">
      <dsp:nvSpPr>
        <dsp:cNvPr id="0" name=""/>
        <dsp:cNvSpPr/>
      </dsp:nvSpPr>
      <dsp:spPr>
        <a:xfrm>
          <a:off x="0" y="764549"/>
          <a:ext cx="8077200" cy="2585700"/>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US" sz="3200" b="0" i="0" kern="1200" dirty="0"/>
            <a:t>Consiste en la combinación de intervenciones biomédicas, comportamentales y estructurales que se acomodan a las necesidades de prevención de personas y comunidades especificas  </a:t>
          </a:r>
          <a:endParaRPr lang="en-US" sz="3200" kern="1200" dirty="0"/>
        </a:p>
      </dsp:txBody>
      <dsp:txXfrm>
        <a:off x="126223" y="890772"/>
        <a:ext cx="7824754" cy="23332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accent3">
            <a:hueOff val="1145663"/>
            <a:satOff val="4191"/>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3B177-BE2D-E142-BE16-6F9E00492EE6}">
      <dsp:nvSpPr>
        <dsp:cNvPr id="0" name=""/>
        <dsp:cNvSpPr/>
      </dsp:nvSpPr>
      <dsp:spPr>
        <a:xfrm>
          <a:off x="1695" y="0"/>
          <a:ext cx="2638499" cy="4114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US" sz="1600" b="0" i="0" kern="1200" dirty="0"/>
            <a:t>Proceso sistemático de evaluación para dar solución a un problema de salud que afecta a la comunidad y a sus miembros</a:t>
          </a:r>
          <a:endParaRPr lang="en-US" sz="1600" kern="1200" dirty="0"/>
        </a:p>
      </dsp:txBody>
      <dsp:txXfrm>
        <a:off x="1695" y="1645920"/>
        <a:ext cx="2638499" cy="1645920"/>
      </dsp:txXfrm>
    </dsp:sp>
    <dsp:sp modelId="{9C2145C9-D80E-7042-8921-66FEE182DD4A}">
      <dsp:nvSpPr>
        <dsp:cNvPr id="0" name=""/>
        <dsp:cNvSpPr/>
      </dsp:nvSpPr>
      <dsp:spPr>
        <a:xfrm>
          <a:off x="635831" y="246888"/>
          <a:ext cx="1370228" cy="1370228"/>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00BF1-5A41-404A-B02C-B803972A2287}">
      <dsp:nvSpPr>
        <dsp:cNvPr id="0" name=""/>
        <dsp:cNvSpPr/>
      </dsp:nvSpPr>
      <dsp:spPr>
        <a:xfrm>
          <a:off x="2719350" y="0"/>
          <a:ext cx="2638499" cy="4114800"/>
        </a:xfrm>
        <a:prstGeom prst="roundRect">
          <a:avLst>
            <a:gd name="adj" fmla="val 10000"/>
          </a:avLst>
        </a:prstGeom>
        <a:solidFill>
          <a:schemeClr val="accent4">
            <a:hueOff val="-1537952"/>
            <a:satOff val="1959"/>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US" sz="1600" b="0" i="0" kern="1200" dirty="0"/>
            <a:t>Descubrimiento de nuevas intervenciones para tratar, prevenir y controlar una enfermedad a través del método científico </a:t>
          </a:r>
          <a:endParaRPr lang="en-US" sz="1600" kern="1200" dirty="0"/>
        </a:p>
      </dsp:txBody>
      <dsp:txXfrm>
        <a:off x="2719350" y="1645920"/>
        <a:ext cx="2638499" cy="1645920"/>
      </dsp:txXfrm>
    </dsp:sp>
    <dsp:sp modelId="{6E4CA80F-D2A6-4644-AEF8-1114A4CC7939}">
      <dsp:nvSpPr>
        <dsp:cNvPr id="0" name=""/>
        <dsp:cNvSpPr/>
      </dsp:nvSpPr>
      <dsp:spPr>
        <a:xfrm>
          <a:off x="3353485" y="246888"/>
          <a:ext cx="1370228" cy="1370228"/>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836ABA-2F7E-744C-AB43-BFFB36A23212}">
      <dsp:nvSpPr>
        <dsp:cNvPr id="0" name=""/>
        <dsp:cNvSpPr/>
      </dsp:nvSpPr>
      <dsp:spPr>
        <a:xfrm>
          <a:off x="5437004" y="0"/>
          <a:ext cx="2638499" cy="4114800"/>
        </a:xfrm>
        <a:prstGeom prst="roundRect">
          <a:avLst>
            <a:gd name="adj" fmla="val 10000"/>
          </a:avLst>
        </a:prstGeom>
        <a:solidFill>
          <a:schemeClr val="accent4">
            <a:hueOff val="-3075904"/>
            <a:satOff val="3919"/>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r>
            <a:rPr lang="es-US" sz="1600" b="0" i="0" kern="1200"/>
            <a:t>Se diseñan y conducen investigaciones para probar o evaluar: </a:t>
          </a:r>
          <a:endParaRPr lang="en-US" sz="1600" kern="1200"/>
        </a:p>
        <a:p>
          <a:pPr marL="114300" lvl="1" indent="-114300" algn="l" defTabSz="533400">
            <a:lnSpc>
              <a:spcPct val="90000"/>
            </a:lnSpc>
            <a:spcBef>
              <a:spcPct val="0"/>
            </a:spcBef>
            <a:spcAft>
              <a:spcPct val="15000"/>
            </a:spcAft>
            <a:buChar char="•"/>
          </a:pPr>
          <a:r>
            <a:rPr lang="es-US" sz="1200" b="0" i="0" kern="1200"/>
            <a:t>Intervenciones biomédicas </a:t>
          </a:r>
          <a:endParaRPr lang="en-US" sz="1200" kern="1200"/>
        </a:p>
        <a:p>
          <a:pPr marL="114300" lvl="1" indent="-114300" algn="l" defTabSz="533400">
            <a:lnSpc>
              <a:spcPct val="90000"/>
            </a:lnSpc>
            <a:spcBef>
              <a:spcPct val="0"/>
            </a:spcBef>
            <a:spcAft>
              <a:spcPct val="15000"/>
            </a:spcAft>
            <a:buChar char="•"/>
          </a:pPr>
          <a:r>
            <a:rPr lang="es-US" sz="1200" b="0" i="0" kern="1200"/>
            <a:t>Intervenciones comportamentales </a:t>
          </a:r>
          <a:endParaRPr lang="en-US" sz="1200" kern="1200"/>
        </a:p>
        <a:p>
          <a:pPr marL="114300" lvl="1" indent="-114300" algn="l" defTabSz="533400">
            <a:lnSpc>
              <a:spcPct val="90000"/>
            </a:lnSpc>
            <a:spcBef>
              <a:spcPct val="0"/>
            </a:spcBef>
            <a:spcAft>
              <a:spcPct val="15000"/>
            </a:spcAft>
            <a:buChar char="•"/>
          </a:pPr>
          <a:r>
            <a:rPr lang="es-US" sz="1200" b="0" i="0" kern="1200"/>
            <a:t>Intervenciones estructurales  </a:t>
          </a:r>
          <a:endParaRPr lang="en-US" sz="1200" kern="1200"/>
        </a:p>
      </dsp:txBody>
      <dsp:txXfrm>
        <a:off x="5437004" y="1645920"/>
        <a:ext cx="2638499" cy="1645920"/>
      </dsp:txXfrm>
    </dsp:sp>
    <dsp:sp modelId="{B632E2BD-435F-FE44-B6B6-C321EEFEBD8A}">
      <dsp:nvSpPr>
        <dsp:cNvPr id="0" name=""/>
        <dsp:cNvSpPr/>
      </dsp:nvSpPr>
      <dsp:spPr>
        <a:xfrm>
          <a:off x="6071140" y="246888"/>
          <a:ext cx="1370228" cy="1370228"/>
        </a:xfrm>
        <a:prstGeom prst="ellipse">
          <a:avLst/>
        </a:prstGeom>
        <a:blipFill>
          <a:blip xmlns:r="http://schemas.openxmlformats.org/officeDocument/2006/relationships" r:embed="rId3">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EA6B78-A832-044E-9F56-21A2C21D53A8}">
      <dsp:nvSpPr>
        <dsp:cNvPr id="0" name=""/>
        <dsp:cNvSpPr/>
      </dsp:nvSpPr>
      <dsp:spPr>
        <a:xfrm>
          <a:off x="323087" y="3291840"/>
          <a:ext cx="7431024" cy="61722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B71A2-E78C-6641-AE86-D5B179AA36C9}">
      <dsp:nvSpPr>
        <dsp:cNvPr id="0" name=""/>
        <dsp:cNvSpPr/>
      </dsp:nvSpPr>
      <dsp:spPr>
        <a:xfrm>
          <a:off x="0" y="1047750"/>
          <a:ext cx="2019300" cy="20193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US" sz="2000" b="1" i="0" kern="1200" dirty="0"/>
            <a:t>Seguridad:</a:t>
          </a:r>
        </a:p>
        <a:p>
          <a:pPr marL="0" lvl="0" indent="0" algn="ctr" defTabSz="889000">
            <a:lnSpc>
              <a:spcPct val="90000"/>
            </a:lnSpc>
            <a:spcBef>
              <a:spcPct val="0"/>
            </a:spcBef>
            <a:spcAft>
              <a:spcPct val="35000"/>
            </a:spcAft>
            <a:buNone/>
          </a:pPr>
          <a:r>
            <a:rPr lang="es-US" sz="1100" b="0" i="0" kern="1200" dirty="0"/>
            <a:t>  </a:t>
          </a:r>
          <a:br>
            <a:rPr lang="es-US" sz="1100" b="0" i="0" kern="1200" dirty="0"/>
          </a:br>
          <a:r>
            <a:rPr lang="es-US" sz="1800" b="0" i="0" kern="1200" dirty="0"/>
            <a:t>Que la intervención no haga daño </a:t>
          </a:r>
          <a:endParaRPr lang="en-US" sz="1800" kern="1200" dirty="0"/>
        </a:p>
      </dsp:txBody>
      <dsp:txXfrm>
        <a:off x="295720" y="1343470"/>
        <a:ext cx="1427860" cy="1427860"/>
      </dsp:txXfrm>
    </dsp:sp>
    <dsp:sp modelId="{FCF0A835-8537-7A4C-A969-B8B7CF8FEDFC}">
      <dsp:nvSpPr>
        <dsp:cNvPr id="0" name=""/>
        <dsp:cNvSpPr/>
      </dsp:nvSpPr>
      <dsp:spPr>
        <a:xfrm>
          <a:off x="2019300" y="1047750"/>
          <a:ext cx="2019300" cy="2019300"/>
        </a:xfrm>
        <a:prstGeom prst="ellipse">
          <a:avLst/>
        </a:prstGeom>
        <a:solidFill>
          <a:schemeClr val="accent4">
            <a:hueOff val="-1025301"/>
            <a:satOff val="1306"/>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US" sz="2000" b="1" i="0" kern="1200" dirty="0"/>
            <a:t>Eficacia:</a:t>
          </a:r>
          <a:r>
            <a:rPr lang="es-US" sz="1100" b="0" i="0" kern="1200" dirty="0"/>
            <a:t> </a:t>
          </a:r>
        </a:p>
        <a:p>
          <a:pPr marL="0" lvl="0" indent="0" algn="ctr" defTabSz="889000">
            <a:lnSpc>
              <a:spcPct val="90000"/>
            </a:lnSpc>
            <a:spcBef>
              <a:spcPct val="0"/>
            </a:spcBef>
            <a:spcAft>
              <a:spcPct val="35000"/>
            </a:spcAft>
            <a:buNone/>
          </a:pPr>
          <a:r>
            <a:rPr lang="es-US" sz="1800" b="0" i="0" kern="1200" dirty="0"/>
            <a:t>Que la intervención produzca el efecto deseado </a:t>
          </a:r>
          <a:endParaRPr lang="en-US" sz="1800" kern="1200" dirty="0"/>
        </a:p>
      </dsp:txBody>
      <dsp:txXfrm>
        <a:off x="2315020" y="1343470"/>
        <a:ext cx="1427860" cy="1427860"/>
      </dsp:txXfrm>
    </dsp:sp>
    <dsp:sp modelId="{0A35201B-8901-A84E-B722-923EF41CD135}">
      <dsp:nvSpPr>
        <dsp:cNvPr id="0" name=""/>
        <dsp:cNvSpPr/>
      </dsp:nvSpPr>
      <dsp:spPr>
        <a:xfrm>
          <a:off x="4038600" y="1047750"/>
          <a:ext cx="2019300" cy="2019300"/>
        </a:xfrm>
        <a:prstGeom prst="ellipse">
          <a:avLst/>
        </a:prstGeom>
        <a:solidFill>
          <a:schemeClr val="accent4">
            <a:hueOff val="-2050602"/>
            <a:satOff val="2613"/>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US" sz="1800" b="1" i="0" kern="1200" dirty="0"/>
            <a:t>Aceptabilidad y adherencia: </a:t>
          </a:r>
        </a:p>
        <a:p>
          <a:pPr marL="0" lvl="0" indent="0" algn="ctr" defTabSz="800100">
            <a:lnSpc>
              <a:spcPct val="90000"/>
            </a:lnSpc>
            <a:spcBef>
              <a:spcPct val="0"/>
            </a:spcBef>
            <a:spcAft>
              <a:spcPct val="35000"/>
            </a:spcAft>
            <a:buNone/>
          </a:pPr>
          <a:r>
            <a:rPr lang="es-US" sz="1500" b="0" i="0" kern="1200" dirty="0"/>
            <a:t>Si se usará el producto/ intervención conforme se diseñó </a:t>
          </a:r>
          <a:endParaRPr lang="en-US" sz="1500" kern="1200" dirty="0"/>
        </a:p>
      </dsp:txBody>
      <dsp:txXfrm>
        <a:off x="4334320" y="1343470"/>
        <a:ext cx="1427860" cy="1427860"/>
      </dsp:txXfrm>
    </dsp:sp>
    <dsp:sp modelId="{D39E15DE-5A13-0F4F-BFAE-F8AD66F692D1}">
      <dsp:nvSpPr>
        <dsp:cNvPr id="0" name=""/>
        <dsp:cNvSpPr/>
      </dsp:nvSpPr>
      <dsp:spPr>
        <a:xfrm>
          <a:off x="6057899" y="1047750"/>
          <a:ext cx="2019300" cy="2019300"/>
        </a:xfrm>
        <a:prstGeom prst="ellipse">
          <a:avLst/>
        </a:prstGeom>
        <a:solidFill>
          <a:schemeClr val="accent4">
            <a:hueOff val="-3075904"/>
            <a:satOff val="3919"/>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US" sz="2000" b="0" i="0" kern="1200" dirty="0"/>
            <a:t>Si previene y controla la enfermedad </a:t>
          </a:r>
          <a:endParaRPr lang="en-US" sz="2000" kern="1200" dirty="0"/>
        </a:p>
      </dsp:txBody>
      <dsp:txXfrm>
        <a:off x="6353619" y="1343470"/>
        <a:ext cx="1427860" cy="14278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F976F-EB0B-CD41-A986-2BB332607A7E}">
      <dsp:nvSpPr>
        <dsp:cNvPr id="0" name=""/>
        <dsp:cNvSpPr/>
      </dsp:nvSpPr>
      <dsp:spPr>
        <a:xfrm>
          <a:off x="0" y="79244"/>
          <a:ext cx="4343400" cy="11337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t>Investigadores de universidades, centros de investigación y compañías privadas generan ideas sobre cómo PODRÍA funcionar una intervención para la prevención del VIH.</a:t>
          </a:r>
        </a:p>
      </dsp:txBody>
      <dsp:txXfrm>
        <a:off x="55344" y="134588"/>
        <a:ext cx="4232712" cy="1023042"/>
      </dsp:txXfrm>
    </dsp:sp>
    <dsp:sp modelId="{1E0B8653-411B-5C48-8E10-F17B8704BB1B}">
      <dsp:nvSpPr>
        <dsp:cNvPr id="0" name=""/>
        <dsp:cNvSpPr/>
      </dsp:nvSpPr>
      <dsp:spPr>
        <a:xfrm>
          <a:off x="0" y="1261934"/>
          <a:ext cx="4343400" cy="1133730"/>
        </a:xfrm>
        <a:prstGeom prst="roundRect">
          <a:avLst/>
        </a:prstGeom>
        <a:solidFill>
          <a:schemeClr val="accent3">
            <a:hueOff val="1145663"/>
            <a:satOff val="4191"/>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t>Miles de científicos de todo el mundo aportan ideas nuevas año tras año.</a:t>
          </a:r>
        </a:p>
      </dsp:txBody>
      <dsp:txXfrm>
        <a:off x="55344" y="1317278"/>
        <a:ext cx="4232712" cy="1023042"/>
      </dsp:txXfrm>
    </dsp:sp>
    <dsp:sp modelId="{404C66D1-0140-6444-80CA-E75923364B3C}">
      <dsp:nvSpPr>
        <dsp:cNvPr id="0" name=""/>
        <dsp:cNvSpPr/>
      </dsp:nvSpPr>
      <dsp:spPr>
        <a:xfrm>
          <a:off x="0" y="2444625"/>
          <a:ext cx="4343400" cy="1133730"/>
        </a:xfrm>
        <a:prstGeom prst="roundRect">
          <a:avLst/>
        </a:prstGeom>
        <a:solidFill>
          <a:schemeClr val="accent3">
            <a:hueOff val="2291326"/>
            <a:satOff val="8383"/>
            <a:lumOff val="-51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t>Muy pocas ideas tienen éxito y muchas menos avanzan a la siguiente etapa...</a:t>
          </a:r>
        </a:p>
      </dsp:txBody>
      <dsp:txXfrm>
        <a:off x="55344" y="2499969"/>
        <a:ext cx="4232712" cy="10230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7C2EA-98BC-EC40-B2FE-22AE5703ABDF}">
      <dsp:nvSpPr>
        <dsp:cNvPr id="0" name=""/>
        <dsp:cNvSpPr/>
      </dsp:nvSpPr>
      <dsp:spPr>
        <a:xfrm>
          <a:off x="0" y="102015"/>
          <a:ext cx="4495800" cy="126711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kern="1200" noProof="0" dirty="0"/>
            <a:t>Las ideas más prometedoras se evalúan en el laboratorio, en modelos por computadora y usando otras herramientas.</a:t>
          </a:r>
        </a:p>
      </dsp:txBody>
      <dsp:txXfrm>
        <a:off x="61855" y="163870"/>
        <a:ext cx="4372090" cy="1143400"/>
      </dsp:txXfrm>
    </dsp:sp>
    <dsp:sp modelId="{4C06FEAD-B990-A944-8F6B-ED64425D1812}">
      <dsp:nvSpPr>
        <dsp:cNvPr id="0" name=""/>
        <dsp:cNvSpPr/>
      </dsp:nvSpPr>
      <dsp:spPr>
        <a:xfrm>
          <a:off x="0" y="1423845"/>
          <a:ext cx="4495800" cy="1267110"/>
        </a:xfrm>
        <a:prstGeom prst="roundRect">
          <a:avLst/>
        </a:prstGeom>
        <a:solidFill>
          <a:schemeClr val="accent3">
            <a:hueOff val="1145663"/>
            <a:satOff val="4191"/>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kern="1200" noProof="0" dirty="0"/>
            <a:t>Se evalúan en universidades, institutos de investigación y compañías privadas.</a:t>
          </a:r>
        </a:p>
      </dsp:txBody>
      <dsp:txXfrm>
        <a:off x="61855" y="1485700"/>
        <a:ext cx="4372090" cy="1143400"/>
      </dsp:txXfrm>
    </dsp:sp>
    <dsp:sp modelId="{D23EF084-CFE2-0D46-ADB8-A169AB6702B7}">
      <dsp:nvSpPr>
        <dsp:cNvPr id="0" name=""/>
        <dsp:cNvSpPr/>
      </dsp:nvSpPr>
      <dsp:spPr>
        <a:xfrm>
          <a:off x="0" y="2745674"/>
          <a:ext cx="4495800" cy="1267110"/>
        </a:xfrm>
        <a:prstGeom prst="roundRect">
          <a:avLst/>
        </a:prstGeom>
        <a:solidFill>
          <a:schemeClr val="accent3">
            <a:hueOff val="2291326"/>
            <a:satOff val="8383"/>
            <a:lumOff val="-51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kern="1200" noProof="0" dirty="0"/>
            <a:t>Las ideas se mejoran y se desarrolla una intervención experimental para evaluarlas</a:t>
          </a:r>
          <a:br>
            <a:rPr lang="es-ES_tradnl" sz="1900" kern="1200" noProof="0" dirty="0"/>
          </a:br>
          <a:r>
            <a:rPr lang="es-ES_tradnl" sz="1900" kern="1200" noProof="0" dirty="0"/>
            <a:t>en animales.</a:t>
          </a:r>
        </a:p>
      </dsp:txBody>
      <dsp:txXfrm>
        <a:off x="61855" y="2807529"/>
        <a:ext cx="4372090" cy="11434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083B2-C8E8-EB47-BB09-10C428E7AD4E}">
      <dsp:nvSpPr>
        <dsp:cNvPr id="0" name=""/>
        <dsp:cNvSpPr/>
      </dsp:nvSpPr>
      <dsp:spPr>
        <a:xfrm>
          <a:off x="0" y="1155"/>
          <a:ext cx="5599584" cy="90847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Algunas intervenciones experimentales desarrolladas en laboratorios se evalúan en animales.</a:t>
          </a:r>
          <a:endParaRPr lang="en-US" sz="1800" kern="1200" dirty="0"/>
        </a:p>
      </dsp:txBody>
      <dsp:txXfrm>
        <a:off x="44348" y="45503"/>
        <a:ext cx="5510888" cy="819776"/>
      </dsp:txXfrm>
    </dsp:sp>
    <dsp:sp modelId="{3754C44F-5C16-3949-B958-278413E65082}">
      <dsp:nvSpPr>
        <dsp:cNvPr id="0" name=""/>
        <dsp:cNvSpPr/>
      </dsp:nvSpPr>
      <dsp:spPr>
        <a:xfrm>
          <a:off x="0" y="923647"/>
          <a:ext cx="5599584" cy="908472"/>
        </a:xfrm>
        <a:prstGeom prst="roundRect">
          <a:avLst/>
        </a:prstGeom>
        <a:solidFill>
          <a:schemeClr val="accent3">
            <a:hueOff val="763775"/>
            <a:satOff val="2794"/>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Los científicos evalúan si la intervención funciona de la manera esperada y si es segura.</a:t>
          </a:r>
          <a:endParaRPr lang="en-US" sz="1800" kern="1200" dirty="0"/>
        </a:p>
      </dsp:txBody>
      <dsp:txXfrm>
        <a:off x="44348" y="967995"/>
        <a:ext cx="5510888" cy="819776"/>
      </dsp:txXfrm>
    </dsp:sp>
    <dsp:sp modelId="{470B4EA2-AC8C-E141-B94D-C8C6CDB3BB1B}">
      <dsp:nvSpPr>
        <dsp:cNvPr id="0" name=""/>
        <dsp:cNvSpPr/>
      </dsp:nvSpPr>
      <dsp:spPr>
        <a:xfrm>
          <a:off x="0" y="1846140"/>
          <a:ext cx="5599584" cy="908472"/>
        </a:xfrm>
        <a:prstGeom prst="roundRect">
          <a:avLst/>
        </a:prstGeom>
        <a:solidFill>
          <a:schemeClr val="accent3">
            <a:hueOff val="1527551"/>
            <a:satOff val="5589"/>
            <a:lumOff val="-34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Por lo general, las intervenciones se evalúan en ratones, conejos y primates no humanos.</a:t>
          </a:r>
          <a:endParaRPr lang="en-US" sz="1800" kern="1200" dirty="0"/>
        </a:p>
      </dsp:txBody>
      <dsp:txXfrm>
        <a:off x="44348" y="1890488"/>
        <a:ext cx="5510888" cy="819776"/>
      </dsp:txXfrm>
    </dsp:sp>
    <dsp:sp modelId="{13F2A774-6EA5-2E45-941B-041B918115E5}">
      <dsp:nvSpPr>
        <dsp:cNvPr id="0" name=""/>
        <dsp:cNvSpPr/>
      </dsp:nvSpPr>
      <dsp:spPr>
        <a:xfrm>
          <a:off x="0" y="2768633"/>
          <a:ext cx="5599584" cy="908472"/>
        </a:xfrm>
        <a:prstGeom prst="roundRect">
          <a:avLst/>
        </a:prstGeom>
        <a:solidFill>
          <a:schemeClr val="accent3">
            <a:hueOff val="2291326"/>
            <a:satOff val="8383"/>
            <a:lumOff val="-51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En este paso participan centros regionales de investigación con primates, universidades y algunas compañías privadas.</a:t>
          </a:r>
          <a:endParaRPr lang="en-US" sz="1800" kern="1200" dirty="0"/>
        </a:p>
      </dsp:txBody>
      <dsp:txXfrm>
        <a:off x="44348" y="2812981"/>
        <a:ext cx="5510888" cy="819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dirty="0"/>
            <a:t>Hitos de la Investigación para la Prevención del VIH  </a:t>
          </a:r>
          <a:endParaRPr lang="en-US" sz="2300" kern="1200" dirty="0"/>
        </a:p>
      </dsp:txBody>
      <dsp:txXfrm>
        <a:off x="25616" y="3593598"/>
        <a:ext cx="7568769" cy="47351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46109-038C-AB43-B49F-3364C453296C}">
      <dsp:nvSpPr>
        <dsp:cNvPr id="0" name=""/>
        <dsp:cNvSpPr/>
      </dsp:nvSpPr>
      <dsp:spPr>
        <a:xfrm>
          <a:off x="0" y="96515"/>
          <a:ext cx="5638800" cy="11337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Sólo las intervenciones que son seguras en los estudios realizados en las etapas pre-clínicas pasan a las pruebas con seres humanos para evaluar si la intervención funciona de la misma manera.</a:t>
          </a:r>
          <a:endParaRPr lang="en-US" sz="1700" kern="1200" dirty="0"/>
        </a:p>
      </dsp:txBody>
      <dsp:txXfrm>
        <a:off x="55344" y="151859"/>
        <a:ext cx="5528112" cy="1023042"/>
      </dsp:txXfrm>
    </dsp:sp>
    <dsp:sp modelId="{5B8650E6-0E6F-4247-83F3-7E80998E34C6}">
      <dsp:nvSpPr>
        <dsp:cNvPr id="0" name=""/>
        <dsp:cNvSpPr/>
      </dsp:nvSpPr>
      <dsp:spPr>
        <a:xfrm>
          <a:off x="0" y="1279205"/>
          <a:ext cx="5638800" cy="1133730"/>
        </a:xfrm>
        <a:prstGeom prst="roundRect">
          <a:avLst/>
        </a:prstGeom>
        <a:solidFill>
          <a:schemeClr val="accent4">
            <a:hueOff val="-1537952"/>
            <a:satOff val="1959"/>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Son pocas las intervenciones que llegan a fase clínica.</a:t>
          </a:r>
          <a:endParaRPr lang="en-US" sz="1700" kern="1200" dirty="0"/>
        </a:p>
      </dsp:txBody>
      <dsp:txXfrm>
        <a:off x="55344" y="1334549"/>
        <a:ext cx="5528112" cy="1023042"/>
      </dsp:txXfrm>
    </dsp:sp>
    <dsp:sp modelId="{832B7243-A1AB-F540-9EA8-F75FDAA5C01B}">
      <dsp:nvSpPr>
        <dsp:cNvPr id="0" name=""/>
        <dsp:cNvSpPr/>
      </dsp:nvSpPr>
      <dsp:spPr>
        <a:xfrm>
          <a:off x="0" y="2461896"/>
          <a:ext cx="5638800" cy="1133730"/>
        </a:xfrm>
        <a:prstGeom prst="roundRect">
          <a:avLst/>
        </a:prstGeom>
        <a:solidFill>
          <a:schemeClr val="accent4">
            <a:hueOff val="-3075904"/>
            <a:satOff val="3919"/>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Las pruebas en seres humanos se llevan a cabo en centros de investigación especializados en todo el mundo y se conducen con estrictos controles éticos y científicos.</a:t>
          </a:r>
          <a:endParaRPr lang="en-US" sz="1700" kern="1200" dirty="0"/>
        </a:p>
      </dsp:txBody>
      <dsp:txXfrm>
        <a:off x="55344" y="2517240"/>
        <a:ext cx="5528112" cy="102304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ED324-9511-5949-85A0-B75F46DFACC6}">
      <dsp:nvSpPr>
        <dsp:cNvPr id="0" name=""/>
        <dsp:cNvSpPr/>
      </dsp:nvSpPr>
      <dsp:spPr>
        <a:xfrm>
          <a:off x="762003" y="152413"/>
          <a:ext cx="6553193" cy="320039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s-ES_tradnl" sz="3900" kern="1200" noProof="0" dirty="0"/>
            <a:t>¿Podrían mencionar algunos problemas de salud que se han solucionado o eliminado como producto de la investigación? </a:t>
          </a:r>
        </a:p>
      </dsp:txBody>
      <dsp:txXfrm>
        <a:off x="918233" y="308643"/>
        <a:ext cx="6240733" cy="28879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accent3">
            <a:hueOff val="1527551"/>
            <a:satOff val="5589"/>
            <a:lumOff val="-34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C7730-2677-4A3A-9DC2-752D5635E18B}">
      <dsp:nvSpPr>
        <dsp:cNvPr id="0" name=""/>
        <dsp:cNvSpPr/>
      </dsp:nvSpPr>
      <dsp:spPr>
        <a:xfrm>
          <a:off x="0" y="505"/>
          <a:ext cx="8077200" cy="118246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D7F319-B6C0-4C0B-A76D-E419DA3FD8BA}">
      <dsp:nvSpPr>
        <dsp:cNvPr id="0" name=""/>
        <dsp:cNvSpPr/>
      </dsp:nvSpPr>
      <dsp:spPr>
        <a:xfrm>
          <a:off x="357696" y="266560"/>
          <a:ext cx="650357" cy="650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62E2F-E37E-4932-90EF-817EC168475A}">
      <dsp:nvSpPr>
        <dsp:cNvPr id="0" name=""/>
        <dsp:cNvSpPr/>
      </dsp:nvSpPr>
      <dsp:spPr>
        <a:xfrm>
          <a:off x="1365749" y="505"/>
          <a:ext cx="6711450" cy="1182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44" tIns="125144" rIns="125144" bIns="125144" numCol="1" spcCol="1270" anchor="ctr" anchorCtr="0">
          <a:noAutofit/>
        </a:bodyPr>
        <a:lstStyle/>
        <a:p>
          <a:pPr marL="0" lvl="0" indent="0" algn="l" defTabSz="800100">
            <a:lnSpc>
              <a:spcPct val="100000"/>
            </a:lnSpc>
            <a:spcBef>
              <a:spcPct val="0"/>
            </a:spcBef>
            <a:spcAft>
              <a:spcPct val="35000"/>
            </a:spcAft>
            <a:buNone/>
          </a:pPr>
          <a:r>
            <a:rPr lang="es-ES_tradnl" sz="1800" kern="1200" noProof="0" dirty="0"/>
            <a:t>La fase clínica de la investigación biomédica requiere de la vigilancia ética de su conducción para proteger a los participantes de los potenciales daños que puede causar su participación</a:t>
          </a:r>
        </a:p>
      </dsp:txBody>
      <dsp:txXfrm>
        <a:off x="1365749" y="505"/>
        <a:ext cx="6711450" cy="1182467"/>
      </dsp:txXfrm>
    </dsp:sp>
    <dsp:sp modelId="{5F13FA42-719B-4619-B496-0938BF3C7ECB}">
      <dsp:nvSpPr>
        <dsp:cNvPr id="0" name=""/>
        <dsp:cNvSpPr/>
      </dsp:nvSpPr>
      <dsp:spPr>
        <a:xfrm>
          <a:off x="0" y="1478589"/>
          <a:ext cx="8077200" cy="118246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3DEAD-A026-4A34-B697-C4AFDD490AD7}">
      <dsp:nvSpPr>
        <dsp:cNvPr id="0" name=""/>
        <dsp:cNvSpPr/>
      </dsp:nvSpPr>
      <dsp:spPr>
        <a:xfrm>
          <a:off x="357696" y="1744644"/>
          <a:ext cx="650357" cy="650357"/>
        </a:xfrm>
        <a:prstGeom prst="rect">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A277EF-9E06-4900-8B2E-A7F6C48FEA00}">
      <dsp:nvSpPr>
        <dsp:cNvPr id="0" name=""/>
        <dsp:cNvSpPr/>
      </dsp:nvSpPr>
      <dsp:spPr>
        <a:xfrm>
          <a:off x="1365749" y="1478589"/>
          <a:ext cx="6711450" cy="1182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44" tIns="125144" rIns="125144" bIns="125144" numCol="1" spcCol="1270" anchor="ctr" anchorCtr="0">
          <a:noAutofit/>
        </a:bodyPr>
        <a:lstStyle/>
        <a:p>
          <a:pPr marL="0" lvl="0" indent="0" algn="l" defTabSz="800100">
            <a:lnSpc>
              <a:spcPct val="100000"/>
            </a:lnSpc>
            <a:spcBef>
              <a:spcPct val="0"/>
            </a:spcBef>
            <a:spcAft>
              <a:spcPct val="35000"/>
            </a:spcAft>
            <a:buNone/>
          </a:pPr>
          <a:r>
            <a:rPr lang="es-ES_tradnl" sz="1800" kern="1200" noProof="0" dirty="0"/>
            <a:t>Los Comités de Ética o Juntas de Revisión Institucional protegen los derechos y el bienestar de los participantes en la investigación biomédica  </a:t>
          </a:r>
        </a:p>
      </dsp:txBody>
      <dsp:txXfrm>
        <a:off x="1365749" y="1478589"/>
        <a:ext cx="6711450" cy="1182467"/>
      </dsp:txXfrm>
    </dsp:sp>
    <dsp:sp modelId="{45F8E5A4-655D-47E3-94B7-FAB122520E94}">
      <dsp:nvSpPr>
        <dsp:cNvPr id="0" name=""/>
        <dsp:cNvSpPr/>
      </dsp:nvSpPr>
      <dsp:spPr>
        <a:xfrm>
          <a:off x="0" y="2956674"/>
          <a:ext cx="8077200" cy="118246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2B4229-5F68-442D-88B1-ECEFDEC33AD6}">
      <dsp:nvSpPr>
        <dsp:cNvPr id="0" name=""/>
        <dsp:cNvSpPr/>
      </dsp:nvSpPr>
      <dsp:spPr>
        <a:xfrm>
          <a:off x="357696" y="3222729"/>
          <a:ext cx="650357" cy="65035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66CB3F-D19C-4541-A15B-852B147D6F9B}">
      <dsp:nvSpPr>
        <dsp:cNvPr id="0" name=""/>
        <dsp:cNvSpPr/>
      </dsp:nvSpPr>
      <dsp:spPr>
        <a:xfrm>
          <a:off x="1365749" y="2956674"/>
          <a:ext cx="6711450" cy="1182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44" tIns="125144" rIns="125144" bIns="125144" numCol="1" spcCol="1270" anchor="ctr" anchorCtr="0">
          <a:noAutofit/>
        </a:bodyPr>
        <a:lstStyle/>
        <a:p>
          <a:pPr marL="0" lvl="0" indent="0" algn="l" defTabSz="800100">
            <a:lnSpc>
              <a:spcPct val="100000"/>
            </a:lnSpc>
            <a:spcBef>
              <a:spcPct val="0"/>
            </a:spcBef>
            <a:spcAft>
              <a:spcPct val="35000"/>
            </a:spcAft>
            <a:buNone/>
          </a:pPr>
          <a:r>
            <a:rPr lang="es-ES_tradnl" sz="1800" kern="1200" noProof="0" dirty="0"/>
            <a:t>Los investigadores deben asegurarse que los protocolos de investigación cumplan con las leyes y normas ética locales e internacionales para evitar causar daño a los participantes </a:t>
          </a:r>
        </a:p>
      </dsp:txBody>
      <dsp:txXfrm>
        <a:off x="1365749" y="2956674"/>
        <a:ext cx="6711450" cy="118246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4FF04-ACD1-B64A-AC94-50093CEA0B2A}">
      <dsp:nvSpPr>
        <dsp:cNvPr id="0" name=""/>
        <dsp:cNvSpPr/>
      </dsp:nvSpPr>
      <dsp:spPr>
        <a:xfrm>
          <a:off x="0" y="55192"/>
          <a:ext cx="8077200" cy="119079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ES_tradnl" sz="2500" i="1" kern="1200" noProof="0" dirty="0"/>
            <a:t>“El consentimiento informado es un documento que firma una persona en sus facultades mentales o un tutor que la represente indicando que…</a:t>
          </a:r>
          <a:endParaRPr lang="es-ES_tradnl" sz="2500" kern="1200" noProof="0" dirty="0"/>
        </a:p>
      </dsp:txBody>
      <dsp:txXfrm>
        <a:off x="0" y="55192"/>
        <a:ext cx="8077200" cy="1190790"/>
      </dsp:txXfrm>
    </dsp:sp>
    <dsp:sp modelId="{7CEE17FF-82F2-5C4C-872B-D19274906312}">
      <dsp:nvSpPr>
        <dsp:cNvPr id="0" name=""/>
        <dsp:cNvSpPr/>
      </dsp:nvSpPr>
      <dsp:spPr>
        <a:xfrm>
          <a:off x="0" y="1245982"/>
          <a:ext cx="8077200" cy="281362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lr>
              <a:schemeClr val="accent3"/>
            </a:buClr>
            <a:buChar char="•"/>
          </a:pPr>
          <a:r>
            <a:rPr lang="es-ES_tradnl" sz="2500" kern="1200" noProof="0" dirty="0">
              <a:solidFill>
                <a:schemeClr val="accent6"/>
              </a:solidFill>
            </a:rPr>
            <a:t>ha recibido la información necesaria sobre el estudio de investigación,</a:t>
          </a:r>
        </a:p>
        <a:p>
          <a:pPr marL="228600" lvl="1" indent="-228600" algn="l" defTabSz="1111250">
            <a:lnSpc>
              <a:spcPct val="90000"/>
            </a:lnSpc>
            <a:spcBef>
              <a:spcPct val="0"/>
            </a:spcBef>
            <a:spcAft>
              <a:spcPct val="15000"/>
            </a:spcAft>
            <a:buClr>
              <a:schemeClr val="accent3"/>
            </a:buClr>
            <a:buChar char="•"/>
          </a:pPr>
          <a:r>
            <a:rPr lang="es-ES_tradnl" sz="2500" kern="1200" noProof="0" dirty="0">
              <a:solidFill>
                <a:schemeClr val="accent6"/>
              </a:solidFill>
            </a:rPr>
            <a:t>ha podido formular preguntas sobre el estudio,</a:t>
          </a:r>
        </a:p>
        <a:p>
          <a:pPr marL="228600" lvl="1" indent="-228600" algn="l" defTabSz="1111250">
            <a:lnSpc>
              <a:spcPct val="90000"/>
            </a:lnSpc>
            <a:spcBef>
              <a:spcPct val="0"/>
            </a:spcBef>
            <a:spcAft>
              <a:spcPct val="15000"/>
            </a:spcAft>
            <a:buClr>
              <a:schemeClr val="accent3"/>
            </a:buClr>
            <a:buChar char="•"/>
          </a:pPr>
          <a:r>
            <a:rPr lang="es-ES_tradnl" sz="2500" kern="1200" noProof="0" dirty="0">
              <a:solidFill>
                <a:schemeClr val="accent6"/>
              </a:solidFill>
            </a:rPr>
            <a:t>ha comprendido bien la información proporcionada, y</a:t>
          </a:r>
        </a:p>
        <a:p>
          <a:pPr marL="228600" lvl="1" indent="-228600" algn="l" defTabSz="1111250">
            <a:lnSpc>
              <a:spcPct val="90000"/>
            </a:lnSpc>
            <a:spcBef>
              <a:spcPct val="0"/>
            </a:spcBef>
            <a:spcAft>
              <a:spcPct val="15000"/>
            </a:spcAft>
            <a:buClr>
              <a:schemeClr val="accent3"/>
            </a:buClr>
            <a:buChar char="•"/>
          </a:pPr>
          <a:r>
            <a:rPr lang="es-ES_tradnl" sz="2500" kern="1200" noProof="0" dirty="0">
              <a:solidFill>
                <a:schemeClr val="accent6"/>
              </a:solidFill>
            </a:rPr>
            <a:t>ha tomado una decisión sin haber sido amenazada, influenciada, intimidada, o haber recibido incentivos indebidos</a:t>
          </a:r>
        </a:p>
      </dsp:txBody>
      <dsp:txXfrm>
        <a:off x="0" y="1245982"/>
        <a:ext cx="8077200" cy="281362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accent3">
            <a:hueOff val="1909438"/>
            <a:satOff val="6986"/>
            <a:lumOff val="-42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F0B94-3A89-2D41-9440-91A7D2DCE56E}">
      <dsp:nvSpPr>
        <dsp:cNvPr id="0" name=""/>
        <dsp:cNvSpPr/>
      </dsp:nvSpPr>
      <dsp:spPr>
        <a:xfrm>
          <a:off x="0" y="293767"/>
          <a:ext cx="8077200" cy="133675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0" i="0" kern="1200"/>
            <a:t>El Centro para el Control y Prevencion de Enfermedades (CDC) define el involucramiento comunitario como: </a:t>
          </a:r>
          <a:endParaRPr lang="en-US" sz="2800" kern="1200"/>
        </a:p>
      </dsp:txBody>
      <dsp:txXfrm>
        <a:off x="0" y="293767"/>
        <a:ext cx="8077200" cy="1336755"/>
      </dsp:txXfrm>
    </dsp:sp>
    <dsp:sp modelId="{60CC6D56-4A75-3D47-9903-19B7647778A0}">
      <dsp:nvSpPr>
        <dsp:cNvPr id="0" name=""/>
        <dsp:cNvSpPr/>
      </dsp:nvSpPr>
      <dsp:spPr>
        <a:xfrm>
          <a:off x="0" y="1630522"/>
          <a:ext cx="8077200" cy="219051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FontTx/>
            <a:buNone/>
          </a:pPr>
          <a:r>
            <a:rPr lang="es-ES_tradnl" sz="2800" b="0" i="1" kern="1200" noProof="0" dirty="0">
              <a:solidFill>
                <a:schemeClr val="accent6"/>
              </a:solidFill>
            </a:rPr>
            <a:t>	“el proceso de trabajar colaborativamente y a través de personas relacionadas por su proximidad geográfica, sus intereses especiales y situaciones similares para hacer frente a circunstancias que afectan su bienestar”</a:t>
          </a:r>
          <a:r>
            <a:rPr lang="es-ES_tradnl" sz="2800" b="0" i="0" kern="1200" noProof="0" dirty="0">
              <a:solidFill>
                <a:schemeClr val="accent6"/>
              </a:solidFill>
            </a:rPr>
            <a:t> </a:t>
          </a:r>
          <a:endParaRPr lang="es-ES_tradnl" sz="2800" kern="1200" noProof="0" dirty="0">
            <a:solidFill>
              <a:schemeClr val="accent6"/>
            </a:solidFill>
          </a:endParaRPr>
        </a:p>
      </dsp:txBody>
      <dsp:txXfrm>
        <a:off x="0" y="1630522"/>
        <a:ext cx="8077200" cy="21905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83FF3-6AE8-F64E-BC71-3C954084D7E6}">
      <dsp:nvSpPr>
        <dsp:cNvPr id="0" name=""/>
        <dsp:cNvSpPr/>
      </dsp:nvSpPr>
      <dsp:spPr>
        <a:xfrm>
          <a:off x="0" y="25627"/>
          <a:ext cx="8077200" cy="906896"/>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i="0" kern="1200" noProof="0" dirty="0"/>
            <a:t>las personas afectadas por la epidemia  </a:t>
          </a:r>
          <a:endParaRPr lang="es-ES_tradnl" sz="2400" kern="1200" noProof="0" dirty="0"/>
        </a:p>
      </dsp:txBody>
      <dsp:txXfrm>
        <a:off x="44271" y="69898"/>
        <a:ext cx="7988658" cy="818354"/>
      </dsp:txXfrm>
    </dsp:sp>
    <dsp:sp modelId="{C5671BBC-9CB9-554E-B4F2-16C3558147A1}">
      <dsp:nvSpPr>
        <dsp:cNvPr id="0" name=""/>
        <dsp:cNvSpPr/>
      </dsp:nvSpPr>
      <dsp:spPr>
        <a:xfrm>
          <a:off x="0" y="1001643"/>
          <a:ext cx="8077200" cy="906896"/>
        </a:xfrm>
        <a:prstGeom prst="roundRect">
          <a:avLst/>
        </a:prstGeom>
        <a:solidFill>
          <a:schemeClr val="accent2">
            <a:shade val="80000"/>
            <a:hueOff val="-168889"/>
            <a:satOff val="6120"/>
            <a:lumOff val="98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i="0" kern="1200" noProof="0" dirty="0"/>
            <a:t>los líderes de la comunidad: autoridades, políticos, grupos comunitarios  </a:t>
          </a:r>
          <a:endParaRPr lang="es-ES_tradnl" sz="2400" kern="1200" noProof="0" dirty="0"/>
        </a:p>
      </dsp:txBody>
      <dsp:txXfrm>
        <a:off x="44271" y="1045914"/>
        <a:ext cx="7988658" cy="818354"/>
      </dsp:txXfrm>
    </dsp:sp>
    <dsp:sp modelId="{5D1E7C1E-B887-384F-95C8-D9137EF023B6}">
      <dsp:nvSpPr>
        <dsp:cNvPr id="0" name=""/>
        <dsp:cNvSpPr/>
      </dsp:nvSpPr>
      <dsp:spPr>
        <a:xfrm>
          <a:off x="0" y="1977660"/>
          <a:ext cx="8077200" cy="906896"/>
        </a:xfrm>
        <a:prstGeom prst="roundRect">
          <a:avLst/>
        </a:prstGeom>
        <a:solidFill>
          <a:schemeClr val="accent2">
            <a:shade val="80000"/>
            <a:hueOff val="-337778"/>
            <a:satOff val="12240"/>
            <a:lumOff val="197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i="0" kern="1200" noProof="0" dirty="0"/>
            <a:t>los participantes de la investigación</a:t>
          </a:r>
          <a:endParaRPr lang="es-ES_tradnl" sz="2400" kern="1200" noProof="0" dirty="0"/>
        </a:p>
      </dsp:txBody>
      <dsp:txXfrm>
        <a:off x="44271" y="2021931"/>
        <a:ext cx="7988658" cy="818354"/>
      </dsp:txXfrm>
    </dsp:sp>
    <dsp:sp modelId="{84D8D85B-2006-5F4A-8839-8C0FA4CC9141}">
      <dsp:nvSpPr>
        <dsp:cNvPr id="0" name=""/>
        <dsp:cNvSpPr/>
      </dsp:nvSpPr>
      <dsp:spPr>
        <a:xfrm>
          <a:off x="0" y="2953676"/>
          <a:ext cx="8077200" cy="906896"/>
        </a:xfrm>
        <a:prstGeom prst="roundRect">
          <a:avLst/>
        </a:prstGeom>
        <a:solidFill>
          <a:schemeClr val="accent2">
            <a:shade val="80000"/>
            <a:hueOff val="-506667"/>
            <a:satOff val="18360"/>
            <a:lumOff val="296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_tradnl" sz="2400" b="0" i="0" kern="1200" noProof="0" dirty="0"/>
            <a:t>los medios de comunicación  </a:t>
          </a:r>
          <a:endParaRPr lang="es-ES_tradnl" sz="2400" kern="1200" noProof="0" dirty="0"/>
        </a:p>
      </dsp:txBody>
      <dsp:txXfrm>
        <a:off x="44271" y="2997947"/>
        <a:ext cx="7988658" cy="8183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6100E-84C7-A64C-8797-A5332F0CA9D3}">
      <dsp:nvSpPr>
        <dsp:cNvPr id="0" name=""/>
        <dsp:cNvSpPr/>
      </dsp:nvSpPr>
      <dsp:spPr>
        <a:xfrm>
          <a:off x="0" y="66089"/>
          <a:ext cx="8077200" cy="11583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_tradnl" sz="2200" b="0" i="0" kern="1200" noProof="0" dirty="0"/>
            <a:t>Establecer confianza entre el equipo de investigación y los miembros de la comunidad </a:t>
          </a:r>
          <a:endParaRPr lang="es-ES_tradnl" sz="2200" kern="1200" noProof="0" dirty="0"/>
        </a:p>
      </dsp:txBody>
      <dsp:txXfrm>
        <a:off x="56544" y="122633"/>
        <a:ext cx="7964112" cy="1045212"/>
      </dsp:txXfrm>
    </dsp:sp>
    <dsp:sp modelId="{075773F1-2822-7C40-AB42-189D606E08D5}">
      <dsp:nvSpPr>
        <dsp:cNvPr id="0" name=""/>
        <dsp:cNvSpPr/>
      </dsp:nvSpPr>
      <dsp:spPr>
        <a:xfrm>
          <a:off x="0" y="1287749"/>
          <a:ext cx="8077200" cy="1158300"/>
        </a:xfrm>
        <a:prstGeom prst="roundRect">
          <a:avLst/>
        </a:prstGeom>
        <a:solidFill>
          <a:schemeClr val="accent2">
            <a:shade val="80000"/>
            <a:hueOff val="-253333"/>
            <a:satOff val="9180"/>
            <a:lumOff val="148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_tradnl" sz="2200" b="0" i="0" kern="1200" noProof="0" dirty="0"/>
            <a:t>Explicar la investigación de manera simple y ayudar a los miembros de la comunidad a entender sus alcances, importancia y necesidad</a:t>
          </a:r>
          <a:endParaRPr lang="es-ES_tradnl" sz="2200" kern="1200" noProof="0" dirty="0"/>
        </a:p>
      </dsp:txBody>
      <dsp:txXfrm>
        <a:off x="56544" y="1344293"/>
        <a:ext cx="7964112" cy="1045212"/>
      </dsp:txXfrm>
    </dsp:sp>
    <dsp:sp modelId="{C41F4315-6F5D-8E47-9A92-8803C9B94324}">
      <dsp:nvSpPr>
        <dsp:cNvPr id="0" name=""/>
        <dsp:cNvSpPr/>
      </dsp:nvSpPr>
      <dsp:spPr>
        <a:xfrm>
          <a:off x="0" y="2509410"/>
          <a:ext cx="8077200" cy="1158300"/>
        </a:xfrm>
        <a:prstGeom prst="roundRect">
          <a:avLst/>
        </a:prstGeom>
        <a:solidFill>
          <a:schemeClr val="accent2">
            <a:shade val="80000"/>
            <a:hueOff val="-506667"/>
            <a:satOff val="18360"/>
            <a:lumOff val="296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_tradnl" sz="2200" b="0" i="0" kern="1200" noProof="0" dirty="0"/>
            <a:t>Proporcionar a los miembros de la comunidad una voz en el proceso de investigación   </a:t>
          </a:r>
          <a:endParaRPr lang="es-ES_tradnl" sz="2200" kern="1200" noProof="0" dirty="0"/>
        </a:p>
      </dsp:txBody>
      <dsp:txXfrm>
        <a:off x="56544" y="2565954"/>
        <a:ext cx="7964112" cy="104521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D8E4A-765B-3B4F-82FE-93FEC6F83516}">
      <dsp:nvSpPr>
        <dsp:cNvPr id="0" name=""/>
        <dsp:cNvSpPr/>
      </dsp:nvSpPr>
      <dsp:spPr>
        <a:xfrm>
          <a:off x="0" y="93768"/>
          <a:ext cx="8077200" cy="1702650"/>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s-ES_tradnl" sz="3500" kern="1200" noProof="0" dirty="0"/>
            <a:t>¿De qué manera los miembros de la comunidad se pueden involucrar en la investigación sobre prevención del VIH?</a:t>
          </a:r>
        </a:p>
      </dsp:txBody>
      <dsp:txXfrm>
        <a:off x="0" y="93768"/>
        <a:ext cx="8077200" cy="1702650"/>
      </dsp:txXfrm>
    </dsp:sp>
    <dsp:sp modelId="{9C33CA7E-312F-514E-B856-CC27A351DEE6}">
      <dsp:nvSpPr>
        <dsp:cNvPr id="0" name=""/>
        <dsp:cNvSpPr/>
      </dsp:nvSpPr>
      <dsp:spPr>
        <a:xfrm>
          <a:off x="0" y="1796418"/>
          <a:ext cx="8077200" cy="2834212"/>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
              <a:schemeClr val="accent3"/>
            </a:buClr>
            <a:buFont typeface="Arial" panose="020B0604020202020204" pitchFamily="34" charset="0"/>
            <a:buChar char="•"/>
          </a:pPr>
          <a:r>
            <a:rPr lang="es-ES_tradnl" sz="2800" b="0" i="0" kern="1200" noProof="0" dirty="0">
              <a:solidFill>
                <a:schemeClr val="accent6"/>
              </a:solidFill>
            </a:rPr>
            <a:t>Comité Asesor Comunitario/Junta de Asesoría Comunitaria </a:t>
          </a:r>
          <a:endParaRPr lang="es-ES_tradnl" sz="2800" kern="1200" noProof="0" dirty="0">
            <a:solidFill>
              <a:schemeClr val="accent6"/>
            </a:solidFill>
          </a:endParaRPr>
        </a:p>
        <a:p>
          <a:pPr marL="285750" lvl="1" indent="-285750" algn="l" defTabSz="1244600">
            <a:lnSpc>
              <a:spcPct val="90000"/>
            </a:lnSpc>
            <a:spcBef>
              <a:spcPct val="0"/>
            </a:spcBef>
            <a:spcAft>
              <a:spcPct val="15000"/>
            </a:spcAft>
            <a:buClr>
              <a:schemeClr val="accent3"/>
            </a:buClr>
            <a:buFont typeface="Arial" panose="020B0604020202020204" pitchFamily="34" charset="0"/>
            <a:buChar char="•"/>
          </a:pPr>
          <a:r>
            <a:rPr lang="es-ES_tradnl" sz="2800" b="0" i="0" kern="1200" noProof="0" dirty="0">
              <a:solidFill>
                <a:schemeClr val="accent6"/>
              </a:solidFill>
            </a:rPr>
            <a:t>Foros comunitarios </a:t>
          </a:r>
          <a:endParaRPr lang="es-ES_tradnl" sz="2800" kern="1200" noProof="0" dirty="0">
            <a:solidFill>
              <a:schemeClr val="accent6"/>
            </a:solidFill>
          </a:endParaRPr>
        </a:p>
        <a:p>
          <a:pPr marL="285750" lvl="1" indent="-285750" algn="l" defTabSz="1244600">
            <a:lnSpc>
              <a:spcPct val="90000"/>
            </a:lnSpc>
            <a:spcBef>
              <a:spcPct val="0"/>
            </a:spcBef>
            <a:spcAft>
              <a:spcPct val="15000"/>
            </a:spcAft>
            <a:buClr>
              <a:schemeClr val="accent3"/>
            </a:buClr>
            <a:buFont typeface="Arial" panose="020B0604020202020204" pitchFamily="34" charset="0"/>
            <a:buChar char="•"/>
          </a:pPr>
          <a:r>
            <a:rPr lang="es-ES_tradnl" sz="2800" b="0" i="0" kern="1200" noProof="0" dirty="0">
              <a:solidFill>
                <a:schemeClr val="accent6"/>
              </a:solidFill>
            </a:rPr>
            <a:t>Grupos focales </a:t>
          </a:r>
          <a:endParaRPr lang="es-ES_tradnl" sz="2800" kern="1200" noProof="0" dirty="0">
            <a:solidFill>
              <a:schemeClr val="accent6"/>
            </a:solidFill>
          </a:endParaRPr>
        </a:p>
        <a:p>
          <a:pPr marL="285750" lvl="1" indent="-285750" algn="l" defTabSz="1244600">
            <a:lnSpc>
              <a:spcPct val="90000"/>
            </a:lnSpc>
            <a:spcBef>
              <a:spcPct val="0"/>
            </a:spcBef>
            <a:spcAft>
              <a:spcPct val="15000"/>
            </a:spcAft>
            <a:buClr>
              <a:schemeClr val="accent3"/>
            </a:buClr>
            <a:buFont typeface="Arial" panose="020B0604020202020204" pitchFamily="34" charset="0"/>
            <a:buChar char="•"/>
          </a:pPr>
          <a:r>
            <a:rPr lang="es-ES_tradnl" sz="2800" b="0" i="0" kern="1200" noProof="0" dirty="0">
              <a:solidFill>
                <a:schemeClr val="accent6"/>
              </a:solidFill>
            </a:rPr>
            <a:t>Consultorías  </a:t>
          </a:r>
          <a:endParaRPr lang="es-ES_tradnl" sz="2800" kern="1200" noProof="0" dirty="0">
            <a:solidFill>
              <a:schemeClr val="accent6"/>
            </a:solidFill>
          </a:endParaRPr>
        </a:p>
        <a:p>
          <a:pPr marL="285750" lvl="1" indent="-285750" algn="l" defTabSz="1244600">
            <a:lnSpc>
              <a:spcPct val="90000"/>
            </a:lnSpc>
            <a:spcBef>
              <a:spcPct val="0"/>
            </a:spcBef>
            <a:spcAft>
              <a:spcPct val="15000"/>
            </a:spcAft>
            <a:buClr>
              <a:schemeClr val="accent3"/>
            </a:buClr>
            <a:buFont typeface="Arial" panose="020B0604020202020204" pitchFamily="34" charset="0"/>
            <a:buChar char="•"/>
          </a:pPr>
          <a:r>
            <a:rPr lang="es-ES_tradnl" sz="2800" kern="1200" noProof="0" dirty="0">
              <a:solidFill>
                <a:schemeClr val="accent6"/>
              </a:solidFill>
            </a:rPr>
            <a:t>Participando en un estudio de investigación</a:t>
          </a:r>
        </a:p>
      </dsp:txBody>
      <dsp:txXfrm>
        <a:off x="0" y="1796418"/>
        <a:ext cx="8077200" cy="2834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005F2-4B39-5D4F-869D-E7B3723A1D68}">
      <dsp:nvSpPr>
        <dsp:cNvPr id="0" name=""/>
        <dsp:cNvSpPr/>
      </dsp:nvSpPr>
      <dsp:spPr>
        <a:xfrm rot="10800000">
          <a:off x="2029396" y="323468"/>
          <a:ext cx="5371338" cy="2705862"/>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210" tIns="76200" rIns="142240" bIns="76200" numCol="1" spcCol="1270" anchor="ctr" anchorCtr="0">
          <a:noAutofit/>
        </a:bodyPr>
        <a:lstStyle/>
        <a:p>
          <a:pPr marL="0" lvl="0" indent="0" algn="r" defTabSz="889000">
            <a:lnSpc>
              <a:spcPct val="90000"/>
            </a:lnSpc>
            <a:spcBef>
              <a:spcPct val="0"/>
            </a:spcBef>
            <a:spcAft>
              <a:spcPct val="35000"/>
            </a:spcAft>
            <a:buNone/>
          </a:pPr>
          <a:r>
            <a:rPr lang="es-ES" sz="2000" kern="1200" dirty="0"/>
            <a:t>Informar a las comunidades más afectadas por la epidemia acerca del proceso de investigación sobre el VIH y el rol que juegan en la búsqueda de nuevas estrategias de prevención que se adapten a sus necesidades</a:t>
          </a:r>
          <a:endParaRPr lang="en-US" sz="2000" kern="1200" dirty="0"/>
        </a:p>
      </dsp:txBody>
      <dsp:txXfrm rot="10800000">
        <a:off x="2705861" y="323468"/>
        <a:ext cx="4694873" cy="2705862"/>
      </dsp:txXfrm>
    </dsp:sp>
    <dsp:sp modelId="{0BC2777D-E568-A74C-A67A-AA3CFE782A81}">
      <dsp:nvSpPr>
        <dsp:cNvPr id="0" name=""/>
        <dsp:cNvSpPr/>
      </dsp:nvSpPr>
      <dsp:spPr>
        <a:xfrm>
          <a:off x="676465" y="323468"/>
          <a:ext cx="2705862" cy="2705862"/>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34CEC-4690-8448-96B5-6EBE1C364110}">
      <dsp:nvSpPr>
        <dsp:cNvPr id="0" name=""/>
        <dsp:cNvSpPr/>
      </dsp:nvSpPr>
      <dsp:spPr>
        <a:xfrm>
          <a:off x="0" y="6802"/>
          <a:ext cx="8077200" cy="930929"/>
        </a:xfrm>
        <a:prstGeom prst="rect">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l" defTabSz="1200150">
            <a:lnSpc>
              <a:spcPct val="90000"/>
            </a:lnSpc>
            <a:spcBef>
              <a:spcPct val="0"/>
            </a:spcBef>
            <a:spcAft>
              <a:spcPct val="35000"/>
            </a:spcAft>
            <a:buNone/>
          </a:pPr>
          <a:r>
            <a:rPr lang="es-ES_tradnl" sz="2700" kern="1200" noProof="0" dirty="0"/>
            <a:t>Los Comités Asesores Comunitarios/Junta de Asesoría Comunitaria revisan: </a:t>
          </a:r>
        </a:p>
      </dsp:txBody>
      <dsp:txXfrm>
        <a:off x="0" y="6802"/>
        <a:ext cx="8077200" cy="930929"/>
      </dsp:txXfrm>
    </dsp:sp>
    <dsp:sp modelId="{1CBCC339-2642-1249-A4E0-4CDFA00E84DF}">
      <dsp:nvSpPr>
        <dsp:cNvPr id="0" name=""/>
        <dsp:cNvSpPr/>
      </dsp:nvSpPr>
      <dsp:spPr>
        <a:xfrm>
          <a:off x="0" y="937732"/>
          <a:ext cx="8077200" cy="3779865"/>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lr>
              <a:schemeClr val="accent3"/>
            </a:buClr>
            <a:buChar char="•"/>
          </a:pPr>
          <a:r>
            <a:rPr lang="es-ES_tradnl" sz="2700" b="0" i="0" kern="1200" noProof="0" dirty="0">
              <a:solidFill>
                <a:schemeClr val="accent6"/>
              </a:solidFill>
            </a:rPr>
            <a:t>Las investigaciones que se llevará a cabo en la comunidad </a:t>
          </a:r>
          <a:endParaRPr lang="es-ES_tradnl" sz="2700" kern="1200" noProof="0" dirty="0">
            <a:solidFill>
              <a:schemeClr val="accent6"/>
            </a:solidFill>
          </a:endParaRPr>
        </a:p>
        <a:p>
          <a:pPr marL="228600" lvl="1" indent="-228600" algn="l" defTabSz="1200150">
            <a:lnSpc>
              <a:spcPct val="90000"/>
            </a:lnSpc>
            <a:spcBef>
              <a:spcPct val="0"/>
            </a:spcBef>
            <a:spcAft>
              <a:spcPct val="15000"/>
            </a:spcAft>
            <a:buClr>
              <a:schemeClr val="accent3"/>
            </a:buClr>
            <a:buChar char="•"/>
          </a:pPr>
          <a:r>
            <a:rPr lang="es-ES_tradnl" sz="2700" b="0" i="0" kern="1200" noProof="0" dirty="0">
              <a:solidFill>
                <a:schemeClr val="accent6"/>
              </a:solidFill>
            </a:rPr>
            <a:t>Los procedimientos locales de las investigaciones </a:t>
          </a:r>
          <a:endParaRPr lang="es-ES_tradnl" sz="2700" kern="1200" noProof="0" dirty="0">
            <a:solidFill>
              <a:schemeClr val="accent6"/>
            </a:solidFill>
          </a:endParaRPr>
        </a:p>
        <a:p>
          <a:pPr marL="228600" lvl="1" indent="-228600" algn="l" defTabSz="1200150">
            <a:lnSpc>
              <a:spcPct val="90000"/>
            </a:lnSpc>
            <a:spcBef>
              <a:spcPct val="0"/>
            </a:spcBef>
            <a:spcAft>
              <a:spcPct val="15000"/>
            </a:spcAft>
            <a:buClr>
              <a:schemeClr val="accent3"/>
            </a:buClr>
            <a:buChar char="•"/>
          </a:pPr>
          <a:r>
            <a:rPr lang="es-ES_tradnl" sz="2700" b="0" i="0" kern="1200" noProof="0" dirty="0">
              <a:solidFill>
                <a:schemeClr val="accent6"/>
              </a:solidFill>
            </a:rPr>
            <a:t>Los criterios de inclusión y exclusión para la participación en la investigación </a:t>
          </a:r>
          <a:endParaRPr lang="es-ES_tradnl" sz="2700" kern="1200" noProof="0" dirty="0">
            <a:solidFill>
              <a:schemeClr val="accent6"/>
            </a:solidFill>
          </a:endParaRPr>
        </a:p>
        <a:p>
          <a:pPr marL="228600" lvl="1" indent="-228600" algn="l" defTabSz="1200150">
            <a:lnSpc>
              <a:spcPct val="90000"/>
            </a:lnSpc>
            <a:spcBef>
              <a:spcPct val="0"/>
            </a:spcBef>
            <a:spcAft>
              <a:spcPct val="15000"/>
            </a:spcAft>
            <a:buClr>
              <a:schemeClr val="accent3"/>
            </a:buClr>
            <a:buChar char="•"/>
          </a:pPr>
          <a:r>
            <a:rPr lang="es-ES_tradnl" sz="2700" b="0" i="0" kern="1200" noProof="0" dirty="0">
              <a:solidFill>
                <a:schemeClr val="accent6"/>
              </a:solidFill>
            </a:rPr>
            <a:t>Los materiales educativos que se distribuirán entre los participantes </a:t>
          </a:r>
          <a:endParaRPr lang="es-ES_tradnl" sz="2700" kern="1200" noProof="0" dirty="0">
            <a:solidFill>
              <a:schemeClr val="accent6"/>
            </a:solidFill>
          </a:endParaRPr>
        </a:p>
        <a:p>
          <a:pPr marL="228600" lvl="1" indent="-228600" algn="l" defTabSz="1200150">
            <a:lnSpc>
              <a:spcPct val="90000"/>
            </a:lnSpc>
            <a:spcBef>
              <a:spcPct val="0"/>
            </a:spcBef>
            <a:spcAft>
              <a:spcPct val="15000"/>
            </a:spcAft>
            <a:buClr>
              <a:schemeClr val="accent3"/>
            </a:buClr>
            <a:buChar char="•"/>
          </a:pPr>
          <a:r>
            <a:rPr lang="es-ES_tradnl" sz="2700" b="0" i="0" kern="1200" noProof="0" dirty="0">
              <a:solidFill>
                <a:schemeClr val="accent6"/>
              </a:solidFill>
            </a:rPr>
            <a:t>Las estrategias de reclutamiento de participantes para la investigación</a:t>
          </a:r>
          <a:endParaRPr lang="es-ES_tradnl" sz="2700" kern="1200" noProof="0" dirty="0">
            <a:solidFill>
              <a:schemeClr val="accent6"/>
            </a:solidFill>
          </a:endParaRPr>
        </a:p>
      </dsp:txBody>
      <dsp:txXfrm>
        <a:off x="0" y="937732"/>
        <a:ext cx="8077200" cy="377986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accent3">
            <a:hueOff val="2291326"/>
            <a:satOff val="8383"/>
            <a:lumOff val="-51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7F99A-CD23-2F49-9621-AFC37B3983DB}">
      <dsp:nvSpPr>
        <dsp:cNvPr id="0" name=""/>
        <dsp:cNvSpPr/>
      </dsp:nvSpPr>
      <dsp:spPr>
        <a:xfrm>
          <a:off x="0" y="413099"/>
          <a:ext cx="4455847" cy="78975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US" sz="1500" b="0" i="0" kern="1200" dirty="0"/>
            <a:t>La circuncisión masculina consiste en una intervención quirúrgica a través de la cual se extirpa el prepucio (piel que cubre el glande del pene).</a:t>
          </a:r>
          <a:endParaRPr lang="en-US" sz="1500" kern="1200" dirty="0"/>
        </a:p>
      </dsp:txBody>
      <dsp:txXfrm>
        <a:off x="38552" y="451651"/>
        <a:ext cx="4378743" cy="712646"/>
      </dsp:txXfrm>
    </dsp:sp>
    <dsp:sp modelId="{D725474C-1B01-0447-9964-3FA14F197B54}">
      <dsp:nvSpPr>
        <dsp:cNvPr id="0" name=""/>
        <dsp:cNvSpPr/>
      </dsp:nvSpPr>
      <dsp:spPr>
        <a:xfrm>
          <a:off x="0" y="1246049"/>
          <a:ext cx="4455847" cy="789750"/>
        </a:xfrm>
        <a:prstGeom prst="roundRect">
          <a:avLst/>
        </a:prstGeom>
        <a:solidFill>
          <a:schemeClr val="accent1">
            <a:shade val="50000"/>
            <a:hueOff val="26941"/>
            <a:satOff val="19480"/>
            <a:lumOff val="20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b="0" kern="1200" dirty="0"/>
            <a:t>La circuncisión masculina es probablemente la cirugía más antigua y frecuente en los seres humanos.</a:t>
          </a:r>
          <a:endParaRPr lang="en-US" sz="1500" kern="1200" dirty="0"/>
        </a:p>
      </dsp:txBody>
      <dsp:txXfrm>
        <a:off x="38552" y="1284601"/>
        <a:ext cx="4378743" cy="712646"/>
      </dsp:txXfrm>
    </dsp:sp>
    <dsp:sp modelId="{4D845DB0-3D60-2C47-B679-2DB6E1C0D0C6}">
      <dsp:nvSpPr>
        <dsp:cNvPr id="0" name=""/>
        <dsp:cNvSpPr/>
      </dsp:nvSpPr>
      <dsp:spPr>
        <a:xfrm>
          <a:off x="0" y="2079000"/>
          <a:ext cx="4455847" cy="789750"/>
        </a:xfrm>
        <a:prstGeom prst="roundRect">
          <a:avLst/>
        </a:prstGeom>
        <a:solidFill>
          <a:schemeClr val="accent1">
            <a:shade val="50000"/>
            <a:hueOff val="53882"/>
            <a:satOff val="38961"/>
            <a:lumOff val="401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a:t>Entre el 20% y 25% de los varones del mundo están circuncidados.</a:t>
          </a:r>
          <a:endParaRPr lang="en-US" sz="1500" kern="1200" dirty="0"/>
        </a:p>
      </dsp:txBody>
      <dsp:txXfrm>
        <a:off x="38552" y="2117552"/>
        <a:ext cx="4378743" cy="712646"/>
      </dsp:txXfrm>
    </dsp:sp>
    <dsp:sp modelId="{ADAC0B09-4CFF-BD41-9450-B456B88B50ED}">
      <dsp:nvSpPr>
        <dsp:cNvPr id="0" name=""/>
        <dsp:cNvSpPr/>
      </dsp:nvSpPr>
      <dsp:spPr>
        <a:xfrm>
          <a:off x="0" y="2911950"/>
          <a:ext cx="4455847" cy="789750"/>
        </a:xfrm>
        <a:prstGeom prst="roundRect">
          <a:avLst/>
        </a:prstGeom>
        <a:solidFill>
          <a:schemeClr val="accent1">
            <a:shade val="50000"/>
            <a:hueOff val="26941"/>
            <a:satOff val="19480"/>
            <a:lumOff val="20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a:t>La circuncisión es un procedimiento sencillo que conlleva beneficios y algunos riesgos</a:t>
          </a:r>
          <a:endParaRPr lang="en-US" sz="1500" kern="1200" dirty="0"/>
        </a:p>
      </dsp:txBody>
      <dsp:txXfrm>
        <a:off x="38552" y="2950502"/>
        <a:ext cx="4378743" cy="71264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B1ACD-3461-034C-9DBB-8EDAC45CC5DA}">
      <dsp:nvSpPr>
        <dsp:cNvPr id="0" name=""/>
        <dsp:cNvSpPr/>
      </dsp:nvSpPr>
      <dsp:spPr>
        <a:xfrm>
          <a:off x="0" y="3195"/>
          <a:ext cx="7467600" cy="100035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Tres estudios clínicos reportaron una reducción de riesgo de infección con VIH de entre el 50% y 60% en hombres que tienen sexo con mujeres.</a:t>
          </a:r>
          <a:endParaRPr lang="en-US" sz="1900" kern="1200" dirty="0"/>
        </a:p>
      </dsp:txBody>
      <dsp:txXfrm>
        <a:off x="48833" y="52028"/>
        <a:ext cx="7369934" cy="902684"/>
      </dsp:txXfrm>
    </dsp:sp>
    <dsp:sp modelId="{BFF55562-F5D5-DB43-87D5-62D2453DBD13}">
      <dsp:nvSpPr>
        <dsp:cNvPr id="0" name=""/>
        <dsp:cNvSpPr/>
      </dsp:nvSpPr>
      <dsp:spPr>
        <a:xfrm>
          <a:off x="0" y="1058265"/>
          <a:ext cx="7467600" cy="1000350"/>
        </a:xfrm>
        <a:prstGeom prst="roundRect">
          <a:avLst/>
        </a:prstGeom>
        <a:solidFill>
          <a:schemeClr val="accent1">
            <a:shade val="50000"/>
            <a:hueOff val="26941"/>
            <a:satOff val="19480"/>
            <a:lumOff val="20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err="1"/>
            <a:t>Auvert</a:t>
          </a:r>
          <a:r>
            <a:rPr lang="es-ES" sz="1900" kern="1200" dirty="0"/>
            <a:t>, </a:t>
          </a:r>
          <a:r>
            <a:rPr lang="es-ES" sz="1900" kern="1200" dirty="0" err="1"/>
            <a:t>et.al</a:t>
          </a:r>
          <a:r>
            <a:rPr lang="es-ES" sz="1900" kern="1200" dirty="0"/>
            <a:t>. (2005), Sudáfrica: 3,274 varones. 60% de protección.</a:t>
          </a:r>
          <a:endParaRPr lang="en-US" sz="1900" kern="1200" dirty="0"/>
        </a:p>
      </dsp:txBody>
      <dsp:txXfrm>
        <a:off x="48833" y="1107098"/>
        <a:ext cx="7369934" cy="902684"/>
      </dsp:txXfrm>
    </dsp:sp>
    <dsp:sp modelId="{C3F6B88D-D926-504B-A969-B4B2D0011505}">
      <dsp:nvSpPr>
        <dsp:cNvPr id="0" name=""/>
        <dsp:cNvSpPr/>
      </dsp:nvSpPr>
      <dsp:spPr>
        <a:xfrm>
          <a:off x="0" y="2113335"/>
          <a:ext cx="7467600" cy="1000350"/>
        </a:xfrm>
        <a:prstGeom prst="roundRect">
          <a:avLst/>
        </a:prstGeom>
        <a:solidFill>
          <a:schemeClr val="accent1">
            <a:shade val="50000"/>
            <a:hueOff val="53882"/>
            <a:satOff val="38961"/>
            <a:lumOff val="401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err="1"/>
            <a:t>Bailley</a:t>
          </a:r>
          <a:r>
            <a:rPr lang="es-ES" sz="1900" kern="1200" dirty="0"/>
            <a:t>, </a:t>
          </a:r>
          <a:r>
            <a:rPr lang="es-ES" sz="1900" kern="1200" dirty="0" err="1"/>
            <a:t>et.al</a:t>
          </a:r>
          <a:r>
            <a:rPr lang="es-ES" sz="1900" kern="1200" dirty="0"/>
            <a:t>. (2007), Kenia: 2,784 varones. 60% de protección. </a:t>
          </a:r>
          <a:endParaRPr lang="en-US" sz="1900" kern="1200" dirty="0"/>
        </a:p>
      </dsp:txBody>
      <dsp:txXfrm>
        <a:off x="48833" y="2162168"/>
        <a:ext cx="7369934" cy="902684"/>
      </dsp:txXfrm>
    </dsp:sp>
    <dsp:sp modelId="{3FFD0CB1-01D7-6145-AD71-276ACE8641EE}">
      <dsp:nvSpPr>
        <dsp:cNvPr id="0" name=""/>
        <dsp:cNvSpPr/>
      </dsp:nvSpPr>
      <dsp:spPr>
        <a:xfrm>
          <a:off x="0" y="3168405"/>
          <a:ext cx="7467600" cy="1000350"/>
        </a:xfrm>
        <a:prstGeom prst="roundRect">
          <a:avLst/>
        </a:prstGeom>
        <a:solidFill>
          <a:schemeClr val="accent1">
            <a:shade val="50000"/>
            <a:hueOff val="26941"/>
            <a:satOff val="19480"/>
            <a:lumOff val="20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Gray, </a:t>
          </a:r>
          <a:r>
            <a:rPr lang="es-ES" sz="1900" kern="1200" dirty="0" err="1"/>
            <a:t>et.al</a:t>
          </a:r>
          <a:r>
            <a:rPr lang="es-ES" sz="1900" kern="1200" dirty="0"/>
            <a:t>. (2007), Uganda: 4,996 varones. 55% de protección. </a:t>
          </a:r>
          <a:endParaRPr lang="en-US" sz="1900" kern="1200" dirty="0"/>
        </a:p>
      </dsp:txBody>
      <dsp:txXfrm>
        <a:off x="48833" y="3217238"/>
        <a:ext cx="7369934" cy="90268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0AEBC-9AF4-AA46-B72A-ECC954F7C952}">
      <dsp:nvSpPr>
        <dsp:cNvPr id="0" name=""/>
        <dsp:cNvSpPr/>
      </dsp:nvSpPr>
      <dsp:spPr>
        <a:xfrm>
          <a:off x="0" y="2339"/>
          <a:ext cx="3962400" cy="134316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a:t>Estudio HPTN 052 (2011), Malawi, </a:t>
          </a:r>
          <a:r>
            <a:rPr lang="es-ES_tradnl" sz="1400" kern="1200" noProof="0" dirty="0" err="1"/>
            <a:t>Zimbabwe</a:t>
          </a:r>
          <a:r>
            <a:rPr lang="es-ES_tradnl" sz="1400" kern="1200" noProof="0" dirty="0"/>
            <a:t>, South </a:t>
          </a:r>
          <a:r>
            <a:rPr lang="es-ES_tradnl" sz="1400" kern="1200" noProof="0" dirty="0" err="1"/>
            <a:t>Africa</a:t>
          </a:r>
          <a:r>
            <a:rPr lang="es-ES_tradnl" sz="1400" kern="1200" noProof="0" dirty="0"/>
            <a:t>, </a:t>
          </a:r>
          <a:r>
            <a:rPr lang="es-ES_tradnl" sz="1400" kern="1200" noProof="0" dirty="0" err="1"/>
            <a:t>Botswana</a:t>
          </a:r>
          <a:r>
            <a:rPr lang="es-ES_tradnl" sz="1400" kern="1200" noProof="0" dirty="0"/>
            <a:t>, </a:t>
          </a:r>
          <a:r>
            <a:rPr lang="es-ES_tradnl" sz="1400" kern="1200" noProof="0" dirty="0" err="1"/>
            <a:t>Kenya</a:t>
          </a:r>
          <a:r>
            <a:rPr lang="es-ES_tradnl" sz="1400" kern="1200" noProof="0" dirty="0"/>
            <a:t>, </a:t>
          </a:r>
          <a:r>
            <a:rPr lang="es-ES_tradnl" sz="1400" kern="1200" noProof="0" dirty="0" err="1"/>
            <a:t>Thailand</a:t>
          </a:r>
          <a:r>
            <a:rPr lang="es-ES_tradnl" sz="1400" kern="1200" noProof="0" dirty="0"/>
            <a:t>, India, </a:t>
          </a:r>
          <a:r>
            <a:rPr lang="es-ES_tradnl" sz="1400" kern="1200" noProof="0" dirty="0" err="1"/>
            <a:t>Brazil</a:t>
          </a:r>
          <a:r>
            <a:rPr lang="es-ES_tradnl" sz="1400" kern="1200" noProof="0" dirty="0"/>
            <a:t>, y Estados Unidos: </a:t>
          </a:r>
          <a:r>
            <a:rPr lang="es-ES_tradnl" sz="1400" b="1" kern="1200" noProof="0" dirty="0"/>
            <a:t>1763</a:t>
          </a:r>
          <a:r>
            <a:rPr lang="es-ES_tradnl" sz="1400" kern="1200" noProof="0" dirty="0"/>
            <a:t> parejas discordantes. Inicio temprano de ART reduce en 96% el riesgo de transmisión de VIH a la pareja sin VIH. </a:t>
          </a:r>
        </a:p>
      </dsp:txBody>
      <dsp:txXfrm>
        <a:off x="65568" y="67907"/>
        <a:ext cx="3831264" cy="1212024"/>
      </dsp:txXfrm>
    </dsp:sp>
    <dsp:sp modelId="{E56553EF-4C19-3A45-810F-18BA93C59859}">
      <dsp:nvSpPr>
        <dsp:cNvPr id="0" name=""/>
        <dsp:cNvSpPr/>
      </dsp:nvSpPr>
      <dsp:spPr>
        <a:xfrm>
          <a:off x="0" y="1385819"/>
          <a:ext cx="3962400" cy="1343160"/>
        </a:xfrm>
        <a:prstGeom prst="roundRect">
          <a:avLst/>
        </a:prstGeom>
        <a:solidFill>
          <a:schemeClr val="accent1">
            <a:shade val="50000"/>
            <a:hueOff val="35922"/>
            <a:satOff val="25974"/>
            <a:lumOff val="267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a:t>PARTNER </a:t>
          </a:r>
          <a:r>
            <a:rPr lang="es-ES_tradnl" sz="1400" kern="1200" noProof="0" dirty="0" err="1"/>
            <a:t>study</a:t>
          </a:r>
          <a:r>
            <a:rPr lang="es-ES_tradnl" sz="1400" kern="1200" noProof="0" dirty="0"/>
            <a:t> (Estudio COMPAÑERO). Rodger, </a:t>
          </a:r>
          <a:r>
            <a:rPr lang="es-ES_tradnl" sz="1400" kern="1200" noProof="0" dirty="0" err="1"/>
            <a:t>et.al</a:t>
          </a:r>
          <a:r>
            <a:rPr lang="es-ES_tradnl" sz="1400" kern="1200" noProof="0" dirty="0"/>
            <a:t>. (2016), 14 países europeos: </a:t>
          </a:r>
          <a:r>
            <a:rPr lang="es-ES_tradnl" sz="1400" b="1" kern="1200" noProof="0" dirty="0"/>
            <a:t>1166</a:t>
          </a:r>
          <a:r>
            <a:rPr lang="es-ES_tradnl" sz="1400" kern="1200" noProof="0" dirty="0"/>
            <a:t> parejas de varones heterosexuales y parejas masculinas. No se reportó ninguna transmisiones de VIH a la pareja sin VIH.  </a:t>
          </a:r>
        </a:p>
      </dsp:txBody>
      <dsp:txXfrm>
        <a:off x="65568" y="1451387"/>
        <a:ext cx="3831264" cy="1212024"/>
      </dsp:txXfrm>
    </dsp:sp>
    <dsp:sp modelId="{2412E5AF-D10B-1D48-AA4E-48C193E2DABB}">
      <dsp:nvSpPr>
        <dsp:cNvPr id="0" name=""/>
        <dsp:cNvSpPr/>
      </dsp:nvSpPr>
      <dsp:spPr>
        <a:xfrm>
          <a:off x="0" y="2769300"/>
          <a:ext cx="3962400" cy="1343160"/>
        </a:xfrm>
        <a:prstGeom prst="roundRect">
          <a:avLst/>
        </a:prstGeom>
        <a:solidFill>
          <a:schemeClr val="accent1">
            <a:shade val="50000"/>
            <a:hueOff val="35922"/>
            <a:satOff val="25974"/>
            <a:lumOff val="267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err="1"/>
            <a:t>Opposits</a:t>
          </a:r>
          <a:r>
            <a:rPr lang="es-ES_tradnl" sz="1400" kern="1200" noProof="0" dirty="0"/>
            <a:t> </a:t>
          </a:r>
          <a:r>
            <a:rPr lang="es-ES_tradnl" sz="1400" kern="1200" noProof="0" dirty="0" err="1"/>
            <a:t>Attract</a:t>
          </a:r>
          <a:r>
            <a:rPr lang="es-ES_tradnl" sz="1400" kern="1200" noProof="0" dirty="0"/>
            <a:t> (los Opuestos se Atraen). </a:t>
          </a:r>
          <a:r>
            <a:rPr lang="es-ES_tradnl" sz="1400" kern="1200" noProof="0" dirty="0" err="1"/>
            <a:t>Bavinton</a:t>
          </a:r>
          <a:r>
            <a:rPr lang="es-ES_tradnl" sz="1400" kern="1200" noProof="0" dirty="0"/>
            <a:t> (2014), Australia, Brasil y Tailandia: </a:t>
          </a:r>
          <a:r>
            <a:rPr lang="es-ES_tradnl" sz="1400" b="1" kern="1200" noProof="0" dirty="0"/>
            <a:t>358</a:t>
          </a:r>
          <a:r>
            <a:rPr lang="es-ES_tradnl" sz="1400" kern="1200" noProof="0" dirty="0"/>
            <a:t> parejas varones discordantes. No se reportó ninguna transmisión de VIH a la pareja sin VIH.  </a:t>
          </a:r>
        </a:p>
      </dsp:txBody>
      <dsp:txXfrm>
        <a:off x="65568" y="2834868"/>
        <a:ext cx="3831264" cy="121202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DF19F-16E0-3146-8B4F-4A37785FAE50}">
      <dsp:nvSpPr>
        <dsp:cNvPr id="0" name=""/>
        <dsp:cNvSpPr/>
      </dsp:nvSpPr>
      <dsp:spPr>
        <a:xfrm>
          <a:off x="0" y="249114"/>
          <a:ext cx="3773753" cy="1292850"/>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b="1" kern="1200" noProof="0" dirty="0"/>
            <a:t>Indetectable = Intransmisible</a:t>
          </a:r>
          <a:r>
            <a:rPr lang="es-ES_tradnl" sz="1600" kern="1200" noProof="0" dirty="0"/>
            <a:t> es una campaña que se lanzó en 2016 para reducir el estigma sobre el VIH y generar conciencia acerca de la importancia del tratamiento</a:t>
          </a:r>
        </a:p>
      </dsp:txBody>
      <dsp:txXfrm>
        <a:off x="63112" y="312226"/>
        <a:ext cx="3647529" cy="116662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48166-79F7-414E-AEC0-576CA9A8EA93}">
      <dsp:nvSpPr>
        <dsp:cNvPr id="0" name=""/>
        <dsp:cNvSpPr/>
      </dsp:nvSpPr>
      <dsp:spPr>
        <a:xfrm>
          <a:off x="0" y="60637"/>
          <a:ext cx="5105400" cy="1300455"/>
        </a:xfrm>
        <a:prstGeom prst="round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PACTG 076-ANRS 024 (1994), Estados Unidos y Francia. </a:t>
          </a:r>
          <a:r>
            <a:rPr lang="es-ES_tradnl" sz="1600" b="1" kern="1200" noProof="0" dirty="0"/>
            <a:t>477</a:t>
          </a:r>
          <a:r>
            <a:rPr lang="es-ES_tradnl" sz="1600" kern="1200" noProof="0" dirty="0"/>
            <a:t> gestantes viviendo con VIH, y </a:t>
          </a:r>
          <a:r>
            <a:rPr lang="es-ES_tradnl" sz="1600" b="1" kern="1200" noProof="0" dirty="0"/>
            <a:t>415</a:t>
          </a:r>
          <a:r>
            <a:rPr lang="es-ES_tradnl" sz="1600" kern="1200" noProof="0" dirty="0"/>
            <a:t> infantes.  El uso profiláctico de zidovudina en gestantes viviendo con VIH y neonatos redujo en 67.5% la transmisión del VIH. </a:t>
          </a:r>
        </a:p>
      </dsp:txBody>
      <dsp:txXfrm>
        <a:off x="63483" y="124120"/>
        <a:ext cx="4978434" cy="1173489"/>
      </dsp:txXfrm>
    </dsp:sp>
    <dsp:sp modelId="{C86A1343-671A-0D44-B832-1C06D02D0378}">
      <dsp:nvSpPr>
        <dsp:cNvPr id="0" name=""/>
        <dsp:cNvSpPr/>
      </dsp:nvSpPr>
      <dsp:spPr>
        <a:xfrm>
          <a:off x="0" y="1407172"/>
          <a:ext cx="5105400" cy="1300455"/>
        </a:xfrm>
        <a:prstGeom prst="roundRect">
          <a:avLst/>
        </a:prstGeom>
        <a:gradFill rotWithShape="0">
          <a:gsLst>
            <a:gs pos="0">
              <a:schemeClr val="accent1">
                <a:shade val="80000"/>
                <a:hueOff val="24309"/>
                <a:satOff val="10605"/>
                <a:lumOff val="11870"/>
                <a:alphaOff val="0"/>
                <a:shade val="51000"/>
                <a:satMod val="130000"/>
              </a:schemeClr>
            </a:gs>
            <a:gs pos="80000">
              <a:schemeClr val="accent1">
                <a:shade val="80000"/>
                <a:hueOff val="24309"/>
                <a:satOff val="10605"/>
                <a:lumOff val="11870"/>
                <a:alphaOff val="0"/>
                <a:shade val="93000"/>
                <a:satMod val="130000"/>
              </a:schemeClr>
            </a:gs>
            <a:gs pos="100000">
              <a:schemeClr val="accent1">
                <a:shade val="80000"/>
                <a:hueOff val="24309"/>
                <a:satOff val="10605"/>
                <a:lumOff val="1187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HIVNET 012 (1999) Uganda. 626 gestantes viviendo con VIH y sus infantes.  El uso profiláctico de Nevirapina redujo la transmisión de VIH a neonatos lactantes en ~50%.</a:t>
          </a:r>
        </a:p>
      </dsp:txBody>
      <dsp:txXfrm>
        <a:off x="63483" y="1470655"/>
        <a:ext cx="4978434" cy="1173489"/>
      </dsp:txXfrm>
    </dsp:sp>
    <dsp:sp modelId="{1122F58A-E118-8C46-8400-82A1BFB88D9B}">
      <dsp:nvSpPr>
        <dsp:cNvPr id="0" name=""/>
        <dsp:cNvSpPr/>
      </dsp:nvSpPr>
      <dsp:spPr>
        <a:xfrm>
          <a:off x="0" y="2753707"/>
          <a:ext cx="5105400" cy="1300455"/>
        </a:xfrm>
        <a:prstGeom prst="roundRect">
          <a:avLst/>
        </a:prstGeom>
        <a:gradFill rotWithShape="0">
          <a:gsLst>
            <a:gs pos="0">
              <a:schemeClr val="accent1">
                <a:shade val="80000"/>
                <a:hueOff val="48618"/>
                <a:satOff val="21210"/>
                <a:lumOff val="23740"/>
                <a:alphaOff val="0"/>
                <a:shade val="51000"/>
                <a:satMod val="130000"/>
              </a:schemeClr>
            </a:gs>
            <a:gs pos="80000">
              <a:schemeClr val="accent1">
                <a:shade val="80000"/>
                <a:hueOff val="48618"/>
                <a:satOff val="21210"/>
                <a:lumOff val="23740"/>
                <a:alphaOff val="0"/>
                <a:shade val="93000"/>
                <a:satMod val="130000"/>
              </a:schemeClr>
            </a:gs>
            <a:gs pos="100000">
              <a:schemeClr val="accent1">
                <a:shade val="80000"/>
                <a:hueOff val="48618"/>
                <a:satOff val="21210"/>
                <a:lumOff val="237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noProof="0" dirty="0"/>
            <a:t>HPTN 040/PACTG 1043 (2012). Argentina, Brasil, Estados Unidos y Sudáfrica. 1648 infantes nacidos de gestantes viviendo con VIH. El tratamiento profiláctico con dos o tres ARV es superior al uso único de Zidovudina en la prevención de la infección con VIH.  </a:t>
          </a:r>
        </a:p>
      </dsp:txBody>
      <dsp:txXfrm>
        <a:off x="63483" y="2817190"/>
        <a:ext cx="4978434" cy="117348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3A38D-5A7B-F84F-87DD-486CCB6757C2}">
      <dsp:nvSpPr>
        <dsp:cNvPr id="0" name=""/>
        <dsp:cNvSpPr/>
      </dsp:nvSpPr>
      <dsp:spPr>
        <a:xfrm rot="10800000">
          <a:off x="1119531" y="341898"/>
          <a:ext cx="2963138" cy="1492708"/>
        </a:xfrm>
        <a:prstGeom prst="homePlat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8243" tIns="49530" rIns="92456" bIns="49530" numCol="1" spcCol="1270" anchor="ctr" anchorCtr="0">
          <a:noAutofit/>
        </a:bodyPr>
        <a:lstStyle/>
        <a:p>
          <a:pPr marL="0" lvl="0" indent="0" algn="ctr" defTabSz="577850">
            <a:lnSpc>
              <a:spcPct val="90000"/>
            </a:lnSpc>
            <a:spcBef>
              <a:spcPct val="0"/>
            </a:spcBef>
            <a:spcAft>
              <a:spcPct val="35000"/>
            </a:spcAft>
            <a:buNone/>
          </a:pPr>
          <a:r>
            <a:rPr lang="es-ES_tradnl" sz="1300" kern="1200" noProof="0" dirty="0"/>
            <a:t>Estudio caso-control de seroconversión en trabajadores de salud después de exposición percutánea al VIH (1997), </a:t>
          </a:r>
        </a:p>
      </dsp:txBody>
      <dsp:txXfrm rot="10800000">
        <a:off x="1492708" y="341898"/>
        <a:ext cx="2589961" cy="1492708"/>
      </dsp:txXfrm>
    </dsp:sp>
    <dsp:sp modelId="{12E9B124-F36E-684D-B1AB-56EB5C5DFC18}">
      <dsp:nvSpPr>
        <dsp:cNvPr id="0" name=""/>
        <dsp:cNvSpPr/>
      </dsp:nvSpPr>
      <dsp:spPr>
        <a:xfrm>
          <a:off x="373177" y="341898"/>
          <a:ext cx="1492708" cy="1492708"/>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179242-A0BD-2A44-8CB7-5FDF1448149F}">
      <dsp:nvSpPr>
        <dsp:cNvPr id="0" name=""/>
        <dsp:cNvSpPr/>
      </dsp:nvSpPr>
      <dsp:spPr>
        <a:xfrm rot="10800000">
          <a:off x="1119531" y="2280192"/>
          <a:ext cx="2963138" cy="1492708"/>
        </a:xfrm>
        <a:prstGeom prst="homePlate">
          <a:avLst/>
        </a:prstGeom>
        <a:solidFill>
          <a:schemeClr val="accent1">
            <a:shade val="80000"/>
            <a:hueOff val="48618"/>
            <a:satOff val="21210"/>
            <a:lumOff val="237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8243" tIns="49530" rIns="92456" bIns="49530" numCol="1" spcCol="1270" anchor="ctr" anchorCtr="0">
          <a:noAutofit/>
        </a:bodyPr>
        <a:lstStyle/>
        <a:p>
          <a:pPr marL="0" lvl="0" indent="0" algn="ctr" defTabSz="577850">
            <a:lnSpc>
              <a:spcPct val="90000"/>
            </a:lnSpc>
            <a:spcBef>
              <a:spcPct val="0"/>
            </a:spcBef>
            <a:spcAft>
              <a:spcPct val="35000"/>
            </a:spcAft>
            <a:buNone/>
          </a:pPr>
          <a:r>
            <a:rPr lang="es-ES_tradnl" sz="1300" kern="1200" noProof="0" dirty="0"/>
            <a:t>33 casos y 665 controles en personal de salud de los Estados Unidos, Francia, Italia, Reino Unido. El uso de Zidovudina ofreció 81% de protección contra VIH </a:t>
          </a:r>
          <a:endParaRPr lang="en-US" sz="1300" kern="1200" dirty="0"/>
        </a:p>
      </dsp:txBody>
      <dsp:txXfrm rot="10800000">
        <a:off x="1492708" y="2280192"/>
        <a:ext cx="2589961" cy="1492708"/>
      </dsp:txXfrm>
    </dsp:sp>
    <dsp:sp modelId="{884C2026-0831-CA4B-B012-013E955ED606}">
      <dsp:nvSpPr>
        <dsp:cNvPr id="0" name=""/>
        <dsp:cNvSpPr/>
      </dsp:nvSpPr>
      <dsp:spPr>
        <a:xfrm>
          <a:off x="373177" y="2280192"/>
          <a:ext cx="1492708" cy="1492708"/>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5290A-9B4D-EE4F-A012-8145817B1DBD}">
      <dsp:nvSpPr>
        <dsp:cNvPr id="0" name=""/>
        <dsp:cNvSpPr/>
      </dsp:nvSpPr>
      <dsp:spPr>
        <a:xfrm>
          <a:off x="0" y="514079"/>
          <a:ext cx="4455847" cy="42120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b="0" i="0" kern="1200" noProof="0" dirty="0"/>
            <a:t>CDC TDF-2 PrEP (2012): Botsuana. 1,219 hombres y mujeres heterosexuales sin VIH demostró que TDF/FTC es 66% efectivo en prevenir la infección por VIH  </a:t>
          </a:r>
          <a:endParaRPr lang="es-ES_tradnl" sz="800" kern="1200" noProof="0" dirty="0"/>
        </a:p>
      </dsp:txBody>
      <dsp:txXfrm>
        <a:off x="20561" y="534640"/>
        <a:ext cx="4414725" cy="380078"/>
      </dsp:txXfrm>
    </dsp:sp>
    <dsp:sp modelId="{3A252B27-2080-CD44-A106-35D2C04C37AE}">
      <dsp:nvSpPr>
        <dsp:cNvPr id="0" name=""/>
        <dsp:cNvSpPr/>
      </dsp:nvSpPr>
      <dsp:spPr>
        <a:xfrm>
          <a:off x="0" y="958320"/>
          <a:ext cx="4455847" cy="421200"/>
        </a:xfrm>
        <a:prstGeom prst="roundRect">
          <a:avLst/>
        </a:prstGeom>
        <a:solidFill>
          <a:schemeClr val="accent1">
            <a:shade val="80000"/>
            <a:hueOff val="8103"/>
            <a:satOff val="3535"/>
            <a:lumOff val="39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b="0" i="0" kern="1200" noProof="0" dirty="0" err="1"/>
            <a:t>iPrEx</a:t>
          </a:r>
          <a:r>
            <a:rPr lang="es-ES_tradnl" sz="800" b="0" i="0" kern="1200" noProof="0" dirty="0"/>
            <a:t> (2010): Brasil, Ecuador, Estados Unidos, Perú, Sudáfrica y Tailandia. 2,499 hombres que tienen sexo con hombres y mujeres transexuales sin VIH demostró 44% de eficacia en la </a:t>
          </a:r>
          <a:r>
            <a:rPr lang="es-ES_tradnl" sz="800" b="0" i="0" kern="1200" noProof="0" dirty="0" err="1"/>
            <a:t>prevencion</a:t>
          </a:r>
          <a:r>
            <a:rPr lang="es-ES_tradnl" sz="800" b="0" i="0" kern="1200" noProof="0" dirty="0"/>
            <a:t> de la infección por VIH </a:t>
          </a:r>
          <a:endParaRPr lang="es-ES_tradnl" sz="800" kern="1200" noProof="0" dirty="0"/>
        </a:p>
      </dsp:txBody>
      <dsp:txXfrm>
        <a:off x="20561" y="978881"/>
        <a:ext cx="4414725" cy="380078"/>
      </dsp:txXfrm>
    </dsp:sp>
    <dsp:sp modelId="{77F6980F-4B1F-C94A-9678-963DAD033BA4}">
      <dsp:nvSpPr>
        <dsp:cNvPr id="0" name=""/>
        <dsp:cNvSpPr/>
      </dsp:nvSpPr>
      <dsp:spPr>
        <a:xfrm>
          <a:off x="0" y="1402559"/>
          <a:ext cx="4455847" cy="421200"/>
        </a:xfrm>
        <a:prstGeom prst="roundRect">
          <a:avLst/>
        </a:prstGeom>
        <a:solidFill>
          <a:schemeClr val="accent1">
            <a:shade val="80000"/>
            <a:hueOff val="16206"/>
            <a:satOff val="7070"/>
            <a:lumOff val="79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b="0" i="0" kern="1200" noProof="0" dirty="0" err="1"/>
            <a:t>Partners</a:t>
          </a:r>
          <a:r>
            <a:rPr lang="es-ES_tradnl" sz="800" b="0" i="0" kern="1200" noProof="0" dirty="0"/>
            <a:t> PrEP (2012): Kenia y Uganda. 4,758 parejas serodiscordantes demostró que </a:t>
          </a:r>
          <a:r>
            <a:rPr lang="es-ES_tradnl" sz="800" b="0" i="0" kern="1200" noProof="0" dirty="0" err="1"/>
            <a:t>tenofovir</a:t>
          </a:r>
          <a:r>
            <a:rPr lang="es-ES_tradnl" sz="800" b="0" i="0" kern="1200" noProof="0" dirty="0"/>
            <a:t> es 66% efectivo y TDF/FTC es 73% en prevenir la </a:t>
          </a:r>
          <a:r>
            <a:rPr lang="es-ES_tradnl" sz="800" b="0" i="0" kern="1200" noProof="0" dirty="0" err="1"/>
            <a:t>infeccion</a:t>
          </a:r>
          <a:r>
            <a:rPr lang="es-ES_tradnl" sz="800" b="0" i="0" kern="1200" noProof="0" dirty="0"/>
            <a:t> </a:t>
          </a:r>
          <a:r>
            <a:rPr lang="es-ES_tradnl" sz="800" b="0" i="0" kern="1200" noProof="0" dirty="0" err="1"/>
            <a:t>for</a:t>
          </a:r>
          <a:r>
            <a:rPr lang="es-ES_tradnl" sz="800" b="0" i="0" kern="1200" noProof="0" dirty="0"/>
            <a:t> VIH de la pareja sin VIH </a:t>
          </a:r>
          <a:endParaRPr lang="es-ES_tradnl" sz="800" kern="1200" noProof="0" dirty="0"/>
        </a:p>
      </dsp:txBody>
      <dsp:txXfrm>
        <a:off x="20561" y="1423120"/>
        <a:ext cx="4414725" cy="380078"/>
      </dsp:txXfrm>
    </dsp:sp>
    <dsp:sp modelId="{2DD051F4-6D5C-F24C-9465-A193AF79D27B}">
      <dsp:nvSpPr>
        <dsp:cNvPr id="0" name=""/>
        <dsp:cNvSpPr/>
      </dsp:nvSpPr>
      <dsp:spPr>
        <a:xfrm>
          <a:off x="0" y="1846800"/>
          <a:ext cx="4455847" cy="421200"/>
        </a:xfrm>
        <a:prstGeom prst="roundRect">
          <a:avLst/>
        </a:prstGeom>
        <a:solidFill>
          <a:schemeClr val="accent1">
            <a:shade val="80000"/>
            <a:hueOff val="24309"/>
            <a:satOff val="10605"/>
            <a:lumOff val="118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b="0" i="0" kern="1200" noProof="0" dirty="0"/>
            <a:t>IPERGAY </a:t>
          </a:r>
          <a:r>
            <a:rPr lang="es-ES_tradnl" sz="800" b="0" i="0" kern="1200" noProof="0" dirty="0" err="1"/>
            <a:t>study</a:t>
          </a:r>
          <a:r>
            <a:rPr lang="es-ES_tradnl" sz="800" b="0" i="0" kern="1200" noProof="0" dirty="0"/>
            <a:t> (2015): PrEP intermitente/PrEP a demanda (2-1-1). Francia, Holanda.  400 hombres que tienen sexo con hombres demostró una eficacia de 86% en la </a:t>
          </a:r>
          <a:r>
            <a:rPr lang="es-ES_tradnl" sz="800" b="0" i="0" kern="1200" noProof="0" dirty="0" err="1"/>
            <a:t>prevencion</a:t>
          </a:r>
          <a:r>
            <a:rPr lang="es-ES_tradnl" sz="800" b="0" i="0" kern="1200" noProof="0" dirty="0"/>
            <a:t> de la infección por VIH (~15 pastillas por mes) </a:t>
          </a:r>
          <a:endParaRPr lang="es-ES_tradnl" sz="800" kern="1200" noProof="0" dirty="0"/>
        </a:p>
      </dsp:txBody>
      <dsp:txXfrm>
        <a:off x="20561" y="1867361"/>
        <a:ext cx="4414725" cy="380078"/>
      </dsp:txXfrm>
    </dsp:sp>
    <dsp:sp modelId="{B01E030E-06A1-F845-882F-6D31CDC61DAE}">
      <dsp:nvSpPr>
        <dsp:cNvPr id="0" name=""/>
        <dsp:cNvSpPr/>
      </dsp:nvSpPr>
      <dsp:spPr>
        <a:xfrm>
          <a:off x="0" y="2291040"/>
          <a:ext cx="4455847" cy="421200"/>
        </a:xfrm>
        <a:prstGeom prst="roundRect">
          <a:avLst/>
        </a:prstGeom>
        <a:solidFill>
          <a:schemeClr val="accent1">
            <a:shade val="80000"/>
            <a:hueOff val="32412"/>
            <a:satOff val="14140"/>
            <a:lumOff val="158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kern="1200" noProof="0" dirty="0"/>
            <a:t>DISCOVER (2020). 94 sedes en Estados Unidos y Europa. 5,387 hombres que tienen sexo con hombres. El estudio demostró que </a:t>
          </a:r>
          <a:r>
            <a:rPr lang="es-ES_tradnl" sz="800" kern="1200" noProof="0" dirty="0" err="1"/>
            <a:t>tenofovir</a:t>
          </a:r>
          <a:r>
            <a:rPr lang="es-ES_tradnl" sz="800" kern="1200" noProof="0" dirty="0"/>
            <a:t> + </a:t>
          </a:r>
          <a:r>
            <a:rPr lang="es-ES_tradnl" sz="800" kern="1200" noProof="0" dirty="0" err="1"/>
            <a:t>alafenamida</a:t>
          </a:r>
          <a:r>
            <a:rPr lang="es-ES_tradnl" sz="800" kern="1200" noProof="0" dirty="0"/>
            <a:t> era superior a </a:t>
          </a:r>
          <a:r>
            <a:rPr lang="es-ES_tradnl" sz="800" kern="1200" noProof="0" dirty="0" err="1"/>
            <a:t>tenofovir</a:t>
          </a:r>
          <a:r>
            <a:rPr lang="es-ES_tradnl" sz="800" kern="1200" noProof="0" dirty="0"/>
            <a:t> </a:t>
          </a:r>
          <a:r>
            <a:rPr lang="es-ES_tradnl" sz="800" kern="1200" noProof="0" dirty="0" err="1"/>
            <a:t>disoproxil</a:t>
          </a:r>
          <a:r>
            <a:rPr lang="es-ES_tradnl" sz="800" kern="1200" noProof="0" dirty="0"/>
            <a:t> fumarato y </a:t>
          </a:r>
          <a:r>
            <a:rPr lang="es-ES_tradnl" sz="800" kern="1200" noProof="0" dirty="0" err="1"/>
            <a:t>emtricitabina</a:t>
          </a:r>
          <a:r>
            <a:rPr lang="es-ES_tradnl" sz="800" kern="1200" noProof="0" dirty="0"/>
            <a:t>. </a:t>
          </a:r>
        </a:p>
      </dsp:txBody>
      <dsp:txXfrm>
        <a:off x="20561" y="2311601"/>
        <a:ext cx="4414725" cy="380078"/>
      </dsp:txXfrm>
    </dsp:sp>
    <dsp:sp modelId="{362407F2-D672-0E40-9E10-1A7C9E09A9F3}">
      <dsp:nvSpPr>
        <dsp:cNvPr id="0" name=""/>
        <dsp:cNvSpPr/>
      </dsp:nvSpPr>
      <dsp:spPr>
        <a:xfrm>
          <a:off x="0" y="2735280"/>
          <a:ext cx="4455847" cy="421200"/>
        </a:xfrm>
        <a:prstGeom prst="roundRect">
          <a:avLst/>
        </a:prstGeom>
        <a:solidFill>
          <a:schemeClr val="accent1">
            <a:shade val="80000"/>
            <a:hueOff val="40515"/>
            <a:satOff val="17675"/>
            <a:lumOff val="197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b="0" i="0" kern="1200" noProof="0" dirty="0"/>
            <a:t>HPTN 083 PrEP inyectable con </a:t>
          </a:r>
          <a:r>
            <a:rPr lang="es-ES_tradnl" sz="800" b="0" i="0" kern="1200" noProof="0" dirty="0" err="1"/>
            <a:t>Cabotegravir</a:t>
          </a:r>
          <a:r>
            <a:rPr lang="es-ES_tradnl" sz="800" b="0" i="0" kern="1200" noProof="0" dirty="0"/>
            <a:t> (2021): Argentina, Brasil, </a:t>
          </a:r>
          <a:r>
            <a:rPr lang="es-ES_tradnl" sz="800" b="0" i="0" kern="1200" noProof="0" dirty="0" err="1"/>
            <a:t>Peru</a:t>
          </a:r>
          <a:r>
            <a:rPr lang="es-ES_tradnl" sz="800" b="0" i="0" kern="1200" noProof="0" dirty="0"/>
            <a:t>, Sudáfrica y Tailandia. 4,570 hombres que tienen sexo con hombres y mujeres </a:t>
          </a:r>
          <a:r>
            <a:rPr lang="es-ES_tradnl" sz="800" b="0" i="0" kern="1200" noProof="0" dirty="0" err="1"/>
            <a:t>transgenero</a:t>
          </a:r>
          <a:r>
            <a:rPr lang="es-ES_tradnl" sz="800" b="0" i="0" kern="1200" noProof="0" dirty="0"/>
            <a:t> sin VIH demostró que </a:t>
          </a:r>
          <a:r>
            <a:rPr lang="es-ES_tradnl" sz="800" b="0" i="0" kern="1200" noProof="0" dirty="0" err="1"/>
            <a:t>Cabotegravir</a:t>
          </a:r>
          <a:r>
            <a:rPr lang="es-ES_tradnl" sz="800" b="0" i="0" kern="1200" noProof="0" dirty="0"/>
            <a:t> inyectable una vez al mes es </a:t>
          </a:r>
          <a:r>
            <a:rPr lang="es-ES_tradnl" sz="800" b="0" i="0" kern="1200" noProof="0" dirty="0" err="1"/>
            <a:t>estadisticamente</a:t>
          </a:r>
          <a:r>
            <a:rPr lang="es-ES_tradnl" sz="800" b="0" i="0" kern="1200" noProof="0" dirty="0"/>
            <a:t> superior al uso de PrEP oral </a:t>
          </a:r>
          <a:endParaRPr lang="es-ES_tradnl" sz="800" kern="1200" noProof="0" dirty="0"/>
        </a:p>
      </dsp:txBody>
      <dsp:txXfrm>
        <a:off x="20561" y="2755841"/>
        <a:ext cx="4414725" cy="380078"/>
      </dsp:txXfrm>
    </dsp:sp>
    <dsp:sp modelId="{259824CD-EA7B-224B-8BBB-3BF1BBF4930A}">
      <dsp:nvSpPr>
        <dsp:cNvPr id="0" name=""/>
        <dsp:cNvSpPr/>
      </dsp:nvSpPr>
      <dsp:spPr>
        <a:xfrm>
          <a:off x="0" y="3179519"/>
          <a:ext cx="4455847" cy="421200"/>
        </a:xfrm>
        <a:prstGeom prst="roundRect">
          <a:avLst/>
        </a:prstGeom>
        <a:solidFill>
          <a:schemeClr val="accent1">
            <a:shade val="80000"/>
            <a:hueOff val="48618"/>
            <a:satOff val="21210"/>
            <a:lumOff val="237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s-ES_tradnl" sz="800" b="0" i="0" kern="1200" noProof="0" dirty="0"/>
            <a:t>HPTN 084 PrEP inyectable con </a:t>
          </a:r>
          <a:r>
            <a:rPr lang="es-ES_tradnl" sz="800" b="0" i="0" kern="1200" noProof="0" dirty="0" err="1"/>
            <a:t>Cabotegravir</a:t>
          </a:r>
          <a:r>
            <a:rPr lang="es-ES_tradnl" sz="800" b="0" i="0" kern="1200" noProof="0" dirty="0"/>
            <a:t> (2021): Botsuana, </a:t>
          </a:r>
          <a:r>
            <a:rPr lang="es-ES_tradnl" sz="800" b="0" i="0" kern="1200" noProof="0" dirty="0" err="1"/>
            <a:t>Eswatini</a:t>
          </a:r>
          <a:r>
            <a:rPr lang="es-ES_tradnl" sz="800" b="0" i="0" kern="1200" noProof="0" dirty="0"/>
            <a:t>, </a:t>
          </a:r>
          <a:r>
            <a:rPr lang="es-ES_tradnl" sz="800" b="0" i="0" kern="1200" noProof="0" dirty="0" err="1"/>
            <a:t>Kenya</a:t>
          </a:r>
          <a:r>
            <a:rPr lang="es-ES_tradnl" sz="800" b="0" i="0" kern="1200" noProof="0" dirty="0"/>
            <a:t>, Malawi, Sudáfrica, Uganda y Zimbabue. 3,224 mujeres demostró que el uso de </a:t>
          </a:r>
          <a:r>
            <a:rPr lang="es-ES_tradnl" sz="800" b="0" i="0" kern="1200" noProof="0" dirty="0" err="1"/>
            <a:t>Cabotegravir</a:t>
          </a:r>
          <a:r>
            <a:rPr lang="es-ES_tradnl" sz="800" b="0" i="0" kern="1200" noProof="0" dirty="0"/>
            <a:t> inyectable una vez al mes es estadísticamente superior al uso de PrEP oral.  </a:t>
          </a:r>
          <a:endParaRPr lang="es-ES_tradnl" sz="800" kern="1200" noProof="0" dirty="0"/>
        </a:p>
      </dsp:txBody>
      <dsp:txXfrm>
        <a:off x="20561" y="3200080"/>
        <a:ext cx="4414725" cy="38007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BC3D9-DFAB-024A-B1A4-0BD33B288437}">
      <dsp:nvSpPr>
        <dsp:cNvPr id="0" name=""/>
        <dsp:cNvSpPr/>
      </dsp:nvSpPr>
      <dsp:spPr>
        <a:xfrm>
          <a:off x="0" y="134009"/>
          <a:ext cx="5257800" cy="73710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a:t>RV144 (2009), Tailandia. 16,402 varones y mujeres sin VIH demostró que la vacuna ofreció ~31.2% de protección contra el VIH </a:t>
          </a:r>
        </a:p>
      </dsp:txBody>
      <dsp:txXfrm>
        <a:off x="35982" y="169991"/>
        <a:ext cx="5185836" cy="665136"/>
      </dsp:txXfrm>
    </dsp:sp>
    <dsp:sp modelId="{84420C22-533F-A648-A5E7-E5978BE2354C}">
      <dsp:nvSpPr>
        <dsp:cNvPr id="0" name=""/>
        <dsp:cNvSpPr/>
      </dsp:nvSpPr>
      <dsp:spPr>
        <a:xfrm>
          <a:off x="0" y="911429"/>
          <a:ext cx="5257800" cy="737100"/>
        </a:xfrm>
        <a:prstGeom prst="roundRect">
          <a:avLst/>
        </a:prstGeom>
        <a:solidFill>
          <a:schemeClr val="accent1">
            <a:shade val="80000"/>
            <a:hueOff val="12155"/>
            <a:satOff val="5302"/>
            <a:lumOff val="59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err="1"/>
            <a:t>VaxGen</a:t>
          </a:r>
          <a:r>
            <a:rPr lang="es-ES_tradnl" sz="1400" kern="1200" noProof="0" dirty="0"/>
            <a:t> </a:t>
          </a:r>
          <a:r>
            <a:rPr lang="es-ES_tradnl" sz="1400" kern="1200" noProof="0" dirty="0" err="1"/>
            <a:t>trials</a:t>
          </a:r>
          <a:r>
            <a:rPr lang="es-ES_tradnl" sz="1400" kern="1200" noProof="0" dirty="0"/>
            <a:t> (VAX004, 2003), Estados Unidos y Europa. 5,108 varones y 309 mujeres. El estudio no reportó eficacia </a:t>
          </a:r>
        </a:p>
      </dsp:txBody>
      <dsp:txXfrm>
        <a:off x="35982" y="947411"/>
        <a:ext cx="5185836" cy="665136"/>
      </dsp:txXfrm>
    </dsp:sp>
    <dsp:sp modelId="{65BF38B8-F30E-7940-BB49-1BC24C56B347}">
      <dsp:nvSpPr>
        <dsp:cNvPr id="0" name=""/>
        <dsp:cNvSpPr/>
      </dsp:nvSpPr>
      <dsp:spPr>
        <a:xfrm>
          <a:off x="0" y="1688849"/>
          <a:ext cx="5257800" cy="737100"/>
        </a:xfrm>
        <a:prstGeom prst="roundRect">
          <a:avLst/>
        </a:prstGeom>
        <a:solidFill>
          <a:schemeClr val="accent1">
            <a:shade val="80000"/>
            <a:hueOff val="24309"/>
            <a:satOff val="10605"/>
            <a:lumOff val="118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err="1"/>
            <a:t>VaxGen</a:t>
          </a:r>
          <a:r>
            <a:rPr lang="es-ES_tradnl" sz="1400" kern="1200" noProof="0" dirty="0"/>
            <a:t> </a:t>
          </a:r>
          <a:r>
            <a:rPr lang="es-ES_tradnl" sz="1400" kern="1200" noProof="0" dirty="0" err="1"/>
            <a:t>trials</a:t>
          </a:r>
          <a:r>
            <a:rPr lang="es-ES_tradnl" sz="1400" kern="1200" noProof="0" dirty="0"/>
            <a:t> (VAX003, 2006) Tailandia. 2546 varones y mujeres </a:t>
          </a:r>
          <a:r>
            <a:rPr lang="es-ES_tradnl" sz="1400" kern="1200" noProof="0" dirty="0" err="1"/>
            <a:t>usarios</a:t>
          </a:r>
          <a:r>
            <a:rPr lang="es-ES_tradnl" sz="1400" kern="1200" noProof="0" dirty="0"/>
            <a:t> de drogas inyectables.  El estudio no reportó eficacia</a:t>
          </a:r>
        </a:p>
      </dsp:txBody>
      <dsp:txXfrm>
        <a:off x="35982" y="1724831"/>
        <a:ext cx="5185836" cy="665136"/>
      </dsp:txXfrm>
    </dsp:sp>
    <dsp:sp modelId="{55A40B58-1A5A-CC46-845B-0DFC3C35739F}">
      <dsp:nvSpPr>
        <dsp:cNvPr id="0" name=""/>
        <dsp:cNvSpPr/>
      </dsp:nvSpPr>
      <dsp:spPr>
        <a:xfrm>
          <a:off x="0" y="2466269"/>
          <a:ext cx="5257800" cy="737100"/>
        </a:xfrm>
        <a:prstGeom prst="roundRect">
          <a:avLst/>
        </a:prstGeom>
        <a:solidFill>
          <a:schemeClr val="accent1">
            <a:shade val="80000"/>
            <a:hueOff val="36464"/>
            <a:satOff val="15907"/>
            <a:lumOff val="17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a:t>Estudio STEP/HVTN 502 (2007), Brasil, Estados Unidos y Perú. 3,000 varones y mujeres. El estudio se suspendió por recomendación de la Junta de Monitoreo de Datos y Seguridad</a:t>
          </a:r>
        </a:p>
      </dsp:txBody>
      <dsp:txXfrm>
        <a:off x="35982" y="2502251"/>
        <a:ext cx="5185836" cy="665136"/>
      </dsp:txXfrm>
    </dsp:sp>
    <dsp:sp modelId="{A05F434A-E12F-E041-9D17-2ADD76285CEF}">
      <dsp:nvSpPr>
        <dsp:cNvPr id="0" name=""/>
        <dsp:cNvSpPr/>
      </dsp:nvSpPr>
      <dsp:spPr>
        <a:xfrm>
          <a:off x="0" y="3243690"/>
          <a:ext cx="5257800" cy="737100"/>
        </a:xfrm>
        <a:prstGeom prst="roundRect">
          <a:avLst/>
        </a:prstGeom>
        <a:solidFill>
          <a:schemeClr val="accent1">
            <a:shade val="80000"/>
            <a:hueOff val="48618"/>
            <a:satOff val="21210"/>
            <a:lumOff val="237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noProof="0" dirty="0" err="1"/>
            <a:t>Phambili</a:t>
          </a:r>
          <a:r>
            <a:rPr lang="es-ES_tradnl" sz="1400" kern="1200" noProof="0" dirty="0"/>
            <a:t>/HVTN 503 (2007), Sudáfrica. 801 mujeres. El estudio se suspendió </a:t>
          </a:r>
        </a:p>
      </dsp:txBody>
      <dsp:txXfrm>
        <a:off x="35982" y="3279672"/>
        <a:ext cx="5185836" cy="665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426D7-4754-2A4E-869A-639DFD8C0980}">
      <dsp:nvSpPr>
        <dsp:cNvPr id="0" name=""/>
        <dsp:cNvSpPr/>
      </dsp:nvSpPr>
      <dsp:spPr>
        <a:xfrm>
          <a:off x="1883" y="0"/>
          <a:ext cx="1973944" cy="32766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Conocer sobre el VIH, el SIDA, su epidemiología y las estrategias de prevención biomédica vigentes </a:t>
          </a:r>
          <a:endParaRPr lang="en-US" sz="1400" kern="1200" dirty="0"/>
        </a:p>
      </dsp:txBody>
      <dsp:txXfrm>
        <a:off x="1883" y="1310640"/>
        <a:ext cx="1973944" cy="1310640"/>
      </dsp:txXfrm>
    </dsp:sp>
    <dsp:sp modelId="{A8FFEAFF-C0B9-FB42-B4DB-344222F993DC}">
      <dsp:nvSpPr>
        <dsp:cNvPr id="0" name=""/>
        <dsp:cNvSpPr/>
      </dsp:nvSpPr>
      <dsp:spPr>
        <a:xfrm>
          <a:off x="443301" y="196595"/>
          <a:ext cx="1091107" cy="1091107"/>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86F4C-497C-734B-A89E-98F684637D81}">
      <dsp:nvSpPr>
        <dsp:cNvPr id="0" name=""/>
        <dsp:cNvSpPr/>
      </dsp:nvSpPr>
      <dsp:spPr>
        <a:xfrm>
          <a:off x="2035046" y="0"/>
          <a:ext cx="1973944" cy="3276600"/>
        </a:xfrm>
        <a:prstGeom prst="roundRect">
          <a:avLst>
            <a:gd name="adj" fmla="val 10000"/>
          </a:avLst>
        </a:prstGeom>
        <a:solidFill>
          <a:schemeClr val="accent5">
            <a:hueOff val="1024826"/>
            <a:satOff val="0"/>
            <a:lumOff val="-10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Aprender sobre el proceso de investigación en prevención del VIH </a:t>
          </a:r>
          <a:endParaRPr lang="en-US" sz="1400" kern="1200" dirty="0"/>
        </a:p>
      </dsp:txBody>
      <dsp:txXfrm>
        <a:off x="2035046" y="1310640"/>
        <a:ext cx="1973944" cy="1310640"/>
      </dsp:txXfrm>
    </dsp:sp>
    <dsp:sp modelId="{A9F1288C-B19D-114B-9EC7-C77698722A90}">
      <dsp:nvSpPr>
        <dsp:cNvPr id="0" name=""/>
        <dsp:cNvSpPr/>
      </dsp:nvSpPr>
      <dsp:spPr>
        <a:xfrm>
          <a:off x="2476464" y="196595"/>
          <a:ext cx="1091107" cy="1091107"/>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5D1378-66D3-4E45-9D9E-D80756B03618}">
      <dsp:nvSpPr>
        <dsp:cNvPr id="0" name=""/>
        <dsp:cNvSpPr/>
      </dsp:nvSpPr>
      <dsp:spPr>
        <a:xfrm>
          <a:off x="4068209" y="0"/>
          <a:ext cx="1973944" cy="3276600"/>
        </a:xfrm>
        <a:prstGeom prst="roundRect">
          <a:avLst>
            <a:gd name="adj" fmla="val 10000"/>
          </a:avLst>
        </a:prstGeom>
        <a:solidFill>
          <a:schemeClr val="accent5">
            <a:hueOff val="2049653"/>
            <a:satOff val="0"/>
            <a:lumOff val="-20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Informarse sobre el rol de la comunidad en la investigación sobre VIH</a:t>
          </a:r>
          <a:endParaRPr lang="en-US" sz="1400" kern="1200" dirty="0"/>
        </a:p>
      </dsp:txBody>
      <dsp:txXfrm>
        <a:off x="4068209" y="1310640"/>
        <a:ext cx="1973944" cy="1310640"/>
      </dsp:txXfrm>
    </dsp:sp>
    <dsp:sp modelId="{C6F5540B-B9AE-514F-A0A0-055443F426EA}">
      <dsp:nvSpPr>
        <dsp:cNvPr id="0" name=""/>
        <dsp:cNvSpPr/>
      </dsp:nvSpPr>
      <dsp:spPr>
        <a:xfrm>
          <a:off x="4509627" y="196595"/>
          <a:ext cx="1091107" cy="1091107"/>
        </a:xfrm>
        <a:prstGeom prst="ellipse">
          <a:avLst/>
        </a:prstGeom>
        <a:blipFill>
          <a:blip xmlns:r="http://schemas.openxmlformats.org/officeDocument/2006/relationships" r:embed="rId3">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8E3D71-8E00-6640-ACBC-ADD8A9618209}">
      <dsp:nvSpPr>
        <dsp:cNvPr id="0" name=""/>
        <dsp:cNvSpPr/>
      </dsp:nvSpPr>
      <dsp:spPr>
        <a:xfrm>
          <a:off x="6101372" y="0"/>
          <a:ext cx="1973944" cy="3276600"/>
        </a:xfrm>
        <a:prstGeom prst="roundRect">
          <a:avLst>
            <a:gd name="adj" fmla="val 10000"/>
          </a:avLst>
        </a:prstGeom>
        <a:solidFill>
          <a:schemeClr val="accent5">
            <a:hueOff val="3074479"/>
            <a:satOff val="0"/>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Revisar las investigaciones sobre prevención que cambiaron el curso de la epidemia del VIH y el SIDA en el mundo</a:t>
          </a:r>
          <a:endParaRPr lang="en-US" sz="1400" kern="1200" dirty="0"/>
        </a:p>
      </dsp:txBody>
      <dsp:txXfrm>
        <a:off x="6101372" y="1310640"/>
        <a:ext cx="1973944" cy="1310640"/>
      </dsp:txXfrm>
    </dsp:sp>
    <dsp:sp modelId="{57D7318D-6F4C-D544-84A2-08D1D91E827E}">
      <dsp:nvSpPr>
        <dsp:cNvPr id="0" name=""/>
        <dsp:cNvSpPr/>
      </dsp:nvSpPr>
      <dsp:spPr>
        <a:xfrm>
          <a:off x="6542790" y="196595"/>
          <a:ext cx="1091107" cy="1091107"/>
        </a:xfrm>
        <a:prstGeom prst="ellipse">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4B786-2D4A-A041-987E-44E1AFA0F0ED}">
      <dsp:nvSpPr>
        <dsp:cNvPr id="0" name=""/>
        <dsp:cNvSpPr/>
      </dsp:nvSpPr>
      <dsp:spPr>
        <a:xfrm>
          <a:off x="323087" y="2621280"/>
          <a:ext cx="7431024" cy="491490"/>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B8EAD-4DDD-7D4E-BBFB-03B9B35D7B52}">
      <dsp:nvSpPr>
        <dsp:cNvPr id="0" name=""/>
        <dsp:cNvSpPr/>
      </dsp:nvSpPr>
      <dsp:spPr>
        <a:xfrm>
          <a:off x="0" y="138112"/>
          <a:ext cx="4800600" cy="518400"/>
        </a:xfrm>
        <a:prstGeom prst="rect">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US" sz="1800" b="0" kern="1200" dirty="0"/>
            <a:t>Preguntas principales de investigación</a:t>
          </a:r>
          <a:endParaRPr lang="en-US" sz="1800" kern="1200" dirty="0"/>
        </a:p>
      </dsp:txBody>
      <dsp:txXfrm>
        <a:off x="0" y="138112"/>
        <a:ext cx="4800600" cy="518400"/>
      </dsp:txXfrm>
    </dsp:sp>
    <dsp:sp modelId="{F8514877-B775-7E49-90A3-8AA31C629E11}">
      <dsp:nvSpPr>
        <dsp:cNvPr id="0" name=""/>
        <dsp:cNvSpPr/>
      </dsp:nvSpPr>
      <dsp:spPr>
        <a:xfrm>
          <a:off x="0" y="677315"/>
          <a:ext cx="4800600" cy="27669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b="0" kern="1200" dirty="0"/>
            <a:t>Nos embarcamos en probar un nuevo concepto en la ciencia del VIH: </a:t>
          </a:r>
          <a:endParaRPr lang="en-US" sz="1800" kern="1200" dirty="0"/>
        </a:p>
        <a:p>
          <a:pPr marL="171450" lvl="1" indent="-171450" algn="l" defTabSz="800100">
            <a:lnSpc>
              <a:spcPct val="90000"/>
            </a:lnSpc>
            <a:spcBef>
              <a:spcPct val="0"/>
            </a:spcBef>
            <a:spcAft>
              <a:spcPct val="15000"/>
            </a:spcAft>
            <a:buChar char="•"/>
          </a:pPr>
          <a:r>
            <a:rPr lang="es-ES" sz="1800" b="0" kern="1200" dirty="0"/>
            <a:t>¿un anticuerpo contra el VIH llamado VRC01 previene la adquisición del VIH?</a:t>
          </a:r>
          <a:endParaRPr lang="en-US" sz="1800" kern="1200" dirty="0"/>
        </a:p>
        <a:p>
          <a:pPr marL="171450" lvl="1" indent="-171450" algn="l" defTabSz="800100">
            <a:lnSpc>
              <a:spcPct val="90000"/>
            </a:lnSpc>
            <a:spcBef>
              <a:spcPct val="0"/>
            </a:spcBef>
            <a:spcAft>
              <a:spcPct val="15000"/>
            </a:spcAft>
            <a:buChar char="•"/>
          </a:pPr>
          <a:r>
            <a:rPr lang="es-ES" sz="1800" b="0" kern="1200" dirty="0"/>
            <a:t>¿Es seguro administrar el anticuerpo VRC01 a las personas? </a:t>
          </a:r>
          <a:endParaRPr lang="en-US" sz="1800" kern="1200" dirty="0"/>
        </a:p>
        <a:p>
          <a:pPr marL="171450" lvl="1" indent="-171450" algn="l" defTabSz="800100">
            <a:lnSpc>
              <a:spcPct val="90000"/>
            </a:lnSpc>
            <a:spcBef>
              <a:spcPct val="0"/>
            </a:spcBef>
            <a:spcAft>
              <a:spcPct val="15000"/>
            </a:spcAft>
            <a:buChar char="•"/>
          </a:pPr>
          <a:r>
            <a:rPr lang="es-ES" sz="1800" b="0" kern="1200" dirty="0"/>
            <a:t>¿Las personas pueden tolerar el anticuerpo sin sentirse demasiado incómodas? </a:t>
          </a:r>
          <a:endParaRPr lang="en-US" sz="1800" kern="1200" dirty="0"/>
        </a:p>
        <a:p>
          <a:pPr marL="171450" lvl="1" indent="-171450" algn="l" defTabSz="800100">
            <a:lnSpc>
              <a:spcPct val="90000"/>
            </a:lnSpc>
            <a:spcBef>
              <a:spcPct val="0"/>
            </a:spcBef>
            <a:spcAft>
              <a:spcPct val="15000"/>
            </a:spcAft>
            <a:buChar char="•"/>
          </a:pPr>
          <a:r>
            <a:rPr lang="es-ES" sz="1800" b="0" kern="1200" dirty="0"/>
            <a:t>¿Reduce VRC01 las posibilidades de que las personas contraigan el VIH?</a:t>
          </a:r>
          <a:endParaRPr lang="en-US" sz="1800" kern="1200" dirty="0"/>
        </a:p>
      </dsp:txBody>
      <dsp:txXfrm>
        <a:off x="0" y="677315"/>
        <a:ext cx="4800600" cy="276696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12709-660F-7844-A5E2-EC4577C1BA4A}">
      <dsp:nvSpPr>
        <dsp:cNvPr id="0" name=""/>
        <dsp:cNvSpPr/>
      </dsp:nvSpPr>
      <dsp:spPr>
        <a:xfrm>
          <a:off x="0" y="412"/>
          <a:ext cx="8001000" cy="69391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0" kern="1200" dirty="0">
              <a:latin typeface="Arial" panose="020B0604020202020204" pitchFamily="34" charset="0"/>
              <a:cs typeface="Arial" panose="020B0604020202020204" pitchFamily="34" charset="0"/>
            </a:rPr>
            <a:t>Se comprobó que este enfoque es aceptable a nivel mundial</a:t>
          </a:r>
          <a:endParaRPr lang="en-US" sz="1400" kern="1200" dirty="0">
            <a:latin typeface="Arial" panose="020B0604020202020204" pitchFamily="34" charset="0"/>
            <a:cs typeface="Arial" panose="020B0604020202020204" pitchFamily="34" charset="0"/>
          </a:endParaRPr>
        </a:p>
      </dsp:txBody>
      <dsp:txXfrm>
        <a:off x="33874" y="34286"/>
        <a:ext cx="7933252" cy="626162"/>
      </dsp:txXfrm>
    </dsp:sp>
    <dsp:sp modelId="{3D058FF9-15DF-4B43-AEC5-BFF35FFE22AE}">
      <dsp:nvSpPr>
        <dsp:cNvPr id="0" name=""/>
        <dsp:cNvSpPr/>
      </dsp:nvSpPr>
      <dsp:spPr>
        <a:xfrm>
          <a:off x="0" y="707878"/>
          <a:ext cx="8001000" cy="693910"/>
        </a:xfrm>
        <a:prstGeom prst="roundRect">
          <a:avLst/>
        </a:prstGeom>
        <a:solidFill>
          <a:schemeClr val="accent1">
            <a:shade val="80000"/>
            <a:hueOff val="12155"/>
            <a:satOff val="5302"/>
            <a:lumOff val="59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0" kern="1200" dirty="0">
              <a:latin typeface="Arial" panose="020B0604020202020204" pitchFamily="34" charset="0"/>
              <a:cs typeface="Arial" panose="020B0604020202020204" pitchFamily="34" charset="0"/>
            </a:rPr>
            <a:t>Se comprobó que un anticuerpo ampliamente neutralizante puede prevenir la adquisición del VIH. No se esta tratando de licenciar VRC01, porque se sabe que existen otros anticuerpos ampliamente neutralizantes que son mas potentes. </a:t>
          </a:r>
          <a:endParaRPr lang="en-US" sz="1400" kern="1200" dirty="0">
            <a:latin typeface="Arial" panose="020B0604020202020204" pitchFamily="34" charset="0"/>
            <a:cs typeface="Arial" panose="020B0604020202020204" pitchFamily="34" charset="0"/>
          </a:endParaRPr>
        </a:p>
      </dsp:txBody>
      <dsp:txXfrm>
        <a:off x="33874" y="741752"/>
        <a:ext cx="7933252" cy="626162"/>
      </dsp:txXfrm>
    </dsp:sp>
    <dsp:sp modelId="{28D12538-6F97-D447-823D-021AE3A918AD}">
      <dsp:nvSpPr>
        <dsp:cNvPr id="0" name=""/>
        <dsp:cNvSpPr/>
      </dsp:nvSpPr>
      <dsp:spPr>
        <a:xfrm>
          <a:off x="0" y="1415345"/>
          <a:ext cx="8001000" cy="693910"/>
        </a:xfrm>
        <a:prstGeom prst="roundRect">
          <a:avLst/>
        </a:prstGeom>
        <a:solidFill>
          <a:schemeClr val="accent1">
            <a:shade val="80000"/>
            <a:hueOff val="24309"/>
            <a:satOff val="10605"/>
            <a:lumOff val="118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US" sz="1400" b="0" i="0" kern="1200" dirty="0">
              <a:latin typeface="Arial" panose="020B0604020202020204" pitchFamily="34" charset="0"/>
              <a:cs typeface="Arial" panose="020B0604020202020204" pitchFamily="34" charset="0"/>
            </a:rPr>
            <a:t>Se descubrió que no solo es importante la concentración de anticuerpos en la sangre en el momento de la adquisición del VIH, sino que también es la sensibilidad del virus al anticuerpo lo que determina si el VRC01 puede prevenir el VIH. </a:t>
          </a:r>
          <a:r>
            <a:rPr lang="es-US" sz="1400" b="0" kern="1200" dirty="0">
              <a:latin typeface="Arial" panose="020B0604020202020204" pitchFamily="34" charset="0"/>
              <a:cs typeface="Arial" panose="020B0604020202020204" pitchFamily="34" charset="0"/>
            </a:rPr>
            <a:t>El VIH sigue siendo un virus muy inteligente. </a:t>
          </a:r>
          <a:endParaRPr lang="en-US" sz="1400" kern="1200" dirty="0">
            <a:latin typeface="Arial" panose="020B0604020202020204" pitchFamily="34" charset="0"/>
            <a:cs typeface="Arial" panose="020B0604020202020204" pitchFamily="34" charset="0"/>
          </a:endParaRPr>
        </a:p>
      </dsp:txBody>
      <dsp:txXfrm>
        <a:off x="33874" y="1449219"/>
        <a:ext cx="7933252" cy="626162"/>
      </dsp:txXfrm>
    </dsp:sp>
    <dsp:sp modelId="{96C0E709-8D65-EF4F-AB92-9F35E1AA9D1B}">
      <dsp:nvSpPr>
        <dsp:cNvPr id="0" name=""/>
        <dsp:cNvSpPr/>
      </dsp:nvSpPr>
      <dsp:spPr>
        <a:xfrm>
          <a:off x="0" y="2122812"/>
          <a:ext cx="8001000" cy="693910"/>
        </a:xfrm>
        <a:prstGeom prst="roundRect">
          <a:avLst/>
        </a:prstGeom>
        <a:solidFill>
          <a:schemeClr val="accent1">
            <a:shade val="80000"/>
            <a:hueOff val="36464"/>
            <a:satOff val="15907"/>
            <a:lumOff val="17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US" sz="1400" b="0" i="0" kern="1200" dirty="0">
              <a:latin typeface="Arial" panose="020B0604020202020204" pitchFamily="34" charset="0"/>
              <a:cs typeface="Arial" panose="020B0604020202020204" pitchFamily="34" charset="0"/>
            </a:rPr>
            <a:t>Se puede usar una prueba de laboratorio de neutralización para predecir que tan bien un anticuerpo puede prevenir la adquisición de virus a los que las personas pueden estar expuestas. </a:t>
          </a:r>
          <a:endParaRPr lang="en-US" sz="1400" kern="1200" dirty="0">
            <a:latin typeface="Arial" panose="020B0604020202020204" pitchFamily="34" charset="0"/>
            <a:cs typeface="Arial" panose="020B0604020202020204" pitchFamily="34" charset="0"/>
          </a:endParaRPr>
        </a:p>
      </dsp:txBody>
      <dsp:txXfrm>
        <a:off x="33874" y="2156686"/>
        <a:ext cx="7933252" cy="626162"/>
      </dsp:txXfrm>
    </dsp:sp>
    <dsp:sp modelId="{15AE5B27-82CD-204D-AC30-33BB05C1B42B}">
      <dsp:nvSpPr>
        <dsp:cNvPr id="0" name=""/>
        <dsp:cNvSpPr/>
      </dsp:nvSpPr>
      <dsp:spPr>
        <a:xfrm>
          <a:off x="0" y="2830279"/>
          <a:ext cx="8001000" cy="693910"/>
        </a:xfrm>
        <a:prstGeom prst="roundRect">
          <a:avLst/>
        </a:prstGeom>
        <a:solidFill>
          <a:schemeClr val="accent1">
            <a:shade val="80000"/>
            <a:hueOff val="48618"/>
            <a:satOff val="21210"/>
            <a:lumOff val="237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US" sz="1400" b="0" kern="1200">
              <a:latin typeface="Arial" panose="020B0604020202020204" pitchFamily="34" charset="0"/>
              <a:cs typeface="Arial" panose="020B0604020202020204" pitchFamily="34" charset="0"/>
            </a:rPr>
            <a:t>Se completo un estudio clínico notablemente exitoso que esta revelando nuevos aspectos de la biología del VIH, similar a los estudios pioneros de AZT que condujeron al desarrollo de tratamiento combinado de antirretrovirales (ARV) </a:t>
          </a:r>
          <a:endParaRPr lang="en-US" sz="1400" kern="1200">
            <a:latin typeface="Arial" panose="020B0604020202020204" pitchFamily="34" charset="0"/>
            <a:cs typeface="Arial" panose="020B0604020202020204" pitchFamily="34" charset="0"/>
          </a:endParaRPr>
        </a:p>
      </dsp:txBody>
      <dsp:txXfrm>
        <a:off x="33874" y="2864153"/>
        <a:ext cx="7933252" cy="626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accent3">
            <a:hueOff val="381888"/>
            <a:satOff val="1397"/>
            <a:lumOff val="-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Investigación para la Prevención del VIH</a:t>
          </a:r>
          <a:endParaRPr lang="en-US" sz="2300" kern="120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D80EA-8F2E-5141-8134-1ED701640E1E}">
      <dsp:nvSpPr>
        <dsp:cNvPr id="0" name=""/>
        <dsp:cNvSpPr/>
      </dsp:nvSpPr>
      <dsp:spPr>
        <a:xfrm>
          <a:off x="0" y="56508"/>
          <a:ext cx="4419600" cy="777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400" b="0" kern="1200" dirty="0"/>
            <a:t>En 2021, en el mundo: </a:t>
          </a:r>
          <a:endParaRPr lang="en-US" sz="2400" kern="1200" dirty="0"/>
        </a:p>
      </dsp:txBody>
      <dsp:txXfrm>
        <a:off x="0" y="56508"/>
        <a:ext cx="4419600" cy="777600"/>
      </dsp:txXfrm>
    </dsp:sp>
    <dsp:sp modelId="{2C62C083-BBFF-3C4A-9140-9A9B4B578448}">
      <dsp:nvSpPr>
        <dsp:cNvPr id="0" name=""/>
        <dsp:cNvSpPr/>
      </dsp:nvSpPr>
      <dsp:spPr>
        <a:xfrm>
          <a:off x="0" y="710094"/>
          <a:ext cx="4419600" cy="2260507"/>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
              <a:schemeClr val="accent3"/>
            </a:buClr>
            <a:buChar char="•"/>
          </a:pPr>
          <a:r>
            <a:rPr lang="es-ES" sz="2400" b="0" kern="1200" dirty="0">
              <a:solidFill>
                <a:schemeClr val="accent6"/>
              </a:solidFill>
            </a:rPr>
            <a:t>~ 38 millones 500 mil personas vivían con VIH en todo el mundo</a:t>
          </a:r>
          <a:endParaRPr lang="en-US" sz="2400" kern="1200" dirty="0">
            <a:solidFill>
              <a:schemeClr val="accent6"/>
            </a:solidFill>
          </a:endParaRPr>
        </a:p>
        <a:p>
          <a:pPr marL="228600" lvl="1" indent="-228600" algn="l" defTabSz="1066800">
            <a:lnSpc>
              <a:spcPct val="90000"/>
            </a:lnSpc>
            <a:spcBef>
              <a:spcPct val="0"/>
            </a:spcBef>
            <a:spcAft>
              <a:spcPct val="15000"/>
            </a:spcAft>
            <a:buClr>
              <a:schemeClr val="accent3"/>
            </a:buClr>
            <a:buChar char="•"/>
          </a:pPr>
          <a:r>
            <a:rPr lang="es-ES" sz="2400" b="0" kern="1200" dirty="0">
              <a:solidFill>
                <a:schemeClr val="accent6"/>
              </a:solidFill>
            </a:rPr>
            <a:t>aproximadamente un millón 500 mil personas adquirieron el VIH</a:t>
          </a:r>
          <a:endParaRPr lang="en-US" sz="2400" kern="1200" dirty="0">
            <a:solidFill>
              <a:schemeClr val="accent6"/>
            </a:solidFill>
          </a:endParaRPr>
        </a:p>
      </dsp:txBody>
      <dsp:txXfrm>
        <a:off x="0" y="710094"/>
        <a:ext cx="4419600" cy="2260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F45D0-73E8-7B45-A136-118302218EFE}">
      <dsp:nvSpPr>
        <dsp:cNvPr id="0" name=""/>
        <dsp:cNvSpPr/>
      </dsp:nvSpPr>
      <dsp:spPr>
        <a:xfrm>
          <a:off x="0" y="61838"/>
          <a:ext cx="4675828" cy="604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400" b="0" kern="1200" dirty="0"/>
            <a:t>En 2021 en Latinoamérica</a:t>
          </a:r>
          <a:endParaRPr lang="en-US" sz="2400" kern="1200" dirty="0"/>
        </a:p>
      </dsp:txBody>
      <dsp:txXfrm>
        <a:off x="0" y="61838"/>
        <a:ext cx="4675828" cy="604800"/>
      </dsp:txXfrm>
    </dsp:sp>
    <dsp:sp modelId="{F2D981A8-C633-0146-B9D3-F0B57E744110}">
      <dsp:nvSpPr>
        <dsp:cNvPr id="0" name=""/>
        <dsp:cNvSpPr/>
      </dsp:nvSpPr>
      <dsp:spPr>
        <a:xfrm>
          <a:off x="0" y="666638"/>
          <a:ext cx="4675828" cy="282460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lr>
              <a:schemeClr val="accent3"/>
            </a:buClr>
            <a:buChar char="•"/>
          </a:pPr>
          <a:r>
            <a:rPr lang="es-US" sz="2100" b="0" kern="1200" dirty="0">
              <a:solidFill>
                <a:schemeClr val="accent6"/>
              </a:solidFill>
            </a:rPr>
            <a:t>Aproximadamente 2.2 millones de personas vivían con VIH</a:t>
          </a:r>
          <a:endParaRPr lang="en-US" sz="2100" kern="1200" dirty="0">
            <a:solidFill>
              <a:schemeClr val="accent6"/>
            </a:solidFill>
          </a:endParaRPr>
        </a:p>
        <a:p>
          <a:pPr marL="228600" lvl="1" indent="-228600" algn="l" defTabSz="933450">
            <a:lnSpc>
              <a:spcPct val="90000"/>
            </a:lnSpc>
            <a:spcBef>
              <a:spcPct val="0"/>
            </a:spcBef>
            <a:spcAft>
              <a:spcPct val="15000"/>
            </a:spcAft>
            <a:buClr>
              <a:schemeClr val="accent3"/>
            </a:buClr>
            <a:buChar char="•"/>
          </a:pPr>
          <a:r>
            <a:rPr lang="es-US" sz="2100" b="0" kern="1200" dirty="0">
              <a:solidFill>
                <a:schemeClr val="accent6"/>
              </a:solidFill>
            </a:rPr>
            <a:t>Este dato corresponde a las personas que han recibido un diagnóstico </a:t>
          </a:r>
          <a:endParaRPr lang="en-US" sz="2100" kern="1200" dirty="0">
            <a:solidFill>
              <a:schemeClr val="accent6"/>
            </a:solidFill>
          </a:endParaRPr>
        </a:p>
        <a:p>
          <a:pPr marL="228600" lvl="1" indent="-228600" algn="l" defTabSz="933450">
            <a:lnSpc>
              <a:spcPct val="90000"/>
            </a:lnSpc>
            <a:spcBef>
              <a:spcPct val="0"/>
            </a:spcBef>
            <a:spcAft>
              <a:spcPct val="15000"/>
            </a:spcAft>
            <a:buClr>
              <a:schemeClr val="accent3"/>
            </a:buClr>
            <a:buChar char="•"/>
          </a:pPr>
          <a:r>
            <a:rPr lang="es-US" sz="2100" b="0" kern="1200" dirty="0">
              <a:solidFill>
                <a:schemeClr val="accent6"/>
              </a:solidFill>
            </a:rPr>
            <a:t>Es probable que hayan más personas viviendo con VIH en el continente pero que no tienen acceso hacerse la prueba </a:t>
          </a:r>
          <a:endParaRPr lang="en-US" sz="2100" kern="1200" dirty="0">
            <a:solidFill>
              <a:schemeClr val="accent6"/>
            </a:solidFill>
          </a:endParaRPr>
        </a:p>
      </dsp:txBody>
      <dsp:txXfrm>
        <a:off x="0" y="666638"/>
        <a:ext cx="4675828" cy="28246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77EE6-9E36-AD41-B544-7C3B74FE0B27}">
      <dsp:nvSpPr>
        <dsp:cNvPr id="0" name=""/>
        <dsp:cNvSpPr/>
      </dsp:nvSpPr>
      <dsp:spPr>
        <a:xfrm>
          <a:off x="0" y="264355"/>
          <a:ext cx="4689705" cy="53292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400" b="0" kern="1200"/>
            <a:t>En los Estados Unidos</a:t>
          </a:r>
          <a:endParaRPr lang="en-US" sz="2400" kern="1200"/>
        </a:p>
      </dsp:txBody>
      <dsp:txXfrm>
        <a:off x="0" y="264355"/>
        <a:ext cx="4689705" cy="532921"/>
      </dsp:txXfrm>
    </dsp:sp>
    <dsp:sp modelId="{E0911E7D-4E84-2848-9EA6-94AEFD6AE47D}">
      <dsp:nvSpPr>
        <dsp:cNvPr id="0" name=""/>
        <dsp:cNvSpPr/>
      </dsp:nvSpPr>
      <dsp:spPr>
        <a:xfrm>
          <a:off x="0" y="797276"/>
          <a:ext cx="4689705" cy="284656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lr>
              <a:schemeClr val="accent3"/>
            </a:buClr>
            <a:buChar char="•"/>
          </a:pPr>
          <a:r>
            <a:rPr lang="es-ES_tradnl" sz="1700" b="0" kern="1200" noProof="0" dirty="0">
              <a:solidFill>
                <a:schemeClr val="accent6"/>
              </a:solidFill>
            </a:rPr>
            <a:t>1.2 millones de personas viven con VIH y hay  ~ 37,000 nuevos diagnósticos de VIH cada año </a:t>
          </a:r>
          <a:endParaRPr lang="es-ES_tradnl" sz="1700" kern="1200" noProof="0" dirty="0">
            <a:solidFill>
              <a:schemeClr val="accent6"/>
            </a:solidFill>
          </a:endParaRPr>
        </a:p>
        <a:p>
          <a:pPr marL="171450" lvl="1" indent="-171450" algn="l" defTabSz="755650">
            <a:lnSpc>
              <a:spcPct val="90000"/>
            </a:lnSpc>
            <a:spcBef>
              <a:spcPct val="0"/>
            </a:spcBef>
            <a:spcAft>
              <a:spcPct val="15000"/>
            </a:spcAft>
            <a:buClr>
              <a:schemeClr val="accent3"/>
            </a:buClr>
            <a:buChar char="•"/>
          </a:pPr>
          <a:r>
            <a:rPr lang="es-ES_tradnl" sz="1700" b="0" kern="1200" noProof="0" dirty="0">
              <a:solidFill>
                <a:schemeClr val="accent6"/>
              </a:solidFill>
            </a:rPr>
            <a:t>Los hispanos y latinos conforman el 18% de la población de los Estados Unidos </a:t>
          </a:r>
          <a:endParaRPr lang="es-ES_tradnl" sz="1700" kern="1200" noProof="0" dirty="0">
            <a:solidFill>
              <a:schemeClr val="accent6"/>
            </a:solidFill>
          </a:endParaRPr>
        </a:p>
        <a:p>
          <a:pPr marL="171450" lvl="1" indent="-171450" algn="l" defTabSz="755650">
            <a:lnSpc>
              <a:spcPct val="90000"/>
            </a:lnSpc>
            <a:spcBef>
              <a:spcPct val="0"/>
            </a:spcBef>
            <a:spcAft>
              <a:spcPct val="15000"/>
            </a:spcAft>
            <a:buClr>
              <a:schemeClr val="accent3"/>
            </a:buClr>
            <a:buChar char="•"/>
          </a:pPr>
          <a:r>
            <a:rPr lang="es-ES_tradnl" sz="1700" b="0" kern="1200" noProof="0" dirty="0">
              <a:solidFill>
                <a:schemeClr val="accent6"/>
              </a:solidFill>
            </a:rPr>
            <a:t>Sin embargo, en 2019 cerca de 30% de nuevas infecciones de VIH se reportaron en esta población</a:t>
          </a:r>
          <a:endParaRPr lang="es-ES_tradnl" sz="1700" kern="1200" noProof="0" dirty="0">
            <a:solidFill>
              <a:schemeClr val="accent6"/>
            </a:solidFill>
          </a:endParaRPr>
        </a:p>
        <a:p>
          <a:pPr marL="171450" lvl="1" indent="-171450" algn="l" defTabSz="755650">
            <a:lnSpc>
              <a:spcPct val="90000"/>
            </a:lnSpc>
            <a:spcBef>
              <a:spcPct val="0"/>
            </a:spcBef>
            <a:spcAft>
              <a:spcPct val="15000"/>
            </a:spcAft>
            <a:buClr>
              <a:schemeClr val="accent3"/>
            </a:buClr>
            <a:buChar char="•"/>
          </a:pPr>
          <a:r>
            <a:rPr lang="es-ES_tradnl" sz="1700" kern="1200" noProof="0" dirty="0">
              <a:solidFill>
                <a:schemeClr val="accent6"/>
              </a:solidFill>
            </a:rPr>
            <a:t>Como referencia, la participación de hispanos y latinos en investigación biomédica:</a:t>
          </a:r>
        </a:p>
        <a:p>
          <a:pPr marL="342900" lvl="2" indent="-171450" algn="l" defTabSz="755650">
            <a:lnSpc>
              <a:spcPct val="90000"/>
            </a:lnSpc>
            <a:spcBef>
              <a:spcPct val="0"/>
            </a:spcBef>
            <a:spcAft>
              <a:spcPct val="15000"/>
            </a:spcAft>
            <a:buClr>
              <a:schemeClr val="accent3"/>
            </a:buClr>
            <a:buChar char="•"/>
          </a:pPr>
          <a:r>
            <a:rPr lang="es-ES_tradnl" sz="1700" kern="1200" noProof="0" dirty="0">
              <a:solidFill>
                <a:schemeClr val="accent6"/>
              </a:solidFill>
            </a:rPr>
            <a:t>&lt;10% general</a:t>
          </a:r>
        </a:p>
        <a:p>
          <a:pPr marL="342900" lvl="2" indent="-171450" algn="l" defTabSz="755650">
            <a:lnSpc>
              <a:spcPct val="90000"/>
            </a:lnSpc>
            <a:spcBef>
              <a:spcPct val="0"/>
            </a:spcBef>
            <a:spcAft>
              <a:spcPct val="15000"/>
            </a:spcAft>
            <a:buClr>
              <a:schemeClr val="accent3"/>
            </a:buClr>
            <a:buChar char="•"/>
          </a:pPr>
          <a:r>
            <a:rPr lang="es-ES_tradnl" sz="1700" kern="1200" noProof="0" dirty="0">
              <a:solidFill>
                <a:schemeClr val="accent6"/>
              </a:solidFill>
            </a:rPr>
            <a:t>&lt;12% en prevención de VIH</a:t>
          </a:r>
        </a:p>
      </dsp:txBody>
      <dsp:txXfrm>
        <a:off x="0" y="797276"/>
        <a:ext cx="4689705" cy="28465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D2BF-2AEF-5841-A847-A1E8A2062052}">
      <dsp:nvSpPr>
        <dsp:cNvPr id="0" name=""/>
        <dsp:cNvSpPr/>
      </dsp:nvSpPr>
      <dsp:spPr>
        <a:xfrm>
          <a:off x="0" y="2207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Propósito y objetivos</a:t>
          </a:r>
          <a:endParaRPr lang="en-US" sz="2300" kern="1200"/>
        </a:p>
      </dsp:txBody>
      <dsp:txXfrm>
        <a:off x="25616" y="47688"/>
        <a:ext cx="7568769" cy="473513"/>
      </dsp:txXfrm>
    </dsp:sp>
    <dsp:sp modelId="{B3D7A57E-0F91-DA4C-A1D5-5A62F92800E8}">
      <dsp:nvSpPr>
        <dsp:cNvPr id="0" name=""/>
        <dsp:cNvSpPr/>
      </dsp:nvSpPr>
      <dsp:spPr>
        <a:xfrm>
          <a:off x="0" y="61305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VIH y epidemiología</a:t>
          </a:r>
          <a:endParaRPr lang="en-US" sz="2300" kern="1200"/>
        </a:p>
      </dsp:txBody>
      <dsp:txXfrm>
        <a:off x="25616" y="638673"/>
        <a:ext cx="7568769" cy="473513"/>
      </dsp:txXfrm>
    </dsp:sp>
    <dsp:sp modelId="{2210A0C4-7181-884B-BF41-E8D394DAB2A8}">
      <dsp:nvSpPr>
        <dsp:cNvPr id="0" name=""/>
        <dsp:cNvSpPr/>
      </dsp:nvSpPr>
      <dsp:spPr>
        <a:xfrm>
          <a:off x="0" y="1204042"/>
          <a:ext cx="7620001" cy="524745"/>
        </a:xfrm>
        <a:prstGeom prst="roundRect">
          <a:avLst/>
        </a:prstGeom>
        <a:solidFill>
          <a:schemeClr val="accent3">
            <a:hueOff val="763775"/>
            <a:satOff val="2794"/>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Prevención del VIH</a:t>
          </a:r>
          <a:endParaRPr lang="en-US" sz="2300" kern="1200"/>
        </a:p>
      </dsp:txBody>
      <dsp:txXfrm>
        <a:off x="25616" y="1229658"/>
        <a:ext cx="7568769" cy="473513"/>
      </dsp:txXfrm>
    </dsp:sp>
    <dsp:sp modelId="{0532B00D-88B2-0B4A-A626-E835566897A2}">
      <dsp:nvSpPr>
        <dsp:cNvPr id="0" name=""/>
        <dsp:cNvSpPr/>
      </dsp:nvSpPr>
      <dsp:spPr>
        <a:xfrm>
          <a:off x="0" y="179502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dirty="0"/>
            <a:t>Investigación para la Prevención del VIH</a:t>
          </a:r>
          <a:endParaRPr lang="en-US" sz="2300" kern="1200" dirty="0"/>
        </a:p>
      </dsp:txBody>
      <dsp:txXfrm>
        <a:off x="25616" y="1820643"/>
        <a:ext cx="7568769" cy="473513"/>
      </dsp:txXfrm>
    </dsp:sp>
    <dsp:sp modelId="{A131779B-C291-0146-8AB8-BDE448B4F9A4}">
      <dsp:nvSpPr>
        <dsp:cNvPr id="0" name=""/>
        <dsp:cNvSpPr/>
      </dsp:nvSpPr>
      <dsp:spPr>
        <a:xfrm>
          <a:off x="0" y="238601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Ética de la Investigación </a:t>
          </a:r>
          <a:endParaRPr lang="en-US" sz="2300" kern="1200"/>
        </a:p>
      </dsp:txBody>
      <dsp:txXfrm>
        <a:off x="25616" y="2411628"/>
        <a:ext cx="7568769" cy="473513"/>
      </dsp:txXfrm>
    </dsp:sp>
    <dsp:sp modelId="{A790585B-B022-5E44-A85C-6C603CB3A418}">
      <dsp:nvSpPr>
        <dsp:cNvPr id="0" name=""/>
        <dsp:cNvSpPr/>
      </dsp:nvSpPr>
      <dsp:spPr>
        <a:xfrm>
          <a:off x="0" y="2976997"/>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Rol de la Comunidad en la Investigación</a:t>
          </a:r>
          <a:endParaRPr lang="en-US" sz="2300" kern="1200"/>
        </a:p>
      </dsp:txBody>
      <dsp:txXfrm>
        <a:off x="25616" y="3002613"/>
        <a:ext cx="7568769" cy="473513"/>
      </dsp:txXfrm>
    </dsp:sp>
    <dsp:sp modelId="{2ADDCB66-570D-0446-93AC-0D87C8AFB109}">
      <dsp:nvSpPr>
        <dsp:cNvPr id="0" name=""/>
        <dsp:cNvSpPr/>
      </dsp:nvSpPr>
      <dsp:spPr>
        <a:xfrm>
          <a:off x="0" y="3567982"/>
          <a:ext cx="7620001" cy="524745"/>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a:t>Hitos de la Investigación para la Prevención del VIH  </a:t>
          </a:r>
          <a:endParaRPr lang="en-US" sz="2300" kern="1200"/>
        </a:p>
      </dsp:txBody>
      <dsp:txXfrm>
        <a:off x="25616" y="3593598"/>
        <a:ext cx="7568769" cy="4735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D60B80A-2C96-4AF6-AB53-FB515FF2E252}" type="datetimeFigureOut">
              <a:rPr lang="en-US" smtClean="0"/>
              <a:t>4/7/23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669C3F-9D7A-469C-8C09-FDACD42E7C9F}" type="slidenum">
              <a:rPr lang="en-US" smtClean="0"/>
              <a:t>‹#›</a:t>
            </a:fld>
            <a:endParaRPr lang="en-US"/>
          </a:p>
        </p:txBody>
      </p:sp>
    </p:spTree>
    <p:extLst>
      <p:ext uri="{BB962C8B-B14F-4D97-AF65-F5344CB8AC3E}">
        <p14:creationId xmlns:p14="http://schemas.microsoft.com/office/powerpoint/2010/main" val="17638244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09:04.230"/>
    </inkml:context>
    <inkml:brush xml:id="br0">
      <inkml:brushProperty name="width" value="0.1" units="cm"/>
      <inkml:brushProperty name="height" value="0.1" units="cm"/>
      <inkml:brushProperty name="color" value="#FFFFFF"/>
    </inkml:brush>
  </inkml:definitions>
  <inkml:trace contextRef="#ctx0" brushRef="#br0">0 1 24575,'43'0'0,"-19"0"0,16 0 0,23 10 0,-2 3 0,-25-3 0,28 3 0,-13 3 0,-51-4 0,0 4 0,-2 5 0,1 2 0,-1 1 0,1-2 0,1-4 0,0-3 0,0-2 0,0-2 0,-1 0 0,-2 0 0,0-1 0,1-1 0,0-3 0,2-1 0,0-1 0,0 2 0,0 0 0,-1 1 0,0 0 0,-1 0 0,1 1 0,1 2 0,0 1 0,0 2 0,0-1 0,0-2 0,0-1 0,-1-4 0,-1-2 0,0-14 0,-1 4 0,2-5 0,-1 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0:56.658"/>
    </inkml:context>
    <inkml:brush xml:id="br0">
      <inkml:brushProperty name="width" value="0.1" units="cm"/>
      <inkml:brushProperty name="height" value="0.1" units="cm"/>
      <inkml:brushProperty name="color" value="#FFFFFF"/>
    </inkml:brush>
  </inkml:definitions>
  <inkml:trace contextRef="#ctx0" brushRef="#br0">228 1 24575,'32'0'0,"0"3"0,-2 2 0,0 0 0,-5-1 0,-3-3 0,-5 1 0,-5-1 0,-3 2 0,-3-2 0,-2 1 0,-1-1 0,0-1 0,2 0 0,3 0 0,5 0 0,4 0 0,3 0 0,1 0 0,-4 0 0,-4 0 0,-3 0 0,0 0 0,-1 0 0,1 0 0,-4 0 0,-5 0 0,-7 0 0,-10 0 0,-13 0 0,-5 0 0,-2 0 0,7 0 0,12 0 0,4-2 0,4 1 0,1-1 0,-2 2 0,-2 0 0,-1 0 0,0 0 0,4 0 0,3 0 0,1 0 0,-1 0 0,-2 0 0,0 1 0,1 0 0,0 2 0,0 0 0,-1 0 0,-3 0 0,-2 0 0,0-1 0,1-1 0,3 0 0,3-1 0,2 1 0,3 1 0,1 2 0,2-1 0,5 1 0,7-2 0,14 3 0,-4 0 0,8 4 0,-12-4 0,7-2 0,-1-1 0,1-2 0,-5 0 0,-6 0 0,-7 0 0,-3 1 0,-4 2 0,-1 1 0,-1 3 0,-2 1 0,-5 3 0,-8 0 0,-9 1 0,-3 0 0,-2-3 0,4-4 0,4-4 0,1-1 0,3 0 0,3 0 0,3 0 0,2 2 0,0 2 0,-2 1 0,-1 1 0,0-3 0,3 0 0,4-2 0,7 2 0,12 2 0,14 3 0,12 4 0,0 1 0,-3 0 0,-12-3 0,-8-2 0,-6-4 0,-2-3 0,1 1 0,-2-2 0,-2 0 0,1 0 0,-1 0 0,0 0 0,-1 0 0,0-2 0,0 1 0,0-1 0,1 1 0,-1 1 0,0 0 0,0 0 0,0 0 0,1 0 0,2 0 0,3-1 0,1-1 0,-1 1 0,-3 0 0,-2 1 0,0 0 0,-1 0 0,0 1 0,-1 3 0,-5 2 0,-3 1 0,-2 0 0,-3-1 0,2-1 0,0-2 0,3-2 0,1 1 0,1 1 0,0 0 0,-1 1 0,1 0 0,1-2 0,-1 1 0,2-1 0,-4 0 0,-4-1 0,-11-1 0,-7 0 0,-9 0 0,7 0 0,6 0 0,9 0 0,7 0 0,0 0 0,2 0 0,0 0 0,0 0 0,-3 0 0,-2 0 0,0 0 0,2 0 0,1 0 0,2 0 0,-1 0 0,0 0 0,0 0 0,0 0 0,0 0 0,-2 0 0,-2 0 0,-2 0 0,-2 1 0,-1 1 0,1-1 0,0 0 0,1-1 0,3 0 0,2 1 0,4 1 0,1-1 0,-1 1 0,-1-1 0,-1 2 0,-1 0 0,-1-1 0,0 1 0,0-2 0,2 0 0,2-1 0,-2 0 0,-1 0 0,-3 0 0,0 0 0,2-1 0,4-2 0,1-4 0,2-6 0,0-3 0,0 0 0,0 2 0,0 7 0,1 4 0,4 7 0,-1 3 0,2 4 0,-3-2 0,-2 0 0,1-1 0,-2 0 0,0-3 0,0-1 0,0 1 0,0 0 0,0 2 0,0-1 0,0-1 0,0 0 0,0 1 0,0 0 0,0 2 0,0 0 0,0-1 0,2-2 0,3-2 0,3-2 0,2-1 0,1 0 0,1 0 0,3 0 0,3-2 0,3 1 0,2-2 0,2 0 0,-2 1 0,-3 1 0,-1 1 0,-4 0 0,-1 0 0,-2 0 0,-2 0 0,-1 0 0,-2 0 0,-3 0 0,0 0 0,0 0 0,0 0 0,1 0 0,-1 0 0,1 0 0,0 0 0,2 0 0,2 0 0,1 0 0,-1 0 0,0 0 0,0 0 0,0 0 0,-1 0 0,-1 0 0,-2 0 0,0 0 0,-1 0 0,0 0 0,1 0 0,-2-1 0,2-1 0,0 1 0,0 0 0,0-1 0,-2 1 0,-1 0 0,1 0 0,3 1 0,1 0 0,0 0 0,-4 0 0,-11-6 0,-3 3 0,-15-4 0,5 5 0,-6 2 0,9 0 0,2 0 0,3 0 0,1 0 0,0 0 0,0 0 0,0 0 0,-4 0 0,-1 0 0,-3 0 0,0 0 0,0 0 0,-1 0 0,2 0 0,4 0 0,4 0 0,3 0 0,4 0 0,0 0 0,1 0 0,-1 0 0,-3 0 0,-1 0 0,-1 0 0,-2 0 0,0 0 0,3 0 0,2 0 0,2 0 0,0 0 0,-1 0 0,0 0 0,0 0 0,-1 0 0,1 0 0,-1 0 0,0 0 0,3 0 0,0 1 0,2 1 0,0 5 0,1 2 0,4 0 0,6-3 0,9-7 0,6-1 0,-2 0 0,-2 1 0,3 1 0,-1 0 0,0 0 0,-8-1 0,-11 0 0,-2-1 0,0 1 0,3 0 0,2 0 0,1-1 0,0 0 0,2-1 0,0 0 0,-1 0 0,-1 2 0,-2 0 0,-2 1 0,0-1 0,0 0 0,2-2 0,1 1 0,1-1 0,2-1 0,0 0 0,1-2 0,-2 2 0,-1 0 0,-3 0 0,0 2 0,-2-2 0,1 1 0,0 2 0,0 0 0,1 1 0,3-1 0,2-1 0,5-1 0,3 1 0,-1 0 0,-2 1 0,-3 1 0,-5 0 0,-3 0 0,-13-3 0,2 0 0,-9-1 0,-1-2 0,-2 1 0,-4-1 0,0 0 0,2 2 0,-2 0 0,-1 2 0,1 0 0,3 0 0,4 1 0,2 1 0,2 0 0,0 0 0,-2 0 0,-3 0 0,-1 0 0,-4 0 0,3 0 0,3 0 0,6 0 0,4 1 0,1 0 0,0 1 0,-4-1 0,-3-1 0,-2 0 0,1 0 0,3 0 0,2 0 0,4 0 0,1 1 0,0 2 0,0 1 0,-3 1 0,0-1 0,-3 0 0,-3-1 0,1-2 0,-2 1 0,2-2 0,2 0 0,1 0 0,1 0 0,2 0 0,1 1 0,2 0 0,1 1 0,1 2 0,0-1 0,0 1 0,0 0 0,0-1 0,0 1 0,0 2 0,1-1 0,2 1 0,-1-1 0,2-2 0,1-2 0,3-4 0,3-5 0,1-1 0,2-2 0,5-3 0,3-1 0,4-6 0,-3 1 0,-6 3 0,-3 2 0,-5 7 0,-1 3 0,-2 2 0,-1 0 0,1 0 0,4-4 0,3-3 0,-1 0 0,0 1 0,-4 2 0,-3 2 0,-3 2 0,-4 1 0,-3 1 0,-5 2 0,-7 4 0,-1 3 0,1 1 0,2 0 0,5-2 0,4-1 0,-1 1 0,0 1 0,-1 1 0,1 0 0,1-1 0,1-4 0,4-2 0,-1 1 0,0 0 0,0 1 0,-1-1 0,0 0 0,-1 0 0,-1 0 0,-2-1 0,2 2 0,2-1 0,0 0 0,1 0 0,-3 1 0,-2 3 0,0-1 0,0 0 0,1-1 0,0-1 0,0-1 0,1 0 0,3-2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1:19.255"/>
    </inkml:context>
    <inkml:brush xml:id="br0">
      <inkml:brushProperty name="width" value="0.1" units="cm"/>
      <inkml:brushProperty name="height" value="0.1" units="cm"/>
      <inkml:brushProperty name="color" value="#FFFFFF"/>
    </inkml:brush>
  </inkml:definitions>
  <inkml:trace contextRef="#ctx0" brushRef="#br0">140 66 24575,'14'0'0,"0"2"0,-4-1 0,-1 0 0,0 2 0,-1-2 0,0 0 0,0 1 0,-3-2 0,1 0 0,-1 0 0,0 0 0,0 1 0,1 1 0,0-1 0,1 0 0,-1-1 0,-1 0 0,0 0 0,-1 0 0,0 0 0,-1 0 0,2 0 0,1 0 0,1 0 0,2 0 0,-2 0 0,-1 0 0,-2 0 0,0 0 0,1 0 0,2 0 0,1 0 0,1 0 0,-1 0 0,-3 0 0,0 0 0,-2 0 0,2 0 0,-1 0 0,0 0 0,0 0 0,-1 0 0,-1 0 0,2 0 0,-1 0 0,3 0 0,-1 0 0,-2 0 0,1 0 0,-1 0 0,1 0 0,1 0 0,0 0 0,0 0 0,0 0 0,0 0 0,-1 0 0,-2 0 0,-12 0 0,3 0 0,-7 0 0,7-2 0,1 0 0,1-1 0,2 0 0,0 0 0,0 0 0,0 1 0,-3-1 0,-3 0 0,-4 2 0,-3 0 0,-4 1 0,-3 0 0,-1 0 0,3 0 0,3 0 0,2 0 0,2 0 0,3 0 0,2 0 0,4 0 0,1 0 0,0 0 0,0 0 0,-2 0 0,-3 0 0,1 0 0,0 0 0,1 0 0,1 0 0,-1 0 0,1 0 0,1 0 0,2 0 0,-1 0 0,0 0 0,-1 0 0,-2 0 0,0 0 0,3 0 0,14-3 0,-2 1 0,10-1 0,-8 1 0,-3 1 0,-1 1 0,-1 0 0,0 0 0,0 0 0,1 0 0,3 0 0,3 0 0,2-1 0,0-1 0,-1 0 0,-1-1 0,-3 1 0,0 1 0,-4 1 0,-1 0 0,2 0 0,2 0 0,2 0 0,1 0 0,0 0 0,-1 0 0,0 0 0,-1 0 0,1 0 0,1 0 0,0 0 0,-1 0 0,0 0 0,-3 0 0,-2 0 0,0 0 0,1 0 0,3 0 0,0 0 0,-4 0 0,-3 0 0,-9 0 0,-2 0 0,-3 0 0,-3 0 0,-7 0 0,-3 0 0,-4 0 0,7 0 0,4 0 0,5 0 0,4 0 0,-1 0 0,3 0 0,0 0 0,1 0 0,1 0 0,0 0 0,0 0 0,-1 0 0,-2 0 0,-1 0 0,1 0 0,1 0 0,2 0 0,0 0 0,2 0 0,-4 0 0,-1 0 0,-1 0 0,2 0 0,3 0 0,2 0 0,-1 0 0,1 0 0,-2 0 0,1 0 0,1 0 0,9 0 0,-2 0 0,6 0 0,-7 0 0,0 0 0,0 0 0,0 0 0,0 0 0,2 0 0,1 0 0,1 0 0,0 0 0,-2 0 0,-2 0 0,-1 0 0,0 0 0,0 0 0,1 0 0,-1 0 0,1 0 0,0 0 0,0 0 0,1 0 0,3 0 0,1-1 0,2-1 0,0-2 0,-2 1 0,-1-1 0,0 0 0,-1 0 0,-1-1 0,0 2 0,-1 1 0,0 1 0,-1 1 0,0 0 0,0 0 0,0 0 0,0 0 0,0 0 0,-1 0 0,0 0 0,0 0 0,2 0 0,2 0 0,0 0 0,2 0 0,0 0 0,-1 0 0,0 0 0,-3 2 0,-5 4 0,-4 7 0,-4 8 0,-2 4 0,2 3 0,3 2 0,2 1 0,3 1 0,0-2 0,0 0 0,0-3 0,2-3 0,3-3 0,3-4 0,2-2 0,-1-3 0,-2-5 0,-1-2 0,-1-4 0,1-1 0,4-5 0,3-7 0,2-3 0,-2-3 0,-3 7 0,-4 4 0,-2 7 0,2 5 0,2 5 0,1 4 0,3 0 0,1-3 0,-1-4 0,0-4 0,-1-2 0,-2-1 0,-1 0 0,-2 1 0,-1 2 0,2 2 0,-1 2 0,1 1 0,-1 0 0,0 1 0,-1-1 0,0 1 0,-2-7 0,-2-8 0,-2-4 0,-1-2 0,1 7 0,-4 11 0,0-2 0,-4 2 0,-3-15 0,-2-4 0,0-3 0,3 2 0,4 6 0,3 3 0,2 1 0,-1-2 0,0-2 0,-2-2 0,-2-1 0,-1 1 0,1 1 0,1 1 0,1 2 0,3 4 0,7 8 0,1 1 0,8 6 0,-3-5 0,-2 1 0,-2-1 0,-3-1 0,-1 0 0,2-1 0,1 1 0,3 3 0,2 2 0,1 0 0,-2-2 0,0-3 0,-2-2 0,-2-1 0,-1-1 0,-1 0 0,0 0 0,-1 0 0,-13-14 0,1-1 0,-8-11 0,6 8 0,5 6 0,3 3 0,1 1 0,2 0 0,0-1 0,-2 0 0,-2 0 0,1-1 0,-1 2 0,3 1 0,2 2 0,1 2 0,4 1 0,-1 1 0,-3 1 0,0-1 0,0 1 0,-1-1 0,0 2 0,-1 1 0,0 0 0,0-1 0,-4-2 0,-11-1 0,-11-2 0,-10-2 0,3-1 0,3-1 0,5 2 0,6 1 0,0 1 0,6 1 0,0 0 0,-2 0 0,-1 0 0,-4 3 0,-1 4 0,-2 1 0,-1 1 0,1-4 0,1-3 0,-3-1 0,0-1 0,1 0 0,6 0 0,5 0 0,6 0 0,5 2 0,-1 4 0,0 2 0,0 2 0,1-2 0,-1-3 0,3-3 0,3 0 0,4 3 0,6 2 0,2 1 0,-3 0 0,-3-3 0,-3-2 0,-2-2 0,3-1 0,4-2 0,6-3 0,5-4 0,0 0 0,-4 2 0,-4 4 0,-6 3 0,-2 1 0,-5 3 0,-3 3 0,-2 1 0,0 0 0,1-5 0,7-16 0,2 4 0,2-8 0,-5 12 0,-5 6 0,-7 5 0,0 0 0,2 1 0,2-4 0,2-4 0,0-4 0,-3-7 0,-1-6 0,-2-2 0,0-1 0,0 3 0,0 3 0,0 3 0,1 4 0,1 2 0,3 2 0,1 1 0,2 1 0,1 0 0,-6 0 0,1 1 0,-8 1 0,2 0 0,-2 0 0,1 0 0,2 0 0,0 0 0,1 0 0,1 2 0,0-1 0,-2 0 0,-2 0 0,-2-1 0,-1 0 0,1 0 0,3 0 0,3 0 0,2 2 0,3 5 0,3 2 0,0 3 0,0-1 0,0 0 0,0 0 0,-2 0 0,1-1 0,-1-2 0,1-2 0,1-1 0,0-2 0,0 1 0,0 2 0,0 1 0,0 2 0,0 0 0,0 0 0,2-1 0,0 0 0,2 2 0,0 1 0,-1-1 0,-1-2 0,0-5 0,2-15 0,3-6 0,2-9 0,4 3 0,-2 2 0,-4 6 0,-2 3 0,-5 5 0,0 0 0,0-1 0,0-2 0,0 1 0,0 2 0,0 1 0,0 2 0,0-2 0,0-2 0,0 2 0,0 0 0,0 3 0,0 1 0,0-2 0,0-1 0,0-2 0,0-2 0,0-3 0,0-3 0,0-5 0,0 1 0,0 4 0,0 5 0,0 3 0,0 3 0,0 0 0,0 0 0,0 1 0,0-1 0,0 0 0,-2 2 0,1-1 0,1 1 0,3 2 0,7 0 0,7 1 0,8 1 0,-2 1 0,2 1 0,-2 1 0,0 1 0,0 0 0,-6 0 0,-4-1 0,-4 0 0,-3-2 0,-2 2 0,0 0 0,-2 0 0,1 1 0,-1 1 0,-2-1 0,0 0 0,0 0 0,0 1 0,0 2 0,0-1 0,0 0 0,1-4 0,2-1 0,3-2 0,4 0 0,3 0 0,0 0 0,-2 0 0,-4 1 0,-8 3 0,-6 1 0,-5-1 0,0-2 0,4-2 0,2 0 0,1 0 0,-3 0 0,-4 0 0,-2 0 0,0 0 0,3 0 0,9 0 0,10 0 0,8 0 0,4 0 0,-2 0 0,-6 0 0,-6 0 0,-22 0 0,1 0 0,-14 0 0,8 0 0,1 0 0,-1 0 0,3 0 0,1 0 0,2-1 0,5-2 0,2-1 0,4-2 0,1 1 0,1 0 0,0 1 0,1-1 0,-1-1 0,-2-2 0,-1 0 0,-3-1 0,-1 2 0,-1 1 0,-1 1 0,0 1 0,-1 0 0,-1 0 0,0 1 0,2-1 0,4 0 0,4 1 0,1 0 0,2-1 0,1 0 0,2-2 0,4-1 0,1 0 0,-1 1 0,-3 0 0,-2 1 0,-2 0 0,0 2 0,0 0 0,0 0 0,0-1 0,2 2 0,0 0 0,2 1 0,7 1 0,-2 0 0,13 0 0,-3 0 0,2 0 0,-2 0 0,-8 0 0,-2 0 0,-4 0 0,-2 0 0,1 0 0,0 0 0,1 0 0,0 0 0,0 0 0,0 0 0,0 0 0,0 0 0,0 0 0,0 0 0,1 1 0,0 0 0,-1 1 0,0-1 0,1-1 0,0 0 0,2 0 0,-1 0 0,-1 0 0,-3 1 0,-1 0 0,0 2 0,-1-1 0,3 1 0,0 1 0,2-2 0,-1 2 0,0-1 0,0-2 0,0 0 0,0-1 0,0 0 0,-1 0 0,0 0 0,-2 0 0,1 0 0,0 0 0,0 0 0,0 0 0,0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2:29.431"/>
    </inkml:context>
    <inkml:brush xml:id="br0">
      <inkml:brushProperty name="width" value="0.1" units="cm"/>
      <inkml:brushProperty name="height" value="0.1" units="cm"/>
      <inkml:brushProperty name="color" value="#FFFFFF"/>
    </inkml:brush>
  </inkml:definitions>
  <inkml:trace contextRef="#ctx0" brushRef="#br0">1 1 24575,'0'17'0,"0"-3"0,0-4 0,0-2 0,0 0 0,0-2 0,0-2 0,0 1 0,0-2 0,0 1 0,0 0 0,0 3 0,0 2 0,0 1 0,0-1 0,0-5 0,0-2 0,0-2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2:35.113"/>
    </inkml:context>
    <inkml:brush xml:id="br0">
      <inkml:brushProperty name="width" value="0.1" units="cm"/>
      <inkml:brushProperty name="height" value="0.1" units="cm"/>
      <inkml:brushProperty name="color" value="#FFFFFF"/>
    </inkml:brush>
  </inkml:definitions>
  <inkml:trace contextRef="#ctx0" brushRef="#br0">0 1 24575,'7'9'0,"0"0"0,-4 0 0,1 1 0,-2-1 0,0-1 0,0-3 0,1-3 0,0 1 0,4-1 0,2 6 0,0 2 0,0 3 0,-2-1 0,-5-4 0,0-1 0,-2 0 0,1-1 0,1 3 0,-1 1 0,0-3 0,-2-1 0,-1-3 0,-2-2 0,0 0 0,0 2 0,1 1 0,2 1 0,0 1 0,1 0 0,0 0 0,0 0 0,0-1 0,0-2 0,0 2 0,0-1 0,-1 2 0,0 1 0,-1-2 0,1 1 0,1-2 0,0 0 0,0 0 0,0 0 0,0 2 0,0 0 0,0 2 0,0 0 0,0-1 0,0-2 0,0 0 0,0-2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2:38.822"/>
    </inkml:context>
    <inkml:brush xml:id="br0">
      <inkml:brushProperty name="width" value="0.1" units="cm"/>
      <inkml:brushProperty name="height" value="0.1" units="cm"/>
      <inkml:brushProperty name="color" value="#FFFFFF"/>
    </inkml:brush>
  </inkml:definitions>
  <inkml:trace contextRef="#ctx0" brushRef="#br0">1 1 24575,'0'23'0,"0"4"0,0 5 0,0-2 0,0-8 0,0-9 0,0-8 0,0-4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2:54.372"/>
    </inkml:context>
    <inkml:brush xml:id="br0">
      <inkml:brushProperty name="width" value="0.1" units="cm"/>
      <inkml:brushProperty name="height" value="0.1" units="cm"/>
      <inkml:brushProperty name="color" value="#FFFFFF"/>
    </inkml:brush>
  </inkml:definitions>
  <inkml:trace contextRef="#ctx0" brushRef="#br0">629 51 24575,'-9'0'0,"-1"0"0,4 0 0,-2 0 0,3 0 0,-1 0 0,2 0 0,-2 0 0,-1 0 0,-1 0 0,1 0 0,0 0 0,1 0 0,-1 0 0,1 0 0,-2 0 0,2 0 0,2 0 0,11 3 0,-3-1 0,7 3 0,-8-2 0,1-1 0,1 1 0,0-1 0,-1-1 0,1 2 0,1 0 0,-1-1 0,1 1 0,-1-2 0,0 1 0,0-2 0,0 1 0,0 0 0,0 1 0,-3-1 0,-12-1 0,3 0 0,-11 0 0,4 0 0,-3 0 0,-9 0 0,-1 0 0,3 0 0,2 0 0,10 0 0,4 0 0,5-2 0,0 1 0,-2 0 0,-2 0 0,-3 1 0,-1 0 0,0 0 0,0 0 0,0 0 0,2 0 0,-1 0 0,1 0 0,-2 0 0,0 0 0,0 0 0,0 0 0,0 0 0,0 0 0,0 0 0,1 0 0,2 0 0,-1 0 0,-1 0 0,-4 0 0,-1 0 0,0 0 0,2 0 0,3 0 0,1 0 0,1 0 0,2 0 0,1 0 0,0 0 0,-1 0 0,-2 0 0,-1 0 0,0 0 0,2 0 0,4 0 0,9 7 0,0-2 0,6 6 0,-4-2 0,-1-1 0,0-1 0,-2-3 0,-1-1 0,-1-2 0,-1 0 0,1 0 0,-1-1 0,10 0 0,11 0 0,16 0 0,8 0 0,-4 0 0,-10 0 0,-12 0 0,-8 0 0,-4 0 0,-2 0 0,1 0 0,2 0 0,-2 0 0,-1 0 0,-1 0 0,-1 0 0,-1 0 0,-1 0 0,1 0 0,1 0 0,3 0 0,-1 0 0,0 0 0,-1 0 0,-1 0 0,-1 0 0,0 0 0,0 1 0,0 1 0,-1-1 0,1 0 0,-1 0 0,-1 1 0,0-1 0,1 0 0,-1-1 0,2 1 0,-2 0 0,1 1 0,-1-1 0,1 0 0,0-1 0,0 0 0,0 0 0,1 0 0,0 0 0,1 0 0,0 0 0,1 0 0,0 0 0,1 0 0,2 0 0,-2 0 0,-1 0 0,0 0 0,-2 0 0,-1 0 0,-11-3 0,2 2 0,-10-3 0,1 1 0,-5-2 0,-3-2 0,-2 0 0,4 2 0,5 1 0,5 1 0,3 1 0,1 1 0,0 0 0,1-1 0,1 1 0,0 0 0,-1-1 0,-1 2 0,-2 0 0,2 0 0,2 0 0,1 0 0,-1 0 0,-1 0 0,-2 0 0,-2 0 0,1 0 0,1 0 0,2 0 0,1 0 0,0 2 0,0 0 0,-4 2 0,-3 0 0,-1-2 0,2 0 0,2-2 0,3 0 0,-1 0 0,1 0 0,-1 0 0,1 0 0,1 0 0,2 0 0,-1 1 0,-3 0 0,-3 1 0,-2-1 0,-1 0 0,2-1 0,2 0 0,1 0 0,0 0 0,0 0 0,0 0 0,1 0 0,1 0 0,1 0 0,0 0 0,-2 0 0,0 0 0,-1 0 0,-2 0 0,0 0 0,-1 0 0,1 0 0,1 0 0,3 0 0,4 0 0,8 4 0,-2-2 0,6 5 0,-6-3 0,1 0 0,6-2 0,6-1 0,8-1 0,-3 0 0,-1 0 0,-5 0 0,-3 0 0,-1 0 0,-3 0 0,-1 0 0,0 0 0,4-2 0,4 0 0,3-1 0,0 0 0,-2 2 0,-5 1 0,-2 0 0,-3 0 0,-2 0 0,0 0 0,1 0 0,0 0 0,2 0 0,2 0 0,1 0 0,-1 0 0,-1-1 0,-2 0 0,0-2 0,0-1 0,4 0 0,3-1 0,2 1 0,0 1 0,-2 1 0,-3 1 0,-3 1 0,-2 0 0,-3 0 0,2 0 0,1 0 0,8-1 0,0-1 0,0 1 0,-2-1 0,-6 0 0,-2-1 0,-2-2 0,-3-2 0,-6-4 0,-4-1 0,-2-2 0,1-2 0,3 1 0,2 2 0,4 7 0,2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3:12.256"/>
    </inkml:context>
    <inkml:brush xml:id="br0">
      <inkml:brushProperty name="width" value="0.1" units="cm"/>
      <inkml:brushProperty name="height" value="0.1" units="cm"/>
      <inkml:brushProperty name="color" value="#FFFFFF"/>
    </inkml:brush>
  </inkml:definitions>
  <inkml:trace contextRef="#ctx0" brushRef="#br0">281 56 24575,'-14'0'0,"0"-2"0,3 1 0,2-1 0,3 0 0,2 1 0,1-2 0,1 0 0,-2 2 0,-1 0 0,-1 1 0,-3 0 0,-3-1 0,1 0 0,0-1 0,4 1 0,2 1 0,1-3 0,-1 0 0,-1-1 0,2 1 0,0 3 0,0 0 0,-1-1 0,-2 0 0,1-1 0,0 1 0,1 1 0,2 0 0,-1 0 0,0 0 0,-1-1 0,0-1 0,0 1 0,2-2 0,0 2 0,-1 0 0,-2-2 0,-5 2 0,-1-1 0,0 1 0,2 1 0,5 0 0,5 0 0,8 0 0,-1 0 0,6 0 0,-5 0 0,2 0 0,1 0 0,2 2 0,5 1 0,2 1 0,-2 0 0,-4 0 0,-6-1 0,-4-2 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3:16.201"/>
    </inkml:context>
    <inkml:brush xml:id="br0">
      <inkml:brushProperty name="width" value="0.1" units="cm"/>
      <inkml:brushProperty name="height" value="0.1" units="cm"/>
      <inkml:brushProperty name="color" value="#FFFFFF"/>
    </inkml:brush>
  </inkml:definitions>
  <inkml:trace contextRef="#ctx0" brushRef="#br0">1 11 24575,'14'0'0,"0"0"0,-3 0 0,-3 0 0,1 0 0,-1 0 0,-2 0 0,-1 0 0,-15 0 0,5 0 0,-9-2 0,10 0 0,2-1 0,-1 1 0,1 1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20:13:42.343"/>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63 127,'23'0,"-2"0,-7 0,-3 0,-3 0,-3 0,0 0,2 0,1 0,1 0,-1 0,0 0,-2 0,-1 0,0 0,2 0,4 0,2 0,1 0,0 0,-3 0,-4 0,-2 0,-1 0,1 0,3 0,3-1,2 0,0-1,-1 1,-2 1,-1 0,1 0,0 0,0 0,0 0,-2 0,-2 0,-23-5,-1 0,-23-4,7 3,4 0,7 2,9 2,0 1,0-2,2 0,-1-1,5 1,1 1,-1 1,0 0,1-1,-1 1,-1 0,1 1,1 0,1 0,0 0,-1 0,-4 0,-4 0,-2 0,0 0,5 0,3 0,3 0,2 0,-1-2,-1 1,1-1,32-5,-3-2,25-5,-16 1,-8 5,-8 3,-6 4,-4 0,-2 1,-1 0,3 0,-1 0,1 0,0 0,1 0,0 0,0 0,2 0,-2 0,0 0,-2 0,-1 0,3 0,-1 0,1 0,0 1,-1 0,1 2,2 0,0 0,0 0,-3-2,-1 1,0-2,2 0,1 0,0 0,-1 0,-3 0,0 0,-22 0,2 0,-22 0,8 3,5 3,7 0,6 0,4-1,0-3,-2 1,-4-2,-4-1,-2 0,0 0,2 0,1 0,1 0,1 0,3 0,3 0,1 0,0 0,-1 1,-4 0,-1 1,0 0,3 0,2 0,4 0,25 6,0-4,22 5,-8-5,0 3,-2 1,-4 1,-4-2,-6-2,-5-3,-4-1,-3-1,0 0,0 0,2 0,2 0,-1 0,-3 1,-3 3,-3 3,-4 4,-1 2,0-3,1-2,2-1,1-2,-1 1,1-1,0 0,0 2,0 0,0 2,0-1,0-1,0-3,-13-2,-6-4,-16-5,-2-1,5-2,4 2,9 3,5 2,4 2,4 1,0 0,2 0,-2 0,1 0,-1 0,-1 0,-1 0,0 0,3 0,0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4:00.149"/>
    </inkml:context>
    <inkml:brush xml:id="br0">
      <inkml:brushProperty name="width" value="0.1" units="cm"/>
      <inkml:brushProperty name="height" value="0.1" units="cm"/>
      <inkml:brushProperty name="color" value="#E71224"/>
    </inkml:brush>
  </inkml:definitions>
  <inkml:trace contextRef="#ctx0" brushRef="#br0">80 71 24575,'24'0'0,"8"0"0,7 0 0,-3 0 0,-12 0 0,-10 0 0,-6 0 0,-3 0 0,0 0 0,0 0 0,1 0 0,2 0 0,2 0 0,3 0 0,3 0 0,3 0 0,0 0 0,-2 0 0,-4 0 0,-5 0 0,-2-1 0,0-1 0,0 1 0,-1-1 0,-7-1 0,-8-3 0,-4-1 0,-2 0 0,4 0 0,2 2 0,2 1 0,1 0 0,0 1 0,-2 2 0,1 0 0,-2 1 0,-1-2 0,-1 1 0,-2-1 0,-2 1 0,1 1 0,1-1 0,3 0 0,2-1 0,4 0 0,0 0 0,0 1 0,0 0 0,-3 1 0,2 0 0,1 0 0,0 2 0,2 5 0,1 6 0,-1 5 0,2 0 0,-1-2 0,1-4 0,1-2 0,0-1 0,0 0 0,0 0 0,0 0 0,0 1 0,-2 1 0,1 0 0,-2-2 0,0 0 0,0-2 0,0-1 0,1-3 0,0-1 0,1-1 0,-1 3 0,-1 1 0,-1 3 0,-3 1 0,0 0 0,1-1 0,0-2 0,4-1 0,1 1 0,-1 1 0,1 2 0,-1 0 0,1 0 0,1-3 0,0 1 0,0-1 0,0-1 0,2-1 0,2-3 0,3 0 0,3-1 0,1 0 0,0 0 0,-1 0 0,0 0 0,-1 0 0,1 0 0,1 0 0,0 0 0,-1 0 0,0 0 0,-2 0 0,0 0 0,1 0 0,0 0 0,0 0 0,1 0 0,-1 0 0,1 0 0,-2 0 0,-2 0 0,-1 0 0,-2 0 0,1 0 0,0 0 0,0 0 0,1 0 0,2 0 0,1 0 0,0 0 0,2 0 0,0 0 0,2 0 0,-2 0 0,-1 0 0,-2 0 0,-1 0 0,-1 0 0,1 0 0,-1 0 0,1 0 0,-4 0 0,-12 0 0,3 0 0,-10 0 0,8 0 0,2 0 0,2 0 0,0 0 0,0 0 0,0 0 0,1 0 0,0 1 0,1 1 0,0 1 0,-2 1 0,1-1 0,-1 0 0,-1 0 0,-3-1 0,-2 0 0,-4-1 0,1 0 0,1-1 0,4 0 0,2 0 0,0 0 0,-2 1 0,0 0 0,1 1 0,0-1 0,4 0 0,1 0 0,1 0 0,0 0 0,-2 0 0,-3-1 0,-1 2 0,0-1 0,-2 1 0,0-1 0,-1-1 0,1 0 0,1 0 0,1 0 0,2 0 0,2 1 0,0 0 0,-2 0 0,0 1 0,-1-2 0,1 0 0,2 0 0,1 0 0,1 1 0,9 0 0,-1 1 0,7 1 0,-3 0 0,0 0 0,-1 0 0,1 1 0,0-1 0,1 0 0,-2 0 0,0-2 0,-2 0 0,-1 0 0,1 0 0,1 1 0,-1-1 0,1 1 0,1-1 0,-1 0 0,2 0 0,1-1 0,0 0 0,0 0 0,-1 0 0,-1 0 0,-2 0 0,-3 0 0,0 0 0,1 0 0,1 0 0,1 0 0,0 0 0,1 0 0,1 0 0,0 0 0,-1 0 0,-2 0 0,1 0 0,-3 0 0,0 0 0,0 0 0,-1 0 0,1 0 0,0 0 0,-2-1 0,-1-1 0,-2-3 0,0-6 0,-1-9 0,1-14 0,1-12 0,0-5 0,0 4 0,0 12 0,0 12 0,0 12 0,-1 6 0,-1 1 0,-3 1 0,-2-2 0,-1-1 0,-2 1 0,0-5 0,1-1 0,0 0 0,2 1 0,2 3 0,-1 3 0,0 2 0,-2 2 0,-2 0 0,-3 0 0,-1-1 0,-2 0 0,0-1 0,2 1 0,2 0 0,3 0 0,3-1 0,2 1 0,0 0 0,0 1 0,-2-2 0,-1 1 0,-1-2 0,-2 0 0,0 2 0,0 0 0,2-1 0,1 1 0,1-1 0,0 2 0,0 3 0,1 0 0,1 2 0,0-1 0,2 0 0,0 0 0,0 0 0,-1 2 0,-1 2 0,-3 2 0,0 1 0,-1 0 0,0 0 0,3 0 0,1 0 0,2 1 0,0 3 0,-2-1 0,-1 1 0,0-4 0,1-3 0,0-4 0,2-1 0,-2-1 0,1 2 0,0 0 0,2-1 0,1 1 0,0 1 0,0 2 0,0-1 0,0-1 0,0-1 0,0 0 0,0 1 0,4 1 0,5 1 0,6 3 0,6 0 0,3 1 0,-1 0 0,-4-2 0,-2-3 0,-6-2 0,-3-3 0,-2-1 0,-1 0 0,0 0 0,0 1 0,-2 1 0,2-1 0,1 1 0,2-1 0,1 1 0,0-1 0,-3-1 0,0 0 0,-1 0 0,2 0 0,-1 0 0,2 0 0,0 0 0,-3 0 0,-16 0 0,-2-1 0,-12 0 0,6-1 0,3 1 0,4 1 0,1 3 0,3 1 0,-2 3 0,-2 0 0,-1 0 0,-1-2 0,-1-2 0,2-2 0,3-1 0,3 0 0,2 1 0,3 1 0,1 2 0,1-1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09:06.297"/>
    </inkml:context>
    <inkml:brush xml:id="br0">
      <inkml:brushProperty name="width" value="0.1" units="cm"/>
      <inkml:brushProperty name="height" value="0.1" units="cm"/>
      <inkml:brushProperty name="color" value="#FFFFFF"/>
    </inkml:brush>
  </inkml:definitions>
  <inkml:trace contextRef="#ctx0" brushRef="#br0">1 1 24575,'26'0'0,"1"0"0,7 0 0,-3 0 0,-4 0 0,-5 0 0,-5 0 0,-1 0 0,-2 0 0,-3 0 0,-1 0 0,4 0 0,6 0 0,8 0 0,2 0 0,0 0 0,-4 0 0,-3 0 0,-2 0 0,-1 0 0,1 0 0,-2 0 0,3 0 0,2 2 0,1 2 0,3 2 0,1 4 0,-3 1 0,-1 0 0,-4-3 0,-1-2 0,-3-2 0,-2-2 0,-5-1 0,-3-1 0,-3 2 0,-2-2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4:08.022"/>
    </inkml:context>
    <inkml:brush xml:id="br0">
      <inkml:brushProperty name="width" value="0.1" units="cm"/>
      <inkml:brushProperty name="height" value="0.1" units="cm"/>
      <inkml:brushProperty name="color" value="#E71224"/>
    </inkml:brush>
  </inkml:definitions>
  <inkml:trace contextRef="#ctx0" brushRef="#br0">39 147 24575,'23'0'0,"-2"0"0,-1 0 0,-4 0 0,5 0 0,-4 0 0,6 0 0,-7 0 0,-1 0 0,-3 0 0,-3 0 0,-3 0 0,-1 0 0,0 0 0,3 0 0,4 0 0,1 0 0,-1 0 0,-2 0 0,-1 0 0,-1 0 0,-2 0 0,-2-1 0,-13-3 0,-1-2 0,-9-1 0,0-1 0,-1 1 0,-5-1 0,-7-1 0,-2 1 0,1 1 0,4 2 0,8 2 0,8 1 0,6 0 0,4 0 0,0 0 0,1 1 0,-3 0 0,-1 0 0,-3-1 0,-1 0 0,0 0 0,3 1 0,3 0 0,14 1 0,2-2 0,10-1 0,-5-1 0,0-1 0,-2 0 0,-1 3 0,-1 0 0,-2 1 0,0-1 0,-1 1 0,0-2 0,-2 2 0,-2-1 0,0 1 0,0 1 0,0 0 0,2 0 0,1 0 0,-1 0 0,-2 0 0,-1 0 0,0 0 0,2 0 0,1 0 0,2 0 0,-4 0 0,-18 0 0,5 0 0,-13 0 0,13 2 0,-1-1 0,-3 0 0,0 0 0,1-1 0,3 0 0,1 0 0,0 1 0,-3 1 0,0 3 0,-1 0 0,1 2 0,2-1 0,2-1 0,7-1 0,11-3 0,6 1 0,5 0 0,-8-1 0,-4 1 0,-5-2 0,-1 0 0,1 0 0,0 1 0,3 1 0,1 1 0,-2 0 0,-1-2 0,-3 0 0,-1 2 0,-1-1 0,0 1 0,0 0 0,-1 1 0,0 1 0,-1 3 0,0 2 0,-3 0 0,-2-1 0,-2-2 0,-3-4 0,0-3 0,0 0 0,-1 0 0,1 0 0,-2 1 0,-1 1 0,-1-1 0,0 1 0,0-2 0,2 0 0,1 0 0,0 1 0,3 0 0,1 1 0,0-1 0,2-1 0,13 0 0,8 0 0,18 0 0,18 0 0,-15 0 0,13 0 0,-26 0 0,-1 0 0,-7 0 0,-8-1 0,-2-2 0,-3-3 0,1-4 0,0-1 0,-1-1 0,0 3 0,-2 3 0,-3 4 0,-1-1 0,-4 0 0,0-1 0,0 0 0,0 2 0,2 0 0,0-1 0,-1-2 0,-2-2 0,0 0 0,0 1 0,2 0 0,0 2 0,2-1 0,0 0 0,-2-1 0,0-1 0,-2 1 0,0 1 0,1 1 0,0 2 0,2 1 0,-1 1 0,1 0 0,-1 0 0,-1 0 0,-1 0 0,0 0 0,1 0 0,0 0 0,0 0 0,-2 0 0,-4 0 0,-1 0 0,-4 0 0,3 0 0,2 0 0,1 0 0,3 2 0,-2 0 0,-1 1 0,2 0 0,2-3 0,3 1 0,5 1 0,1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4:13.537"/>
    </inkml:context>
    <inkml:brush xml:id="br0">
      <inkml:brushProperty name="width" value="0.1" units="cm"/>
      <inkml:brushProperty name="height" value="0.1" units="cm"/>
      <inkml:brushProperty name="color" value="#E71224"/>
    </inkml:brush>
  </inkml:definitions>
  <inkml:trace contextRef="#ctx0" brushRef="#br0">1 24 24575,'24'0'0,"8"0"0,11 0 0,7 0 0,-5 0 0,-6 0 0,-15 0 0,-8 0 0,-6 0 0,-5 0 0,1 0 0,-1 0 0,3 0 0,1 0 0,3 0 0,2 0 0,2 0 0,0 0 0,-2 0 0,-5 0 0,-1 0 0,-3 0 0,2 0 0,0 0 0,0 0 0,-1 0 0,-1 0 0,-3 0 0,-10 5 0,-3 0 0,-12 5 0,-7 0 0,-8 0 0,-2-1 0,6-1 0,9-3 0,10-2 0,7-2 0,4 0 0,0 0 0,-2 1 0,-2 2 0,1-1 0,-1 1 0,0-1 0,1-1 0,-3-1 0,-2-1 0,0 0 0,0 0 0,2 0 0,2 0 0,1 0 0,1 0 0,1 2 0,-2 0 0,1 1 0,1-1 0,1 0 0,1-2 0,0 0 0,-2 0 0,-1 0 0,0 0 0,0 0 0,4 0 0,11 0 0,3 0 0,6 0 0,-3 0 0,-3 0 0,-5-2 0,-2-1 0,-4-1 0,-1-1 0,-1 1 0,0 1 0,-2-1 0,-3-1 0,-2-3 0,-3-2 0,0 1 0,2 1 0,2 3 0,3 1 0,2 1 0,0-2 0,0-2 0,1-2 0,0 1 0,0 0 0,0 4 0,3 1 0,5 2 0,10 1 0,2 0 0,5 0 0,-2 0 0,-4 0 0,-3 0 0,-5 0 0,-1 0 0,-3 0 0,-3 0 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4:26.180"/>
    </inkml:context>
    <inkml:brush xml:id="br0">
      <inkml:brushProperty name="width" value="0.1" units="cm"/>
      <inkml:brushProperty name="height" value="0.1" units="cm"/>
      <inkml:brushProperty name="color" value="#E71224"/>
    </inkml:brush>
  </inkml:definitions>
  <inkml:trace contextRef="#ctx0" brushRef="#br0">20 120 24575,'15'0'0,"-4"0"0,-5 0 0,-1 0 0,2 0 0,0 0 0,0 0 0,1 0 0,-3 0 0,1 0 0,-2 0 0,2 0 0,2 0 0,2 0 0,-1 0 0,0 0 0,-3 0 0,-1 0 0,0 0 0,1 0 0,2 0 0,1 0 0,-1 0 0,-3 0 0,-1 0 0,2 0 0,1 0 0,3 0 0,1 0 0,0 0 0,-2 0 0,-1 0 0,0 0 0,0 0 0,-2 0 0,-4 0 0,-12-4 0,-5 0 0,-7-4 0,3-1 0,3 2 0,3 1 0,5 2 0,2 2 0,2 1 0,0 1 0,-2 0 0,-2 0 0,-3 0 0,1 0 0,1 0 0,3 0 0,-1 0 0,1 0 0,-2 0 0,0-1 0,-1-2 0,1 0 0,1 0 0,1 1 0,2 2 0,2-1 0,1-2 0,-1 1 0,0-1 0,-1 1 0,1 1 0,1-2 0,1-2 0,0-1 0,0-1 0,0-1 0,1 1 0,2 1 0,3 2 0,1 1 0,-1 2 0,-1 0 0,1 1 0,0 0 0,3 0 0,0 0 0,0 0 0,0 0 0,-1 0 0,1 0 0,-2 0 0,0 0 0,0 0 0,0 0 0,-2 0 0,-1 0 0,0 0 0,0 0 0,2 0 0,3 0 0,0 0 0,2 0 0,-4 0 0,-1 0 0,-3 0 0,0 0 0,0 0 0,1 0 0,3 0 0,0 0 0,0 0 0,0 0 0,-4 1 0,-2 3 0,-4 6 0,-1 7 0,-1 6 0,-1 4 0,-1 0 0,-1-3 0,1-4 0,0-4 0,3-5 0,1-3 0,2-1 0,-1-2 0,0 1 0,0 0 0,-2 1 0,0 1 0,-2 2 0,0 1 0,1-1 0,0-1 0,2-3 0,0-2 0,0 2 0,-3 2 0,1 0 0,-2-1 0,2-1 0,2-3 0,0 1 0,2-2 0,0 1 0,1 0 0,0 0 0,0 0 0,0 1 0,0 0 0,0 1 0,1-2 0,2 0 0,1-2 0,1-1 0,-1 0 0,0 0 0,1 0 0,2 0 0,2 0 0,2 0 0,-1-1 0,-3-2 0,-2-1 0,-1-2 0,1-1 0,1-5 0,4-6 0,1-7 0,0-2 0,-3 2 0,-3 6 0,-3 7 0,-1 4 0,1 4 0,2 1 0,1 0 0,1 0 0,1-1 0,-2 1 0,-1 0 0,-3-1 0,0 0 0,0-1 0,0 0 0,2 0 0,-1 0 0,0-1 0,-1-2 0,-1-3 0,0 0 0,0 1 0,0 2 0,0 2 0,0 0 0,0 0 0,0 0 0,0 1 0,0 1 0,0-1 0,0-2 0,0-1 0,0 0 0,0 4 0,0 3 0,0 11 0,0 4 0,1 9 0,2-2 0,2 0 0,-1-1 0,-1-4 0,-2-3 0,-1-1 0,0-3 0,0-2 0,0-1 0,0-2 0,0-1 0,0 1 0,0 0 0,0 3 0,0 0 0,0 0 0,0 0 0,0 0 0,0 0 0,-1 0 0,-2-1 0,-1 0 0,0 0 0,0-1 0,2 0 0,-1 0 0,0 0 0,0 2 0,-1-1 0,-1 1 0,-2 0 0,0-1 0,0 1 0,0-1 0,2-1 0,0-2 0,2-2 0,0 0 0,0-1 0,-2 0 0,-2 0 0,-2 0 0,-2 1 0,-2 2 0,3 1 0,2 0 0,2-1 0,3-3 0,-1 2 0,-1-1 0,0 0 0,0 0 0,0-1 0,1 0 0,0 0 0,1 0 0,0 2 0,0-1 0,-1 1 0,13-1 0,-3-1 0,10 0 0,-4 0 0,-2 1 0,1 1 0,0-1 0,-2 0 0,-1-1 0,-4 0 0,-4-1 0,-6-1 0,-5-3 0,-5-3 0,0-1 0,-2-3 0,2 1 0,4 0 0,3 2 0,4 2 0,2 3 0,-1 0 0,0-1 0,-3-2 0,-2-4 0,-3-1 0,-1-1 0,1 1 0,2 2 0,4 3 0,1 2 0,3 2 0,0 1 0,1 0 0,1-4 0,0-2 0,0-5 0,0-1 0,0 1 0,0 3 0,-1 2 0,0 4 0,-1 0 0,-1-1 0,-2-3 0,0-2 0,0-1 0,0 1 0,0 2 0,2 3 0,1 1 0,1-1 0,1 0 0,0 2 0,0 11 0,0-1 0,0 8 0,0-6 0,0 1 0,0 1 0,0 0 0,0 0 0,0 0 0,0-1 0,0-1 0,0-2 0,0-3 0,0 0 0,0-1 0,0 1 0,0 0 0,0-1 0,0 2 0,0 0 0,1 2 0,1-2 0,1-2 0,1 0 0,0 2 0,0 3 0,0 2 0,0-3 0,-2-3 0,-1-3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4:32.106"/>
    </inkml:context>
    <inkml:brush xml:id="br0">
      <inkml:brushProperty name="width" value="0.1" units="cm"/>
      <inkml:brushProperty name="height" value="0.1" units="cm"/>
      <inkml:brushProperty name="color" value="#E71224"/>
    </inkml:brush>
  </inkml:definitions>
  <inkml:trace contextRef="#ctx0" brushRef="#br0">41 0 24575,'28'0'0,"-2"0"0,-2 0 0,-6 0 0,-4 0 0,0 0 0,1 0 0,3 0 0,0 0 0,-1 0 0,-4 0 0,-4 0 0,-2 0 0,0 0 0,0 0 0,3 0 0,0 0 0,-1 0 0,-3 0 0,-1 0 0,0 0 0,1 0 0,2 0 0,-1 0 0,0 1 0,-3 1 0,0-1 0,0 0 0,0-1 0,-3 0 0,-13 0 0,-3 0 0,-15 2 0,4 1 0,-1 2 0,1 2 0,3-2 0,3-2 0,7-3 0,5 0 0,0 0 0,0 0 0,-4 0 0,-1 0 0,0 0 0,1 0 0,1 0 0,2 2 0,-1-1 0,0 1 0,0 0 0,0 1 0,1 0 0,1-2 0,1 1 0,0-2 0,2 1 0,3 1 0,1 2 0,1 1 0,1 0 0,1-1 0,4 0 0,7 0 0,3-1 0,5-1 0,1-1 0,1-1 0,3 0 0,1 0 0,-2 0 0,-2 2 0,-4-1 0,-1 2 0,-3-1 0,-1 0 0,-3-1 0,-4 0 0,-2 1 0,-4 0 0,-1 1 0,-2 1 0,-9 2 0,-4 0 0,-9-2 0,-4 0 0,3-3 0,0-1 0,7 0 0,3 0 0,3 0 0,2 0 0,1 0 0,0 1 0,2 1 0,2 0 0,1 1 0,-1 0 0,-3 2 0,-3 2 0,-4 2 0,1-2 0,2-2 0,5-1 0,11-2 0,9 2 0,9-2 0,4 0 0,-5-1 0,-4-1 0,-5 0 0,-3 0 0,1 0 0,0 0 0,3 0 0,2 0 0,3 0 0,-1 0 0,-5 0 0,-8 0 0,-18-4 0,-3 0 0,-10-3 0,10 1 0,3 2 0,7 1 0,2 0 0,0 1 0,0-1 0,-3 0 0,0-1 0,1 0 0,1-2 0,0 0 0,1-2 0,0-2 0,-1 0 0,1 2 0,1 3 0,2 2 0,1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1:14:51.58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1:51.418"/>
    </inkml:context>
    <inkml:brush xml:id="br0">
      <inkml:brushProperty name="width" value="0.1" units="cm"/>
      <inkml:brushProperty name="height" value="0.1" units="cm"/>
      <inkml:brushProperty name="color" value="#FC7DC7"/>
    </inkml:brush>
  </inkml:definitions>
  <inkml:trace contextRef="#ctx0" brushRef="#br0">0 2 24575,'13'0'0,"10"-1"0,8 1 0,11 0 0,4 1 0,-6-1 0,-7 1 0,-8 0 0,-6 1 0,-4 0 0,-1-1 0,-2 1 0,4-1 0,4 1 0,0-1 0,0 0 0,-5-1 0,-5 1 0,-4-1 0,-3 0 0,1 1 0,5-1 0,2 1 0,7 0 0,1-1 0,-4 1 0,-3-1 0,-5 0 0,0 1 0,5-1 0,2 0 0,3 1 0,-1-1 0,0 1 0,-2-1 0,-2 0 0,-1 0 0,1 1 0,-2-1 0,1 0 0,2 0 0,1 0 0,2-1 0,3 1 0,1 0 0,-1 1 0,-4 0 0,-2 0 0,-1-1 0,2 1 0,4 0 0,1 1 0,1 0 0,-1 0 0,-3 0 0,-2-1 0,-1 0 0,3 0 0,2 0 0,-1 0 0,-3 0 0,-3 0 0,-4 0 0,0-1 0,3-1 0,0 0 0,3 0 0,-2-1 0,0 1 0,-1 0 0,1-1 0,1 1 0,0 0 0,-3 1 0,-3 0 0,-2 0 0,1 0 0,3 0 0,9 0 0,4-1 0,-2 1 0,-5-1 0,-9 1 0,-3-1 0,3 1 0,3-1 0,1 1 0,2 0 0,0 0 0,4-1 0,1 1 0,-2-1 0,-2 1 0,-3 0 0,0 1 0,5 0 0,4 0 0,2 0 0,-2 0 0,-5-1 0,-5 1 0,-4-1 0,3 0 0,3 0 0,5-1 0,0 1 0,-3-1 0,-4 1 0,-3 0 0,-1 1 0,3-1 0,3 1 0,3 0 0,2 0 0,1 0 0,-1-1 0,-2-1 0,-2 1 0,-2-1 0,-4 0 0,-1 1 0,-2 0 0,0-1 0,3 1 0,2 0 0,3 1 0,2-1 0,1 1 0,-2-1 0,-2 0 0,-5 0 0,-2 0 0,0 0 0,4-1 0,5 0 0,6 0 0,3-1 0,-2 1 0,-4 0 0,-5 1 0,-5 0 0,-2 0 0,1 0 0,3 0 0,1 0 0,3 0 0,-1 0 0,1 0 0,-2 1 0,-2 0 0,-3-1 0,-1 0 0,1-1 0,6 1 0,0 1 0,-2-1 0,-2 1 0,-5-1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2:13.667"/>
    </inkml:context>
    <inkml:brush xml:id="br0">
      <inkml:brushProperty name="width" value="0.1" units="cm"/>
      <inkml:brushProperty name="height" value="0.1" units="cm"/>
      <inkml:brushProperty name="color" value="#FC7DC7"/>
    </inkml:brush>
  </inkml:definitions>
  <inkml:trace contextRef="#ctx0" brushRef="#br0">0 1 24575,'14'-1'0,"2"1"0,2 0 0,6 2 0,17 0 0,10 0 0,2 0 0,-1 0 0,-12-1 0,-8 0 0,-4-1 0,3 0 0,5 1 0,7 0 0,2 1 0,-8 0 0,-7-1 0,-5 0 0,-2-1 0,4 1 0,7-1 0,3 1 0,-1-1 0,-11 1 0,-8-1 0,-4 0 0,-1 1 0,3-1 0,0 0 0,-3 1 0,3-1 0,-1 1 0,1 0 0,0 0 0,-2 0 0,0 0 0,2-1 0,5 1 0,6-1 0,4 1 0,2 0 0,-2 0 0,-4-1 0,-3 0 0,-4 0 0,-3 0 0,1 0 0,0 0 0,3 1 0,4 0 0,0 0 0,0 0 0,-3 0 0,-4 0 0,-4 0 0,-4 0 0,-2-1 0,0 1 0,0-1 0,3 0 0,-1 1 0,0 0 0,1 0 0,4 2 0,7-1 0,5 1 0,-2-1 0,-1 0 0,-4-1 0,-3-1 0,0 1 0,-2-1 0,1 0 0,-2 0 0,-4 0 0,-3 0 0,-3 0 0,1 0 0,0 1 0,1-1 0,-1 1 0,-2-1 0,-1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1:55.134"/>
    </inkml:context>
    <inkml:brush xml:id="br0">
      <inkml:brushProperty name="width" value="0.1" units="cm"/>
      <inkml:brushProperty name="height" value="0.1" units="cm"/>
      <inkml:brushProperty name="color" value="#FC7DC7"/>
    </inkml:brush>
  </inkml:definitions>
  <inkml:trace contextRef="#ctx0" brushRef="#br0">0 17 24575,'8'-3'0,"1"0"0,2 0 0,9 1 0,9 0 0,7 0 0,11 1 0,4 1 0,0 0 0,-6 2 0,-13 0 0,-8 0 0,-4 0 0,1-1 0,5 0 0,3-1 0,-2 1 0,-4-1 0,-7-1 0,-3 1 0,0-1 0,0 1 0,4 0 0,-1 0 0,-2-1 0,-1 1 0,-4-1 0,0 1 0,3 0 0,1 1 0,0-1 0,0 1 0,0-1 0,1 1 0,4 1 0,2 0 0,5 0 0,3 0 0,0-1 0,-1 0 0,-1 1 0,0-1 0,0-1 0,-2 1 0,-1-1 0,2 1 0,1-1 0,7 1 0,0 0 0,-1 0 0,-2 0 0,-9 0 0,0 1 0,3 1 0,7 1 0,7 1 0,1-1 0,-1-1 0,-3-1 0,-6 1 0,-3-2 0,-2 1 0,-2-2 0,3 1 0,0-1 0,0 0 0,-3 1 0,-6-1 0,-4 0 0,1 0 0,-1 0 0,1 0 0,-1 0 0,-1 0 0,1 0 0,0 0 0,0 1 0,0 0 0,3 0 0,7 1 0,3-1 0,-2 0 0,-4-1 0,-8 1 0,-4-1 0,-4 0 0,-2-1 0,4 0 0,2 0 0,5 0 0,-2 1 0,-2 0 0,-3 0 0,-1 0 0,1 0 0,-1 0 0,0-1 0,-1 1 0,0-1 0,0 0 0,-1 0 0,2-1 0,0 1 0,1 0 0,-15 0 0,8 1 0,-11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1:58.001"/>
    </inkml:context>
    <inkml:brush xml:id="br0">
      <inkml:brushProperty name="width" value="0.1" units="cm"/>
      <inkml:brushProperty name="height" value="0.1" units="cm"/>
      <inkml:brushProperty name="color" value="#FC7DC7"/>
    </inkml:brush>
  </inkml:definitions>
  <inkml:trace contextRef="#ctx0" brushRef="#br0">1 11 24575,'52'-2'0,"-2"0"0,9 1 0,1-1 0,-6 1 0,-7 0 0,-12 1 0,-15 0 0,-4 0 0,-4-1 0,-3 1 0,-2-1 0,-3 1 0,0 0 0,5 0 0,3 1 0,3 0 0,0 1 0,-2-1 0,2 0 0,3 1 0,-1-1 0,1 1 0,-5-1 0,-1-1 0,0 1 0,3-1 0,3 1 0,0 1 0,-1-1 0,-6-1 0,-1 1 0,1-1 0,3 0 0,5 0 0,3 1 0,0 1 0,0-1 0,-2 0 0,1 0 0,4 0 0,0 0 0,3 0 0,2 0 0,0 0 0,-1 0 0,-8 0 0,-3-2 0,-1-1 0,2-1 0,10 0 0,5 1 0,0 0 0,-5 1 0,-9 1 0,-6 0 0,0 0 0,0 0 0,7 0 0,3-1 0,-3 0 0,-4 0 0,-10 0 0,-4 1 0,0 0 0,0 0 0,0 0 0,3 0 0,2 0 0,3-1 0,2 0 0,-1 1 0,-4 1 0,-2-1 0,3 1 0,2 0 0,8-1 0,2 1 0,-2-1 0,-6 0 0,-8 0 0,-3 0 0,-6 5 0,3-4 0,-3 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2:00.081"/>
    </inkml:context>
    <inkml:brush xml:id="br0">
      <inkml:brushProperty name="width" value="0.1" units="cm"/>
      <inkml:brushProperty name="height" value="0.1" units="cm"/>
      <inkml:brushProperty name="color" value="#FC7DC7"/>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09:20.622"/>
    </inkml:context>
    <inkml:brush xml:id="br0">
      <inkml:brushProperty name="width" value="0.1" units="cm"/>
      <inkml:brushProperty name="height" value="0.1" units="cm"/>
      <inkml:brushProperty name="color" value="#FFFFFF"/>
    </inkml:brush>
  </inkml:definitions>
  <inkml:trace contextRef="#ctx0" brushRef="#br0">446 936 24575,'17'0'0,"4"0"0,7 0 0,3 0 0,0 0 0,2 0 0,1 0 0,2 0 0,1 0 0,-4 0 0,-3 0 0,-6 0 0,-6 1 0,-4 1 0,-3-1 0,2 0 0,3-1 0,2 0 0,2 0 0,-3 0 0,-3 0 0,3 0 0,-4 0 0,6 2 0,-3-1 0,1 1 0,-3-1 0,-1-1 0,-2 0 0,0 0 0,3 0 0,2 0 0,3 0 0,2 0 0,-2 0 0,-1 0 0,-4 0 0,-1 0 0,-3 1 0,-2 1 0,1 1 0,-1 0 0,1 0 0,2-1 0,-2 0 0,-7-6 0,-8-6 0,-8-5 0,-4-4 0,0 1 0,6 4 0,3 3 0,3 2 0,2 1 0,0-3 0,0-1 0,0 0 0,0 1 0,2 2 0,0 3 0,0 1 0,0 2 0,-2 2 0,-1 0 0,0 1 0,-1 0 0,-2-1 0,-2-1 0,-3-2 0,-1 0 0,1-1 0,2 0 0,2 1 0,1-2 0,1 1 0,1 1 0,2 1 0,2 0 0,-2 0 0,0-1 0,-3-1 0,-3-4 0,-2-1 0,-4-1 0,0-1 0,-1-1 0,-2 0 0,1-2 0,1 1 0,3 0 0,3 2 0,5 5 0,2 2 0,1 1 0,-1 0 0,-2-3 0,-1-1 0,-1-1 0,2 2 0,2 2 0,0 1 0,0 1 0,0 0 0,-1-2 0,0-1 0,-1-3 0,-1-1 0,0 1 0,-3 0 0,-1 2 0,-3 0 0,-3 1 0,-1 0 0,-1 1 0,2 0 0,5 3 0,2 1 0,2 1 0,-2 0 0,-5 0 0,-2 0 0,-1 0 0,2 0 0,5 0 0,4 0 0,1 0 0,-1 0 0,-3 1 0,1 2 0,2 2 0,4 1 0,1 1 0,2 2 0,0 7 0,0 7 0,0 5 0,2 6 0,5 1 0,4-1 0,3-4 0,-1-7 0,-2-8 0,-4-7 0,-2-3 0,-1-4 0,2-1 0,2 0 0,0 0 0,0 0 0,2 0 0,-1 0 0,1 0 0,-2 0 0,-3 0 0,-1 0 0,-1 0 0,-1 0 0,2 0 0,-1 0 0,1 0 0,1 1 0,1 0 0,2 2 0,4 0 0,2 0 0,1 0 0,-2-1 0,-3-2 0,-4 0 0,-1 0 0,3 0 0,5 0 0,6 0 0,3 0 0,-1 0 0,-4 0 0,-6-1 0,-7-5 0,-10-7 0,-9-8 0,-9-8 0,-1 4 0,2 4 0,-1 6 0,-2 7 0,-9 0 0,-8 0 0,0 0 0,5 1 0,10 1 0,11 3 0,5 1 0,5 2 0,2 2 0,2 2 0,2 7 0,1 4 0,1 3 0,4-1 0,7-7 0,8-4 0,6-8 0,-1-5 0,-3-4 0,-8-2 0,-6 2 0,-9 3 0,-12 3 0,-12 2 0,-5 2 0,4 1 0,10-1 0,12-1 0,13-1 0,16 0 0,12 2 0,6 1 0,-4 0 0,-10 0 0,-10 0 0,-11 0 0,-11-1 0,-10-3 0,-10-5 0,-4-4 0,3-1 0,4 2 0,6 3 0,6 4 0,3 2 0,2 1 0,2-1 0,7 0 0,12 0 0,10 2 0,5 2 0,-3 2 0,-6 1 0,-5 2 0,-4-1 0,-3-2 0,1 1 0,0 0 0,1 2 0,0 0 0,1 0 0,1 0 0,0-1 0,0 1 0,-3-1 0,-4-1 0,-4-2 0,-3-5 0,0-2 0,-2 0 0,2 1 0,6 3 0,6 1 0,3 0 0,1 1 0,-7 1 0,0 1 0,-4-1 0,-2 1 0,-2-1 0,-1-1 0,-1 1 0,1 1 0,2 1 0,-1 2 0,1 1 0,0 0 0,-1-2 0,0-1 0,-2 1 0,0 3 0,2 3 0,0 4 0,-1-2 0,1-2 0,-2-1 0,1-1 0,0 0 0,0 1 0,0 0 0,1-1 0,-1-1 0,0-4 0,-1-3 0,-6-7 0,-4-1 0,-3-4 0,-1 1 0,-4-2 0,-2-4 0,-6-6 0,0-2 0,3 1 0,4 1 0,5 6 0,4 5 0,4 3 0,1 3 0,0-2 0,-2-2 0,-3-1 0,0-1 0,0 2 0,1-1 0,-1-1 0,-1-1 0,1-1 0,0 1 0,2 4 0,4 3 0,14 11 0,2 3 0,11 7 0,-8-4 0,-2-1 0,-3-2 0,2 0 0,1-2 0,-1-2 0,-1-1 0,-3 0 0,-2-2 0,-2-1 0,-2-1 0,1 0 0,1 0 0,0 0 0,1 0 0,-1 0 0,0 0 0,0 0 0,0 0 0,-2 1 0,-1 1 0,-2 1 0,-2 4 0,1 3 0,4 8 0,2 1 0,1 1 0,1-4 0,-1-3 0,0-2 0,0 0 0,0 0 0,0-1 0,0-1 0,0 1 0,-1 0 0,0-1 0,0 0 0,1 1 0,-2-2 0,0 1 0,0-3 0,0 1 0,1 1 0,0 0 0,1 0 0,-1-1 0,2-1 0,-1 1 0,1-1 0,-2-1 0,-2-3 0,1 0 0,0 0 0,3 1 0,0 1 0,-1-1 0,0 0 0,-1 1 0,-2-1 0,2-1 0,0-1 0,2-1 0,2 0 0,0 0 0,-2 0 0,-4-1 0,-8-3 0,-11-4 0,-45-8 0,-6 6 0,-28-1 0,13 9 0,17 2 0,16 0 0,8 0 0,18 0 0,0 0 0,9 1 0,0 5 0,-2 6 0,1 3 0,-5 6 0,0-2 0,-6-2 0,-15-1 0,-9-8 0,-14-11 0,-1-14 0,10-9 0,11-4 0,16 8 0,11 9 0,6 6 0,3 3 0,0 1 0,-2 0 0,-1 1 0,3 2 0,3 7 0,5 10 0,5 6 0,2 3 0,1-5 0,-2-5 0,-2-6 0,-3-7 0,1-11 0,3-11 0,4-8 0,4 3 0,0 7 0,-3 10 0,-5 16 0,-7 18 0,-3 16 0,-3 11 0,1-5 0,3-9 0,3-14 0,0-9 0,-2-6 0,-3-2 0,-2-3 0,-1-1 0,2-2 0,2-1 0,3 1 0,-3 13 0,-4 17 0,-11 30 0,-11 21 0,-5 2 0,2-13 0,11-29 0,11-24 0,7-22 0,4-18 0,1-12 0,0-6 0,0 2 0,0 3 0,0 0 0,1-3 0,3-2 0,3 0 0,2 2 0,1 1 0,-2 6 0,-2 4 0,-3 5 0,-1 4 0,0-1 0,-1-3 0,1-4 0,-2 1 0,0 0 0,0 2 0,0 0 0,2-5 0,4-6 0,6-10 0,5-7 0,1-1 0,-1 4 0,-2 7 0,-2 1 0,1-7 0,-1-11 0,-2-7 0,-4 4 0,-4 11 0,-1 16 0,-2 13 0,-1 11 0,-1 2 0,-2-1 0,0-7 0,1-4 0,0-7 0,3-1 0,3-4 0,1 3 0,8 1 0,3 3 0,3 5 0,-2 1 0,-4 7 0,-2 3 0,-3 5 0,-1 1 0,0 1 0,0 0 0,-1 1 0,1 1 0,-2 1 0,2 2 0,-1 2 0,2 1 0,0-1 0,-2-1 0,1 0 0,0 0 0,1 3 0,7 1 0,4 2 0,1 0 0,4 0 0,-2 0 0,-3-1 0,-2-2 0,-5-1 0,-2-4 0,-3-1 0,-1-1 0,-1 0 0,-2-1 0,-12 0 0,-1-1 0,-10 0 0,8 2 0,6 1 0,4 3 0,3 3 0,5 5 0,12 6 0,18 7 0,17 8 0,3 0 0,-7-5 0,-15-7 0,-12-8 0,-8-7 0,-6-4 0,-2-3 0,-2-1 0,1 0 0,0 0 0,1 0 0,3 0 0,1 0 0,3 0 0,1 0 0,1 0 0,0 0 0,-1 0 0,0 0 0,-4 0 0,1 0 0,0-1 0,3-2 0,4-2 0,-1-2 0,-2-1 0,-5 3 0,-4 1 0,-4-1 0,-1 0 0,0-4 0,-1-2 0,-1-2 0,-3 2 0,0 3 0,1 1 0,0 1 0,1 1 0,2 2 0,-1 15 0,2 0 0,1 12 0,0-7 0,2-1 0,1-2 0,1-2 0,1 0 0,0-1 0,0-2 0,0-2 0,-2-1 0,-1-2 0,-1 0 0,1-1 0,-2 1 0,2 1 0,1 2 0,0 1 0,1 0 0,0 1 0,1 1 0,-1 0 0,0-1 0,1-1 0,1 0 0,1 1 0,1 1 0,-2-1 0,-2-2 0,-2-3 0,-3-2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2:05.931"/>
    </inkml:context>
    <inkml:brush xml:id="br0">
      <inkml:brushProperty name="width" value="0.1" units="cm"/>
      <inkml:brushProperty name="height" value="0.1" units="cm"/>
      <inkml:brushProperty name="color" value="#FC7DC7"/>
    </inkml:brush>
  </inkml:definitions>
  <inkml:trace contextRef="#ctx0" brushRef="#br0">1 4 24575,'11'-1'0,"5"1"0,0-1 0,6 0 0,4 0 0,-1 1 0,3 0 0,-2 1 0,-2 1 0,-2 1 0,-1-1 0,-3 1 0,0-1 0,-1-1 0,2 0 0,2 1 0,-2-2 0,-6 1 0,-7 0 0,-4-1 0,-1 0 0,7 0 0,1-1 0,6 1 0,1-1 0,2 1 0,0 1 0,1 0 0,-2 0 0,-1 0 0,-2 0 0,-3 0 0,-2 0 0,-4 0 0,0 0 0,0 0 0,1 0 0,0 1 0,-1-2 0,-3 1 0,0 0 0,0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2:08.221"/>
    </inkml:context>
    <inkml:brush xml:id="br0">
      <inkml:brushProperty name="width" value="0.1" units="cm"/>
      <inkml:brushProperty name="height" value="0.1" units="cm"/>
      <inkml:brushProperty name="color" value="#FC7DC7"/>
    </inkml:brush>
  </inkml:definitions>
  <inkml:trace contextRef="#ctx0" brushRef="#br0">284 1 24575,'-32'0'0,"0"0"0,-2 2 0,0 0 0,0 0 0,2-1 0,6 0 0,5 0 0,5 0 0,5 1 0,3 0 0,6-1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2:20.167"/>
    </inkml:context>
    <inkml:brush xml:id="br0">
      <inkml:brushProperty name="width" value="0.1" units="cm"/>
      <inkml:brushProperty name="height" value="0.1" units="cm"/>
      <inkml:brushProperty name="color" value="#FC7DC7"/>
    </inkml:brush>
  </inkml:definitions>
  <inkml:trace contextRef="#ctx0" brushRef="#br0">1817 1 24575,'-12'3'0,"-5"1"0,-2-1 0,1 0 0,1-1 0,2 0 0,0-1 0,-3 0 0,-1 0 0,-1-1 0,0 0 0,0-1 0,1 1 0,4-1 0,2 1 0,4 1 0,2 0 0,1 0 0,2 1 0,1-2 0,0 1 0,-1 0 0,-3 0 0,-4 0 0,-3 1 0,-1-1 0,1 0 0,3 0 0,5-1 0,0 1 0,0-1 0,-2 0 0,-1 0 0,-2 0 0,-3 0 0,-2 0 0,2 0 0,2 0 0,3 0 0,2 0 0,-2 0 0,-3 0 0,-4 1 0,-2-1 0,3 0 0,0 0 0,-1 0 0,0 0 0,-5 0 0,-5 0 0,-2 0 0,-1 0 0,5 0 0,5-1 0,5 1 0,5-1 0,0 2 0,-1-1 0,0 1 0,-1-1 0,3 1 0,0-1 0,0 1 0,0-1 0,-9 1 0,-6 0 0,-5 1 0,-2-1 0,7-1 0,4 0 0,4 1 0,2-1 0,-2 0 0,-5 1 0,-1-1 0,1 0 0,8 0 0,3 0 0,2 0 0,0 0 0,-6 0 0,-4 0 0,-3 1 0,-2-1 0,3 1 0,3 0 0,5-1 0,2 1 0,2-1 0,-3 1 0,-3 0 0,-3-1 0,-2 1 0,-1-1 0,0 0 0,1 0 0,-2 0 0,3 0 0,1 0 0,1 0 0,2 0 0,0-1 0,1 1 0,3-1 0,1 0 0,1 1 0,0-1 0,-2 1 0,-1 0 0,-2 1 0,-2-1 0,1 1 0,3-1 0,4 0 0,2 0 0,0 0 0,-6 0 0,-5 0 0,-2 0 0,0 0 0,5 0 0,3-1 0,1 1 0,0-2 0,0 1 0,1 0 0,3 0 0,2 0 0,-2 1 0,-2-1 0,-2 0 0,-1 0 0,2 0 0,4 0 0,1 1 0,-4-1 0,-3 0 0,-7 0 0,-1-1 0,3 1 0,6-1 0,5 1 0,2 0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23:32:22.715"/>
    </inkml:context>
    <inkml:brush xml:id="br0">
      <inkml:brushProperty name="width" value="0.1" units="cm"/>
      <inkml:brushProperty name="height" value="0.1" units="cm"/>
      <inkml:brushProperty name="color" value="#FC7DC7"/>
    </inkml:brush>
  </inkml:definitions>
  <inkml:trace contextRef="#ctx0" brushRef="#br0">1 1 24575,'7'18'0,"0"1"0,-1-2 0,-2-1 0,-1-3 0,-3-5 0,1-3 0,-1-2 0,1-1 0,-1 0 0,0 1 0,1 1 0,-1-1 0,0-1 0,0 1 0,0 0 0,0 1 0,0 1 0,1 0 0,-1-1 0,0 0 0,1-3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09:28.234"/>
    </inkml:context>
    <inkml:brush xml:id="br0">
      <inkml:brushProperty name="width" value="0.1" units="cm"/>
      <inkml:brushProperty name="height" value="0.1" units="cm"/>
      <inkml:brushProperty name="color" value="#FFFFFF"/>
    </inkml:brush>
  </inkml:definitions>
  <inkml:trace contextRef="#ctx0" brushRef="#br0">0 0 24575,'35'0'0,"7"0"0,12 0 0,3 0 0,2 0 0,-4 1 0,-5 1 0,-5 1 0,-5 2 0,-6-1 0,-1 0 0,-3-1 0,-4-1 0,-5-1 0,-6-1 0,-5 0 0,-2 0 0,0 0 0,0 0 0,2 0 0,-1 0 0,-2 0 0,-2 0 0,-1 0 0,0 0 0,4 0 0,3 1 0,4 1 0,4-1 0,2 2 0,-1-1 0,-3-1 0,-2 0 0,-2 1 0,-4-1 0,-3 1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09:35.566"/>
    </inkml:context>
    <inkml:brush xml:id="br0">
      <inkml:brushProperty name="width" value="0.1" units="cm"/>
      <inkml:brushProperty name="height" value="0.1" units="cm"/>
      <inkml:brushProperty name="color" value="#FFFFFF"/>
    </inkml:brush>
  </inkml:definitions>
  <inkml:trace contextRef="#ctx0" brushRef="#br0">1016 131 24575,'-13'0'0,"1"0"0,0 0 0,3 0 0,3 0 0,1 0 0,-2-1 0,-3-1 0,-2-1 0,-1-1 0,2 0 0,3 0 0,2 2 0,2 0 0,-3 0 0,-2 0 0,-4-3 0,-2-2 0,0 0 0,-1 0 0,0 1 0,0 0 0,-1 0 0,5 2 0,3 1 0,4 2 0,1 1 0,1 0 0,-2 0 0,-3 2 0,-1 0 0,-2 3 0,1 1 0,1-1 0,2-1 0,1-2 0,2 0 0,0-1 0,-1 2 0,-2 1 0,0-1 0,1-1 0,-1-1 0,-1-1 0,-3 0 0,-3 0 0,0 0 0,0 0 0,4-1 0,5 0 0,0-1 0,2 1 0,-2 1 0,-2 1 0,1 0 0,-3 3 0,-1 3 0,-1-1 0,-2 1 0,2-4 0,-1-1 0,1-1 0,0-1 0,1 0 0,2 0 0,1 0 0,1 0 0,1 0 0,1 0 0,0 0 0,0 0 0,-2 0 0,-1 0 0,1 0 0,-1 0 0,2 1 0,-1 2 0,0 0 0,0 1 0,-1 0 0,-1 0 0,-1 1 0,-2 0 0,0 0 0,0-1 0,0-1 0,-1-2 0,-1-1 0,1 0 0,2 0 0,3 0 0,1 0 0,-1 0 0,1 0 0,0 0 0,2 0 0,1 0 0,0 0 0,1 0 0,-3 0 0,-1 0 0,0 0 0,-1 0 0,1 0 0,0 0 0,-2 0 0,-1-1 0,-1-2 0,2 0 0,3 0 0,2 0 0,-1 2 0,-1 0 0,-2 1 0,1-3 0,-1-1 0,2-2 0,1 1 0,2 1 0,1 1 0,-1-1 0,-1-2 0,-2-1 0,-2-2 0,2-2 0,0 4 0,2 1 0,0 3 0,0 1 0,2 0 0,-1 0 0,0 0 0,1-2 0,-2 1 0,2 0 0,-2 1 0,0-1 0,1 1 0,-1-1 0,1-1 0,1 0 0,1 1 0,1 0 0,6 2 0,5 1 0,8 0 0,6 0 0,-1 0 0,-1 0 0,-4 0 0,1-2 0,4-1 0,6-2 0,10-2 0,10 2 0,9 1 0,4 3 0,-2 1 0,-7 0 0,-10 0 0,-6 0 0,-9 0 0,-4 0 0,-2 0 0,-2 0 0,-3 0 0,-3 0 0,-3 0 0,-4 0 0,-2 0 0,-2 0 0,1 2 0,6 2 0,2 2 0,4 2 0,2-2 0,-2 1 0,-1 0 0,-6-3 0,-1 0 0,-3-1 0,-2-1 0,-1 0 0,-1-1 0,1-1 0,2 0 0,0 0 0,4 0 0,0 0 0,0 0 0,-1 1 0,-4 2 0,-8 3 0,-10 4 0,-8 0 0,-10 1 0,0-2 0,4-2 0,7-3 0,11-1 0,6 1 0,2 1 0,0 3 0,-2 0 0,-3 0 0,-1-3 0,-4-2 0,-3-3 0,-3 0 0,-3 0 0,4 0 0,3 0 0,6-1 0,4-1 0,2-2 0,1-1 0,0 1 0,0 0 0,0 0 0,-1 0 0,-1-1 0,-1-1 0,-3 0 0,-3-1 0,-3-1 0,1 1 0,0 1 0,4 3 0,4 1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0:00.722"/>
    </inkml:context>
    <inkml:brush xml:id="br0">
      <inkml:brushProperty name="width" value="0.1" units="cm"/>
      <inkml:brushProperty name="height" value="0.1" units="cm"/>
      <inkml:brushProperty name="color" value="#FFFFFF"/>
    </inkml:brush>
  </inkml:definitions>
  <inkml:trace contextRef="#ctx0" brushRef="#br0">514 0 24575,'27'0'0,"3"0"0,6 0 0,1 0 0,-2 0 0,-2 0 0,-5 0 0,-4 0 0,-5 0 0,-4 0 0,-3 0 0,-1 0 0,0 0 0,0 0 0,0 0 0,-2 0 0,-2 0 0,0 0 0,0 0 0,2 0 0,1 0 0,-1 0 0,-2 0 0,-1 0 0,1 0 0,3 0 0,0 0 0,0 0 0,-3 1 0,-7 1 0,-15 1 0,-18 3 0,-19 0 0,-13 2 0,1 0 0,5-2 0,14-2 0,15-2 0,12-1 0,9-1 0,5 1 0,0 0 0,-3 0 0,-3 0 0,-1-1 0,0 0 0,5 0 0,33 0 0,10 0 0,22 0 0,-4-2 0,-8 0 0,-8 0 0,-3 1 0,-14 1 0,-7 0 0,-7 0 0,0 1 0,1 2 0,1 0 0,-2 1 0,-7-1 0,-12-2 0,-15 2 0,-18 2 0,-8 2 0,5 0 0,9-3 0,18-2 0,10-2 0,3 0 0,2 1 0,-1 2 0,-4 2 0,-4 2 0,0-1 0,-5 2 0,0-2 0,0 0 0,2-2 0,8-2 0,5 0 0,7 2 0,17 2 0,23 6 0,23 4 0,17 4 0,1 1 0,-8-4 0,-14-5 0,-14-6 0,-11-4 0,-11-2 0,-9 0 0,-9 1 0,-11 4 0,-21 3 0,-23 4 0,-17-1 0,-4-4 0,8-4 0,16-3 0,16 0 0,19 0 0,31 0 0,24 0 0,29 0 0,-5 0 0,0 0 0,-13 0 0,-15 0 0,3 0 0,-20 0 0,-3 0 0,-10 2 0,-6 0 0,-3 3 0,-6 2 0,-8 2 0,-4 3 0,-3-2 0,5-2 0,10-3 0,18-4 0,22-3 0,18-5 0,6-5 0,-11-1 0,-19 4 0,-17 4 0,-19 5 0,-16 5 0,-13 4 0,-6 3 0,1-1 0,3-5 0,3-4 0,0-2 0,4 0 0,5 0 0,9 0 0,9 0 0,28 4 0,0-2 0,15 3 0,-15-4 0,-8-1 0,-9 0 0,-35 0 0,-7 0 0,-36 0 0,6 0 0,1-2 0,7-1 0,13-3 0,12-2 0,15 1 0,12 3 0,20 3 0,19 1 0,19 0 0,11 2 0,-3 3 0,1 3 0,-1 2 0,-1-1 0,-5-1 0,-13-3 0,-14-3 0,-12-2 0,-9 1 0,-7 1 0,-10 1 0,-8 0 0,-5-2 0,1-1 0,8-2 0,5-7 0,7-6 0,13-5 0,13 2 0,12 5 0,5 7 0,-7 4 0,-8 2 0,-17-1 0,-16-4 0,-13-4 0,-8-2 0,1 0 0,10 2 0,12 5 0,13 2 0,25 1 0,8 1 0,5 0 0,-2 0 0,-16 0 0,-2 0 0,-9 1 0,-15 1 0,-17 3 0,-20 6 0,-20 3 0,-12 3 0,-6-5 0,-4-5 0,1-5 0,7-2 0,12 0 0,18 0 0,16 0 0,13 1 0,11 1 0,12 2 0,12 2 0,13 4 0,6 0 0,-5 2 0,-9-3 0,-10 0 0,-9 1 0,-5-2 0,-3 0 0,-1 0 0,-5 1 0,-12 2 0,-18 2 0,-18 1 0,-8 0 0,3-3 0,12-3 0,16-3 0,14-4 0,8 1 0,4-1 0,2 2 0,1 0 0,1 2 0,7 0 0,15 1 0,16-1 0,10-1 0,-2 0 0,-15-3 0,-22 2 0,-34 0 0,-41 1 0,-34-1 0,41-2 0,0 0 0,1-1 0,2 0 0,5 0 0,1 0 0,-38-6 0,14-7 0,15-3 0,15-3 0,19 7 0,20 7 0,22 6 0,21 6 0,17 5 0,3 2 0,1 0 0,-7-1 0,-14-3 0,-10-3 0,-13-3 0,-5-2 0,1-1 0,2-1 0,3 0 0,0-1 0,-5-2 0,-4-1 0,-5-3 0,-2-3 0,1-4 0,3-4 0,2-2 0,4 4 0,1 4 0,0 6 0,-2 4 0,-12 2 0,-20-3 0,-19-3 0,-12-4 0,4-1 0,15 2 0,13 1 0,11 4 0,6 3 0,1 0 0,1 1 0,0 0 0,-1 0 0,-2 0 0,-3 0 0,-2-1 0,-2-1 0,2 0 0,2-1 0,3 1 0,4-1 0,0 0 0,1 0 0,-2-2 0,-1-2 0,-2-1 0,-1 1 0,-1 1 0,0 1 0,1 1 0,1 1 0,2-1 0,0 0 0,1-1 0,0 1 0,1 0 0,-2 1 0,0-1 0,0-2 0,-1-1 0,0 0 0,1 1 0,2 0 0,0 4 0,0 0 0,1-1 0,-1-2 0,-1-2 0,-1 0 0,-1 0 0,1 1 0,0 2 0,1 2 0,0 1 0,-1 1 0,-1 1 0,-2 1 0,0 4 0,-2 2 0,-2 2 0,1-1 0,2-2 0,3 0 0,3-1 0,1 0 0,1 2 0,0 0 0,0-1 0,0-1 0,0-1 0,0 1 0,0 0 0,0 1 0,-1-2 0,0-1 0,-1-3 0,-1-5 0,2-3 0,-1-7 0,2-22 0,0 11 0,-1-15 0,-1 25 0,-2 4 0,0 7 0,0 1 0,1 2 0,-3 1 0,0 0 0,-1 1 0,1 2 0,0 1 0,1 2 0,3-1 0,0 0 0,2 0 0,0 0 0,0 0 0,-1 1 0,0 1 0,-1-1 0,1-1 0,0-2 0,-2-1 0,-1 1 0,-1 1 0,0 2 0,1 0 0,0 0 0,1-1 0,0 0 0,1 0 0,0 0 0,1-1 0,1 1 0,0 1 0,0 0 0,0-1 0,1-2 0,4-2 0,5 0 0,10-3 0,5-1 0,10-3 0,0-1 0,-1 0 0,-1 3 0,-9 2 0,0 0 0,-5 0 0,0 0 0,0 1 0,-2 0 0,2 1 0,2 0 0,6 0 0,1 0 0,0 0 0,-5 0 0,-4 0 0,-2 0 0,0 0 0,0 0 0,-3 0 0,-1 0 0,-2 0 0,0 0 0,3 0 0,3 0 0,5 0 0,6 0 0,4 0 0,4 0 0,0 0 0,-4 0 0,-7 0 0,-7 1 0,-7 1 0,-3-1 0,-2 0 0,-2-1 0,1 0 0,-1 0 0,0 0 0,-1 0 0,-1 0 0,1 0 0,-28 0 0,-10 0 0,-29 0 0,0 0 0,3 2 0,14 0 0,15-1 0,12 1 0,11-2 0,-1 0 0,-3 0 0,0 0 0,-1 0 0,2 0 0,0 0 0,3 0 0,-2 0 0,-2 0 0,-1 0 0,-2 0 0,2 0 0,3 0 0,0 0 0,0 0 0,-2 0 0,1 0 0,1 0 0,0 0 0,1 0 0,3 0 0,7 1 0,14 2 0,18 3 0,12 2 0,19 4 0,0 0 0,-4 1 0,-9-1 0,-16-4 0,-6-1 0,-7-2 0,-1 1 0,-6-2 0,-3 0 0,-1-1 0,-1-2 0,1 0 0,2 0 0,4-1 0,2 0 0,3 0 0,-1 0 0,-5 0 0,-2 0 0,-8-1 0,-26-6 0,-6 0 0,-21-4 0,4-2 0,5-2 0,6 0 0,9-2 0,12 3 0,4-1 0,4-3 0,2 2 0,1 2 0,1 4 0,-2 5 0,-5 1 0,-5 1 0,-6-1 0,-2 0 0,-2-1 0,5 1 0,-1 2 0,3 0 0,0 0 0,-1 2 0,3-1 0,-1 0 0,3-2 0,0 0 0,1-1 0,1 1 0,-1 1 0,1-2 0,2 1 0,-1-1 0,-3-2 0,-2-1 0,-2-1 0,2 0 0,5 4 0,3 4 0,3 8 0,-1 6 0,0 4 0,-2-3 0,0-1 0,1-4 0,0-4 0,0-2 0,2-2 0,-1 3 0,0 3 0,-1 1 0,-1-2 0,0-3 0,8-2 0,17-1 0,22-1 0,20 0 0,6 0 0,-7 0 0,-14 0 0,-16 0 0,-9 0 0,-5 0 0,-4 0 0,-2 0 0,-4 0 0,-3 0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0:22.434"/>
    </inkml:context>
    <inkml:brush xml:id="br0">
      <inkml:brushProperty name="width" value="0.1" units="cm"/>
      <inkml:brushProperty name="height" value="0.1" units="cm"/>
      <inkml:brushProperty name="color" value="#FFFFFF"/>
    </inkml:brush>
  </inkml:definitions>
  <inkml:trace contextRef="#ctx0" brushRef="#br0">409 10 24575,'30'0'0,"5"0"0,7 3 0,-7 0 0,1 1 0,-2-1 0,0-3 0,3 0 0,-8 0 0,-4 0 0,0 0 0,6 0 0,-1 0 0,-3 0 0,-5 0 0,-6 0 0,-5 0 0,-3 0 0,-3 1 0,-3 1 0,0 0 0,0 2 0,0-1 0,1-1 0,-12-1 0,-8-1 0,-17 0 0,-8 1 0,-6 3 0,-7 3 0,-5 0 0,-2 0 0,4-3 0,13-1 0,14-1 0,10 1 0,8 1 0,4 2 0,0 0 0,0-1 0,0-1 0,-2-2 0,1-1 0,1-1 0,0 0 0,4 0 0,1 0 0,-1 0 0,-4 0 0,-9 0 0,-5 0 0,-1 0 0,6 0 0,6 0 0,9 0 0,15 1 0,5 2 0,12 1 0,-3-1 0,-1-2 0,1-1 0,4 0 0,6-3 0,7-5 0,2-6 0,-1-2 0,-6 3 0,-9 5 0,-8 5 0,-9 2 0,-4 1 0,1 0 0,2 0 0,4 0 0,1 0 0,-4 0 0,-3 0 0,-3 0 0,-1 0 0,0 0 0,0 0 0,-1 0 0,-13 0 0,-5 0 0,-15-3 0,-2-2 0,2-2 0,-3-2 0,3 2 0,3 1 0,5 2 0,8 2 0,3-1 0,5 1 0,-2 1 0,1 1 0,-1 0 0,0 0 0,1 0 0,36 2 0,22 10 0,39 15 0,-41-9 0,0 2 0,-2 1 0,-2 1 0,28 15 0,-23-10 0,-21-9 0,-15-8 0,-7-5 0,-3-1 0,-2 0 0,0 2 0,-2 0 0,-3 4 0,-8 5 0,-3 1 0,-13 5 0,-6 1 0,4-2 0,0-1 0,22-10 0,21-4 0,17-4 0,17-1 0,-4 0 0,14 0 0,-1 1 0,-6 3 0,-6-1 0,-26 2 0,-7-2 0,-7 1 0,-8 2 0,-13 0 0,-12 0 0,-8-2 0,1-2 0,10-1 0,24-1 0,26-2 0,25-4 0,19-4 0,-1 0 0,-11 3 0,-18 3 0,-16 4 0,-14 0 0,-13 1 0,-21 7 0,-23 6 0,-19 6 0,-8 4 0,9-6 0,16-4 0,21-7 0,23-4 0,23-5 0,15-8 0,5-4 0,-8-4 0,-11-3 0,-10 0 0,-8-1 0,-11 2 0,-14 3 0,-16 6 0,-7 5 0,0 4 0,10 2 0,13 0 0,10 0 0,18 0 0,18 0 0,12 0 0,3-1 0,-11-2 0,-23-1 0,-33-1 0,-32 0 0,-22 1 0,0-1 0,20 1 0,24 2 0,18 0 0,7 2 0,2 0 0,2 0 0,5 0 0,22 0 0,0 0 0,10-2 0,-13-2 0,-10-2 0,-14 0 0,-14 1 0,-12 2 0,-6 1 0,3 2 0,2 3 0,3 3 0,6 2 0,7 0 0,16-4 0,13-2 0,9-2 0,4 0 0,-8 0 0,-11 0 0,-12-2 0,-5 0 0,-2-2 0,6 2 0,5 0 0,2 2 0,2-2 0,8-6 0,12-8 0,9-5 0,2 1 0,-7 6 0,-8 5 0,-4 4 0,0-1 0,-3 1 0,-2 0 0,-2 1 0,-2 0 0,-1 2 0,-1 0 0,-3-1 0,-4 1 0,-1-2 0,1 2 0,4 0 0,3-1 0,1-1 0,1-2 0,0-2 0,0-1 0,0-3 0,3-1 0,6-1 0,8 1 0,7 2 0,-1 4 0,-4 2 0,-7 4 0,-4 1 0,-1 0 0,1 0 0,1 0 0,2-3 0,-4 0 0,-5 0 0,-12 0 0,-2 3 0,-4-1 0,5-1 0,2 1 0,5-1 0,21 2 0,0 0 0,13 3 0,-11 2 0,-9 5 0,-4 7 0,-10 7 0,-16 5 0,-13 3 0,-17 0 0,-7-1 0,-1-5 0,4-5 0,7-9 0,7-5 0,8-5 0,7-2 0,5 0 0,2 0 0,1 0 0,2 0 0,-3 0 0,-1 0 0,-6 0 0,-3 0 0,-3 1 0,1 1 0,4 0 0,6-1 0,8-1 0,4 1 0,1 0 0,-3 2 0,-3 0 0,-1-1 0,3 1 0,2 0 0,4 0 0,1 1 0,0 0 0,1 0 0,1 1 0,1 0 0,1-1 0,2-1 0,5-1 0,10-1 0,13-2 0,13-1 0,16 0 0,10 0 0,7 2 0,-2 0 0,-10 0 0,-15 0 0,-13 0 0,-10 0 0,-3 0 0,3 0 0,4 0 0,5 0 0,1 0 0,-4 0 0,-8 0 0,-6 0 0,-6 0 0,-3 0 0,2 0 0,2 0 0,3 0 0,0 0 0,-2 0 0,-3 0 0,-3 0 0,-2 1 0,-1 1 0,-1 1 0,0 1 0,0-1 0,1-2 0,1 1 0,3 1 0,-1 0 0,-4 2 0,-8-2 0,-12 0 0,-12-1 0,-5-1 0,0-1 0,5 0 0,4 0 0,0 0 0,4 0 0,1 0 0,4 0 0,1 0 0,-1 0 0,-1 1 0,0 2 0,0 1 0,2 0 0,0 0 0,0-1 0,-1-2 0,-1 0 0,0-1 0,2 0 0,1 0 0,2 0 0,-2 0 0,0 0 0,0 0 0,-1 0 0,2 0 0,1 0 0,1 0 0,0 0 0,-1 0 0,-2 0 0,-2 0 0,2-1 0,1 0 0,2-1 0,2 0 0,-2 1 0,-1-1 0,-1 1 0,0-1 0,2 1 0,2-1 0,-1 0 0,-2 0 0,-2 0 0,-1 0 0,2-1 0,4 0 0,1 1 0,3 0 0,0 1 0,-1-1 0,-1 1 0,-1-1 0,2 2 0,0 0 0,0 0 0,-1 0 0,1 0 0,0 0 0,1 0 0,-2 0 0,-2 0 0,-4 0 0,0 0 0,1 0 0,3 0 0,3 0 0,1 0 0,0 0 0,-3 0 0,-2 0 0,-1 0 0,3 0 0,0 0 0,2 2 0,-1-1 0,0 1 0,2-1 0,0-1 0,0 1 0,0 0 0,1 1 0,10-1 0,3 0 0,13 1 0,0 3 0,5 1 0,2 2 0,5 0 0,2 0 0,-2-1 0,-1-4 0,-6-2 0,-5-1 0,-5 1 0,-4 0 0,-2 0 0,-1 1 0,0-2 0,1 0 0,2 0 0,1 2 0,-1-1 0,-2 2 0,-3-1 0,-1 0 0,-1 0 0,0 0 0,-2-1 0,-1 1 0,-1 0 0,0-1 0,1 0 0,4 1 0,2-1 0,1 0 0,-1 2 0,-1-2 0,-4 2 0,-1 2 0,-6 1 0,-6 4 0,-6 1 0,-6 0 0,-2-2 0,-1-4 0,-4 0 0,0-1 0,3 0 0,3 0 0,8-1 0,4-1 0,5-1 0,0 1 0,-2-1 0,-3-3 0,-3-2 0,2 0 0,2-1 0,3 3 0,1 0 0,-2-1 0,-2-1 0,-7-3 0,-3-2 0,-4-1 0,2 1 0,3 1 0,3 3 0,4 1 0,1 1 0,3 1 0,0-1 0,0 1 0,2 0 0,0 1 0,1-1 0,-1 1 0,-2 1 0,-1 0 0,1 0 0,1-2 0,0-1 0,1-2 0,0 0 0,1 1 0,0 0 0,1 1 0,0-1 0,-1 2 0,0-1 0,1 1 0,0-1 0,1 1 0,7 0 0,6 1 0,17 3 0,10 3 0,15 4 0,4 4 0,-4 1 0,-8-3 0,-16-5 0,-8-3 0,-3-3 0,4 0 0,8 0 0,9 0 0,4 0 0,1 0 0,-4 0 0,-5 1 0,-6 0 0,-5 1 0,-4-1 0,-3-1 0,-5 1 0,-4 0 0,-4 2 0,-1-1 0,-1 0 0,1-1 0,0-2 0,-1 0 0,1-4 0,-2 2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0:25.581"/>
    </inkml:context>
    <inkml:brush xml:id="br0">
      <inkml:brushProperty name="width" value="0.1" units="cm"/>
      <inkml:brushProperty name="height" value="0.1" units="cm"/>
      <inkml:brushProperty name="color" value="#FFFFFF"/>
    </inkml:brush>
  </inkml:definitions>
  <inkml:trace contextRef="#ctx0" brushRef="#br0">880 75 24575,'-29'-4'0,"-8"-1"0,-17-4 0,-7-2 0,-1 3 0,3 3 0,6 4 0,7 1 0,4 0 0,3 0 0,3 0 0,5 0 0,7 0 0,5 0 0,5 0 0,0 0 0,-2 0 0,-4 0 0,-1 0 0,0 0 0,2 0 0,5 0 0,2 0 0,5 0 0,1 0 0,-1 0 0,-1 0 0,-3-1 0,0-1 0,1-1 0,1 0 0,3 1 0,2 2 0,-1 0 0,-2-1 0,-2-1 0,-1 1 0,2-1 0,1 2 0,1 0 0,2-1 0,2 0 0,2-2 0,0 0 0,1-1 0,3 2 0,-2 1 0,2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10:36.972"/>
    </inkml:context>
    <inkml:brush xml:id="br0">
      <inkml:brushProperty name="width" value="0.1" units="cm"/>
      <inkml:brushProperty name="height" value="0.1" units="cm"/>
      <inkml:brushProperty name="color" value="#FFFFFF"/>
    </inkml:brush>
  </inkml:definitions>
  <inkml:trace contextRef="#ctx0" brushRef="#br0">280 0 24575,'30'0'0,"2"0"0,3 0 0,3 0 0,0 0 0,-4 0 0,-6 0 0,-8 0 0,-6 0 0,-6 0 0,-2 0 0,-2 0 0,-1 0 0,1 0 0,0 0 0,3 0 0,3 0 0,1 0 0,0 0 0,0 0 0,-1 0 0,-1 0 0,-1 0 0,-1 0 0,0 0 0,1 0 0,-1 0 0,-2 0 0,-2 0 0,0 0 0,0 0 0,1 0 0,1 0 0,0 0 0,2 0 0,0 0 0,0 0 0,0 0 0,-2 0 0,-24 0 0,-3 2 0,-24 3 0,1 3 0,2 0 0,6-2 0,9-3 0,10-2 0,4-1 0,4 0 0,1 0 0,0 0 0,1 0 0,1 0 0,2 0 0,-2 0 0,-3 1 0,-4 1 0,-6 0 0,0-1 0,3-1 0,5 0 0,7 0 0,5 2 0,11 4 0,7 3 0,7 3 0,3 0 0,-2-1 0,1-4 0,1-2 0,2-4 0,2-1 0,0 0 0,-1 0 0,-3 0 0,-3 0 0,-3 0 0,-5 1 0,-5 1 0,-4-1 0,-3 1 0,-1 0 0,2 0 0,3 1 0,6 1 0,4 1 0,0 1 0,-2-1 0,-7-1 0,-5 0 0,-6 1 0,-11-2 0,-8 0 0,-9-2 0,-1-1 0,5 0 0,4 0 0,3 0 0,2 0 0,-2 0 0,-2 0 0,-1 0 0,-2 0 0,-5 1 0,-4 2 0,-11 3 0,-12 4 0,-8 2 0,-2-1 0,10-5 0,16-4 0,18-1 0,12 1 0,7 2 0,9 3 0,12 3 0,7 1 0,7 0 0,-1 0 0,-9-2 0,-4-2 0,-14-4 0,-17-2 0,-19-1 0,-14-2 0,-3-2 0,8-1 0,15 0 0,10 3 0,7 0 0,3 2 0,-4 0 0,-1 0 0,-7 0 0,1 0 0,1 0 0,4 0 0,7 0 0,0 1 0,3 1 0,18-1 0,9 0 0,20 0 0,4 1 0,-1 1 0,-1 1 0,-3 2 0,-3 0 0,-3 1 0,-5-1 0,-5-3 0,-5-2 0,-4 0 0,-4 1 0,-3-1 0,0 1 0,1-2 0,3 0 0,2 0 0,0 0 0,-2 0 0,-2 0 0,-2 0 0,1 0 0,3 0 0,6 0 0,3 0 0,-3 0 0,-3 0 0,-8 0 0,-4 0 0,-1 0 0,-2 0 0,-1 1 0,-2 2 0,-1 1 0,-1 2 0,0-1 0,0-1 0,1-1 0,2 0 0,0-1 0,-1 1 0,-1 2 0,-1 2 0,0 0 0,0-1 0,0-3 0,-1-1 0,-5-3 0,-6-1 0,-9-2 0,-7 1 0,-4 0 0,-4 1 0,0 0 0,4 2 0,4 0 0,6 0 0,6-1 0,1 0 0,2-1 0,-1 0 0,-1 0 0,2 0 0,0 1 0,2 1 0,0 0 0,0 0 0,0 0 0,0 0 0,-1 0 0,-1 0 0,-2 0 0,0 0 0,0 0 0,-4 0 0,-5 0 0,-6 0 0,-8-2 0,-7-1 0,0-2 0,4-1 0,8 1 0,11 2 0,9 2 0,5 0 0,3 1 0,1 0 0,1 0 0,14 2 0,2 3 0,13 2 0,0 3 0,3 0 0,0-3 0,2-2 0,-3-4 0,-3-1 0,-4 0 0,-5 0 0,-5 0 0,-4 1 0,0 0 0,0 1 0,2-1 0,3 0 0,-1-1 0,1 0 0,-1 0 0,-2 0 0,0 0 0,-2 0 0,0 0 0,2 0 0,5 0 0,5 0 0,3 0 0,-3 0 0,-4 0 0,-3 0 0,-1 0 0,0 0 0,1 0 0,3 0 0,3 0 0,2 0 0,-2 0 0,-4 0 0,-4 0 0,-2 0 0,-1 0 0,0-2 0,6-1 0,4-2 0,3 0 0,-1 1 0,-4 1 0,-4 2 0,-2 1 0,-1 0 0,-1 0 0,0 0 0,0 0 0,2 0 0,0 0 0,-1 0 0,-5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bg-BG"/>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F51363D4-4B18-43AC-81F0-9D7DE0DF3791}" type="datetimeFigureOut">
              <a:rPr lang="bg-BG"/>
              <a:pPr>
                <a:defRPr/>
              </a:pPr>
              <a:t>7.04.23 г.</a:t>
            </a:fld>
            <a:endParaRPr lang="bg-BG"/>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bg-BG"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bg-BG"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bg-BG"/>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EDEF2191-87D4-4AC0-A1CE-DE3B5ADA0783}" type="slidenum">
              <a:rPr lang="bg-BG"/>
              <a:pPr>
                <a:defRPr/>
              </a:pPr>
              <a:t>‹#›</a:t>
            </a:fld>
            <a:endParaRPr lang="bg-BG"/>
          </a:p>
        </p:txBody>
      </p:sp>
    </p:spTree>
    <p:extLst>
      <p:ext uri="{BB962C8B-B14F-4D97-AF65-F5344CB8AC3E}">
        <p14:creationId xmlns:p14="http://schemas.microsoft.com/office/powerpoint/2010/main" val="10916598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journals.plos.org/plosmedicine/article?id=10.1371/journal.pmed.0020298"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sciencedirect.com/science/article/pii/S0140673607603134?via%3Dihub" TargetMode="External"/><Relationship Id="rId4" Type="http://schemas.openxmlformats.org/officeDocument/2006/relationships/hyperlink" Target="https://reader.elsevier.com/reader/sd/pii/S0140673607603122?token=295A3130B4FFBCA414C023B11A37F711B592FF2B730D498B9D596957147CD46844FF84C9702126A7253F0E460A7B5DEA&amp;originRegion=us-east-1&amp;originCreation=20230402003731"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who.int/news/item/26-01-2021-who-recommends-the-dapivirine-vaginal-ring-as-a-new-choice-for-hiv-prevention-for-women-at-substantial-risk-of-hiv-infection"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s-US" dirty="0"/>
              <a:t>Este módulo de entrenamiento en investigación en prevención de la infección con VIH es un trabajo de colaboración de varias personas e instituciones agrupadas en el </a:t>
            </a:r>
            <a:r>
              <a:rPr lang="es-US" dirty="0" err="1"/>
              <a:t>Latinx</a:t>
            </a:r>
            <a:r>
              <a:rPr lang="es-US" dirty="0"/>
              <a:t> Caucus, un grupo de trabajo del </a:t>
            </a:r>
            <a:r>
              <a:rPr lang="es-US" dirty="0" err="1"/>
              <a:t>Legacy</a:t>
            </a:r>
            <a:r>
              <a:rPr lang="es-US" dirty="0"/>
              <a:t> Project de la Oficina de Coordinación de las Redes de Investigación en VIH/SIDA, HANC.  El </a:t>
            </a:r>
            <a:r>
              <a:rPr lang="es-US" dirty="0" err="1"/>
              <a:t>Latinx</a:t>
            </a:r>
            <a:r>
              <a:rPr lang="es-US" dirty="0"/>
              <a:t> Caucus se encuentra conformado por:</a:t>
            </a:r>
            <a:endParaRPr lang="en-US" dirty="0"/>
          </a:p>
          <a:p>
            <a:pPr>
              <a:spcBef>
                <a:spcPts val="0"/>
              </a:spcBef>
              <a:spcAft>
                <a:spcPts val="0"/>
              </a:spcAft>
            </a:pPr>
            <a:endParaRPr lang="es-US" dirty="0"/>
          </a:p>
          <a:p>
            <a:pPr marL="291179" indent="-291179" defTabSz="931774">
              <a:spcBef>
                <a:spcPts val="0"/>
              </a:spcBef>
              <a:spcAft>
                <a:spcPts val="0"/>
              </a:spcAft>
              <a:buFont typeface="Symbol"/>
              <a:buChar char="•"/>
              <a:defRPr/>
            </a:pPr>
            <a:r>
              <a:rPr lang="es-US" dirty="0"/>
              <a:t>AIDS Alabama</a:t>
            </a:r>
            <a:endParaRPr lang="en-US" dirty="0"/>
          </a:p>
          <a:p>
            <a:pPr marL="291179" indent="-291179">
              <a:spcBef>
                <a:spcPts val="0"/>
              </a:spcBef>
              <a:spcAft>
                <a:spcPts val="0"/>
              </a:spcAft>
              <a:buFont typeface="Symbol"/>
              <a:buChar char="•"/>
            </a:pPr>
            <a:r>
              <a:rPr lang="es-US" dirty="0"/>
              <a:t>La Comisión Latina de SIDA</a:t>
            </a:r>
            <a:endParaRPr lang="en-US" dirty="0"/>
          </a:p>
          <a:p>
            <a:pPr marL="291179" indent="-291179">
              <a:spcBef>
                <a:spcPts val="0"/>
              </a:spcBef>
              <a:spcAft>
                <a:spcPts val="0"/>
              </a:spcAft>
              <a:buFont typeface="Symbol"/>
              <a:buChar char="•"/>
            </a:pPr>
            <a:r>
              <a:rPr lang="es-US" dirty="0"/>
              <a:t>La Universidad George Washington </a:t>
            </a:r>
            <a:endParaRPr lang="en-US" dirty="0"/>
          </a:p>
          <a:p>
            <a:pPr marL="291179" indent="-291179">
              <a:spcBef>
                <a:spcPts val="0"/>
              </a:spcBef>
              <a:spcAft>
                <a:spcPts val="0"/>
              </a:spcAft>
              <a:buFont typeface="Symbol"/>
              <a:buChar char="•"/>
            </a:pPr>
            <a:r>
              <a:rPr lang="en-US" dirty="0"/>
              <a:t>NMAC – (</a:t>
            </a:r>
            <a:r>
              <a:rPr lang="es-ES_tradnl" noProof="0" dirty="0"/>
              <a:t>formalmente</a:t>
            </a:r>
            <a:r>
              <a:rPr lang="en-US" dirty="0"/>
              <a:t> National Minority AIDS Council) </a:t>
            </a:r>
            <a:endParaRPr lang="en-US" dirty="0">
              <a:cs typeface="Calibri"/>
            </a:endParaRPr>
          </a:p>
          <a:p>
            <a:pPr marL="291179" indent="-291179">
              <a:spcBef>
                <a:spcPts val="0"/>
              </a:spcBef>
              <a:spcAft>
                <a:spcPts val="0"/>
              </a:spcAft>
              <a:buFont typeface="Symbol"/>
              <a:buChar char="•"/>
            </a:pPr>
            <a:r>
              <a:rPr lang="es-US" dirty="0"/>
              <a:t>La Sede de Ensayos Clínicos de la Universidad de Columbia </a:t>
            </a:r>
            <a:endParaRPr lang="en-US" dirty="0"/>
          </a:p>
          <a:p>
            <a:pPr marL="291179" indent="-291179">
              <a:spcBef>
                <a:spcPts val="0"/>
              </a:spcBef>
              <a:spcAft>
                <a:spcPts val="0"/>
              </a:spcAft>
              <a:buFont typeface="Symbol"/>
              <a:buChar char="•"/>
            </a:pPr>
            <a:r>
              <a:rPr lang="es-US" dirty="0"/>
              <a:t>La Red de Ensayos Clínicos de Vacunas contra el VIH (HVTN)</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EDEF2191-87D4-4AC0-A1CE-DE3B5ADA0783}" type="slidenum">
              <a:rPr lang="bg-BG"/>
              <a:pPr>
                <a:defRPr/>
              </a:pPr>
              <a:t>1</a:t>
            </a:fld>
            <a:endParaRPr lang="bg-BG"/>
          </a:p>
        </p:txBody>
      </p:sp>
    </p:spTree>
    <p:extLst>
      <p:ext uri="{BB962C8B-B14F-4D97-AF65-F5344CB8AC3E}">
        <p14:creationId xmlns:p14="http://schemas.microsoft.com/office/powerpoint/2010/main" val="188672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US" sz="1100" dirty="0">
                <a:solidFill>
                  <a:srgbClr val="000000"/>
                </a:solidFill>
                <a:latin typeface="Calibri" panose="020F0502020204030204" pitchFamily="34" charset="0"/>
              </a:rPr>
              <a:t>Si una persona vive con el VIH y no lo trata, la infección puede convertirse el Síndrome de Inmunodeficiencia Adquirida o SIDA. </a:t>
            </a:r>
          </a:p>
          <a:p>
            <a:pPr algn="l" rtl="0" fontAlgn="base"/>
            <a:endParaRPr lang="es-US" sz="1100" dirty="0">
              <a:solidFill>
                <a:srgbClr val="000000"/>
              </a:solidFill>
              <a:latin typeface="Calibri" panose="020F0502020204030204" pitchFamily="34" charset="0"/>
            </a:endParaRPr>
          </a:p>
          <a:p>
            <a:pPr algn="l" rtl="0" fontAlgn="base"/>
            <a:r>
              <a:rPr lang="es-US" sz="1100" dirty="0">
                <a:solidFill>
                  <a:srgbClr val="000000"/>
                </a:solidFill>
                <a:latin typeface="Calibri" panose="020F0502020204030204" pitchFamily="34" charset="0"/>
              </a:rPr>
              <a:t>El SIDA es la fase más avanzada de la infección por el VIH. Las personas con SIDA tienen el sistema inmunológico muy deteriorado y pueden contraer una cantidad de otras infecciones o enfermedades que pueden resultar muy graves. Por ejemplo, una gripe, que en una persona saludable sería un resfrió leve, se podría convertir en neumonía en una persona que tiene SIDA, y esto se debe a que su sistema inmunológico no tiene la capacidad para combatir la infección o gripe.  </a:t>
            </a:r>
            <a:endParaRPr lang="es-US" sz="1100" b="0" i="0" dirty="0">
              <a:solidFill>
                <a:srgbClr val="000000"/>
              </a:solidFill>
              <a:effectLst/>
              <a:latin typeface="Segoe UI" panose="020B0502040204020203" pitchFamily="34" charset="0"/>
            </a:endParaRPr>
          </a:p>
          <a:p>
            <a:pPr algn="l" rtl="0" fontAlgn="base"/>
            <a:r>
              <a:rPr lang="es-US" sz="1100" dirty="0">
                <a:solidFill>
                  <a:srgbClr val="000000"/>
                </a:solidFill>
                <a:latin typeface="Calibri" panose="020F0502020204030204" pitchFamily="34" charset="0"/>
              </a:rPr>
              <a:t> </a:t>
            </a:r>
            <a:endParaRPr lang="es-US" sz="1100" b="0" i="0" dirty="0">
              <a:solidFill>
                <a:srgbClr val="000000"/>
              </a:solidFill>
              <a:effectLst/>
              <a:latin typeface="Segoe UI" panose="020B0502040204020203" pitchFamily="34" charset="0"/>
            </a:endParaRPr>
          </a:p>
          <a:p>
            <a:pPr algn="l" rtl="0" fontAlgn="base"/>
            <a:r>
              <a:rPr lang="es-US" sz="1100" dirty="0">
                <a:solidFill>
                  <a:srgbClr val="000000"/>
                </a:solidFill>
                <a:latin typeface="Calibri" panose="020F0502020204030204" pitchFamily="34" charset="0"/>
              </a:rPr>
              <a:t>Vivir con VIH no es sinónimo con vivir con SIDA.</a:t>
            </a:r>
            <a:endParaRPr lang="es-US" sz="1100" b="0" i="0" dirty="0">
              <a:solidFill>
                <a:srgbClr val="000000"/>
              </a:solidFill>
              <a:effectLst/>
              <a:latin typeface="Segoe UI" panose="020B0502040204020203" pitchFamily="34" charset="0"/>
            </a:endParaRPr>
          </a:p>
          <a:p>
            <a:endParaRPr lang="es-US" sz="1100" dirty="0"/>
          </a:p>
          <a:p>
            <a:r>
              <a:rPr lang="es-US" sz="1100" dirty="0"/>
              <a:t>Por eso es importante estar siempre pendiente de su salud y hacerse la prueba de VIH si nos exponemos a la infección para poder tomar las medidas necesarias para mantenernos saludables.    </a:t>
            </a:r>
          </a:p>
          <a:p>
            <a:endParaRPr lang="es-US" sz="1100" dirty="0"/>
          </a:p>
          <a:p>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10</a:t>
            </a:fld>
            <a:endParaRPr lang="bg-BG"/>
          </a:p>
        </p:txBody>
      </p:sp>
    </p:spTree>
    <p:extLst>
      <p:ext uri="{BB962C8B-B14F-4D97-AF65-F5344CB8AC3E}">
        <p14:creationId xmlns:p14="http://schemas.microsoft.com/office/powerpoint/2010/main" val="2968227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dirty="0">
                <a:solidFill>
                  <a:srgbClr val="000000"/>
                </a:solidFill>
                <a:latin typeface="Calibri" panose="020F0502020204030204" pitchFamily="34" charset="0"/>
              </a:rPr>
              <a:t>ONUSIDA reporta que en 2021 habían aproximadamente 38.4 millones de personas viviendo con VIH en el mundo. </a:t>
            </a:r>
          </a:p>
          <a:p>
            <a:endParaRPr lang="es-US" sz="1100" dirty="0">
              <a:solidFill>
                <a:srgbClr val="000000"/>
              </a:solidFill>
              <a:latin typeface="Calibri" panose="020F0502020204030204" pitchFamily="34" charset="0"/>
            </a:endParaRPr>
          </a:p>
          <a:p>
            <a:r>
              <a:rPr lang="es-US" sz="1100" dirty="0">
                <a:solidFill>
                  <a:srgbClr val="000000"/>
                </a:solidFill>
                <a:latin typeface="Calibri" panose="020F0502020204030204" pitchFamily="34" charset="0"/>
              </a:rPr>
              <a:t>1.5 millones de esas personas adquirieron el VIH en el año 2021. </a:t>
            </a:r>
          </a:p>
          <a:p>
            <a:endParaRPr lang="es-US" sz="1100" dirty="0">
              <a:solidFill>
                <a:srgbClr val="000000"/>
              </a:solidFill>
              <a:latin typeface="Calibri" panose="020F0502020204030204" pitchFamily="34" charset="0"/>
            </a:endParaRPr>
          </a:p>
          <a:p>
            <a:r>
              <a:rPr lang="es-US" sz="1100" dirty="0">
                <a:solidFill>
                  <a:srgbClr val="000000"/>
                </a:solidFill>
                <a:latin typeface="Calibri" panose="020F0502020204030204" pitchFamily="34" charset="0"/>
              </a:rPr>
              <a:t>Cada día se diagnostican alrededor de 7,000 nuevas infecciones de VIH en el mundo.</a:t>
            </a:r>
          </a:p>
          <a:p>
            <a:endParaRPr lang="es-US" sz="1100" dirty="0">
              <a:solidFill>
                <a:srgbClr val="000000"/>
              </a:solidFill>
              <a:latin typeface="Calibri" panose="020F0502020204030204" pitchFamily="34" charset="0"/>
            </a:endParaRPr>
          </a:p>
          <a:p>
            <a:r>
              <a:rPr lang="es-US" sz="1100" dirty="0">
                <a:solidFill>
                  <a:srgbClr val="000000"/>
                </a:solidFill>
                <a:latin typeface="Calibri" panose="020F0502020204030204" pitchFamily="34" charset="0"/>
              </a:rPr>
              <a:t>   </a:t>
            </a:r>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11</a:t>
            </a:fld>
            <a:endParaRPr lang="bg-BG"/>
          </a:p>
        </p:txBody>
      </p:sp>
    </p:spTree>
    <p:extLst>
      <p:ext uri="{BB962C8B-B14F-4D97-AF65-F5344CB8AC3E}">
        <p14:creationId xmlns:p14="http://schemas.microsoft.com/office/powerpoint/2010/main" val="45375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US" sz="1100" dirty="0">
                <a:solidFill>
                  <a:srgbClr val="000000"/>
                </a:solidFill>
                <a:latin typeface="Calibri" panose="020F0502020204030204" pitchFamily="34" charset="0"/>
              </a:rPr>
              <a:t>[LEER LA DIAPOSITIVA]</a:t>
            </a:r>
            <a:endParaRPr lang="es-US" sz="1100" b="0" i="0" dirty="0">
              <a:solidFill>
                <a:srgbClr val="000000"/>
              </a:solidFill>
              <a:effectLst/>
              <a:latin typeface="Segoe UI" panose="020B0502040204020203" pitchFamily="34" charset="0"/>
            </a:endParaRPr>
          </a:p>
          <a:p>
            <a:pPr algn="l" rtl="0" fontAlgn="base"/>
            <a:r>
              <a:rPr lang="es-US" sz="1100" dirty="0">
                <a:solidFill>
                  <a:srgbClr val="000000"/>
                </a:solidFill>
                <a:latin typeface="Calibri" panose="020F0502020204030204" pitchFamily="34" charset="0"/>
              </a:rPr>
              <a:t> </a:t>
            </a:r>
            <a:endParaRPr lang="es-US" sz="1100" b="0" i="0" dirty="0">
              <a:solidFill>
                <a:srgbClr val="000000"/>
              </a:solidFill>
              <a:effectLst/>
              <a:latin typeface="Segoe UI" panose="020B0502040204020203" pitchFamily="34" charset="0"/>
            </a:endParaRPr>
          </a:p>
          <a:p>
            <a:pPr algn="l" rtl="0" fontAlgn="base"/>
            <a:r>
              <a:rPr lang="es-US" sz="1100" dirty="0">
                <a:solidFill>
                  <a:srgbClr val="000000"/>
                </a:solidFill>
                <a:latin typeface="Calibri" panose="020F0502020204030204" pitchFamily="34" charset="0"/>
              </a:rPr>
              <a:t>En el Caribe, se diagnosticaron aproximadamente 14,000 nuevas personas viviendo con VIH en el 2021. Existen entre 350,000 y 590,000 personas viviendo con HIV en el Caribe.  </a:t>
            </a:r>
            <a:endParaRPr lang="es-US" sz="1100" b="0" i="0" dirty="0">
              <a:solidFill>
                <a:srgbClr val="000000"/>
              </a:solidFill>
              <a:effectLst/>
              <a:latin typeface="Segoe UI" panose="020B0502040204020203" pitchFamily="34" charset="0"/>
            </a:endParaRPr>
          </a:p>
          <a:p>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12</a:t>
            </a:fld>
            <a:endParaRPr lang="bg-BG"/>
          </a:p>
        </p:txBody>
      </p:sp>
    </p:spTree>
    <p:extLst>
      <p:ext uri="{BB962C8B-B14F-4D97-AF65-F5344CB8AC3E}">
        <p14:creationId xmlns:p14="http://schemas.microsoft.com/office/powerpoint/2010/main" val="25840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a:solidFill>
                  <a:srgbClr val="000000"/>
                </a:solidFill>
                <a:latin typeface="Calibri" panose="020F0502020204030204" pitchFamily="34" charset="0"/>
              </a:rPr>
              <a:t>[LEER LA DIAPOSITIVA]</a:t>
            </a:r>
          </a:p>
          <a:p>
            <a:endParaRPr lang="es-US" sz="1800">
              <a:solidFill>
                <a:srgbClr val="000000"/>
              </a:solidFill>
              <a:latin typeface="Calibri" panose="020F0502020204030204" pitchFamily="34" charset="0"/>
            </a:endParaRPr>
          </a:p>
          <a:p>
            <a:r>
              <a:rPr lang="es-US" sz="1800">
                <a:solidFill>
                  <a:srgbClr val="000000"/>
                </a:solidFill>
                <a:latin typeface="Calibri" panose="020F0502020204030204" pitchFamily="34" charset="0"/>
              </a:rPr>
              <a:t>La mayoría de las nuevas infecciones se reportan en las comunidades de Afro-Americanos y de Hispanos/Latinos; y entre hombres que tienen sexo con hombres y personas transgénero. </a:t>
            </a:r>
          </a:p>
          <a:p>
            <a:endParaRPr lang="es-US" sz="1800">
              <a:solidFill>
                <a:srgbClr val="000000"/>
              </a:solidFill>
              <a:latin typeface="Calibri" panose="020F0502020204030204" pitchFamily="34" charset="0"/>
            </a:endParaRPr>
          </a:p>
          <a:p>
            <a:endParaRPr lang="es-US" sz="1800">
              <a:solidFill>
                <a:srgbClr val="000000"/>
              </a:solidFill>
              <a:latin typeface="Calibri" panose="020F0502020204030204" pitchFamily="34" charset="0"/>
            </a:endParaRPr>
          </a:p>
          <a:p>
            <a:endParaRPr lang="es-US" sz="1800">
              <a:solidFill>
                <a:srgbClr val="000000"/>
              </a:solidFill>
              <a:latin typeface="Calibri" panose="020F0502020204030204" pitchFamily="34" charset="0"/>
            </a:endParaRPr>
          </a:p>
          <a:p>
            <a:endParaRPr lang="es-US"/>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13</a:t>
            </a:fld>
            <a:endParaRPr lang="bg-BG"/>
          </a:p>
        </p:txBody>
      </p:sp>
    </p:spTree>
    <p:extLst>
      <p:ext uri="{BB962C8B-B14F-4D97-AF65-F5344CB8AC3E}">
        <p14:creationId xmlns:p14="http://schemas.microsoft.com/office/powerpoint/2010/main" val="327751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14</a:t>
            </a:fld>
            <a:endParaRPr lang="bg-BG"/>
          </a:p>
        </p:txBody>
      </p:sp>
    </p:spTree>
    <p:extLst>
      <p:ext uri="{BB962C8B-B14F-4D97-AF65-F5344CB8AC3E}">
        <p14:creationId xmlns:p14="http://schemas.microsoft.com/office/powerpoint/2010/main" val="92490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“Detengamos Juntos el VIH” es la nueva campaña del Centro para el Control y Prevención de Enfermedades de los Estados Unidos (CDC por sus siglas en inglés) y es parte de una iniciativa nacional para poner fin a la epidemia del VIH y que se sustenta en cuatro pilares: </a:t>
            </a:r>
          </a:p>
          <a:p>
            <a:endParaRPr lang="es-ES_tradnl" sz="1100" noProof="0" dirty="0"/>
          </a:p>
          <a:p>
            <a:pPr marL="174708" indent="-174708">
              <a:buFont typeface="Arial" panose="020B0604020202020204" pitchFamily="34" charset="0"/>
              <a:buChar char="•"/>
            </a:pPr>
            <a:r>
              <a:rPr lang="es-ES_tradnl" sz="1100" noProof="0" dirty="0"/>
              <a:t>Diagnosticar tempranamente a todas las personas que viven con VIH,</a:t>
            </a:r>
          </a:p>
          <a:p>
            <a:pPr marL="174708" indent="-174708">
              <a:buFont typeface="Arial" panose="020B0604020202020204" pitchFamily="34" charset="0"/>
              <a:buChar char="•"/>
            </a:pPr>
            <a:r>
              <a:rPr lang="es-ES_tradnl" sz="1100" noProof="0" dirty="0"/>
              <a:t>Dar tratamiento inmediato a las personas que viven con VIH para que alcancen la supresión viral,</a:t>
            </a:r>
          </a:p>
          <a:p>
            <a:pPr marL="174708" indent="-174708">
              <a:buFont typeface="Arial" panose="020B0604020202020204" pitchFamily="34" charset="0"/>
              <a:buChar char="•"/>
            </a:pPr>
            <a:r>
              <a:rPr lang="es-ES_tradnl" sz="1100" noProof="0" dirty="0"/>
              <a:t>Prevenir las nuevas transmisiones de VIH usando intervenciones exitosas que hayan sido comprobadas, </a:t>
            </a:r>
          </a:p>
          <a:p>
            <a:pPr marL="174708" indent="-174708">
              <a:buFont typeface="Arial" panose="020B0604020202020204" pitchFamily="34" charset="0"/>
              <a:buChar char="•"/>
            </a:pPr>
            <a:r>
              <a:rPr lang="es-ES_tradnl" sz="1100" noProof="0" dirty="0"/>
              <a:t>Responder rápidamente a los brotes de VIH a través de servicios de prevención y tratamiento accesibles a las personas que los necesiten.  </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15</a:t>
            </a:fld>
            <a:endParaRPr lang="bg-BG"/>
          </a:p>
        </p:txBody>
      </p:sp>
    </p:spTree>
    <p:extLst>
      <p:ext uri="{BB962C8B-B14F-4D97-AF65-F5344CB8AC3E}">
        <p14:creationId xmlns:p14="http://schemas.microsoft.com/office/powerpoint/2010/main" val="3572244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Pero qué significa prevenir.  El CDC define la prevención como:</a:t>
            </a:r>
          </a:p>
          <a:p>
            <a:endParaRPr lang="es-ES_tradnl" sz="1100" noProof="0" dirty="0"/>
          </a:p>
          <a:p>
            <a:r>
              <a:rPr lang="es-ES_tradnl" sz="1100" noProof="0" dirty="0"/>
              <a:t>[LEER DIAPOSITIVA]</a:t>
            </a:r>
          </a:p>
          <a:p>
            <a:endParaRPr lang="es-ES_tradnl" sz="1100" noProof="0" dirty="0"/>
          </a:p>
          <a:p>
            <a:r>
              <a:rPr lang="es-ES_tradnl" sz="1100" noProof="0" dirty="0"/>
              <a:t>En el caso del VIH, la prevención contempla las diferentes acciones que una persona puede hacer para evitar que el VIH ingrese al cuerpo. </a:t>
            </a:r>
          </a:p>
          <a:p>
            <a:endParaRPr lang="es-ES_tradnl" sz="1100" noProof="0" dirty="0"/>
          </a:p>
          <a:p>
            <a:r>
              <a:rPr lang="es-ES_tradnl" sz="1100" noProof="0" dirty="0"/>
              <a:t>Sin embargo, esto puede ser más complicado de lo que parece, de lo contrario no existiría una epidemia de gran magnitud como la que existe actualmente.   </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16</a:t>
            </a:fld>
            <a:endParaRPr lang="bg-BG"/>
          </a:p>
        </p:txBody>
      </p:sp>
    </p:spTree>
    <p:extLst>
      <p:ext uri="{BB962C8B-B14F-4D97-AF65-F5344CB8AC3E}">
        <p14:creationId xmlns:p14="http://schemas.microsoft.com/office/powerpoint/2010/main" val="291231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[PERMITA QUE LA AUDIENCIA MENCIONE ALGUNAS DE LAS ESTRATEGIAS DE PREVENCION.  SI TIENE UNA PIZARRA, ANOTE LAS RESPUESTAS PARA LUEGO VOLVER A ELLAS] </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17</a:t>
            </a:fld>
            <a:endParaRPr lang="bg-BG"/>
          </a:p>
        </p:txBody>
      </p:sp>
    </p:spTree>
    <p:extLst>
      <p:ext uri="{BB962C8B-B14F-4D97-AF65-F5344CB8AC3E}">
        <p14:creationId xmlns:p14="http://schemas.microsoft.com/office/powerpoint/2010/main" val="189499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US" sz="1100" dirty="0">
                <a:solidFill>
                  <a:srgbClr val="000000"/>
                </a:solidFill>
                <a:latin typeface="Calibri" panose="020F0502020204030204" pitchFamily="34" charset="0"/>
              </a:rPr>
              <a:t>¿Cómo prevenir la infección con el VIH? </a:t>
            </a:r>
          </a:p>
          <a:p>
            <a:pPr algn="l" rtl="0" fontAlgn="base"/>
            <a:endParaRPr lang="es-US" sz="1100" dirty="0">
              <a:solidFill>
                <a:srgbClr val="000000"/>
              </a:solidFill>
              <a:latin typeface="Segoe UI" panose="020B0502040204020203" pitchFamily="34" charset="0"/>
            </a:endParaRPr>
          </a:p>
          <a:p>
            <a:pPr marL="291179" indent="-291179">
              <a:buFont typeface="Arial" panose="020B0604020202020204" pitchFamily="34" charset="0"/>
              <a:buChar char="•"/>
            </a:pPr>
            <a:r>
              <a:rPr lang="es-US" sz="1100" dirty="0">
                <a:solidFill>
                  <a:srgbClr val="000000"/>
                </a:solidFill>
                <a:latin typeface="Calibri" panose="020F0502020204030204" pitchFamily="34" charset="0"/>
              </a:rPr>
              <a:t>Teniendo relaciones sexuales de menor riesgo </a:t>
            </a:r>
          </a:p>
          <a:p>
            <a:pPr marL="757066" lvl="1" indent="-291179" defTabSz="931774">
              <a:buFont typeface="Arial" panose="020B0604020202020204" pitchFamily="34" charset="0"/>
              <a:buChar char="•"/>
              <a:defRPr/>
            </a:pPr>
            <a:r>
              <a:rPr lang="es-US" sz="1100" dirty="0">
                <a:solidFill>
                  <a:srgbClr val="000000"/>
                </a:solidFill>
                <a:latin typeface="Calibri" panose="020F0502020204030204" pitchFamily="34" charset="0"/>
              </a:rPr>
              <a:t>Usando correcta y consistentemente condones y lubricantes en cada relación sexual </a:t>
            </a:r>
          </a:p>
          <a:p>
            <a:pPr marL="757066" lvl="1" indent="-291179" defTabSz="931774">
              <a:buFont typeface="Arial" panose="020B0604020202020204" pitchFamily="34" charset="0"/>
              <a:buChar char="•"/>
              <a:defRPr/>
            </a:pPr>
            <a:r>
              <a:rPr lang="es-US" sz="1100" dirty="0">
                <a:solidFill>
                  <a:srgbClr val="000000"/>
                </a:solidFill>
                <a:latin typeface="Calibri" panose="020F0502020204030204" pitchFamily="34" charset="0"/>
              </a:rPr>
              <a:t>Usando la profilaxis pre-exposición (PrEP)  </a:t>
            </a:r>
          </a:p>
          <a:p>
            <a:pPr marL="757066" lvl="1" indent="-291179" defTabSz="931774">
              <a:buFont typeface="Arial" panose="020B0604020202020204" pitchFamily="34" charset="0"/>
              <a:buChar char="•"/>
              <a:defRPr/>
            </a:pPr>
            <a:r>
              <a:rPr lang="es-US" sz="1100" dirty="0">
                <a:solidFill>
                  <a:srgbClr val="000000"/>
                </a:solidFill>
                <a:latin typeface="Calibri" panose="020F0502020204030204" pitchFamily="34" charset="0"/>
              </a:rPr>
              <a:t>Usando la profilaxis post-exposición (PEP)  </a:t>
            </a:r>
          </a:p>
          <a:p>
            <a:pPr marL="291179" indent="-291179">
              <a:buFont typeface="Arial" panose="020B0604020202020204" pitchFamily="34" charset="0"/>
              <a:buChar char="•"/>
            </a:pPr>
            <a:r>
              <a:rPr lang="es-US" sz="1100" dirty="0">
                <a:solidFill>
                  <a:srgbClr val="000000"/>
                </a:solidFill>
                <a:latin typeface="Calibri" panose="020F0502020204030204" pitchFamily="34" charset="0"/>
              </a:rPr>
              <a:t>Haciéndose la prueba del VIH con frecuencia  </a:t>
            </a:r>
          </a:p>
          <a:p>
            <a:pPr marL="291179" indent="-291179">
              <a:buFont typeface="Arial" panose="020B0604020202020204" pitchFamily="34" charset="0"/>
              <a:buChar char="•"/>
            </a:pPr>
            <a:r>
              <a:rPr lang="es-US" sz="1100" dirty="0">
                <a:solidFill>
                  <a:srgbClr val="000000"/>
                </a:solidFill>
                <a:latin typeface="Calibri" panose="020F0502020204030204" pitchFamily="34" charset="0"/>
              </a:rPr>
              <a:t>Haciéndose exámenes para infecciones de transmisión sexual y tratarlas si alguna es diagnosticada </a:t>
            </a:r>
            <a:endParaRPr lang="es-US" sz="1100" dirty="0">
              <a:solidFill>
                <a:srgbClr val="000000"/>
              </a:solidFill>
              <a:latin typeface="Segoe UI" panose="020B0502040204020203" pitchFamily="34" charset="0"/>
            </a:endParaRPr>
          </a:p>
          <a:p>
            <a:pPr marL="291179" indent="-291179">
              <a:buFont typeface="Arial" panose="020B0604020202020204" pitchFamily="34" charset="0"/>
              <a:buChar char="•"/>
            </a:pPr>
            <a:r>
              <a:rPr lang="es-US" sz="1100" dirty="0">
                <a:solidFill>
                  <a:srgbClr val="000000"/>
                </a:solidFill>
                <a:latin typeface="Calibri" panose="020F0502020204030204" pitchFamily="34" charset="0"/>
              </a:rPr>
              <a:t>Usando antirretrovirales para la prevención aun cuando no se vive con el VIH  </a:t>
            </a:r>
          </a:p>
          <a:p>
            <a:pPr marL="291179" indent="-291179">
              <a:buFont typeface="Arial" panose="020B0604020202020204" pitchFamily="34" charset="0"/>
              <a:buChar char="•"/>
            </a:pPr>
            <a:r>
              <a:rPr lang="es-US" sz="1100" dirty="0">
                <a:solidFill>
                  <a:srgbClr val="000000"/>
                </a:solidFill>
                <a:latin typeface="Calibri" panose="020F0502020204030204" pitchFamily="34" charset="0"/>
              </a:rPr>
              <a:t>Usando antirretrovirales durante el embarazo, parto, puerperio y la lactancia </a:t>
            </a:r>
          </a:p>
          <a:p>
            <a:pPr algn="l" rtl="0" fontAlgn="base"/>
            <a:r>
              <a:rPr lang="es-US" sz="1100" dirty="0">
                <a:solidFill>
                  <a:srgbClr val="000000"/>
                </a:solidFill>
                <a:latin typeface="Calibri" panose="020F0502020204030204" pitchFamily="34" charset="0"/>
              </a:rPr>
              <a:t> </a:t>
            </a:r>
            <a:endParaRPr lang="es-US" sz="1100" dirty="0">
              <a:solidFill>
                <a:srgbClr val="000000"/>
              </a:solidFill>
              <a:latin typeface="Segoe UI" panose="020B0502040204020203" pitchFamily="34" charset="0"/>
            </a:endParaRPr>
          </a:p>
          <a:p>
            <a:pPr algn="l" rtl="0" fontAlgn="base"/>
            <a:r>
              <a:rPr lang="es-US" sz="1100" dirty="0">
                <a:solidFill>
                  <a:srgbClr val="000000"/>
                </a:solidFill>
                <a:latin typeface="Calibri" panose="020F0502020204030204" pitchFamily="34" charset="0"/>
              </a:rPr>
              <a:t>¿Qué otras estrategias existen para la prevención del VIH? </a:t>
            </a:r>
            <a:endParaRPr lang="es-US" sz="1100" dirty="0">
              <a:solidFill>
                <a:srgbClr val="000000"/>
              </a:solidFill>
              <a:latin typeface="Segoe UI" panose="020B0502040204020203" pitchFamily="34" charset="0"/>
            </a:endParaRPr>
          </a:p>
          <a:p>
            <a:pPr marL="291179" indent="-291179">
              <a:buFont typeface="Arial" panose="020B0604020202020204" pitchFamily="34" charset="0"/>
              <a:buChar char="•"/>
            </a:pPr>
            <a:r>
              <a:rPr lang="es-US" sz="1100" dirty="0">
                <a:solidFill>
                  <a:srgbClr val="000000"/>
                </a:solidFill>
                <a:latin typeface="Calibri" panose="020F0502020204030204" pitchFamily="34" charset="0"/>
              </a:rPr>
              <a:t>Si se consume drogas inyectables, usar jeringas y agujas nuevas y nunca compartirlas </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18</a:t>
            </a:fld>
            <a:endParaRPr lang="bg-BG"/>
          </a:p>
        </p:txBody>
      </p:sp>
    </p:spTree>
    <p:extLst>
      <p:ext uri="{BB962C8B-B14F-4D97-AF65-F5344CB8AC3E}">
        <p14:creationId xmlns:p14="http://schemas.microsoft.com/office/powerpoint/2010/main" val="359433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El objetivo final de la prevención es acabar con la epidemia del VIH.</a:t>
            </a:r>
          </a:p>
          <a:p>
            <a:endParaRPr lang="es-ES_tradnl" sz="1100" noProof="0" dirty="0"/>
          </a:p>
          <a:p>
            <a:pPr marL="174708" indent="-174708">
              <a:buFont typeface="Arial" panose="020B0604020202020204" pitchFamily="34" charset="0"/>
              <a:buChar char="•"/>
            </a:pPr>
            <a:r>
              <a:rPr lang="es-ES_tradnl" sz="1100" noProof="0" dirty="0"/>
              <a:t>Cero infecciones nuevas </a:t>
            </a:r>
          </a:p>
          <a:p>
            <a:pPr marL="174708" indent="-174708">
              <a:buFont typeface="Arial" panose="020B0604020202020204" pitchFamily="34" charset="0"/>
              <a:buChar char="•"/>
            </a:pPr>
            <a:r>
              <a:rPr lang="es-ES_tradnl" sz="1100" noProof="0" dirty="0"/>
              <a:t>Cero muertes relacionadas a la infección con VIH</a:t>
            </a:r>
          </a:p>
          <a:p>
            <a:pPr marL="174708" indent="-174708">
              <a:buFont typeface="Arial" panose="020B0604020202020204" pitchFamily="34" charset="0"/>
              <a:buChar char="•"/>
            </a:pPr>
            <a:r>
              <a:rPr lang="es-ES_tradnl" sz="1100" noProof="0" dirty="0"/>
              <a:t>Tener una comunidad mas saludable</a:t>
            </a:r>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19</a:t>
            </a:fld>
            <a:endParaRPr lang="bg-BG"/>
          </a:p>
        </p:txBody>
      </p:sp>
    </p:spTree>
    <p:extLst>
      <p:ext uri="{BB962C8B-B14F-4D97-AF65-F5344CB8AC3E}">
        <p14:creationId xmlns:p14="http://schemas.microsoft.com/office/powerpoint/2010/main" val="91815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a:t>
            </a:fld>
            <a:endParaRPr lang="bg-BG"/>
          </a:p>
        </p:txBody>
      </p:sp>
    </p:spTree>
    <p:extLst>
      <p:ext uri="{BB962C8B-B14F-4D97-AF65-F5344CB8AC3E}">
        <p14:creationId xmlns:p14="http://schemas.microsoft.com/office/powerpoint/2010/main" val="2978056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_tradnl" sz="1100" noProof="0" dirty="0"/>
              <a:t>[LEER LA DIAPOSITIVA\</a:t>
            </a:r>
          </a:p>
          <a:p>
            <a:pPr defTabSz="931774">
              <a:defRPr/>
            </a:pPr>
            <a:endParaRPr lang="es-ES_tradnl" sz="1100" noProof="0" dirty="0"/>
          </a:p>
          <a:p>
            <a:pPr defTabSz="931774">
              <a:defRPr/>
            </a:pPr>
            <a:r>
              <a:rPr lang="es-ES_tradnl" sz="1100" noProof="0" dirty="0"/>
              <a:t>FUENTES:</a:t>
            </a:r>
            <a:endParaRPr lang="es-ES_tradnl" sz="1100" b="0" i="0" noProof="0" dirty="0">
              <a:solidFill>
                <a:srgbClr val="000000"/>
              </a:solidFill>
              <a:effectLst/>
              <a:latin typeface="AvenirLTStd-Heavy"/>
            </a:endParaRPr>
          </a:p>
          <a:p>
            <a:pPr marL="232943" indent="-232943" defTabSz="931774">
              <a:buFont typeface="+mj-lt"/>
              <a:buAutoNum type="arabicPeriod"/>
              <a:defRPr/>
            </a:pPr>
            <a:r>
              <a:rPr lang="es-ES_tradnl" sz="1100" b="0" i="0" noProof="0" dirty="0">
                <a:solidFill>
                  <a:srgbClr val="333333"/>
                </a:solidFill>
                <a:effectLst/>
                <a:latin typeface="Roboto Condensed" panose="02000000000000000000" pitchFamily="2" charset="0"/>
              </a:rPr>
              <a:t>CDC. Prevención del VIH. https://</a:t>
            </a:r>
            <a:r>
              <a:rPr lang="es-ES_tradnl" sz="1100" b="0" i="0" noProof="0" dirty="0" err="1">
                <a:solidFill>
                  <a:srgbClr val="333333"/>
                </a:solidFill>
                <a:effectLst/>
                <a:latin typeface="Roboto Condensed" panose="02000000000000000000" pitchFamily="2" charset="0"/>
              </a:rPr>
              <a:t>www.cdc.gov</a:t>
            </a:r>
            <a:r>
              <a:rPr lang="es-ES_tradnl" sz="1100" b="0" i="0" noProof="0" dirty="0">
                <a:solidFill>
                  <a:srgbClr val="333333"/>
                </a:solidFill>
                <a:effectLst/>
                <a:latin typeface="Roboto Condensed" panose="02000000000000000000" pitchFamily="2" charset="0"/>
              </a:rPr>
              <a:t>/</a:t>
            </a:r>
            <a:r>
              <a:rPr lang="es-ES_tradnl" sz="1100" b="0" i="0" noProof="0" dirty="0" err="1">
                <a:solidFill>
                  <a:srgbClr val="333333"/>
                </a:solidFill>
                <a:effectLst/>
                <a:latin typeface="Roboto Condensed" panose="02000000000000000000" pitchFamily="2" charset="0"/>
              </a:rPr>
              <a:t>hiv</a:t>
            </a:r>
            <a:r>
              <a:rPr lang="es-ES_tradnl" sz="1100" b="0" i="0" noProof="0" dirty="0">
                <a:solidFill>
                  <a:srgbClr val="333333"/>
                </a:solidFill>
                <a:effectLst/>
                <a:latin typeface="Roboto Condensed" panose="02000000000000000000" pitchFamily="2" charset="0"/>
              </a:rPr>
              <a:t>/</a:t>
            </a:r>
            <a:r>
              <a:rPr lang="es-ES_tradnl" sz="1100" b="0" i="0" noProof="0" dirty="0" err="1">
                <a:solidFill>
                  <a:srgbClr val="333333"/>
                </a:solidFill>
                <a:effectLst/>
                <a:latin typeface="Roboto Condensed" panose="02000000000000000000" pitchFamily="2" charset="0"/>
              </a:rPr>
              <a:t>spanish</a:t>
            </a:r>
            <a:r>
              <a:rPr lang="es-ES_tradnl" sz="1100" b="0" i="0" noProof="0" dirty="0">
                <a:solidFill>
                  <a:srgbClr val="333333"/>
                </a:solidFill>
                <a:effectLst/>
                <a:latin typeface="Roboto Condensed" panose="02000000000000000000" pitchFamily="2" charset="0"/>
              </a:rPr>
              <a:t>/</a:t>
            </a:r>
            <a:r>
              <a:rPr lang="es-ES_tradnl" sz="1100" b="0" i="0" noProof="0" dirty="0" err="1">
                <a:solidFill>
                  <a:srgbClr val="333333"/>
                </a:solidFill>
                <a:effectLst/>
                <a:latin typeface="Roboto Condensed" panose="02000000000000000000" pitchFamily="2" charset="0"/>
              </a:rPr>
              <a:t>basics</a:t>
            </a:r>
            <a:r>
              <a:rPr lang="es-ES_tradnl" sz="1100" b="0" i="0" noProof="0" dirty="0">
                <a:solidFill>
                  <a:srgbClr val="333333"/>
                </a:solidFill>
                <a:effectLst/>
                <a:latin typeface="Roboto Condensed" panose="02000000000000000000" pitchFamily="2" charset="0"/>
              </a:rPr>
              <a:t>/</a:t>
            </a:r>
            <a:r>
              <a:rPr lang="es-ES_tradnl" sz="1100" b="0" i="0" noProof="0" dirty="0" err="1">
                <a:solidFill>
                  <a:srgbClr val="333333"/>
                </a:solidFill>
                <a:effectLst/>
                <a:latin typeface="Roboto Condensed" panose="02000000000000000000" pitchFamily="2" charset="0"/>
              </a:rPr>
              <a:t>prevention.html</a:t>
            </a:r>
            <a:r>
              <a:rPr lang="es-ES_tradnl" sz="1100" b="0" i="0" noProof="0" dirty="0">
                <a:solidFill>
                  <a:srgbClr val="333333"/>
                </a:solidFill>
                <a:effectLst/>
                <a:latin typeface="Roboto Condensed" panose="02000000000000000000" pitchFamily="2" charset="0"/>
              </a:rPr>
              <a:t>  </a:t>
            </a:r>
          </a:p>
          <a:p>
            <a:pPr marL="232943" indent="-232943" defTabSz="931774">
              <a:buFont typeface="+mj-lt"/>
              <a:buAutoNum type="arabicPeriod"/>
              <a:defRPr/>
            </a:pPr>
            <a:r>
              <a:rPr lang="es-ES_tradnl" sz="1100" b="0" i="0" noProof="0" dirty="0">
                <a:solidFill>
                  <a:srgbClr val="333333"/>
                </a:solidFill>
                <a:effectLst/>
                <a:latin typeface="Roboto Condensed" panose="02000000000000000000" pitchFamily="2" charset="0"/>
              </a:rPr>
              <a:t>OPS. Prevención Combinada de la Infección por el VIH</a:t>
            </a:r>
            <a:r>
              <a:rPr lang="es-ES_tradnl" sz="1100" b="1" i="0" noProof="0" dirty="0">
                <a:solidFill>
                  <a:srgbClr val="333333"/>
                </a:solidFill>
                <a:effectLst/>
                <a:latin typeface="Roboto Condensed" panose="02000000000000000000" pitchFamily="2" charset="0"/>
              </a:rPr>
              <a:t>. </a:t>
            </a:r>
            <a:r>
              <a:rPr lang="es-ES_tradnl" sz="1100" b="0" i="0" noProof="0" dirty="0">
                <a:solidFill>
                  <a:srgbClr val="000000"/>
                </a:solidFill>
                <a:effectLst/>
                <a:latin typeface="AvenirLTStd-Heavy"/>
              </a:rPr>
              <a:t>https://</a:t>
            </a:r>
            <a:r>
              <a:rPr lang="es-ES_tradnl" sz="1100" b="0" i="0" noProof="0" dirty="0" err="1">
                <a:solidFill>
                  <a:srgbClr val="000000"/>
                </a:solidFill>
                <a:effectLst/>
                <a:latin typeface="AvenirLTStd-Heavy"/>
              </a:rPr>
              <a:t>www.paho.org</a:t>
            </a:r>
            <a:r>
              <a:rPr lang="es-ES_tradnl" sz="1100" b="0" i="0" noProof="0" dirty="0">
                <a:solidFill>
                  <a:srgbClr val="000000"/>
                </a:solidFill>
                <a:effectLst/>
                <a:latin typeface="AvenirLTStd-Heavy"/>
              </a:rPr>
              <a:t>/es/temas/</a:t>
            </a:r>
            <a:r>
              <a:rPr lang="es-ES_tradnl" sz="1100" b="0" i="0" noProof="0" dirty="0" err="1">
                <a:solidFill>
                  <a:srgbClr val="000000"/>
                </a:solidFill>
                <a:effectLst/>
                <a:latin typeface="AvenirLTStd-Heavy"/>
              </a:rPr>
              <a:t>prevencion</a:t>
            </a:r>
            <a:r>
              <a:rPr lang="es-ES_tradnl" sz="1100" b="0" i="0" noProof="0" dirty="0">
                <a:solidFill>
                  <a:srgbClr val="000000"/>
                </a:solidFill>
                <a:effectLst/>
                <a:latin typeface="AvenirLTStd-Heavy"/>
              </a:rPr>
              <a:t>-combinada-</a:t>
            </a:r>
            <a:r>
              <a:rPr lang="es-ES_tradnl" sz="1100" b="0" i="0" noProof="0" dirty="0" err="1">
                <a:solidFill>
                  <a:srgbClr val="000000"/>
                </a:solidFill>
                <a:effectLst/>
                <a:latin typeface="AvenirLTStd-Heavy"/>
              </a:rPr>
              <a:t>infeccion</a:t>
            </a:r>
            <a:r>
              <a:rPr lang="es-ES_tradnl" sz="1100" b="0" i="0" noProof="0" dirty="0">
                <a:solidFill>
                  <a:srgbClr val="000000"/>
                </a:solidFill>
                <a:effectLst/>
                <a:latin typeface="AvenirLTStd-Heavy"/>
              </a:rPr>
              <a:t>-por-</a:t>
            </a:r>
            <a:r>
              <a:rPr lang="es-ES_tradnl" sz="1100" b="0" i="0" noProof="0" dirty="0" err="1">
                <a:solidFill>
                  <a:srgbClr val="000000"/>
                </a:solidFill>
                <a:effectLst/>
                <a:latin typeface="AvenirLTStd-Heavy"/>
              </a:rPr>
              <a:t>vih</a:t>
            </a:r>
            <a:r>
              <a:rPr lang="es-ES_tradnl" sz="1100" b="0" i="0" noProof="0" dirty="0">
                <a:solidFill>
                  <a:srgbClr val="000000"/>
                </a:solidFill>
                <a:effectLst/>
                <a:latin typeface="AvenirLTStd-Heavy"/>
              </a:rPr>
              <a:t>#:~:</a:t>
            </a:r>
            <a:r>
              <a:rPr lang="es-ES_tradnl" sz="1100" b="0" i="0" noProof="0" dirty="0" err="1">
                <a:solidFill>
                  <a:srgbClr val="000000"/>
                </a:solidFill>
                <a:effectLst/>
                <a:latin typeface="AvenirLTStd-Heavy"/>
              </a:rPr>
              <a:t>text</a:t>
            </a:r>
            <a:r>
              <a:rPr lang="es-ES_tradnl" sz="1100" b="0" i="0" noProof="0" dirty="0">
                <a:solidFill>
                  <a:srgbClr val="000000"/>
                </a:solidFill>
                <a:effectLst/>
                <a:latin typeface="AvenirLTStd-Heavy"/>
              </a:rPr>
              <a:t>=El%20ONUSIDA%20define%20la%20prevenci%C3%B3n,satisfacer%20las%20necesidades%20de%20prevenci%C3%B3n </a:t>
            </a:r>
          </a:p>
          <a:p>
            <a:pPr marL="232943" indent="-232943" defTabSz="931774">
              <a:buFont typeface="+mj-lt"/>
              <a:buAutoNum type="arabicPeriod"/>
              <a:defRPr/>
            </a:pPr>
            <a:r>
              <a:rPr lang="es-ES_tradnl" sz="1100" b="0" i="0" noProof="0" dirty="0">
                <a:solidFill>
                  <a:srgbClr val="000000"/>
                </a:solidFill>
                <a:effectLst/>
                <a:latin typeface="AvenirLTStd-Heavy"/>
              </a:rPr>
              <a:t>UNAIDS. </a:t>
            </a:r>
            <a:r>
              <a:rPr lang="es-ES_tradnl" sz="1100" b="0" i="0" noProof="0" dirty="0" err="1">
                <a:solidFill>
                  <a:srgbClr val="000000"/>
                </a:solidFill>
                <a:effectLst/>
                <a:latin typeface="AvenirLTStd-Heavy"/>
              </a:rPr>
              <a:t>Combination</a:t>
            </a:r>
            <a:r>
              <a:rPr lang="es-ES_tradnl" sz="1100" b="0" i="0" noProof="0" dirty="0">
                <a:solidFill>
                  <a:srgbClr val="000000"/>
                </a:solidFill>
                <a:effectLst/>
                <a:latin typeface="AvenirLTStd-Heavy"/>
              </a:rPr>
              <a:t> HIV </a:t>
            </a:r>
            <a:r>
              <a:rPr lang="es-ES_tradnl" sz="1100" b="0" i="0" noProof="0" dirty="0" err="1">
                <a:solidFill>
                  <a:srgbClr val="000000"/>
                </a:solidFill>
                <a:effectLst/>
                <a:latin typeface="AvenirLTStd-Heavy"/>
              </a:rPr>
              <a:t>Prevention</a:t>
            </a:r>
            <a:r>
              <a:rPr lang="es-ES_tradnl" sz="1100" b="0" i="0" noProof="0" dirty="0">
                <a:solidFill>
                  <a:srgbClr val="000000"/>
                </a:solidFill>
                <a:effectLst/>
                <a:latin typeface="AvenirLTStd-Heavy"/>
              </a:rPr>
              <a:t>: </a:t>
            </a:r>
            <a:r>
              <a:rPr lang="es-ES_tradnl" sz="1100" b="0" i="0" noProof="0" dirty="0" err="1">
                <a:solidFill>
                  <a:srgbClr val="000000"/>
                </a:solidFill>
                <a:effectLst/>
                <a:latin typeface="AvenirLTStd-Heavy"/>
              </a:rPr>
              <a:t>Tailoring</a:t>
            </a:r>
            <a:r>
              <a:rPr lang="es-ES_tradnl" sz="1100" b="0" i="0" noProof="0" dirty="0">
                <a:solidFill>
                  <a:srgbClr val="000000"/>
                </a:solidFill>
                <a:effectLst/>
                <a:latin typeface="AvenirLTStd-Heavy"/>
              </a:rPr>
              <a:t> and </a:t>
            </a:r>
            <a:r>
              <a:rPr lang="es-ES_tradnl" sz="1100" b="0" i="0" noProof="0" dirty="0" err="1">
                <a:solidFill>
                  <a:srgbClr val="000000"/>
                </a:solidFill>
                <a:effectLst/>
                <a:latin typeface="AvenirLTStd-Heavy"/>
              </a:rPr>
              <a:t>Coordinating</a:t>
            </a:r>
            <a:r>
              <a:rPr lang="es-ES_tradnl" sz="1100" b="0" i="0" noProof="0" dirty="0">
                <a:solidFill>
                  <a:srgbClr val="000000"/>
                </a:solidFill>
                <a:effectLst/>
                <a:latin typeface="AvenirLTStd-Heavy"/>
              </a:rPr>
              <a:t> </a:t>
            </a:r>
            <a:r>
              <a:rPr lang="es-ES_tradnl" sz="1100" b="0" i="0" noProof="0" dirty="0" err="1">
                <a:solidFill>
                  <a:srgbClr val="000000"/>
                </a:solidFill>
                <a:effectLst/>
                <a:latin typeface="AvenirLTStd-Heavy"/>
              </a:rPr>
              <a:t>Biomedical</a:t>
            </a:r>
            <a:r>
              <a:rPr lang="es-ES_tradnl" sz="1100" b="0" i="0" noProof="0" dirty="0">
                <a:solidFill>
                  <a:srgbClr val="000000"/>
                </a:solidFill>
                <a:effectLst/>
                <a:latin typeface="AvenirLTStd-Heavy"/>
              </a:rPr>
              <a:t>, </a:t>
            </a:r>
            <a:r>
              <a:rPr lang="es-ES_tradnl" sz="1100" b="0" i="0" noProof="0" dirty="0" err="1">
                <a:solidFill>
                  <a:srgbClr val="000000"/>
                </a:solidFill>
                <a:effectLst/>
                <a:latin typeface="AvenirLTStd-Heavy"/>
              </a:rPr>
              <a:t>Behavioural</a:t>
            </a:r>
            <a:r>
              <a:rPr lang="es-ES_tradnl" sz="1100" b="0" i="0" noProof="0" dirty="0">
                <a:solidFill>
                  <a:srgbClr val="000000"/>
                </a:solidFill>
                <a:effectLst/>
                <a:latin typeface="AvenirLTStd-Heavy"/>
              </a:rPr>
              <a:t> and </a:t>
            </a:r>
            <a:r>
              <a:rPr lang="es-ES_tradnl" sz="1100" b="0" i="0" noProof="0" dirty="0" err="1">
                <a:solidFill>
                  <a:srgbClr val="000000"/>
                </a:solidFill>
                <a:effectLst/>
                <a:latin typeface="AvenirLTStd-Heavy"/>
              </a:rPr>
              <a:t>Structural</a:t>
            </a:r>
            <a:r>
              <a:rPr lang="es-ES_tradnl" sz="1100" b="0" i="0" noProof="0" dirty="0">
                <a:solidFill>
                  <a:srgbClr val="000000"/>
                </a:solidFill>
                <a:effectLst/>
                <a:latin typeface="AvenirLTStd-Heavy"/>
              </a:rPr>
              <a:t> </a:t>
            </a:r>
            <a:r>
              <a:rPr lang="es-ES_tradnl" sz="1100" b="0" i="0" noProof="0" dirty="0" err="1">
                <a:solidFill>
                  <a:srgbClr val="000000"/>
                </a:solidFill>
                <a:effectLst/>
                <a:latin typeface="AvenirLTStd-Heavy"/>
              </a:rPr>
              <a:t>Strategies</a:t>
            </a:r>
            <a:r>
              <a:rPr lang="es-ES_tradnl" sz="1100" b="0" i="0" noProof="0" dirty="0">
                <a:solidFill>
                  <a:srgbClr val="000000"/>
                </a:solidFill>
                <a:effectLst/>
                <a:latin typeface="AvenirLTStd-Heavy"/>
              </a:rPr>
              <a:t> </a:t>
            </a:r>
            <a:r>
              <a:rPr lang="es-ES_tradnl" sz="1100" b="0" i="0" noProof="0" dirty="0" err="1">
                <a:solidFill>
                  <a:srgbClr val="000000"/>
                </a:solidFill>
                <a:effectLst/>
                <a:latin typeface="AvenirLTStd-Heavy"/>
              </a:rPr>
              <a:t>to</a:t>
            </a:r>
            <a:r>
              <a:rPr lang="es-ES_tradnl" sz="1100" b="0" i="0" noProof="0" dirty="0">
                <a:solidFill>
                  <a:srgbClr val="000000"/>
                </a:solidFill>
                <a:effectLst/>
                <a:latin typeface="AvenirLTStd-Heavy"/>
              </a:rPr>
              <a:t> Reduce New HIV </a:t>
            </a:r>
            <a:r>
              <a:rPr lang="es-ES_tradnl" sz="1100" b="0" i="0" noProof="0" dirty="0" err="1">
                <a:solidFill>
                  <a:srgbClr val="000000"/>
                </a:solidFill>
                <a:effectLst/>
                <a:latin typeface="AvenirLTStd-Heavy"/>
              </a:rPr>
              <a:t>Infections</a:t>
            </a:r>
            <a:r>
              <a:rPr lang="es-ES_tradnl" sz="1100" b="0" i="0" noProof="0" dirty="0">
                <a:solidFill>
                  <a:srgbClr val="000000"/>
                </a:solidFill>
                <a:effectLst/>
                <a:latin typeface="AvenirLTStd-Heavy"/>
              </a:rPr>
              <a:t>:  </a:t>
            </a:r>
            <a:r>
              <a:rPr lang="es-ES_tradnl" sz="1100" noProof="0" dirty="0"/>
              <a:t> https://</a:t>
            </a:r>
            <a:r>
              <a:rPr lang="es-ES_tradnl" sz="1100" noProof="0" dirty="0" err="1"/>
              <a:t>www.unaids.org</a:t>
            </a:r>
            <a:r>
              <a:rPr lang="es-ES_tradnl" sz="1100" noProof="0" dirty="0"/>
              <a:t>/en/</a:t>
            </a:r>
            <a:r>
              <a:rPr lang="es-ES_tradnl" sz="1100" noProof="0" dirty="0" err="1"/>
              <a:t>resources</a:t>
            </a:r>
            <a:r>
              <a:rPr lang="es-ES_tradnl" sz="1100" noProof="0" dirty="0"/>
              <a:t>/</a:t>
            </a:r>
            <a:r>
              <a:rPr lang="es-ES_tradnl" sz="1100" noProof="0" dirty="0" err="1"/>
              <a:t>documents</a:t>
            </a:r>
            <a:r>
              <a:rPr lang="es-ES_tradnl" sz="1100" noProof="0" dirty="0"/>
              <a:t>/2010/20101006_JC2007_Combination_Prevention_paper</a:t>
            </a:r>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20</a:t>
            </a:fld>
            <a:endParaRPr lang="bg-BG"/>
          </a:p>
        </p:txBody>
      </p:sp>
    </p:spTree>
    <p:extLst>
      <p:ext uri="{BB962C8B-B14F-4D97-AF65-F5344CB8AC3E}">
        <p14:creationId xmlns:p14="http://schemas.microsoft.com/office/powerpoint/2010/main" val="2996272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Esta es la analogía de la “caja de herramientas” que está compuesta por un conjunto de herramientas o instrumentos que nos ayudan a prevenir la infección con el virus y a controlar las nuevas infecciones en la comunidad. </a:t>
            </a:r>
          </a:p>
          <a:p>
            <a:endParaRPr lang="es-ES_tradnl" sz="1100" dirty="0"/>
          </a:p>
          <a:p>
            <a:pPr defTabSz="975165">
              <a:defRPr/>
            </a:pPr>
            <a:endParaRPr lang="es-ES_tradnl" sz="1100" dirty="0"/>
          </a:p>
          <a:p>
            <a:endParaRPr lang="es-ES_tradnl" sz="1100"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21</a:t>
            </a:fld>
            <a:endParaRPr lang="en-US" dirty="0"/>
          </a:p>
        </p:txBody>
      </p:sp>
    </p:spTree>
    <p:extLst>
      <p:ext uri="{BB962C8B-B14F-4D97-AF65-F5344CB8AC3E}">
        <p14:creationId xmlns:p14="http://schemas.microsoft.com/office/powerpoint/2010/main" val="791067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1"/>
              <a:t>Cómo conversáramos hace algunas diapositivas atrás, existen tres enfoques para controlar la epidemia del VIH: </a:t>
            </a:r>
          </a:p>
          <a:p>
            <a:endParaRPr lang="es-ES_tradnl" sz="1100" noProof="1"/>
          </a:p>
          <a:p>
            <a:pPr marL="174708" indent="-174708">
              <a:buFont typeface="Arial" panose="020B0604020202020204" pitchFamily="34" charset="0"/>
              <a:buChar char="•"/>
            </a:pPr>
            <a:r>
              <a:rPr lang="es-ES_tradnl" sz="1100" noProof="1"/>
              <a:t>Las intervenciones biomédicas</a:t>
            </a:r>
          </a:p>
          <a:p>
            <a:pPr marL="174708" indent="-174708">
              <a:buFont typeface="Arial" panose="020B0604020202020204" pitchFamily="34" charset="0"/>
              <a:buChar char="•"/>
            </a:pPr>
            <a:r>
              <a:rPr lang="es-ES_tradnl" sz="1100" noProof="1"/>
              <a:t>Las intervenciones comportamentales</a:t>
            </a:r>
          </a:p>
          <a:p>
            <a:pPr marL="174708" indent="-174708">
              <a:buFont typeface="Arial" panose="020B0604020202020204" pitchFamily="34" charset="0"/>
              <a:buChar char="•"/>
            </a:pPr>
            <a:r>
              <a:rPr lang="es-ES_tradnl" sz="1100" noProof="1"/>
              <a:t>Las intervenciones estructurales </a:t>
            </a:r>
          </a:p>
          <a:p>
            <a:endParaRPr lang="es-ES_tradnl" sz="1100" noProof="1"/>
          </a:p>
          <a:p>
            <a:endParaRPr lang="es-ES_tradnl" sz="1100" noProof="1"/>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22</a:t>
            </a:fld>
            <a:endParaRPr lang="en-US" dirty="0"/>
          </a:p>
        </p:txBody>
      </p:sp>
    </p:spTree>
    <p:extLst>
      <p:ext uri="{BB962C8B-B14F-4D97-AF65-F5344CB8AC3E}">
        <p14:creationId xmlns:p14="http://schemas.microsoft.com/office/powerpoint/2010/main" val="1439636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Las intervenciones biomédicas hacen referencia a la combinación de intervenciones para reducir el riesgo de adquirir el VIH y suelen acompañarse de intervenciones conductuales y estructurales </a:t>
            </a:r>
          </a:p>
          <a:p>
            <a:endParaRPr lang="es-ES_tradnl" sz="1100" noProof="0" dirty="0"/>
          </a:p>
          <a:p>
            <a:r>
              <a:rPr lang="es-ES_tradnl" sz="1100" noProof="0" dirty="0"/>
              <a:t>Las intervenciones biomédicas incluyen: </a:t>
            </a:r>
          </a:p>
          <a:p>
            <a:endParaRPr lang="es-ES_tradnl" sz="1100" noProof="0" dirty="0"/>
          </a:p>
          <a:p>
            <a:r>
              <a:rPr lang="es-ES_tradnl" sz="1100" noProof="0" dirty="0"/>
              <a:t>[LEER LA DIAPOSITIVA]</a:t>
            </a:r>
          </a:p>
          <a:p>
            <a:endParaRPr lang="es-ES_tradnl" sz="1100" noProof="0" dirty="0"/>
          </a:p>
          <a:p>
            <a:r>
              <a:rPr lang="es-ES_tradnl" sz="1100" noProof="0" dirty="0"/>
              <a:t>Mas adelante revisaremos en detalle que contemplan estas intervenciones biomédicas.</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23</a:t>
            </a:fld>
            <a:endParaRPr lang="en-US" dirty="0"/>
          </a:p>
        </p:txBody>
      </p:sp>
    </p:spTree>
    <p:extLst>
      <p:ext uri="{BB962C8B-B14F-4D97-AF65-F5344CB8AC3E}">
        <p14:creationId xmlns:p14="http://schemas.microsoft.com/office/powerpoint/2010/main" val="783098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Las intervenciones comportamentales incluyen:</a:t>
            </a:r>
          </a:p>
          <a:p>
            <a:endParaRPr lang="es-ES_tradnl" sz="1100" noProof="0" dirty="0"/>
          </a:p>
          <a:p>
            <a:r>
              <a:rPr lang="es-ES_tradnl" sz="1100" noProof="0" dirty="0"/>
              <a:t>[LEER LA DIAPOSITIVA]</a:t>
            </a:r>
          </a:p>
          <a:p>
            <a:endParaRPr lang="es-ES_tradnl" sz="1100" noProof="0" dirty="0"/>
          </a:p>
          <a:p>
            <a:endParaRPr lang="es-ES_tradnl" sz="1100" noProof="0"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24</a:t>
            </a:fld>
            <a:endParaRPr lang="en-US" dirty="0"/>
          </a:p>
        </p:txBody>
      </p:sp>
    </p:spTree>
    <p:extLst>
      <p:ext uri="{BB962C8B-B14F-4D97-AF65-F5344CB8AC3E}">
        <p14:creationId xmlns:p14="http://schemas.microsoft.com/office/powerpoint/2010/main" val="46990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Las intervenciones estructurales incluyen estos componentes que “deberían” estar rodeando el ovalo y que de alguna manera afectan a las intervenciones biomédicas y comportamentales </a:t>
            </a:r>
          </a:p>
          <a:p>
            <a:endParaRPr lang="es-ES_tradnl" sz="1100" noProof="0" dirty="0"/>
          </a:p>
          <a:p>
            <a:r>
              <a:rPr lang="es-ES_tradnl" sz="1100" noProof="0" dirty="0"/>
              <a:t>[LEER LA DIAPOSITIVA]</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25</a:t>
            </a:fld>
            <a:endParaRPr lang="en-US" dirty="0"/>
          </a:p>
        </p:txBody>
      </p:sp>
    </p:spTree>
    <p:extLst>
      <p:ext uri="{BB962C8B-B14F-4D97-AF65-F5344CB8AC3E}">
        <p14:creationId xmlns:p14="http://schemas.microsoft.com/office/powerpoint/2010/main" val="259325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Esta diapositiva esta un poco apretada pero a su vez nos da una idea de todos los </a:t>
            </a:r>
          </a:p>
          <a:p>
            <a:endParaRPr lang="es-ES_tradnl" sz="1100" noProof="0" dirty="0"/>
          </a:p>
          <a:p>
            <a:endParaRPr lang="es-ES_tradnl" sz="1100" noProof="0"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26</a:t>
            </a:fld>
            <a:endParaRPr lang="en-US" dirty="0"/>
          </a:p>
        </p:txBody>
      </p:sp>
    </p:spTree>
    <p:extLst>
      <p:ext uri="{BB962C8B-B14F-4D97-AF65-F5344CB8AC3E}">
        <p14:creationId xmlns:p14="http://schemas.microsoft.com/office/powerpoint/2010/main" val="1905912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27</a:t>
            </a:fld>
            <a:endParaRPr lang="bg-BG"/>
          </a:p>
        </p:txBody>
      </p:sp>
    </p:spTree>
    <p:extLst>
      <p:ext uri="{BB962C8B-B14F-4D97-AF65-F5344CB8AC3E}">
        <p14:creationId xmlns:p14="http://schemas.microsoft.com/office/powerpoint/2010/main" val="4059473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En este módulo nos enfocaremos en la investigación de las intervenciones biomédicas haciendo énfasis en la investigación para la prevención de la infección por VIH </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28</a:t>
            </a:fld>
            <a:endParaRPr lang="bg-BG"/>
          </a:p>
        </p:txBody>
      </p:sp>
    </p:spTree>
    <p:extLst>
      <p:ext uri="{BB962C8B-B14F-4D97-AF65-F5344CB8AC3E}">
        <p14:creationId xmlns:p14="http://schemas.microsoft.com/office/powerpoint/2010/main" val="1154990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La investigación en salud pública es el proceso sistemático y riguroso que se conduce cuando se encuentra un problema de salud que afecta a la comunidad y sus miembros.  </a:t>
            </a:r>
          </a:p>
          <a:p>
            <a:endParaRPr lang="es-ES_tradnl" sz="1100" noProof="0" dirty="0"/>
          </a:p>
          <a:p>
            <a:r>
              <a:rPr lang="es-ES_tradnl" sz="1100" i="1" noProof="0" dirty="0"/>
              <a:t>Pregunte a los participantes: </a:t>
            </a:r>
          </a:p>
          <a:p>
            <a:endParaRPr lang="es-ES_tradnl" sz="1100" i="1" noProof="0" dirty="0"/>
          </a:p>
          <a:p>
            <a:r>
              <a:rPr lang="es-ES_tradnl" sz="1100" i="1" noProof="0" dirty="0"/>
              <a:t>¿Conocen de alguna epidemia reciente que se ha resuelto a través de la investigación?</a:t>
            </a:r>
          </a:p>
          <a:p>
            <a:endParaRPr lang="es-ES_tradnl" sz="1100" i="1" noProof="0" dirty="0"/>
          </a:p>
          <a:p>
            <a:r>
              <a:rPr lang="es-ES_tradnl" sz="1100" i="1" noProof="0" dirty="0"/>
              <a:t>Las respuestas podrían ser la epidemia del COVID-19</a:t>
            </a:r>
          </a:p>
          <a:p>
            <a:endParaRPr lang="es-ES_tradnl" sz="1100" noProof="0" dirty="0"/>
          </a:p>
          <a:p>
            <a:r>
              <a:rPr lang="es-ES_tradnl" sz="1100" noProof="0" dirty="0"/>
              <a:t>La investigación en salud pública, usa el método científico para descubrir nuevas intervenciones para tratar, prevenir y controlar una enfermedad en la comunidad. </a:t>
            </a:r>
          </a:p>
          <a:p>
            <a:endParaRPr lang="es-ES_tradnl" sz="1100" noProof="0" dirty="0"/>
          </a:p>
          <a:p>
            <a:r>
              <a:rPr lang="es-ES_tradnl" sz="1100" noProof="0" dirty="0"/>
              <a:t>En este módulo nos enfocaremos en la investigación biomédica para encontrar nuevas intervenciones para la prevención de la infección con el VIH. </a:t>
            </a:r>
          </a:p>
          <a:p>
            <a:endParaRPr lang="es-ES_tradnl" sz="1100" noProof="0" dirty="0"/>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29</a:t>
            </a:fld>
            <a:endParaRPr lang="bg-BG"/>
          </a:p>
        </p:txBody>
      </p:sp>
    </p:spTree>
    <p:extLst>
      <p:ext uri="{BB962C8B-B14F-4D97-AF65-F5344CB8AC3E}">
        <p14:creationId xmlns:p14="http://schemas.microsoft.com/office/powerpoint/2010/main" val="323750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a:t>
            </a:fld>
            <a:endParaRPr lang="bg-BG"/>
          </a:p>
        </p:txBody>
      </p:sp>
    </p:spTree>
    <p:extLst>
      <p:ext uri="{BB962C8B-B14F-4D97-AF65-F5344CB8AC3E}">
        <p14:creationId xmlns:p14="http://schemas.microsoft.com/office/powerpoint/2010/main" val="3579399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Los investigadores que buscan soluciones para los problemas de salud priorizan:</a:t>
            </a:r>
          </a:p>
          <a:p>
            <a:endParaRPr lang="es-ES_tradnl" sz="1100" noProof="0" dirty="0"/>
          </a:p>
          <a:p>
            <a:r>
              <a:rPr lang="es-ES_tradnl" sz="1100" noProof="0" dirty="0"/>
              <a:t>[LEER LA DIAPOSITIVA]</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30</a:t>
            </a:fld>
            <a:endParaRPr lang="bg-BG"/>
          </a:p>
        </p:txBody>
      </p:sp>
    </p:spTree>
    <p:extLst>
      <p:ext uri="{BB962C8B-B14F-4D97-AF65-F5344CB8AC3E}">
        <p14:creationId xmlns:p14="http://schemas.microsoft.com/office/powerpoint/2010/main" val="214893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sz="1100" dirty="0"/>
              <a:t>El proceso de investigación comienza con ideas</a:t>
            </a:r>
            <a:r>
              <a:rPr lang="es-ES" sz="1100" baseline="0" dirty="0"/>
              <a:t> que luego se evalúan </a:t>
            </a:r>
            <a:r>
              <a:rPr lang="es-ES" sz="1100" dirty="0"/>
              <a:t>en el laboratorio y continúa</a:t>
            </a:r>
            <a:r>
              <a:rPr lang="es-ES" sz="1100" baseline="0" dirty="0"/>
              <a:t> con</a:t>
            </a:r>
            <a:r>
              <a:rPr lang="es-ES" sz="1100" dirty="0"/>
              <a:t> evaluaciones adicionales en animales menores (ratones, conejillos de indias, conejos) y luego en primates (chimpancés, macacos, etc.) </a:t>
            </a:r>
          </a:p>
          <a:p>
            <a:pPr defTabSz="931774">
              <a:defRPr/>
            </a:pPr>
            <a:endParaRPr lang="es-ES" sz="1100" dirty="0"/>
          </a:p>
          <a:p>
            <a:pPr defTabSz="931774">
              <a:defRPr/>
            </a:pPr>
            <a:r>
              <a:rPr lang="es-ES" sz="1100" dirty="0"/>
              <a:t>En última instancia se diseñan investigaciones en seres humanos para determinar si la intervención es segura y si resuelve el problema de salud que quiere resolver.</a:t>
            </a:r>
          </a:p>
          <a:p>
            <a:endParaRPr lang="en-US" sz="1100" dirty="0"/>
          </a:p>
          <a:p>
            <a:endParaRPr lang="en-US" sz="1100" dirty="0"/>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31</a:t>
            </a:fld>
            <a:endParaRPr lang="bg-BG"/>
          </a:p>
        </p:txBody>
      </p:sp>
    </p:spTree>
    <p:extLst>
      <p:ext uri="{BB962C8B-B14F-4D97-AF65-F5344CB8AC3E}">
        <p14:creationId xmlns:p14="http://schemas.microsoft.com/office/powerpoint/2010/main" val="85561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Clr>
                <a:schemeClr val="accent1"/>
              </a:buClr>
            </a:pPr>
            <a:r>
              <a:rPr lang="es-ES_tradnl" sz="1100" dirty="0">
                <a:solidFill>
                  <a:schemeClr val="tx2"/>
                </a:solidFill>
              </a:rPr>
              <a:t>[LEER LA DIAPOSITIVA]</a:t>
            </a:r>
          </a:p>
          <a:p>
            <a:pPr>
              <a:lnSpc>
                <a:spcPct val="90000"/>
              </a:lnSpc>
              <a:buClr>
                <a:schemeClr val="accent1"/>
              </a:buClr>
            </a:pPr>
            <a:endParaRPr lang="es-ES_tradnl" sz="1100" dirty="0">
              <a:solidFill>
                <a:schemeClr val="tx2"/>
              </a:solidFill>
            </a:endParaRPr>
          </a:p>
          <a:p>
            <a:pPr>
              <a:lnSpc>
                <a:spcPct val="90000"/>
              </a:lnSpc>
              <a:buClr>
                <a:schemeClr val="accent1"/>
              </a:buClr>
            </a:pPr>
            <a:endParaRPr lang="es-ES_tradnl" sz="1100" dirty="0">
              <a:solidFill>
                <a:schemeClr val="tx2"/>
              </a:solidFill>
            </a:endParaRPr>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32</a:t>
            </a:fld>
            <a:endParaRPr lang="bg-BG"/>
          </a:p>
        </p:txBody>
      </p:sp>
    </p:spTree>
    <p:extLst>
      <p:ext uri="{BB962C8B-B14F-4D97-AF65-F5344CB8AC3E}">
        <p14:creationId xmlns:p14="http://schemas.microsoft.com/office/powerpoint/2010/main" val="3314192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sz="1100" dirty="0"/>
              <a:t>[LEER LA DIAPOSITIVA]</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33</a:t>
            </a:fld>
            <a:endParaRPr lang="bg-BG"/>
          </a:p>
        </p:txBody>
      </p:sp>
    </p:spTree>
    <p:extLst>
      <p:ext uri="{BB962C8B-B14F-4D97-AF65-F5344CB8AC3E}">
        <p14:creationId xmlns:p14="http://schemas.microsoft.com/office/powerpoint/2010/main" val="3862489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[LEER LA DIAPOSITIVA]</a:t>
            </a:r>
          </a:p>
          <a:p>
            <a:endParaRPr lang="es-ES" sz="1100" dirty="0"/>
          </a:p>
          <a:p>
            <a:r>
              <a:rPr lang="es-ES" sz="1100" dirty="0"/>
              <a:t>En la fase pre-clínica, en una fase inicial se pueden usar animales menores como ratones, los conejillos de indias/cobayas/cuyes, y los conejos. </a:t>
            </a:r>
          </a:p>
          <a:p>
            <a:endParaRPr lang="es-ES" sz="1100" dirty="0"/>
          </a:p>
          <a:p>
            <a:r>
              <a:rPr lang="es-ES" sz="1100" dirty="0"/>
              <a:t>En fases mas avanzadas de las investigaciones pre-clínicas se usan primates (monos). </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34</a:t>
            </a:fld>
            <a:endParaRPr lang="bg-BG"/>
          </a:p>
        </p:txBody>
      </p:sp>
    </p:spTree>
    <p:extLst>
      <p:ext uri="{BB962C8B-B14F-4D97-AF65-F5344CB8AC3E}">
        <p14:creationId xmlns:p14="http://schemas.microsoft.com/office/powerpoint/2010/main" val="1426148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sz="1100" dirty="0"/>
              <a:t>[LEER LA DIAPOSITIVA] </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35</a:t>
            </a:fld>
            <a:endParaRPr lang="bg-BG"/>
          </a:p>
        </p:txBody>
      </p:sp>
    </p:spTree>
    <p:extLst>
      <p:ext uri="{BB962C8B-B14F-4D97-AF65-F5344CB8AC3E}">
        <p14:creationId xmlns:p14="http://schemas.microsoft.com/office/powerpoint/2010/main" val="3582622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Las intervenciones biomédicas se evalúan en varias etapas y toma varios años.  </a:t>
            </a:r>
          </a:p>
          <a:p>
            <a:endParaRPr lang="es-ES" sz="1100" dirty="0"/>
          </a:p>
          <a:p>
            <a:r>
              <a:rPr lang="es-ES" sz="1100" dirty="0"/>
              <a:t>Este diagrama nos resume las etapas de la investigación biomédica: </a:t>
            </a:r>
          </a:p>
          <a:p>
            <a:endParaRPr lang="es-ES" sz="1100" dirty="0"/>
          </a:p>
          <a:p>
            <a:r>
              <a:rPr lang="es-ES" sz="1100" dirty="0"/>
              <a:t>La etapa pre-clínica en la que la intervención se evalúa en animales, y </a:t>
            </a:r>
          </a:p>
          <a:p>
            <a:endParaRPr lang="es-ES" sz="1100" dirty="0"/>
          </a:p>
          <a:p>
            <a:r>
              <a:rPr lang="es-ES" sz="1100" dirty="0"/>
              <a:t>La etapa clínica que evalúa si la intervención funciona en seres humanos.  La etapa clínica se conduce a través de ESTUDIOS CLINICOS, tiene a su vez tres fases:</a:t>
            </a:r>
          </a:p>
          <a:p>
            <a:endParaRPr lang="es-ES" sz="1100" dirty="0"/>
          </a:p>
          <a:p>
            <a:r>
              <a:rPr lang="es-ES" sz="1100" dirty="0"/>
              <a:t>En la fase I, también llamada de seguridad, evalúa si la intervención es segura, es decir, no causa daño a las personas que participan en el estudio Y si la intervención causa el efecto que se espera.  En esta fase participan muy pocas personas (30 – 40) quienes participan por 12 o 16 meses. </a:t>
            </a:r>
          </a:p>
          <a:p>
            <a:endParaRPr lang="es-ES" sz="1100" dirty="0"/>
          </a:p>
          <a:p>
            <a:r>
              <a:rPr lang="es-ES" sz="1100" dirty="0"/>
              <a:t>En la fase II, se pone énfasis en la seguridad, y con los datos del estudio de la fase I (que la intervención tiene el efecto esperado) se evalúa la dosis adecuada.  En esta fase participan entre 200 y 300 personas a quienes se les da seguimiento de 16 a 24 meses.  </a:t>
            </a:r>
          </a:p>
          <a:p>
            <a:endParaRPr lang="es-ES" sz="1100" dirty="0"/>
          </a:p>
          <a:p>
            <a:r>
              <a:rPr lang="es-ES" sz="1100" dirty="0"/>
              <a:t>En la fase III, con los resultados del estudio de fase II, se evalúa la eficacia de la intervención, es decir, si la intervención funciona en un mayor y más diverso número de personas. En esta fase participan las personas que son más vulnerables al problema de salud que se está estudiando. Esta fase requiere de miles de personas y dura entre tres y cuatro años. </a:t>
            </a:r>
          </a:p>
          <a:p>
            <a:endParaRPr lang="es-ES"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sz="1100" dirty="0"/>
              <a:t>Destacar que el proceso completo de una investigación biomédica puede tomar mas de 10 años </a:t>
            </a:r>
          </a:p>
          <a:p>
            <a:endParaRPr lang="es-ES" sz="1100" dirty="0"/>
          </a:p>
          <a:p>
            <a:endParaRPr lang="es-E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36</a:t>
            </a:fld>
            <a:endParaRPr lang="bg-BG"/>
          </a:p>
        </p:txBody>
      </p:sp>
    </p:spTree>
    <p:extLst>
      <p:ext uri="{BB962C8B-B14F-4D97-AF65-F5344CB8AC3E}">
        <p14:creationId xmlns:p14="http://schemas.microsoft.com/office/powerpoint/2010/main" val="3461112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Para evaluar si una intervención es eficaz es importante evaluarla en una diversidad de personas: de diferentes edades, de diferentes razas, de diferentes etnias, de diferente sexo, de diferente género, con diferentes comportamientos.  </a:t>
            </a:r>
          </a:p>
          <a:p>
            <a:endParaRPr lang="es-ES" sz="1100" dirty="0"/>
          </a:p>
          <a:p>
            <a:r>
              <a:rPr lang="es-ES" sz="1100" dirty="0"/>
              <a:t>La diversidad en la participación en los estudios clínicos nos asegura que los resultados serán aplicables a la mayor cantidad de personas y a diferentes comunidades de manera global.  </a:t>
            </a:r>
          </a:p>
          <a:p>
            <a:endParaRPr lang="es-E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37</a:t>
            </a:fld>
            <a:endParaRPr lang="bg-BG"/>
          </a:p>
        </p:txBody>
      </p:sp>
    </p:spTree>
    <p:extLst>
      <p:ext uri="{BB962C8B-B14F-4D97-AF65-F5344CB8AC3E}">
        <p14:creationId xmlns:p14="http://schemas.microsoft.com/office/powerpoint/2010/main" val="4148615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US" sz="1100" dirty="0">
                <a:solidFill>
                  <a:srgbClr val="000000"/>
                </a:solidFill>
                <a:latin typeface="+mn-lt"/>
              </a:rPr>
              <a:t>Muchas organizaciones se dedican a la investigación de la infección por el VIH: </a:t>
            </a:r>
          </a:p>
          <a:p>
            <a:pPr algn="l" rtl="0" fontAlgn="base">
              <a:buFont typeface="Arial" panose="020B0604020202020204" pitchFamily="34" charset="0"/>
              <a:buNone/>
            </a:pPr>
            <a:endParaRPr lang="es-US" sz="1100" dirty="0">
              <a:solidFill>
                <a:srgbClr val="000000"/>
              </a:solidFill>
              <a:latin typeface="+mn-lt"/>
            </a:endParaRPr>
          </a:p>
          <a:p>
            <a:pPr marL="291179" indent="-291179">
              <a:buFont typeface="Arial" panose="020B0604020202020204" pitchFamily="34" charset="0"/>
              <a:buChar char="•"/>
            </a:pPr>
            <a:r>
              <a:rPr lang="es-US" sz="1100" dirty="0">
                <a:solidFill>
                  <a:srgbClr val="000000"/>
                </a:solidFill>
                <a:latin typeface="+mn-lt"/>
              </a:rPr>
              <a:t>Universidades, hospitales/clínicas, fundaciones, organizaciones sin fines de lucro </a:t>
            </a:r>
          </a:p>
          <a:p>
            <a:pPr marL="291179" indent="-291179">
              <a:buFont typeface="Arial" panose="020B0604020202020204" pitchFamily="34" charset="0"/>
              <a:buChar char="•"/>
            </a:pPr>
            <a:r>
              <a:rPr lang="es-US" sz="1100" dirty="0">
                <a:solidFill>
                  <a:srgbClr val="000000"/>
                </a:solidFill>
                <a:latin typeface="+mn-lt"/>
              </a:rPr>
              <a:t>Compañías privada y compañías farmacéuticas  </a:t>
            </a:r>
          </a:p>
          <a:p>
            <a:pPr marL="291179" indent="-291179">
              <a:buFont typeface="Arial" panose="020B0604020202020204" pitchFamily="34" charset="0"/>
              <a:buChar char="•"/>
            </a:pPr>
            <a:r>
              <a:rPr lang="es-US" sz="1100" dirty="0">
                <a:solidFill>
                  <a:srgbClr val="000000"/>
                </a:solidFill>
                <a:latin typeface="+mn-lt"/>
              </a:rPr>
              <a:t>Las redes de investigaciones clínicas en VIH/SIDA de los Institutos Nacionales de Salud de los Estados Unidos:  </a:t>
            </a:r>
          </a:p>
          <a:p>
            <a:pPr marL="291179" indent="-291179">
              <a:buFont typeface="Arial" panose="020B0604020202020204" pitchFamily="34" charset="0"/>
              <a:buChar char="•"/>
            </a:pPr>
            <a:endParaRPr lang="es-US" sz="1100" dirty="0">
              <a:solidFill>
                <a:srgbClr val="000000"/>
              </a:solidFill>
              <a:latin typeface="+mn-lt"/>
            </a:endParaRPr>
          </a:p>
          <a:p>
            <a:pPr marL="757066" marR="0" lvl="1" indent="-291179"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US" sz="1100" dirty="0">
                <a:solidFill>
                  <a:srgbClr val="000000"/>
                </a:solidFill>
                <a:latin typeface="+mn-lt"/>
              </a:rPr>
              <a:t>El Grupo de Trabajo de Ensayos Clínicos de SIDA (ACTG) </a:t>
            </a:r>
          </a:p>
          <a:p>
            <a:pPr marL="757066" lvl="1" indent="-291179">
              <a:buFont typeface="Arial" panose="020B0604020202020204" pitchFamily="34" charset="0"/>
              <a:buChar char="•"/>
            </a:pPr>
            <a:r>
              <a:rPr lang="es-US" sz="1100" dirty="0">
                <a:solidFill>
                  <a:srgbClr val="000000"/>
                </a:solidFill>
                <a:latin typeface="+mn-lt"/>
              </a:rPr>
              <a:t>La Red de Investigación de Vacunas contra el VIH (HPTN) </a:t>
            </a:r>
          </a:p>
          <a:p>
            <a:pPr marL="757066" marR="0" lvl="1" indent="-291179"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US" sz="1100" dirty="0">
                <a:solidFill>
                  <a:srgbClr val="000000"/>
                </a:solidFill>
                <a:latin typeface="+mn-lt"/>
              </a:rPr>
              <a:t>La Red Internacional de Ensayos Clínicos de SIDA en Madres, Niños y Adolescentes (IMPAACT) </a:t>
            </a:r>
          </a:p>
          <a:p>
            <a:pPr marL="757066" lvl="1" indent="-291179">
              <a:buFont typeface="Arial" panose="020B0604020202020204" pitchFamily="34" charset="0"/>
              <a:buChar char="•"/>
            </a:pPr>
            <a:r>
              <a:rPr lang="es-US" sz="1100" dirty="0">
                <a:solidFill>
                  <a:srgbClr val="000000"/>
                </a:solidFill>
                <a:latin typeface="+mn-lt"/>
              </a:rPr>
              <a:t>La Red de Investigación de Prevención del VIH (HPTN) </a:t>
            </a:r>
          </a:p>
          <a:p>
            <a:pPr marL="757066" lvl="1" indent="-291179">
              <a:buFont typeface="Arial" panose="020B0604020202020204" pitchFamily="34" charset="0"/>
              <a:buChar char="•"/>
            </a:pPr>
            <a:r>
              <a:rPr lang="es-US" sz="1100" dirty="0">
                <a:solidFill>
                  <a:srgbClr val="000000"/>
                </a:solidFill>
                <a:latin typeface="+mn-lt"/>
              </a:rPr>
              <a:t>La Red de Ensayos Clínicos de Intervenciones de VIH/SIDA en Adolescentes (ATN) </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38</a:t>
            </a:fld>
            <a:endParaRPr lang="bg-BG"/>
          </a:p>
        </p:txBody>
      </p:sp>
    </p:spTree>
    <p:extLst>
      <p:ext uri="{BB962C8B-B14F-4D97-AF65-F5344CB8AC3E}">
        <p14:creationId xmlns:p14="http://schemas.microsoft.com/office/powerpoint/2010/main" val="3645991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[LEER LA DIAPOSITIVA]</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39</a:t>
            </a:fld>
            <a:endParaRPr lang="bg-BG"/>
          </a:p>
        </p:txBody>
      </p:sp>
    </p:spTree>
    <p:extLst>
      <p:ext uri="{BB962C8B-B14F-4D97-AF65-F5344CB8AC3E}">
        <p14:creationId xmlns:p14="http://schemas.microsoft.com/office/powerpoint/2010/main" val="246246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El </a:t>
            </a:r>
            <a:r>
              <a:rPr lang="es-ES_tradnl" sz="1100" noProof="0" dirty="0">
                <a:latin typeface="Calibri" panose="020F0502020204030204" pitchFamily="34" charset="0"/>
                <a:cs typeface="Calibri" panose="020F0502020204030204" pitchFamily="34" charset="0"/>
              </a:rPr>
              <a:t>módulo</a:t>
            </a:r>
            <a:r>
              <a:rPr lang="es-ES_tradnl" sz="1100" noProof="0" dirty="0"/>
              <a:t> fue adaptado, actualizado y traducido de su versión original en inglés. </a:t>
            </a:r>
          </a:p>
          <a:p>
            <a:endParaRPr lang="es-ES_tradnl" sz="1100" noProof="0" dirty="0"/>
          </a:p>
          <a:p>
            <a:r>
              <a:rPr lang="es-ES_tradnl" sz="1100" noProof="0" dirty="0"/>
              <a:t>Participaron en la revisión del contenido los miembros del </a:t>
            </a:r>
            <a:r>
              <a:rPr lang="es-ES_tradnl" sz="1100" noProof="0" dirty="0" err="1"/>
              <a:t>Latinx</a:t>
            </a:r>
            <a:r>
              <a:rPr lang="es-ES_tradnl" sz="1100" noProof="0" dirty="0"/>
              <a:t> Caucus y el equipo del </a:t>
            </a:r>
            <a:r>
              <a:rPr lang="es-ES_tradnl" sz="1100" noProof="0" dirty="0" err="1"/>
              <a:t>Legacy</a:t>
            </a:r>
            <a:r>
              <a:rPr lang="es-ES_tradnl" sz="1100" noProof="0" dirty="0"/>
              <a:t> Project de HANC.</a:t>
            </a:r>
          </a:p>
          <a:p>
            <a:endParaRPr lang="es-ES_tradnl" sz="1100" noProof="0" dirty="0"/>
          </a:p>
          <a:p>
            <a:r>
              <a:rPr lang="es-ES_tradnl" sz="1100" noProof="0" dirty="0"/>
              <a:t>El módulo se encuentra disponible en el portal web de HANC.  En este portal web también podrán encontrar la guía para el facilitador, el cuaderno para el participante, un instrumento de evaluación.  </a:t>
            </a:r>
          </a:p>
          <a:p>
            <a:endParaRPr lang="es-ES_tradnl" sz="1100" noProof="0" dirty="0"/>
          </a:p>
          <a:p>
            <a:r>
              <a:rPr lang="es-ES_tradnl" sz="1100" noProof="0" dirty="0"/>
              <a:t>Adicionalmente, también podrán encontrar la versión original en inglés bajo el título de ”HIV </a:t>
            </a:r>
            <a:r>
              <a:rPr lang="es-ES_tradnl" sz="1100" noProof="0" dirty="0" err="1"/>
              <a:t>Prevention</a:t>
            </a:r>
            <a:r>
              <a:rPr lang="es-ES_tradnl" sz="1100" noProof="0" dirty="0"/>
              <a:t> </a:t>
            </a:r>
            <a:r>
              <a:rPr lang="es-ES_tradnl" sz="1100" noProof="0" dirty="0" err="1"/>
              <a:t>Research</a:t>
            </a:r>
            <a:r>
              <a:rPr lang="es-ES_tradnl" sz="1100" noProof="0" dirty="0"/>
              <a:t> Module” (HPR module). </a:t>
            </a:r>
          </a:p>
          <a:p>
            <a:endParaRPr lang="en-US" sz="1100" dirty="0"/>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a:t>
            </a:fld>
            <a:endParaRPr lang="bg-BG"/>
          </a:p>
        </p:txBody>
      </p:sp>
    </p:spTree>
    <p:extLst>
      <p:ext uri="{BB962C8B-B14F-4D97-AF65-F5344CB8AC3E}">
        <p14:creationId xmlns:p14="http://schemas.microsoft.com/office/powerpoint/2010/main" val="880353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Mencionar otras investigaciones que conllevaron a encontrar soluciones producto de la investigación </a:t>
            </a:r>
          </a:p>
          <a:p>
            <a:endParaRPr lang="es-ES_tradnl" sz="1100" noProof="0" dirty="0"/>
          </a:p>
          <a:p>
            <a:pPr marL="174708" indent="-174708">
              <a:buFont typeface="Arial" panose="020B0604020202020204" pitchFamily="34" charset="0"/>
              <a:buChar char="•"/>
            </a:pPr>
            <a:r>
              <a:rPr lang="es-ES_tradnl" sz="1100" noProof="0" dirty="0"/>
              <a:t>El descubrimiento de los antibióticos </a:t>
            </a:r>
          </a:p>
          <a:p>
            <a:pPr marL="174708" indent="-174708">
              <a:buFont typeface="Arial" panose="020B0604020202020204" pitchFamily="34" charset="0"/>
              <a:buChar char="•"/>
            </a:pPr>
            <a:r>
              <a:rPr lang="es-ES_tradnl" sz="1100" noProof="0" dirty="0"/>
              <a:t>El tratamiento de la infección con VIH usando medicamentos </a:t>
            </a:r>
            <a:r>
              <a:rPr lang="es-ES_tradnl" sz="1100" noProof="0" dirty="0" err="1"/>
              <a:t>antiretrovirales</a:t>
            </a:r>
            <a:r>
              <a:rPr lang="es-ES_tradnl" sz="1100" noProof="0" dirty="0"/>
              <a:t> </a:t>
            </a:r>
          </a:p>
          <a:p>
            <a:pPr marL="174708" indent="-174708">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40</a:t>
            </a:fld>
            <a:endParaRPr lang="bg-BG"/>
          </a:p>
        </p:txBody>
      </p:sp>
    </p:spTree>
    <p:extLst>
      <p:ext uri="{BB962C8B-B14F-4D97-AF65-F5344CB8AC3E}">
        <p14:creationId xmlns:p14="http://schemas.microsoft.com/office/powerpoint/2010/main" val="4054612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41</a:t>
            </a:fld>
            <a:endParaRPr lang="bg-BG"/>
          </a:p>
        </p:txBody>
      </p:sp>
    </p:spTree>
    <p:extLst>
      <p:ext uri="{BB962C8B-B14F-4D97-AF65-F5344CB8AC3E}">
        <p14:creationId xmlns:p14="http://schemas.microsoft.com/office/powerpoint/2010/main" val="802533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Las personas que participan en investigaciones biomédicas están protegidas de muchas maneras, por diferentes instancias: </a:t>
            </a:r>
          </a:p>
          <a:p>
            <a:endParaRPr lang="es-ES_tradnl" sz="1100" noProof="0" dirty="0"/>
          </a:p>
          <a:p>
            <a:pPr marL="232943" indent="-232943">
              <a:buFont typeface="+mj-lt"/>
              <a:buAutoNum type="arabicPeriod"/>
            </a:pPr>
            <a:r>
              <a:rPr lang="es-ES_tradnl" sz="1100" noProof="0" dirty="0"/>
              <a:t>El estudio tiene que ser revisado por los comités de ética de las organizaciones que lo llevarán a cabo. </a:t>
            </a:r>
          </a:p>
          <a:p>
            <a:pPr marL="232943" indent="-232943">
              <a:buFont typeface="+mj-lt"/>
              <a:buAutoNum type="arabicPeriod"/>
            </a:pPr>
            <a:r>
              <a:rPr lang="es-ES_tradnl" sz="1100" noProof="0" dirty="0"/>
              <a:t>Existen instancias a nivel de los Estados, del gobierno (ministerios/departamentos de salud, departamentos de investigación, oficinas de ética) que revisan los protocolos de investigación y autorizan su conducción mucho antes de que se pueda enrolar el primer participante.</a:t>
            </a:r>
          </a:p>
          <a:p>
            <a:pPr marL="232943" indent="-232943">
              <a:buFont typeface="+mj-lt"/>
              <a:buAutoNum type="arabicPeriod"/>
            </a:pPr>
            <a:r>
              <a:rPr lang="es-ES_tradnl" sz="1100" noProof="0" dirty="0"/>
              <a:t>Los Comités de Ética o las Juntas de Revisión Institucional revisan periódicamente la conducción del estudio desde una perspectiva ética, por ejemplo, que todos los participantes hayan firmado el formato de consentimiento informado.  </a:t>
            </a:r>
          </a:p>
          <a:p>
            <a:pPr marL="232943" indent="-232943">
              <a:buFont typeface="+mj-lt"/>
              <a:buAutoNum type="arabicPeriod"/>
            </a:pPr>
            <a:r>
              <a:rPr lang="es-ES_tradnl" sz="1100" noProof="0" dirty="0"/>
              <a:t>El formato de Consentimiento Informado debe incluir información de contacto del Comité de Ética y la Junta de Revisión Institucional para que los participantes puedan contactarlos.  Los Comités de Ética y las Juntas de Revisión Institucional atienden los reclamos que los participantes pudieran tener durante su participación en el estudio.</a:t>
            </a:r>
          </a:p>
          <a:p>
            <a:pPr marL="232943" indent="-232943">
              <a:buFont typeface="+mj-lt"/>
              <a:buAutoNum type="arabicPeriod"/>
            </a:pPr>
            <a:r>
              <a:rPr lang="es-ES_tradnl" sz="1100" noProof="0" dirty="0"/>
              <a:t>Las investigaciones biomédicas son monitoreadas por organizaciones independientes que supervisan que el estudio se cumpla conforme lo indica el protocolo de investigación, pero además verifican que todos los participantes hayan firmado los formatos de consentimiento informado.</a:t>
            </a:r>
          </a:p>
          <a:p>
            <a:pPr marL="232943" indent="-232943">
              <a:buFont typeface="+mj-lt"/>
              <a:buAutoNum type="arabicPeriod"/>
            </a:pPr>
            <a:r>
              <a:rPr lang="es-ES_tradnl" sz="1100" noProof="0" dirty="0"/>
              <a:t>Para los estudios de eficacia o de Fase III, se conforma un grupo independiente de monitoreo de datos y seguridad que se reúne con cierta periodicidad para revisar los datos del estudio y los reportes de seguridad, por ejemplo, de eventos adversos y eventos adversos serios.  La Junta de Monitoreo de Datos y Seguridad (DSMB por sus siglas en inglés) puede recomendar que un estudio:</a:t>
            </a:r>
          </a:p>
          <a:p>
            <a:pPr marL="232943" indent="-232943">
              <a:buFont typeface="+mj-lt"/>
              <a:buAutoNum type="arabicPeriod"/>
            </a:pPr>
            <a:endParaRPr lang="es-ES_tradnl" sz="1100" noProof="0" dirty="0"/>
          </a:p>
          <a:p>
            <a:pPr marL="698830" lvl="1" indent="-232943">
              <a:buFont typeface="Arial" panose="020B0604020202020204" pitchFamily="34" charset="0"/>
              <a:buChar char="•"/>
            </a:pPr>
            <a:r>
              <a:rPr lang="es-ES_tradnl" sz="1100" noProof="0" dirty="0"/>
              <a:t>Continúe conforme se viene llevando a cabo</a:t>
            </a:r>
          </a:p>
          <a:p>
            <a:pPr marL="698830" lvl="1" indent="-232943">
              <a:buFont typeface="Arial" panose="020B0604020202020204" pitchFamily="34" charset="0"/>
              <a:buChar char="•"/>
            </a:pPr>
            <a:r>
              <a:rPr lang="es-ES_tradnl" sz="1100" noProof="0" dirty="0"/>
              <a:t>Se suspenda hasta que se resuelvan los problemas encontrados </a:t>
            </a:r>
          </a:p>
          <a:p>
            <a:pPr marL="698830" lvl="1" indent="-232943">
              <a:buFont typeface="Arial" panose="020B0604020202020204" pitchFamily="34" charset="0"/>
              <a:buChar char="•"/>
            </a:pPr>
            <a:r>
              <a:rPr lang="es-ES_tradnl" sz="1100" noProof="0" dirty="0"/>
              <a:t>Se detenga por dos razones:</a:t>
            </a:r>
          </a:p>
          <a:p>
            <a:pPr marL="1164717" lvl="2" indent="-232943">
              <a:buFont typeface="Arial" panose="020B0604020202020204" pitchFamily="34" charset="0"/>
              <a:buChar char="•"/>
            </a:pPr>
            <a:r>
              <a:rPr lang="es-ES_tradnl" sz="1100" noProof="0" dirty="0"/>
              <a:t>Porque el estudio ha respondido a la pregunta de investigación y ha cumplido su objetivo, por lo tanto no es necesario seguir a los participantes por mas tiempo</a:t>
            </a:r>
          </a:p>
          <a:p>
            <a:pPr marL="1164717" lvl="2" indent="-232943">
              <a:buFont typeface="Arial" panose="020B0604020202020204" pitchFamily="34" charset="0"/>
              <a:buChar char="•"/>
            </a:pPr>
            <a:r>
              <a:rPr lang="es-ES_tradnl" sz="1100" noProof="0" dirty="0"/>
              <a:t>Porque el estudio no está logrando los objetivos y no será posible que los logre, por lo tanto no existe la necesidad de continuar con las visitas de los participantes  </a:t>
            </a:r>
          </a:p>
          <a:p>
            <a:pPr marL="1164717" lvl="2" indent="-232943">
              <a:buFont typeface="Arial" panose="020B0604020202020204" pitchFamily="34" charset="0"/>
              <a:buChar char="•"/>
            </a:pPr>
            <a:endParaRPr lang="es-ES_tradnl" sz="1100" noProof="0" dirty="0"/>
          </a:p>
          <a:p>
            <a:pPr marL="1164717" lvl="2" indent="-232943">
              <a:buFont typeface="Arial" panose="020B0604020202020204" pitchFamily="34" charset="0"/>
              <a:buChar char="•"/>
            </a:pPr>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42</a:t>
            </a:fld>
            <a:endParaRPr lang="bg-BG"/>
          </a:p>
        </p:txBody>
      </p:sp>
    </p:spTree>
    <p:extLst>
      <p:ext uri="{BB962C8B-B14F-4D97-AF65-F5344CB8AC3E}">
        <p14:creationId xmlns:p14="http://schemas.microsoft.com/office/powerpoint/2010/main" val="1636090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[LEER DIAPOSITIVA]</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43</a:t>
            </a:fld>
            <a:endParaRPr lang="bg-BG"/>
          </a:p>
        </p:txBody>
      </p:sp>
    </p:spTree>
    <p:extLst>
      <p:ext uri="{BB962C8B-B14F-4D97-AF65-F5344CB8AC3E}">
        <p14:creationId xmlns:p14="http://schemas.microsoft.com/office/powerpoint/2010/main" val="2948137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La ética de las investigaciones biomédicas se basa en los 3 principios fundamentales siguientes:</a:t>
            </a:r>
          </a:p>
          <a:p>
            <a:endParaRPr lang="es-ES" sz="1100" dirty="0"/>
          </a:p>
          <a:p>
            <a:pPr marL="174708" indent="-174708">
              <a:buFont typeface="Arial" panose="020B0604020202020204" pitchFamily="34" charset="0"/>
              <a:buChar char="•"/>
            </a:pPr>
            <a:r>
              <a:rPr lang="es-ES" sz="1100" dirty="0"/>
              <a:t> </a:t>
            </a:r>
            <a:r>
              <a:rPr lang="es-ES" sz="1100" b="1" dirty="0"/>
              <a:t>Respeto a las personas, también conocido como autonomía.</a:t>
            </a:r>
          </a:p>
          <a:p>
            <a:pPr marL="174708" indent="-174708">
              <a:buFont typeface="Arial" panose="020B0604020202020204" pitchFamily="34" charset="0"/>
              <a:buChar char="•"/>
            </a:pPr>
            <a:r>
              <a:rPr lang="es-ES" sz="1100" b="1" dirty="0"/>
              <a:t> Beneficencia.</a:t>
            </a:r>
          </a:p>
          <a:p>
            <a:pPr marL="174708" indent="-174708">
              <a:buFont typeface="Arial" panose="020B0604020202020204" pitchFamily="34" charset="0"/>
              <a:buChar char="•"/>
            </a:pPr>
            <a:r>
              <a:rPr lang="es-ES" sz="1100" b="1" dirty="0"/>
              <a:t> Justicia.</a:t>
            </a:r>
          </a:p>
          <a:p>
            <a:r>
              <a:rPr lang="es-ES" sz="1100" b="1" dirty="0"/>
              <a:t> </a:t>
            </a:r>
          </a:p>
          <a:p>
            <a:r>
              <a:rPr lang="es-ES" sz="1100" dirty="0"/>
              <a:t>Estos son los principios</a:t>
            </a:r>
            <a:r>
              <a:rPr lang="es-ES" sz="1100" baseline="0" dirty="0"/>
              <a:t> del Informe Belmont.</a:t>
            </a:r>
          </a:p>
          <a:p>
            <a:endParaRPr lang="en-US" sz="1100" dirty="0"/>
          </a:p>
          <a:p>
            <a:r>
              <a:rPr lang="es-ES" sz="1100" dirty="0"/>
              <a:t>Estos principios se consideran universales y se aplican en todo el mundo. No tienen fronteras nacionales, culturales, legales ni económicas. Todas las personas involucradas en las investigaciones biomédicas con seres humanos deben entender y seguir estos principios. </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44</a:t>
            </a:fld>
            <a:endParaRPr lang="bg-BG"/>
          </a:p>
        </p:txBody>
      </p:sp>
    </p:spTree>
    <p:extLst>
      <p:ext uri="{BB962C8B-B14F-4D97-AF65-F5344CB8AC3E}">
        <p14:creationId xmlns:p14="http://schemas.microsoft.com/office/powerpoint/2010/main" val="2071104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1" dirty="0"/>
              <a:t>El respeto a las personas </a:t>
            </a:r>
            <a:r>
              <a:rPr lang="es-ES" sz="1100" dirty="0"/>
              <a:t>es uno de los principios fundamentales de la investigación biomédica. Consiste en reconocer que una persona es un ser autónomo, único y libre, y tiene el derecho a tomar sus propias decisiones y la capacidad</a:t>
            </a:r>
            <a:r>
              <a:rPr lang="es-ES" sz="1100" b="1" dirty="0"/>
              <a:t> </a:t>
            </a:r>
            <a:r>
              <a:rPr lang="es-ES" sz="1100" dirty="0"/>
              <a:t> para hacerlo. </a:t>
            </a:r>
          </a:p>
          <a:p>
            <a:endParaRPr lang="es-ES" sz="1100" dirty="0"/>
          </a:p>
          <a:p>
            <a:r>
              <a:rPr lang="es-ES" sz="1100" dirty="0"/>
              <a:t>El respeto a una persona garantiza que se valore la dignidad</a:t>
            </a:r>
            <a:r>
              <a:rPr lang="es-ES" sz="1100" b="0" dirty="0"/>
              <a:t>. </a:t>
            </a:r>
          </a:p>
          <a:p>
            <a:endParaRPr lang="en-US" sz="1100" dirty="0"/>
          </a:p>
          <a:p>
            <a:r>
              <a:rPr lang="es-ES" sz="1100" dirty="0"/>
              <a:t>Las personas deben recibir toda la información necesaria para tomar decisiones que son adecuadas para ellas. </a:t>
            </a:r>
          </a:p>
          <a:p>
            <a:endParaRPr lang="es-ES" sz="1100" dirty="0"/>
          </a:p>
          <a:p>
            <a:r>
              <a:rPr lang="es-ES" sz="1100" dirty="0"/>
              <a:t>Los representantes de la comunidad en el proceso de la investigación biomédica pueden ayudar a reconocer el proceso de toma de decisiones de las personas y las comunidades y sugerir las mejores maneras de empoderar a los participantes para que tomen decisiones individuales y voluntarias.</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45</a:t>
            </a:fld>
            <a:endParaRPr lang="bg-BG"/>
          </a:p>
        </p:txBody>
      </p:sp>
    </p:spTree>
    <p:extLst>
      <p:ext uri="{BB962C8B-B14F-4D97-AF65-F5344CB8AC3E}">
        <p14:creationId xmlns:p14="http://schemas.microsoft.com/office/powerpoint/2010/main" val="3483512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El principio de </a:t>
            </a:r>
            <a:r>
              <a:rPr lang="es-ES" sz="1100" b="1" dirty="0"/>
              <a:t>beneficencia</a:t>
            </a:r>
            <a:r>
              <a:rPr lang="es-ES" sz="1100" dirty="0"/>
              <a:t> hace al investigador responsable del bienestar físico, mental y social de los participantes de la investigación. </a:t>
            </a:r>
          </a:p>
          <a:p>
            <a:endParaRPr lang="en-US" sz="1100" dirty="0"/>
          </a:p>
          <a:p>
            <a:r>
              <a:rPr lang="es-ES" sz="1100" dirty="0"/>
              <a:t>Los representantes de la comunidad pueden aportar sugerencias para garantizar que los beneficios para los participantes de la investigación sean óptimos así como asegurarse de reducir al mínimo los riesgos. </a:t>
            </a:r>
          </a:p>
          <a:p>
            <a:endParaRPr lang="es-ES" sz="1100" dirty="0"/>
          </a:p>
          <a:p>
            <a:r>
              <a:rPr lang="es-ES" sz="1100" dirty="0"/>
              <a:t>El compromiso de evitar los riesgos o reducirlos al mínimo se basa en el principio “lo primero es no hacer daño” que es una máxima de la profesión médica. </a:t>
            </a:r>
          </a:p>
          <a:p>
            <a:endParaRPr lang="es-ES" sz="1100" dirty="0"/>
          </a:p>
          <a:p>
            <a:r>
              <a:rPr lang="es-ES" sz="1100" dirty="0"/>
              <a:t>Se deben sopesar los riesgos de una persona que participa en una investigación biomédica con los posibles beneficios y cualquier conocimiento que se obtenga.</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46</a:t>
            </a:fld>
            <a:endParaRPr lang="bg-BG"/>
          </a:p>
        </p:txBody>
      </p:sp>
    </p:spTree>
    <p:extLst>
      <p:ext uri="{BB962C8B-B14F-4D97-AF65-F5344CB8AC3E}">
        <p14:creationId xmlns:p14="http://schemas.microsoft.com/office/powerpoint/2010/main" val="2054377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La </a:t>
            </a:r>
            <a:r>
              <a:rPr lang="es-ES" sz="1100" b="1" dirty="0"/>
              <a:t>justicia</a:t>
            </a:r>
            <a:r>
              <a:rPr lang="es-ES" sz="1100" dirty="0"/>
              <a:t> exige la distribución justa y equitativa de los beneficios y los riesgos de la participación</a:t>
            </a:r>
            <a:r>
              <a:rPr lang="es-ES" sz="1100" b="1" dirty="0"/>
              <a:t> </a:t>
            </a:r>
            <a:r>
              <a:rPr lang="es-ES" sz="1100" dirty="0"/>
              <a:t>en un estudio de investigación. </a:t>
            </a:r>
          </a:p>
          <a:p>
            <a:endParaRPr lang="es-ES" sz="1100" dirty="0"/>
          </a:p>
          <a:p>
            <a:r>
              <a:rPr lang="es-ES" sz="1100" dirty="0"/>
              <a:t>El reclutamiento y la evaluación de los participantes deben hacerse de manera justa y equitativa.  </a:t>
            </a:r>
          </a:p>
          <a:p>
            <a:endParaRPr lang="en-US" sz="1100" dirty="0"/>
          </a:p>
          <a:p>
            <a:r>
              <a:rPr lang="es-ES" sz="1100" dirty="0"/>
              <a:t>La justicia prohíbe exponer a un grupo de personas a los riesgos de la investigación únicamente para el beneficio de otro grupo. Los representantes de la comunidad tienen la responsabilidad de garantizar que la participación de la comunidad en un estudio de investigación esté justificada. Por ejemplo, no se pueden hacer investigaciones con personas privadas de su libertad, quienes podrían ser fáciles de evaluar debido a que viven en un solo lugar y cuya retención resultaría sencilla, solo para beneficiar a las personas que viven en la ciudad cercana. </a:t>
            </a:r>
          </a:p>
          <a:p>
            <a:endParaRPr lang="en-US" sz="1100" dirty="0"/>
          </a:p>
          <a:p>
            <a:r>
              <a:rPr lang="es-ES" sz="1100" dirty="0"/>
              <a:t>Los representantes de la comunidad deben ser conscientes de la necesidad de contar con medidas de protección apropiadas para los participantes de una investigación. Deben prestar atención especial a los beneficios que recibirán los participantes o sus comunidades como resultado de su participación en la investigación y asesorar al equipo de la investigación para que los incentivos que esta ofrezca no influyan en la decisión de una persona a participar de un estudio de investigación.</a:t>
            </a:r>
          </a:p>
          <a:p>
            <a:endParaRPr lang="en-US" sz="1100" dirty="0"/>
          </a:p>
          <a:p>
            <a:r>
              <a:rPr lang="es-ES" sz="1100" dirty="0"/>
              <a:t>El principio de justicia establece medidas de protección especiales para las personas vulnerables. La justicia no permite la participación de grupos vulnerables como voluntarios en una investigación para el beneficio exclusivo de grupos más privilegiados.</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47</a:t>
            </a:fld>
            <a:endParaRPr lang="bg-BG"/>
          </a:p>
        </p:txBody>
      </p:sp>
    </p:spTree>
    <p:extLst>
      <p:ext uri="{BB962C8B-B14F-4D97-AF65-F5344CB8AC3E}">
        <p14:creationId xmlns:p14="http://schemas.microsoft.com/office/powerpoint/2010/main" val="4114597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3504"/>
            <a:r>
              <a:rPr lang="es-ES" sz="1100" dirty="0"/>
              <a:t>El consentimiento informado es fundamental para la ética de las investigaciones. </a:t>
            </a:r>
          </a:p>
          <a:p>
            <a:pPr defTabSz="163504"/>
            <a:r>
              <a:rPr lang="es-ES" sz="1100" dirty="0"/>
              <a:t> </a:t>
            </a:r>
          </a:p>
          <a:p>
            <a:pPr defTabSz="163504"/>
            <a:r>
              <a:rPr lang="es-ES" sz="1100" dirty="0"/>
              <a:t>Al poner en marcha una investigación, esta definición tiene como resultado un proceso de 4 pasos:</a:t>
            </a:r>
          </a:p>
          <a:p>
            <a:pPr defTabSz="163504"/>
            <a:endParaRPr lang="es-ES" sz="1100" dirty="0"/>
          </a:p>
          <a:p>
            <a:pPr defTabSz="163504"/>
            <a:r>
              <a:rPr lang="es-ES" sz="1100" dirty="0"/>
              <a:t>Paso 1: Se proporciona información.</a:t>
            </a:r>
          </a:p>
          <a:p>
            <a:pPr defTabSz="163504"/>
            <a:r>
              <a:rPr lang="es-ES" sz="1100" dirty="0"/>
              <a:t>Paso 2: Los investigadores confirman que se comprende la información (evaluación de la comprensión).</a:t>
            </a:r>
          </a:p>
          <a:p>
            <a:pPr defTabSz="163504"/>
            <a:r>
              <a:rPr lang="es-ES" sz="1100" dirty="0"/>
              <a:t>Paso 3: El participante toma una decisión.</a:t>
            </a:r>
          </a:p>
          <a:p>
            <a:pPr defTabSz="163504"/>
            <a:r>
              <a:rPr lang="es-ES" sz="1100" dirty="0"/>
              <a:t>Paso 4: Se supervisa y se mantiene la comprensión. </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48</a:t>
            </a:fld>
            <a:endParaRPr lang="bg-BG"/>
          </a:p>
        </p:txBody>
      </p:sp>
    </p:spTree>
    <p:extLst>
      <p:ext uri="{BB962C8B-B14F-4D97-AF65-F5344CB8AC3E}">
        <p14:creationId xmlns:p14="http://schemas.microsoft.com/office/powerpoint/2010/main" val="2963828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[LEER LA DIAPOSITIVA]</a:t>
            </a:r>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49</a:t>
            </a:fld>
            <a:endParaRPr lang="bg-BG"/>
          </a:p>
        </p:txBody>
      </p:sp>
    </p:spTree>
    <p:extLst>
      <p:ext uri="{BB962C8B-B14F-4D97-AF65-F5344CB8AC3E}">
        <p14:creationId xmlns:p14="http://schemas.microsoft.com/office/powerpoint/2010/main" val="306028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Al terminar el módulo los participantes…</a:t>
            </a:r>
          </a:p>
          <a:p>
            <a:endParaRPr lang="es-ES_tradnl" sz="1100" noProof="0" dirty="0"/>
          </a:p>
          <a:p>
            <a:r>
              <a:rPr lang="es-ES_tradnl" sz="1100" noProof="0" dirty="0"/>
              <a:t>[LEER DIAPOSITIVA]</a:t>
            </a:r>
          </a:p>
          <a:p>
            <a:endParaRPr lang="es-ES_tradnl" sz="1100" noProof="0" dirty="0"/>
          </a:p>
          <a:p>
            <a:r>
              <a:rPr lang="es-ES_tradnl" sz="1100" noProof="0" dirty="0"/>
              <a:t>El módulo pone énfasis en el proceso de la investigación biomédica para identificar intervenciones para la prevención de la infección con VIH.  Asimismo, el módulo aborda la importancia de la protección de los participantes en los estudios de investigación y destaca el rol de la comunidad en el proceso de la investigación biomédica.  </a:t>
            </a:r>
          </a:p>
          <a:p>
            <a:endParaRPr lang="es-ES_tradnl" sz="1100" noProof="0" dirty="0"/>
          </a:p>
          <a:p>
            <a:r>
              <a:rPr lang="es-ES_tradnl" sz="1100" noProof="0" dirty="0"/>
              <a:t>Por último, se presenta una revisión de las investigaciones en prevención de la infección del VIH mas destacadas que contribuyeron a cambiar el curso de la epidemia del SIDA en el mundo. </a:t>
            </a:r>
          </a:p>
          <a:p>
            <a:endParaRPr lang="es-ES_tradnl"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a:t>
            </a:fld>
            <a:endParaRPr lang="bg-BG"/>
          </a:p>
        </p:txBody>
      </p:sp>
    </p:spTree>
    <p:extLst>
      <p:ext uri="{BB962C8B-B14F-4D97-AF65-F5344CB8AC3E}">
        <p14:creationId xmlns:p14="http://schemas.microsoft.com/office/powerpoint/2010/main" val="412963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50</a:t>
            </a:fld>
            <a:endParaRPr lang="bg-BG"/>
          </a:p>
        </p:txBody>
      </p:sp>
    </p:spTree>
    <p:extLst>
      <p:ext uri="{BB962C8B-B14F-4D97-AF65-F5344CB8AC3E}">
        <p14:creationId xmlns:p14="http://schemas.microsoft.com/office/powerpoint/2010/main" val="576172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Como mencionáramos la comunidad juega un papel importantísimo en el proceso de investigación:</a:t>
            </a:r>
          </a:p>
          <a:p>
            <a:endParaRPr lang="es-ES_tradnl" sz="1100" noProof="0" dirty="0"/>
          </a:p>
          <a:p>
            <a:pPr marL="174708" indent="-174708">
              <a:buFont typeface="Arial" panose="020B0604020202020204" pitchFamily="34" charset="0"/>
              <a:buChar char="•"/>
            </a:pPr>
            <a:r>
              <a:rPr lang="es-ES_tradnl" sz="1100" noProof="0" dirty="0"/>
              <a:t>Sin conocer los problemas de salud de la comunidad no sabríamos qué es lo que la aflige</a:t>
            </a:r>
          </a:p>
          <a:p>
            <a:pPr marL="174708" indent="-174708">
              <a:buFont typeface="Arial" panose="020B0604020202020204" pitchFamily="34" charset="0"/>
              <a:buChar char="•"/>
            </a:pPr>
            <a:r>
              <a:rPr lang="es-ES_tradnl" sz="1100" noProof="0" dirty="0"/>
              <a:t>Si no conocemos las causas o el contexto en el que los problemas de salud se suscitan, no podríamos entender la razón por la que los problemas de salud aparecen </a:t>
            </a:r>
          </a:p>
          <a:p>
            <a:pPr marL="174708" indent="-174708">
              <a:buFont typeface="Arial" panose="020B0604020202020204" pitchFamily="34" charset="0"/>
              <a:buChar char="•"/>
            </a:pPr>
            <a:r>
              <a:rPr lang="es-ES_tradnl" sz="1100" noProof="0" dirty="0"/>
              <a:t>Si no incluimos a miembros de las comunidades afectadas por el problema de salud en el proceso de investigación no podríamos encontrar las alternativas de solución </a:t>
            </a:r>
          </a:p>
          <a:p>
            <a:endParaRPr lang="es-ES_tradnl" sz="1100" noProof="0" dirty="0"/>
          </a:p>
          <a:p>
            <a:pPr marL="174708" indent="-174708">
              <a:buFont typeface="Arial" panose="020B0604020202020204" pitchFamily="34" charset="0"/>
              <a:buChar char="•"/>
            </a:pPr>
            <a:endParaRPr lang="es-ES_tradnl" sz="1100" noProof="0" dirty="0"/>
          </a:p>
          <a:p>
            <a:pPr marL="174708" indent="-174708">
              <a:buFont typeface="Arial" panose="020B0604020202020204" pitchFamily="34" charset="0"/>
              <a:buChar char="•"/>
            </a:pPr>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51</a:t>
            </a:fld>
            <a:endParaRPr lang="bg-BG"/>
          </a:p>
        </p:txBody>
      </p:sp>
    </p:spTree>
    <p:extLst>
      <p:ext uri="{BB962C8B-B14F-4D97-AF65-F5344CB8AC3E}">
        <p14:creationId xmlns:p14="http://schemas.microsoft.com/office/powerpoint/2010/main" val="1340979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Por tanto </a:t>
            </a:r>
          </a:p>
          <a:p>
            <a:endParaRPr lang="en-US" sz="1100" dirty="0"/>
          </a:p>
          <a:p>
            <a:r>
              <a:rPr lang="en-US" sz="1100" dirty="0"/>
              <a:t>[LEER </a:t>
            </a:r>
            <a:r>
              <a:rPr lang="en-US" sz="1100"/>
              <a:t>DIAPOSITIVA]</a:t>
            </a:r>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52</a:t>
            </a:fld>
            <a:endParaRPr lang="bg-BG"/>
          </a:p>
        </p:txBody>
      </p:sp>
    </p:spTree>
    <p:extLst>
      <p:ext uri="{BB962C8B-B14F-4D97-AF65-F5344CB8AC3E}">
        <p14:creationId xmlns:p14="http://schemas.microsoft.com/office/powerpoint/2010/main" val="527799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[LEER LA DIAPOSITIVA]</a:t>
            </a:r>
          </a:p>
          <a:p>
            <a:endParaRPr lang="es-ES_tradnl" sz="1100" noProof="0" dirty="0"/>
          </a:p>
          <a:p>
            <a:r>
              <a:rPr lang="es-ES_tradnl" sz="1100" noProof="0" dirty="0"/>
              <a:t>Pedir a los participantes que mencionen ejemplos de miembros de la comunidad para cada uno de los enunciados de la lista </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53</a:t>
            </a:fld>
            <a:endParaRPr lang="bg-BG"/>
          </a:p>
        </p:txBody>
      </p:sp>
    </p:spTree>
    <p:extLst>
      <p:ext uri="{BB962C8B-B14F-4D97-AF65-F5344CB8AC3E}">
        <p14:creationId xmlns:p14="http://schemas.microsoft.com/office/powerpoint/2010/main" val="1893305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[LEER LA DIAPOSITIVA]</a:t>
            </a:r>
          </a:p>
          <a:p>
            <a:endParaRPr lang="es-ES_tradnl" sz="1100" noProof="0" dirty="0"/>
          </a:p>
          <a:p>
            <a:r>
              <a:rPr lang="es-ES_tradnl" sz="1100" noProof="0" dirty="0"/>
              <a:t>Pedir a los participantes que mencionen ejemplos de como se pueden implementar cada uno de estos objetivos </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54</a:t>
            </a:fld>
            <a:endParaRPr lang="bg-BG"/>
          </a:p>
        </p:txBody>
      </p:sp>
    </p:spTree>
    <p:extLst>
      <p:ext uri="{BB962C8B-B14F-4D97-AF65-F5344CB8AC3E}">
        <p14:creationId xmlns:p14="http://schemas.microsoft.com/office/powerpoint/2010/main" val="2281237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Participando en…</a:t>
            </a:r>
          </a:p>
          <a:p>
            <a:endParaRPr lang="es-ES_tradnl" sz="1100" noProof="0" dirty="0"/>
          </a:p>
          <a:p>
            <a:r>
              <a:rPr lang="es-ES_tradnl" sz="1100" noProof="0" dirty="0"/>
              <a:t>[LEER LA DIAPOSITIVA]</a:t>
            </a:r>
          </a:p>
          <a:p>
            <a:endParaRPr lang="es-ES_tradnl" sz="1100" noProof="0" dirty="0"/>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55</a:t>
            </a:fld>
            <a:endParaRPr lang="bg-BG"/>
          </a:p>
        </p:txBody>
      </p:sp>
    </p:spTree>
    <p:extLst>
      <p:ext uri="{BB962C8B-B14F-4D97-AF65-F5344CB8AC3E}">
        <p14:creationId xmlns:p14="http://schemas.microsoft.com/office/powerpoint/2010/main" val="2335859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[LEER LA DIAPOSITIVA]</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56</a:t>
            </a:fld>
            <a:endParaRPr lang="bg-BG"/>
          </a:p>
        </p:txBody>
      </p:sp>
    </p:spTree>
    <p:extLst>
      <p:ext uri="{BB962C8B-B14F-4D97-AF65-F5344CB8AC3E}">
        <p14:creationId xmlns:p14="http://schemas.microsoft.com/office/powerpoint/2010/main" val="1245227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57</a:t>
            </a:fld>
            <a:endParaRPr lang="bg-BG"/>
          </a:p>
        </p:txBody>
      </p:sp>
    </p:spTree>
    <p:extLst>
      <p:ext uri="{BB962C8B-B14F-4D97-AF65-F5344CB8AC3E}">
        <p14:creationId xmlns:p14="http://schemas.microsoft.com/office/powerpoint/2010/main" val="30438184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En esta sección revisaremos algunas de las investigaciones biomédicas que cambiaron el curso de la historia de la epidemia del SIDA.  </a:t>
            </a:r>
          </a:p>
          <a:p>
            <a:endParaRPr lang="es-ES_tradnl" sz="1100" noProof="0" dirty="0"/>
          </a:p>
          <a:p>
            <a:r>
              <a:rPr lang="es-ES_tradnl" sz="1100" noProof="0" dirty="0"/>
              <a:t>El objetivo de esta sección no es memorizar las investigaciones y los indicadores de la eficacia de las mismas. </a:t>
            </a:r>
          </a:p>
          <a:p>
            <a:endParaRPr lang="es-ES_tradnl" sz="1100" noProof="0" dirty="0"/>
          </a:p>
          <a:p>
            <a:r>
              <a:rPr lang="es-ES_tradnl" sz="1100" noProof="0" dirty="0"/>
              <a:t>Lo que aspiramos con esta sección es entender el esfuerzo y el trabajo que ha tomado a los científicos diseñar dichas intervenciones preventivas y, sobre todo, destacar la contribución de las miles de personas; varones, mujeres y niños en el África, las Américas, Asia, Europa y Oceanía que han contribuido a la evaluación de intervenciones biomédicas eficaces para prevenir la adquisición y la transmisión del VIH. </a:t>
            </a:r>
          </a:p>
          <a:p>
            <a:endParaRPr lang="es-ES_tradnl" sz="1100" noProof="0" dirty="0"/>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58</a:t>
            </a:fld>
            <a:endParaRPr lang="bg-BG"/>
          </a:p>
        </p:txBody>
      </p:sp>
    </p:spTree>
    <p:extLst>
      <p:ext uri="{BB962C8B-B14F-4D97-AF65-F5344CB8AC3E}">
        <p14:creationId xmlns:p14="http://schemas.microsoft.com/office/powerpoint/2010/main" val="1667771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59</a:t>
            </a:fld>
            <a:endParaRPr lang="bg-BG"/>
          </a:p>
        </p:txBody>
      </p:sp>
    </p:spTree>
    <p:extLst>
      <p:ext uri="{BB962C8B-B14F-4D97-AF65-F5344CB8AC3E}">
        <p14:creationId xmlns:p14="http://schemas.microsoft.com/office/powerpoint/2010/main" val="297554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a:t>
            </a:fld>
            <a:endParaRPr lang="bg-BG"/>
          </a:p>
        </p:txBody>
      </p:sp>
    </p:spTree>
    <p:extLst>
      <p:ext uri="{BB962C8B-B14F-4D97-AF65-F5344CB8AC3E}">
        <p14:creationId xmlns:p14="http://schemas.microsoft.com/office/powerpoint/2010/main" val="2766999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 LA DIAPOSITIVA]</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60</a:t>
            </a:fld>
            <a:endParaRPr lang="bg-BG"/>
          </a:p>
        </p:txBody>
      </p:sp>
    </p:spTree>
    <p:extLst>
      <p:ext uri="{BB962C8B-B14F-4D97-AF65-F5344CB8AC3E}">
        <p14:creationId xmlns:p14="http://schemas.microsoft.com/office/powerpoint/2010/main" val="1058781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s-MX" sz="1100" dirty="0">
                <a:latin typeface="Arial" panose="020B0604020202020204" pitchFamily="34" charset="0"/>
                <a:ea typeface="Times New Roman" panose="02020603050405020304" pitchFamily="18" charset="0"/>
              </a:rPr>
              <a:t>Tres estudios clínicos de circuncisión masculina voluntaria conducidos en Africa entre 2002 y 2006 demostraron que la circuncisión maculina voluntaria hecha por un profesional de la salud proporcionó una proteccion de cerca del 60% a hombres que tienen sexo con mujeres. </a:t>
            </a:r>
          </a:p>
          <a:p>
            <a:pPr>
              <a:spcAft>
                <a:spcPts val="611"/>
              </a:spcAft>
            </a:pPr>
            <a:endParaRPr lang="es-MX" sz="1100" dirty="0">
              <a:latin typeface="Arial" panose="020B0604020202020204" pitchFamily="34" charset="0"/>
              <a:ea typeface="Times New Roman" panose="02020603050405020304" pitchFamily="18" charset="0"/>
            </a:endParaRPr>
          </a:p>
          <a:p>
            <a:pPr>
              <a:spcAft>
                <a:spcPts val="611"/>
              </a:spcAft>
            </a:pPr>
            <a:r>
              <a:rPr lang="es-MX" sz="1100" dirty="0">
                <a:latin typeface="Arial" panose="020B0604020202020204" pitchFamily="34" charset="0"/>
                <a:ea typeface="Times New Roman" panose="02020603050405020304" pitchFamily="18" charset="0"/>
              </a:rPr>
              <a:t>El número de hombres que participaron en estos tres ensayos clinicos asciende a </a:t>
            </a:r>
            <a:r>
              <a:rPr lang="es-MX" sz="1100" b="1" dirty="0">
                <a:latin typeface="Arial" panose="020B0604020202020204" pitchFamily="34" charset="0"/>
                <a:ea typeface="Times New Roman" panose="02020603050405020304" pitchFamily="18" charset="0"/>
              </a:rPr>
              <a:t>11,054</a:t>
            </a:r>
            <a:r>
              <a:rPr lang="es-MX" sz="1100" dirty="0">
                <a:latin typeface="Arial" panose="020B0604020202020204" pitchFamily="34" charset="0"/>
                <a:ea typeface="Times New Roman" panose="02020603050405020304" pitchFamily="18" charset="0"/>
              </a:rPr>
              <a:t>. </a:t>
            </a:r>
          </a:p>
          <a:p>
            <a:pPr>
              <a:spcAft>
                <a:spcPts val="611"/>
              </a:spcAft>
            </a:pPr>
            <a:endParaRPr lang="es-MX" sz="1100" dirty="0">
              <a:latin typeface="Arial" panose="020B0604020202020204" pitchFamily="34" charset="0"/>
              <a:ea typeface="Times New Roman" panose="02020603050405020304" pitchFamily="18" charset="0"/>
            </a:endParaRPr>
          </a:p>
          <a:p>
            <a:pPr>
              <a:spcAft>
                <a:spcPts val="611"/>
              </a:spcAft>
            </a:pPr>
            <a:r>
              <a:rPr lang="es-MX" sz="1100" u="sng" dirty="0">
                <a:latin typeface="Arial" panose="020B0604020202020204" pitchFamily="34" charset="0"/>
                <a:ea typeface="Times New Roman" panose="02020603050405020304" pitchFamily="18" charset="0"/>
              </a:rPr>
              <a:t>MAYOR INFORMACION</a:t>
            </a:r>
            <a:r>
              <a:rPr lang="es-MX" sz="1100" dirty="0">
                <a:latin typeface="Arial" panose="020B0604020202020204" pitchFamily="34" charset="0"/>
                <a:ea typeface="Times New Roman" panose="02020603050405020304" pitchFamily="18" charset="0"/>
              </a:rPr>
              <a:t>:</a:t>
            </a:r>
          </a:p>
          <a:p>
            <a:pPr>
              <a:spcAft>
                <a:spcPts val="611"/>
              </a:spcAft>
            </a:pPr>
            <a:endParaRPr lang="en-US" sz="1100" dirty="0">
              <a:latin typeface="Times New Roman" panose="02020603050405020304" pitchFamily="18" charset="0"/>
              <a:ea typeface="Times New Roman" panose="02020603050405020304" pitchFamily="18" charset="0"/>
            </a:endParaRPr>
          </a:p>
          <a:p>
            <a:pPr defTabSz="931774">
              <a:spcAft>
                <a:spcPts val="611"/>
              </a:spcAft>
              <a:defRPr/>
            </a:pPr>
            <a:r>
              <a:rPr lang="es-MX" sz="1100" dirty="0">
                <a:latin typeface="Arial" panose="020B0604020202020204" pitchFamily="34" charset="0"/>
                <a:ea typeface="Times New Roman" panose="02020603050405020304" pitchFamily="18" charset="0"/>
              </a:rPr>
              <a:t>Auvert B y col. [</a:t>
            </a:r>
            <a:r>
              <a:rPr lang="en-US" sz="1100" dirty="0">
                <a:solidFill>
                  <a:srgbClr val="000000"/>
                </a:solidFill>
                <a:latin typeface="Helvetica" pitchFamily="2" charset="0"/>
                <a:hlinkClick r:id="rId3"/>
              </a:rPr>
              <a:t>https://journals.plos.org/plosmedicine/article?id=10.1371/journal.pmed.0020298</a:t>
            </a:r>
            <a:r>
              <a:rPr lang="en-US" sz="1100" dirty="0">
                <a:solidFill>
                  <a:srgbClr val="000000"/>
                </a:solidFill>
                <a:latin typeface="Helvetica" pitchFamily="2" charset="0"/>
              </a:rPr>
              <a:t>]</a:t>
            </a:r>
            <a:endParaRPr lang="es-MX" sz="1100" dirty="0">
              <a:latin typeface="Arial" panose="020B0604020202020204" pitchFamily="34" charset="0"/>
              <a:ea typeface="Times New Roman" panose="02020603050405020304" pitchFamily="18" charset="0"/>
            </a:endParaRPr>
          </a:p>
          <a:p>
            <a:pPr>
              <a:spcAft>
                <a:spcPts val="611"/>
              </a:spcAft>
            </a:pPr>
            <a:endParaRPr lang="es-MX" sz="1100" dirty="0">
              <a:latin typeface="Arial" panose="020B0604020202020204" pitchFamily="34" charset="0"/>
              <a:ea typeface="Times New Roman" panose="02020603050405020304" pitchFamily="18" charset="0"/>
            </a:endParaRPr>
          </a:p>
          <a:p>
            <a:pPr defTabSz="931774">
              <a:spcAft>
                <a:spcPts val="611"/>
              </a:spcAft>
              <a:defRPr/>
            </a:pPr>
            <a:r>
              <a:rPr lang="es-MX" sz="1100" dirty="0">
                <a:latin typeface="Arial" panose="020B0604020202020204" pitchFamily="34" charset="0"/>
                <a:ea typeface="Times New Roman" panose="02020603050405020304" pitchFamily="18" charset="0"/>
              </a:rPr>
              <a:t>Bailey y col.</a:t>
            </a:r>
            <a:r>
              <a:rPr lang="es-MX" sz="1100" baseline="30000" dirty="0">
                <a:latin typeface="Arial" panose="020B0604020202020204" pitchFamily="34" charset="0"/>
                <a:ea typeface="Times New Roman" panose="02020603050405020304" pitchFamily="18" charset="0"/>
              </a:rPr>
              <a:t> [</a:t>
            </a:r>
            <a:r>
              <a:rPr lang="en-US" sz="1100" dirty="0">
                <a:solidFill>
                  <a:srgbClr val="000000"/>
                </a:solidFill>
                <a:latin typeface="Helvetica" pitchFamily="2" charset="0"/>
                <a:hlinkClick r:id="rId4"/>
              </a:rPr>
              <a:t>https://reader.elsevier.com/reader/sd/pii/S0140673607603122?token=295A3130B4FFBCA414C023B11A37F711B592FF2B730D498B9D596957147CD46844FF84C9702126A7253F0E460A7B5DEA&amp;originRegion=us-east-1&amp;originCreation=20230402003731</a:t>
            </a:r>
            <a:r>
              <a:rPr lang="en-US" sz="1100" dirty="0">
                <a:latin typeface="Times New Roman" panose="02020603050405020304" pitchFamily="18" charset="0"/>
                <a:ea typeface="Times New Roman" panose="02020603050405020304" pitchFamily="18" charset="0"/>
              </a:rPr>
              <a:t>)</a:t>
            </a:r>
          </a:p>
          <a:p>
            <a:pPr>
              <a:spcAft>
                <a:spcPts val="611"/>
              </a:spcAft>
            </a:pPr>
            <a:endParaRPr lang="en-US" sz="1100" dirty="0">
              <a:latin typeface="Times New Roman" panose="02020603050405020304" pitchFamily="18" charset="0"/>
              <a:ea typeface="Times New Roman" panose="02020603050405020304" pitchFamily="18" charset="0"/>
            </a:endParaRPr>
          </a:p>
          <a:p>
            <a:pPr defTabSz="931774">
              <a:spcAft>
                <a:spcPts val="611"/>
              </a:spcAft>
              <a:defRPr/>
            </a:pPr>
            <a:r>
              <a:rPr lang="es-MX" sz="1100" dirty="0">
                <a:latin typeface="Arial" panose="020B0604020202020204" pitchFamily="34" charset="0"/>
                <a:ea typeface="Times New Roman" panose="02020603050405020304" pitchFamily="18" charset="0"/>
              </a:rPr>
              <a:t>Gray R y col. [</a:t>
            </a:r>
            <a:r>
              <a:rPr lang="en-US" sz="1100" dirty="0">
                <a:solidFill>
                  <a:srgbClr val="000000"/>
                </a:solidFill>
                <a:latin typeface="Helvetica" pitchFamily="2" charset="0"/>
                <a:hlinkClick r:id="rId5"/>
              </a:rPr>
              <a:t>https://www.sciencedirect.com/science/article/pii/S0140673607603134?via%3Dihub</a:t>
            </a:r>
            <a:r>
              <a:rPr lang="en-US" sz="1100" dirty="0">
                <a:solidFill>
                  <a:srgbClr val="000000"/>
                </a:solidFill>
                <a:latin typeface="Helvetica" pitchFamily="2" charset="0"/>
              </a:rPr>
              <a:t>]</a:t>
            </a:r>
          </a:p>
          <a:p>
            <a:pPr>
              <a:spcAft>
                <a:spcPts val="611"/>
              </a:spcAft>
            </a:pPr>
            <a:endParaRPr lang="en-US" sz="1100" dirty="0">
              <a:latin typeface="Times New Roman" panose="02020603050405020304" pitchFamily="18" charset="0"/>
              <a:ea typeface="Times New Roman" panose="02020603050405020304" pitchFamily="18" charset="0"/>
            </a:endParaRPr>
          </a:p>
          <a:p>
            <a:pPr>
              <a:spcAft>
                <a:spcPts val="611"/>
              </a:spcAft>
            </a:pPr>
            <a:r>
              <a:rPr lang="es-MX" sz="1100" dirty="0">
                <a:latin typeface="Arial" panose="020B0604020202020204" pitchFamily="34" charset="0"/>
                <a:ea typeface="Times New Roman" panose="02020603050405020304" pitchFamily="18" charset="0"/>
              </a:rPr>
              <a:t>La circuncisión en hombres proporciona un grado de protección contra el VIH equivalente a la que hubiera proporcionado una vacuna contra el VIH de alta eficacia. La Circuncisión Masculina (CM) podría proporcionar una importante forma de reducir la diseminación del VIH en el África.</a:t>
            </a:r>
          </a:p>
          <a:p>
            <a:pPr>
              <a:spcAft>
                <a:spcPts val="611"/>
              </a:spcAft>
            </a:pPr>
            <a:endParaRPr lang="en-US" sz="1100" dirty="0">
              <a:latin typeface="Times New Roman" panose="02020603050405020304" pitchFamily="18" charset="0"/>
              <a:ea typeface="Times New Roman" panose="02020603050405020304" pitchFamily="18" charset="0"/>
            </a:endParaRPr>
          </a:p>
          <a:p>
            <a:pPr>
              <a:spcAft>
                <a:spcPts val="611"/>
              </a:spcAft>
            </a:pPr>
            <a:r>
              <a:rPr lang="es-MX" sz="1100" dirty="0">
                <a:latin typeface="Arial" panose="020B0604020202020204" pitchFamily="34" charset="0"/>
                <a:ea typeface="Times New Roman" panose="02020603050405020304" pitchFamily="18" charset="0"/>
              </a:rPr>
              <a:t>Kong X y col estudió el efecto a largo plazo en la incidencia de VIH en de la CM y comportamiento de riesgo durante aproximadamente dos años de seguimiento post estudio clinico y la incidencia global de VIH fue 0.54/100 personas/año  en hombre circuncidados y 1.66/100 personas/año en hombres no circuncidados que da una efectividad de 67%. </a:t>
            </a:r>
          </a:p>
          <a:p>
            <a:pPr>
              <a:spcAft>
                <a:spcPts val="611"/>
              </a:spcAft>
            </a:pPr>
            <a:endParaRPr lang="es-MX" sz="1100" dirty="0">
              <a:latin typeface="Arial" panose="020B0604020202020204" pitchFamily="34" charset="0"/>
              <a:ea typeface="Times New Roman" panose="02020603050405020304" pitchFamily="18" charset="0"/>
            </a:endParaRPr>
          </a:p>
          <a:p>
            <a:pPr>
              <a:spcAft>
                <a:spcPts val="611"/>
              </a:spcAft>
            </a:pPr>
            <a:r>
              <a:rPr lang="es-MX" sz="1100" dirty="0">
                <a:latin typeface="Arial" panose="020B0604020202020204" pitchFamily="34" charset="0"/>
                <a:ea typeface="Times New Roman" panose="02020603050405020304" pitchFamily="18" charset="0"/>
              </a:rPr>
              <a:t>La aceptación de la CM fue alta entre los hombres que participaron en el brazo de control. Por otro lado, el uso de condón disminuyó y no se evidenció compensación de riesgo asociado con la CM.</a:t>
            </a:r>
          </a:p>
          <a:p>
            <a:pPr>
              <a:spcAft>
                <a:spcPts val="611"/>
              </a:spcAft>
            </a:pPr>
            <a:endParaRPr lang="en-US" sz="1100" dirty="0">
              <a:latin typeface="Times New Roman" panose="02020603050405020304" pitchFamily="18" charset="0"/>
              <a:ea typeface="Times New Roman" panose="02020603050405020304" pitchFamily="18" charset="0"/>
            </a:endParaRPr>
          </a:p>
          <a:p>
            <a:pPr>
              <a:spcAft>
                <a:spcPts val="611"/>
              </a:spcAft>
            </a:pPr>
            <a:r>
              <a:rPr lang="es-MX" sz="1100" dirty="0">
                <a:latin typeface="Arial" panose="020B0604020202020204" pitchFamily="34" charset="0"/>
                <a:ea typeface="Times New Roman" panose="02020603050405020304" pitchFamily="18" charset="0"/>
              </a:rPr>
              <a:t>En 2007 la OMS publicó recomendaciones en relación a circuncisión y prevención de VIH indicando que la circuncisión masculina voluntaria llevada a cabo por un profesional de la salud previene la adquisición de VIH en hombres que tienen sexo con mujeres. </a:t>
            </a:r>
          </a:p>
          <a:p>
            <a:pPr>
              <a:spcAft>
                <a:spcPts val="611"/>
              </a:spcAft>
            </a:pPr>
            <a:endParaRPr lang="es-MX" sz="1100" dirty="0">
              <a:latin typeface="Arial" panose="020B0604020202020204" pitchFamily="34" charset="0"/>
              <a:ea typeface="Times New Roman" panose="02020603050405020304" pitchFamily="18" charset="0"/>
            </a:endParaRPr>
          </a:p>
          <a:p>
            <a:pPr>
              <a:spcAft>
                <a:spcPts val="611"/>
              </a:spcAft>
            </a:pPr>
            <a:r>
              <a:rPr lang="es-MX" sz="1100" dirty="0">
                <a:latin typeface="Arial" panose="020B0604020202020204" pitchFamily="34" charset="0"/>
                <a:ea typeface="Times New Roman" panose="02020603050405020304" pitchFamily="18" charset="0"/>
              </a:rPr>
              <a:t>Ningún estudio hasta la fecha ha demostrado que ésta misma recomendación aplica a hombres que tienen sexo con hombres.  Las diferencias en tipo de acto sexual podrían influir puesto que el sexo anal es mucho más riesgoso que el sexo vaginal (diferencias en tipo de tejido, diferencias en lubricación, etc.).</a:t>
            </a:r>
            <a:endParaRPr lang="en-US" sz="1100" dirty="0">
              <a:latin typeface="Times New Roman" panose="02020603050405020304" pitchFamily="18" charset="0"/>
              <a:ea typeface="Times New Roman" panose="02020603050405020304" pitchFamily="18" charset="0"/>
            </a:endParaRPr>
          </a:p>
          <a:p>
            <a:pPr algn="l"/>
            <a:endParaRPr lang="en-US" sz="1100" dirty="0"/>
          </a:p>
          <a:p>
            <a:pPr algn="l"/>
            <a:r>
              <a:rPr lang="es-ES" sz="1100" dirty="0"/>
              <a:t>Sin embargo, todavía no se sabe si la circuncisión masculina ofrece algún beneficio de prevención del VIH a las mujeres o para los hombres que tienen sexo con hombres cuya vía principal de adquisición del VIH sería el sexo anal receptivo. </a:t>
            </a:r>
          </a:p>
          <a:p>
            <a:pPr algn="l"/>
            <a:endParaRPr lang="es-ES" sz="1100" dirty="0"/>
          </a:p>
          <a:p>
            <a:pPr algn="l"/>
            <a:r>
              <a:rPr lang="es-ES" sz="1100" dirty="0"/>
              <a:t>En un ensayo en el que se evaluó la cuestión de los beneficios para las parejas del sexo femenino participaron hombres infectados con el VIH y sus parejas del sexo femenino VIH negativo. El ensayo se tuvo que interrumpir de manera anticipada debido a los daños, ya que una cantidad excesiva de mujeres contrajo la infección por VIH. Los investigadores creen que los hombres reanudaron las actividades sexuales antes de que las heridas cicatrizaran en su totalidad (y no usaron preservativo), por lo que la herida abierta facilitó que las mujeres contrajeran la infección. </a:t>
            </a:r>
          </a:p>
          <a:p>
            <a:pPr algn="l"/>
            <a:endParaRPr lang="es-ES" sz="1100" dirty="0"/>
          </a:p>
          <a:p>
            <a:pPr algn="l">
              <a:spcBef>
                <a:spcPts val="300"/>
              </a:spcBef>
              <a:spcAft>
                <a:spcPts val="300"/>
              </a:spcAft>
            </a:pPr>
            <a:r>
              <a:rPr lang="es-ES" sz="1100" dirty="0"/>
              <a:t>No se han llevado a cabo ensayos para evaluar la circuncisión en hombres que tienen sexo con hombres. Como consecuencia, no conocemos la respuesta a estas preguntas. </a:t>
            </a:r>
          </a:p>
          <a:p>
            <a:pPr algn="l"/>
            <a:endParaRPr lang="es-ES" sz="1100" dirty="0"/>
          </a:p>
          <a:p>
            <a:pPr algn="l"/>
            <a:r>
              <a:rPr lang="es-ES" sz="1100" dirty="0"/>
              <a:t>Debemos tener mucho cuidado para ser específicos respecto de los límites de nuestros conocimientos sobre la circuncisión masculina.</a:t>
            </a:r>
          </a:p>
          <a:p>
            <a:pPr algn="l"/>
            <a:endParaRPr lang="en-US" sz="1100" dirty="0"/>
          </a:p>
          <a:p>
            <a:pPr algn="l"/>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61</a:t>
            </a:fld>
            <a:endParaRPr lang="bg-BG"/>
          </a:p>
        </p:txBody>
      </p:sp>
    </p:spTree>
    <p:extLst>
      <p:ext uri="{BB962C8B-B14F-4D97-AF65-F5344CB8AC3E}">
        <p14:creationId xmlns:p14="http://schemas.microsoft.com/office/powerpoint/2010/main" val="2336456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62</a:t>
            </a:fld>
            <a:endParaRPr lang="bg-BG"/>
          </a:p>
        </p:txBody>
      </p:sp>
    </p:spTree>
    <p:extLst>
      <p:ext uri="{BB962C8B-B14F-4D97-AF65-F5344CB8AC3E}">
        <p14:creationId xmlns:p14="http://schemas.microsoft.com/office/powerpoint/2010/main" val="1600510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dirty="0">
                <a:solidFill>
                  <a:schemeClr val="accent6"/>
                </a:solidFill>
                <a:latin typeface="Calibri" panose="020F0502020204030204" pitchFamily="34" charset="0"/>
              </a:rPr>
              <a:t>Apenas una persona es diagnosticada con la infección por VIH, debe inmediatamente tomar tratamiento antirretroviral (ARV) puesto que esto ayudará a reducir la cantidad de virus que tiene en la sangre, también denominada carga viral.    </a:t>
            </a:r>
          </a:p>
          <a:p>
            <a:endParaRPr lang="es-US" sz="1100" dirty="0">
              <a:solidFill>
                <a:schemeClr val="accent6"/>
              </a:solidFill>
              <a:latin typeface="Calibri" panose="020F0502020204030204" pitchFamily="34" charset="0"/>
            </a:endParaRPr>
          </a:p>
          <a:p>
            <a:pPr algn="l"/>
            <a:r>
              <a:rPr lang="es-ES" sz="1100" i="0" dirty="0">
                <a:solidFill>
                  <a:srgbClr val="2C2C2C"/>
                </a:solidFill>
                <a:latin typeface="Source Sans Pro" panose="020B0604020202020204" pitchFamily="34" charset="0"/>
              </a:rPr>
              <a:t>El </a:t>
            </a:r>
            <a:r>
              <a:rPr lang="es-ES" sz="1100" b="1" i="0" dirty="0">
                <a:solidFill>
                  <a:srgbClr val="2C2C2C"/>
                </a:solidFill>
                <a:latin typeface="Source Sans Pro" panose="020B0604020202020204" pitchFamily="34" charset="0"/>
              </a:rPr>
              <a:t>tratamiento como prevención</a:t>
            </a:r>
            <a:r>
              <a:rPr lang="es-ES" sz="1100" b="0" i="0" dirty="0">
                <a:solidFill>
                  <a:srgbClr val="2C2C2C"/>
                </a:solidFill>
                <a:latin typeface="Source Sans Pro" panose="020B0604020202020204" pitchFamily="34" charset="0"/>
              </a:rPr>
              <a:t> es una manera eficaz que previene la transmisión sexual del virus. Tomar el tratamiento antirretroviral siguiendo las instrucciones correspondiente reduce una carga viral en el cuerpo a niveles no detectable (&lt;200 copias/mm sangre) y pueden </a:t>
            </a:r>
            <a:r>
              <a:rPr lang="es-ES" sz="1100" b="1" i="0" dirty="0">
                <a:solidFill>
                  <a:srgbClr val="2C2C2C"/>
                </a:solidFill>
                <a:latin typeface="Source Sans Pro" panose="020B0604020202020204" pitchFamily="34" charset="0"/>
              </a:rPr>
              <a:t>mantenerse sanas</a:t>
            </a:r>
            <a:r>
              <a:rPr lang="es-ES" sz="1100" b="0" i="0" dirty="0">
                <a:solidFill>
                  <a:srgbClr val="2C2C2C"/>
                </a:solidFill>
                <a:latin typeface="Source Sans Pro" panose="020B0604020202020204" pitchFamily="34" charset="0"/>
              </a:rPr>
              <a:t> y, </a:t>
            </a:r>
            <a:r>
              <a:rPr lang="es-ES" sz="1100" b="1" i="0" dirty="0">
                <a:solidFill>
                  <a:srgbClr val="2C2C2C"/>
                </a:solidFill>
                <a:latin typeface="Source Sans Pro" panose="020B0604020202020204" pitchFamily="34" charset="0"/>
              </a:rPr>
              <a:t>en efecto, no corren el riesgo de transmitir el virus por la vía sexual a sus parejas</a:t>
            </a:r>
            <a:r>
              <a:rPr lang="es-ES" sz="1100" b="0" i="0" dirty="0">
                <a:solidFill>
                  <a:srgbClr val="2C2C2C"/>
                </a:solidFill>
                <a:latin typeface="Source Sans Pro" panose="020B0604020202020204" pitchFamily="34" charset="0"/>
              </a:rPr>
              <a:t>. </a:t>
            </a:r>
          </a:p>
          <a:p>
            <a:pPr algn="l"/>
            <a:endParaRPr lang="es-ES" sz="1100" b="0" i="0" dirty="0">
              <a:solidFill>
                <a:srgbClr val="2C2C2C"/>
              </a:solidFill>
              <a:latin typeface="Source Sans Pro" panose="020B0604020202020204" pitchFamily="34" charset="0"/>
            </a:endParaRP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63</a:t>
            </a:fld>
            <a:endParaRPr lang="bg-BG"/>
          </a:p>
        </p:txBody>
      </p:sp>
    </p:spTree>
    <p:extLst>
      <p:ext uri="{BB962C8B-B14F-4D97-AF65-F5344CB8AC3E}">
        <p14:creationId xmlns:p14="http://schemas.microsoft.com/office/powerpoint/2010/main" val="130034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Tres estudios conducidos entre 2005 y 2018 demostraron y corroboraron la eficacia del tratamiento antirretroviral en personas viviendo con VIH reduciéndoles la carga viral a niveles indetectables mostrando su eficacia en la prevención de la transmisión del virus.  </a:t>
            </a:r>
          </a:p>
          <a:p>
            <a:endParaRPr lang="es-ES_tradnl" sz="1100" noProof="0" dirty="0"/>
          </a:p>
          <a:p>
            <a:r>
              <a:rPr lang="es-ES_tradnl" sz="1100" noProof="0" dirty="0"/>
              <a:t>Un primer estudio, el HPTN 052, demostró que el tratamiento antirretroviral en parejas serodiscordantes (donde una de ellas vive con VIH y la otra no) ofrecía hasta 96% de protección a las personas que tienen relaciones sexuales con personas viviendo con VIH. [https://</a:t>
            </a:r>
            <a:r>
              <a:rPr lang="es-ES_tradnl" sz="1100" noProof="0" dirty="0" err="1"/>
              <a:t>www.nejm.org</a:t>
            </a:r>
            <a:r>
              <a:rPr lang="es-ES_tradnl" sz="1100" noProof="0" dirty="0"/>
              <a:t>/</a:t>
            </a:r>
            <a:r>
              <a:rPr lang="es-ES_tradnl" sz="1100" noProof="0" dirty="0" err="1"/>
              <a:t>doi</a:t>
            </a:r>
            <a:r>
              <a:rPr lang="es-ES_tradnl" sz="1100" noProof="0" dirty="0"/>
              <a:t>/</a:t>
            </a:r>
            <a:r>
              <a:rPr lang="es-ES_tradnl" sz="1100" noProof="0" dirty="0" err="1"/>
              <a:t>pdf</a:t>
            </a:r>
            <a:r>
              <a:rPr lang="es-ES_tradnl" sz="1100" noProof="0" dirty="0"/>
              <a:t>/10.1056/NEJMoa1600693?articleTools=true] </a:t>
            </a:r>
          </a:p>
          <a:p>
            <a:endParaRPr lang="es-ES_tradnl" sz="1100" noProof="0" dirty="0"/>
          </a:p>
          <a:p>
            <a:r>
              <a:rPr lang="es-ES_tradnl" sz="1100" noProof="0" dirty="0"/>
              <a:t>Otros dos estudios, PARTNER y </a:t>
            </a:r>
            <a:r>
              <a:rPr lang="es-ES_tradnl" sz="1100" noProof="0" dirty="0" err="1"/>
              <a:t>Opposites</a:t>
            </a:r>
            <a:r>
              <a:rPr lang="es-ES_tradnl" sz="1100" noProof="0" dirty="0"/>
              <a:t> </a:t>
            </a:r>
            <a:r>
              <a:rPr lang="es-ES_tradnl" sz="1100" noProof="0" dirty="0" err="1"/>
              <a:t>Attract</a:t>
            </a:r>
            <a:r>
              <a:rPr lang="es-ES_tradnl" sz="1100" noProof="0" dirty="0"/>
              <a:t>, conducidos también en parejas serodiscordantes, en parejas heterosexuales y homosexuales corroboraron que no hubo transmisión del VIH de la pareja que vivía con el virus a la otra.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_tradnl" sz="1100" noProof="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100" noProof="0" dirty="0"/>
              <a:t>PARTNER </a:t>
            </a:r>
            <a:r>
              <a:rPr lang="es-ES_tradnl" sz="1100" noProof="0" dirty="0" err="1"/>
              <a:t>Study</a:t>
            </a:r>
            <a:r>
              <a:rPr lang="es-ES_tradnl" sz="1100" noProof="0" dirty="0"/>
              <a:t> [https://</a:t>
            </a:r>
            <a:r>
              <a:rPr lang="es-ES_tradnl" sz="1100" noProof="0" dirty="0" err="1"/>
              <a:t>jamanetwork.com</a:t>
            </a:r>
            <a:r>
              <a:rPr lang="es-ES_tradnl" sz="1100" noProof="0" dirty="0"/>
              <a:t>/</a:t>
            </a:r>
            <a:r>
              <a:rPr lang="es-ES_tradnl" sz="1100" noProof="0" dirty="0" err="1"/>
              <a:t>journals</a:t>
            </a:r>
            <a:r>
              <a:rPr lang="es-ES_tradnl" sz="1100" noProof="0" dirty="0"/>
              <a:t>/jama/</a:t>
            </a:r>
            <a:r>
              <a:rPr lang="es-ES_tradnl" sz="1100" noProof="0" dirty="0" err="1"/>
              <a:t>fullarticle</a:t>
            </a:r>
            <a:r>
              <a:rPr lang="es-ES_tradnl" sz="1100" noProof="0" dirty="0"/>
              <a:t>/2533066]</a:t>
            </a:r>
          </a:p>
          <a:p>
            <a:pPr marL="171450" indent="-171450">
              <a:buFont typeface="Arial" panose="020B0604020202020204" pitchFamily="34" charset="0"/>
              <a:buChar char="•"/>
            </a:pPr>
            <a:r>
              <a:rPr lang="es-ES_tradnl" sz="1100" noProof="0" dirty="0" err="1"/>
              <a:t>Opposites</a:t>
            </a:r>
            <a:r>
              <a:rPr lang="es-ES_tradnl" sz="1100" noProof="0" dirty="0"/>
              <a:t> </a:t>
            </a:r>
            <a:r>
              <a:rPr lang="es-ES_tradnl" sz="1100" noProof="0" dirty="0" err="1"/>
              <a:t>Attract</a:t>
            </a:r>
            <a:r>
              <a:rPr lang="es-ES_tradnl" sz="1100" noProof="0" dirty="0"/>
              <a:t> </a:t>
            </a:r>
            <a:r>
              <a:rPr lang="es-ES_tradnl" sz="1100" noProof="0" dirty="0" err="1"/>
              <a:t>study</a:t>
            </a:r>
            <a:r>
              <a:rPr lang="es-ES_tradnl" sz="1100" noProof="0" dirty="0"/>
              <a:t> [https://</a:t>
            </a:r>
            <a:r>
              <a:rPr lang="es-ES_tradnl" sz="1100" noProof="0" dirty="0" err="1"/>
              <a:t>www.ncbi.nlm.nih.gov</a:t>
            </a:r>
            <a:r>
              <a:rPr lang="es-ES_tradnl" sz="1100" noProof="0" dirty="0"/>
              <a:t>/</a:t>
            </a:r>
            <a:r>
              <a:rPr lang="es-ES_tradnl" sz="1100" noProof="0" dirty="0" err="1"/>
              <a:t>pmc</a:t>
            </a:r>
            <a:r>
              <a:rPr lang="es-ES_tradnl" sz="1100" noProof="0" dirty="0"/>
              <a:t>/</a:t>
            </a:r>
            <a:r>
              <a:rPr lang="es-ES_tradnl" sz="1100" noProof="0" dirty="0" err="1"/>
              <a:t>articles</a:t>
            </a:r>
            <a:r>
              <a:rPr lang="es-ES_tradnl" sz="1100" noProof="0" dirty="0"/>
              <a:t>/PMC4168197/</a:t>
            </a:r>
            <a:r>
              <a:rPr lang="es-ES_tradnl" sz="1100" noProof="0" dirty="0" err="1"/>
              <a:t>pdf</a:t>
            </a:r>
            <a:r>
              <a:rPr lang="es-ES_tradnl" sz="1100" noProof="0" dirty="0"/>
              <a:t>/12889_2014_Article_7045.pdf]</a:t>
            </a:r>
          </a:p>
          <a:p>
            <a:endParaRPr lang="es-ES_tradnl" sz="1100" noProof="0" dirty="0"/>
          </a:p>
          <a:p>
            <a:r>
              <a:rPr lang="es-ES_tradnl" sz="1100" b="0" noProof="0" dirty="0"/>
              <a:t>En estos tres estudios </a:t>
            </a:r>
            <a:r>
              <a:rPr lang="es-ES_tradnl" sz="1100" b="1" noProof="0" dirty="0"/>
              <a:t>3289 parejas</a:t>
            </a:r>
            <a:r>
              <a:rPr lang="es-ES_tradnl" sz="1100" noProof="0" dirty="0"/>
              <a:t> contribuyeron para demostrar estos resultados, estos son </a:t>
            </a:r>
            <a:r>
              <a:rPr lang="es-ES_tradnl" sz="1100" b="1" noProof="0" dirty="0"/>
              <a:t>6,578 personas</a:t>
            </a:r>
            <a:r>
              <a:rPr lang="es-ES_tradnl" sz="1100" noProof="0" dirty="0"/>
              <a:t> que voluntariamente se enrolaron en los tres estudios.  </a:t>
            </a:r>
          </a:p>
          <a:p>
            <a:endParaRPr lang="es-ES_tradnl" sz="1100" noProof="0" dirty="0"/>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64</a:t>
            </a:fld>
            <a:endParaRPr lang="bg-BG"/>
          </a:p>
        </p:txBody>
      </p:sp>
    </p:spTree>
    <p:extLst>
      <p:ext uri="{BB962C8B-B14F-4D97-AF65-F5344CB8AC3E}">
        <p14:creationId xmlns:p14="http://schemas.microsoft.com/office/powerpoint/2010/main" val="1973264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 transmisión vertical o perinatal del VIH puede ocurrir durante el embarazo, el parto o la lactancia.  Cerca del 35% de infantes nacidos de madres viviendo con VIH solían adquirir el virus en alguna de estas fases.  Sin embargo, como explicáramos en las diapositivas previas, el tratamiento antirretroviral reduce la carga viral de VIH a niveles indetectables previniendo la transmisión del virus, pero esto no fue siempre el caso.  Se llevaron a cabo investigaciones para prevenir que los infantes nacidos de madres viviendo con VIH pudieran prevenir la infección.</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65</a:t>
            </a:fld>
            <a:endParaRPr lang="bg-BG"/>
          </a:p>
        </p:txBody>
      </p:sp>
    </p:spTree>
    <p:extLst>
      <p:ext uri="{BB962C8B-B14F-4D97-AF65-F5344CB8AC3E}">
        <p14:creationId xmlns:p14="http://schemas.microsoft.com/office/powerpoint/2010/main" val="24501926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Tres estudios estudios conducidos entre 1991 y 2012 son los pioneros en la prevención de la transmisión vertical del VIH. Un total de </a:t>
            </a:r>
            <a:r>
              <a:rPr lang="es-ES_tradnl" sz="1100" b="1" noProof="0" dirty="0"/>
              <a:t>1,103 gestantes </a:t>
            </a:r>
            <a:r>
              <a:rPr lang="es-ES_tradnl" sz="1100" noProof="0" dirty="0"/>
              <a:t>viviendo con VIH y </a:t>
            </a:r>
            <a:r>
              <a:rPr lang="es-ES_tradnl" sz="1100" b="1" noProof="0" dirty="0"/>
              <a:t>2,689 infantes </a:t>
            </a:r>
            <a:r>
              <a:rPr lang="es-ES_tradnl" sz="1100" noProof="0" dirty="0"/>
              <a:t>participaron en estos estudios y demostraron que el uso de medicamentos antirretrovirales durante el parto y la lactancia prevenía la adquisición del VIH en infantes nacidos de madres viviendo con VIH.  </a:t>
            </a:r>
          </a:p>
          <a:p>
            <a:endParaRPr lang="es-ES_tradnl" sz="1100" noProof="0" dirty="0"/>
          </a:p>
          <a:p>
            <a:pPr marL="171450" indent="-171450">
              <a:buFont typeface="Arial" panose="020B0604020202020204" pitchFamily="34" charset="0"/>
              <a:buChar char="•"/>
            </a:pPr>
            <a:r>
              <a:rPr lang="es-ES_tradnl" sz="1100" noProof="0" dirty="0"/>
              <a:t>PACTG 076-ANRS 024 [https://</a:t>
            </a:r>
            <a:r>
              <a:rPr lang="es-ES_tradnl" sz="1100" noProof="0" dirty="0" err="1"/>
              <a:t>www.nejm.org</a:t>
            </a:r>
            <a:r>
              <a:rPr lang="es-ES_tradnl" sz="1100" noProof="0" dirty="0"/>
              <a:t>/</a:t>
            </a:r>
            <a:r>
              <a:rPr lang="es-ES_tradnl" sz="1100" noProof="0" dirty="0" err="1"/>
              <a:t>doi</a:t>
            </a:r>
            <a:r>
              <a:rPr lang="es-ES_tradnl" sz="1100" noProof="0" dirty="0"/>
              <a:t>/full/10.1056/nejm199411033311801]</a:t>
            </a:r>
          </a:p>
          <a:p>
            <a:pPr marL="171450" indent="-171450">
              <a:buFont typeface="Arial" panose="020B0604020202020204" pitchFamily="34" charset="0"/>
              <a:buChar char="•"/>
            </a:pPr>
            <a:r>
              <a:rPr lang="es-ES_tradnl" sz="1100" noProof="0" dirty="0"/>
              <a:t>HIVNET 012 [https://</a:t>
            </a:r>
            <a:r>
              <a:rPr lang="es-ES_tradnl" sz="1100" noProof="0" dirty="0" err="1"/>
              <a:t>www.ncbi.nlm.nih.gov</a:t>
            </a:r>
            <a:r>
              <a:rPr lang="es-ES_tradnl" sz="1100" noProof="0" dirty="0"/>
              <a:t>/</a:t>
            </a:r>
            <a:r>
              <a:rPr lang="es-ES_tradnl" sz="1100" noProof="0" dirty="0" err="1"/>
              <a:t>books</a:t>
            </a:r>
            <a:r>
              <a:rPr lang="es-ES_tradnl" sz="1100" noProof="0" dirty="0"/>
              <a:t>/NBK22298/] </a:t>
            </a:r>
          </a:p>
          <a:p>
            <a:pPr marL="171450" indent="-171450">
              <a:buFont typeface="Arial" panose="020B0604020202020204" pitchFamily="34" charset="0"/>
              <a:buChar char="•"/>
            </a:pPr>
            <a:r>
              <a:rPr lang="es-ES_tradnl" sz="1100" noProof="0" dirty="0"/>
              <a:t>HPTN 040/PACTG 1043  [https://</a:t>
            </a:r>
            <a:r>
              <a:rPr lang="es-ES_tradnl" sz="1100" noProof="0" dirty="0" err="1"/>
              <a:t>www.nejm.org</a:t>
            </a:r>
            <a:r>
              <a:rPr lang="es-ES_tradnl" sz="1100" noProof="0" dirty="0"/>
              <a:t>/</a:t>
            </a:r>
            <a:r>
              <a:rPr lang="es-ES_tradnl" sz="1100" noProof="0" dirty="0" err="1"/>
              <a:t>doi</a:t>
            </a:r>
            <a:r>
              <a:rPr lang="es-ES_tradnl" sz="1100" noProof="0" dirty="0"/>
              <a:t>/10.1056/NEJMoa1108275?url_ver=Z39.88-2003&amp;rfr_id=</a:t>
            </a:r>
            <a:r>
              <a:rPr lang="es-ES_tradnl" sz="1100" noProof="0" dirty="0" err="1"/>
              <a:t>ori:rid:crossref.org&amp;rfr_dat</a:t>
            </a:r>
            <a:r>
              <a:rPr lang="es-ES_tradnl" sz="1100" noProof="0" dirty="0"/>
              <a:t>=cr_pub%20%200www.ncbi.nlm.nih.gov]</a:t>
            </a:r>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66</a:t>
            </a:fld>
            <a:endParaRPr lang="bg-BG"/>
          </a:p>
        </p:txBody>
      </p:sp>
    </p:spTree>
    <p:extLst>
      <p:ext uri="{BB962C8B-B14F-4D97-AF65-F5344CB8AC3E}">
        <p14:creationId xmlns:p14="http://schemas.microsoft.com/office/powerpoint/2010/main" val="3667540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_tradnl" sz="1100" b="0" i="0" noProof="0" dirty="0">
                <a:solidFill>
                  <a:srgbClr val="4B4F58"/>
                </a:solidFill>
                <a:effectLst/>
                <a:latin typeface="Inter"/>
              </a:rPr>
              <a:t>La profilaxis post exposición hace referencia al uso de medicamentos antirretrovirales hasta 72 horas después de la exposición al virus.  </a:t>
            </a:r>
          </a:p>
          <a:p>
            <a:pPr defTabSz="931774">
              <a:defRPr/>
            </a:pPr>
            <a:endParaRPr lang="es-ES_tradnl" sz="1100" b="0" i="0" noProof="0" dirty="0">
              <a:solidFill>
                <a:srgbClr val="4B4F58"/>
              </a:solidFill>
              <a:effectLst/>
              <a:latin typeface="Inter"/>
            </a:endParaRPr>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67</a:t>
            </a:fld>
            <a:endParaRPr lang="bg-BG"/>
          </a:p>
        </p:txBody>
      </p:sp>
    </p:spTree>
    <p:extLst>
      <p:ext uri="{BB962C8B-B14F-4D97-AF65-F5344CB8AC3E}">
        <p14:creationId xmlns:p14="http://schemas.microsoft.com/office/powerpoint/2010/main" val="28092666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b="0" i="0" noProof="0" dirty="0">
                <a:solidFill>
                  <a:srgbClr val="4B4F58"/>
                </a:solidFill>
                <a:effectLst/>
                <a:latin typeface="Inter"/>
              </a:rPr>
              <a:t>Para poder generar evidencia científicamente evaluada, idealmente debería diseñarse y conducirse un estudio clínico aleatorizado y controlado con placebo que compare los efectos de un grupo que recibe PEP y otro que no lo recibe, pero un estudio como este no sería ni ético, ni factible, por lo tanto, ninguno se ha conducido.  </a:t>
            </a:r>
          </a:p>
          <a:p>
            <a:endParaRPr lang="es-ES_tradnl" sz="1100" b="0" i="0" noProof="0" dirty="0">
              <a:solidFill>
                <a:srgbClr val="4B4F58"/>
              </a:solidFill>
              <a:effectLst/>
              <a:latin typeface="Inter"/>
            </a:endParaRPr>
          </a:p>
          <a:p>
            <a:r>
              <a:rPr lang="es-ES_tradnl" sz="1100" b="0" i="0" noProof="0" dirty="0">
                <a:solidFill>
                  <a:srgbClr val="4B4F58"/>
                </a:solidFill>
                <a:effectLst/>
                <a:latin typeface="Inter"/>
              </a:rPr>
              <a:t>Las guías sobre PEP se han basado en recomendaciones sobre estudios que se ha realizado en fases pre-clínicas en animales y estudios observacionales en humanos.  </a:t>
            </a:r>
          </a:p>
          <a:p>
            <a:endParaRPr lang="es-ES_tradnl" sz="1100" b="0" i="0" noProof="0" dirty="0">
              <a:solidFill>
                <a:srgbClr val="4B4F58"/>
              </a:solidFill>
              <a:effectLst/>
              <a:latin typeface="Inter"/>
            </a:endParaRPr>
          </a:p>
          <a:p>
            <a:r>
              <a:rPr lang="es-ES_tradnl" sz="1100" b="0" i="0" noProof="0" dirty="0">
                <a:solidFill>
                  <a:srgbClr val="4B4F58"/>
                </a:solidFill>
                <a:effectLst/>
                <a:latin typeface="Inter"/>
              </a:rPr>
              <a:t>Un estudio de caso-control evaluó la exposición ocupacional al VIH de los trabajadores de salud en Estados Unidos, Francia, Italia y el Reino Unido.  Basado en 33 casos expuestos a sangre contaminada con VIH y 665 controles, el estudio concluyo que la profilaxis post-exposición con Zidovudina parecía proteger de la infección con el VIH en 81%. </a:t>
            </a:r>
          </a:p>
          <a:p>
            <a:endParaRPr lang="es-ES_tradnl" sz="1100" b="0" i="0" noProof="0" dirty="0">
              <a:solidFill>
                <a:srgbClr val="4B4F58"/>
              </a:solidFill>
              <a:effectLst/>
              <a:latin typeface="Inter"/>
            </a:endParaRPr>
          </a:p>
          <a:p>
            <a:pPr marL="171450" indent="-171450">
              <a:buFont typeface="Arial" panose="020B0604020202020204" pitchFamily="34" charset="0"/>
              <a:buChar char="•"/>
            </a:pPr>
            <a:r>
              <a:rPr lang="en-US" sz="1600" dirty="0"/>
              <a:t>A Case–control Study Of </a:t>
            </a:r>
            <a:r>
              <a:rPr lang="en-US" sz="1600" dirty="0" err="1"/>
              <a:t>Hiv</a:t>
            </a:r>
            <a:r>
              <a:rPr lang="en-US" sz="1600" dirty="0"/>
              <a:t> Seroconversion In Health Care Workers After Percutaneous Exposure </a:t>
            </a:r>
            <a:r>
              <a:rPr lang="es-ES_tradnl" sz="1100" b="0" i="0" noProof="0" dirty="0">
                <a:solidFill>
                  <a:srgbClr val="4B4F58"/>
                </a:solidFill>
                <a:effectLst/>
                <a:latin typeface="Inter"/>
              </a:rPr>
              <a:t>[https://</a:t>
            </a:r>
            <a:r>
              <a:rPr lang="es-ES_tradnl" sz="1100" b="0" i="0" noProof="0" dirty="0" err="1">
                <a:solidFill>
                  <a:srgbClr val="4B4F58"/>
                </a:solidFill>
                <a:effectLst/>
                <a:latin typeface="Inter"/>
              </a:rPr>
              <a:t>www.nejm.org</a:t>
            </a:r>
            <a:r>
              <a:rPr lang="es-ES_tradnl" sz="1100" b="0" i="0" noProof="0" dirty="0">
                <a:solidFill>
                  <a:srgbClr val="4B4F58"/>
                </a:solidFill>
                <a:effectLst/>
                <a:latin typeface="Inter"/>
              </a:rPr>
              <a:t>/</a:t>
            </a:r>
            <a:r>
              <a:rPr lang="es-ES_tradnl" sz="1100" b="0" i="0" noProof="0" dirty="0" err="1">
                <a:solidFill>
                  <a:srgbClr val="4B4F58"/>
                </a:solidFill>
                <a:effectLst/>
                <a:latin typeface="Inter"/>
              </a:rPr>
              <a:t>doi</a:t>
            </a:r>
            <a:r>
              <a:rPr lang="es-ES_tradnl" sz="1100" b="0" i="0" noProof="0" dirty="0">
                <a:solidFill>
                  <a:srgbClr val="4B4F58"/>
                </a:solidFill>
                <a:effectLst/>
                <a:latin typeface="Inter"/>
              </a:rPr>
              <a:t>/</a:t>
            </a:r>
            <a:r>
              <a:rPr lang="es-ES_tradnl" sz="1100" b="0" i="0" noProof="0" dirty="0" err="1">
                <a:solidFill>
                  <a:srgbClr val="4B4F58"/>
                </a:solidFill>
                <a:effectLst/>
                <a:latin typeface="Inter"/>
              </a:rPr>
              <a:t>pdf</a:t>
            </a:r>
            <a:r>
              <a:rPr lang="es-ES_tradnl" sz="1100" b="0" i="0" noProof="0" dirty="0">
                <a:solidFill>
                  <a:srgbClr val="4B4F58"/>
                </a:solidFill>
                <a:effectLst/>
                <a:latin typeface="Inter"/>
              </a:rPr>
              <a:t>/10.1056/NEJM199711203372101?articleTools=true]</a:t>
            </a:r>
          </a:p>
          <a:p>
            <a:endParaRPr lang="es-ES_tradnl" sz="1100" b="0" i="0" noProof="0" dirty="0">
              <a:solidFill>
                <a:srgbClr val="4B4F58"/>
              </a:solidFill>
              <a:effectLst/>
              <a:latin typeface="Inter"/>
            </a:endParaRP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68</a:t>
            </a:fld>
            <a:endParaRPr lang="bg-BG"/>
          </a:p>
        </p:txBody>
      </p:sp>
    </p:spTree>
    <p:extLst>
      <p:ext uri="{BB962C8B-B14F-4D97-AF65-F5344CB8AC3E}">
        <p14:creationId xmlns:p14="http://schemas.microsoft.com/office/powerpoint/2010/main" val="2097280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Al contrario de la herramienta anterior, la profilaxis pre exposición hace referencia a una estrategia que se usa antes de la exposición al virus</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69</a:t>
            </a:fld>
            <a:endParaRPr lang="bg-BG"/>
          </a:p>
        </p:txBody>
      </p:sp>
    </p:spTree>
    <p:extLst>
      <p:ext uri="{BB962C8B-B14F-4D97-AF65-F5344CB8AC3E}">
        <p14:creationId xmlns:p14="http://schemas.microsoft.com/office/powerpoint/2010/main" val="271172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1100" dirty="0">
                <a:solidFill>
                  <a:srgbClr val="000000"/>
                </a:solidFill>
                <a:latin typeface="Calibri" panose="020F0502020204030204" pitchFamily="34" charset="0"/>
              </a:rPr>
              <a:t>VIH es una sigla que corresponde a las letras iniciales del </a:t>
            </a:r>
            <a:r>
              <a:rPr lang="es-ES_tradnl" sz="1100" b="1" dirty="0">
                <a:solidFill>
                  <a:srgbClr val="000000"/>
                </a:solidFill>
                <a:latin typeface="Calibri" panose="020F0502020204030204" pitchFamily="34" charset="0"/>
              </a:rPr>
              <a:t>V</a:t>
            </a:r>
            <a:r>
              <a:rPr lang="es-ES_tradnl" sz="1100" dirty="0">
                <a:solidFill>
                  <a:srgbClr val="000000"/>
                </a:solidFill>
                <a:latin typeface="Calibri" panose="020F0502020204030204" pitchFamily="34" charset="0"/>
              </a:rPr>
              <a:t>irus de </a:t>
            </a:r>
            <a:r>
              <a:rPr lang="es-ES_tradnl" sz="1100" b="1" dirty="0">
                <a:solidFill>
                  <a:srgbClr val="000000"/>
                </a:solidFill>
                <a:latin typeface="Calibri" panose="020F0502020204030204" pitchFamily="34" charset="0"/>
              </a:rPr>
              <a:t>I</a:t>
            </a:r>
            <a:r>
              <a:rPr lang="es-ES_tradnl" sz="1100" dirty="0">
                <a:solidFill>
                  <a:srgbClr val="000000"/>
                </a:solidFill>
                <a:latin typeface="Calibri" panose="020F0502020204030204" pitchFamily="34" charset="0"/>
              </a:rPr>
              <a:t>nmunodeficiencia </a:t>
            </a:r>
            <a:r>
              <a:rPr lang="es-ES_tradnl" sz="1100" b="1" dirty="0">
                <a:solidFill>
                  <a:srgbClr val="000000"/>
                </a:solidFill>
                <a:latin typeface="Calibri" panose="020F0502020204030204" pitchFamily="34" charset="0"/>
              </a:rPr>
              <a:t>H</a:t>
            </a:r>
            <a:r>
              <a:rPr lang="es-ES_tradnl" sz="1100" dirty="0">
                <a:solidFill>
                  <a:srgbClr val="000000"/>
                </a:solidFill>
                <a:latin typeface="Calibri" panose="020F0502020204030204" pitchFamily="34" charset="0"/>
              </a:rPr>
              <a:t>umana  </a:t>
            </a:r>
            <a:endParaRPr lang="es-ES_tradnl" sz="1100" b="0" i="0" dirty="0">
              <a:solidFill>
                <a:srgbClr val="000000"/>
              </a:solidFill>
              <a:effectLst/>
              <a:latin typeface="Segoe UI" panose="020B0502040204020203" pitchFamily="34" charset="0"/>
            </a:endParaRPr>
          </a:p>
          <a:p>
            <a:pPr algn="l" rtl="0" fontAlgn="base"/>
            <a:r>
              <a:rPr lang="es-ES_tradnl" sz="1100" dirty="0">
                <a:solidFill>
                  <a:srgbClr val="000000"/>
                </a:solidFill>
                <a:latin typeface="Calibri" panose="020F0502020204030204" pitchFamily="34" charset="0"/>
              </a:rPr>
              <a:t> </a:t>
            </a:r>
            <a:endParaRPr lang="es-ES_tradnl" sz="1100" b="0" i="0" dirty="0">
              <a:solidFill>
                <a:srgbClr val="000000"/>
              </a:solidFill>
              <a:effectLst/>
              <a:latin typeface="Segoe UI" panose="020B0502040204020203" pitchFamily="34" charset="0"/>
            </a:endParaRPr>
          </a:p>
          <a:p>
            <a:pPr algn="l" rtl="0" fontAlgn="base"/>
            <a:r>
              <a:rPr lang="es-ES_tradnl" sz="1100" dirty="0">
                <a:solidFill>
                  <a:srgbClr val="000000"/>
                </a:solidFill>
                <a:latin typeface="Calibri" panose="020F0502020204030204" pitchFamily="34" charset="0"/>
              </a:rPr>
              <a:t>El VIH busca a las células que conforman nuestro sistema inmunológico que nos ayudan a combatir enfermedades, se </a:t>
            </a:r>
            <a:r>
              <a:rPr lang="es-ES_tradnl" sz="1100" noProof="0" dirty="0">
                <a:solidFill>
                  <a:srgbClr val="000000"/>
                </a:solidFill>
                <a:latin typeface="Calibri" panose="020F0502020204030204" pitchFamily="34" charset="0"/>
              </a:rPr>
              <a:t>acopla a ellas </a:t>
            </a:r>
            <a:r>
              <a:rPr lang="es-ES_tradnl" sz="1100" dirty="0">
                <a:solidFill>
                  <a:srgbClr val="000000"/>
                </a:solidFill>
                <a:latin typeface="Calibri" panose="020F0502020204030204" pitchFamily="34" charset="0"/>
              </a:rPr>
              <a:t>y se replicarse al hacerlo debilita el sistema inmune de la persona dejándola indefensa ante las enfermedades.  </a:t>
            </a:r>
            <a:endParaRPr lang="es-ES_tradnl" sz="1100" b="0" i="0" dirty="0">
              <a:solidFill>
                <a:srgbClr val="000000"/>
              </a:solidFill>
              <a:effectLst/>
              <a:latin typeface="Segoe UI" panose="020B0502040204020203" pitchFamily="34" charset="0"/>
            </a:endParaRPr>
          </a:p>
          <a:p>
            <a:pPr algn="l" rtl="0" fontAlgn="base"/>
            <a:r>
              <a:rPr lang="es-ES_tradnl" sz="1100" dirty="0">
                <a:solidFill>
                  <a:srgbClr val="000000"/>
                </a:solidFill>
                <a:latin typeface="Calibri" panose="020F0502020204030204" pitchFamily="34" charset="0"/>
              </a:rPr>
              <a:t> </a:t>
            </a:r>
            <a:endParaRPr lang="es-ES_tradnl" sz="1100" b="0" i="0" dirty="0">
              <a:solidFill>
                <a:srgbClr val="000000"/>
              </a:solidFill>
              <a:effectLst/>
              <a:latin typeface="Segoe UI" panose="020B0502040204020203" pitchFamily="34" charset="0"/>
            </a:endParaRPr>
          </a:p>
          <a:p>
            <a:pPr algn="l" rtl="0" fontAlgn="base"/>
            <a:r>
              <a:rPr lang="es-ES_tradnl" sz="1100" dirty="0">
                <a:solidFill>
                  <a:srgbClr val="000000"/>
                </a:solidFill>
                <a:latin typeface="Calibri" panose="020F0502020204030204" pitchFamily="34" charset="0"/>
              </a:rPr>
              <a:t>Una serie de factores (biológicos, comportamentales, sociales, estructurales, geográficos, etc.) hacen que algunas personas y poblaciones sean más vulnerables a la infección con el VIH que otras.  </a:t>
            </a:r>
            <a:endParaRPr lang="es-ES_tradnl" sz="1100" b="0" i="0" dirty="0">
              <a:solidFill>
                <a:srgbClr val="000000"/>
              </a:solidFill>
              <a:effectLst/>
              <a:latin typeface="Segoe UI" panose="020B0502040204020203" pitchFamily="34" charset="0"/>
            </a:endParaRPr>
          </a:p>
          <a:p>
            <a:endParaRPr lang="es-ES_tradnl"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a:t>
            </a:fld>
            <a:endParaRPr lang="bg-BG"/>
          </a:p>
        </p:txBody>
      </p:sp>
    </p:spTree>
    <p:extLst>
      <p:ext uri="{BB962C8B-B14F-4D97-AF65-F5344CB8AC3E}">
        <p14:creationId xmlns:p14="http://schemas.microsoft.com/office/powerpoint/2010/main" val="35967683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[LEER LA DIAPOSITIVA\\]</a:t>
            </a:r>
          </a:p>
          <a:p>
            <a:endParaRPr lang="es-ES_tradnl" sz="1100" noProof="0" dirty="0"/>
          </a:p>
          <a:p>
            <a:r>
              <a:rPr lang="es-ES_tradnl" sz="1100" noProof="0" dirty="0"/>
              <a:t>La PrEP puede ser mas del 90% efectivo en la prevención del VIH si se usa conforme se indica.  </a:t>
            </a:r>
          </a:p>
          <a:p>
            <a:endParaRPr lang="es-ES_tradnl" sz="1100" noProof="0" dirty="0"/>
          </a:p>
          <a:p>
            <a:r>
              <a:rPr lang="es-ES_tradnl" sz="1100" noProof="0" dirty="0"/>
              <a:t>Los medicamentos para la PrEP pueden ser orales o inyectables.</a:t>
            </a: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70</a:t>
            </a:fld>
            <a:endParaRPr lang="bg-BG"/>
          </a:p>
        </p:txBody>
      </p:sp>
    </p:spTree>
    <p:extLst>
      <p:ext uri="{BB962C8B-B14F-4D97-AF65-F5344CB8AC3E}">
        <p14:creationId xmlns:p14="http://schemas.microsoft.com/office/powerpoint/2010/main" val="22304824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Los estudios clínicos de PrEP se iniciaron en 2005. Los seis estudios que conforman los hitos de la investigación en PrEP han enrolado un total de </a:t>
            </a:r>
            <a:r>
              <a:rPr lang="es-ES_tradnl" sz="1100" b="1" noProof="0" dirty="0"/>
              <a:t>22,527 personas </a:t>
            </a:r>
            <a:r>
              <a:rPr lang="es-ES_tradnl" sz="1100" noProof="0" dirty="0"/>
              <a:t>entre varones, mujeres, hombres que tienen sexo con hombres y mujeres transexuales que tienen sexo con varones.  </a:t>
            </a:r>
          </a:p>
          <a:p>
            <a:endParaRPr lang="es-ES_tradnl" sz="1100" noProof="0" dirty="0"/>
          </a:p>
          <a:p>
            <a:r>
              <a:rPr lang="es-ES_tradnl" sz="1100" noProof="0" dirty="0"/>
              <a:t>CDC TDF-2 conducido en Botsuana en hombres y mujeres en alto riesgo de adquirir el VIH inició con el uso de </a:t>
            </a:r>
            <a:r>
              <a:rPr lang="es-ES_tradnl" sz="1100" noProof="0" dirty="0" err="1"/>
              <a:t>tenofovir</a:t>
            </a:r>
            <a:r>
              <a:rPr lang="es-ES_tradnl" sz="1100" noProof="0" dirty="0"/>
              <a:t> solo, pero mas adelante se cambio en producto por </a:t>
            </a:r>
            <a:r>
              <a:rPr lang="es-ES_tradnl" sz="1100" noProof="0" dirty="0" err="1"/>
              <a:t>tenofovir</a:t>
            </a:r>
            <a:r>
              <a:rPr lang="es-ES_tradnl" sz="1100" noProof="0" dirty="0"/>
              <a:t> </a:t>
            </a:r>
            <a:r>
              <a:rPr lang="es-ES_tradnl" sz="1100" noProof="0" dirty="0" err="1"/>
              <a:t>disoproxil</a:t>
            </a:r>
            <a:r>
              <a:rPr lang="es-ES_tradnl" sz="1100" noProof="0" dirty="0"/>
              <a:t> fumarato y </a:t>
            </a:r>
            <a:r>
              <a:rPr lang="es-ES_tradnl" sz="1100" noProof="0" dirty="0" err="1"/>
              <a:t>emtricitabina</a:t>
            </a:r>
            <a:r>
              <a:rPr lang="es-ES_tradnl" sz="1100" noProof="0" dirty="0"/>
              <a:t>. [https://</a:t>
            </a:r>
            <a:r>
              <a:rPr lang="es-ES_tradnl" sz="1100" noProof="0" dirty="0" err="1"/>
              <a:t>www.nejm.org</a:t>
            </a:r>
            <a:r>
              <a:rPr lang="es-ES_tradnl" sz="1100" noProof="0" dirty="0"/>
              <a:t>/</a:t>
            </a:r>
            <a:r>
              <a:rPr lang="es-ES_tradnl" sz="1100" noProof="0" dirty="0" err="1"/>
              <a:t>doi</a:t>
            </a:r>
            <a:r>
              <a:rPr lang="es-ES_tradnl" sz="1100" noProof="0" dirty="0"/>
              <a:t>/full/10.1056/nejmoa1110711]</a:t>
            </a:r>
          </a:p>
          <a:p>
            <a:endParaRPr lang="es-ES_tradnl" sz="1100" noProof="0" dirty="0"/>
          </a:p>
          <a:p>
            <a:r>
              <a:rPr lang="es-ES_tradnl" sz="1100" noProof="0" dirty="0"/>
              <a:t>El estudio </a:t>
            </a:r>
            <a:r>
              <a:rPr lang="es-ES_tradnl" sz="1100" noProof="0" dirty="0" err="1"/>
              <a:t>iPrEx</a:t>
            </a:r>
            <a:r>
              <a:rPr lang="es-ES_tradnl" sz="1100" noProof="0" dirty="0"/>
              <a:t> que significa “Iniciativa Profilaxis Pre Exposición, fue conducido en Brasil, Ecuador, Estados Unidos, Perú, Sudáfrica y Tailandia.  </a:t>
            </a:r>
            <a:r>
              <a:rPr lang="es-ES_tradnl" sz="1100" noProof="0" dirty="0" err="1"/>
              <a:t>iPrEx</a:t>
            </a:r>
            <a:r>
              <a:rPr lang="es-ES_tradnl" sz="1100" noProof="0" dirty="0"/>
              <a:t> enroló </a:t>
            </a:r>
            <a:r>
              <a:rPr lang="es-ES_tradnl" sz="1100" b="1" noProof="0" dirty="0"/>
              <a:t>2499 hombres que tienen sexo con hombres y mujeres transexuales que tienen sexo con hombres</a:t>
            </a:r>
            <a:r>
              <a:rPr lang="es-ES_tradnl" sz="1100" b="0" noProof="0" dirty="0"/>
              <a:t> y </a:t>
            </a:r>
            <a:r>
              <a:rPr lang="es-ES_tradnl" sz="1100" noProof="0" dirty="0"/>
              <a:t>fue el primer estudio de eficacia en demostrar el efecto preventivo del uso diario de </a:t>
            </a:r>
            <a:r>
              <a:rPr lang="es-ES_tradnl" sz="1100" noProof="0" dirty="0" err="1"/>
              <a:t>tenofovir</a:t>
            </a:r>
            <a:r>
              <a:rPr lang="es-ES_tradnl" sz="1100" noProof="0" dirty="0"/>
              <a:t> </a:t>
            </a:r>
            <a:r>
              <a:rPr lang="es-ES_tradnl" sz="1100" noProof="0" dirty="0" err="1"/>
              <a:t>disoproxil</a:t>
            </a:r>
            <a:r>
              <a:rPr lang="es-ES_tradnl" sz="1100" noProof="0" dirty="0"/>
              <a:t> fumarato y </a:t>
            </a:r>
            <a:r>
              <a:rPr lang="es-ES_tradnl" sz="1100" noProof="0" dirty="0" err="1"/>
              <a:t>emtricitabina</a:t>
            </a:r>
            <a:r>
              <a:rPr lang="es-ES_tradnl" sz="1100" noProof="0" dirty="0"/>
              <a:t>. [https://</a:t>
            </a:r>
            <a:r>
              <a:rPr lang="es-ES_tradnl" sz="1100" noProof="0" dirty="0" err="1"/>
              <a:t>www.nejm.org</a:t>
            </a:r>
            <a:r>
              <a:rPr lang="es-ES_tradnl" sz="1100" noProof="0" dirty="0"/>
              <a:t>/</a:t>
            </a:r>
            <a:r>
              <a:rPr lang="es-ES_tradnl" sz="1100" noProof="0" dirty="0" err="1"/>
              <a:t>doi</a:t>
            </a:r>
            <a:r>
              <a:rPr lang="es-ES_tradnl" sz="1100" noProof="0" dirty="0"/>
              <a:t>/full/10.1056/nejmoa1011205]  </a:t>
            </a:r>
          </a:p>
          <a:p>
            <a:endParaRPr lang="es-ES_tradnl" sz="1100" noProof="0" dirty="0"/>
          </a:p>
          <a:p>
            <a:r>
              <a:rPr lang="es-ES_tradnl" sz="1100" noProof="0" dirty="0" err="1"/>
              <a:t>Partners</a:t>
            </a:r>
            <a:r>
              <a:rPr lang="es-ES_tradnl" sz="1100" noProof="0" dirty="0"/>
              <a:t> PrEP fue un estudio conducido en parejas heterosexuales serodiscordantes en el que su usó </a:t>
            </a:r>
            <a:r>
              <a:rPr lang="es-ES_tradnl" sz="1100" noProof="0" dirty="0" err="1"/>
              <a:t>tenofovir</a:t>
            </a:r>
            <a:r>
              <a:rPr lang="es-ES_tradnl" sz="1100" noProof="0" dirty="0"/>
              <a:t> </a:t>
            </a:r>
            <a:r>
              <a:rPr lang="es-ES_tradnl" sz="1100" noProof="0" dirty="0" err="1"/>
              <a:t>disoproxil</a:t>
            </a:r>
            <a:r>
              <a:rPr lang="es-ES_tradnl" sz="1100" noProof="0" dirty="0"/>
              <a:t> fumarato y </a:t>
            </a:r>
            <a:r>
              <a:rPr lang="es-ES_tradnl" sz="1100" noProof="0" dirty="0" err="1"/>
              <a:t>emtricitabina</a:t>
            </a:r>
            <a:r>
              <a:rPr lang="es-ES_tradnl" sz="1100" noProof="0" dirty="0"/>
              <a:t> y demostró que el uso de PrEP con </a:t>
            </a:r>
            <a:r>
              <a:rPr lang="es-ES_tradnl" sz="1100" noProof="0" dirty="0" err="1"/>
              <a:t>tenofovir</a:t>
            </a:r>
            <a:r>
              <a:rPr lang="es-ES_tradnl" sz="1100" noProof="0" dirty="0"/>
              <a:t> </a:t>
            </a:r>
            <a:r>
              <a:rPr lang="es-ES_tradnl" sz="1100" noProof="0" dirty="0" err="1"/>
              <a:t>disoproxil</a:t>
            </a:r>
            <a:r>
              <a:rPr lang="es-ES_tradnl" sz="1100" noProof="0" dirty="0"/>
              <a:t> fumarato solo o </a:t>
            </a:r>
            <a:r>
              <a:rPr lang="es-ES_tradnl" sz="1100" noProof="0" dirty="0" err="1"/>
              <a:t>tenofovir</a:t>
            </a:r>
            <a:r>
              <a:rPr lang="es-ES_tradnl" sz="1100" noProof="0" dirty="0"/>
              <a:t> </a:t>
            </a:r>
            <a:r>
              <a:rPr lang="es-ES_tradnl" sz="1100" noProof="0" dirty="0" err="1"/>
              <a:t>disproxil</a:t>
            </a:r>
            <a:r>
              <a:rPr lang="es-ES_tradnl" sz="1100" noProof="0" dirty="0"/>
              <a:t> fumarato y </a:t>
            </a:r>
            <a:r>
              <a:rPr lang="es-ES_tradnl" sz="1100" noProof="0" dirty="0" err="1"/>
              <a:t>entrecitabina</a:t>
            </a:r>
            <a:r>
              <a:rPr lang="es-ES_tradnl" sz="1100" noProof="0" dirty="0"/>
              <a:t> por parte de la pareja que vive sin VIH protegen de la infección con VIH a varones y mujeres [https://</a:t>
            </a:r>
            <a:r>
              <a:rPr lang="es-ES_tradnl" sz="1100" noProof="0" dirty="0" err="1"/>
              <a:t>www.nejm.org</a:t>
            </a:r>
            <a:r>
              <a:rPr lang="es-ES_tradnl" sz="1100" noProof="0" dirty="0"/>
              <a:t>/</a:t>
            </a:r>
            <a:r>
              <a:rPr lang="es-ES_tradnl" sz="1100" noProof="0" dirty="0" err="1"/>
              <a:t>doi</a:t>
            </a:r>
            <a:r>
              <a:rPr lang="es-ES_tradnl" sz="1100" noProof="0" dirty="0"/>
              <a:t>/full/10.1056/nejmoa1108524]</a:t>
            </a:r>
          </a:p>
          <a:p>
            <a:endParaRPr lang="es-ES_tradnl" sz="1100" noProof="0" dirty="0"/>
          </a:p>
          <a:p>
            <a:r>
              <a:rPr lang="es-ES_tradnl" sz="1100" noProof="0" dirty="0"/>
              <a:t>El estudio IPERGAY o también denominado PrEP a demanda, comprobó que el uso de PrEP oral tres días a la semana en un régimen (2-1-1) ofrecía 86% de protección contra la infección con VIH. [https://</a:t>
            </a:r>
            <a:r>
              <a:rPr lang="es-ES_tradnl" sz="1100" noProof="0" dirty="0" err="1"/>
              <a:t>www.nejm.org</a:t>
            </a:r>
            <a:r>
              <a:rPr lang="es-ES_tradnl" sz="1100" noProof="0" dirty="0"/>
              <a:t>/</a:t>
            </a:r>
            <a:r>
              <a:rPr lang="es-ES_tradnl" sz="1100" noProof="0" dirty="0" err="1"/>
              <a:t>doi</a:t>
            </a:r>
            <a:r>
              <a:rPr lang="es-ES_tradnl" sz="1100" noProof="0" dirty="0"/>
              <a:t>/full/10.1056/nejmoa1506273]</a:t>
            </a:r>
          </a:p>
          <a:p>
            <a:endParaRPr lang="es-ES_tradnl" sz="1100" noProof="0" dirty="0"/>
          </a:p>
          <a:p>
            <a:r>
              <a:rPr lang="es-ES_tradnl" sz="1100" noProof="0" dirty="0"/>
              <a:t>DISCOVER demostró que el uso de una dosis diaria de </a:t>
            </a:r>
            <a:r>
              <a:rPr lang="es-ES_tradnl" sz="1100" noProof="0" dirty="0" err="1"/>
              <a:t>tenofovir</a:t>
            </a:r>
            <a:r>
              <a:rPr lang="es-ES_tradnl" sz="1100" noProof="0" dirty="0"/>
              <a:t> con </a:t>
            </a:r>
            <a:r>
              <a:rPr lang="es-ES_tradnl" sz="1100" noProof="0" dirty="0" err="1"/>
              <a:t>alefenamide</a:t>
            </a:r>
            <a:r>
              <a:rPr lang="es-ES_tradnl" sz="1100" noProof="0" dirty="0"/>
              <a:t> como PrEP es superior al uso de </a:t>
            </a:r>
            <a:r>
              <a:rPr lang="es-ES_tradnl" sz="1100" noProof="0" dirty="0" err="1"/>
              <a:t>tenofovir</a:t>
            </a:r>
            <a:r>
              <a:rPr lang="es-ES_tradnl" sz="1100" noProof="0" dirty="0"/>
              <a:t> con </a:t>
            </a:r>
            <a:r>
              <a:rPr lang="es-ES_tradnl" sz="1100" noProof="0" dirty="0" err="1"/>
              <a:t>emtricitabina</a:t>
            </a:r>
            <a:r>
              <a:rPr lang="es-ES_tradnl" sz="1100" noProof="0" dirty="0"/>
              <a:t>   [https://</a:t>
            </a:r>
            <a:r>
              <a:rPr lang="es-ES_tradnl" sz="1100" noProof="0" dirty="0" err="1"/>
              <a:t>www.sciencedirect.com</a:t>
            </a:r>
            <a:r>
              <a:rPr lang="es-ES_tradnl" sz="1100" noProof="0" dirty="0"/>
              <a:t>/</a:t>
            </a:r>
            <a:r>
              <a:rPr lang="es-ES_tradnl" sz="1100" noProof="0" dirty="0" err="1"/>
              <a:t>science</a:t>
            </a:r>
            <a:r>
              <a:rPr lang="es-ES_tradnl" sz="1100" noProof="0" dirty="0"/>
              <a:t>/</a:t>
            </a:r>
            <a:r>
              <a:rPr lang="es-ES_tradnl" sz="1100" noProof="0" dirty="0" err="1"/>
              <a:t>article</a:t>
            </a:r>
            <a:r>
              <a:rPr lang="es-ES_tradnl" sz="1100" noProof="0" dirty="0"/>
              <a:t>/</a:t>
            </a:r>
            <a:r>
              <a:rPr lang="es-ES_tradnl" sz="1100" noProof="0" dirty="0" err="1"/>
              <a:t>pii</a:t>
            </a:r>
            <a:r>
              <a:rPr lang="es-ES_tradnl" sz="1100" noProof="0" dirty="0"/>
              <a:t>/S0140673620310655?via%3Dihub]</a:t>
            </a:r>
          </a:p>
          <a:p>
            <a:endParaRPr lang="es-ES_tradnl" sz="1100" noProof="0" dirty="0"/>
          </a:p>
          <a:p>
            <a:r>
              <a:rPr lang="es-ES_tradnl" sz="1100" noProof="0" dirty="0"/>
              <a:t>HPTN 083 y 084 fueron dos estudio clínicos que demostraron que </a:t>
            </a:r>
            <a:r>
              <a:rPr lang="es-ES_tradnl" sz="1100" noProof="0" dirty="0" err="1"/>
              <a:t>cabotegravir</a:t>
            </a:r>
            <a:r>
              <a:rPr lang="es-ES_tradnl" sz="1100" noProof="0" dirty="0"/>
              <a:t> inyectable una vez al mes ofrece una protección superior a la protección que ofrece la PrEP oral. </a:t>
            </a:r>
          </a:p>
          <a:p>
            <a:endParaRPr lang="es-ES_tradnl" sz="1100" noProof="0" dirty="0"/>
          </a:p>
          <a:p>
            <a:r>
              <a:rPr lang="es-ES_tradnl" sz="1100" noProof="0" dirty="0"/>
              <a:t>[HPTN 083: https://</a:t>
            </a:r>
            <a:r>
              <a:rPr lang="es-ES_tradnl" sz="1100" noProof="0" dirty="0" err="1"/>
              <a:t>www.nejm.org</a:t>
            </a:r>
            <a:r>
              <a:rPr lang="es-ES_tradnl" sz="1100" noProof="0" dirty="0"/>
              <a:t>/</a:t>
            </a:r>
            <a:r>
              <a:rPr lang="es-ES_tradnl" sz="1100" noProof="0" dirty="0" err="1"/>
              <a:t>doi</a:t>
            </a:r>
            <a:r>
              <a:rPr lang="es-ES_tradnl" sz="1100" noProof="0" dirty="0"/>
              <a:t>/10.1056/NEJMoa2101016?url_ver=Z39.88-2003&amp;rfr_id=</a:t>
            </a:r>
            <a:r>
              <a:rPr lang="es-ES_tradnl" sz="1100" noProof="0" dirty="0" err="1"/>
              <a:t>ori:rid:crossref.org&amp;rfr_dat</a:t>
            </a:r>
            <a:r>
              <a:rPr lang="es-ES_tradnl" sz="1100" noProof="0" dirty="0"/>
              <a:t>=cr_pub%20%200pubmed]</a:t>
            </a:r>
          </a:p>
          <a:p>
            <a:endParaRPr lang="es-ES_tradnl" sz="1100" noProof="0" dirty="0"/>
          </a:p>
          <a:p>
            <a:r>
              <a:rPr lang="es-ES_tradnl" sz="1100" noProof="0" dirty="0"/>
              <a:t>[HPTN 084: https://</a:t>
            </a:r>
            <a:r>
              <a:rPr lang="es-ES_tradnl" sz="1100" noProof="0" dirty="0" err="1"/>
              <a:t>academic.oup.com</a:t>
            </a:r>
            <a:r>
              <a:rPr lang="es-ES_tradnl" sz="1100" noProof="0" dirty="0"/>
              <a:t>/</a:t>
            </a:r>
            <a:r>
              <a:rPr lang="es-ES_tradnl" sz="1100" noProof="0" dirty="0" err="1"/>
              <a:t>jid</a:t>
            </a:r>
            <a:r>
              <a:rPr lang="es-ES_tradnl" sz="1100" noProof="0" dirty="0"/>
              <a:t>/</a:t>
            </a:r>
            <a:r>
              <a:rPr lang="es-ES_tradnl" sz="1100" noProof="0" dirty="0" err="1"/>
              <a:t>article</a:t>
            </a:r>
            <a:r>
              <a:rPr lang="es-ES_tradnl" sz="1100" noProof="0" dirty="0"/>
              <a:t>/225/10/1741/6549543?login=true]</a:t>
            </a:r>
          </a:p>
          <a:p>
            <a:endParaRPr lang="es-ES_tradnl" sz="1100" noProof="0" dirty="0"/>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71</a:t>
            </a:fld>
            <a:endParaRPr lang="bg-BG"/>
          </a:p>
        </p:txBody>
      </p:sp>
    </p:spTree>
    <p:extLst>
      <p:ext uri="{BB962C8B-B14F-4D97-AF65-F5344CB8AC3E}">
        <p14:creationId xmlns:p14="http://schemas.microsoft.com/office/powerpoint/2010/main" val="2420699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72</a:t>
            </a:fld>
            <a:endParaRPr lang="bg-BG"/>
          </a:p>
        </p:txBody>
      </p:sp>
    </p:spTree>
    <p:extLst>
      <p:ext uri="{BB962C8B-B14F-4D97-AF65-F5344CB8AC3E}">
        <p14:creationId xmlns:p14="http://schemas.microsoft.com/office/powerpoint/2010/main" val="22216630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1" dirty="0"/>
              <a:t>Los microbicidas son productos que se elaboran con medicamentos antirretrovirales para el tratamiento de la infección con VIH.</a:t>
            </a:r>
            <a:r>
              <a:rPr lang="es-ES" sz="1100" dirty="0"/>
              <a:t> </a:t>
            </a:r>
          </a:p>
          <a:p>
            <a:endParaRPr lang="es-ES" sz="1100" dirty="0"/>
          </a:p>
          <a:p>
            <a:r>
              <a:rPr lang="es-ES" sz="1100" dirty="0"/>
              <a:t>Los productos están diseñados para utilizarse en la vagina o en el recto, lo que los convierte en un método preventivo que pueden usar tanto varones como mujeres. </a:t>
            </a:r>
          </a:p>
          <a:p>
            <a:endParaRPr lang="es-ES" sz="1100" dirty="0"/>
          </a:p>
          <a:p>
            <a:r>
              <a:rPr lang="es-ES" sz="1100" dirty="0"/>
              <a:t>Se están estudiando distintas fórmulas. En la mayoría de estudios clínicos realizados hasta ahora se ha empleado un aplicador que se inserta de manera similar a un tampón o un supositorio o óvulo. </a:t>
            </a:r>
          </a:p>
          <a:p>
            <a:endParaRPr lang="es-ES" sz="1100" dirty="0"/>
          </a:p>
          <a:p>
            <a:r>
              <a:rPr lang="es-ES" sz="1100" dirty="0"/>
              <a:t>Otros estudios han evaluado los anillos vaginales (como los que se usan para prevención del embarazo, que se aplica una vez por mes y el producto se libera con el paso del tiempo).  También se han evaluado las películas (como las que se usan para refrescar el aliento, </a:t>
            </a:r>
            <a:r>
              <a:rPr lang="es-ES" sz="1100" dirty="0" err="1"/>
              <a:t>Listerine</a:t>
            </a:r>
            <a:r>
              <a:rPr lang="es-ES" sz="1100" dirty="0"/>
              <a:t>) que se disuelven en entornos tibios y húmedos. Estos otros métodos de administración podrían hacer que el microbicida sea más sencillo de usar y que su uso se vuelva incluso más imperceptible. </a:t>
            </a:r>
          </a:p>
          <a:p>
            <a:endParaRPr lang="en-GB" sz="1100" dirty="0"/>
          </a:p>
          <a:p>
            <a:r>
              <a:rPr lang="es-ES" sz="1100" dirty="0"/>
              <a:t>A inicios </a:t>
            </a:r>
            <a:r>
              <a:rPr lang="es-ES" sz="1100" b="0" i="0" dirty="0">
                <a:solidFill>
                  <a:srgbClr val="00374D"/>
                </a:solidFill>
                <a:latin typeface="Lato" panose="020F0502020204030203" pitchFamily="34" charset="0"/>
              </a:rPr>
              <a:t>de 2021, la </a:t>
            </a:r>
            <a:r>
              <a:rPr lang="es-ES" sz="1100" b="0" i="0" u="none" strike="noStrike" dirty="0">
                <a:solidFill>
                  <a:srgbClr val="F94F25"/>
                </a:solidFill>
                <a:latin typeface="Lato" panose="020F0502020204030203" pitchFamily="34" charset="0"/>
                <a:hlinkClick r:id="rId3"/>
              </a:rPr>
              <a:t>Organización Mundial de la Salud (OMS) recomendó</a:t>
            </a:r>
            <a:r>
              <a:rPr lang="es-ES" sz="1100" b="0" i="0" dirty="0">
                <a:solidFill>
                  <a:srgbClr val="00374D"/>
                </a:solidFill>
                <a:latin typeface="Lato" panose="020F0502020204030203" pitchFamily="34" charset="0"/>
              </a:rPr>
              <a:t> el anillo vaginal de </a:t>
            </a:r>
            <a:r>
              <a:rPr lang="es-ES" sz="1100" b="0" i="0" dirty="0" err="1">
                <a:solidFill>
                  <a:srgbClr val="00374D"/>
                </a:solidFill>
                <a:latin typeface="Lato" panose="020F0502020204030203" pitchFamily="34" charset="0"/>
              </a:rPr>
              <a:t>dapivirina</a:t>
            </a:r>
            <a:r>
              <a:rPr lang="es-ES" sz="1100" b="0" i="0" dirty="0">
                <a:solidFill>
                  <a:srgbClr val="00374D"/>
                </a:solidFill>
                <a:latin typeface="Lato" panose="020F0502020204030203" pitchFamily="34" charset="0"/>
              </a:rPr>
              <a:t> (ARV) como una opción adicional para la prevención del VIH en mujeres en riesgo. El anillo vaginal de </a:t>
            </a:r>
            <a:r>
              <a:rPr lang="es-ES" sz="1100" b="0" i="0" dirty="0" err="1">
                <a:solidFill>
                  <a:srgbClr val="00374D"/>
                </a:solidFill>
                <a:latin typeface="Lato" panose="020F0502020204030203" pitchFamily="34" charset="0"/>
              </a:rPr>
              <a:t>dapivirina</a:t>
            </a:r>
            <a:r>
              <a:rPr lang="es-ES" sz="1100" b="0" i="0" dirty="0">
                <a:solidFill>
                  <a:srgbClr val="00374D"/>
                </a:solidFill>
                <a:latin typeface="Lato" panose="020F0502020204030203" pitchFamily="34" charset="0"/>
              </a:rPr>
              <a:t> ha sido aprobado en algunos países africanos y, en la actualidad, se viene evaluando en muchos otros.</a:t>
            </a:r>
          </a:p>
          <a:p>
            <a:endParaRPr lang="en-GB" sz="1100" dirty="0"/>
          </a:p>
          <a:p>
            <a:r>
              <a:rPr lang="es-ES" sz="1100" dirty="0"/>
              <a:t>[Nota para el presentador: Sería de gran ayuda si pudiera traer con usted unas cuantas láminas de </a:t>
            </a:r>
            <a:r>
              <a:rPr lang="es-ES" sz="1100" dirty="0" err="1"/>
              <a:t>Listerine</a:t>
            </a:r>
            <a:r>
              <a:rPr lang="es-ES" sz="1100" dirty="0"/>
              <a:t> como demostración]. </a:t>
            </a:r>
          </a:p>
          <a:p>
            <a:endParaRPr lang="es-ES" sz="1100" dirty="0"/>
          </a:p>
          <a:p>
            <a:r>
              <a:rPr lang="es-ES" sz="1100" dirty="0"/>
              <a:t>Se podrían diseñar microbicidas de varias formas. Una de ellas es una crema o un gel que crea una barrera, de modo que el VIH no pueda llegar al tejido mucoso e infectarlo. Otra estrategia consiste en incluir medicamentos de la terapia antirretroviral en la formulación, lo que podría </a:t>
            </a:r>
            <a:r>
              <a:rPr lang="es-ES_tradnl" sz="1100" noProof="0" dirty="0"/>
              <a:t>ayudar a eliminar o desactivar </a:t>
            </a:r>
            <a:r>
              <a:rPr lang="es-ES" sz="1100" dirty="0"/>
              <a:t>el VIH y disminuir la probabilidad de que ocurra una infección. También se podría fabricar un microbicida vaginal que contenga un anticonceptivo con el objetivo de prevenir el embarazo y la infección con VIH. </a:t>
            </a:r>
          </a:p>
          <a:p>
            <a:endParaRPr lang="en-ZA" sz="1100" dirty="0"/>
          </a:p>
          <a:p>
            <a:pPr marL="349415" indent="-349415" defTabSz="952804">
              <a:spcBef>
                <a:spcPts val="611"/>
              </a:spcBef>
              <a:buClr>
                <a:srgbClr val="FF0000"/>
              </a:buClr>
              <a:buFont typeface="Wingdings" pitchFamily="2" charset="2"/>
              <a:buChar char="§"/>
            </a:pPr>
            <a:r>
              <a:rPr lang="es-ES" sz="1100" i="1" dirty="0">
                <a:latin typeface="Calibri" pitchFamily="34" charset="0"/>
              </a:rPr>
              <a:t> El usuario puede usarlos sin el consentimiento de su pareja.</a:t>
            </a:r>
          </a:p>
          <a:p>
            <a:pPr marL="349415" indent="-349415" defTabSz="952804">
              <a:buClr>
                <a:srgbClr val="FF0000"/>
              </a:buClr>
              <a:buFont typeface="Wingdings" pitchFamily="2" charset="2"/>
              <a:buChar char="§"/>
            </a:pPr>
            <a:r>
              <a:rPr lang="es-ES" sz="1100" i="1" dirty="0">
                <a:latin typeface="Calibri" pitchFamily="34" charset="0"/>
              </a:rPr>
              <a:t> Pueden usarse con fines anticonceptivos y de protección contra infecciones de transmisión sexual (ITS).</a:t>
            </a:r>
          </a:p>
          <a:p>
            <a:endParaRPr lang="en-ZA" sz="1100" dirty="0"/>
          </a:p>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73</a:t>
            </a:fld>
            <a:endParaRPr lang="bg-BG"/>
          </a:p>
        </p:txBody>
      </p:sp>
    </p:spTree>
    <p:extLst>
      <p:ext uri="{BB962C8B-B14F-4D97-AF65-F5344CB8AC3E}">
        <p14:creationId xmlns:p14="http://schemas.microsoft.com/office/powerpoint/2010/main" val="1860314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sz="1100" dirty="0"/>
              <a:t>En Malaui, Sudáfrica, Uganda y Zimbabue, se realizaron estudios clínicos de Fase III sobre el anillo (ASPIRE y </a:t>
            </a:r>
            <a:r>
              <a:rPr lang="es-ES" sz="1100" dirty="0" err="1"/>
              <a:t>The</a:t>
            </a:r>
            <a:r>
              <a:rPr lang="es-ES" sz="1100" dirty="0"/>
              <a:t> Ring </a:t>
            </a:r>
            <a:r>
              <a:rPr lang="es-ES" sz="1100" dirty="0" err="1"/>
              <a:t>Study</a:t>
            </a:r>
            <a:r>
              <a:rPr lang="es-ES" sz="1100" dirty="0"/>
              <a:t>) y participaron un total de </a:t>
            </a:r>
            <a:r>
              <a:rPr lang="es-ES" sz="1100" b="1" dirty="0"/>
              <a:t>4,500 mujeres </a:t>
            </a:r>
            <a:r>
              <a:rPr lang="es-ES" sz="1100" b="0" dirty="0"/>
              <a:t>sin </a:t>
            </a:r>
            <a:r>
              <a:rPr lang="es-ES" sz="1100" dirty="0"/>
              <a:t>VIH. En estos estudios se identificó una reducción del riesgo del 27 % (en ASPIRE) y del 35 % (en </a:t>
            </a:r>
            <a:r>
              <a:rPr lang="es-ES" sz="1100" dirty="0" err="1"/>
              <a:t>The</a:t>
            </a:r>
            <a:r>
              <a:rPr lang="es-ES" sz="1100" dirty="0"/>
              <a:t> Ring </a:t>
            </a:r>
            <a:r>
              <a:rPr lang="es-ES" sz="1100" dirty="0" err="1"/>
              <a:t>Study</a:t>
            </a:r>
            <a:r>
              <a:rPr lang="es-ES" sz="1100" dirty="0"/>
              <a:t>). </a:t>
            </a:r>
          </a:p>
          <a:p>
            <a:pPr defTabSz="931774">
              <a:defRPr/>
            </a:pPr>
            <a:endParaRPr lang="es-ES" sz="1100" dirty="0"/>
          </a:p>
          <a:p>
            <a:pPr defTabSz="931774">
              <a:defRPr/>
            </a:pPr>
            <a:r>
              <a:rPr lang="es-ES" sz="1100" dirty="0"/>
              <a:t>Después de los estudios en fase III, en los estudios abiertos, donde todos saben que producto se está usando, (DREAM y HOPE) se enroló a un total de </a:t>
            </a:r>
            <a:r>
              <a:rPr lang="es-ES" sz="1100" b="1" dirty="0"/>
              <a:t>2,400 mujeres </a:t>
            </a:r>
            <a:r>
              <a:rPr lang="es-ES" sz="1100" b="0" dirty="0"/>
              <a:t>sin </a:t>
            </a:r>
            <a:r>
              <a:rPr lang="es-ES" sz="1100" dirty="0"/>
              <a:t>VIH que habían participado en los estudios de fase III anteriores y a todas se les ofreció el anillo de </a:t>
            </a:r>
            <a:r>
              <a:rPr lang="es-ES" sz="1100" dirty="0" err="1"/>
              <a:t>dapivirina</a:t>
            </a:r>
            <a:r>
              <a:rPr lang="es-ES" sz="1100" dirty="0"/>
              <a:t>. En estos estudios se demostró una mayor reducción del riesgo: 39% en el estudio Hope y 62% en el estudio DREAM. </a:t>
            </a:r>
          </a:p>
          <a:p>
            <a:pPr defTabSz="931774">
              <a:defRPr/>
            </a:pPr>
            <a:endParaRPr lang="es-ES" sz="1100" dirty="0"/>
          </a:p>
          <a:p>
            <a:pPr defTabSz="931774">
              <a:defRPr/>
            </a:pPr>
            <a:r>
              <a:rPr lang="es-ES" sz="1100" dirty="0"/>
              <a:t>Un total de </a:t>
            </a:r>
            <a:r>
              <a:rPr lang="es-ES" sz="1100" b="1" dirty="0"/>
              <a:t>5,900 mujeres </a:t>
            </a:r>
            <a:r>
              <a:rPr lang="es-ES" sz="1100" dirty="0"/>
              <a:t>han participado en los estudios de anillo de </a:t>
            </a:r>
            <a:r>
              <a:rPr lang="es-ES" sz="1100" dirty="0" err="1"/>
              <a:t>dapivirina</a:t>
            </a:r>
            <a:r>
              <a:rPr lang="es-ES" sz="1100" dirty="0"/>
              <a:t>. </a:t>
            </a:r>
          </a:p>
          <a:p>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74</a:t>
            </a:fld>
            <a:endParaRPr lang="bg-BG"/>
          </a:p>
        </p:txBody>
      </p:sp>
    </p:spTree>
    <p:extLst>
      <p:ext uri="{BB962C8B-B14F-4D97-AF65-F5344CB8AC3E}">
        <p14:creationId xmlns:p14="http://schemas.microsoft.com/office/powerpoint/2010/main" val="911613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75</a:t>
            </a:fld>
            <a:endParaRPr lang="bg-BG"/>
          </a:p>
        </p:txBody>
      </p:sp>
    </p:spTree>
    <p:extLst>
      <p:ext uri="{BB962C8B-B14F-4D97-AF65-F5344CB8AC3E}">
        <p14:creationId xmlns:p14="http://schemas.microsoft.com/office/powerpoint/2010/main" val="27057919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76</a:t>
            </a:fld>
            <a:endParaRPr lang="bg-BG"/>
          </a:p>
        </p:txBody>
      </p:sp>
    </p:spTree>
    <p:extLst>
      <p:ext uri="{BB962C8B-B14F-4D97-AF65-F5344CB8AC3E}">
        <p14:creationId xmlns:p14="http://schemas.microsoft.com/office/powerpoint/2010/main" val="225896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77</a:t>
            </a:fld>
            <a:endParaRPr lang="bg-BG"/>
          </a:p>
        </p:txBody>
      </p:sp>
    </p:spTree>
    <p:extLst>
      <p:ext uri="{BB962C8B-B14F-4D97-AF65-F5344CB8AC3E}">
        <p14:creationId xmlns:p14="http://schemas.microsoft.com/office/powerpoint/2010/main" val="32793442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s-ES" sz="1100" dirty="0"/>
              <a:t>Varias personas se preguntan si las vacunas contra el VIH pueden transmitir el VIH a una persona sana. </a:t>
            </a:r>
            <a:r>
              <a:rPr lang="es-ES" sz="1100" b="1" baseline="0" dirty="0"/>
              <a:t>La respuesta es NO.</a:t>
            </a:r>
          </a:p>
          <a:p>
            <a:pPr>
              <a:buFont typeface="Arial" pitchFamily="34" charset="0"/>
              <a:buNone/>
            </a:pPr>
            <a:endParaRPr lang="es-ES" sz="1100" b="1" dirty="0"/>
          </a:p>
          <a:p>
            <a:pPr>
              <a:buFont typeface="Arial" pitchFamily="34" charset="0"/>
              <a:buNone/>
            </a:pPr>
            <a:r>
              <a:rPr lang="es-ES" sz="1100" dirty="0"/>
              <a:t>Las vacunas solo contienen copias de partes del virus que se han fabricado en un laboratorio. Las partes se utilizan para enseñarle a su cuerpo a reconocer el virus, sin mostrarle a su cuerpo el virus en sí.</a:t>
            </a:r>
          </a:p>
          <a:p>
            <a:pPr>
              <a:buFont typeface="Arial" pitchFamily="34" charset="0"/>
              <a:buNone/>
            </a:pPr>
            <a:endParaRPr lang="es-ES" sz="1100" dirty="0"/>
          </a:p>
          <a:p>
            <a:pPr>
              <a:buFont typeface="Arial" pitchFamily="34" charset="0"/>
              <a:buNone/>
            </a:pPr>
            <a:r>
              <a:rPr lang="es-ES" sz="1100" dirty="0"/>
              <a:t>Por ejemplo, si observa una llanta o un timón probablemente pensará en un carro. No puede conducir solo con estas 2 partes. Si desarma un teléfono celular y solo tuviera la tarjeta SIM, no podría utilizar ese teléfono para hacer una llamada o enviar un mensaje de texto. No funcionaría porque solo son piezas.</a:t>
            </a:r>
          </a:p>
          <a:p>
            <a:pPr>
              <a:buFont typeface="Arial" pitchFamily="34" charset="0"/>
              <a:buNone/>
            </a:pPr>
            <a:endParaRPr lang="es-ES" sz="1100" dirty="0"/>
          </a:p>
          <a:p>
            <a:pPr>
              <a:buFont typeface="Arial" pitchFamily="34" charset="0"/>
              <a:buNone/>
            </a:pPr>
            <a:r>
              <a:rPr lang="es-ES" sz="1100" dirty="0"/>
              <a:t>No es posible que estas partes puedan juntarse para crear el VIH real, y es por eso que podemos decir con seguridad que las vacunas no pueden transmitir el VIH a una persona.</a:t>
            </a:r>
          </a:p>
          <a:p>
            <a:pPr lvl="0">
              <a:buFont typeface="Arial" pitchFamily="34" charset="0"/>
              <a:buNone/>
            </a:pPr>
            <a:endParaRPr lang="es-ES" sz="1100" i="0" baseline="0" dirty="0"/>
          </a:p>
          <a:p>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78</a:t>
            </a:fld>
            <a:endParaRPr lang="bg-BG"/>
          </a:p>
        </p:txBody>
      </p:sp>
    </p:spTree>
    <p:extLst>
      <p:ext uri="{BB962C8B-B14F-4D97-AF65-F5344CB8AC3E}">
        <p14:creationId xmlns:p14="http://schemas.microsoft.com/office/powerpoint/2010/main" val="27785521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Hasta el 2007 se condujeron cinco estudios de eficacia de vacunas preventivas contra el VIH, es decir, estudios de Fase III.  En estos estudios han participado </a:t>
            </a:r>
            <a:r>
              <a:rPr lang="es-ES_tradnl" sz="1100" b="1" noProof="0" dirty="0"/>
              <a:t>27,857</a:t>
            </a:r>
            <a:r>
              <a:rPr lang="es-ES_tradnl" sz="1100" noProof="0" dirty="0"/>
              <a:t> personas, sin contar a los participantes de los últimos dos estudios de eficacia de los que hablaremos mas adelante.  Lamentablemente, ninguno de ellos reportó el efecto protector esperado para la infección por el VIH.   </a:t>
            </a:r>
          </a:p>
          <a:p>
            <a:endParaRPr lang="es-ES_tradnl" sz="1100" noProof="0" dirty="0"/>
          </a:p>
          <a:p>
            <a:endParaRPr lang="es-ES_tradnl" sz="1100" noProof="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79</a:t>
            </a:fld>
            <a:endParaRPr lang="bg-BG"/>
          </a:p>
        </p:txBody>
      </p:sp>
    </p:spTree>
    <p:extLst>
      <p:ext uri="{BB962C8B-B14F-4D97-AF65-F5344CB8AC3E}">
        <p14:creationId xmlns:p14="http://schemas.microsoft.com/office/powerpoint/2010/main" val="1021825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dirty="0">
                <a:solidFill>
                  <a:srgbClr val="000000"/>
                </a:solidFill>
                <a:latin typeface="Calibri" panose="020F0502020204030204" pitchFamily="34" charset="0"/>
              </a:rPr>
              <a:t>Los investigadores han encontrado que el virus (virus de inmunodeficiencia símica) inicialmente se encontraba en primates del África Central (chimpancés) y fue transmitida al ser humano a finales de 1800. </a:t>
            </a:r>
          </a:p>
          <a:p>
            <a:endParaRPr lang="es-US" sz="1100" dirty="0">
              <a:solidFill>
                <a:srgbClr val="000000"/>
              </a:solidFill>
              <a:latin typeface="Calibri" panose="020F0502020204030204" pitchFamily="34" charset="0"/>
            </a:endParaRPr>
          </a:p>
          <a:p>
            <a:r>
              <a:rPr lang="es-US" sz="1100" dirty="0">
                <a:solidFill>
                  <a:srgbClr val="000000"/>
                </a:solidFill>
                <a:latin typeface="Calibri" panose="020F0502020204030204" pitchFamily="34" charset="0"/>
              </a:rPr>
              <a:t>Cuando una enfermedad se pasa de un animal a un ser humano, se le denomina una enfermedad zoonótica. Otros ejemplos de enfermedades zoonóticas incluyen la rabia, ciertos tipos de coronavirus, la sarna, la fiebre amarilla, etc.  </a:t>
            </a:r>
          </a:p>
          <a:p>
            <a:endParaRPr lang="es-US" sz="1100" dirty="0">
              <a:solidFill>
                <a:srgbClr val="000000"/>
              </a:solidFill>
              <a:latin typeface="Calibri" panose="020F0502020204030204" pitchFamily="34" charset="0"/>
            </a:endParaRPr>
          </a:p>
          <a:p>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a:t>
            </a:fld>
            <a:endParaRPr lang="bg-BG"/>
          </a:p>
        </p:txBody>
      </p:sp>
    </p:spTree>
    <p:extLst>
      <p:ext uri="{BB962C8B-B14F-4D97-AF65-F5344CB8AC3E}">
        <p14:creationId xmlns:p14="http://schemas.microsoft.com/office/powerpoint/2010/main" val="31373229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b="0" i="0" noProof="0" dirty="0">
                <a:solidFill>
                  <a:srgbClr val="202124"/>
                </a:solidFill>
                <a:effectLst/>
                <a:latin typeface="Roboto" panose="020B0604020202020204" pitchFamily="2" charset="0"/>
              </a:rPr>
              <a:t>En general, los estudios fueron diseñados para responder a estas preguntas de investigación, entre muchas otras: </a:t>
            </a:r>
          </a:p>
          <a:p>
            <a:endParaRPr lang="es-ES_tradnl" sz="1100" b="0" i="0" noProof="0" dirty="0">
              <a:solidFill>
                <a:srgbClr val="202124"/>
              </a:solidFill>
              <a:effectLst/>
              <a:latin typeface="Roboto" panose="020B0604020202020204" pitchFamily="2" charset="0"/>
            </a:endParaRPr>
          </a:p>
          <a:p>
            <a:pPr marL="171450" indent="-171450">
              <a:buFont typeface="Arial" panose="020B0604020202020204" pitchFamily="34" charset="0"/>
              <a:buChar char="•"/>
            </a:pPr>
            <a:r>
              <a:rPr lang="es-ES_tradnl" sz="1100" b="0" i="0" noProof="0" dirty="0">
                <a:solidFill>
                  <a:srgbClr val="202124"/>
                </a:solidFill>
                <a:effectLst/>
                <a:latin typeface="Roboto" panose="020B0604020202020204" pitchFamily="2" charset="0"/>
              </a:rPr>
              <a:t>¿Es seguro administrar el anticuerpo VRC01 a las personas? </a:t>
            </a:r>
          </a:p>
          <a:p>
            <a:pPr marL="171450" indent="-171450">
              <a:buFont typeface="Arial" panose="020B0604020202020204" pitchFamily="34" charset="0"/>
              <a:buChar char="•"/>
            </a:pPr>
            <a:r>
              <a:rPr lang="es-ES_tradnl" sz="1100" b="0" i="0" noProof="0" dirty="0">
                <a:solidFill>
                  <a:srgbClr val="202124"/>
                </a:solidFill>
                <a:effectLst/>
                <a:latin typeface="Roboto" panose="020B0604020202020204" pitchFamily="2" charset="0"/>
              </a:rPr>
              <a:t>¿Las personas pueden tolerar el anticuerpo sin sentirse demasiado incómodas? </a:t>
            </a:r>
          </a:p>
          <a:p>
            <a:pPr marL="171450" indent="-171450">
              <a:buFont typeface="Arial" panose="020B0604020202020204" pitchFamily="34" charset="0"/>
              <a:buChar char="•"/>
            </a:pPr>
            <a:r>
              <a:rPr lang="es-ES_tradnl" sz="1100" b="0" i="0" noProof="0" dirty="0">
                <a:solidFill>
                  <a:srgbClr val="202124"/>
                </a:solidFill>
                <a:effectLst/>
                <a:latin typeface="Roboto" panose="020B0604020202020204" pitchFamily="2" charset="0"/>
              </a:rPr>
              <a:t>¿El anticuerpo reduce las posibilidades de que las personas contraigan el VIH? </a:t>
            </a:r>
          </a:p>
          <a:p>
            <a:endParaRPr lang="es-ES_tradnl" sz="1100" b="0" i="0" noProof="0" dirty="0">
              <a:solidFill>
                <a:srgbClr val="202124"/>
              </a:solidFill>
              <a:effectLst/>
              <a:latin typeface="Roboto" panose="020B0604020202020204" pitchFamily="2" charset="0"/>
            </a:endParaRPr>
          </a:p>
          <a:p>
            <a:r>
              <a:rPr lang="es-ES_tradnl" sz="1100" dirty="0">
                <a:solidFill>
                  <a:srgbClr val="000000"/>
                </a:solidFill>
                <a:latin typeface="Calibri" panose="020F0502020204030204" pitchFamily="34" charset="0"/>
              </a:rPr>
              <a:t>En este estudio se enrolaron </a:t>
            </a:r>
            <a:r>
              <a:rPr lang="es-ES_tradnl" sz="1100" b="1" dirty="0">
                <a:solidFill>
                  <a:srgbClr val="000000"/>
                </a:solidFill>
                <a:latin typeface="Calibri" panose="020F0502020204030204" pitchFamily="34" charset="0"/>
              </a:rPr>
              <a:t>4,623 participantes </a:t>
            </a:r>
            <a:r>
              <a:rPr lang="es-ES_tradnl" sz="1100" dirty="0">
                <a:solidFill>
                  <a:srgbClr val="000000"/>
                </a:solidFill>
                <a:latin typeface="Calibri" panose="020F0502020204030204" pitchFamily="34" charset="0"/>
              </a:rPr>
              <a:t>en las Américas, África y Suiza  </a:t>
            </a:r>
            <a:endParaRPr lang="es-ES_tradnl" sz="1100" b="0" i="0" noProof="0" dirty="0">
              <a:solidFill>
                <a:srgbClr val="202124"/>
              </a:solidFill>
              <a:effectLst/>
              <a:latin typeface="Roboto" panose="020B0604020202020204" pitchFamily="2" charset="0"/>
            </a:endParaRPr>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80</a:t>
            </a:fld>
            <a:endParaRPr lang="bg-BG"/>
          </a:p>
        </p:txBody>
      </p:sp>
    </p:spTree>
    <p:extLst>
      <p:ext uri="{BB962C8B-B14F-4D97-AF65-F5344CB8AC3E}">
        <p14:creationId xmlns:p14="http://schemas.microsoft.com/office/powerpoint/2010/main" val="29354756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Los estudios de AMP mostraron que un anticuerpo ampliamente neutralizante, llamado VRC01, puede prevenir la adquisición del VIH. Cuando empezaron los estudios de AMP en 2016, los estudios en la etapa pre-clínica sugerían que el VRC01 era capaz de prevenir el VIH. A partir de los estudios de AMP, se ha demostrado que dicho anticuerpo puede prevenir el VIH y a abierto una nueva línea de investigación en vacunas contra el VIH. </a:t>
            </a:r>
          </a:p>
          <a:p>
            <a:endParaRPr lang="es-E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81</a:t>
            </a:fld>
            <a:endParaRPr lang="bg-BG"/>
          </a:p>
        </p:txBody>
      </p:sp>
    </p:spTree>
    <p:extLst>
      <p:ext uri="{BB962C8B-B14F-4D97-AF65-F5344CB8AC3E}">
        <p14:creationId xmlns:p14="http://schemas.microsoft.com/office/powerpoint/2010/main" val="38545563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100" noProof="0" dirty="0"/>
              <a:t>Ambos estudios, </a:t>
            </a:r>
            <a:r>
              <a:rPr lang="es-US" sz="1100" noProof="0" dirty="0" err="1"/>
              <a:t>Imbokodo</a:t>
            </a:r>
            <a:r>
              <a:rPr lang="es-US" sz="1100" noProof="0" dirty="0"/>
              <a:t> y MOSAICO enrolaron aproximadamente </a:t>
            </a:r>
            <a:r>
              <a:rPr lang="es-US" sz="1100" b="1" noProof="0" dirty="0"/>
              <a:t>6,537 participantes </a:t>
            </a:r>
            <a:r>
              <a:rPr lang="es-US" sz="1100" noProof="0" dirty="0"/>
              <a:t>en 14 países. Desafortunadamente, los dos estudios terminaron temprano después de que el Comité de Supervisión de Seguridad y Monitoreo de Datos (DSMB) hizo un análisis que no mostro alguna diferencia en la protección que ofrecía el régimen de vacunas en comparación con el grupo que recibió el placebo (solución salina). En otras palabras, la vacuna no fue lo suficientemente eficaz, sin embargo, no ocasionó ningún daño a los participantes en el estudio. </a:t>
            </a:r>
          </a:p>
          <a:p>
            <a:pPr defTabSz="931774">
              <a:defRPr/>
            </a:pPr>
            <a:endParaRPr lang="es-US" sz="1100" noProof="0" dirty="0"/>
          </a:p>
          <a:p>
            <a:pPr defTabSz="931774">
              <a:defRPr/>
            </a:pPr>
            <a:r>
              <a:rPr lang="es-US" sz="1100" noProof="0" dirty="0" err="1"/>
              <a:t>Imbokodo</a:t>
            </a:r>
            <a:r>
              <a:rPr lang="es-US" sz="1100" noProof="0" dirty="0"/>
              <a:t>: [https://</a:t>
            </a:r>
            <a:r>
              <a:rPr lang="es-US" sz="1100" noProof="0" dirty="0" err="1"/>
              <a:t>www.nih.gov</a:t>
            </a:r>
            <a:r>
              <a:rPr lang="es-US" sz="1100" noProof="0" dirty="0"/>
              <a:t>/</a:t>
            </a:r>
            <a:r>
              <a:rPr lang="es-US" sz="1100" noProof="0" dirty="0" err="1"/>
              <a:t>news-events</a:t>
            </a:r>
            <a:r>
              <a:rPr lang="es-US" sz="1100" noProof="0" dirty="0"/>
              <a:t>/</a:t>
            </a:r>
            <a:r>
              <a:rPr lang="es-US" sz="1100" noProof="0" dirty="0" err="1"/>
              <a:t>news-releases</a:t>
            </a:r>
            <a:r>
              <a:rPr lang="es-US" sz="1100" noProof="0" dirty="0"/>
              <a:t>/hiv-vaccine-candidate-does-not-sufficiently-protect-women-against-hiv-infection]</a:t>
            </a:r>
          </a:p>
          <a:p>
            <a:pPr defTabSz="931774">
              <a:defRPr/>
            </a:pPr>
            <a:endParaRPr lang="es-US" sz="1100" noProof="0" dirty="0"/>
          </a:p>
          <a:p>
            <a:pPr defTabSz="931774">
              <a:defRPr/>
            </a:pPr>
            <a:r>
              <a:rPr lang="es-US" sz="1100" noProof="0" dirty="0"/>
              <a:t>MOSAICO: [https://</a:t>
            </a:r>
            <a:r>
              <a:rPr lang="es-US" sz="1100" noProof="0" dirty="0" err="1"/>
              <a:t>www.hvtn.org</a:t>
            </a:r>
            <a:r>
              <a:rPr lang="es-US" sz="1100" noProof="0" dirty="0"/>
              <a:t>/</a:t>
            </a:r>
            <a:r>
              <a:rPr lang="es-US" sz="1100" noProof="0" dirty="0" err="1"/>
              <a:t>news</a:t>
            </a:r>
            <a:r>
              <a:rPr lang="es-US" sz="1100" noProof="0" dirty="0"/>
              <a:t>/</a:t>
            </a:r>
            <a:r>
              <a:rPr lang="es-US" sz="1100" noProof="0" dirty="0" err="1"/>
              <a:t>news-releases</a:t>
            </a:r>
            <a:r>
              <a:rPr lang="es-US" sz="1100" noProof="0" dirty="0"/>
              <a:t>/2023/01/phase-3-mosaic-based-investigational-hiv-vaccine-study-discontinued-following-disappointing-results-planned-data-review.html]</a:t>
            </a:r>
          </a:p>
          <a:p>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82</a:t>
            </a:fld>
            <a:endParaRPr lang="bg-BG"/>
          </a:p>
        </p:txBody>
      </p:sp>
    </p:spTree>
    <p:extLst>
      <p:ext uri="{BB962C8B-B14F-4D97-AF65-F5344CB8AC3E}">
        <p14:creationId xmlns:p14="http://schemas.microsoft.com/office/powerpoint/2010/main" val="14101227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100" noProof="0" dirty="0"/>
              <a:t>Mencionar otras investigaciones que conllevaron a encontrar soluciones producto de la investigación </a:t>
            </a:r>
          </a:p>
          <a:p>
            <a:endParaRPr lang="es-ES_tradnl" sz="1100" noProof="0" dirty="0"/>
          </a:p>
          <a:p>
            <a:pPr marL="174708" indent="-174708">
              <a:buFont typeface="Arial" panose="020B0604020202020204" pitchFamily="34" charset="0"/>
              <a:buChar char="•"/>
            </a:pPr>
            <a:r>
              <a:rPr lang="es-ES_tradnl" sz="1100" noProof="0" dirty="0"/>
              <a:t>El descubrimiento de los antibióticos </a:t>
            </a:r>
          </a:p>
          <a:p>
            <a:pPr marL="174708" indent="-174708">
              <a:buFont typeface="Arial" panose="020B0604020202020204" pitchFamily="34" charset="0"/>
              <a:buChar char="•"/>
            </a:pPr>
            <a:r>
              <a:rPr lang="es-ES_tradnl" sz="1100" noProof="0" dirty="0"/>
              <a:t>El tratamiento de la infección con VIH usando medicamentos antirretrovirales </a:t>
            </a:r>
          </a:p>
          <a:p>
            <a:pPr marL="174708" indent="-174708">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83</a:t>
            </a:fld>
            <a:endParaRPr lang="bg-BG"/>
          </a:p>
        </p:txBody>
      </p:sp>
    </p:spTree>
    <p:extLst>
      <p:ext uri="{BB962C8B-B14F-4D97-AF65-F5344CB8AC3E}">
        <p14:creationId xmlns:p14="http://schemas.microsoft.com/office/powerpoint/2010/main" val="40546125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84</a:t>
            </a:fld>
            <a:endParaRPr lang="bg-BG"/>
          </a:p>
        </p:txBody>
      </p:sp>
    </p:spTree>
    <p:extLst>
      <p:ext uri="{BB962C8B-B14F-4D97-AF65-F5344CB8AC3E}">
        <p14:creationId xmlns:p14="http://schemas.microsoft.com/office/powerpoint/2010/main" val="36557269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85</a:t>
            </a:fld>
            <a:endParaRPr lang="bg-BG"/>
          </a:p>
        </p:txBody>
      </p:sp>
    </p:spTree>
    <p:extLst>
      <p:ext uri="{BB962C8B-B14F-4D97-AF65-F5344CB8AC3E}">
        <p14:creationId xmlns:p14="http://schemas.microsoft.com/office/powerpoint/2010/main" val="2195545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dirty="0"/>
              <a:t>El VIH se transmite a través de líquidos y fluidos corporales tales como:</a:t>
            </a:r>
          </a:p>
          <a:p>
            <a:endParaRPr lang="es-US" sz="1100" dirty="0"/>
          </a:p>
          <a:p>
            <a:pPr marL="174708" indent="-174708">
              <a:buFont typeface="Arial" panose="020B0604020202020204" pitchFamily="34" charset="0"/>
              <a:buChar char="•"/>
            </a:pPr>
            <a:r>
              <a:rPr lang="es-US" sz="1100" dirty="0"/>
              <a:t>Sangre</a:t>
            </a:r>
          </a:p>
          <a:p>
            <a:pPr marL="174708" indent="-174708">
              <a:buFont typeface="Arial" panose="020B0604020202020204" pitchFamily="34" charset="0"/>
              <a:buChar char="•"/>
            </a:pPr>
            <a:r>
              <a:rPr lang="es-US" sz="1100" dirty="0"/>
              <a:t>Semen</a:t>
            </a:r>
          </a:p>
          <a:p>
            <a:pPr marL="174708" indent="-174708">
              <a:buFont typeface="Arial" panose="020B0604020202020204" pitchFamily="34" charset="0"/>
              <a:buChar char="•"/>
            </a:pPr>
            <a:r>
              <a:rPr lang="es-US" sz="1100" dirty="0"/>
              <a:t>Líquido preseminal </a:t>
            </a:r>
          </a:p>
          <a:p>
            <a:pPr marL="174708" indent="-174708">
              <a:buFont typeface="Arial" panose="020B0604020202020204" pitchFamily="34" charset="0"/>
              <a:buChar char="•"/>
            </a:pPr>
            <a:r>
              <a:rPr lang="es-US" sz="1100" dirty="0"/>
              <a:t>Secreciones vaginales</a:t>
            </a:r>
          </a:p>
          <a:p>
            <a:pPr marL="174708" indent="-174708">
              <a:buFont typeface="Arial" panose="020B0604020202020204" pitchFamily="34" charset="0"/>
              <a:buChar char="•"/>
            </a:pPr>
            <a:r>
              <a:rPr lang="es-US" sz="1100" dirty="0"/>
              <a:t>Secreciones rectales </a:t>
            </a:r>
          </a:p>
          <a:p>
            <a:pPr marL="174708" indent="-174708">
              <a:buFont typeface="Arial" panose="020B0604020202020204" pitchFamily="34" charset="0"/>
              <a:buChar char="•"/>
            </a:pPr>
            <a:r>
              <a:rPr lang="es-US" sz="1100" dirty="0"/>
              <a:t>Leche materna</a:t>
            </a:r>
          </a:p>
          <a:p>
            <a:endParaRPr lang="es-US" sz="1100" dirty="0"/>
          </a:p>
          <a:p>
            <a:r>
              <a:rPr lang="es-US" sz="1100" dirty="0"/>
              <a:t>El VIH NO se transmite por:</a:t>
            </a:r>
          </a:p>
          <a:p>
            <a:endParaRPr lang="es-US" sz="1100" dirty="0"/>
          </a:p>
          <a:p>
            <a:pPr marL="174708" indent="-174708">
              <a:buFont typeface="Arial" panose="020B0604020202020204" pitchFamily="34" charset="0"/>
              <a:buChar char="•"/>
            </a:pPr>
            <a:r>
              <a:rPr lang="es-US" sz="1100" dirty="0"/>
              <a:t>Picadura de insectos (mosquitos, arañas) </a:t>
            </a:r>
          </a:p>
          <a:p>
            <a:pPr marL="174708" indent="-174708">
              <a:buFont typeface="Arial" panose="020B0604020202020204" pitchFamily="34" charset="0"/>
              <a:buChar char="•"/>
            </a:pPr>
            <a:r>
              <a:rPr lang="es-US" sz="1100" dirty="0"/>
              <a:t>Besos </a:t>
            </a:r>
          </a:p>
          <a:p>
            <a:pPr marL="174708" indent="-174708">
              <a:buFont typeface="Arial" panose="020B0604020202020204" pitchFamily="34" charset="0"/>
              <a:buChar char="•"/>
            </a:pPr>
            <a:r>
              <a:rPr lang="es-US" sz="1100" dirty="0"/>
              <a:t>Abrazos</a:t>
            </a:r>
          </a:p>
          <a:p>
            <a:pPr marL="174708" indent="-174708">
              <a:buFont typeface="Arial" panose="020B0604020202020204" pitchFamily="34" charset="0"/>
              <a:buChar char="•"/>
            </a:pPr>
            <a:r>
              <a:rPr lang="es-US" sz="1100" dirty="0"/>
              <a:t>Estrechar la mano/dar la mano</a:t>
            </a:r>
          </a:p>
          <a:p>
            <a:pPr marL="174708" indent="-174708">
              <a:buFont typeface="Arial" panose="020B0604020202020204" pitchFamily="34" charset="0"/>
              <a:buChar char="•"/>
            </a:pPr>
            <a:r>
              <a:rPr lang="es-US" sz="1100" dirty="0"/>
              <a:t>Sudor </a:t>
            </a:r>
          </a:p>
          <a:p>
            <a:pPr marL="174708" indent="-174708">
              <a:buFont typeface="Arial" panose="020B0604020202020204" pitchFamily="34" charset="0"/>
              <a:buChar char="•"/>
            </a:pPr>
            <a:r>
              <a:rPr lang="es-US" sz="1100" dirty="0"/>
              <a:t>Compartir la vajilla o los cubiertos</a:t>
            </a:r>
          </a:p>
          <a:p>
            <a:pPr marL="174708" indent="-174708">
              <a:buFont typeface="Arial" panose="020B0604020202020204" pitchFamily="34" charset="0"/>
              <a:buChar char="•"/>
            </a:pPr>
            <a:r>
              <a:rPr lang="es-US" sz="1100" dirty="0"/>
              <a:t>Compartir el baño </a:t>
            </a:r>
          </a:p>
          <a:p>
            <a:pPr marL="174708" indent="-174708">
              <a:buFont typeface="Arial" panose="020B0604020202020204" pitchFamily="34" charset="0"/>
              <a:buChar char="•"/>
            </a:pPr>
            <a:endParaRPr lang="es-US" sz="1100" dirty="0"/>
          </a:p>
        </p:txBody>
      </p:sp>
      <p:sp>
        <p:nvSpPr>
          <p:cNvPr id="4" name="Slide Number Placeholder 3"/>
          <p:cNvSpPr>
            <a:spLocks noGrp="1"/>
          </p:cNvSpPr>
          <p:nvPr>
            <p:ph type="sldNum" sz="quarter" idx="5"/>
          </p:nvPr>
        </p:nvSpPr>
        <p:spPr/>
        <p:txBody>
          <a:bodyPr/>
          <a:lstStyle/>
          <a:p>
            <a:pPr>
              <a:defRPr/>
            </a:pPr>
            <a:fld id="{EDEF2191-87D4-4AC0-A1CE-DE3B5ADA0783}" type="slidenum">
              <a:rPr lang="bg-BG" smtClean="0"/>
              <a:pPr>
                <a:defRPr/>
              </a:pPr>
              <a:t>9</a:t>
            </a:fld>
            <a:endParaRPr lang="bg-BG"/>
          </a:p>
        </p:txBody>
      </p:sp>
    </p:spTree>
    <p:extLst>
      <p:ext uri="{BB962C8B-B14F-4D97-AF65-F5344CB8AC3E}">
        <p14:creationId xmlns:p14="http://schemas.microsoft.com/office/powerpoint/2010/main" val="3957668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ference Slate">
    <p:spTree>
      <p:nvGrpSpPr>
        <p:cNvPr id="1" name=""/>
        <p:cNvGrpSpPr/>
        <p:nvPr/>
      </p:nvGrpSpPr>
      <p:grpSpPr>
        <a:xfrm>
          <a:off x="0" y="0"/>
          <a:ext cx="0" cy="0"/>
          <a:chOff x="0" y="0"/>
          <a:chExt cx="0" cy="0"/>
        </a:xfrm>
      </p:grpSpPr>
      <p:sp>
        <p:nvSpPr>
          <p:cNvPr id="14" name="Rectangle 13">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Rectangle 14">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9A964E8D-3DA8-7047-D232-1FF6E3139ED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818" r="297"/>
          <a:stretch/>
        </p:blipFill>
        <p:spPr>
          <a:xfrm>
            <a:off x="0" y="0"/>
            <a:ext cx="9144001" cy="5143500"/>
          </a:xfrm>
          <a:prstGeom prst="rect">
            <a:avLst/>
          </a:prstGeom>
        </p:spPr>
      </p:pic>
    </p:spTree>
    <p:extLst>
      <p:ext uri="{BB962C8B-B14F-4D97-AF65-F5344CB8AC3E}">
        <p14:creationId xmlns:p14="http://schemas.microsoft.com/office/powerpoint/2010/main" val="287758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819150"/>
            <a:ext cx="3962400" cy="4114800"/>
          </a:xfrm>
          <a:prstGeom prst="rect">
            <a:avLst/>
          </a:prstGeom>
        </p:spPr>
        <p:txBody>
          <a:bodyPr>
            <a:normAutofit/>
          </a:bodyPr>
          <a:lstStyle>
            <a:lvl1pPr>
              <a:defRPr sz="2800">
                <a:solidFill>
                  <a:schemeClr val="tx2"/>
                </a:solidFill>
                <a:latin typeface="+mj-lt"/>
              </a:defRPr>
            </a:lvl1pPr>
            <a:lvl2pPr>
              <a:buClr>
                <a:schemeClr val="accent2"/>
              </a:buClr>
              <a:defRPr sz="2400">
                <a:solidFill>
                  <a:schemeClr val="tx2"/>
                </a:solidFill>
              </a:defRPr>
            </a:lvl2pPr>
            <a:lvl3pPr>
              <a:defRPr sz="2000">
                <a:solidFill>
                  <a:schemeClr val="tx2"/>
                </a:solidFill>
              </a:defRPr>
            </a:lvl3pPr>
            <a:lvl4pPr>
              <a:buClr>
                <a:schemeClr val="accent6"/>
              </a:buClr>
              <a:defRPr sz="1800">
                <a:solidFill>
                  <a:schemeClr val="tx2"/>
                </a:solidFill>
              </a:defRPr>
            </a:lvl4pPr>
            <a:lvl5pPr>
              <a:buClr>
                <a:schemeClr val="accent6"/>
              </a:buCl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Rectangle 8">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itle Placeholder 6">
            <a:extLst>
              <a:ext uri="{FF2B5EF4-FFF2-40B4-BE49-F238E27FC236}">
                <a16:creationId xmlns:a16="http://schemas.microsoft.com/office/drawing/2014/main" id="{482C37E5-62D8-4666-BFA2-001ED122E35B}"/>
              </a:ext>
            </a:extLst>
          </p:cNvPr>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7" name="Text Placeholder 5">
            <a:extLst>
              <a:ext uri="{FF2B5EF4-FFF2-40B4-BE49-F238E27FC236}">
                <a16:creationId xmlns:a16="http://schemas.microsoft.com/office/drawing/2014/main" id="{9E57EDE7-0984-4527-952F-84697AE38737}"/>
              </a:ext>
            </a:extLst>
          </p:cNvPr>
          <p:cNvSpPr>
            <a:spLocks noGrp="1"/>
          </p:cNvSpPr>
          <p:nvPr>
            <p:ph type="body" sz="quarter" idx="11"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0" name="Content Placeholder 2">
            <a:extLst>
              <a:ext uri="{FF2B5EF4-FFF2-40B4-BE49-F238E27FC236}">
                <a16:creationId xmlns:a16="http://schemas.microsoft.com/office/drawing/2014/main" id="{1ACB1EDA-C861-47B6-BF97-FF75FAE57E82}"/>
              </a:ext>
            </a:extLst>
          </p:cNvPr>
          <p:cNvSpPr>
            <a:spLocks noGrp="1"/>
          </p:cNvSpPr>
          <p:nvPr>
            <p:ph sz="half" idx="12"/>
          </p:nvPr>
        </p:nvSpPr>
        <p:spPr>
          <a:xfrm>
            <a:off x="5029200" y="819150"/>
            <a:ext cx="3962400" cy="4114800"/>
          </a:xfrm>
          <a:prstGeom prst="rect">
            <a:avLst/>
          </a:prstGeom>
        </p:spPr>
        <p:txBody>
          <a:bodyPr>
            <a:normAutofit/>
          </a:bodyPr>
          <a:lstStyle>
            <a:lvl1pPr>
              <a:defRPr sz="2800">
                <a:solidFill>
                  <a:schemeClr val="tx2"/>
                </a:solidFill>
                <a:latin typeface="+mj-lt"/>
              </a:defRPr>
            </a:lvl1pPr>
            <a:lvl2pPr>
              <a:buClr>
                <a:schemeClr val="accent2"/>
              </a:buClr>
              <a:defRPr sz="2400">
                <a:solidFill>
                  <a:schemeClr val="tx2"/>
                </a:solidFill>
              </a:defRPr>
            </a:lvl2pPr>
            <a:lvl3pPr>
              <a:defRPr sz="2000">
                <a:solidFill>
                  <a:schemeClr val="tx2"/>
                </a:solidFill>
              </a:defRPr>
            </a:lvl3pPr>
            <a:lvl4pPr>
              <a:buClr>
                <a:schemeClr val="accent6"/>
              </a:buClr>
              <a:defRPr sz="1800">
                <a:solidFill>
                  <a:schemeClr val="tx2"/>
                </a:solidFill>
              </a:defRPr>
            </a:lvl4pPr>
            <a:lvl5pPr>
              <a:buClr>
                <a:schemeClr val="accent6"/>
              </a:buCl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652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5" name="Title 1"/>
          <p:cNvSpPr>
            <a:spLocks noGrp="1"/>
          </p:cNvSpPr>
          <p:nvPr>
            <p:ph type="ctrTitle"/>
          </p:nvPr>
        </p:nvSpPr>
        <p:spPr>
          <a:xfrm>
            <a:off x="1219214" y="831540"/>
            <a:ext cx="7066476" cy="540060"/>
          </a:xfrm>
          <a:prstGeom prst="rect">
            <a:avLst/>
          </a:prstGeom>
        </p:spPr>
        <p:txBody>
          <a:bodyPr rtlCol="0" anchor="ctr" anchorCtr="0">
            <a:normAutofit/>
          </a:bodyPr>
          <a:lstStyle>
            <a:lvl1pPr>
              <a:defRPr lang="bg-BG" sz="3600" dirty="0"/>
            </a:lvl1pPr>
          </a:lstStyle>
          <a:p>
            <a:pPr lvl="0"/>
            <a:r>
              <a:rPr lang="en-US"/>
              <a:t>Click to edit Master title style</a:t>
            </a:r>
            <a:endParaRPr lang="bg-BG" dirty="0"/>
          </a:p>
        </p:txBody>
      </p:sp>
      <p:sp>
        <p:nvSpPr>
          <p:cNvPr id="8" name="Text Placeholder 3"/>
          <p:cNvSpPr>
            <a:spLocks noGrp="1"/>
          </p:cNvSpPr>
          <p:nvPr>
            <p:ph type="body" sz="quarter" idx="12"/>
          </p:nvPr>
        </p:nvSpPr>
        <p:spPr>
          <a:xfrm>
            <a:off x="1219200" y="1428750"/>
            <a:ext cx="7066504" cy="1459706"/>
          </a:xfrm>
        </p:spPr>
        <p:txBody>
          <a:bodyPr>
            <a:normAutofit/>
          </a:bodyPr>
          <a:lstStyle>
            <a:lvl1pPr marL="0" indent="0" algn="ctr">
              <a:buNone/>
              <a:defRPr lang="en-US" sz="2800" b="0" kern="1200" dirty="0" smtClean="0">
                <a:solidFill>
                  <a:schemeClr val="accent6">
                    <a:lumMod val="75000"/>
                    <a:lumOff val="25000"/>
                  </a:schemeClr>
                </a:solidFill>
                <a:latin typeface="Franklin Gothic Medium" panose="020B0603020102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Subtitle 2">
            <a:extLst>
              <a:ext uri="{FF2B5EF4-FFF2-40B4-BE49-F238E27FC236}">
                <a16:creationId xmlns:a16="http://schemas.microsoft.com/office/drawing/2014/main" id="{99D8BAB2-3CAE-4183-A5D4-FCACB2D2E0B6}"/>
              </a:ext>
            </a:extLst>
          </p:cNvPr>
          <p:cNvSpPr>
            <a:spLocks noGrp="1"/>
          </p:cNvSpPr>
          <p:nvPr>
            <p:ph type="subTitle" idx="1" hasCustomPrompt="1"/>
          </p:nvPr>
        </p:nvSpPr>
        <p:spPr>
          <a:xfrm>
            <a:off x="1219200" y="4248150"/>
            <a:ext cx="7066504" cy="434355"/>
          </a:xfrm>
          <a:prstGeom prst="rect">
            <a:avLst/>
          </a:prstGeom>
        </p:spPr>
        <p:txBody>
          <a:bodyPr/>
          <a:lstStyle>
            <a:lvl1pPr marL="0" indent="0" algn="ctr">
              <a:buNone/>
              <a:defRPr sz="900" b="0" baseline="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Disclaimer</a:t>
            </a:r>
            <a:endParaRPr lang="bg-BG" dirty="0"/>
          </a:p>
        </p:txBody>
      </p:sp>
      <p:sp>
        <p:nvSpPr>
          <p:cNvPr id="14" name="Text Placeholder 5">
            <a:extLst>
              <a:ext uri="{FF2B5EF4-FFF2-40B4-BE49-F238E27FC236}">
                <a16:creationId xmlns:a16="http://schemas.microsoft.com/office/drawing/2014/main" id="{9269219C-07B2-4867-A5C5-E312B8FBD5EC}"/>
              </a:ext>
            </a:extLst>
          </p:cNvPr>
          <p:cNvSpPr>
            <a:spLocks noGrp="1"/>
          </p:cNvSpPr>
          <p:nvPr>
            <p:ph type="body" sz="quarter" idx="10"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Tree>
    <p:extLst>
      <p:ext uri="{BB962C8B-B14F-4D97-AF65-F5344CB8AC3E}">
        <p14:creationId xmlns:p14="http://schemas.microsoft.com/office/powerpoint/2010/main" val="189532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Subtitle and Image">
    <p:spTree>
      <p:nvGrpSpPr>
        <p:cNvPr id="1" name=""/>
        <p:cNvGrpSpPr/>
        <p:nvPr/>
      </p:nvGrpSpPr>
      <p:grpSpPr>
        <a:xfrm>
          <a:off x="0" y="0"/>
          <a:ext cx="0" cy="0"/>
          <a:chOff x="0" y="0"/>
          <a:chExt cx="0" cy="0"/>
        </a:xfrm>
      </p:grpSpPr>
      <p:sp>
        <p:nvSpPr>
          <p:cNvPr id="15" name="Picture Placeholder 7"/>
          <p:cNvSpPr>
            <a:spLocks noGrp="1"/>
          </p:cNvSpPr>
          <p:nvPr>
            <p:ph type="pic" sz="quarter" idx="10"/>
          </p:nvPr>
        </p:nvSpPr>
        <p:spPr>
          <a:xfrm>
            <a:off x="1219200" y="1728186"/>
            <a:ext cx="7066503" cy="1891208"/>
          </a:xfrm>
          <a:prstGeom prst="rect">
            <a:avLst/>
          </a:prstGeom>
        </p:spPr>
        <p:txBody>
          <a:bodyPr rtlCol="0">
            <a:normAutofit/>
          </a:bodyPr>
          <a:lstStyle>
            <a:lvl1pPr marL="0" indent="0">
              <a:buNone/>
              <a:defRPr sz="1600">
                <a:solidFill>
                  <a:schemeClr val="bg1"/>
                </a:solidFill>
              </a:defRPr>
            </a:lvl1pPr>
          </a:lstStyle>
          <a:p>
            <a:pPr lvl="0"/>
            <a:r>
              <a:rPr lang="en-US" noProof="0"/>
              <a:t>Click icon to add picture</a:t>
            </a:r>
            <a:endParaRPr lang="bg-BG" noProof="0" dirty="0"/>
          </a:p>
        </p:txBody>
      </p:sp>
      <p:sp>
        <p:nvSpPr>
          <p:cNvPr id="19" name="Title 1"/>
          <p:cNvSpPr>
            <a:spLocks noGrp="1"/>
          </p:cNvSpPr>
          <p:nvPr>
            <p:ph type="ctrTitle"/>
          </p:nvPr>
        </p:nvSpPr>
        <p:spPr>
          <a:xfrm>
            <a:off x="1219199" y="626661"/>
            <a:ext cx="7066503" cy="540060"/>
          </a:xfrm>
          <a:prstGeom prst="rect">
            <a:avLst/>
          </a:prstGeom>
        </p:spPr>
        <p:txBody>
          <a:bodyPr rtlCol="0" anchor="ctr" anchorCtr="0">
            <a:normAutofit/>
          </a:bodyPr>
          <a:lstStyle>
            <a:lvl1pPr>
              <a:defRPr lang="bg-BG" sz="3600" dirty="0"/>
            </a:lvl1pPr>
          </a:lstStyle>
          <a:p>
            <a:pPr lvl="0"/>
            <a:r>
              <a:rPr lang="en-US"/>
              <a:t>Click to edit Master title style</a:t>
            </a:r>
            <a:endParaRPr lang="bg-BG" dirty="0"/>
          </a:p>
        </p:txBody>
      </p:sp>
      <p:sp>
        <p:nvSpPr>
          <p:cNvPr id="20" name="Text Placeholder 3"/>
          <p:cNvSpPr>
            <a:spLocks noGrp="1"/>
          </p:cNvSpPr>
          <p:nvPr>
            <p:ph type="body" sz="quarter" idx="11"/>
          </p:nvPr>
        </p:nvSpPr>
        <p:spPr>
          <a:xfrm>
            <a:off x="1219186" y="1159669"/>
            <a:ext cx="7066531" cy="431006"/>
          </a:xfrm>
        </p:spPr>
        <p:txBody>
          <a:bodyPr>
            <a:normAutofit/>
          </a:bodyPr>
          <a:lstStyle>
            <a:lvl1pPr marL="0" indent="0" algn="ctr">
              <a:buNone/>
              <a:defRPr lang="en-US" sz="2800" b="0" kern="1200" dirty="0" smtClean="0">
                <a:solidFill>
                  <a:schemeClr val="accent6">
                    <a:lumMod val="75000"/>
                    <a:lumOff val="25000"/>
                  </a:schemeClr>
                </a:solidFill>
                <a:latin typeface="Franklin Gothic Medium" panose="020B0603020102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5">
            <a:extLst>
              <a:ext uri="{FF2B5EF4-FFF2-40B4-BE49-F238E27FC236}">
                <a16:creationId xmlns:a16="http://schemas.microsoft.com/office/drawing/2014/main" id="{F6EAA29C-B20B-4016-B236-1BB380844E13}"/>
              </a:ext>
            </a:extLst>
          </p:cNvPr>
          <p:cNvSpPr>
            <a:spLocks noGrp="1"/>
          </p:cNvSpPr>
          <p:nvPr>
            <p:ph type="body" sz="quarter" idx="12"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8" name="Subtitle 2">
            <a:extLst>
              <a:ext uri="{FF2B5EF4-FFF2-40B4-BE49-F238E27FC236}">
                <a16:creationId xmlns:a16="http://schemas.microsoft.com/office/drawing/2014/main" id="{8DBD2017-CC92-4304-B145-DA43455004FF}"/>
              </a:ext>
            </a:extLst>
          </p:cNvPr>
          <p:cNvSpPr>
            <a:spLocks noGrp="1"/>
          </p:cNvSpPr>
          <p:nvPr>
            <p:ph type="subTitle" idx="1" hasCustomPrompt="1"/>
          </p:nvPr>
        </p:nvSpPr>
        <p:spPr>
          <a:xfrm>
            <a:off x="1219200" y="4248150"/>
            <a:ext cx="7066504" cy="434355"/>
          </a:xfrm>
          <a:prstGeom prst="rect">
            <a:avLst/>
          </a:prstGeom>
        </p:spPr>
        <p:txBody>
          <a:bodyPr/>
          <a:lstStyle>
            <a:lvl1pPr marL="0" indent="0" algn="ctr">
              <a:buNone/>
              <a:defRPr sz="900" b="0" baseline="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Disclaimer</a:t>
            </a:r>
            <a:endParaRPr lang="bg-BG" dirty="0"/>
          </a:p>
        </p:txBody>
      </p:sp>
    </p:spTree>
    <p:extLst>
      <p:ext uri="{BB962C8B-B14F-4D97-AF65-F5344CB8AC3E}">
        <p14:creationId xmlns:p14="http://schemas.microsoft.com/office/powerpoint/2010/main" val="416726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15" name="Picture Placeholder 7"/>
          <p:cNvSpPr>
            <a:spLocks noGrp="1"/>
          </p:cNvSpPr>
          <p:nvPr>
            <p:ph type="pic" sz="quarter" idx="10"/>
          </p:nvPr>
        </p:nvSpPr>
        <p:spPr>
          <a:xfrm>
            <a:off x="1219200" y="1737711"/>
            <a:ext cx="7066503" cy="1891208"/>
          </a:xfrm>
          <a:prstGeom prst="rect">
            <a:avLst/>
          </a:prstGeom>
        </p:spPr>
        <p:txBody>
          <a:bodyPr rtlCol="0">
            <a:normAutofit/>
          </a:bodyPr>
          <a:lstStyle>
            <a:lvl1pPr marL="0" indent="0">
              <a:buNone/>
              <a:defRPr sz="1600">
                <a:solidFill>
                  <a:schemeClr val="bg2"/>
                </a:solidFill>
              </a:defRPr>
            </a:lvl1pPr>
          </a:lstStyle>
          <a:p>
            <a:pPr lvl="0"/>
            <a:r>
              <a:rPr lang="en-US" noProof="0" dirty="0"/>
              <a:t>Click icon to add picture</a:t>
            </a:r>
            <a:endParaRPr lang="bg-BG" noProof="0" dirty="0"/>
          </a:p>
        </p:txBody>
      </p:sp>
      <p:sp>
        <p:nvSpPr>
          <p:cNvPr id="19" name="Title 1"/>
          <p:cNvSpPr>
            <a:spLocks noGrp="1"/>
          </p:cNvSpPr>
          <p:nvPr>
            <p:ph type="ctrTitle"/>
          </p:nvPr>
        </p:nvSpPr>
        <p:spPr>
          <a:xfrm>
            <a:off x="1219200" y="945840"/>
            <a:ext cx="7066503" cy="540060"/>
          </a:xfrm>
          <a:prstGeom prst="rect">
            <a:avLst/>
          </a:prstGeom>
        </p:spPr>
        <p:txBody>
          <a:bodyPr rtlCol="0" anchor="ctr" anchorCtr="0">
            <a:normAutofit/>
          </a:bodyPr>
          <a:lstStyle>
            <a:lvl1pPr>
              <a:defRPr lang="bg-BG" sz="3600" dirty="0"/>
            </a:lvl1pPr>
          </a:lstStyle>
          <a:p>
            <a:pPr lvl="0"/>
            <a:r>
              <a:rPr lang="en-US"/>
              <a:t>Click to edit Master title style</a:t>
            </a:r>
            <a:endParaRPr lang="bg-BG" dirty="0"/>
          </a:p>
        </p:txBody>
      </p:sp>
      <p:sp>
        <p:nvSpPr>
          <p:cNvPr id="12" name="Text Placeholder 5">
            <a:extLst>
              <a:ext uri="{FF2B5EF4-FFF2-40B4-BE49-F238E27FC236}">
                <a16:creationId xmlns:a16="http://schemas.microsoft.com/office/drawing/2014/main" id="{33CFECB1-C723-4F5C-8876-4E8FAE98735E}"/>
              </a:ext>
            </a:extLst>
          </p:cNvPr>
          <p:cNvSpPr>
            <a:spLocks noGrp="1"/>
          </p:cNvSpPr>
          <p:nvPr>
            <p:ph type="body" sz="quarter" idx="11"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3" name="Subtitle 2">
            <a:extLst>
              <a:ext uri="{FF2B5EF4-FFF2-40B4-BE49-F238E27FC236}">
                <a16:creationId xmlns:a16="http://schemas.microsoft.com/office/drawing/2014/main" id="{825D5D31-A9C3-41AE-A762-B1449AD48C77}"/>
              </a:ext>
            </a:extLst>
          </p:cNvPr>
          <p:cNvSpPr>
            <a:spLocks noGrp="1"/>
          </p:cNvSpPr>
          <p:nvPr>
            <p:ph type="subTitle" idx="1" hasCustomPrompt="1"/>
          </p:nvPr>
        </p:nvSpPr>
        <p:spPr>
          <a:xfrm>
            <a:off x="1219200" y="4248150"/>
            <a:ext cx="7066504" cy="434355"/>
          </a:xfrm>
          <a:prstGeom prst="rect">
            <a:avLst/>
          </a:prstGeom>
        </p:spPr>
        <p:txBody>
          <a:bodyPr/>
          <a:lstStyle>
            <a:lvl1pPr marL="0" indent="0" algn="ctr">
              <a:buNone/>
              <a:defRPr sz="900" b="0" baseline="0">
                <a:solidFill>
                  <a:schemeClr val="tx1"/>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Disclaimer</a:t>
            </a:r>
            <a:endParaRPr lang="bg-BG" dirty="0"/>
          </a:p>
        </p:txBody>
      </p:sp>
    </p:spTree>
    <p:extLst>
      <p:ext uri="{BB962C8B-B14F-4D97-AF65-F5344CB8AC3E}">
        <p14:creationId xmlns:p14="http://schemas.microsoft.com/office/powerpoint/2010/main" val="3328872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B6B93-4988-1034-ABAB-708F879AC6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Text Placeholder 7">
            <a:extLst>
              <a:ext uri="{FF2B5EF4-FFF2-40B4-BE49-F238E27FC236}">
                <a16:creationId xmlns:a16="http://schemas.microsoft.com/office/drawing/2014/main" id="{CD91F8F2-9C1F-4561-8A88-E33FE542DBE1}"/>
              </a:ext>
            </a:extLst>
          </p:cNvPr>
          <p:cNvSpPr>
            <a:spLocks noGrp="1"/>
          </p:cNvSpPr>
          <p:nvPr>
            <p:ph idx="1" hasCustomPrompt="1"/>
          </p:nvPr>
        </p:nvSpPr>
        <p:spPr bwMode="auto">
          <a:xfrm>
            <a:off x="1439888" y="1930710"/>
            <a:ext cx="64087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bg1"/>
                </a:solidFill>
              </a:defRPr>
            </a:lvl1pPr>
            <a:lvl2pPr>
              <a:buClr>
                <a:srgbClr val="F59F87"/>
              </a:buClr>
              <a:defRPr/>
            </a:lvl2pPr>
            <a:lvl4pPr>
              <a:buClr>
                <a:srgbClr val="F59F87"/>
              </a:buClr>
              <a:defRPr/>
            </a:lvl4pPr>
            <a:lvl5pPr>
              <a:buClr>
                <a:srgbClr val="F59F87"/>
              </a:buClr>
              <a:defRPr/>
            </a:lvl5pPr>
          </a:lstStyle>
          <a:p>
            <a:pPr lvl="0"/>
            <a:r>
              <a:rPr lang="en-US" altLang="en-US" dirty="0"/>
              <a:t>Click to Edit Acknowledgements</a:t>
            </a:r>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lvl="0"/>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Click to Edit Acknowledgements</a:t>
            </a:r>
          </a:p>
          <a:p>
            <a:pPr lvl="0"/>
            <a:endParaRPr lang="en-US" altLang="en-US" dirty="0"/>
          </a:p>
        </p:txBody>
      </p:sp>
      <p:sp>
        <p:nvSpPr>
          <p:cNvPr id="5" name="Title 1"/>
          <p:cNvSpPr>
            <a:spLocks noGrp="1"/>
          </p:cNvSpPr>
          <p:nvPr>
            <p:ph type="ctrTitle" hasCustomPrompt="1"/>
          </p:nvPr>
        </p:nvSpPr>
        <p:spPr>
          <a:xfrm>
            <a:off x="1439888" y="1276350"/>
            <a:ext cx="6408712" cy="540060"/>
          </a:xfrm>
          <a:prstGeom prst="rect">
            <a:avLst/>
          </a:prstGeom>
        </p:spPr>
        <p:txBody>
          <a:bodyPr rtlCol="0" anchor="ctr" anchorCtr="0">
            <a:normAutofit/>
          </a:bodyPr>
          <a:lstStyle>
            <a:lvl1pPr>
              <a:defRPr lang="bg-BG" sz="3600" dirty="0">
                <a:solidFill>
                  <a:schemeClr val="bg1"/>
                </a:solidFill>
              </a:defRPr>
            </a:lvl1pPr>
          </a:lstStyle>
          <a:p>
            <a:pPr lvl="0"/>
            <a:r>
              <a:rPr lang="en-US" dirty="0"/>
              <a:t>Thank You</a:t>
            </a:r>
            <a:endParaRPr lang="bg-BG" dirty="0"/>
          </a:p>
        </p:txBody>
      </p:sp>
    </p:spTree>
    <p:extLst>
      <p:ext uri="{BB962C8B-B14F-4D97-AF65-F5344CB8AC3E}">
        <p14:creationId xmlns:p14="http://schemas.microsoft.com/office/powerpoint/2010/main" val="4251354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714776" y="6438"/>
            <a:ext cx="8429223" cy="5137062"/>
          </a:xfrm>
          <a:prstGeom prst="rect">
            <a:avLst/>
          </a:prstGeom>
        </p:spPr>
        <p:txBody>
          <a:bodyPr rtlCol="0">
            <a:normAutofit/>
          </a:bodyPr>
          <a:lstStyle>
            <a:lvl1pPr marL="342900" indent="-342900">
              <a:defRPr lang="bg-BG" sz="3200" kern="1200" noProof="0" dirty="0">
                <a:solidFill>
                  <a:schemeClr val="bg2"/>
                </a:solidFill>
                <a:latin typeface="Franklin Gothic Demi" panose="020B0703020102020204" pitchFamily="34" charset="0"/>
                <a:ea typeface="+mn-ea"/>
                <a:cs typeface="+mn-cs"/>
              </a:defRPr>
            </a:lvl1pPr>
          </a:lstStyle>
          <a:p>
            <a:pPr marL="342900" lvl="0" indent="-342900" algn="l" rtl="0" eaLnBrk="1" fontAlgn="base" hangingPunct="1">
              <a:spcBef>
                <a:spcPct val="20000"/>
              </a:spcBef>
              <a:spcAft>
                <a:spcPct val="0"/>
              </a:spcAft>
              <a:buFont typeface="Arial" charset="0"/>
              <a:buChar char="•"/>
            </a:pPr>
            <a:r>
              <a:rPr lang="en-US" noProof="0" dirty="0"/>
              <a:t>Click icon to add picture</a:t>
            </a:r>
            <a:endParaRPr lang="bg-BG" noProof="0" dirty="0"/>
          </a:p>
        </p:txBody>
      </p:sp>
      <p:sp>
        <p:nvSpPr>
          <p:cNvPr id="5" name="Rectangle 4">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6" name="Rectangle 5">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32146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5" name="Rectangle 4">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08484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807F-33AC-B2D1-40F0-D1840EB63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AA6A8B-50CA-0BC8-832E-CAF327990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652A8-101B-01CE-AF01-0EA7E0F4E7D3}"/>
              </a:ext>
            </a:extLst>
          </p:cNvPr>
          <p:cNvSpPr>
            <a:spLocks noGrp="1"/>
          </p:cNvSpPr>
          <p:nvPr>
            <p:ph type="dt" sz="half" idx="10"/>
          </p:nvPr>
        </p:nvSpPr>
        <p:spPr/>
        <p:txBody>
          <a:bodyPr/>
          <a:lstStyle/>
          <a:p>
            <a:fld id="{7E4DBC34-D0CF-DB43-A8A3-9C8D8D903555}" type="datetimeFigureOut">
              <a:rPr lang="en-US" smtClean="0"/>
              <a:t>4/7/23</a:t>
            </a:fld>
            <a:endParaRPr lang="en-US"/>
          </a:p>
        </p:txBody>
      </p:sp>
      <p:sp>
        <p:nvSpPr>
          <p:cNvPr id="5" name="Footer Placeholder 4">
            <a:extLst>
              <a:ext uri="{FF2B5EF4-FFF2-40B4-BE49-F238E27FC236}">
                <a16:creationId xmlns:a16="http://schemas.microsoft.com/office/drawing/2014/main" id="{E442C783-6809-848C-0BE1-5F1F83501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2F96E-92A5-ACF0-7486-DD3C95922275}"/>
              </a:ext>
            </a:extLst>
          </p:cNvPr>
          <p:cNvSpPr>
            <a:spLocks noGrp="1"/>
          </p:cNvSpPr>
          <p:nvPr>
            <p:ph type="sldNum" sz="quarter" idx="12"/>
          </p:nvPr>
        </p:nvSpPr>
        <p:spPr/>
        <p:txBody>
          <a:bodyPr/>
          <a:lstStyle/>
          <a:p>
            <a:fld id="{E9A5CD5E-8553-C643-8641-C66F8CAE292E}" type="slidenum">
              <a:rPr lang="en-US" smtClean="0"/>
              <a:t>‹#›</a:t>
            </a:fld>
            <a:endParaRPr lang="en-US"/>
          </a:p>
        </p:txBody>
      </p:sp>
    </p:spTree>
    <p:extLst>
      <p:ext uri="{BB962C8B-B14F-4D97-AF65-F5344CB8AC3E}">
        <p14:creationId xmlns:p14="http://schemas.microsoft.com/office/powerpoint/2010/main" val="267438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A2BEF6-760C-35A7-81C4-38A01E1659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Placeholder 6">
            <a:extLst>
              <a:ext uri="{FF2B5EF4-FFF2-40B4-BE49-F238E27FC236}">
                <a16:creationId xmlns:a16="http://schemas.microsoft.com/office/drawing/2014/main" id="{FEBFB844-2AD7-4181-82CC-1BFF9A225418}"/>
              </a:ext>
            </a:extLst>
          </p:cNvPr>
          <p:cNvSpPr>
            <a:spLocks noGrp="1"/>
          </p:cNvSpPr>
          <p:nvPr>
            <p:ph type="title" hasCustomPrompt="1"/>
          </p:nvPr>
        </p:nvSpPr>
        <p:spPr bwMode="auto">
          <a:xfrm>
            <a:off x="491576" y="1428750"/>
            <a:ext cx="583302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a:defRPr sz="4000" b="1">
                <a:solidFill>
                  <a:schemeClr val="bg1"/>
                </a:solidFill>
                <a:latin typeface="Arial" panose="020B0604020202020204" pitchFamily="34" charset="0"/>
                <a:cs typeface="Arial" panose="020B0604020202020204" pitchFamily="34" charset="0"/>
              </a:defRPr>
            </a:lvl1pPr>
          </a:lstStyle>
          <a:p>
            <a:pPr lvl="0"/>
            <a:r>
              <a:rPr lang="en-US" altLang="en-US" dirty="0"/>
              <a:t>Click to edit title</a:t>
            </a:r>
          </a:p>
        </p:txBody>
      </p:sp>
      <p:sp>
        <p:nvSpPr>
          <p:cNvPr id="6" name="Text Placeholder 5">
            <a:extLst>
              <a:ext uri="{FF2B5EF4-FFF2-40B4-BE49-F238E27FC236}">
                <a16:creationId xmlns:a16="http://schemas.microsoft.com/office/drawing/2014/main" id="{8DAE6BFD-464B-4790-A8EA-8F7462D6EAB7}"/>
              </a:ext>
            </a:extLst>
          </p:cNvPr>
          <p:cNvSpPr>
            <a:spLocks noGrp="1"/>
          </p:cNvSpPr>
          <p:nvPr>
            <p:ph type="body" sz="quarter" idx="10" hasCustomPrompt="1"/>
          </p:nvPr>
        </p:nvSpPr>
        <p:spPr>
          <a:xfrm>
            <a:off x="491576" y="3015666"/>
            <a:ext cx="5833024" cy="85148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Click to edit subtitle</a:t>
            </a:r>
          </a:p>
        </p:txBody>
      </p:sp>
      <p:sp>
        <p:nvSpPr>
          <p:cNvPr id="17" name="Text Placeholder 5">
            <a:extLst>
              <a:ext uri="{FF2B5EF4-FFF2-40B4-BE49-F238E27FC236}">
                <a16:creationId xmlns:a16="http://schemas.microsoft.com/office/drawing/2014/main" id="{6B388E5A-2D08-435E-9A10-0C506E6E3BDA}"/>
              </a:ext>
            </a:extLst>
          </p:cNvPr>
          <p:cNvSpPr>
            <a:spLocks noGrp="1"/>
          </p:cNvSpPr>
          <p:nvPr>
            <p:ph type="body" sz="quarter" idx="11" hasCustomPrompt="1"/>
          </p:nvPr>
        </p:nvSpPr>
        <p:spPr>
          <a:xfrm>
            <a:off x="491576" y="4019550"/>
            <a:ext cx="5833024" cy="307181"/>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dirty="0"/>
              <a:t>Click to edit presenter</a:t>
            </a:r>
          </a:p>
        </p:txBody>
      </p:sp>
      <p:sp>
        <p:nvSpPr>
          <p:cNvPr id="18" name="Text Placeholder 5">
            <a:extLst>
              <a:ext uri="{FF2B5EF4-FFF2-40B4-BE49-F238E27FC236}">
                <a16:creationId xmlns:a16="http://schemas.microsoft.com/office/drawing/2014/main" id="{9BE6ED6F-97D4-4B0F-B69F-AE486F3F8518}"/>
              </a:ext>
            </a:extLst>
          </p:cNvPr>
          <p:cNvSpPr>
            <a:spLocks noGrp="1"/>
          </p:cNvSpPr>
          <p:nvPr>
            <p:ph type="body" sz="quarter" idx="12" hasCustomPrompt="1"/>
          </p:nvPr>
        </p:nvSpPr>
        <p:spPr>
          <a:xfrm>
            <a:off x="491576" y="4326731"/>
            <a:ext cx="5833024" cy="531019"/>
          </a:xfrm>
        </p:spPr>
        <p:txBody>
          <a:bodyPr/>
          <a:lstStyle>
            <a:lvl1pPr marL="0" indent="0">
              <a:buNone/>
              <a:defRPr sz="1200">
                <a:solidFill>
                  <a:schemeClr val="bg1"/>
                </a:solidFill>
                <a:latin typeface="Arial" panose="020B0604020202020204" pitchFamily="34" charset="0"/>
                <a:cs typeface="Arial" panose="020B0604020202020204" pitchFamily="34" charset="0"/>
              </a:defRPr>
            </a:lvl1pPr>
          </a:lstStyle>
          <a:p>
            <a:pPr lvl="0"/>
            <a:r>
              <a:rPr lang="en-US" dirty="0"/>
              <a:t>Click to edit co-presenter/organization</a:t>
            </a:r>
          </a:p>
        </p:txBody>
      </p:sp>
    </p:spTree>
    <p:extLst>
      <p:ext uri="{BB962C8B-B14F-4D97-AF65-F5344CB8AC3E}">
        <p14:creationId xmlns:p14="http://schemas.microsoft.com/office/powerpoint/2010/main" val="399228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No Imag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536B7-8C76-6EE4-DE88-CD6E9D52F6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hasCustomPrompt="1"/>
          </p:nvPr>
        </p:nvSpPr>
        <p:spPr>
          <a:xfrm>
            <a:off x="533400" y="1062450"/>
            <a:ext cx="4191000" cy="3082542"/>
          </a:xfrm>
          <a:prstGeom prst="rect">
            <a:avLst/>
          </a:prstGeom>
          <a:noFill/>
        </p:spPr>
        <p:txBody>
          <a:bodyPr lIns="274320" tIns="0" rIns="274320" bIns="0" anchor="ctr">
            <a:noAutofit/>
          </a:bodyPr>
          <a:lstStyle>
            <a:lvl1pPr marL="0" algn="l" rtl="0" eaLnBrk="1" fontAlgn="base" hangingPunct="1">
              <a:spcBef>
                <a:spcPct val="0"/>
              </a:spcBef>
              <a:spcAft>
                <a:spcPct val="0"/>
              </a:spcAft>
              <a:defRPr lang="en-US" sz="2800" b="1" kern="1200" cap="all" spc="38"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Section header</a:t>
            </a:r>
          </a:p>
        </p:txBody>
      </p:sp>
      <p:sp>
        <p:nvSpPr>
          <p:cNvPr id="6" name="TextBox 5">
            <a:extLst>
              <a:ext uri="{FF2B5EF4-FFF2-40B4-BE49-F238E27FC236}">
                <a16:creationId xmlns:a16="http://schemas.microsoft.com/office/drawing/2014/main" id="{6B196505-33C6-4EE4-9663-F519848833D7}"/>
              </a:ext>
            </a:extLst>
          </p:cNvPr>
          <p:cNvSpPr txBox="1"/>
          <p:nvPr userDrawn="1"/>
        </p:nvSpPr>
        <p:spPr>
          <a:xfrm>
            <a:off x="0" y="4019550"/>
            <a:ext cx="714775" cy="228600"/>
          </a:xfrm>
          <a:prstGeom prst="rect">
            <a:avLst/>
          </a:prstGeom>
          <a:noFill/>
          <a:ln>
            <a:noFill/>
          </a:ln>
        </p:spPr>
        <p:txBody>
          <a:bodyPr vert="horz" wrap="square" lIns="91440" tIns="45720" rIns="91440" bIns="45720" rtlCol="0">
            <a:normAutofit lnSpcReduction="10000"/>
          </a:bodyPr>
          <a:lstStyle/>
          <a:p>
            <a:pPr algn="ctr"/>
            <a:fld id="{25B8601D-1A2B-4E73-8EBF-C7119FC20FA8}" type="slidenum">
              <a:rPr lang="en-US" sz="1000" b="0" smtClean="0">
                <a:solidFill>
                  <a:schemeClr val="tx1">
                    <a:lumMod val="75000"/>
                  </a:schemeClr>
                </a:solidFill>
              </a:rPr>
              <a:pPr algn="ctr"/>
              <a:t>‹#›</a:t>
            </a:fld>
            <a:endParaRPr lang="en-US" sz="1000" b="0" dirty="0">
              <a:solidFill>
                <a:schemeClr val="tx1">
                  <a:lumMod val="75000"/>
                </a:schemeClr>
              </a:solidFill>
            </a:endParaRPr>
          </a:p>
        </p:txBody>
      </p:sp>
    </p:spTree>
    <p:extLst>
      <p:ext uri="{BB962C8B-B14F-4D97-AF65-F5344CB8AC3E}">
        <p14:creationId xmlns:p14="http://schemas.microsoft.com/office/powerpoint/2010/main" val="1379676139"/>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3BC8277-9705-D668-AF59-76E67ED497C3}"/>
              </a:ext>
            </a:extLst>
          </p:cNvPr>
          <p:cNvSpPr>
            <a:spLocks noGrp="1"/>
          </p:cNvSpPr>
          <p:nvPr>
            <p:ph type="pic" sz="quarter" idx="10"/>
          </p:nvPr>
        </p:nvSpPr>
        <p:spPr>
          <a:xfrm>
            <a:off x="714375" y="0"/>
            <a:ext cx="8429625" cy="5143500"/>
          </a:xfrm>
        </p:spPr>
        <p:txBody>
          <a:bodyPr/>
          <a:lstStyle/>
          <a:p>
            <a:r>
              <a:rPr lang="en-US"/>
              <a:t>Click icon to add picture</a:t>
            </a:r>
          </a:p>
        </p:txBody>
      </p:sp>
      <p:sp>
        <p:nvSpPr>
          <p:cNvPr id="2" name="Title 1"/>
          <p:cNvSpPr>
            <a:spLocks noGrp="1"/>
          </p:cNvSpPr>
          <p:nvPr>
            <p:ph type="title" hasCustomPrompt="1"/>
          </p:nvPr>
        </p:nvSpPr>
        <p:spPr>
          <a:xfrm>
            <a:off x="714776" y="3642136"/>
            <a:ext cx="8429224" cy="1021556"/>
          </a:xfrm>
          <a:prstGeom prst="rect">
            <a:avLst/>
          </a:prstGeom>
          <a:solidFill>
            <a:schemeClr val="accent2">
              <a:alpha val="88000"/>
            </a:schemeClr>
          </a:solidFill>
        </p:spPr>
        <p:txBody>
          <a:bodyPr lIns="274320" tIns="0" rIns="274320" bIns="0" anchor="ctr">
            <a:noAutofit/>
          </a:bodyPr>
          <a:lstStyle>
            <a:lvl1pPr marL="0" algn="l" rtl="0" eaLnBrk="1" fontAlgn="base" hangingPunct="1">
              <a:spcBef>
                <a:spcPct val="0"/>
              </a:spcBef>
              <a:spcAft>
                <a:spcPct val="0"/>
              </a:spcAft>
              <a:defRPr lang="en-US" sz="2800" b="1" kern="1200" cap="all" spc="38"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Section header</a:t>
            </a:r>
          </a:p>
        </p:txBody>
      </p:sp>
    </p:spTree>
    <p:extLst>
      <p:ext uri="{BB962C8B-B14F-4D97-AF65-F5344CB8AC3E}">
        <p14:creationId xmlns:p14="http://schemas.microsoft.com/office/powerpoint/2010/main" val="2626079356"/>
      </p:ext>
    </p:extLst>
  </p:cSld>
  <p:clrMapOvr>
    <a:overrideClrMapping bg1="lt1" tx1="dk1" bg2="lt2" tx2="dk2" accent1="accent1" accent2="accent2" accent3="accent3" accent4="accent4" accent5="accent5" accent6="accent6" hlink="hlink" folHlink="folHlink"/>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3BC8277-9705-D668-AF59-76E67ED497C3}"/>
              </a:ext>
            </a:extLst>
          </p:cNvPr>
          <p:cNvSpPr>
            <a:spLocks noGrp="1"/>
          </p:cNvSpPr>
          <p:nvPr>
            <p:ph type="pic" sz="quarter" idx="10"/>
          </p:nvPr>
        </p:nvSpPr>
        <p:spPr>
          <a:xfrm>
            <a:off x="714375" y="0"/>
            <a:ext cx="8429625" cy="5143500"/>
          </a:xfrm>
        </p:spPr>
        <p:txBody>
          <a:bodyPr/>
          <a:lstStyle>
            <a:lvl1pPr>
              <a:defRPr>
                <a:solidFill>
                  <a:schemeClr val="tx2"/>
                </a:solidFill>
              </a:defRPr>
            </a:lvl1pPr>
          </a:lstStyle>
          <a:p>
            <a:r>
              <a:rPr lang="en-US" dirty="0"/>
              <a:t>Click icon to add picture</a:t>
            </a:r>
          </a:p>
        </p:txBody>
      </p:sp>
      <p:sp>
        <p:nvSpPr>
          <p:cNvPr id="2" name="Title 1"/>
          <p:cNvSpPr>
            <a:spLocks noGrp="1"/>
          </p:cNvSpPr>
          <p:nvPr>
            <p:ph type="title" hasCustomPrompt="1"/>
          </p:nvPr>
        </p:nvSpPr>
        <p:spPr>
          <a:xfrm>
            <a:off x="714776" y="3642136"/>
            <a:ext cx="8429224" cy="1021556"/>
          </a:xfrm>
          <a:prstGeom prst="rect">
            <a:avLst/>
          </a:prstGeom>
          <a:solidFill>
            <a:srgbClr val="0BA872">
              <a:alpha val="88000"/>
            </a:srgbClr>
          </a:solidFill>
        </p:spPr>
        <p:txBody>
          <a:bodyPr lIns="274320" tIns="0" rIns="274320" bIns="0" anchor="ctr">
            <a:noAutofit/>
          </a:bodyPr>
          <a:lstStyle>
            <a:lvl1pPr marL="0" algn="l" rtl="0" eaLnBrk="1" fontAlgn="base" hangingPunct="1">
              <a:spcBef>
                <a:spcPct val="0"/>
              </a:spcBef>
              <a:spcAft>
                <a:spcPct val="0"/>
              </a:spcAft>
              <a:defRPr lang="en-US" sz="2800" b="1" kern="1200" cap="all" spc="38"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Section header</a:t>
            </a:r>
          </a:p>
        </p:txBody>
      </p:sp>
    </p:spTree>
    <p:extLst>
      <p:ext uri="{BB962C8B-B14F-4D97-AF65-F5344CB8AC3E}">
        <p14:creationId xmlns:p14="http://schemas.microsoft.com/office/powerpoint/2010/main" val="3852508924"/>
      </p:ext>
    </p:extLst>
  </p:cSld>
  <p:clrMapOvr>
    <a:overrideClrMapping bg1="lt1" tx1="dk1" bg2="lt2" tx2="dk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with Image">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3BC8277-9705-D668-AF59-76E67ED497C3}"/>
              </a:ext>
            </a:extLst>
          </p:cNvPr>
          <p:cNvSpPr>
            <a:spLocks noGrp="1"/>
          </p:cNvSpPr>
          <p:nvPr>
            <p:ph type="pic" sz="quarter" idx="10"/>
          </p:nvPr>
        </p:nvSpPr>
        <p:spPr>
          <a:xfrm>
            <a:off x="714375" y="0"/>
            <a:ext cx="8429625" cy="5143500"/>
          </a:xfrm>
        </p:spPr>
        <p:txBody>
          <a:bodyPr/>
          <a:lstStyle/>
          <a:p>
            <a:r>
              <a:rPr lang="en-US"/>
              <a:t>Click icon to add picture</a:t>
            </a:r>
          </a:p>
        </p:txBody>
      </p:sp>
      <p:sp>
        <p:nvSpPr>
          <p:cNvPr id="2" name="Title 1"/>
          <p:cNvSpPr>
            <a:spLocks noGrp="1"/>
          </p:cNvSpPr>
          <p:nvPr>
            <p:ph type="title" hasCustomPrompt="1"/>
          </p:nvPr>
        </p:nvSpPr>
        <p:spPr>
          <a:xfrm>
            <a:off x="714776" y="3642136"/>
            <a:ext cx="8429224" cy="1021556"/>
          </a:xfrm>
          <a:prstGeom prst="rect">
            <a:avLst/>
          </a:prstGeom>
          <a:solidFill>
            <a:srgbClr val="FE4449">
              <a:alpha val="88000"/>
            </a:srgbClr>
          </a:solidFill>
        </p:spPr>
        <p:txBody>
          <a:bodyPr lIns="274320" tIns="0" rIns="274320" bIns="0" anchor="ctr">
            <a:noAutofit/>
          </a:bodyPr>
          <a:lstStyle>
            <a:lvl1pPr marL="0" algn="l" rtl="0" eaLnBrk="1" fontAlgn="base" hangingPunct="1">
              <a:spcBef>
                <a:spcPct val="0"/>
              </a:spcBef>
              <a:spcAft>
                <a:spcPct val="0"/>
              </a:spcAft>
              <a:defRPr lang="en-US" sz="2800" b="1" kern="1200" cap="all" spc="38"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Section header</a:t>
            </a:r>
          </a:p>
        </p:txBody>
      </p:sp>
    </p:spTree>
    <p:extLst>
      <p:ext uri="{BB962C8B-B14F-4D97-AF65-F5344CB8AC3E}">
        <p14:creationId xmlns:p14="http://schemas.microsoft.com/office/powerpoint/2010/main" val="2168659231"/>
      </p:ext>
    </p:extLst>
  </p:cSld>
  <p:clrMapOvr>
    <a:overrideClrMapping bg1="lt1" tx1="dk1" bg2="lt2" tx2="dk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with Image">
    <p:bg>
      <p:bgPr>
        <a:solidFill>
          <a:schemeClr val="bg1">
            <a:alpha val="1965"/>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3BC8277-9705-D668-AF59-76E67ED497C3}"/>
              </a:ext>
            </a:extLst>
          </p:cNvPr>
          <p:cNvSpPr>
            <a:spLocks noGrp="1"/>
          </p:cNvSpPr>
          <p:nvPr>
            <p:ph type="pic" sz="quarter" idx="10"/>
          </p:nvPr>
        </p:nvSpPr>
        <p:spPr>
          <a:xfrm>
            <a:off x="714375" y="0"/>
            <a:ext cx="8429625" cy="5143500"/>
          </a:xfrm>
        </p:spPr>
        <p:txBody>
          <a:bodyPr/>
          <a:lstStyle/>
          <a:p>
            <a:r>
              <a:rPr lang="en-US"/>
              <a:t>Click icon to add picture</a:t>
            </a:r>
          </a:p>
        </p:txBody>
      </p:sp>
      <p:sp>
        <p:nvSpPr>
          <p:cNvPr id="2" name="Title 1"/>
          <p:cNvSpPr>
            <a:spLocks noGrp="1"/>
          </p:cNvSpPr>
          <p:nvPr>
            <p:ph type="title" hasCustomPrompt="1"/>
          </p:nvPr>
        </p:nvSpPr>
        <p:spPr>
          <a:xfrm>
            <a:off x="714776" y="3642136"/>
            <a:ext cx="8429224" cy="1021556"/>
          </a:xfrm>
          <a:prstGeom prst="rect">
            <a:avLst/>
          </a:prstGeom>
          <a:solidFill>
            <a:schemeClr val="accent4">
              <a:lumMod val="50000"/>
            </a:schemeClr>
          </a:solidFill>
        </p:spPr>
        <p:txBody>
          <a:bodyPr lIns="274320" tIns="0" rIns="274320" bIns="0" anchor="ctr">
            <a:noAutofit/>
          </a:bodyPr>
          <a:lstStyle>
            <a:lvl1pPr marL="0" algn="l" rtl="0" eaLnBrk="1" fontAlgn="base" hangingPunct="1">
              <a:spcBef>
                <a:spcPct val="0"/>
              </a:spcBef>
              <a:spcAft>
                <a:spcPct val="0"/>
              </a:spcAft>
              <a:defRPr lang="en-US" sz="2800" b="1" kern="1200" cap="all" spc="38"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Section header</a:t>
            </a:r>
          </a:p>
        </p:txBody>
      </p:sp>
    </p:spTree>
    <p:extLst>
      <p:ext uri="{BB962C8B-B14F-4D97-AF65-F5344CB8AC3E}">
        <p14:creationId xmlns:p14="http://schemas.microsoft.com/office/powerpoint/2010/main" val="1884321506"/>
      </p:ext>
    </p:extLst>
  </p:cSld>
  <p:clrMapOvr>
    <a:overrideClrMapping bg1="lt1" tx1="dk1" bg2="lt2" tx2="dk2" accent1="accent1" accent2="accent2" accent3="accent3" accent4="accent4" accent5="accent5" accent6="accent6" hlink="hlink" folHlink="folHlink"/>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itle Placeholder 6">
            <a:extLst>
              <a:ext uri="{FF2B5EF4-FFF2-40B4-BE49-F238E27FC236}">
                <a16:creationId xmlns:a16="http://schemas.microsoft.com/office/drawing/2014/main" id="{4B6655A6-2CC0-4B7C-AAA6-857743F22213}"/>
              </a:ext>
            </a:extLst>
          </p:cNvPr>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6" name="Text Placeholder 5">
            <a:extLst>
              <a:ext uri="{FF2B5EF4-FFF2-40B4-BE49-F238E27FC236}">
                <a16:creationId xmlns:a16="http://schemas.microsoft.com/office/drawing/2014/main" id="{C1D72399-DC6E-4827-B9BD-6D58B094069E}"/>
              </a:ext>
            </a:extLst>
          </p:cNvPr>
          <p:cNvSpPr>
            <a:spLocks noGrp="1"/>
          </p:cNvSpPr>
          <p:nvPr>
            <p:ph type="body" sz="quarter" idx="10"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
        <p:nvSpPr>
          <p:cNvPr id="15" name="Text Placeholder 14">
            <a:extLst>
              <a:ext uri="{FF2B5EF4-FFF2-40B4-BE49-F238E27FC236}">
                <a16:creationId xmlns:a16="http://schemas.microsoft.com/office/drawing/2014/main" id="{B22A9CAC-D17D-4045-927F-AE275FA82D58}"/>
              </a:ext>
            </a:extLst>
          </p:cNvPr>
          <p:cNvSpPr>
            <a:spLocks noGrp="1"/>
          </p:cNvSpPr>
          <p:nvPr>
            <p:ph type="body" sz="quarter" idx="11"/>
          </p:nvPr>
        </p:nvSpPr>
        <p:spPr>
          <a:xfrm>
            <a:off x="914400" y="819150"/>
            <a:ext cx="8077200" cy="4114800"/>
          </a:xfrm>
        </p:spPr>
        <p:txBody>
          <a:bodyPr/>
          <a:lstStyle>
            <a:lvl1pPr>
              <a:defRPr>
                <a:solidFill>
                  <a:schemeClr val="tx2"/>
                </a:solidFill>
              </a:defRPr>
            </a:lvl1pPr>
            <a:lvl2pPr>
              <a:buClr>
                <a:schemeClr val="accent2"/>
              </a:buClr>
              <a:defRPr>
                <a:solidFill>
                  <a:schemeClr val="tx2"/>
                </a:solidFill>
              </a:defRPr>
            </a:lvl2pPr>
            <a:lvl3pPr>
              <a:defRPr>
                <a:solidFill>
                  <a:schemeClr val="tx2"/>
                </a:solidFill>
              </a:defRPr>
            </a:lvl3pPr>
            <a:lvl4pPr>
              <a:buClr>
                <a:srgbClr val="3B9DC9"/>
              </a:buClr>
              <a:defRPr>
                <a:solidFill>
                  <a:schemeClr val="tx2"/>
                </a:solidFill>
              </a:defRPr>
            </a:lvl4pPr>
            <a:lvl5pPr>
              <a:buClr>
                <a:schemeClr val="accent5"/>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587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914400" y="819151"/>
            <a:ext cx="3441576" cy="4114800"/>
          </a:xfrm>
          <a:prstGeom prst="rect">
            <a:avLst/>
          </a:prstGeom>
        </p:spPr>
        <p:txBody>
          <a:bodyPr rtlCol="0">
            <a:normAutofit/>
          </a:bodyPr>
          <a:lstStyle>
            <a:lvl1pPr marL="0" indent="0">
              <a:buNone/>
              <a:defRPr sz="2800">
                <a:solidFill>
                  <a:schemeClr val="tx2"/>
                </a:solidFill>
              </a:defRPr>
            </a:lvl1pPr>
          </a:lstStyle>
          <a:p>
            <a:pPr lvl="0"/>
            <a:r>
              <a:rPr lang="en-US" noProof="0" dirty="0"/>
              <a:t>Click icon to add picture</a:t>
            </a:r>
            <a:endParaRPr lang="bg-BG" noProof="0" dirty="0"/>
          </a:p>
        </p:txBody>
      </p:sp>
      <p:sp>
        <p:nvSpPr>
          <p:cNvPr id="10" name="Rectangle 9">
            <a:hlinkClick r:id="rId2"/>
          </p:cNvPr>
          <p:cNvSpPr/>
          <p:nvPr userDrawn="1"/>
        </p:nvSpPr>
        <p:spPr>
          <a:xfrm>
            <a:off x="254000" y="4746293"/>
            <a:ext cx="38735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hlinkClick r:id="rId3"/>
          </p:cNvPr>
          <p:cNvSpPr/>
          <p:nvPr userDrawn="1"/>
        </p:nvSpPr>
        <p:spPr>
          <a:xfrm>
            <a:off x="660400" y="4750271"/>
            <a:ext cx="381000" cy="3078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Subtitle 2"/>
          <p:cNvSpPr>
            <a:spLocks noGrp="1"/>
          </p:cNvSpPr>
          <p:nvPr>
            <p:ph type="subTitle" idx="1" hasCustomPrompt="1"/>
          </p:nvPr>
        </p:nvSpPr>
        <p:spPr>
          <a:xfrm>
            <a:off x="4495800" y="819151"/>
            <a:ext cx="4455847" cy="4114800"/>
          </a:xfrm>
          <a:prstGeom prst="rect">
            <a:avLst/>
          </a:prstGeom>
        </p:spPr>
        <p:txBody>
          <a:bodyPr rtlCol="0">
            <a:normAutofit/>
          </a:bodyPr>
          <a:lstStyle>
            <a:lvl1pPr marL="0" indent="0" algn="l">
              <a:buNone/>
              <a:defRPr lang="bg-BG" sz="2400" b="0" dirty="0">
                <a:solidFill>
                  <a:schemeClr val="tx2"/>
                </a:solidFill>
                <a:latin typeface="Franklin Gothic Book" panose="020B0503020102020204" pitchFamily="34" charset="0"/>
              </a:defRPr>
            </a:lvl1pPr>
          </a:lstStyle>
          <a:p>
            <a:pPr lvl="0"/>
            <a:r>
              <a:rPr lang="en-US" dirty="0"/>
              <a:t>Click to edit content</a:t>
            </a:r>
            <a:endParaRPr lang="bg-BG" dirty="0"/>
          </a:p>
        </p:txBody>
      </p:sp>
      <p:sp>
        <p:nvSpPr>
          <p:cNvPr id="9" name="Title Placeholder 6">
            <a:extLst>
              <a:ext uri="{FF2B5EF4-FFF2-40B4-BE49-F238E27FC236}">
                <a16:creationId xmlns:a16="http://schemas.microsoft.com/office/drawing/2014/main" id="{38A50045-E057-4873-A7BA-E3545D79DA1D}"/>
              </a:ext>
            </a:extLst>
          </p:cNvPr>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5" name="Text Placeholder 5">
            <a:extLst>
              <a:ext uri="{FF2B5EF4-FFF2-40B4-BE49-F238E27FC236}">
                <a16:creationId xmlns:a16="http://schemas.microsoft.com/office/drawing/2014/main" id="{4DC1C614-3229-469F-BD27-C813246F3E3B}"/>
              </a:ext>
            </a:extLst>
          </p:cNvPr>
          <p:cNvSpPr>
            <a:spLocks noGrp="1"/>
          </p:cNvSpPr>
          <p:nvPr>
            <p:ph type="body" sz="quarter" idx="11" hasCustomPrompt="1"/>
          </p:nvPr>
        </p:nvSpPr>
        <p:spPr>
          <a:xfrm>
            <a:off x="5867400" y="4984123"/>
            <a:ext cx="3124200" cy="159377"/>
          </a:xfrm>
        </p:spPr>
        <p:txBody>
          <a:bodyPr/>
          <a:lstStyle>
            <a:lvl1pPr marL="0" indent="0" algn="r">
              <a:buNone/>
              <a:defRPr sz="600">
                <a:latin typeface="Franklin Gothic Book" panose="020B0503020102020204" pitchFamily="34" charset="0"/>
              </a:defRPr>
            </a:lvl1pPr>
          </a:lstStyle>
          <a:p>
            <a:pPr lvl="0"/>
            <a:r>
              <a:rPr lang="en-US" dirty="0"/>
              <a:t>Click to edit Source:</a:t>
            </a:r>
          </a:p>
        </p:txBody>
      </p:sp>
    </p:spTree>
    <p:extLst>
      <p:ext uri="{BB962C8B-B14F-4D97-AF65-F5344CB8AC3E}">
        <p14:creationId xmlns:p14="http://schemas.microsoft.com/office/powerpoint/2010/main" val="73850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itle Placeholder 6"/>
          <p:cNvSpPr>
            <a:spLocks noGrp="1"/>
          </p:cNvSpPr>
          <p:nvPr>
            <p:ph type="title"/>
          </p:nvPr>
        </p:nvSpPr>
        <p:spPr bwMode="auto">
          <a:xfrm>
            <a:off x="914400" y="126467"/>
            <a:ext cx="8077200" cy="60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dirty="0"/>
              <a:t>Click to edit Master title style</a:t>
            </a:r>
          </a:p>
        </p:txBody>
      </p:sp>
      <p:sp>
        <p:nvSpPr>
          <p:cNvPr id="1029" name="Text Placeholder 7"/>
          <p:cNvSpPr>
            <a:spLocks noGrp="1"/>
          </p:cNvSpPr>
          <p:nvPr>
            <p:ph type="body" idx="1"/>
          </p:nvPr>
        </p:nvSpPr>
        <p:spPr bwMode="auto">
          <a:xfrm>
            <a:off x="914400" y="794303"/>
            <a:ext cx="8077200" cy="413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8" name="TextBox 17">
            <a:extLst>
              <a:ext uri="{FF2B5EF4-FFF2-40B4-BE49-F238E27FC236}">
                <a16:creationId xmlns:a16="http://schemas.microsoft.com/office/drawing/2014/main" id="{5E375305-9059-4EF1-8C29-DBD92FFE391F}"/>
              </a:ext>
            </a:extLst>
          </p:cNvPr>
          <p:cNvSpPr txBox="1"/>
          <p:nvPr userDrawn="1"/>
        </p:nvSpPr>
        <p:spPr>
          <a:xfrm>
            <a:off x="-400" y="4248150"/>
            <a:ext cx="714775" cy="228600"/>
          </a:xfrm>
          <a:prstGeom prst="rect">
            <a:avLst/>
          </a:prstGeom>
          <a:noFill/>
          <a:ln>
            <a:noFill/>
          </a:ln>
        </p:spPr>
        <p:txBody>
          <a:bodyPr vert="horz" wrap="square" lIns="91440" tIns="45720" rIns="91440" bIns="45720" rtlCol="0">
            <a:normAutofit lnSpcReduction="10000"/>
          </a:bodyPr>
          <a:lstStyle/>
          <a:p>
            <a:pPr algn="ctr"/>
            <a:fld id="{25B8601D-1A2B-4E73-8EBF-C7119FC20FA8}" type="slidenum">
              <a:rPr lang="en-US" sz="1000" b="0" smtClean="0">
                <a:solidFill>
                  <a:srgbClr val="F7F5EF"/>
                </a:solidFill>
              </a:rPr>
              <a:pPr algn="ctr"/>
              <a:t>‹#›</a:t>
            </a:fld>
            <a:endParaRPr lang="en-US" sz="1000" b="0" dirty="0">
              <a:solidFill>
                <a:srgbClr val="F7F5EF"/>
              </a:solidFill>
            </a:endParaRPr>
          </a:p>
        </p:txBody>
      </p:sp>
      <p:pic>
        <p:nvPicPr>
          <p:cNvPr id="6" name="Picture 5">
            <a:extLst>
              <a:ext uri="{FF2B5EF4-FFF2-40B4-BE49-F238E27FC236}">
                <a16:creationId xmlns:a16="http://schemas.microsoft.com/office/drawing/2014/main" id="{107D899D-036F-803B-69B3-A42DDC59DD1C}"/>
              </a:ext>
            </a:extLst>
          </p:cNvPr>
          <p:cNvPicPr>
            <a:picLocks noChangeAspect="1"/>
          </p:cNvPicPr>
          <p:nvPr userDrawn="1"/>
        </p:nvPicPr>
        <p:blipFill>
          <a:blip r:embed="rId19" cstate="print">
            <a:extLst>
              <a:ext uri="{28A0092B-C50C-407E-A947-70E740481C1C}">
                <a14:useLocalDpi xmlns:a14="http://schemas.microsoft.com/office/drawing/2010/main"/>
              </a:ext>
            </a:extLst>
          </a:blip>
          <a:srcRect/>
          <a:stretch/>
        </p:blipFill>
        <p:spPr>
          <a:xfrm>
            <a:off x="0" y="0"/>
            <a:ext cx="715517" cy="5143500"/>
          </a:xfrm>
          <a:prstGeom prst="rect">
            <a:avLst/>
          </a:prstGeom>
        </p:spPr>
      </p:pic>
    </p:spTree>
  </p:cSld>
  <p:clrMap bg1="lt1" tx1="dk1" bg2="lt2" tx2="dk2" accent1="accent1" accent2="accent2" accent3="accent3" accent4="accent4" accent5="accent5" accent6="accent6" hlink="hlink" folHlink="folHlink"/>
  <p:sldLayoutIdLst>
    <p:sldLayoutId id="2147483714" r:id="rId1"/>
    <p:sldLayoutId id="2147483833" r:id="rId2"/>
    <p:sldLayoutId id="2147483755" r:id="rId3"/>
    <p:sldLayoutId id="2147483834" r:id="rId4"/>
    <p:sldLayoutId id="2147483835" r:id="rId5"/>
    <p:sldLayoutId id="2147483836" r:id="rId6"/>
    <p:sldLayoutId id="2147483837" r:id="rId7"/>
    <p:sldLayoutId id="2147483722" r:id="rId8"/>
    <p:sldLayoutId id="2147483719" r:id="rId9"/>
    <p:sldLayoutId id="2147483723" r:id="rId10"/>
    <p:sldLayoutId id="2147483726" r:id="rId11"/>
    <p:sldLayoutId id="2147483732" r:id="rId12"/>
    <p:sldLayoutId id="2147483733" r:id="rId13"/>
    <p:sldLayoutId id="2147483756" r:id="rId14"/>
    <p:sldLayoutId id="2147483720" r:id="rId15"/>
    <p:sldLayoutId id="2147483724" r:id="rId16"/>
    <p:sldLayoutId id="2147483838" r:id="rId17"/>
  </p:sldLayoutIdLst>
  <p:hf sldNum="0" hdr="0" ftr="0"/>
  <p:txStyles>
    <p:titleStyle>
      <a:lvl1pPr algn="ctr" rtl="0" eaLnBrk="1" fontAlgn="base" hangingPunct="1">
        <a:spcBef>
          <a:spcPct val="0"/>
        </a:spcBef>
        <a:spcAft>
          <a:spcPct val="0"/>
        </a:spcAft>
        <a:defRPr sz="4000" b="1" kern="1200">
          <a:solidFill>
            <a:schemeClr val="accent6"/>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p:titleStyle>
    <p:bodyStyle>
      <a:lvl1pPr marL="342900" indent="-342900" algn="l" rtl="0" eaLnBrk="1" fontAlgn="base" hangingPunct="1">
        <a:spcBef>
          <a:spcPct val="20000"/>
        </a:spcBef>
        <a:spcAft>
          <a:spcPct val="0"/>
        </a:spcAft>
        <a:buClr>
          <a:schemeClr val="accent3"/>
        </a:buClr>
        <a:buFont typeface="Arial" charset="0"/>
        <a:buChar char="•"/>
        <a:defRPr sz="32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2.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customXml" Target="../ink/ink24.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ustomXml" Target="../ink/ink29.xml"/><Relationship Id="rId18" Type="http://schemas.openxmlformats.org/officeDocument/2006/relationships/image" Target="../media/image52.png"/><Relationship Id="rId3" Type="http://schemas.openxmlformats.org/officeDocument/2006/relationships/image" Target="../media/image45.png"/><Relationship Id="rId21" Type="http://schemas.openxmlformats.org/officeDocument/2006/relationships/customXml" Target="../ink/ink33.xml"/><Relationship Id="rId7" Type="http://schemas.openxmlformats.org/officeDocument/2006/relationships/customXml" Target="../ink/ink26.xml"/><Relationship Id="rId12" Type="http://schemas.openxmlformats.org/officeDocument/2006/relationships/image" Target="../media/image49.png"/><Relationship Id="rId17" Type="http://schemas.openxmlformats.org/officeDocument/2006/relationships/customXml" Target="../ink/ink31.xml"/><Relationship Id="rId2" Type="http://schemas.openxmlformats.org/officeDocument/2006/relationships/notesSlide" Target="../notesSlides/notesSlide18.xml"/><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46.png"/><Relationship Id="rId11" Type="http://schemas.openxmlformats.org/officeDocument/2006/relationships/customXml" Target="../ink/ink28.xml"/><Relationship Id="rId5" Type="http://schemas.openxmlformats.org/officeDocument/2006/relationships/customXml" Target="../ink/ink25.xml"/><Relationship Id="rId15" Type="http://schemas.openxmlformats.org/officeDocument/2006/relationships/customXml" Target="../ink/ink30.xml"/><Relationship Id="rId10" Type="http://schemas.openxmlformats.org/officeDocument/2006/relationships/image" Target="../media/image48.png"/><Relationship Id="rId19" Type="http://schemas.openxmlformats.org/officeDocument/2006/relationships/customXml" Target="../ink/ink32.xml"/><Relationship Id="rId4" Type="http://schemas.microsoft.com/office/2007/relationships/hdphoto" Target="../media/hdphoto4.wdp"/><Relationship Id="rId9" Type="http://schemas.openxmlformats.org/officeDocument/2006/relationships/customXml" Target="../ink/ink27.xml"/><Relationship Id="rId14" Type="http://schemas.openxmlformats.org/officeDocument/2006/relationships/image" Target="../media/image50.png"/><Relationship Id="rId22"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wmf"/><Relationship Id="rId18" Type="http://schemas.openxmlformats.org/officeDocument/2006/relationships/image" Target="../media/image63.png"/><Relationship Id="rId26" Type="http://schemas.openxmlformats.org/officeDocument/2006/relationships/image" Target="../media/image68.png"/><Relationship Id="rId3" Type="http://schemas.openxmlformats.org/officeDocument/2006/relationships/image" Target="../media/image55.png"/><Relationship Id="rId21" Type="http://schemas.microsoft.com/office/2007/relationships/hdphoto" Target="../media/hdphoto13.wdp"/><Relationship Id="rId7" Type="http://schemas.openxmlformats.org/officeDocument/2006/relationships/image" Target="../media/image57.png"/><Relationship Id="rId12" Type="http://schemas.microsoft.com/office/2007/relationships/hdphoto" Target="../media/hdphoto9.wdp"/><Relationship Id="rId17" Type="http://schemas.microsoft.com/office/2007/relationships/hdphoto" Target="../media/hdphoto11.wdp"/><Relationship Id="rId25" Type="http://schemas.openxmlformats.org/officeDocument/2006/relationships/image" Target="../media/image67.wmf"/><Relationship Id="rId2" Type="http://schemas.openxmlformats.org/officeDocument/2006/relationships/notesSlide" Target="../notesSlides/notesSlide21.xml"/><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Layout" Target="../slideLayouts/slideLayout17.xml"/><Relationship Id="rId6" Type="http://schemas.microsoft.com/office/2007/relationships/hdphoto" Target="../media/hdphoto6.wdp"/><Relationship Id="rId11" Type="http://schemas.openxmlformats.org/officeDocument/2006/relationships/image" Target="../media/image59.png"/><Relationship Id="rId24" Type="http://schemas.microsoft.com/office/2007/relationships/hdphoto" Target="../media/hdphoto14.wdp"/><Relationship Id="rId5" Type="http://schemas.openxmlformats.org/officeDocument/2006/relationships/image" Target="../media/image56.png"/><Relationship Id="rId15" Type="http://schemas.microsoft.com/office/2007/relationships/hdphoto" Target="../media/hdphoto10.wdp"/><Relationship Id="rId23" Type="http://schemas.openxmlformats.org/officeDocument/2006/relationships/image" Target="../media/image66.png"/><Relationship Id="rId28" Type="http://schemas.microsoft.com/office/2007/relationships/hdphoto" Target="../media/hdphoto16.wdp"/><Relationship Id="rId10" Type="http://schemas.microsoft.com/office/2007/relationships/hdphoto" Target="../media/hdphoto8.wdp"/><Relationship Id="rId19" Type="http://schemas.microsoft.com/office/2007/relationships/hdphoto" Target="../media/hdphoto12.wdp"/><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5.wmf"/><Relationship Id="rId27" Type="http://schemas.microsoft.com/office/2007/relationships/hdphoto" Target="../media/hdphoto15.wdp"/></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wmf"/><Relationship Id="rId18" Type="http://schemas.openxmlformats.org/officeDocument/2006/relationships/image" Target="../media/image63.png"/><Relationship Id="rId26" Type="http://schemas.openxmlformats.org/officeDocument/2006/relationships/image" Target="../media/image68.png"/><Relationship Id="rId3" Type="http://schemas.openxmlformats.org/officeDocument/2006/relationships/image" Target="../media/image55.png"/><Relationship Id="rId21" Type="http://schemas.microsoft.com/office/2007/relationships/hdphoto" Target="../media/hdphoto17.wdp"/><Relationship Id="rId7" Type="http://schemas.openxmlformats.org/officeDocument/2006/relationships/image" Target="../media/image57.png"/><Relationship Id="rId12" Type="http://schemas.microsoft.com/office/2007/relationships/hdphoto" Target="../media/hdphoto9.wdp"/><Relationship Id="rId17" Type="http://schemas.microsoft.com/office/2007/relationships/hdphoto" Target="../media/hdphoto11.wdp"/><Relationship Id="rId25" Type="http://schemas.openxmlformats.org/officeDocument/2006/relationships/image" Target="../media/image67.wmf"/><Relationship Id="rId2" Type="http://schemas.openxmlformats.org/officeDocument/2006/relationships/notesSlide" Target="../notesSlides/notesSlide22.xml"/><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Layout" Target="../slideLayouts/slideLayout17.xml"/><Relationship Id="rId6" Type="http://schemas.microsoft.com/office/2007/relationships/hdphoto" Target="../media/hdphoto6.wdp"/><Relationship Id="rId11" Type="http://schemas.openxmlformats.org/officeDocument/2006/relationships/image" Target="../media/image59.png"/><Relationship Id="rId24" Type="http://schemas.microsoft.com/office/2007/relationships/hdphoto" Target="../media/hdphoto14.wdp"/><Relationship Id="rId5" Type="http://schemas.openxmlformats.org/officeDocument/2006/relationships/image" Target="../media/image56.png"/><Relationship Id="rId15" Type="http://schemas.microsoft.com/office/2007/relationships/hdphoto" Target="../media/hdphoto10.wdp"/><Relationship Id="rId23" Type="http://schemas.openxmlformats.org/officeDocument/2006/relationships/image" Target="../media/image66.png"/><Relationship Id="rId28" Type="http://schemas.microsoft.com/office/2007/relationships/hdphoto" Target="../media/hdphoto16.wdp"/><Relationship Id="rId10" Type="http://schemas.microsoft.com/office/2007/relationships/hdphoto" Target="../media/hdphoto8.wdp"/><Relationship Id="rId19" Type="http://schemas.microsoft.com/office/2007/relationships/hdphoto" Target="../media/hdphoto12.wdp"/><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5.wmf"/><Relationship Id="rId27" Type="http://schemas.microsoft.com/office/2007/relationships/hdphoto" Target="../media/hdphoto15.wdp"/></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2.wdp"/><Relationship Id="rId3" Type="http://schemas.openxmlformats.org/officeDocument/2006/relationships/image" Target="../media/image57.png"/><Relationship Id="rId7" Type="http://schemas.openxmlformats.org/officeDocument/2006/relationships/image" Target="../media/image60.wmf"/><Relationship Id="rId12"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microsoft.com/office/2007/relationships/hdphoto" Target="../media/hdphoto8.wdp"/><Relationship Id="rId11" Type="http://schemas.microsoft.com/office/2007/relationships/hdphoto" Target="../media/hdphoto11.wdp"/><Relationship Id="rId5" Type="http://schemas.openxmlformats.org/officeDocument/2006/relationships/image" Target="../media/image58.png"/><Relationship Id="rId15" Type="http://schemas.microsoft.com/office/2007/relationships/hdphoto" Target="../media/hdphoto18.wdp"/><Relationship Id="rId10" Type="http://schemas.openxmlformats.org/officeDocument/2006/relationships/image" Target="../media/image62.png"/><Relationship Id="rId4" Type="http://schemas.microsoft.com/office/2007/relationships/hdphoto" Target="../media/hdphoto7.wdp"/><Relationship Id="rId9" Type="http://schemas.microsoft.com/office/2007/relationships/hdphoto" Target="../media/hdphoto10.wdp"/><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7.wmf"/><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microsoft.com/office/2007/relationships/hdphoto" Target="../media/hdphoto6.wdp"/><Relationship Id="rId11" Type="http://schemas.microsoft.com/office/2007/relationships/hdphoto" Target="../media/hdphoto14.wdp"/><Relationship Id="rId5" Type="http://schemas.openxmlformats.org/officeDocument/2006/relationships/image" Target="../media/image56.png"/><Relationship Id="rId15" Type="http://schemas.microsoft.com/office/2007/relationships/hdphoto" Target="../media/hdphoto16.wdp"/><Relationship Id="rId10" Type="http://schemas.openxmlformats.org/officeDocument/2006/relationships/image" Target="../media/image66.png"/><Relationship Id="rId4" Type="http://schemas.microsoft.com/office/2007/relationships/hdphoto" Target="../media/hdphoto5.wdp"/><Relationship Id="rId9" Type="http://schemas.openxmlformats.org/officeDocument/2006/relationships/image" Target="../media/image65.wmf"/><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wmf"/><Relationship Id="rId18" Type="http://schemas.openxmlformats.org/officeDocument/2006/relationships/image" Target="../media/image63.png"/><Relationship Id="rId26" Type="http://schemas.openxmlformats.org/officeDocument/2006/relationships/image" Target="../media/image68.png"/><Relationship Id="rId3" Type="http://schemas.openxmlformats.org/officeDocument/2006/relationships/image" Target="../media/image55.png"/><Relationship Id="rId21" Type="http://schemas.microsoft.com/office/2007/relationships/hdphoto" Target="../media/hdphoto19.wdp"/><Relationship Id="rId7" Type="http://schemas.openxmlformats.org/officeDocument/2006/relationships/image" Target="../media/image57.png"/><Relationship Id="rId12" Type="http://schemas.microsoft.com/office/2007/relationships/hdphoto" Target="../media/hdphoto9.wdp"/><Relationship Id="rId17" Type="http://schemas.microsoft.com/office/2007/relationships/hdphoto" Target="../media/hdphoto11.wdp"/><Relationship Id="rId25" Type="http://schemas.openxmlformats.org/officeDocument/2006/relationships/image" Target="../media/image67.wmf"/><Relationship Id="rId2" Type="http://schemas.openxmlformats.org/officeDocument/2006/relationships/notesSlide" Target="../notesSlides/notesSlide26.xml"/><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Layout" Target="../slideLayouts/slideLayout17.xml"/><Relationship Id="rId6" Type="http://schemas.microsoft.com/office/2007/relationships/hdphoto" Target="../media/hdphoto6.wdp"/><Relationship Id="rId11" Type="http://schemas.openxmlformats.org/officeDocument/2006/relationships/image" Target="../media/image59.png"/><Relationship Id="rId24" Type="http://schemas.microsoft.com/office/2007/relationships/hdphoto" Target="../media/hdphoto14.wdp"/><Relationship Id="rId5" Type="http://schemas.openxmlformats.org/officeDocument/2006/relationships/image" Target="../media/image56.png"/><Relationship Id="rId15" Type="http://schemas.microsoft.com/office/2007/relationships/hdphoto" Target="../media/hdphoto10.wdp"/><Relationship Id="rId23" Type="http://schemas.openxmlformats.org/officeDocument/2006/relationships/image" Target="../media/image66.png"/><Relationship Id="rId28" Type="http://schemas.microsoft.com/office/2007/relationships/hdphoto" Target="../media/hdphoto16.wdp"/><Relationship Id="rId10" Type="http://schemas.microsoft.com/office/2007/relationships/hdphoto" Target="../media/hdphoto8.wdp"/><Relationship Id="rId19" Type="http://schemas.microsoft.com/office/2007/relationships/hdphoto" Target="../media/hdphoto12.wdp"/><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5.wmf"/><Relationship Id="rId27"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77.png"/><Relationship Id="rId7" Type="http://schemas.openxmlformats.org/officeDocument/2006/relationships/diagramColors" Target="../diagrams/colors17.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78.png"/><Relationship Id="rId7" Type="http://schemas.openxmlformats.org/officeDocument/2006/relationships/diagramLayout" Target="../diagrams/layout19.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Data" Target="../diagrams/data19.xml"/><Relationship Id="rId5" Type="http://schemas.openxmlformats.org/officeDocument/2006/relationships/image" Target="../media/image80.png"/><Relationship Id="rId10" Type="http://schemas.microsoft.com/office/2007/relationships/diagramDrawing" Target="../diagrams/drawing19.xml"/><Relationship Id="rId4" Type="http://schemas.openxmlformats.org/officeDocument/2006/relationships/image" Target="../media/image79.png"/><Relationship Id="rId9" Type="http://schemas.openxmlformats.org/officeDocument/2006/relationships/diagramColors" Target="../diagrams/colors19.xml"/></Relationships>
</file>

<file path=ppt/slides/_rels/slide3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6.png"/><Relationship Id="rId7" Type="http://schemas.openxmlformats.org/officeDocument/2006/relationships/diagramColors" Target="../diagrams/colors20.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jpg"/><Relationship Id="rId1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20.wdp"/></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111.jpeg"/><Relationship Id="rId7" Type="http://schemas.openxmlformats.org/officeDocument/2006/relationships/diagramColors" Target="../diagrams/colors32.xml"/><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openxmlformats.org/officeDocument/2006/relationships/image" Target="../media/image114.png"/><Relationship Id="rId13" Type="http://schemas.microsoft.com/office/2007/relationships/diagramDrawing" Target="../diagrams/drawing35.xml"/><Relationship Id="rId3" Type="http://schemas.openxmlformats.org/officeDocument/2006/relationships/diagramData" Target="../diagrams/data34.xml"/><Relationship Id="rId7" Type="http://schemas.microsoft.com/office/2007/relationships/diagramDrawing" Target="../diagrams/drawing34.xml"/><Relationship Id="rId12" Type="http://schemas.openxmlformats.org/officeDocument/2006/relationships/diagramColors" Target="../diagrams/colors35.xml"/><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diagramColors" Target="../diagrams/colors34.xml"/><Relationship Id="rId11" Type="http://schemas.openxmlformats.org/officeDocument/2006/relationships/diagramQuickStyle" Target="../diagrams/quickStyle35.xml"/><Relationship Id="rId5" Type="http://schemas.openxmlformats.org/officeDocument/2006/relationships/diagramQuickStyle" Target="../diagrams/quickStyle34.xml"/><Relationship Id="rId10" Type="http://schemas.openxmlformats.org/officeDocument/2006/relationships/diagramLayout" Target="../diagrams/layout35.xml"/><Relationship Id="rId4" Type="http://schemas.openxmlformats.org/officeDocument/2006/relationships/diagramLayout" Target="../diagrams/layout34.xml"/><Relationship Id="rId9" Type="http://schemas.openxmlformats.org/officeDocument/2006/relationships/diagramData" Target="../diagrams/data35.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116.jpg"/><Relationship Id="rId7" Type="http://schemas.openxmlformats.org/officeDocument/2006/relationships/diagramColors" Target="../diagrams/colors36.xml"/><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118.jpeg"/><Relationship Id="rId7" Type="http://schemas.openxmlformats.org/officeDocument/2006/relationships/diagramColors" Target="../diagrams/colors37.xm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9.xml"/><Relationship Id="rId5" Type="http://schemas.openxmlformats.org/officeDocument/2006/relationships/image" Target="../media/image124.png"/><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diagramColors" Target="../diagrams/colors38.xml"/><Relationship Id="rId11" Type="http://schemas.openxmlformats.org/officeDocument/2006/relationships/image" Target="../media/image128.png"/><Relationship Id="rId5" Type="http://schemas.openxmlformats.org/officeDocument/2006/relationships/diagramQuickStyle" Target="../diagrams/quickStyle38.xml"/><Relationship Id="rId10" Type="http://schemas.openxmlformats.org/officeDocument/2006/relationships/image" Target="../media/image127.png"/><Relationship Id="rId4" Type="http://schemas.openxmlformats.org/officeDocument/2006/relationships/diagramLayout" Target="../diagrams/layout38.xml"/><Relationship Id="rId9"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4.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15.xml"/><Relationship Id="rId6" Type="http://schemas.openxmlformats.org/officeDocument/2006/relationships/image" Target="../media/image138.jpe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_rels/slide79.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30.png"/><Relationship Id="rId42" Type="http://schemas.openxmlformats.org/officeDocument/2006/relationships/image" Target="../media/image34.png"/><Relationship Id="rId47" Type="http://schemas.openxmlformats.org/officeDocument/2006/relationships/customXml" Target="../ink/ink22.xml"/><Relationship Id="rId50" Type="http://schemas.openxmlformats.org/officeDocument/2006/relationships/image" Target="../media/image38.png"/><Relationship Id="rId7" Type="http://schemas.openxmlformats.org/officeDocument/2006/relationships/customXml" Target="../ink/ink2.xml"/><Relationship Id="rId2" Type="http://schemas.openxmlformats.org/officeDocument/2006/relationships/notesSlide" Target="../notesSlides/notesSlide8.xml"/><Relationship Id="rId16" Type="http://schemas.openxmlformats.org/officeDocument/2006/relationships/image" Target="../media/image21.png"/><Relationship Id="rId29" Type="http://schemas.openxmlformats.org/officeDocument/2006/relationships/customXml" Target="../ink/ink13.xml"/><Relationship Id="rId11" Type="http://schemas.openxmlformats.org/officeDocument/2006/relationships/customXml" Target="../ink/ink4.xml"/><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customXml" Target="../ink/ink17.xml"/><Relationship Id="rId40" Type="http://schemas.openxmlformats.org/officeDocument/2006/relationships/image" Target="../media/image33.png"/><Relationship Id="rId45" Type="http://schemas.openxmlformats.org/officeDocument/2006/relationships/customXml" Target="../ink/ink21.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27.png"/><Relationship Id="rId36" Type="http://schemas.openxmlformats.org/officeDocument/2006/relationships/image" Target="../media/image31.png"/><Relationship Id="rId49" Type="http://schemas.openxmlformats.org/officeDocument/2006/relationships/customXml" Target="../ink/ink23.xml"/><Relationship Id="rId10" Type="http://schemas.openxmlformats.org/officeDocument/2006/relationships/image" Target="../media/image18.png"/><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customXml" Target="../ink/ink3.xml"/><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customXml" Target="../ink/ink12.xml"/><Relationship Id="rId30" Type="http://schemas.openxmlformats.org/officeDocument/2006/relationships/image" Target="../media/image28.png"/><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37.png"/><Relationship Id="rId8" Type="http://schemas.openxmlformats.org/officeDocument/2006/relationships/image" Target="../media/image17.png"/><Relationship Id="rId3"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32.png"/><Relationship Id="rId46" Type="http://schemas.openxmlformats.org/officeDocument/2006/relationships/image" Target="../media/image36.png"/><Relationship Id="rId20" Type="http://schemas.openxmlformats.org/officeDocument/2006/relationships/image" Target="../media/image23.png"/><Relationship Id="rId41" Type="http://schemas.openxmlformats.org/officeDocument/2006/relationships/customXml" Target="../ink/ink19.xml"/><Relationship Id="rId1" Type="http://schemas.openxmlformats.org/officeDocument/2006/relationships/slideLayout" Target="../slideLayouts/slideLayout17.xml"/><Relationship Id="rId6" Type="http://schemas.openxmlformats.org/officeDocument/2006/relationships/image" Target="../media/image16.png"/></Relationships>
</file>

<file path=ppt/slides/_rels/slide80.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144.png"/><Relationship Id="rId7" Type="http://schemas.openxmlformats.org/officeDocument/2006/relationships/diagramColors" Target="../diagrams/colors40.xml"/><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 Id="rId9" Type="http://schemas.openxmlformats.org/officeDocument/2006/relationships/image" Target="../media/image145.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14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7.jpg"/><Relationship Id="rId2" Type="http://schemas.openxmlformats.org/officeDocument/2006/relationships/notesSlide" Target="../notesSlides/notesSlide85.xml"/><Relationship Id="rId1" Type="http://schemas.openxmlformats.org/officeDocument/2006/relationships/slideLayout" Target="../slideLayouts/slideLayout14.xml"/><Relationship Id="rId6" Type="http://schemas.microsoft.com/office/2007/relationships/hdphoto" Target="../media/hdphoto21.wdp"/><Relationship Id="rId5" Type="http://schemas.openxmlformats.org/officeDocument/2006/relationships/image" Target="../media/image151.png"/><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8399-A71F-4A79-A9FD-07B2644515DE}"/>
              </a:ext>
            </a:extLst>
          </p:cNvPr>
          <p:cNvSpPr>
            <a:spLocks noGrp="1"/>
          </p:cNvSpPr>
          <p:nvPr>
            <p:ph type="title"/>
          </p:nvPr>
        </p:nvSpPr>
        <p:spPr>
          <a:xfrm>
            <a:off x="491576" y="1245405"/>
            <a:ext cx="8347624" cy="1447800"/>
          </a:xfrm>
        </p:spPr>
        <p:txBody>
          <a:bodyPr/>
          <a:lstStyle/>
          <a:p>
            <a:r>
              <a:rPr lang="es-US" dirty="0">
                <a:latin typeface="Arial"/>
                <a:cs typeface="Arial"/>
              </a:rPr>
              <a:t>Módulo de Investigación en Prevención de VIH</a:t>
            </a:r>
          </a:p>
        </p:txBody>
      </p:sp>
      <p:sp>
        <p:nvSpPr>
          <p:cNvPr id="4" name="Text Placeholder 3">
            <a:extLst>
              <a:ext uri="{FF2B5EF4-FFF2-40B4-BE49-F238E27FC236}">
                <a16:creationId xmlns:a16="http://schemas.microsoft.com/office/drawing/2014/main" id="{93D58DE1-B59D-4A2F-89A7-6F3C9E9D396A}"/>
              </a:ext>
            </a:extLst>
          </p:cNvPr>
          <p:cNvSpPr>
            <a:spLocks noGrp="1"/>
          </p:cNvSpPr>
          <p:nvPr>
            <p:ph type="body" sz="quarter" idx="11"/>
          </p:nvPr>
        </p:nvSpPr>
        <p:spPr>
          <a:xfrm>
            <a:off x="491576" y="2571750"/>
            <a:ext cx="4232824" cy="2133600"/>
          </a:xfrm>
        </p:spPr>
        <p:txBody>
          <a:bodyPr/>
          <a:lstStyle/>
          <a:p>
            <a:r>
              <a:rPr lang="en-US" dirty="0"/>
              <a:t>Latinx Caucus: </a:t>
            </a:r>
          </a:p>
          <a:p>
            <a:pPr marL="285750" indent="-285750">
              <a:buFont typeface="Arial" panose="020B0604020202020204" pitchFamily="34" charset="0"/>
              <a:buChar char="•"/>
            </a:pPr>
            <a:r>
              <a:rPr lang="en-US" dirty="0"/>
              <a:t>AIDS Alabama</a:t>
            </a:r>
          </a:p>
          <a:p>
            <a:pPr marL="285750" indent="-285750">
              <a:buFont typeface="Arial" panose="020B0604020202020204" pitchFamily="34" charset="0"/>
              <a:buChar char="•"/>
            </a:pPr>
            <a:r>
              <a:rPr lang="en-US" dirty="0" err="1"/>
              <a:t>Comisión</a:t>
            </a:r>
            <a:r>
              <a:rPr lang="en-US" dirty="0"/>
              <a:t> Latina de SIDA</a:t>
            </a:r>
          </a:p>
          <a:p>
            <a:pPr marL="285750" indent="-285750">
              <a:buFont typeface="Arial" panose="020B0604020202020204" pitchFamily="34" charset="0"/>
              <a:buChar char="•"/>
            </a:pPr>
            <a:r>
              <a:rPr lang="en-US" dirty="0"/>
              <a:t>George Washington University</a:t>
            </a:r>
          </a:p>
          <a:p>
            <a:pPr marL="285750" indent="-285750">
              <a:buFont typeface="Arial" panose="020B0604020202020204" pitchFamily="34" charset="0"/>
              <a:buChar char="•"/>
            </a:pPr>
            <a:r>
              <a:rPr lang="en-US" dirty="0"/>
              <a:t>NMAC (National Minority AIDS Council)</a:t>
            </a:r>
          </a:p>
          <a:p>
            <a:endParaRPr lang="en-US" dirty="0"/>
          </a:p>
        </p:txBody>
      </p:sp>
      <p:pic>
        <p:nvPicPr>
          <p:cNvPr id="9" name="Picture 8" descr="Logo&#10;&#10;Description automatically generated">
            <a:extLst>
              <a:ext uri="{FF2B5EF4-FFF2-40B4-BE49-F238E27FC236}">
                <a16:creationId xmlns:a16="http://schemas.microsoft.com/office/drawing/2014/main" id="{7A5DA9B5-56D0-0D6C-316C-B53DAFCD89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3520" y="4629150"/>
            <a:ext cx="942115" cy="325534"/>
          </a:xfrm>
          <a:prstGeom prst="rect">
            <a:avLst/>
          </a:prstGeom>
        </p:spPr>
      </p:pic>
      <p:pic>
        <p:nvPicPr>
          <p:cNvPr id="10" name="Picture 9" descr="Logo, company name&#10;&#10;Description automatically generated">
            <a:extLst>
              <a:ext uri="{FF2B5EF4-FFF2-40B4-BE49-F238E27FC236}">
                <a16:creationId xmlns:a16="http://schemas.microsoft.com/office/drawing/2014/main" id="{AFBE9631-191A-D751-9B5E-D128F2176A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3601" y="4365417"/>
            <a:ext cx="893077" cy="548677"/>
          </a:xfrm>
          <a:prstGeom prst="rect">
            <a:avLst/>
          </a:prstGeom>
        </p:spPr>
      </p:pic>
      <p:pic>
        <p:nvPicPr>
          <p:cNvPr id="11" name="Picture 10" descr="A black rectangle with a black background&#10;&#10;Description automatically generated with low confidence">
            <a:extLst>
              <a:ext uri="{FF2B5EF4-FFF2-40B4-BE49-F238E27FC236}">
                <a16:creationId xmlns:a16="http://schemas.microsoft.com/office/drawing/2014/main" id="{50A883C1-168F-9F1A-0956-2549B2E3F2D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243794" y="4263884"/>
            <a:ext cx="741880" cy="751745"/>
          </a:xfrm>
          <a:prstGeom prst="rect">
            <a:avLst/>
          </a:prstGeom>
        </p:spPr>
      </p:pic>
      <p:sp>
        <p:nvSpPr>
          <p:cNvPr id="3" name="Text Placeholder 3">
            <a:extLst>
              <a:ext uri="{FF2B5EF4-FFF2-40B4-BE49-F238E27FC236}">
                <a16:creationId xmlns:a16="http://schemas.microsoft.com/office/drawing/2014/main" id="{BE52AA6B-258C-C65D-A173-82EEEBDB0025}"/>
              </a:ext>
            </a:extLst>
          </p:cNvPr>
          <p:cNvSpPr txBox="1">
            <a:spLocks/>
          </p:cNvSpPr>
          <p:nvPr/>
        </p:nvSpPr>
        <p:spPr bwMode="auto">
          <a:xfrm>
            <a:off x="4735285" y="2567164"/>
            <a:ext cx="423950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3"/>
              </a:buClr>
              <a:buFont typeface="Arial" charset="0"/>
              <a:buNone/>
              <a:defRPr sz="1600" kern="1200">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pPr marL="285750" indent="-285750">
              <a:buFont typeface="Arial" panose="020B0604020202020204" pitchFamily="34" charset="0"/>
              <a:buChar char="•"/>
            </a:pPr>
            <a:r>
              <a:rPr lang="en-US" dirty="0"/>
              <a:t>Red de </a:t>
            </a:r>
            <a:r>
              <a:rPr lang="en-US" dirty="0" err="1"/>
              <a:t>Ensayos</a:t>
            </a:r>
            <a:r>
              <a:rPr lang="en-US" dirty="0"/>
              <a:t> </a:t>
            </a:r>
            <a:r>
              <a:rPr lang="en-US" dirty="0" err="1"/>
              <a:t>Clínicos</a:t>
            </a:r>
            <a:r>
              <a:rPr lang="en-US" dirty="0"/>
              <a:t> de </a:t>
            </a:r>
            <a:r>
              <a:rPr lang="en-US" dirty="0" err="1"/>
              <a:t>Vacunas</a:t>
            </a:r>
            <a:r>
              <a:rPr lang="en-US" dirty="0"/>
              <a:t> contra </a:t>
            </a:r>
            <a:r>
              <a:rPr lang="en-US" dirty="0" err="1"/>
              <a:t>el</a:t>
            </a:r>
            <a:r>
              <a:rPr lang="en-US" dirty="0"/>
              <a:t> VIH (HVTN)</a:t>
            </a:r>
          </a:p>
          <a:p>
            <a:pPr marL="285750" indent="-285750">
              <a:buFont typeface="Arial" panose="020B0604020202020204" pitchFamily="34" charset="0"/>
              <a:buChar char="•"/>
            </a:pPr>
            <a:r>
              <a:rPr lang="en-US" dirty="0" err="1"/>
              <a:t>Sede</a:t>
            </a:r>
            <a:r>
              <a:rPr lang="en-US" dirty="0"/>
              <a:t> de </a:t>
            </a:r>
            <a:r>
              <a:rPr lang="en-US" dirty="0" err="1"/>
              <a:t>Ensayos</a:t>
            </a:r>
            <a:r>
              <a:rPr lang="en-US" dirty="0"/>
              <a:t> </a:t>
            </a:r>
            <a:r>
              <a:rPr lang="en-US" dirty="0" err="1"/>
              <a:t>Clínicos</a:t>
            </a:r>
            <a:r>
              <a:rPr lang="en-US" dirty="0"/>
              <a:t> de University of Columbia</a:t>
            </a:r>
          </a:p>
          <a:p>
            <a:endParaRPr lang="en-US" dirty="0"/>
          </a:p>
        </p:txBody>
      </p:sp>
      <p:pic>
        <p:nvPicPr>
          <p:cNvPr id="6" name="Picture 5" descr="Qr code&#10;&#10;Description automatically generated">
            <a:extLst>
              <a:ext uri="{FF2B5EF4-FFF2-40B4-BE49-F238E27FC236}">
                <a16:creationId xmlns:a16="http://schemas.microsoft.com/office/drawing/2014/main" id="{1B47119D-B7DF-FD09-52C8-98D229233C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2559" y="4240011"/>
            <a:ext cx="741881" cy="741881"/>
          </a:xfrm>
          <a:prstGeom prst="rect">
            <a:avLst/>
          </a:prstGeom>
        </p:spPr>
      </p:pic>
    </p:spTree>
    <p:extLst>
      <p:ext uri="{BB962C8B-B14F-4D97-AF65-F5344CB8AC3E}">
        <p14:creationId xmlns:p14="http://schemas.microsoft.com/office/powerpoint/2010/main" val="959081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US" sz="3700" dirty="0"/>
              <a:t>¿Qué es SIDA? </a:t>
            </a:r>
          </a:p>
        </p:txBody>
      </p:sp>
      <p:pic>
        <p:nvPicPr>
          <p:cNvPr id="6" name="Picture 5" descr="Text&#10;&#10;Description automatically generated with low confidence">
            <a:extLst>
              <a:ext uri="{FF2B5EF4-FFF2-40B4-BE49-F238E27FC236}">
                <a16:creationId xmlns:a16="http://schemas.microsoft.com/office/drawing/2014/main" id="{22178A04-6D13-7FBF-9B31-B2D72E2B54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14400" y="875117"/>
            <a:ext cx="8077200" cy="3978019"/>
          </a:xfrm>
          <a:prstGeom prst="rect">
            <a:avLst/>
          </a:prstGeom>
          <a:noFill/>
        </p:spPr>
      </p:pic>
    </p:spTree>
    <p:extLst>
      <p:ext uri="{BB962C8B-B14F-4D97-AF65-F5344CB8AC3E}">
        <p14:creationId xmlns:p14="http://schemas.microsoft.com/office/powerpoint/2010/main" val="182497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3B55D819-AB81-F10F-1680-CABC8F4D74E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95400" y="1268218"/>
            <a:ext cx="2895298" cy="2895298"/>
          </a:xfrm>
          <a:prstGeom prst="ellipse">
            <a:avLst/>
          </a:prstGeom>
          <a:ln w="63500" cap="rnd">
            <a:solidFill>
              <a:schemeClr val="accent5"/>
            </a:solidFill>
          </a:ln>
          <a:effectLst/>
        </p:spPr>
      </p:pic>
      <p:graphicFrame>
        <p:nvGraphicFramePr>
          <p:cNvPr id="6" name="Diagram 5">
            <a:extLst>
              <a:ext uri="{FF2B5EF4-FFF2-40B4-BE49-F238E27FC236}">
                <a16:creationId xmlns:a16="http://schemas.microsoft.com/office/drawing/2014/main" id="{24022B16-C36B-0442-BAE0-7F76C7A70646}"/>
              </a:ext>
            </a:extLst>
          </p:cNvPr>
          <p:cNvGraphicFramePr/>
          <p:nvPr>
            <p:extLst>
              <p:ext uri="{D42A27DB-BD31-4B8C-83A1-F6EECF244321}">
                <p14:modId xmlns:p14="http://schemas.microsoft.com/office/powerpoint/2010/main" val="1493301974"/>
              </p:ext>
            </p:extLst>
          </p:nvPr>
        </p:nvGraphicFramePr>
        <p:xfrm>
          <a:off x="4572000" y="1187801"/>
          <a:ext cx="4419600" cy="30561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7">
            <a:extLst>
              <a:ext uri="{FF2B5EF4-FFF2-40B4-BE49-F238E27FC236}">
                <a16:creationId xmlns:a16="http://schemas.microsoft.com/office/drawing/2014/main" id="{998BFAFE-C4A2-0AAB-3336-9CE915D16525}"/>
              </a:ext>
            </a:extLst>
          </p:cNvPr>
          <p:cNvSpPr>
            <a:spLocks noGrp="1"/>
          </p:cNvSpPr>
          <p:nvPr>
            <p:ph type="title"/>
          </p:nvPr>
        </p:nvSpPr>
        <p:spPr/>
        <p:txBody>
          <a:bodyPr>
            <a:normAutofit fontScale="90000"/>
          </a:bodyPr>
          <a:lstStyle/>
          <a:p>
            <a:r>
              <a:rPr lang="es-US" dirty="0"/>
              <a:t>Epidemiología del VIH y el SIDA </a:t>
            </a:r>
          </a:p>
        </p:txBody>
      </p:sp>
      <p:sp>
        <p:nvSpPr>
          <p:cNvPr id="2" name="Text Placeholder 1">
            <a:extLst>
              <a:ext uri="{FF2B5EF4-FFF2-40B4-BE49-F238E27FC236}">
                <a16:creationId xmlns:a16="http://schemas.microsoft.com/office/drawing/2014/main" id="{0DF6A640-FD23-5003-CB14-4D7FD3C4DCB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8545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p:txBody>
          <a:bodyPr>
            <a:normAutofit fontScale="90000"/>
          </a:bodyPr>
          <a:lstStyle/>
          <a:p>
            <a:r>
              <a:rPr lang="es-US" dirty="0"/>
              <a:t>Epidemiología del VIH y el SIDA</a:t>
            </a:r>
            <a:endParaRPr lang="en-US" dirty="0"/>
          </a:p>
        </p:txBody>
      </p:sp>
      <p:sp>
        <p:nvSpPr>
          <p:cNvPr id="2" name="Text Placeholder 1">
            <a:extLst>
              <a:ext uri="{FF2B5EF4-FFF2-40B4-BE49-F238E27FC236}">
                <a16:creationId xmlns:a16="http://schemas.microsoft.com/office/drawing/2014/main" id="{26F787A7-B62A-C2A9-320B-9A95F902CAB5}"/>
              </a:ext>
            </a:extLst>
          </p:cNvPr>
          <p:cNvSpPr>
            <a:spLocks noGrp="1"/>
          </p:cNvSpPr>
          <p:nvPr>
            <p:ph type="body" sz="quarter" idx="10"/>
          </p:nvPr>
        </p:nvSpPr>
        <p:spPr/>
        <p:txBody>
          <a:bodyPr/>
          <a:lstStyle/>
          <a:p>
            <a:endParaRPr lang="en-US"/>
          </a:p>
        </p:txBody>
      </p:sp>
      <p:grpSp>
        <p:nvGrpSpPr>
          <p:cNvPr id="3" name="Group 2">
            <a:extLst>
              <a:ext uri="{FF2B5EF4-FFF2-40B4-BE49-F238E27FC236}">
                <a16:creationId xmlns:a16="http://schemas.microsoft.com/office/drawing/2014/main" id="{2A2B9159-BF91-48EE-98F7-15E6DC8AB32D}"/>
              </a:ext>
            </a:extLst>
          </p:cNvPr>
          <p:cNvGrpSpPr/>
          <p:nvPr/>
        </p:nvGrpSpPr>
        <p:grpSpPr>
          <a:xfrm>
            <a:off x="4495800" y="-400050"/>
            <a:ext cx="4006702" cy="4876800"/>
            <a:chOff x="-228600" y="-195405"/>
            <a:chExt cx="4064618" cy="4810030"/>
          </a:xfrm>
        </p:grpSpPr>
        <p:grpSp>
          <p:nvGrpSpPr>
            <p:cNvPr id="4" name="Graphic 1043">
              <a:extLst>
                <a:ext uri="{FF2B5EF4-FFF2-40B4-BE49-F238E27FC236}">
                  <a16:creationId xmlns:a16="http://schemas.microsoft.com/office/drawing/2014/main" id="{8FB72C45-A7B0-4652-8DEB-ADE9808BC6D3}"/>
                </a:ext>
              </a:extLst>
            </p:cNvPr>
            <p:cNvGrpSpPr/>
            <p:nvPr/>
          </p:nvGrpSpPr>
          <p:grpSpPr>
            <a:xfrm>
              <a:off x="114558" y="-7686"/>
              <a:ext cx="180164" cy="132198"/>
              <a:chOff x="430064" y="715206"/>
              <a:chExt cx="381588" cy="279996"/>
            </a:xfrm>
          </p:grpSpPr>
          <p:sp>
            <p:nvSpPr>
              <p:cNvPr id="166" name="Freeform: Shape 165">
                <a:extLst>
                  <a:ext uri="{FF2B5EF4-FFF2-40B4-BE49-F238E27FC236}">
                    <a16:creationId xmlns:a16="http://schemas.microsoft.com/office/drawing/2014/main" id="{92EB187F-FB86-4204-98C3-2667C748E9F7}"/>
                  </a:ext>
                </a:extLst>
              </p:cNvPr>
              <p:cNvSpPr/>
              <p:nvPr/>
            </p:nvSpPr>
            <p:spPr>
              <a:xfrm>
                <a:off x="430064" y="715491"/>
                <a:ext cx="28575" cy="9525"/>
              </a:xfrm>
              <a:custGeom>
                <a:avLst/>
                <a:gdLst>
                  <a:gd name="connsiteX0" fmla="*/ 21503 w 28575"/>
                  <a:gd name="connsiteY0" fmla="*/ 11501 h 9525"/>
                  <a:gd name="connsiteX1" fmla="*/ 32075 w 28575"/>
                  <a:gd name="connsiteY1" fmla="*/ 1786 h 9525"/>
                  <a:gd name="connsiteX2" fmla="*/ 1786 w 28575"/>
                  <a:gd name="connsiteY2" fmla="*/ 2834 h 9525"/>
                  <a:gd name="connsiteX3" fmla="*/ 21503 w 28575"/>
                  <a:gd name="connsiteY3" fmla="*/ 11501 h 9525"/>
                </a:gdLst>
                <a:ahLst/>
                <a:cxnLst>
                  <a:cxn ang="0">
                    <a:pos x="connsiteX0" y="connsiteY0"/>
                  </a:cxn>
                  <a:cxn ang="0">
                    <a:pos x="connsiteX1" y="connsiteY1"/>
                  </a:cxn>
                  <a:cxn ang="0">
                    <a:pos x="connsiteX2" y="connsiteY2"/>
                  </a:cxn>
                  <a:cxn ang="0">
                    <a:pos x="connsiteX3" y="connsiteY3"/>
                  </a:cxn>
                </a:cxnLst>
                <a:rect l="l" t="t" r="r" b="b"/>
                <a:pathLst>
                  <a:path w="28575" h="9525">
                    <a:moveTo>
                      <a:pt x="21503" y="11501"/>
                    </a:moveTo>
                    <a:cubicBezTo>
                      <a:pt x="25979" y="7501"/>
                      <a:pt x="32171" y="4929"/>
                      <a:pt x="32075" y="1786"/>
                    </a:cubicBezTo>
                    <a:cubicBezTo>
                      <a:pt x="21979" y="2167"/>
                      <a:pt x="11882" y="2453"/>
                      <a:pt x="1786" y="2834"/>
                    </a:cubicBezTo>
                    <a:cubicBezTo>
                      <a:pt x="11120" y="15121"/>
                      <a:pt x="14740" y="17502"/>
                      <a:pt x="21503" y="1150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CD314784-0FF4-43B5-BF4C-C2DD3D26F12A}"/>
                  </a:ext>
                </a:extLst>
              </p:cNvPr>
              <p:cNvSpPr/>
              <p:nvPr/>
            </p:nvSpPr>
            <p:spPr>
              <a:xfrm>
                <a:off x="686346" y="773731"/>
                <a:ext cx="28575" cy="28575"/>
              </a:xfrm>
              <a:custGeom>
                <a:avLst/>
                <a:gdLst>
                  <a:gd name="connsiteX0" fmla="*/ 23825 w 28575"/>
                  <a:gd name="connsiteY0" fmla="*/ 10888 h 28575"/>
                  <a:gd name="connsiteX1" fmla="*/ 1822 w 28575"/>
                  <a:gd name="connsiteY1" fmla="*/ 16412 h 28575"/>
                  <a:gd name="connsiteX2" fmla="*/ 26968 w 28575"/>
                  <a:gd name="connsiteY2" fmla="*/ 34510 h 28575"/>
                  <a:gd name="connsiteX3" fmla="*/ 23825 w 28575"/>
                  <a:gd name="connsiteY3" fmla="*/ 10888 h 28575"/>
                </a:gdLst>
                <a:ahLst/>
                <a:cxnLst>
                  <a:cxn ang="0">
                    <a:pos x="connsiteX0" y="connsiteY0"/>
                  </a:cxn>
                  <a:cxn ang="0">
                    <a:pos x="connsiteX1" y="connsiteY1"/>
                  </a:cxn>
                  <a:cxn ang="0">
                    <a:pos x="connsiteX2" y="connsiteY2"/>
                  </a:cxn>
                  <a:cxn ang="0">
                    <a:pos x="connsiteX3" y="connsiteY3"/>
                  </a:cxn>
                </a:cxnLst>
                <a:rect l="l" t="t" r="r" b="b"/>
                <a:pathLst>
                  <a:path w="28575" h="28575">
                    <a:moveTo>
                      <a:pt x="23825" y="10888"/>
                    </a:moveTo>
                    <a:cubicBezTo>
                      <a:pt x="16395" y="-7591"/>
                      <a:pt x="2965" y="6125"/>
                      <a:pt x="1822" y="16412"/>
                    </a:cubicBezTo>
                    <a:cubicBezTo>
                      <a:pt x="679" y="26604"/>
                      <a:pt x="26968" y="34510"/>
                      <a:pt x="26968" y="34510"/>
                    </a:cubicBezTo>
                    <a:cubicBezTo>
                      <a:pt x="26968" y="34510"/>
                      <a:pt x="26206" y="25080"/>
                      <a:pt x="23825" y="1088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63FA467A-5729-4FC2-9A04-47EBB376F2DE}"/>
                  </a:ext>
                </a:extLst>
              </p:cNvPr>
              <p:cNvSpPr/>
              <p:nvPr/>
            </p:nvSpPr>
            <p:spPr>
              <a:xfrm>
                <a:off x="711993" y="715206"/>
                <a:ext cx="28575" cy="28575"/>
              </a:xfrm>
              <a:custGeom>
                <a:avLst/>
                <a:gdLst>
                  <a:gd name="connsiteX0" fmla="*/ 27705 w 28575"/>
                  <a:gd name="connsiteY0" fmla="*/ 1880 h 28575"/>
                  <a:gd name="connsiteX1" fmla="*/ 10845 w 28575"/>
                  <a:gd name="connsiteY1" fmla="*/ 5405 h 28575"/>
                  <a:gd name="connsiteX2" fmla="*/ 5321 w 28575"/>
                  <a:gd name="connsiteY2" fmla="*/ 28550 h 28575"/>
                  <a:gd name="connsiteX3" fmla="*/ 26562 w 28575"/>
                  <a:gd name="connsiteY3" fmla="*/ 14358 h 28575"/>
                  <a:gd name="connsiteX4" fmla="*/ 27705 w 28575"/>
                  <a:gd name="connsiteY4" fmla="*/ 1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7705" y="1880"/>
                    </a:moveTo>
                    <a:cubicBezTo>
                      <a:pt x="23228" y="2833"/>
                      <a:pt x="14941" y="2642"/>
                      <a:pt x="10845" y="5405"/>
                    </a:cubicBezTo>
                    <a:cubicBezTo>
                      <a:pt x="1606" y="9881"/>
                      <a:pt x="-1156" y="33884"/>
                      <a:pt x="5321" y="28550"/>
                    </a:cubicBezTo>
                    <a:cubicBezTo>
                      <a:pt x="11798" y="23216"/>
                      <a:pt x="16560" y="20073"/>
                      <a:pt x="26562" y="14358"/>
                    </a:cubicBezTo>
                    <a:cubicBezTo>
                      <a:pt x="36563" y="8738"/>
                      <a:pt x="32181" y="833"/>
                      <a:pt x="27705" y="188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FF7CA454-CDA8-4660-BC21-9228CF683836}"/>
                  </a:ext>
                </a:extLst>
              </p:cNvPr>
              <p:cNvSpPr/>
              <p:nvPr/>
            </p:nvSpPr>
            <p:spPr>
              <a:xfrm>
                <a:off x="783077" y="976152"/>
                <a:ext cx="28575" cy="19050"/>
              </a:xfrm>
              <a:custGeom>
                <a:avLst/>
                <a:gdLst>
                  <a:gd name="connsiteX0" fmla="*/ 19200 w 28575"/>
                  <a:gd name="connsiteY0" fmla="*/ 3158 h 19050"/>
                  <a:gd name="connsiteX1" fmla="*/ 2722 w 28575"/>
                  <a:gd name="connsiteY1" fmla="*/ 12969 h 19050"/>
                  <a:gd name="connsiteX2" fmla="*/ 34535 w 28575"/>
                  <a:gd name="connsiteY2" fmla="*/ 23160 h 19050"/>
                  <a:gd name="connsiteX3" fmla="*/ 19200 w 28575"/>
                  <a:gd name="connsiteY3" fmla="*/ 3158 h 19050"/>
                </a:gdLst>
                <a:ahLst/>
                <a:cxnLst>
                  <a:cxn ang="0">
                    <a:pos x="connsiteX0" y="connsiteY0"/>
                  </a:cxn>
                  <a:cxn ang="0">
                    <a:pos x="connsiteX1" y="connsiteY1"/>
                  </a:cxn>
                  <a:cxn ang="0">
                    <a:pos x="connsiteX2" y="connsiteY2"/>
                  </a:cxn>
                  <a:cxn ang="0">
                    <a:pos x="connsiteX3" y="connsiteY3"/>
                  </a:cxn>
                </a:cxnLst>
                <a:rect l="l" t="t" r="r" b="b"/>
                <a:pathLst>
                  <a:path w="28575" h="19050">
                    <a:moveTo>
                      <a:pt x="19200" y="3158"/>
                    </a:moveTo>
                    <a:cubicBezTo>
                      <a:pt x="11294" y="-1986"/>
                      <a:pt x="8246" y="8682"/>
                      <a:pt x="2722" y="12969"/>
                    </a:cubicBezTo>
                    <a:cubicBezTo>
                      <a:pt x="-4327" y="22398"/>
                      <a:pt x="30630" y="29066"/>
                      <a:pt x="34535" y="23160"/>
                    </a:cubicBezTo>
                    <a:cubicBezTo>
                      <a:pt x="38440" y="17255"/>
                      <a:pt x="27010" y="8206"/>
                      <a:pt x="19200" y="315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3B1257AD-B77F-41A0-8B29-3B9DF3B1D404}"/>
                  </a:ext>
                </a:extLst>
              </p:cNvPr>
              <p:cNvSpPr/>
              <p:nvPr/>
            </p:nvSpPr>
            <p:spPr>
              <a:xfrm>
                <a:off x="747794" y="847835"/>
                <a:ext cx="47625" cy="19050"/>
              </a:xfrm>
              <a:custGeom>
                <a:avLst/>
                <a:gdLst>
                  <a:gd name="connsiteX0" fmla="*/ 45435 w 47625"/>
                  <a:gd name="connsiteY0" fmla="*/ 7936 h 19050"/>
                  <a:gd name="connsiteX1" fmla="*/ 25147 w 47625"/>
                  <a:gd name="connsiteY1" fmla="*/ 3174 h 19050"/>
                  <a:gd name="connsiteX2" fmla="*/ 1810 w 47625"/>
                  <a:gd name="connsiteY2" fmla="*/ 3840 h 19050"/>
                  <a:gd name="connsiteX3" fmla="*/ 45625 w 47625"/>
                  <a:gd name="connsiteY3" fmla="*/ 25176 h 19050"/>
                  <a:gd name="connsiteX4" fmla="*/ 45435 w 47625"/>
                  <a:gd name="connsiteY4" fmla="*/ 793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9050">
                    <a:moveTo>
                      <a:pt x="45435" y="7936"/>
                    </a:moveTo>
                    <a:cubicBezTo>
                      <a:pt x="42673" y="1745"/>
                      <a:pt x="33624" y="5650"/>
                      <a:pt x="25147" y="3174"/>
                    </a:cubicBezTo>
                    <a:cubicBezTo>
                      <a:pt x="18289" y="1840"/>
                      <a:pt x="2953" y="602"/>
                      <a:pt x="1810" y="3840"/>
                    </a:cubicBezTo>
                    <a:cubicBezTo>
                      <a:pt x="667" y="7079"/>
                      <a:pt x="39910" y="25367"/>
                      <a:pt x="45625" y="25176"/>
                    </a:cubicBezTo>
                    <a:cubicBezTo>
                      <a:pt x="51340" y="24891"/>
                      <a:pt x="48197" y="14127"/>
                      <a:pt x="45435" y="7936"/>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UNITED STATES">
              <a:extLst>
                <a:ext uri="{FF2B5EF4-FFF2-40B4-BE49-F238E27FC236}">
                  <a16:creationId xmlns:a16="http://schemas.microsoft.com/office/drawing/2014/main" id="{9DC3CAC5-E30C-494D-A4C5-C76AD2EA66B8}"/>
                </a:ext>
              </a:extLst>
            </p:cNvPr>
            <p:cNvGrpSpPr/>
            <p:nvPr/>
          </p:nvGrpSpPr>
          <p:grpSpPr>
            <a:xfrm>
              <a:off x="-228600" y="-195405"/>
              <a:ext cx="3678431" cy="1838635"/>
              <a:chOff x="45369" y="872780"/>
              <a:chExt cx="4008804" cy="2003770"/>
            </a:xfrm>
          </p:grpSpPr>
          <p:grpSp>
            <p:nvGrpSpPr>
              <p:cNvPr id="50" name="STATES - all others">
                <a:extLst>
                  <a:ext uri="{FF2B5EF4-FFF2-40B4-BE49-F238E27FC236}">
                    <a16:creationId xmlns:a16="http://schemas.microsoft.com/office/drawing/2014/main" id="{97C90170-7EE7-4439-A969-E6E9EE5DA9EA}"/>
                  </a:ext>
                </a:extLst>
              </p:cNvPr>
              <p:cNvGrpSpPr/>
              <p:nvPr/>
            </p:nvGrpSpPr>
            <p:grpSpPr>
              <a:xfrm>
                <a:off x="1946685" y="1131402"/>
                <a:ext cx="856688" cy="654789"/>
                <a:chOff x="4962525" y="793750"/>
                <a:chExt cx="2438400" cy="1863725"/>
              </a:xfrm>
            </p:grpSpPr>
            <p:sp>
              <p:nvSpPr>
                <p:cNvPr id="113" name="Freeform 481">
                  <a:extLst>
                    <a:ext uri="{FF2B5EF4-FFF2-40B4-BE49-F238E27FC236}">
                      <a16:creationId xmlns:a16="http://schemas.microsoft.com/office/drawing/2014/main" id="{406B1C18-26EF-4DAE-98B1-26CF65525718}"/>
                    </a:ext>
                  </a:extLst>
                </p:cNvPr>
                <p:cNvSpPr>
                  <a:spLocks/>
                </p:cNvSpPr>
                <p:nvPr/>
              </p:nvSpPr>
              <p:spPr bwMode="auto">
                <a:xfrm>
                  <a:off x="4962525" y="793750"/>
                  <a:ext cx="0" cy="3175"/>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484">
                  <a:extLst>
                    <a:ext uri="{FF2B5EF4-FFF2-40B4-BE49-F238E27FC236}">
                      <a16:creationId xmlns:a16="http://schemas.microsoft.com/office/drawing/2014/main" id="{5EA9D474-940A-42D7-BFC6-F7591F6BFB28}"/>
                    </a:ext>
                  </a:extLst>
                </p:cNvPr>
                <p:cNvSpPr>
                  <a:spLocks/>
                </p:cNvSpPr>
                <p:nvPr/>
              </p:nvSpPr>
              <p:spPr bwMode="auto">
                <a:xfrm>
                  <a:off x="7397750" y="2641600"/>
                  <a:ext cx="3175" cy="15875"/>
                </a:xfrm>
                <a:custGeom>
                  <a:avLst/>
                  <a:gdLst>
                    <a:gd name="T0" fmla="*/ 2 w 2"/>
                    <a:gd name="T1" fmla="*/ 2 h 10"/>
                    <a:gd name="T2" fmla="*/ 0 w 2"/>
                    <a:gd name="T3" fmla="*/ 8 h 10"/>
                    <a:gd name="T4" fmla="*/ 0 w 2"/>
                    <a:gd name="T5" fmla="*/ 10 h 10"/>
                    <a:gd name="T6" fmla="*/ 2 w 2"/>
                    <a:gd name="T7" fmla="*/ 10 h 10"/>
                    <a:gd name="T8" fmla="*/ 2 w 2"/>
                    <a:gd name="T9" fmla="*/ 6 h 10"/>
                    <a:gd name="T10" fmla="*/ 2 w 2"/>
                    <a:gd name="T11" fmla="*/ 2 h 10"/>
                    <a:gd name="T12" fmla="*/ 2 w 2"/>
                    <a:gd name="T13" fmla="*/ 0 h 10"/>
                    <a:gd name="T14" fmla="*/ 2 w 2"/>
                    <a:gd name="T15" fmla="*/ 0 h 10"/>
                    <a:gd name="T16" fmla="*/ 2 w 2"/>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0">
                      <a:moveTo>
                        <a:pt x="2" y="2"/>
                      </a:moveTo>
                      <a:lnTo>
                        <a:pt x="0" y="8"/>
                      </a:lnTo>
                      <a:lnTo>
                        <a:pt x="0" y="10"/>
                      </a:lnTo>
                      <a:lnTo>
                        <a:pt x="2" y="10"/>
                      </a:lnTo>
                      <a:lnTo>
                        <a:pt x="2" y="6"/>
                      </a:lnTo>
                      <a:lnTo>
                        <a:pt x="2" y="2"/>
                      </a:lnTo>
                      <a:lnTo>
                        <a:pt x="2" y="0"/>
                      </a:lnTo>
                      <a:lnTo>
                        <a:pt x="2" y="0"/>
                      </a:lnTo>
                      <a:lnTo>
                        <a:pt x="2" y="2"/>
                      </a:lnTo>
                      <a:close/>
                    </a:path>
                  </a:pathLst>
                </a:cu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LABELS - U.S. HPTN SITES" hidden="1">
                <a:extLst>
                  <a:ext uri="{FF2B5EF4-FFF2-40B4-BE49-F238E27FC236}">
                    <a16:creationId xmlns:a16="http://schemas.microsoft.com/office/drawing/2014/main" id="{CCF6C17B-D893-4C09-B0BF-44871686EE7A}"/>
                  </a:ext>
                </a:extLst>
              </p:cNvPr>
              <p:cNvGrpSpPr/>
              <p:nvPr/>
            </p:nvGrpSpPr>
            <p:grpSpPr>
              <a:xfrm>
                <a:off x="45369" y="872780"/>
                <a:ext cx="4008804" cy="1813601"/>
                <a:chOff x="-449217" y="57638"/>
                <a:chExt cx="11410290" cy="5162064"/>
              </a:xfrm>
            </p:grpSpPr>
            <p:sp>
              <p:nvSpPr>
                <p:cNvPr id="89" name="Washington - DC (GWU)">
                  <a:extLst>
                    <a:ext uri="{FF2B5EF4-FFF2-40B4-BE49-F238E27FC236}">
                      <a16:creationId xmlns:a16="http://schemas.microsoft.com/office/drawing/2014/main" id="{A3584FF2-76D6-46BD-8E56-C95A8EA88C9A}"/>
                    </a:ext>
                  </a:extLst>
                </p:cNvPr>
                <p:cNvSpPr/>
                <p:nvPr/>
              </p:nvSpPr>
              <p:spPr>
                <a:xfrm>
                  <a:off x="8747861" y="3372156"/>
                  <a:ext cx="2213212" cy="416426"/>
                </a:xfrm>
                <a:prstGeom prst="borderCallout1">
                  <a:avLst>
                    <a:gd name="adj1" fmla="val 51087"/>
                    <a:gd name="adj2" fmla="val 447"/>
                    <a:gd name="adj3" fmla="val -211862"/>
                    <a:gd name="adj4" fmla="val -59036"/>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Washington - DC</a:t>
                  </a:r>
                </a:p>
              </p:txBody>
            </p:sp>
            <p:sp>
              <p:nvSpPr>
                <p:cNvPr id="90" name="Newark">
                  <a:extLst>
                    <a:ext uri="{FF2B5EF4-FFF2-40B4-BE49-F238E27FC236}">
                      <a16:creationId xmlns:a16="http://schemas.microsoft.com/office/drawing/2014/main" id="{20091079-3E1B-4781-8592-E79485F5CEFA}"/>
                    </a:ext>
                  </a:extLst>
                </p:cNvPr>
                <p:cNvSpPr/>
                <p:nvPr/>
              </p:nvSpPr>
              <p:spPr>
                <a:xfrm>
                  <a:off x="8747861" y="2267317"/>
                  <a:ext cx="1821865" cy="416426"/>
                </a:xfrm>
                <a:prstGeom prst="borderCallout1">
                  <a:avLst>
                    <a:gd name="adj1" fmla="val 51087"/>
                    <a:gd name="adj2" fmla="val 447"/>
                    <a:gd name="adj3" fmla="val 9996"/>
                    <a:gd name="adj4" fmla="val -57092"/>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Newark</a:t>
                  </a:r>
                </a:p>
              </p:txBody>
            </p:sp>
            <p:sp>
              <p:nvSpPr>
                <p:cNvPr id="91" name="New York - Bronx Prevention">
                  <a:extLst>
                    <a:ext uri="{FF2B5EF4-FFF2-40B4-BE49-F238E27FC236}">
                      <a16:creationId xmlns:a16="http://schemas.microsoft.com/office/drawing/2014/main" id="{5A0BC71A-2342-47B5-9CD5-19D2D3E50C2C}"/>
                    </a:ext>
                  </a:extLst>
                </p:cNvPr>
                <p:cNvSpPr/>
                <p:nvPr/>
              </p:nvSpPr>
              <p:spPr>
                <a:xfrm>
                  <a:off x="8747861" y="1714897"/>
                  <a:ext cx="1821865" cy="416426"/>
                </a:xfrm>
                <a:prstGeom prst="borderCallout1">
                  <a:avLst>
                    <a:gd name="adj1" fmla="val 9833"/>
                    <a:gd name="adj2" fmla="val -341"/>
                    <a:gd name="adj3" fmla="val 133041"/>
                    <a:gd name="adj4" fmla="val -67222"/>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New York (2)</a:t>
                  </a:r>
                </a:p>
              </p:txBody>
            </p:sp>
            <p:sp>
              <p:nvSpPr>
                <p:cNvPr id="92" name="Los Angeles - Vine Street">
                  <a:extLst>
                    <a:ext uri="{FF2B5EF4-FFF2-40B4-BE49-F238E27FC236}">
                      <a16:creationId xmlns:a16="http://schemas.microsoft.com/office/drawing/2014/main" id="{88767576-9E88-465C-8F47-DE32DB4C1F7D}"/>
                    </a:ext>
                  </a:extLst>
                </p:cNvPr>
                <p:cNvSpPr/>
                <p:nvPr/>
              </p:nvSpPr>
              <p:spPr>
                <a:xfrm>
                  <a:off x="-449217" y="3711475"/>
                  <a:ext cx="2735214" cy="416426"/>
                </a:xfrm>
                <a:prstGeom prst="borderCallout1">
                  <a:avLst>
                    <a:gd name="adj1" fmla="val -1234"/>
                    <a:gd name="adj2" fmla="val 80477"/>
                    <a:gd name="adj3" fmla="val -86598"/>
                    <a:gd name="adj4" fmla="val 96191"/>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Los Angeles – Vine St</a:t>
                  </a:r>
                </a:p>
              </p:txBody>
            </p:sp>
            <p:sp>
              <p:nvSpPr>
                <p:cNvPr id="93" name="Chapel Hill">
                  <a:extLst>
                    <a:ext uri="{FF2B5EF4-FFF2-40B4-BE49-F238E27FC236}">
                      <a16:creationId xmlns:a16="http://schemas.microsoft.com/office/drawing/2014/main" id="{E35BFEC1-42B0-4175-B29F-5253F742AED3}"/>
                    </a:ext>
                  </a:extLst>
                </p:cNvPr>
                <p:cNvSpPr/>
                <p:nvPr/>
              </p:nvSpPr>
              <p:spPr>
                <a:xfrm>
                  <a:off x="8747861" y="4477001"/>
                  <a:ext cx="1821865" cy="416426"/>
                </a:xfrm>
                <a:prstGeom prst="borderCallout1">
                  <a:avLst>
                    <a:gd name="adj1" fmla="val 41242"/>
                    <a:gd name="adj2" fmla="val -242"/>
                    <a:gd name="adj3" fmla="val -316826"/>
                    <a:gd name="adj4" fmla="val -106660"/>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Chapel Hill</a:t>
                  </a:r>
                </a:p>
              </p:txBody>
            </p:sp>
            <p:sp>
              <p:nvSpPr>
                <p:cNvPr id="94" name="Boston - Fenway">
                  <a:extLst>
                    <a:ext uri="{FF2B5EF4-FFF2-40B4-BE49-F238E27FC236}">
                      <a16:creationId xmlns:a16="http://schemas.microsoft.com/office/drawing/2014/main" id="{59A5FB87-E609-40B1-9279-19016177A81B}"/>
                    </a:ext>
                  </a:extLst>
                </p:cNvPr>
                <p:cNvSpPr/>
                <p:nvPr/>
              </p:nvSpPr>
              <p:spPr>
                <a:xfrm>
                  <a:off x="8747861" y="57638"/>
                  <a:ext cx="2213212" cy="416426"/>
                </a:xfrm>
                <a:prstGeom prst="borderCallout1">
                  <a:avLst>
                    <a:gd name="adj1" fmla="val 46507"/>
                    <a:gd name="adj2" fmla="val 209"/>
                    <a:gd name="adj3" fmla="val 459291"/>
                    <a:gd name="adj4" fmla="val -34315"/>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Boston - Fenway</a:t>
                  </a:r>
                </a:p>
              </p:txBody>
            </p:sp>
            <p:sp>
              <p:nvSpPr>
                <p:cNvPr id="95" name="Atlanta - Ponce de Leon">
                  <a:extLst>
                    <a:ext uri="{FF2B5EF4-FFF2-40B4-BE49-F238E27FC236}">
                      <a16:creationId xmlns:a16="http://schemas.microsoft.com/office/drawing/2014/main" id="{0DACDEC6-0F16-4487-90FC-0E8C0BACC831}"/>
                    </a:ext>
                  </a:extLst>
                </p:cNvPr>
                <p:cNvSpPr/>
                <p:nvPr/>
              </p:nvSpPr>
              <p:spPr>
                <a:xfrm>
                  <a:off x="-449217" y="4803276"/>
                  <a:ext cx="3025426" cy="416426"/>
                </a:xfrm>
                <a:prstGeom prst="borderCallout1">
                  <a:avLst>
                    <a:gd name="adj1" fmla="val 29360"/>
                    <a:gd name="adj2" fmla="val 100831"/>
                    <a:gd name="adj3" fmla="val -336774"/>
                    <a:gd name="adj4" fmla="val 218595"/>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Atlanta – Ponce de Leon</a:t>
                  </a:r>
                </a:p>
              </p:txBody>
            </p:sp>
          </p:grpSp>
          <p:grpSp>
            <p:nvGrpSpPr>
              <p:cNvPr id="54" name="LABELS - U.S. HVTN SITES" hidden="1">
                <a:extLst>
                  <a:ext uri="{FF2B5EF4-FFF2-40B4-BE49-F238E27FC236}">
                    <a16:creationId xmlns:a16="http://schemas.microsoft.com/office/drawing/2014/main" id="{7262DCDB-0488-42C2-BBE0-A3379AB9AA4F}"/>
                  </a:ext>
                </a:extLst>
              </p:cNvPr>
              <p:cNvGrpSpPr/>
              <p:nvPr/>
            </p:nvGrpSpPr>
            <p:grpSpPr>
              <a:xfrm>
                <a:off x="45369" y="971550"/>
                <a:ext cx="3979175" cy="1905000"/>
                <a:chOff x="-449216" y="338766"/>
                <a:chExt cx="11325958" cy="5422214"/>
              </a:xfrm>
            </p:grpSpPr>
            <p:sp>
              <p:nvSpPr>
                <p:cNvPr id="78" name="Seattle">
                  <a:extLst>
                    <a:ext uri="{FF2B5EF4-FFF2-40B4-BE49-F238E27FC236}">
                      <a16:creationId xmlns:a16="http://schemas.microsoft.com/office/drawing/2014/main" id="{A3ADC577-D440-4532-8742-3421DBEED971}"/>
                    </a:ext>
                  </a:extLst>
                </p:cNvPr>
                <p:cNvSpPr/>
                <p:nvPr/>
              </p:nvSpPr>
              <p:spPr>
                <a:xfrm>
                  <a:off x="-449216" y="338766"/>
                  <a:ext cx="1822861" cy="409945"/>
                </a:xfrm>
                <a:prstGeom prst="borderCallout1">
                  <a:avLst>
                    <a:gd name="adj1" fmla="val 47322"/>
                    <a:gd name="adj2" fmla="val 100252"/>
                    <a:gd name="adj3" fmla="val 159397"/>
                    <a:gd name="adj4" fmla="val 113752"/>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Seattle</a:t>
                  </a:r>
                </a:p>
              </p:txBody>
            </p:sp>
            <p:sp>
              <p:nvSpPr>
                <p:cNvPr id="79" name="San Francisco">
                  <a:extLst>
                    <a:ext uri="{FF2B5EF4-FFF2-40B4-BE49-F238E27FC236}">
                      <a16:creationId xmlns:a16="http://schemas.microsoft.com/office/drawing/2014/main" id="{CBE5E778-EC0A-4034-BC86-238407994525}"/>
                    </a:ext>
                  </a:extLst>
                </p:cNvPr>
                <p:cNvSpPr/>
                <p:nvPr/>
              </p:nvSpPr>
              <p:spPr>
                <a:xfrm>
                  <a:off x="-449216" y="2509732"/>
                  <a:ext cx="1822861" cy="419298"/>
                </a:xfrm>
                <a:prstGeom prst="borderCallout1">
                  <a:avLst>
                    <a:gd name="adj1" fmla="val 51345"/>
                    <a:gd name="adj2" fmla="val 99412"/>
                    <a:gd name="adj3" fmla="val 58000"/>
                    <a:gd name="adj4" fmla="val 113291"/>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San Francisco</a:t>
                  </a:r>
                </a:p>
              </p:txBody>
            </p:sp>
            <p:sp>
              <p:nvSpPr>
                <p:cNvPr id="80" name="Rochester">
                  <a:extLst>
                    <a:ext uri="{FF2B5EF4-FFF2-40B4-BE49-F238E27FC236}">
                      <a16:creationId xmlns:a16="http://schemas.microsoft.com/office/drawing/2014/main" id="{BDFD308B-92AD-4FD5-BCE0-B422CF19AC4B}"/>
                    </a:ext>
                  </a:extLst>
                </p:cNvPr>
                <p:cNvSpPr/>
                <p:nvPr/>
              </p:nvSpPr>
              <p:spPr>
                <a:xfrm>
                  <a:off x="-449216" y="876647"/>
                  <a:ext cx="1817635" cy="416426"/>
                </a:xfrm>
                <a:prstGeom prst="borderCallout1">
                  <a:avLst>
                    <a:gd name="adj1" fmla="val 87860"/>
                    <a:gd name="adj2" fmla="val 100409"/>
                    <a:gd name="adj3" fmla="val 244088"/>
                    <a:gd name="adj4" fmla="val 410970"/>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Rochester</a:t>
                  </a:r>
                </a:p>
              </p:txBody>
            </p:sp>
            <p:sp>
              <p:nvSpPr>
                <p:cNvPr id="81" name="Philadelphia">
                  <a:extLst>
                    <a:ext uri="{FF2B5EF4-FFF2-40B4-BE49-F238E27FC236}">
                      <a16:creationId xmlns:a16="http://schemas.microsoft.com/office/drawing/2014/main" id="{FE6C64DD-86D1-4ACE-8176-B5288B299016}"/>
                    </a:ext>
                  </a:extLst>
                </p:cNvPr>
                <p:cNvSpPr/>
                <p:nvPr/>
              </p:nvSpPr>
              <p:spPr>
                <a:xfrm>
                  <a:off x="8747865" y="2819735"/>
                  <a:ext cx="1821865" cy="416426"/>
                </a:xfrm>
                <a:prstGeom prst="borderCallout1">
                  <a:avLst>
                    <a:gd name="adj1" fmla="val 41242"/>
                    <a:gd name="adj2" fmla="val -242"/>
                    <a:gd name="adj3" fmla="val -97157"/>
                    <a:gd name="adj4" fmla="val -72148"/>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Philadelphia</a:t>
                  </a:r>
                </a:p>
              </p:txBody>
            </p:sp>
            <p:sp>
              <p:nvSpPr>
                <p:cNvPr id="82" name="New York - NYBC">
                  <a:extLst>
                    <a:ext uri="{FF2B5EF4-FFF2-40B4-BE49-F238E27FC236}">
                      <a16:creationId xmlns:a16="http://schemas.microsoft.com/office/drawing/2014/main" id="{C86D1CED-9FA6-481B-A5CB-79EF9CA5988C}"/>
                    </a:ext>
                  </a:extLst>
                </p:cNvPr>
                <p:cNvSpPr/>
                <p:nvPr/>
              </p:nvSpPr>
              <p:spPr>
                <a:xfrm>
                  <a:off x="8747865" y="1162476"/>
                  <a:ext cx="1821865" cy="416426"/>
                </a:xfrm>
                <a:prstGeom prst="borderCallout1">
                  <a:avLst>
                    <a:gd name="adj1" fmla="val 41242"/>
                    <a:gd name="adj2" fmla="val -242"/>
                    <a:gd name="adj3" fmla="val 247273"/>
                    <a:gd name="adj4" fmla="val -66511"/>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New York (2)</a:t>
                  </a:r>
                </a:p>
              </p:txBody>
            </p:sp>
            <p:sp>
              <p:nvSpPr>
                <p:cNvPr id="83" name="Nashville">
                  <a:extLst>
                    <a:ext uri="{FF2B5EF4-FFF2-40B4-BE49-F238E27FC236}">
                      <a16:creationId xmlns:a16="http://schemas.microsoft.com/office/drawing/2014/main" id="{2C54F2D5-0EED-4402-B9C5-A326D63BC6B6}"/>
                    </a:ext>
                  </a:extLst>
                </p:cNvPr>
                <p:cNvSpPr/>
                <p:nvPr/>
              </p:nvSpPr>
              <p:spPr>
                <a:xfrm>
                  <a:off x="-449216" y="1965370"/>
                  <a:ext cx="1821865" cy="416426"/>
                </a:xfrm>
                <a:prstGeom prst="borderCallout1">
                  <a:avLst>
                    <a:gd name="adj1" fmla="val 52653"/>
                    <a:gd name="adj2" fmla="val 99319"/>
                    <a:gd name="adj3" fmla="val 243868"/>
                    <a:gd name="adj4" fmla="val 350941"/>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Nashville</a:t>
                  </a:r>
                </a:p>
              </p:txBody>
            </p:sp>
            <p:sp>
              <p:nvSpPr>
                <p:cNvPr id="84" name="Durham - Duke">
                  <a:extLst>
                    <a:ext uri="{FF2B5EF4-FFF2-40B4-BE49-F238E27FC236}">
                      <a16:creationId xmlns:a16="http://schemas.microsoft.com/office/drawing/2014/main" id="{E4ED1446-1016-4024-8DB9-E5EA9ABBE696}"/>
                    </a:ext>
                  </a:extLst>
                </p:cNvPr>
                <p:cNvSpPr/>
                <p:nvPr/>
              </p:nvSpPr>
              <p:spPr>
                <a:xfrm>
                  <a:off x="8747865" y="3924574"/>
                  <a:ext cx="2128877" cy="416426"/>
                </a:xfrm>
                <a:prstGeom prst="borderCallout1">
                  <a:avLst>
                    <a:gd name="adj1" fmla="val 48155"/>
                    <a:gd name="adj2" fmla="val -693"/>
                    <a:gd name="adj3" fmla="val -201167"/>
                    <a:gd name="adj4" fmla="val -87770"/>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Durham - Duke</a:t>
                  </a:r>
                </a:p>
              </p:txBody>
            </p:sp>
            <p:sp>
              <p:nvSpPr>
                <p:cNvPr id="85" name="Cleveland">
                  <a:extLst>
                    <a:ext uri="{FF2B5EF4-FFF2-40B4-BE49-F238E27FC236}">
                      <a16:creationId xmlns:a16="http://schemas.microsoft.com/office/drawing/2014/main" id="{F2382B39-CA88-433B-9CB2-7D02C25F4619}"/>
                    </a:ext>
                  </a:extLst>
                </p:cNvPr>
                <p:cNvSpPr/>
                <p:nvPr/>
              </p:nvSpPr>
              <p:spPr>
                <a:xfrm>
                  <a:off x="-449216" y="1421008"/>
                  <a:ext cx="1820248" cy="416426"/>
                </a:xfrm>
                <a:prstGeom prst="borderCallout1">
                  <a:avLst>
                    <a:gd name="adj1" fmla="val 38774"/>
                    <a:gd name="adj2" fmla="val 100359"/>
                    <a:gd name="adj3" fmla="val 175824"/>
                    <a:gd name="adj4" fmla="val 384326"/>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Cleveland</a:t>
                  </a:r>
                </a:p>
              </p:txBody>
            </p:sp>
            <p:sp>
              <p:nvSpPr>
                <p:cNvPr id="86" name="Boston - Brigham">
                  <a:extLst>
                    <a:ext uri="{FF2B5EF4-FFF2-40B4-BE49-F238E27FC236}">
                      <a16:creationId xmlns:a16="http://schemas.microsoft.com/office/drawing/2014/main" id="{F0EC15E4-BB63-4F29-98C1-EC3F21CC3D89}"/>
                    </a:ext>
                  </a:extLst>
                </p:cNvPr>
                <p:cNvSpPr/>
                <p:nvPr/>
              </p:nvSpPr>
              <p:spPr>
                <a:xfrm>
                  <a:off x="8747865" y="610056"/>
                  <a:ext cx="1821865" cy="416426"/>
                </a:xfrm>
                <a:prstGeom prst="borderCallout1">
                  <a:avLst>
                    <a:gd name="adj1" fmla="val 342403"/>
                    <a:gd name="adj2" fmla="val -47391"/>
                    <a:gd name="adj3" fmla="val 49682"/>
                    <a:gd name="adj4" fmla="val -61"/>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Boston (2)</a:t>
                  </a:r>
                </a:p>
              </p:txBody>
            </p:sp>
            <p:sp>
              <p:nvSpPr>
                <p:cNvPr id="87" name="Birmingham">
                  <a:extLst>
                    <a:ext uri="{FF2B5EF4-FFF2-40B4-BE49-F238E27FC236}">
                      <a16:creationId xmlns:a16="http://schemas.microsoft.com/office/drawing/2014/main" id="{0A39C8B9-0E53-4A94-A050-D8F608B1716F}"/>
                    </a:ext>
                  </a:extLst>
                </p:cNvPr>
                <p:cNvSpPr/>
                <p:nvPr/>
              </p:nvSpPr>
              <p:spPr>
                <a:xfrm>
                  <a:off x="-449216" y="4255836"/>
                  <a:ext cx="1821865" cy="416426"/>
                </a:xfrm>
                <a:prstGeom prst="borderCallout1">
                  <a:avLst>
                    <a:gd name="adj1" fmla="val 54857"/>
                    <a:gd name="adj2" fmla="val 99390"/>
                    <a:gd name="adj3" fmla="val -211525"/>
                    <a:gd name="adj4" fmla="val 351050"/>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Birmingham</a:t>
                  </a:r>
                </a:p>
              </p:txBody>
            </p:sp>
            <p:sp>
              <p:nvSpPr>
                <p:cNvPr id="88" name="Atlanta - Hope Clinic">
                  <a:extLst>
                    <a:ext uri="{FF2B5EF4-FFF2-40B4-BE49-F238E27FC236}">
                      <a16:creationId xmlns:a16="http://schemas.microsoft.com/office/drawing/2014/main" id="{B960BFF2-DDF4-4F43-8671-16F93113ECB0}"/>
                    </a:ext>
                  </a:extLst>
                </p:cNvPr>
                <p:cNvSpPr/>
                <p:nvPr/>
              </p:nvSpPr>
              <p:spPr>
                <a:xfrm>
                  <a:off x="-449216" y="5344554"/>
                  <a:ext cx="2735647" cy="416426"/>
                </a:xfrm>
                <a:prstGeom prst="borderCallout1">
                  <a:avLst>
                    <a:gd name="adj1" fmla="val 26983"/>
                    <a:gd name="adj2" fmla="val 99961"/>
                    <a:gd name="adj3" fmla="val -459653"/>
                    <a:gd name="adj4" fmla="val 246454"/>
                  </a:avLst>
                </a:prstGeom>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solidFill>
                      <a:effectLst/>
                      <a:uLnTx/>
                      <a:uFillTx/>
                      <a:latin typeface="Arial" panose="020B0604020202020204"/>
                      <a:ea typeface="+mn-ea"/>
                      <a:cs typeface="+mn-cs"/>
                    </a:rPr>
                    <a:t>Atlanta – Hope Clinic</a:t>
                  </a:r>
                </a:p>
              </p:txBody>
            </p:sp>
          </p:grpSp>
          <p:grpSp>
            <p:nvGrpSpPr>
              <p:cNvPr id="55" name="MARKERS - U.S. HVTN SITES" hidden="1">
                <a:extLst>
                  <a:ext uri="{FF2B5EF4-FFF2-40B4-BE49-F238E27FC236}">
                    <a16:creationId xmlns:a16="http://schemas.microsoft.com/office/drawing/2014/main" id="{A6E69478-D0EB-4F82-8384-08E163D2014B}"/>
                  </a:ext>
                </a:extLst>
              </p:cNvPr>
              <p:cNvGrpSpPr/>
              <p:nvPr/>
            </p:nvGrpSpPr>
            <p:grpSpPr>
              <a:xfrm>
                <a:off x="766090" y="1208302"/>
                <a:ext cx="2259098" cy="857871"/>
                <a:chOff x="766090" y="1213064"/>
                <a:chExt cx="2259098" cy="857871"/>
              </a:xfrm>
            </p:grpSpPr>
            <p:sp>
              <p:nvSpPr>
                <p:cNvPr id="65" name="Seattle">
                  <a:extLst>
                    <a:ext uri="{FF2B5EF4-FFF2-40B4-BE49-F238E27FC236}">
                      <a16:creationId xmlns:a16="http://schemas.microsoft.com/office/drawing/2014/main" id="{58C69DFD-7E96-4574-B63A-483B5FDA76F0}"/>
                    </a:ext>
                  </a:extLst>
                </p:cNvPr>
                <p:cNvSpPr/>
                <p:nvPr/>
              </p:nvSpPr>
              <p:spPr>
                <a:xfrm>
                  <a:off x="766912" y="1213064"/>
                  <a:ext cx="54864" cy="5486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San Francisco">
                  <a:extLst>
                    <a:ext uri="{FF2B5EF4-FFF2-40B4-BE49-F238E27FC236}">
                      <a16:creationId xmlns:a16="http://schemas.microsoft.com/office/drawing/2014/main" id="{0ED7FCA9-1241-48FB-B0F0-C3D0D05B5F7D}"/>
                    </a:ext>
                  </a:extLst>
                </p:cNvPr>
                <p:cNvSpPr>
                  <a:spLocks noChangeAspect="1"/>
                </p:cNvSpPr>
                <p:nvPr/>
              </p:nvSpPr>
              <p:spPr>
                <a:xfrm>
                  <a:off x="766090" y="1793636"/>
                  <a:ext cx="54864" cy="5486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ochester">
                  <a:extLst>
                    <a:ext uri="{FF2B5EF4-FFF2-40B4-BE49-F238E27FC236}">
                      <a16:creationId xmlns:a16="http://schemas.microsoft.com/office/drawing/2014/main" id="{B7000436-3B12-482C-AEEF-782280E7AAAB}"/>
                    </a:ext>
                  </a:extLst>
                </p:cNvPr>
                <p:cNvSpPr/>
                <p:nvPr/>
              </p:nvSpPr>
              <p:spPr>
                <a:xfrm>
                  <a:off x="2670598" y="1494959"/>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Philadelphia">
                  <a:extLst>
                    <a:ext uri="{FF2B5EF4-FFF2-40B4-BE49-F238E27FC236}">
                      <a16:creationId xmlns:a16="http://schemas.microsoft.com/office/drawing/2014/main" id="{06A03D05-4205-41B7-B329-6C9A598FA1F8}"/>
                    </a:ext>
                  </a:extLst>
                </p:cNvPr>
                <p:cNvSpPr>
                  <a:spLocks noChangeAspect="1"/>
                </p:cNvSpPr>
                <p:nvPr/>
              </p:nvSpPr>
              <p:spPr>
                <a:xfrm>
                  <a:off x="2764095" y="1664784"/>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New York - Physicians &amp; Surgeons">
                  <a:extLst>
                    <a:ext uri="{FF2B5EF4-FFF2-40B4-BE49-F238E27FC236}">
                      <a16:creationId xmlns:a16="http://schemas.microsoft.com/office/drawing/2014/main" id="{DDD5CDE2-EC2D-42C7-A296-703F6576ACBC}"/>
                    </a:ext>
                  </a:extLst>
                </p:cNvPr>
                <p:cNvSpPr>
                  <a:spLocks noChangeAspect="1"/>
                </p:cNvSpPr>
                <p:nvPr/>
              </p:nvSpPr>
              <p:spPr>
                <a:xfrm>
                  <a:off x="2820490" y="1637396"/>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New York - NYBC">
                  <a:extLst>
                    <a:ext uri="{FF2B5EF4-FFF2-40B4-BE49-F238E27FC236}">
                      <a16:creationId xmlns:a16="http://schemas.microsoft.com/office/drawing/2014/main" id="{BD4B6155-A5D1-4983-B882-D5DAC4966EED}"/>
                    </a:ext>
                  </a:extLst>
                </p:cNvPr>
                <p:cNvSpPr>
                  <a:spLocks noChangeAspect="1"/>
                </p:cNvSpPr>
                <p:nvPr/>
              </p:nvSpPr>
              <p:spPr>
                <a:xfrm>
                  <a:off x="2815381" y="1619649"/>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Nashville">
                  <a:extLst>
                    <a:ext uri="{FF2B5EF4-FFF2-40B4-BE49-F238E27FC236}">
                      <a16:creationId xmlns:a16="http://schemas.microsoft.com/office/drawing/2014/main" id="{2E876448-7AD7-49D9-A88B-52DF67E88802}"/>
                    </a:ext>
                  </a:extLst>
                </p:cNvPr>
                <p:cNvSpPr>
                  <a:spLocks noChangeAspect="1"/>
                </p:cNvSpPr>
                <p:nvPr/>
              </p:nvSpPr>
              <p:spPr>
                <a:xfrm>
                  <a:off x="2289635" y="1887605"/>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Durham - Duke">
                  <a:extLst>
                    <a:ext uri="{FF2B5EF4-FFF2-40B4-BE49-F238E27FC236}">
                      <a16:creationId xmlns:a16="http://schemas.microsoft.com/office/drawing/2014/main" id="{87AE8CFD-9A0E-4160-A75E-40050D713123}"/>
                    </a:ext>
                  </a:extLst>
                </p:cNvPr>
                <p:cNvSpPr>
                  <a:spLocks noChangeAspect="1"/>
                </p:cNvSpPr>
                <p:nvPr/>
              </p:nvSpPr>
              <p:spPr>
                <a:xfrm>
                  <a:off x="2566626" y="1913536"/>
                  <a:ext cx="54777"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Cleveland">
                  <a:extLst>
                    <a:ext uri="{FF2B5EF4-FFF2-40B4-BE49-F238E27FC236}">
                      <a16:creationId xmlns:a16="http://schemas.microsoft.com/office/drawing/2014/main" id="{E497AA85-CBE9-4FE2-81DA-594EF7895922}"/>
                    </a:ext>
                  </a:extLst>
                </p:cNvPr>
                <p:cNvSpPr>
                  <a:spLocks noChangeAspect="1"/>
                </p:cNvSpPr>
                <p:nvPr/>
              </p:nvSpPr>
              <p:spPr>
                <a:xfrm>
                  <a:off x="2511647" y="1587534"/>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Boston - Fenway - (HVTN &amp; HPTN)">
                  <a:extLst>
                    <a:ext uri="{FF2B5EF4-FFF2-40B4-BE49-F238E27FC236}">
                      <a16:creationId xmlns:a16="http://schemas.microsoft.com/office/drawing/2014/main" id="{B71B0602-0912-4730-8FC1-5CE01F754021}"/>
                    </a:ext>
                  </a:extLst>
                </p:cNvPr>
                <p:cNvSpPr>
                  <a:spLocks noChangeAspect="1"/>
                </p:cNvSpPr>
                <p:nvPr/>
              </p:nvSpPr>
              <p:spPr>
                <a:xfrm>
                  <a:off x="2970413" y="1544003"/>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Boston - Brigham">
                  <a:extLst>
                    <a:ext uri="{FF2B5EF4-FFF2-40B4-BE49-F238E27FC236}">
                      <a16:creationId xmlns:a16="http://schemas.microsoft.com/office/drawing/2014/main" id="{54685287-3C56-4291-BD18-36C63555BC5E}"/>
                    </a:ext>
                  </a:extLst>
                </p:cNvPr>
                <p:cNvSpPr>
                  <a:spLocks noChangeAspect="1"/>
                </p:cNvSpPr>
                <p:nvPr/>
              </p:nvSpPr>
              <p:spPr>
                <a:xfrm>
                  <a:off x="2948947" y="1556082"/>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Birmingham">
                  <a:extLst>
                    <a:ext uri="{FF2B5EF4-FFF2-40B4-BE49-F238E27FC236}">
                      <a16:creationId xmlns:a16="http://schemas.microsoft.com/office/drawing/2014/main" id="{5E6B1F18-EC79-4AC8-8270-017EB2852FC5}"/>
                    </a:ext>
                  </a:extLst>
                </p:cNvPr>
                <p:cNvSpPr>
                  <a:spLocks noChangeAspect="1"/>
                </p:cNvSpPr>
                <p:nvPr/>
              </p:nvSpPr>
              <p:spPr>
                <a:xfrm>
                  <a:off x="2289634" y="2016160"/>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Atlanta - Hope Clinic">
                  <a:extLst>
                    <a:ext uri="{FF2B5EF4-FFF2-40B4-BE49-F238E27FC236}">
                      <a16:creationId xmlns:a16="http://schemas.microsoft.com/office/drawing/2014/main" id="{4D021885-7EAD-4416-953F-CC753C22A42E}"/>
                    </a:ext>
                  </a:extLst>
                </p:cNvPr>
                <p:cNvSpPr>
                  <a:spLocks noChangeAspect="1"/>
                </p:cNvSpPr>
                <p:nvPr/>
              </p:nvSpPr>
              <p:spPr>
                <a:xfrm>
                  <a:off x="2390199" y="2007965"/>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6" name="MARKERS - U.S. HPTN SITES" hidden="1">
                <a:extLst>
                  <a:ext uri="{FF2B5EF4-FFF2-40B4-BE49-F238E27FC236}">
                    <a16:creationId xmlns:a16="http://schemas.microsoft.com/office/drawing/2014/main" id="{0FEB3889-D87E-4A82-82F4-F412047C5F4D}"/>
                  </a:ext>
                </a:extLst>
              </p:cNvPr>
              <p:cNvGrpSpPr/>
              <p:nvPr/>
            </p:nvGrpSpPr>
            <p:grpSpPr>
              <a:xfrm>
                <a:off x="959285" y="1537885"/>
                <a:ext cx="2065906" cy="519349"/>
                <a:chOff x="959285" y="1537885"/>
                <a:chExt cx="2065906" cy="519349"/>
              </a:xfrm>
            </p:grpSpPr>
            <p:sp>
              <p:nvSpPr>
                <p:cNvPr id="57" name="Washington, DC">
                  <a:extLst>
                    <a:ext uri="{FF2B5EF4-FFF2-40B4-BE49-F238E27FC236}">
                      <a16:creationId xmlns:a16="http://schemas.microsoft.com/office/drawing/2014/main" id="{C4304DA6-498F-4244-BE73-FEA715A10F5C}"/>
                    </a:ext>
                  </a:extLst>
                </p:cNvPr>
                <p:cNvSpPr>
                  <a:spLocks noChangeAspect="1"/>
                </p:cNvSpPr>
                <p:nvPr/>
              </p:nvSpPr>
              <p:spPr>
                <a:xfrm>
                  <a:off x="2770529" y="1686909"/>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NY/Harlem Prevention">
                  <a:extLst>
                    <a:ext uri="{FF2B5EF4-FFF2-40B4-BE49-F238E27FC236}">
                      <a16:creationId xmlns:a16="http://schemas.microsoft.com/office/drawing/2014/main" id="{87264814-F158-4C2D-92A5-2D7C1954F33F}"/>
                    </a:ext>
                  </a:extLst>
                </p:cNvPr>
                <p:cNvSpPr>
                  <a:spLocks noChangeAspect="1"/>
                </p:cNvSpPr>
                <p:nvPr/>
              </p:nvSpPr>
              <p:spPr>
                <a:xfrm>
                  <a:off x="2817320" y="1618865"/>
                  <a:ext cx="54777"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NY/Bronx Prevention">
                  <a:extLst>
                    <a:ext uri="{FF2B5EF4-FFF2-40B4-BE49-F238E27FC236}">
                      <a16:creationId xmlns:a16="http://schemas.microsoft.com/office/drawing/2014/main" id="{0A814DCB-58B3-4ECB-934B-5B922C179DE0}"/>
                    </a:ext>
                  </a:extLst>
                </p:cNvPr>
                <p:cNvSpPr>
                  <a:spLocks noChangeAspect="1"/>
                </p:cNvSpPr>
                <p:nvPr/>
              </p:nvSpPr>
              <p:spPr>
                <a:xfrm>
                  <a:off x="2820695" y="1604805"/>
                  <a:ext cx="54777" cy="5477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Newark, NJ">
                  <a:extLst>
                    <a:ext uri="{FF2B5EF4-FFF2-40B4-BE49-F238E27FC236}">
                      <a16:creationId xmlns:a16="http://schemas.microsoft.com/office/drawing/2014/main" id="{AEE9E74C-3183-4A8D-A6BA-07E707579D2F}"/>
                    </a:ext>
                  </a:extLst>
                </p:cNvPr>
                <p:cNvSpPr>
                  <a:spLocks noChangeAspect="1"/>
                </p:cNvSpPr>
                <p:nvPr/>
              </p:nvSpPr>
              <p:spPr>
                <a:xfrm>
                  <a:off x="2852957" y="1621434"/>
                  <a:ext cx="54777" cy="5477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Los Angeles - Vine Street">
                  <a:extLst>
                    <a:ext uri="{FF2B5EF4-FFF2-40B4-BE49-F238E27FC236}">
                      <a16:creationId xmlns:a16="http://schemas.microsoft.com/office/drawing/2014/main" id="{4640B1E6-6D46-48D0-B720-3D81B7DAE8CA}"/>
                    </a:ext>
                  </a:extLst>
                </p:cNvPr>
                <p:cNvSpPr>
                  <a:spLocks noChangeAspect="1"/>
                </p:cNvSpPr>
                <p:nvPr/>
              </p:nvSpPr>
              <p:spPr>
                <a:xfrm>
                  <a:off x="959285" y="1987638"/>
                  <a:ext cx="54862" cy="5486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Chapel Hill, NC">
                  <a:extLst>
                    <a:ext uri="{FF2B5EF4-FFF2-40B4-BE49-F238E27FC236}">
                      <a16:creationId xmlns:a16="http://schemas.microsoft.com/office/drawing/2014/main" id="{49233FDD-5078-4273-AE22-81A572F96DA1}"/>
                    </a:ext>
                  </a:extLst>
                </p:cNvPr>
                <p:cNvSpPr>
                  <a:spLocks noChangeAspect="1"/>
                </p:cNvSpPr>
                <p:nvPr/>
              </p:nvSpPr>
              <p:spPr>
                <a:xfrm>
                  <a:off x="2554308" y="1918870"/>
                  <a:ext cx="54775" cy="5477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Boston - Fenway - HVTN &amp; HPTN">
                  <a:extLst>
                    <a:ext uri="{FF2B5EF4-FFF2-40B4-BE49-F238E27FC236}">
                      <a16:creationId xmlns:a16="http://schemas.microsoft.com/office/drawing/2014/main" id="{08F57A15-3429-4F75-BC47-D2BBDB026632}"/>
                    </a:ext>
                  </a:extLst>
                </p:cNvPr>
                <p:cNvSpPr/>
                <p:nvPr/>
              </p:nvSpPr>
              <p:spPr>
                <a:xfrm>
                  <a:off x="2970416" y="1537885"/>
                  <a:ext cx="54775" cy="54775"/>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Atlanta - Ponce de Leon - HPTN">
                  <a:extLst>
                    <a:ext uri="{FF2B5EF4-FFF2-40B4-BE49-F238E27FC236}">
                      <a16:creationId xmlns:a16="http://schemas.microsoft.com/office/drawing/2014/main" id="{0B52B71B-C787-47D2-8EBB-C55A77D74DF5}"/>
                    </a:ext>
                  </a:extLst>
                </p:cNvPr>
                <p:cNvSpPr>
                  <a:spLocks noChangeAspect="1"/>
                </p:cNvSpPr>
                <p:nvPr/>
              </p:nvSpPr>
              <p:spPr>
                <a:xfrm>
                  <a:off x="2373415" y="2002457"/>
                  <a:ext cx="54775" cy="54777"/>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grpSp>
          <p:nvGrpSpPr>
            <p:cNvPr id="7" name="Graphic 1058">
              <a:extLst>
                <a:ext uri="{FF2B5EF4-FFF2-40B4-BE49-F238E27FC236}">
                  <a16:creationId xmlns:a16="http://schemas.microsoft.com/office/drawing/2014/main" id="{9F2C18EF-5243-4BBC-9F4A-A2DC4184707C}"/>
                </a:ext>
              </a:extLst>
            </p:cNvPr>
            <p:cNvGrpSpPr/>
            <p:nvPr/>
          </p:nvGrpSpPr>
          <p:grpSpPr>
            <a:xfrm>
              <a:off x="1630451" y="1502370"/>
              <a:ext cx="2205567" cy="3112255"/>
              <a:chOff x="2558744" y="361041"/>
              <a:chExt cx="3388202" cy="4781058"/>
            </a:xfrm>
          </p:grpSpPr>
          <p:sp>
            <p:nvSpPr>
              <p:cNvPr id="8" name="Freeform: Shape 7">
                <a:extLst>
                  <a:ext uri="{FF2B5EF4-FFF2-40B4-BE49-F238E27FC236}">
                    <a16:creationId xmlns:a16="http://schemas.microsoft.com/office/drawing/2014/main" id="{067C788F-87A0-4000-88BC-0332FD85385D}"/>
                  </a:ext>
                </a:extLst>
              </p:cNvPr>
              <p:cNvSpPr/>
              <p:nvPr/>
            </p:nvSpPr>
            <p:spPr>
              <a:xfrm>
                <a:off x="4306986" y="2606990"/>
                <a:ext cx="486270" cy="513665"/>
              </a:xfrm>
              <a:custGeom>
                <a:avLst/>
                <a:gdLst>
                  <a:gd name="connsiteX0" fmla="*/ 922 w 486269"/>
                  <a:gd name="connsiteY0" fmla="*/ 174472 h 513665"/>
                  <a:gd name="connsiteX1" fmla="*/ 8455 w 486269"/>
                  <a:gd name="connsiteY1" fmla="*/ 185156 h 513665"/>
                  <a:gd name="connsiteX2" fmla="*/ 14688 w 486269"/>
                  <a:gd name="connsiteY2" fmla="*/ 193580 h 513665"/>
                  <a:gd name="connsiteX3" fmla="*/ 32563 w 486269"/>
                  <a:gd name="connsiteY3" fmla="*/ 214949 h 513665"/>
                  <a:gd name="connsiteX4" fmla="*/ 44617 w 486269"/>
                  <a:gd name="connsiteY4" fmla="*/ 235495 h 513665"/>
                  <a:gd name="connsiteX5" fmla="*/ 81122 w 486269"/>
                  <a:gd name="connsiteY5" fmla="*/ 266863 h 513665"/>
                  <a:gd name="connsiteX6" fmla="*/ 97696 w 486269"/>
                  <a:gd name="connsiteY6" fmla="*/ 279054 h 513665"/>
                  <a:gd name="connsiteX7" fmla="*/ 138447 w 486269"/>
                  <a:gd name="connsiteY7" fmla="*/ 285766 h 513665"/>
                  <a:gd name="connsiteX8" fmla="*/ 146186 w 486269"/>
                  <a:gd name="connsiteY8" fmla="*/ 286040 h 513665"/>
                  <a:gd name="connsiteX9" fmla="*/ 185088 w 486269"/>
                  <a:gd name="connsiteY9" fmla="*/ 311518 h 513665"/>
                  <a:gd name="connsiteX10" fmla="*/ 196525 w 486269"/>
                  <a:gd name="connsiteY10" fmla="*/ 320010 h 513665"/>
                  <a:gd name="connsiteX11" fmla="*/ 232961 w 486269"/>
                  <a:gd name="connsiteY11" fmla="*/ 339256 h 513665"/>
                  <a:gd name="connsiteX12" fmla="*/ 291314 w 486269"/>
                  <a:gd name="connsiteY12" fmla="*/ 370555 h 513665"/>
                  <a:gd name="connsiteX13" fmla="*/ 296382 w 486269"/>
                  <a:gd name="connsiteY13" fmla="*/ 379048 h 513665"/>
                  <a:gd name="connsiteX14" fmla="*/ 298368 w 486269"/>
                  <a:gd name="connsiteY14" fmla="*/ 391444 h 513665"/>
                  <a:gd name="connsiteX15" fmla="*/ 278575 w 486269"/>
                  <a:gd name="connsiteY15" fmla="*/ 422675 h 513665"/>
                  <a:gd name="connsiteX16" fmla="*/ 271110 w 486269"/>
                  <a:gd name="connsiteY16" fmla="*/ 433154 h 513665"/>
                  <a:gd name="connsiteX17" fmla="*/ 264672 w 486269"/>
                  <a:gd name="connsiteY17" fmla="*/ 448221 h 513665"/>
                  <a:gd name="connsiteX18" fmla="*/ 256316 w 486269"/>
                  <a:gd name="connsiteY18" fmla="*/ 467398 h 513665"/>
                  <a:gd name="connsiteX19" fmla="*/ 244673 w 486269"/>
                  <a:gd name="connsiteY19" fmla="*/ 480616 h 513665"/>
                  <a:gd name="connsiteX20" fmla="*/ 237482 w 486269"/>
                  <a:gd name="connsiteY20" fmla="*/ 488356 h 513665"/>
                  <a:gd name="connsiteX21" fmla="*/ 236386 w 486269"/>
                  <a:gd name="connsiteY21" fmla="*/ 491438 h 513665"/>
                  <a:gd name="connsiteX22" fmla="*/ 236591 w 486269"/>
                  <a:gd name="connsiteY22" fmla="*/ 492670 h 513665"/>
                  <a:gd name="connsiteX23" fmla="*/ 236934 w 486269"/>
                  <a:gd name="connsiteY23" fmla="*/ 493150 h 513665"/>
                  <a:gd name="connsiteX24" fmla="*/ 248782 w 486269"/>
                  <a:gd name="connsiteY24" fmla="*/ 494177 h 513665"/>
                  <a:gd name="connsiteX25" fmla="*/ 283163 w 486269"/>
                  <a:gd name="connsiteY25" fmla="*/ 496917 h 513665"/>
                  <a:gd name="connsiteX26" fmla="*/ 308230 w 486269"/>
                  <a:gd name="connsiteY26" fmla="*/ 505067 h 513665"/>
                  <a:gd name="connsiteX27" fmla="*/ 339530 w 486269"/>
                  <a:gd name="connsiteY27" fmla="*/ 505067 h 513665"/>
                  <a:gd name="connsiteX28" fmla="*/ 357337 w 486269"/>
                  <a:gd name="connsiteY28" fmla="*/ 510272 h 513665"/>
                  <a:gd name="connsiteX29" fmla="*/ 368706 w 486269"/>
                  <a:gd name="connsiteY29" fmla="*/ 514039 h 513665"/>
                  <a:gd name="connsiteX30" fmla="*/ 379801 w 486269"/>
                  <a:gd name="connsiteY30" fmla="*/ 505341 h 513665"/>
                  <a:gd name="connsiteX31" fmla="*/ 384184 w 486269"/>
                  <a:gd name="connsiteY31" fmla="*/ 501643 h 513665"/>
                  <a:gd name="connsiteX32" fmla="*/ 384184 w 486269"/>
                  <a:gd name="connsiteY32" fmla="*/ 501643 h 513665"/>
                  <a:gd name="connsiteX33" fmla="*/ 398019 w 486269"/>
                  <a:gd name="connsiteY33" fmla="*/ 503218 h 513665"/>
                  <a:gd name="connsiteX34" fmla="*/ 411511 w 486269"/>
                  <a:gd name="connsiteY34" fmla="*/ 500820 h 513665"/>
                  <a:gd name="connsiteX35" fmla="*/ 411648 w 486269"/>
                  <a:gd name="connsiteY35" fmla="*/ 496026 h 513665"/>
                  <a:gd name="connsiteX36" fmla="*/ 413018 w 486269"/>
                  <a:gd name="connsiteY36" fmla="*/ 485616 h 513665"/>
                  <a:gd name="connsiteX37" fmla="*/ 427949 w 486269"/>
                  <a:gd name="connsiteY37" fmla="*/ 475959 h 513665"/>
                  <a:gd name="connsiteX38" fmla="*/ 439934 w 486269"/>
                  <a:gd name="connsiteY38" fmla="*/ 468836 h 513665"/>
                  <a:gd name="connsiteX39" fmla="*/ 447057 w 486269"/>
                  <a:gd name="connsiteY39" fmla="*/ 462672 h 513665"/>
                  <a:gd name="connsiteX40" fmla="*/ 460549 w 486269"/>
                  <a:gd name="connsiteY40" fmla="*/ 450139 h 513665"/>
                  <a:gd name="connsiteX41" fmla="*/ 466576 w 486269"/>
                  <a:gd name="connsiteY41" fmla="*/ 427949 h 513665"/>
                  <a:gd name="connsiteX42" fmla="*/ 470138 w 486269"/>
                  <a:gd name="connsiteY42" fmla="*/ 407471 h 513665"/>
                  <a:gd name="connsiteX43" fmla="*/ 470343 w 486269"/>
                  <a:gd name="connsiteY43" fmla="*/ 401444 h 513665"/>
                  <a:gd name="connsiteX44" fmla="*/ 471987 w 486269"/>
                  <a:gd name="connsiteY44" fmla="*/ 380349 h 513665"/>
                  <a:gd name="connsiteX45" fmla="*/ 485890 w 486269"/>
                  <a:gd name="connsiteY45" fmla="*/ 322750 h 513665"/>
                  <a:gd name="connsiteX46" fmla="*/ 489862 w 486269"/>
                  <a:gd name="connsiteY46" fmla="*/ 300628 h 513665"/>
                  <a:gd name="connsiteX47" fmla="*/ 489862 w 486269"/>
                  <a:gd name="connsiteY47" fmla="*/ 300628 h 513665"/>
                  <a:gd name="connsiteX48" fmla="*/ 480822 w 486269"/>
                  <a:gd name="connsiteY48" fmla="*/ 296998 h 513665"/>
                  <a:gd name="connsiteX49" fmla="*/ 457399 w 486269"/>
                  <a:gd name="connsiteY49" fmla="*/ 292957 h 513665"/>
                  <a:gd name="connsiteX50" fmla="*/ 451577 w 486269"/>
                  <a:gd name="connsiteY50" fmla="*/ 292820 h 513665"/>
                  <a:gd name="connsiteX51" fmla="*/ 428222 w 486269"/>
                  <a:gd name="connsiteY51" fmla="*/ 289739 h 513665"/>
                  <a:gd name="connsiteX52" fmla="*/ 420141 w 486269"/>
                  <a:gd name="connsiteY52" fmla="*/ 270904 h 513665"/>
                  <a:gd name="connsiteX53" fmla="*/ 411511 w 486269"/>
                  <a:gd name="connsiteY53" fmla="*/ 230016 h 513665"/>
                  <a:gd name="connsiteX54" fmla="*/ 411511 w 486269"/>
                  <a:gd name="connsiteY54" fmla="*/ 230016 h 513665"/>
                  <a:gd name="connsiteX55" fmla="*/ 411237 w 486269"/>
                  <a:gd name="connsiteY55" fmla="*/ 228304 h 513665"/>
                  <a:gd name="connsiteX56" fmla="*/ 401717 w 486269"/>
                  <a:gd name="connsiteY56" fmla="*/ 195224 h 513665"/>
                  <a:gd name="connsiteX57" fmla="*/ 384458 w 486269"/>
                  <a:gd name="connsiteY57" fmla="*/ 190978 h 513665"/>
                  <a:gd name="connsiteX58" fmla="*/ 375966 w 486269"/>
                  <a:gd name="connsiteY58" fmla="*/ 189882 h 513665"/>
                  <a:gd name="connsiteX59" fmla="*/ 368774 w 486269"/>
                  <a:gd name="connsiteY59" fmla="*/ 181458 h 513665"/>
                  <a:gd name="connsiteX60" fmla="*/ 367062 w 486269"/>
                  <a:gd name="connsiteY60" fmla="*/ 178513 h 513665"/>
                  <a:gd name="connsiteX61" fmla="*/ 364323 w 486269"/>
                  <a:gd name="connsiteY61" fmla="*/ 175499 h 513665"/>
                  <a:gd name="connsiteX62" fmla="*/ 334050 w 486269"/>
                  <a:gd name="connsiteY62" fmla="*/ 190841 h 513665"/>
                  <a:gd name="connsiteX63" fmla="*/ 333229 w 486269"/>
                  <a:gd name="connsiteY63" fmla="*/ 191252 h 513665"/>
                  <a:gd name="connsiteX64" fmla="*/ 332338 w 486269"/>
                  <a:gd name="connsiteY64" fmla="*/ 191046 h 513665"/>
                  <a:gd name="connsiteX65" fmla="*/ 272822 w 486269"/>
                  <a:gd name="connsiteY65" fmla="*/ 172349 h 513665"/>
                  <a:gd name="connsiteX66" fmla="*/ 279671 w 486269"/>
                  <a:gd name="connsiteY66" fmla="*/ 119133 h 513665"/>
                  <a:gd name="connsiteX67" fmla="*/ 283917 w 486269"/>
                  <a:gd name="connsiteY67" fmla="*/ 96189 h 513665"/>
                  <a:gd name="connsiteX68" fmla="*/ 274602 w 486269"/>
                  <a:gd name="connsiteY68" fmla="*/ 73314 h 513665"/>
                  <a:gd name="connsiteX69" fmla="*/ 267137 w 486269"/>
                  <a:gd name="connsiteY69" fmla="*/ 57630 h 513665"/>
                  <a:gd name="connsiteX70" fmla="*/ 265562 w 486269"/>
                  <a:gd name="connsiteY70" fmla="*/ 33454 h 513665"/>
                  <a:gd name="connsiteX71" fmla="*/ 234194 w 486269"/>
                  <a:gd name="connsiteY71" fmla="*/ 12565 h 513665"/>
                  <a:gd name="connsiteX72" fmla="*/ 211182 w 486269"/>
                  <a:gd name="connsiteY72" fmla="*/ 922 h 513665"/>
                  <a:gd name="connsiteX73" fmla="*/ 156117 w 486269"/>
                  <a:gd name="connsiteY73" fmla="*/ 3661 h 513665"/>
                  <a:gd name="connsiteX74" fmla="*/ 156117 w 486269"/>
                  <a:gd name="connsiteY74" fmla="*/ 3661 h 513665"/>
                  <a:gd name="connsiteX75" fmla="*/ 133516 w 486269"/>
                  <a:gd name="connsiteY75" fmla="*/ 7839 h 513665"/>
                  <a:gd name="connsiteX76" fmla="*/ 59548 w 486269"/>
                  <a:gd name="connsiteY76" fmla="*/ 24550 h 513665"/>
                  <a:gd name="connsiteX77" fmla="*/ 37084 w 486269"/>
                  <a:gd name="connsiteY77" fmla="*/ 57082 h 513665"/>
                  <a:gd name="connsiteX78" fmla="*/ 27427 w 486269"/>
                  <a:gd name="connsiteY78" fmla="*/ 73931 h 513665"/>
                  <a:gd name="connsiteX79" fmla="*/ 25440 w 486269"/>
                  <a:gd name="connsiteY79" fmla="*/ 93518 h 513665"/>
                  <a:gd name="connsiteX80" fmla="*/ 24002 w 486269"/>
                  <a:gd name="connsiteY80" fmla="*/ 114339 h 513665"/>
                  <a:gd name="connsiteX81" fmla="*/ 922 w 486269"/>
                  <a:gd name="connsiteY81" fmla="*/ 174472 h 513665"/>
                  <a:gd name="connsiteX82" fmla="*/ 922 w 486269"/>
                  <a:gd name="connsiteY82" fmla="*/ 174472 h 51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86269" h="513665">
                    <a:moveTo>
                      <a:pt x="922" y="174472"/>
                    </a:moveTo>
                    <a:cubicBezTo>
                      <a:pt x="3798" y="177896"/>
                      <a:pt x="6264" y="181732"/>
                      <a:pt x="8455" y="185156"/>
                    </a:cubicBezTo>
                    <a:cubicBezTo>
                      <a:pt x="10853" y="188786"/>
                      <a:pt x="12907" y="192005"/>
                      <a:pt x="14688" y="193580"/>
                    </a:cubicBezTo>
                    <a:cubicBezTo>
                      <a:pt x="18112" y="196594"/>
                      <a:pt x="25714" y="205292"/>
                      <a:pt x="32563" y="214949"/>
                    </a:cubicBezTo>
                    <a:cubicBezTo>
                      <a:pt x="37495" y="221866"/>
                      <a:pt x="42152" y="229331"/>
                      <a:pt x="44617" y="235495"/>
                    </a:cubicBezTo>
                    <a:cubicBezTo>
                      <a:pt x="48110" y="244193"/>
                      <a:pt x="66671" y="256932"/>
                      <a:pt x="81122" y="266863"/>
                    </a:cubicBezTo>
                    <a:cubicBezTo>
                      <a:pt x="88382" y="271863"/>
                      <a:pt x="94614" y="276109"/>
                      <a:pt x="97696" y="279054"/>
                    </a:cubicBezTo>
                    <a:cubicBezTo>
                      <a:pt x="103929" y="285013"/>
                      <a:pt x="125982" y="285492"/>
                      <a:pt x="138447" y="285766"/>
                    </a:cubicBezTo>
                    <a:cubicBezTo>
                      <a:pt x="141803" y="285835"/>
                      <a:pt x="144474" y="285903"/>
                      <a:pt x="146186" y="286040"/>
                    </a:cubicBezTo>
                    <a:cubicBezTo>
                      <a:pt x="152487" y="286588"/>
                      <a:pt x="171869" y="301381"/>
                      <a:pt x="185088" y="311518"/>
                    </a:cubicBezTo>
                    <a:cubicBezTo>
                      <a:pt x="190361" y="315559"/>
                      <a:pt x="194676" y="318846"/>
                      <a:pt x="196525" y="320010"/>
                    </a:cubicBezTo>
                    <a:cubicBezTo>
                      <a:pt x="199128" y="321654"/>
                      <a:pt x="215017" y="329941"/>
                      <a:pt x="232961" y="339256"/>
                    </a:cubicBezTo>
                    <a:cubicBezTo>
                      <a:pt x="258576" y="352543"/>
                      <a:pt x="288369" y="368090"/>
                      <a:pt x="291314" y="370555"/>
                    </a:cubicBezTo>
                    <a:cubicBezTo>
                      <a:pt x="293642" y="372541"/>
                      <a:pt x="295286" y="375692"/>
                      <a:pt x="296382" y="379048"/>
                    </a:cubicBezTo>
                    <a:cubicBezTo>
                      <a:pt x="297820" y="383568"/>
                      <a:pt x="298368" y="388568"/>
                      <a:pt x="298368" y="391444"/>
                    </a:cubicBezTo>
                    <a:cubicBezTo>
                      <a:pt x="298368" y="395485"/>
                      <a:pt x="286793" y="411374"/>
                      <a:pt x="278575" y="422675"/>
                    </a:cubicBezTo>
                    <a:cubicBezTo>
                      <a:pt x="275013" y="427538"/>
                      <a:pt x="272068" y="431579"/>
                      <a:pt x="271110" y="433154"/>
                    </a:cubicBezTo>
                    <a:cubicBezTo>
                      <a:pt x="269740" y="435482"/>
                      <a:pt x="267274" y="441715"/>
                      <a:pt x="264672" y="448221"/>
                    </a:cubicBezTo>
                    <a:cubicBezTo>
                      <a:pt x="261658" y="455824"/>
                      <a:pt x="258439" y="463905"/>
                      <a:pt x="256316" y="467398"/>
                    </a:cubicBezTo>
                    <a:cubicBezTo>
                      <a:pt x="253919" y="471302"/>
                      <a:pt x="249056" y="476233"/>
                      <a:pt x="244673" y="480616"/>
                    </a:cubicBezTo>
                    <a:cubicBezTo>
                      <a:pt x="241591" y="483767"/>
                      <a:pt x="238714" y="486643"/>
                      <a:pt x="237482" y="488356"/>
                    </a:cubicBezTo>
                    <a:cubicBezTo>
                      <a:pt x="236728" y="489451"/>
                      <a:pt x="236386" y="490547"/>
                      <a:pt x="236386" y="491438"/>
                    </a:cubicBezTo>
                    <a:cubicBezTo>
                      <a:pt x="236386" y="491917"/>
                      <a:pt x="236454" y="492328"/>
                      <a:pt x="236591" y="492670"/>
                    </a:cubicBezTo>
                    <a:cubicBezTo>
                      <a:pt x="236660" y="492876"/>
                      <a:pt x="236797" y="493081"/>
                      <a:pt x="236934" y="493150"/>
                    </a:cubicBezTo>
                    <a:cubicBezTo>
                      <a:pt x="238029" y="493150"/>
                      <a:pt x="242687" y="493629"/>
                      <a:pt x="248782" y="494177"/>
                    </a:cubicBezTo>
                    <a:cubicBezTo>
                      <a:pt x="259603" y="495205"/>
                      <a:pt x="275082" y="496711"/>
                      <a:pt x="283163" y="496917"/>
                    </a:cubicBezTo>
                    <a:cubicBezTo>
                      <a:pt x="294807" y="497259"/>
                      <a:pt x="305491" y="503355"/>
                      <a:pt x="308230" y="505067"/>
                    </a:cubicBezTo>
                    <a:lnTo>
                      <a:pt x="339530" y="505067"/>
                    </a:lnTo>
                    <a:cubicBezTo>
                      <a:pt x="343639" y="505067"/>
                      <a:pt x="350830" y="507738"/>
                      <a:pt x="357337" y="510272"/>
                    </a:cubicBezTo>
                    <a:cubicBezTo>
                      <a:pt x="362884" y="512327"/>
                      <a:pt x="367884" y="514244"/>
                      <a:pt x="368706" y="514039"/>
                    </a:cubicBezTo>
                    <a:cubicBezTo>
                      <a:pt x="370555" y="513491"/>
                      <a:pt x="375966" y="508765"/>
                      <a:pt x="379801" y="505341"/>
                    </a:cubicBezTo>
                    <a:cubicBezTo>
                      <a:pt x="381787" y="503629"/>
                      <a:pt x="383362" y="502190"/>
                      <a:pt x="384184" y="501643"/>
                    </a:cubicBezTo>
                    <a:lnTo>
                      <a:pt x="384184" y="501643"/>
                    </a:lnTo>
                    <a:cubicBezTo>
                      <a:pt x="386924" y="499862"/>
                      <a:pt x="395485" y="502396"/>
                      <a:pt x="398019" y="503218"/>
                    </a:cubicBezTo>
                    <a:cubicBezTo>
                      <a:pt x="400621" y="502944"/>
                      <a:pt x="410963" y="501848"/>
                      <a:pt x="411511" y="500820"/>
                    </a:cubicBezTo>
                    <a:cubicBezTo>
                      <a:pt x="411785" y="500410"/>
                      <a:pt x="411717" y="498286"/>
                      <a:pt x="411648" y="496026"/>
                    </a:cubicBezTo>
                    <a:cubicBezTo>
                      <a:pt x="411511" y="492328"/>
                      <a:pt x="411374" y="488219"/>
                      <a:pt x="413018" y="485616"/>
                    </a:cubicBezTo>
                    <a:cubicBezTo>
                      <a:pt x="414525" y="483082"/>
                      <a:pt x="421305" y="479452"/>
                      <a:pt x="427949" y="475959"/>
                    </a:cubicBezTo>
                    <a:cubicBezTo>
                      <a:pt x="433222" y="473151"/>
                      <a:pt x="438427" y="470411"/>
                      <a:pt x="439934" y="468836"/>
                    </a:cubicBezTo>
                    <a:cubicBezTo>
                      <a:pt x="441304" y="467467"/>
                      <a:pt x="444043" y="465206"/>
                      <a:pt x="447057" y="462672"/>
                    </a:cubicBezTo>
                    <a:cubicBezTo>
                      <a:pt x="452605" y="458084"/>
                      <a:pt x="459453" y="452399"/>
                      <a:pt x="460549" y="450139"/>
                    </a:cubicBezTo>
                    <a:cubicBezTo>
                      <a:pt x="461645" y="448016"/>
                      <a:pt x="464316" y="438085"/>
                      <a:pt x="466576" y="427949"/>
                    </a:cubicBezTo>
                    <a:cubicBezTo>
                      <a:pt x="468425" y="419730"/>
                      <a:pt x="470001" y="411580"/>
                      <a:pt x="470138" y="407471"/>
                    </a:cubicBezTo>
                    <a:cubicBezTo>
                      <a:pt x="470206" y="405416"/>
                      <a:pt x="470275" y="403430"/>
                      <a:pt x="470343" y="401444"/>
                    </a:cubicBezTo>
                    <a:cubicBezTo>
                      <a:pt x="470549" y="393293"/>
                      <a:pt x="470822" y="384869"/>
                      <a:pt x="471987" y="380349"/>
                    </a:cubicBezTo>
                    <a:cubicBezTo>
                      <a:pt x="472877" y="376924"/>
                      <a:pt x="480890" y="345625"/>
                      <a:pt x="485890" y="322750"/>
                    </a:cubicBezTo>
                    <a:cubicBezTo>
                      <a:pt x="488493" y="310970"/>
                      <a:pt x="490273" y="301724"/>
                      <a:pt x="489862" y="300628"/>
                    </a:cubicBezTo>
                    <a:lnTo>
                      <a:pt x="489862" y="300628"/>
                    </a:lnTo>
                    <a:cubicBezTo>
                      <a:pt x="489520" y="299669"/>
                      <a:pt x="485684" y="298368"/>
                      <a:pt x="480822" y="296998"/>
                    </a:cubicBezTo>
                    <a:cubicBezTo>
                      <a:pt x="472535" y="294738"/>
                      <a:pt x="461713" y="293163"/>
                      <a:pt x="457399" y="292957"/>
                    </a:cubicBezTo>
                    <a:cubicBezTo>
                      <a:pt x="455686" y="292889"/>
                      <a:pt x="453700" y="292889"/>
                      <a:pt x="451577" y="292820"/>
                    </a:cubicBezTo>
                    <a:cubicBezTo>
                      <a:pt x="443495" y="292752"/>
                      <a:pt x="432948" y="292615"/>
                      <a:pt x="428222" y="289739"/>
                    </a:cubicBezTo>
                    <a:cubicBezTo>
                      <a:pt x="425483" y="288095"/>
                      <a:pt x="422675" y="280424"/>
                      <a:pt x="420141" y="270904"/>
                    </a:cubicBezTo>
                    <a:cubicBezTo>
                      <a:pt x="416169" y="255837"/>
                      <a:pt x="412402" y="235769"/>
                      <a:pt x="411511" y="230016"/>
                    </a:cubicBezTo>
                    <a:lnTo>
                      <a:pt x="411511" y="230016"/>
                    </a:lnTo>
                    <a:lnTo>
                      <a:pt x="411237" y="228304"/>
                    </a:lnTo>
                    <a:cubicBezTo>
                      <a:pt x="409799" y="218784"/>
                      <a:pt x="407059" y="200566"/>
                      <a:pt x="401717" y="195224"/>
                    </a:cubicBezTo>
                    <a:cubicBezTo>
                      <a:pt x="398225" y="191731"/>
                      <a:pt x="390485" y="191320"/>
                      <a:pt x="384458" y="190978"/>
                    </a:cubicBezTo>
                    <a:cubicBezTo>
                      <a:pt x="380965" y="190772"/>
                      <a:pt x="377952" y="190635"/>
                      <a:pt x="375966" y="189882"/>
                    </a:cubicBezTo>
                    <a:cubicBezTo>
                      <a:pt x="372952" y="188786"/>
                      <a:pt x="370829" y="185156"/>
                      <a:pt x="368774" y="181458"/>
                    </a:cubicBezTo>
                    <a:cubicBezTo>
                      <a:pt x="368226" y="180499"/>
                      <a:pt x="367678" y="179540"/>
                      <a:pt x="367062" y="178513"/>
                    </a:cubicBezTo>
                    <a:cubicBezTo>
                      <a:pt x="365898" y="176664"/>
                      <a:pt x="364802" y="175157"/>
                      <a:pt x="364323" y="175499"/>
                    </a:cubicBezTo>
                    <a:cubicBezTo>
                      <a:pt x="358501" y="179129"/>
                      <a:pt x="334119" y="190772"/>
                      <a:pt x="334050" y="190841"/>
                    </a:cubicBezTo>
                    <a:lnTo>
                      <a:pt x="333229" y="191252"/>
                    </a:lnTo>
                    <a:lnTo>
                      <a:pt x="332338" y="191046"/>
                    </a:lnTo>
                    <a:cubicBezTo>
                      <a:pt x="332201" y="191046"/>
                      <a:pt x="277342" y="180568"/>
                      <a:pt x="272822" y="172349"/>
                    </a:cubicBezTo>
                    <a:cubicBezTo>
                      <a:pt x="269808" y="166870"/>
                      <a:pt x="275356" y="139954"/>
                      <a:pt x="279671" y="119133"/>
                    </a:cubicBezTo>
                    <a:cubicBezTo>
                      <a:pt x="281931" y="108243"/>
                      <a:pt x="283848" y="99134"/>
                      <a:pt x="283917" y="96189"/>
                    </a:cubicBezTo>
                    <a:cubicBezTo>
                      <a:pt x="284122" y="91327"/>
                      <a:pt x="279191" y="82012"/>
                      <a:pt x="274602" y="73314"/>
                    </a:cubicBezTo>
                    <a:cubicBezTo>
                      <a:pt x="271520" y="67561"/>
                      <a:pt x="268575" y="61945"/>
                      <a:pt x="267137" y="57630"/>
                    </a:cubicBezTo>
                    <a:cubicBezTo>
                      <a:pt x="264398" y="49480"/>
                      <a:pt x="265014" y="38796"/>
                      <a:pt x="265562" y="33454"/>
                    </a:cubicBezTo>
                    <a:cubicBezTo>
                      <a:pt x="258439" y="27838"/>
                      <a:pt x="245769" y="19482"/>
                      <a:pt x="234194" y="12565"/>
                    </a:cubicBezTo>
                    <a:cubicBezTo>
                      <a:pt x="223304" y="6058"/>
                      <a:pt x="213647" y="922"/>
                      <a:pt x="211182" y="922"/>
                    </a:cubicBezTo>
                    <a:cubicBezTo>
                      <a:pt x="204881" y="922"/>
                      <a:pt x="166322" y="922"/>
                      <a:pt x="156117" y="3661"/>
                    </a:cubicBezTo>
                    <a:lnTo>
                      <a:pt x="156117" y="3661"/>
                    </a:lnTo>
                    <a:cubicBezTo>
                      <a:pt x="153035" y="4483"/>
                      <a:pt x="144474" y="5921"/>
                      <a:pt x="133516" y="7839"/>
                    </a:cubicBezTo>
                    <a:cubicBezTo>
                      <a:pt x="105915" y="12565"/>
                      <a:pt x="62904" y="19825"/>
                      <a:pt x="59548" y="24550"/>
                    </a:cubicBezTo>
                    <a:cubicBezTo>
                      <a:pt x="55987" y="29413"/>
                      <a:pt x="45302" y="44549"/>
                      <a:pt x="37084" y="57082"/>
                    </a:cubicBezTo>
                    <a:cubicBezTo>
                      <a:pt x="32289" y="64479"/>
                      <a:pt x="28386" y="70986"/>
                      <a:pt x="27427" y="73931"/>
                    </a:cubicBezTo>
                    <a:cubicBezTo>
                      <a:pt x="25989" y="78245"/>
                      <a:pt x="25714" y="85437"/>
                      <a:pt x="25440" y="93518"/>
                    </a:cubicBezTo>
                    <a:cubicBezTo>
                      <a:pt x="25235" y="100162"/>
                      <a:pt x="24961" y="107353"/>
                      <a:pt x="24002" y="114339"/>
                    </a:cubicBezTo>
                    <a:cubicBezTo>
                      <a:pt x="21879" y="128653"/>
                      <a:pt x="4415" y="166938"/>
                      <a:pt x="922" y="174472"/>
                    </a:cubicBezTo>
                    <a:lnTo>
                      <a:pt x="922" y="17447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5E6AA571-A818-4850-8817-2E615E633EFA}"/>
                  </a:ext>
                </a:extLst>
              </p:cNvPr>
              <p:cNvSpPr/>
              <p:nvPr/>
            </p:nvSpPr>
            <p:spPr>
              <a:xfrm>
                <a:off x="3891943" y="2032969"/>
                <a:ext cx="712282" cy="794469"/>
              </a:xfrm>
              <a:custGeom>
                <a:avLst/>
                <a:gdLst>
                  <a:gd name="connsiteX0" fmla="*/ 13183 w 712282"/>
                  <a:gd name="connsiteY0" fmla="*/ 79564 h 794468"/>
                  <a:gd name="connsiteX1" fmla="*/ 36674 w 712282"/>
                  <a:gd name="connsiteY1" fmla="*/ 122438 h 794468"/>
                  <a:gd name="connsiteX2" fmla="*/ 58111 w 712282"/>
                  <a:gd name="connsiteY2" fmla="*/ 164079 h 794468"/>
                  <a:gd name="connsiteX3" fmla="*/ 58111 w 712282"/>
                  <a:gd name="connsiteY3" fmla="*/ 164079 h 794468"/>
                  <a:gd name="connsiteX4" fmla="*/ 50098 w 712282"/>
                  <a:gd name="connsiteY4" fmla="*/ 181338 h 794468"/>
                  <a:gd name="connsiteX5" fmla="*/ 42359 w 712282"/>
                  <a:gd name="connsiteY5" fmla="*/ 196200 h 794468"/>
                  <a:gd name="connsiteX6" fmla="*/ 42359 w 712282"/>
                  <a:gd name="connsiteY6" fmla="*/ 196200 h 794468"/>
                  <a:gd name="connsiteX7" fmla="*/ 41674 w 712282"/>
                  <a:gd name="connsiteY7" fmla="*/ 199214 h 794468"/>
                  <a:gd name="connsiteX8" fmla="*/ 35578 w 712282"/>
                  <a:gd name="connsiteY8" fmla="*/ 233527 h 794468"/>
                  <a:gd name="connsiteX9" fmla="*/ 42359 w 712282"/>
                  <a:gd name="connsiteY9" fmla="*/ 251265 h 794468"/>
                  <a:gd name="connsiteX10" fmla="*/ 47838 w 712282"/>
                  <a:gd name="connsiteY10" fmla="*/ 266470 h 794468"/>
                  <a:gd name="connsiteX11" fmla="*/ 36880 w 712282"/>
                  <a:gd name="connsiteY11" fmla="*/ 280236 h 794468"/>
                  <a:gd name="connsiteX12" fmla="*/ 19415 w 712282"/>
                  <a:gd name="connsiteY12" fmla="*/ 301125 h 794468"/>
                  <a:gd name="connsiteX13" fmla="*/ 20648 w 712282"/>
                  <a:gd name="connsiteY13" fmla="*/ 311193 h 794468"/>
                  <a:gd name="connsiteX14" fmla="*/ 23250 w 712282"/>
                  <a:gd name="connsiteY14" fmla="*/ 319001 h 794468"/>
                  <a:gd name="connsiteX15" fmla="*/ 27017 w 712282"/>
                  <a:gd name="connsiteY15" fmla="*/ 322973 h 794468"/>
                  <a:gd name="connsiteX16" fmla="*/ 27017 w 712282"/>
                  <a:gd name="connsiteY16" fmla="*/ 322973 h 794468"/>
                  <a:gd name="connsiteX17" fmla="*/ 31332 w 712282"/>
                  <a:gd name="connsiteY17" fmla="*/ 328931 h 794468"/>
                  <a:gd name="connsiteX18" fmla="*/ 26332 w 712282"/>
                  <a:gd name="connsiteY18" fmla="*/ 337150 h 794468"/>
                  <a:gd name="connsiteX19" fmla="*/ 19826 w 712282"/>
                  <a:gd name="connsiteY19" fmla="*/ 346327 h 794468"/>
                  <a:gd name="connsiteX20" fmla="*/ 27428 w 712282"/>
                  <a:gd name="connsiteY20" fmla="*/ 371120 h 794468"/>
                  <a:gd name="connsiteX21" fmla="*/ 33866 w 712282"/>
                  <a:gd name="connsiteY21" fmla="*/ 386530 h 794468"/>
                  <a:gd name="connsiteX22" fmla="*/ 35715 w 712282"/>
                  <a:gd name="connsiteY22" fmla="*/ 386736 h 794468"/>
                  <a:gd name="connsiteX23" fmla="*/ 35715 w 712282"/>
                  <a:gd name="connsiteY23" fmla="*/ 386736 h 794468"/>
                  <a:gd name="connsiteX24" fmla="*/ 43455 w 712282"/>
                  <a:gd name="connsiteY24" fmla="*/ 388243 h 794468"/>
                  <a:gd name="connsiteX25" fmla="*/ 48728 w 712282"/>
                  <a:gd name="connsiteY25" fmla="*/ 392557 h 794468"/>
                  <a:gd name="connsiteX26" fmla="*/ 50714 w 712282"/>
                  <a:gd name="connsiteY26" fmla="*/ 397557 h 794468"/>
                  <a:gd name="connsiteX27" fmla="*/ 34756 w 712282"/>
                  <a:gd name="connsiteY27" fmla="*/ 418857 h 794468"/>
                  <a:gd name="connsiteX28" fmla="*/ 23456 w 712282"/>
                  <a:gd name="connsiteY28" fmla="*/ 432760 h 794468"/>
                  <a:gd name="connsiteX29" fmla="*/ 10922 w 712282"/>
                  <a:gd name="connsiteY29" fmla="*/ 443444 h 794468"/>
                  <a:gd name="connsiteX30" fmla="*/ 923 w 712282"/>
                  <a:gd name="connsiteY30" fmla="*/ 451184 h 794468"/>
                  <a:gd name="connsiteX31" fmla="*/ 5443 w 712282"/>
                  <a:gd name="connsiteY31" fmla="*/ 456937 h 794468"/>
                  <a:gd name="connsiteX32" fmla="*/ 10717 w 712282"/>
                  <a:gd name="connsiteY32" fmla="*/ 465429 h 794468"/>
                  <a:gd name="connsiteX33" fmla="*/ 8320 w 712282"/>
                  <a:gd name="connsiteY33" fmla="*/ 469128 h 794468"/>
                  <a:gd name="connsiteX34" fmla="*/ 19757 w 712282"/>
                  <a:gd name="connsiteY34" fmla="*/ 493373 h 794468"/>
                  <a:gd name="connsiteX35" fmla="*/ 26469 w 712282"/>
                  <a:gd name="connsiteY35" fmla="*/ 496044 h 794468"/>
                  <a:gd name="connsiteX36" fmla="*/ 37291 w 712282"/>
                  <a:gd name="connsiteY36" fmla="*/ 498098 h 794468"/>
                  <a:gd name="connsiteX37" fmla="*/ 42016 w 712282"/>
                  <a:gd name="connsiteY37" fmla="*/ 536589 h 794468"/>
                  <a:gd name="connsiteX38" fmla="*/ 42016 w 712282"/>
                  <a:gd name="connsiteY38" fmla="*/ 549670 h 794468"/>
                  <a:gd name="connsiteX39" fmla="*/ 61467 w 712282"/>
                  <a:gd name="connsiteY39" fmla="*/ 569738 h 794468"/>
                  <a:gd name="connsiteX40" fmla="*/ 69686 w 712282"/>
                  <a:gd name="connsiteY40" fmla="*/ 576381 h 794468"/>
                  <a:gd name="connsiteX41" fmla="*/ 63385 w 712282"/>
                  <a:gd name="connsiteY41" fmla="*/ 596517 h 794468"/>
                  <a:gd name="connsiteX42" fmla="*/ 60029 w 712282"/>
                  <a:gd name="connsiteY42" fmla="*/ 600695 h 794468"/>
                  <a:gd name="connsiteX43" fmla="*/ 62426 w 712282"/>
                  <a:gd name="connsiteY43" fmla="*/ 605009 h 794468"/>
                  <a:gd name="connsiteX44" fmla="*/ 62426 w 712282"/>
                  <a:gd name="connsiteY44" fmla="*/ 605009 h 794468"/>
                  <a:gd name="connsiteX45" fmla="*/ 67083 w 712282"/>
                  <a:gd name="connsiteY45" fmla="*/ 609529 h 794468"/>
                  <a:gd name="connsiteX46" fmla="*/ 65028 w 712282"/>
                  <a:gd name="connsiteY46" fmla="*/ 617680 h 794468"/>
                  <a:gd name="connsiteX47" fmla="*/ 59892 w 712282"/>
                  <a:gd name="connsiteY47" fmla="*/ 620351 h 794468"/>
                  <a:gd name="connsiteX48" fmla="*/ 59892 w 712282"/>
                  <a:gd name="connsiteY48" fmla="*/ 620351 h 794468"/>
                  <a:gd name="connsiteX49" fmla="*/ 54207 w 712282"/>
                  <a:gd name="connsiteY49" fmla="*/ 623433 h 794468"/>
                  <a:gd name="connsiteX50" fmla="*/ 54618 w 712282"/>
                  <a:gd name="connsiteY50" fmla="*/ 636309 h 794468"/>
                  <a:gd name="connsiteX51" fmla="*/ 55509 w 712282"/>
                  <a:gd name="connsiteY51" fmla="*/ 640281 h 794468"/>
                  <a:gd name="connsiteX52" fmla="*/ 55509 w 712282"/>
                  <a:gd name="connsiteY52" fmla="*/ 640281 h 794468"/>
                  <a:gd name="connsiteX53" fmla="*/ 60851 w 712282"/>
                  <a:gd name="connsiteY53" fmla="*/ 645281 h 794468"/>
                  <a:gd name="connsiteX54" fmla="*/ 67631 w 712282"/>
                  <a:gd name="connsiteY54" fmla="*/ 650212 h 794468"/>
                  <a:gd name="connsiteX55" fmla="*/ 67631 w 712282"/>
                  <a:gd name="connsiteY55" fmla="*/ 650212 h 794468"/>
                  <a:gd name="connsiteX56" fmla="*/ 70028 w 712282"/>
                  <a:gd name="connsiteY56" fmla="*/ 662882 h 794468"/>
                  <a:gd name="connsiteX57" fmla="*/ 68179 w 712282"/>
                  <a:gd name="connsiteY57" fmla="*/ 674251 h 794468"/>
                  <a:gd name="connsiteX58" fmla="*/ 78932 w 712282"/>
                  <a:gd name="connsiteY58" fmla="*/ 689319 h 794468"/>
                  <a:gd name="connsiteX59" fmla="*/ 85712 w 712282"/>
                  <a:gd name="connsiteY59" fmla="*/ 695277 h 794468"/>
                  <a:gd name="connsiteX60" fmla="*/ 85712 w 712282"/>
                  <a:gd name="connsiteY60" fmla="*/ 695277 h 794468"/>
                  <a:gd name="connsiteX61" fmla="*/ 96602 w 712282"/>
                  <a:gd name="connsiteY61" fmla="*/ 727741 h 794468"/>
                  <a:gd name="connsiteX62" fmla="*/ 107697 w 712282"/>
                  <a:gd name="connsiteY62" fmla="*/ 762328 h 794468"/>
                  <a:gd name="connsiteX63" fmla="*/ 108793 w 712282"/>
                  <a:gd name="connsiteY63" fmla="*/ 780409 h 794468"/>
                  <a:gd name="connsiteX64" fmla="*/ 107218 w 712282"/>
                  <a:gd name="connsiteY64" fmla="*/ 789107 h 794468"/>
                  <a:gd name="connsiteX65" fmla="*/ 107218 w 712282"/>
                  <a:gd name="connsiteY65" fmla="*/ 789107 h 794468"/>
                  <a:gd name="connsiteX66" fmla="*/ 136942 w 712282"/>
                  <a:gd name="connsiteY66" fmla="*/ 797120 h 794468"/>
                  <a:gd name="connsiteX67" fmla="*/ 142626 w 712282"/>
                  <a:gd name="connsiteY67" fmla="*/ 787600 h 794468"/>
                  <a:gd name="connsiteX68" fmla="*/ 148037 w 712282"/>
                  <a:gd name="connsiteY68" fmla="*/ 778971 h 794468"/>
                  <a:gd name="connsiteX69" fmla="*/ 155913 w 712282"/>
                  <a:gd name="connsiteY69" fmla="*/ 769930 h 794468"/>
                  <a:gd name="connsiteX70" fmla="*/ 162488 w 712282"/>
                  <a:gd name="connsiteY70" fmla="*/ 762739 h 794468"/>
                  <a:gd name="connsiteX71" fmla="*/ 176802 w 712282"/>
                  <a:gd name="connsiteY71" fmla="*/ 755547 h 794468"/>
                  <a:gd name="connsiteX72" fmla="*/ 194130 w 712282"/>
                  <a:gd name="connsiteY72" fmla="*/ 747055 h 794468"/>
                  <a:gd name="connsiteX73" fmla="*/ 196458 w 712282"/>
                  <a:gd name="connsiteY73" fmla="*/ 735412 h 794468"/>
                  <a:gd name="connsiteX74" fmla="*/ 198239 w 712282"/>
                  <a:gd name="connsiteY74" fmla="*/ 725549 h 794468"/>
                  <a:gd name="connsiteX75" fmla="*/ 204060 w 712282"/>
                  <a:gd name="connsiteY75" fmla="*/ 723700 h 794468"/>
                  <a:gd name="connsiteX76" fmla="*/ 221936 w 712282"/>
                  <a:gd name="connsiteY76" fmla="*/ 738768 h 794468"/>
                  <a:gd name="connsiteX77" fmla="*/ 227004 w 712282"/>
                  <a:gd name="connsiteY77" fmla="*/ 743562 h 794468"/>
                  <a:gd name="connsiteX78" fmla="*/ 247551 w 712282"/>
                  <a:gd name="connsiteY78" fmla="*/ 745000 h 794468"/>
                  <a:gd name="connsiteX79" fmla="*/ 261249 w 712282"/>
                  <a:gd name="connsiteY79" fmla="*/ 744658 h 794468"/>
                  <a:gd name="connsiteX80" fmla="*/ 261249 w 712282"/>
                  <a:gd name="connsiteY80" fmla="*/ 744658 h 794468"/>
                  <a:gd name="connsiteX81" fmla="*/ 265426 w 712282"/>
                  <a:gd name="connsiteY81" fmla="*/ 744658 h 794468"/>
                  <a:gd name="connsiteX82" fmla="*/ 296178 w 712282"/>
                  <a:gd name="connsiteY82" fmla="*/ 747945 h 794468"/>
                  <a:gd name="connsiteX83" fmla="*/ 315697 w 712282"/>
                  <a:gd name="connsiteY83" fmla="*/ 784244 h 794468"/>
                  <a:gd name="connsiteX84" fmla="*/ 316587 w 712282"/>
                  <a:gd name="connsiteY84" fmla="*/ 788217 h 794468"/>
                  <a:gd name="connsiteX85" fmla="*/ 318163 w 712282"/>
                  <a:gd name="connsiteY85" fmla="*/ 779518 h 794468"/>
                  <a:gd name="connsiteX86" fmla="*/ 318163 w 712282"/>
                  <a:gd name="connsiteY86" fmla="*/ 779518 h 794468"/>
                  <a:gd name="connsiteX87" fmla="*/ 321450 w 712282"/>
                  <a:gd name="connsiteY87" fmla="*/ 764314 h 794468"/>
                  <a:gd name="connsiteX88" fmla="*/ 326861 w 712282"/>
                  <a:gd name="connsiteY88" fmla="*/ 749178 h 794468"/>
                  <a:gd name="connsiteX89" fmla="*/ 333778 w 712282"/>
                  <a:gd name="connsiteY89" fmla="*/ 738973 h 794468"/>
                  <a:gd name="connsiteX90" fmla="*/ 377816 w 712282"/>
                  <a:gd name="connsiteY90" fmla="*/ 735617 h 794468"/>
                  <a:gd name="connsiteX91" fmla="*/ 405965 w 712282"/>
                  <a:gd name="connsiteY91" fmla="*/ 739316 h 794468"/>
                  <a:gd name="connsiteX92" fmla="*/ 411239 w 712282"/>
                  <a:gd name="connsiteY92" fmla="*/ 743151 h 794468"/>
                  <a:gd name="connsiteX93" fmla="*/ 411787 w 712282"/>
                  <a:gd name="connsiteY93" fmla="*/ 743630 h 794468"/>
                  <a:gd name="connsiteX94" fmla="*/ 433292 w 712282"/>
                  <a:gd name="connsiteY94" fmla="*/ 687059 h 794468"/>
                  <a:gd name="connsiteX95" fmla="*/ 434662 w 712282"/>
                  <a:gd name="connsiteY95" fmla="*/ 666786 h 794468"/>
                  <a:gd name="connsiteX96" fmla="*/ 436922 w 712282"/>
                  <a:gd name="connsiteY96" fmla="*/ 645555 h 794468"/>
                  <a:gd name="connsiteX97" fmla="*/ 447195 w 712282"/>
                  <a:gd name="connsiteY97" fmla="*/ 627405 h 794468"/>
                  <a:gd name="connsiteX98" fmla="*/ 469796 w 712282"/>
                  <a:gd name="connsiteY98" fmla="*/ 594599 h 794468"/>
                  <a:gd name="connsiteX99" fmla="*/ 547463 w 712282"/>
                  <a:gd name="connsiteY99" fmla="*/ 575696 h 794468"/>
                  <a:gd name="connsiteX100" fmla="*/ 569585 w 712282"/>
                  <a:gd name="connsiteY100" fmla="*/ 571655 h 794468"/>
                  <a:gd name="connsiteX101" fmla="*/ 569585 w 712282"/>
                  <a:gd name="connsiteY101" fmla="*/ 571655 h 794468"/>
                  <a:gd name="connsiteX102" fmla="*/ 626088 w 712282"/>
                  <a:gd name="connsiteY102" fmla="*/ 568710 h 794468"/>
                  <a:gd name="connsiteX103" fmla="*/ 651976 w 712282"/>
                  <a:gd name="connsiteY103" fmla="*/ 581175 h 794468"/>
                  <a:gd name="connsiteX104" fmla="*/ 681769 w 712282"/>
                  <a:gd name="connsiteY104" fmla="*/ 600831 h 794468"/>
                  <a:gd name="connsiteX105" fmla="*/ 701494 w 712282"/>
                  <a:gd name="connsiteY105" fmla="*/ 537479 h 794468"/>
                  <a:gd name="connsiteX106" fmla="*/ 709507 w 712282"/>
                  <a:gd name="connsiteY106" fmla="*/ 520220 h 794468"/>
                  <a:gd name="connsiteX107" fmla="*/ 715192 w 712282"/>
                  <a:gd name="connsiteY107" fmla="*/ 510906 h 794468"/>
                  <a:gd name="connsiteX108" fmla="*/ 705877 w 712282"/>
                  <a:gd name="connsiteY108" fmla="*/ 501043 h 794468"/>
                  <a:gd name="connsiteX109" fmla="*/ 700467 w 712282"/>
                  <a:gd name="connsiteY109" fmla="*/ 497277 h 794468"/>
                  <a:gd name="connsiteX110" fmla="*/ 700467 w 712282"/>
                  <a:gd name="connsiteY110" fmla="*/ 497277 h 794468"/>
                  <a:gd name="connsiteX111" fmla="*/ 695604 w 712282"/>
                  <a:gd name="connsiteY111" fmla="*/ 470566 h 794468"/>
                  <a:gd name="connsiteX112" fmla="*/ 661770 w 712282"/>
                  <a:gd name="connsiteY112" fmla="*/ 452005 h 794468"/>
                  <a:gd name="connsiteX113" fmla="*/ 653894 w 712282"/>
                  <a:gd name="connsiteY113" fmla="*/ 428514 h 794468"/>
                  <a:gd name="connsiteX114" fmla="*/ 654237 w 712282"/>
                  <a:gd name="connsiteY114" fmla="*/ 421186 h 794468"/>
                  <a:gd name="connsiteX115" fmla="*/ 656839 w 712282"/>
                  <a:gd name="connsiteY115" fmla="*/ 406187 h 794468"/>
                  <a:gd name="connsiteX116" fmla="*/ 656839 w 712282"/>
                  <a:gd name="connsiteY116" fmla="*/ 406187 h 794468"/>
                  <a:gd name="connsiteX117" fmla="*/ 659442 w 712282"/>
                  <a:gd name="connsiteY117" fmla="*/ 392215 h 794468"/>
                  <a:gd name="connsiteX118" fmla="*/ 594720 w 712282"/>
                  <a:gd name="connsiteY118" fmla="*/ 392420 h 794468"/>
                  <a:gd name="connsiteX119" fmla="*/ 561640 w 712282"/>
                  <a:gd name="connsiteY119" fmla="*/ 393448 h 794468"/>
                  <a:gd name="connsiteX120" fmla="*/ 549791 w 712282"/>
                  <a:gd name="connsiteY120" fmla="*/ 368449 h 794468"/>
                  <a:gd name="connsiteX121" fmla="*/ 551777 w 712282"/>
                  <a:gd name="connsiteY121" fmla="*/ 352423 h 794468"/>
                  <a:gd name="connsiteX122" fmla="*/ 552668 w 712282"/>
                  <a:gd name="connsiteY122" fmla="*/ 345574 h 794468"/>
                  <a:gd name="connsiteX123" fmla="*/ 544381 w 712282"/>
                  <a:gd name="connsiteY123" fmla="*/ 335232 h 794468"/>
                  <a:gd name="connsiteX124" fmla="*/ 534313 w 712282"/>
                  <a:gd name="connsiteY124" fmla="*/ 319411 h 794468"/>
                  <a:gd name="connsiteX125" fmla="*/ 546367 w 712282"/>
                  <a:gd name="connsiteY125" fmla="*/ 311809 h 794468"/>
                  <a:gd name="connsiteX126" fmla="*/ 550887 w 712282"/>
                  <a:gd name="connsiteY126" fmla="*/ 311193 h 794468"/>
                  <a:gd name="connsiteX127" fmla="*/ 547737 w 712282"/>
                  <a:gd name="connsiteY127" fmla="*/ 267634 h 794468"/>
                  <a:gd name="connsiteX128" fmla="*/ 542669 w 712282"/>
                  <a:gd name="connsiteY128" fmla="*/ 248663 h 794468"/>
                  <a:gd name="connsiteX129" fmla="*/ 524793 w 712282"/>
                  <a:gd name="connsiteY129" fmla="*/ 237978 h 794468"/>
                  <a:gd name="connsiteX130" fmla="*/ 502945 w 712282"/>
                  <a:gd name="connsiteY130" fmla="*/ 228938 h 794468"/>
                  <a:gd name="connsiteX131" fmla="*/ 474796 w 712282"/>
                  <a:gd name="connsiteY131" fmla="*/ 230034 h 794468"/>
                  <a:gd name="connsiteX132" fmla="*/ 460962 w 712282"/>
                  <a:gd name="connsiteY132" fmla="*/ 231472 h 794468"/>
                  <a:gd name="connsiteX133" fmla="*/ 446990 w 712282"/>
                  <a:gd name="connsiteY133" fmla="*/ 217089 h 794468"/>
                  <a:gd name="connsiteX134" fmla="*/ 437607 w 712282"/>
                  <a:gd name="connsiteY134" fmla="*/ 202912 h 794468"/>
                  <a:gd name="connsiteX135" fmla="*/ 415827 w 712282"/>
                  <a:gd name="connsiteY135" fmla="*/ 198324 h 794468"/>
                  <a:gd name="connsiteX136" fmla="*/ 406102 w 712282"/>
                  <a:gd name="connsiteY136" fmla="*/ 198529 h 794468"/>
                  <a:gd name="connsiteX137" fmla="*/ 390213 w 712282"/>
                  <a:gd name="connsiteY137" fmla="*/ 181544 h 794468"/>
                  <a:gd name="connsiteX138" fmla="*/ 387405 w 712282"/>
                  <a:gd name="connsiteY138" fmla="*/ 174626 h 794468"/>
                  <a:gd name="connsiteX139" fmla="*/ 369940 w 712282"/>
                  <a:gd name="connsiteY139" fmla="*/ 166545 h 794468"/>
                  <a:gd name="connsiteX140" fmla="*/ 343914 w 712282"/>
                  <a:gd name="connsiteY140" fmla="*/ 162572 h 794468"/>
                  <a:gd name="connsiteX141" fmla="*/ 327135 w 712282"/>
                  <a:gd name="connsiteY141" fmla="*/ 162709 h 794468"/>
                  <a:gd name="connsiteX142" fmla="*/ 309738 w 712282"/>
                  <a:gd name="connsiteY142" fmla="*/ 161408 h 794468"/>
                  <a:gd name="connsiteX143" fmla="*/ 285083 w 712282"/>
                  <a:gd name="connsiteY143" fmla="*/ 139766 h 794468"/>
                  <a:gd name="connsiteX144" fmla="*/ 275083 w 712282"/>
                  <a:gd name="connsiteY144" fmla="*/ 129081 h 794468"/>
                  <a:gd name="connsiteX145" fmla="*/ 262207 w 712282"/>
                  <a:gd name="connsiteY145" fmla="*/ 111069 h 794468"/>
                  <a:gd name="connsiteX146" fmla="*/ 248167 w 712282"/>
                  <a:gd name="connsiteY146" fmla="*/ 82715 h 794468"/>
                  <a:gd name="connsiteX147" fmla="*/ 248236 w 712282"/>
                  <a:gd name="connsiteY147" fmla="*/ 50730 h 794468"/>
                  <a:gd name="connsiteX148" fmla="*/ 248784 w 712282"/>
                  <a:gd name="connsiteY148" fmla="*/ 40526 h 794468"/>
                  <a:gd name="connsiteX149" fmla="*/ 255290 w 712282"/>
                  <a:gd name="connsiteY149" fmla="*/ 22650 h 794468"/>
                  <a:gd name="connsiteX150" fmla="*/ 258167 w 712282"/>
                  <a:gd name="connsiteY150" fmla="*/ 16965 h 794468"/>
                  <a:gd name="connsiteX151" fmla="*/ 253852 w 712282"/>
                  <a:gd name="connsiteY151" fmla="*/ 7446 h 794468"/>
                  <a:gd name="connsiteX152" fmla="*/ 249126 w 712282"/>
                  <a:gd name="connsiteY152" fmla="*/ 939 h 794468"/>
                  <a:gd name="connsiteX153" fmla="*/ 244880 w 712282"/>
                  <a:gd name="connsiteY153" fmla="*/ 4021 h 794468"/>
                  <a:gd name="connsiteX154" fmla="*/ 238647 w 712282"/>
                  <a:gd name="connsiteY154" fmla="*/ 8610 h 794468"/>
                  <a:gd name="connsiteX155" fmla="*/ 229401 w 712282"/>
                  <a:gd name="connsiteY155" fmla="*/ 4364 h 794468"/>
                  <a:gd name="connsiteX156" fmla="*/ 226319 w 712282"/>
                  <a:gd name="connsiteY156" fmla="*/ 1487 h 794468"/>
                  <a:gd name="connsiteX157" fmla="*/ 197143 w 712282"/>
                  <a:gd name="connsiteY157" fmla="*/ 4774 h 794468"/>
                  <a:gd name="connsiteX158" fmla="*/ 172830 w 712282"/>
                  <a:gd name="connsiteY158" fmla="*/ 11897 h 794468"/>
                  <a:gd name="connsiteX159" fmla="*/ 152762 w 712282"/>
                  <a:gd name="connsiteY159" fmla="*/ 25321 h 794468"/>
                  <a:gd name="connsiteX160" fmla="*/ 129065 w 712282"/>
                  <a:gd name="connsiteY160" fmla="*/ 41210 h 794468"/>
                  <a:gd name="connsiteX161" fmla="*/ 102286 w 712282"/>
                  <a:gd name="connsiteY161" fmla="*/ 59908 h 794468"/>
                  <a:gd name="connsiteX162" fmla="*/ 65508 w 712282"/>
                  <a:gd name="connsiteY162" fmla="*/ 84906 h 794468"/>
                  <a:gd name="connsiteX163" fmla="*/ 24415 w 712282"/>
                  <a:gd name="connsiteY163" fmla="*/ 81071 h 794468"/>
                  <a:gd name="connsiteX164" fmla="*/ 13183 w 712282"/>
                  <a:gd name="connsiteY164" fmla="*/ 79564 h 794468"/>
                  <a:gd name="connsiteX165" fmla="*/ 13183 w 712282"/>
                  <a:gd name="connsiteY165" fmla="*/ 79564 h 79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12282" h="794468">
                    <a:moveTo>
                      <a:pt x="13183" y="79564"/>
                    </a:moveTo>
                    <a:cubicBezTo>
                      <a:pt x="18456" y="88810"/>
                      <a:pt x="27839" y="106069"/>
                      <a:pt x="36674" y="122438"/>
                    </a:cubicBezTo>
                    <a:cubicBezTo>
                      <a:pt x="47632" y="142848"/>
                      <a:pt x="57769" y="162230"/>
                      <a:pt x="58111" y="164079"/>
                    </a:cubicBezTo>
                    <a:lnTo>
                      <a:pt x="58111" y="164079"/>
                    </a:lnTo>
                    <a:cubicBezTo>
                      <a:pt x="58522" y="166750"/>
                      <a:pt x="54413" y="173942"/>
                      <a:pt x="50098" y="181338"/>
                    </a:cubicBezTo>
                    <a:cubicBezTo>
                      <a:pt x="46537" y="187571"/>
                      <a:pt x="42838" y="193872"/>
                      <a:pt x="42359" y="196200"/>
                    </a:cubicBezTo>
                    <a:lnTo>
                      <a:pt x="42359" y="196200"/>
                    </a:lnTo>
                    <a:lnTo>
                      <a:pt x="41674" y="199214"/>
                    </a:lnTo>
                    <a:cubicBezTo>
                      <a:pt x="39688" y="208117"/>
                      <a:pt x="34893" y="229143"/>
                      <a:pt x="35578" y="233527"/>
                    </a:cubicBezTo>
                    <a:cubicBezTo>
                      <a:pt x="35989" y="236129"/>
                      <a:pt x="39277" y="244074"/>
                      <a:pt x="42359" y="251265"/>
                    </a:cubicBezTo>
                    <a:cubicBezTo>
                      <a:pt x="45304" y="258251"/>
                      <a:pt x="47975" y="264621"/>
                      <a:pt x="47838" y="266470"/>
                    </a:cubicBezTo>
                    <a:cubicBezTo>
                      <a:pt x="47701" y="268456"/>
                      <a:pt x="42770" y="273867"/>
                      <a:pt x="36880" y="280236"/>
                    </a:cubicBezTo>
                    <a:cubicBezTo>
                      <a:pt x="29072" y="288728"/>
                      <a:pt x="19484" y="299139"/>
                      <a:pt x="19415" y="301125"/>
                    </a:cubicBezTo>
                    <a:cubicBezTo>
                      <a:pt x="19347" y="303591"/>
                      <a:pt x="19826" y="307495"/>
                      <a:pt x="20648" y="311193"/>
                    </a:cubicBezTo>
                    <a:cubicBezTo>
                      <a:pt x="21401" y="314549"/>
                      <a:pt x="22360" y="317631"/>
                      <a:pt x="23250" y="319001"/>
                    </a:cubicBezTo>
                    <a:cubicBezTo>
                      <a:pt x="24072" y="320302"/>
                      <a:pt x="25647" y="321671"/>
                      <a:pt x="27017" y="322973"/>
                    </a:cubicBezTo>
                    <a:lnTo>
                      <a:pt x="27017" y="322973"/>
                    </a:lnTo>
                    <a:cubicBezTo>
                      <a:pt x="29209" y="324959"/>
                      <a:pt x="31127" y="326740"/>
                      <a:pt x="31332" y="328931"/>
                    </a:cubicBezTo>
                    <a:cubicBezTo>
                      <a:pt x="31538" y="330986"/>
                      <a:pt x="29140" y="333794"/>
                      <a:pt x="26332" y="337150"/>
                    </a:cubicBezTo>
                    <a:cubicBezTo>
                      <a:pt x="23387" y="340711"/>
                      <a:pt x="19826" y="344958"/>
                      <a:pt x="19826" y="346327"/>
                    </a:cubicBezTo>
                    <a:cubicBezTo>
                      <a:pt x="19894" y="348519"/>
                      <a:pt x="23593" y="360573"/>
                      <a:pt x="27428" y="371120"/>
                    </a:cubicBezTo>
                    <a:cubicBezTo>
                      <a:pt x="30236" y="378928"/>
                      <a:pt x="32907" y="385708"/>
                      <a:pt x="33866" y="386530"/>
                    </a:cubicBezTo>
                    <a:cubicBezTo>
                      <a:pt x="34414" y="386941"/>
                      <a:pt x="35030" y="386873"/>
                      <a:pt x="35715" y="386736"/>
                    </a:cubicBezTo>
                    <a:lnTo>
                      <a:pt x="35715" y="386736"/>
                    </a:lnTo>
                    <a:cubicBezTo>
                      <a:pt x="37770" y="386325"/>
                      <a:pt x="40030" y="385846"/>
                      <a:pt x="43455" y="388243"/>
                    </a:cubicBezTo>
                    <a:cubicBezTo>
                      <a:pt x="45920" y="389955"/>
                      <a:pt x="47632" y="391325"/>
                      <a:pt x="48728" y="392557"/>
                    </a:cubicBezTo>
                    <a:cubicBezTo>
                      <a:pt x="50166" y="394201"/>
                      <a:pt x="50714" y="395776"/>
                      <a:pt x="50714" y="397557"/>
                    </a:cubicBezTo>
                    <a:cubicBezTo>
                      <a:pt x="50714" y="399886"/>
                      <a:pt x="42359" y="409817"/>
                      <a:pt x="34756" y="418857"/>
                    </a:cubicBezTo>
                    <a:cubicBezTo>
                      <a:pt x="29483" y="425089"/>
                      <a:pt x="24620" y="430911"/>
                      <a:pt x="23456" y="432760"/>
                    </a:cubicBezTo>
                    <a:cubicBezTo>
                      <a:pt x="21812" y="435431"/>
                      <a:pt x="16265" y="439472"/>
                      <a:pt x="10922" y="443444"/>
                    </a:cubicBezTo>
                    <a:cubicBezTo>
                      <a:pt x="5854" y="447143"/>
                      <a:pt x="923" y="450773"/>
                      <a:pt x="923" y="451184"/>
                    </a:cubicBezTo>
                    <a:cubicBezTo>
                      <a:pt x="855" y="451663"/>
                      <a:pt x="3252" y="454334"/>
                      <a:pt x="5443" y="456937"/>
                    </a:cubicBezTo>
                    <a:cubicBezTo>
                      <a:pt x="8114" y="460087"/>
                      <a:pt x="10717" y="463032"/>
                      <a:pt x="10717" y="465429"/>
                    </a:cubicBezTo>
                    <a:cubicBezTo>
                      <a:pt x="10717" y="466799"/>
                      <a:pt x="9827" y="468032"/>
                      <a:pt x="8320" y="469128"/>
                    </a:cubicBezTo>
                    <a:cubicBezTo>
                      <a:pt x="11950" y="474607"/>
                      <a:pt x="18867" y="486044"/>
                      <a:pt x="19757" y="493373"/>
                    </a:cubicBezTo>
                    <a:cubicBezTo>
                      <a:pt x="20100" y="496249"/>
                      <a:pt x="23182" y="496112"/>
                      <a:pt x="26469" y="496044"/>
                    </a:cubicBezTo>
                    <a:cubicBezTo>
                      <a:pt x="30168" y="495907"/>
                      <a:pt x="34072" y="495838"/>
                      <a:pt x="37291" y="498098"/>
                    </a:cubicBezTo>
                    <a:cubicBezTo>
                      <a:pt x="42838" y="502002"/>
                      <a:pt x="42359" y="521795"/>
                      <a:pt x="42016" y="536589"/>
                    </a:cubicBezTo>
                    <a:cubicBezTo>
                      <a:pt x="41879" y="542068"/>
                      <a:pt x="41811" y="546794"/>
                      <a:pt x="42016" y="549670"/>
                    </a:cubicBezTo>
                    <a:cubicBezTo>
                      <a:pt x="42427" y="555629"/>
                      <a:pt x="53385" y="563779"/>
                      <a:pt x="61467" y="569738"/>
                    </a:cubicBezTo>
                    <a:cubicBezTo>
                      <a:pt x="65028" y="572409"/>
                      <a:pt x="68110" y="574669"/>
                      <a:pt x="69686" y="576381"/>
                    </a:cubicBezTo>
                    <a:cubicBezTo>
                      <a:pt x="75233" y="582271"/>
                      <a:pt x="68658" y="590216"/>
                      <a:pt x="63385" y="596517"/>
                    </a:cubicBezTo>
                    <a:cubicBezTo>
                      <a:pt x="62084" y="598092"/>
                      <a:pt x="60851" y="599599"/>
                      <a:pt x="60029" y="600695"/>
                    </a:cubicBezTo>
                    <a:cubicBezTo>
                      <a:pt x="58933" y="602270"/>
                      <a:pt x="60577" y="603571"/>
                      <a:pt x="62426" y="605009"/>
                    </a:cubicBezTo>
                    <a:lnTo>
                      <a:pt x="62426" y="605009"/>
                    </a:lnTo>
                    <a:cubicBezTo>
                      <a:pt x="64070" y="606242"/>
                      <a:pt x="65782" y="607612"/>
                      <a:pt x="67083" y="609529"/>
                    </a:cubicBezTo>
                    <a:cubicBezTo>
                      <a:pt x="69480" y="613022"/>
                      <a:pt x="68110" y="615556"/>
                      <a:pt x="65028" y="617680"/>
                    </a:cubicBezTo>
                    <a:cubicBezTo>
                      <a:pt x="63590" y="618639"/>
                      <a:pt x="61741" y="619529"/>
                      <a:pt x="59892" y="620351"/>
                    </a:cubicBezTo>
                    <a:lnTo>
                      <a:pt x="59892" y="620351"/>
                    </a:lnTo>
                    <a:cubicBezTo>
                      <a:pt x="57769" y="621309"/>
                      <a:pt x="55577" y="622337"/>
                      <a:pt x="54207" y="623433"/>
                    </a:cubicBezTo>
                    <a:cubicBezTo>
                      <a:pt x="51947" y="625351"/>
                      <a:pt x="53522" y="631720"/>
                      <a:pt x="54618" y="636309"/>
                    </a:cubicBezTo>
                    <a:cubicBezTo>
                      <a:pt x="54961" y="637815"/>
                      <a:pt x="55303" y="639117"/>
                      <a:pt x="55509" y="640281"/>
                    </a:cubicBezTo>
                    <a:lnTo>
                      <a:pt x="55509" y="640281"/>
                    </a:lnTo>
                    <a:cubicBezTo>
                      <a:pt x="55783" y="641925"/>
                      <a:pt x="58043" y="643431"/>
                      <a:pt x="60851" y="645281"/>
                    </a:cubicBezTo>
                    <a:cubicBezTo>
                      <a:pt x="62974" y="646650"/>
                      <a:pt x="65302" y="648226"/>
                      <a:pt x="67631" y="650212"/>
                    </a:cubicBezTo>
                    <a:lnTo>
                      <a:pt x="67631" y="650212"/>
                    </a:lnTo>
                    <a:cubicBezTo>
                      <a:pt x="72494" y="654527"/>
                      <a:pt x="71603" y="657609"/>
                      <a:pt x="70028" y="662882"/>
                    </a:cubicBezTo>
                    <a:cubicBezTo>
                      <a:pt x="69206" y="665622"/>
                      <a:pt x="68179" y="669183"/>
                      <a:pt x="68179" y="674251"/>
                    </a:cubicBezTo>
                    <a:cubicBezTo>
                      <a:pt x="68179" y="681717"/>
                      <a:pt x="74069" y="685894"/>
                      <a:pt x="78932" y="689319"/>
                    </a:cubicBezTo>
                    <a:cubicBezTo>
                      <a:pt x="81671" y="691237"/>
                      <a:pt x="84137" y="693017"/>
                      <a:pt x="85712" y="695277"/>
                    </a:cubicBezTo>
                    <a:lnTo>
                      <a:pt x="85712" y="695277"/>
                    </a:lnTo>
                    <a:cubicBezTo>
                      <a:pt x="87972" y="698565"/>
                      <a:pt x="92150" y="712810"/>
                      <a:pt x="96602" y="727741"/>
                    </a:cubicBezTo>
                    <a:cubicBezTo>
                      <a:pt x="100643" y="741439"/>
                      <a:pt x="104889" y="755821"/>
                      <a:pt x="107697" y="762328"/>
                    </a:cubicBezTo>
                    <a:cubicBezTo>
                      <a:pt x="111806" y="771779"/>
                      <a:pt x="110436" y="775820"/>
                      <a:pt x="108793" y="780409"/>
                    </a:cubicBezTo>
                    <a:cubicBezTo>
                      <a:pt x="107971" y="782737"/>
                      <a:pt x="107081" y="785271"/>
                      <a:pt x="107218" y="789107"/>
                    </a:cubicBezTo>
                    <a:lnTo>
                      <a:pt x="107218" y="789107"/>
                    </a:lnTo>
                    <a:cubicBezTo>
                      <a:pt x="107355" y="793559"/>
                      <a:pt x="123860" y="795613"/>
                      <a:pt x="136942" y="797120"/>
                    </a:cubicBezTo>
                    <a:cubicBezTo>
                      <a:pt x="139681" y="792531"/>
                      <a:pt x="141325" y="789792"/>
                      <a:pt x="142626" y="787600"/>
                    </a:cubicBezTo>
                    <a:cubicBezTo>
                      <a:pt x="145160" y="783354"/>
                      <a:pt x="146461" y="781094"/>
                      <a:pt x="148037" y="778971"/>
                    </a:cubicBezTo>
                    <a:cubicBezTo>
                      <a:pt x="149817" y="776573"/>
                      <a:pt x="151804" y="774450"/>
                      <a:pt x="155913" y="769930"/>
                    </a:cubicBezTo>
                    <a:cubicBezTo>
                      <a:pt x="157625" y="768081"/>
                      <a:pt x="159748" y="765752"/>
                      <a:pt x="162488" y="762739"/>
                    </a:cubicBezTo>
                    <a:cubicBezTo>
                      <a:pt x="163995" y="761027"/>
                      <a:pt x="170090" y="758424"/>
                      <a:pt x="176802" y="755547"/>
                    </a:cubicBezTo>
                    <a:cubicBezTo>
                      <a:pt x="184473" y="752260"/>
                      <a:pt x="192965" y="748562"/>
                      <a:pt x="194130" y="747055"/>
                    </a:cubicBezTo>
                    <a:cubicBezTo>
                      <a:pt x="195294" y="745411"/>
                      <a:pt x="195910" y="740206"/>
                      <a:pt x="196458" y="735412"/>
                    </a:cubicBezTo>
                    <a:cubicBezTo>
                      <a:pt x="196938" y="731439"/>
                      <a:pt x="197349" y="727672"/>
                      <a:pt x="198239" y="725549"/>
                    </a:cubicBezTo>
                    <a:cubicBezTo>
                      <a:pt x="199335" y="723015"/>
                      <a:pt x="201389" y="722604"/>
                      <a:pt x="204060" y="723700"/>
                    </a:cubicBezTo>
                    <a:cubicBezTo>
                      <a:pt x="208375" y="725481"/>
                      <a:pt x="216320" y="733220"/>
                      <a:pt x="221936" y="738768"/>
                    </a:cubicBezTo>
                    <a:cubicBezTo>
                      <a:pt x="224128" y="740891"/>
                      <a:pt x="225908" y="742671"/>
                      <a:pt x="227004" y="743562"/>
                    </a:cubicBezTo>
                    <a:cubicBezTo>
                      <a:pt x="229470" y="745617"/>
                      <a:pt x="237414" y="745343"/>
                      <a:pt x="247551" y="745000"/>
                    </a:cubicBezTo>
                    <a:cubicBezTo>
                      <a:pt x="251934" y="744863"/>
                      <a:pt x="256660" y="744658"/>
                      <a:pt x="261249" y="744658"/>
                    </a:cubicBezTo>
                    <a:lnTo>
                      <a:pt x="261249" y="744658"/>
                    </a:lnTo>
                    <a:lnTo>
                      <a:pt x="265426" y="744658"/>
                    </a:lnTo>
                    <a:cubicBezTo>
                      <a:pt x="279056" y="744658"/>
                      <a:pt x="282617" y="744658"/>
                      <a:pt x="296178" y="747945"/>
                    </a:cubicBezTo>
                    <a:cubicBezTo>
                      <a:pt x="308437" y="750959"/>
                      <a:pt x="312821" y="771163"/>
                      <a:pt x="315697" y="784244"/>
                    </a:cubicBezTo>
                    <a:cubicBezTo>
                      <a:pt x="316040" y="785682"/>
                      <a:pt x="316313" y="787052"/>
                      <a:pt x="316587" y="788217"/>
                    </a:cubicBezTo>
                    <a:cubicBezTo>
                      <a:pt x="317067" y="785751"/>
                      <a:pt x="317615" y="782669"/>
                      <a:pt x="318163" y="779518"/>
                    </a:cubicBezTo>
                    <a:lnTo>
                      <a:pt x="318163" y="779518"/>
                    </a:lnTo>
                    <a:cubicBezTo>
                      <a:pt x="319190" y="773971"/>
                      <a:pt x="320217" y="768149"/>
                      <a:pt x="321450" y="764314"/>
                    </a:cubicBezTo>
                    <a:cubicBezTo>
                      <a:pt x="323025" y="759314"/>
                      <a:pt x="324943" y="753767"/>
                      <a:pt x="326861" y="749178"/>
                    </a:cubicBezTo>
                    <a:cubicBezTo>
                      <a:pt x="328984" y="744178"/>
                      <a:pt x="331381" y="740206"/>
                      <a:pt x="333778" y="738973"/>
                    </a:cubicBezTo>
                    <a:cubicBezTo>
                      <a:pt x="336175" y="737809"/>
                      <a:pt x="358571" y="735549"/>
                      <a:pt x="377816" y="735617"/>
                    </a:cubicBezTo>
                    <a:cubicBezTo>
                      <a:pt x="390007" y="735686"/>
                      <a:pt x="401171" y="736645"/>
                      <a:pt x="405965" y="739316"/>
                    </a:cubicBezTo>
                    <a:cubicBezTo>
                      <a:pt x="407814" y="740343"/>
                      <a:pt x="409595" y="741713"/>
                      <a:pt x="411239" y="743151"/>
                    </a:cubicBezTo>
                    <a:lnTo>
                      <a:pt x="411787" y="743630"/>
                    </a:lnTo>
                    <a:cubicBezTo>
                      <a:pt x="416718" y="732878"/>
                      <a:pt x="431580" y="699661"/>
                      <a:pt x="433292" y="687059"/>
                    </a:cubicBezTo>
                    <a:cubicBezTo>
                      <a:pt x="434182" y="680347"/>
                      <a:pt x="434457" y="673293"/>
                      <a:pt x="434662" y="666786"/>
                    </a:cubicBezTo>
                    <a:cubicBezTo>
                      <a:pt x="434936" y="658294"/>
                      <a:pt x="435210" y="650691"/>
                      <a:pt x="436922" y="645555"/>
                    </a:cubicBezTo>
                    <a:cubicBezTo>
                      <a:pt x="438086" y="642130"/>
                      <a:pt x="442196" y="635213"/>
                      <a:pt x="447195" y="627405"/>
                    </a:cubicBezTo>
                    <a:cubicBezTo>
                      <a:pt x="455482" y="614598"/>
                      <a:pt x="466235" y="599462"/>
                      <a:pt x="469796" y="594599"/>
                    </a:cubicBezTo>
                    <a:cubicBezTo>
                      <a:pt x="474522" y="588093"/>
                      <a:pt x="518972" y="580490"/>
                      <a:pt x="547463" y="575696"/>
                    </a:cubicBezTo>
                    <a:cubicBezTo>
                      <a:pt x="558284" y="573847"/>
                      <a:pt x="566708" y="572409"/>
                      <a:pt x="569585" y="571655"/>
                    </a:cubicBezTo>
                    <a:lnTo>
                      <a:pt x="569585" y="571655"/>
                    </a:lnTo>
                    <a:cubicBezTo>
                      <a:pt x="580543" y="568710"/>
                      <a:pt x="619718" y="568710"/>
                      <a:pt x="626088" y="568710"/>
                    </a:cubicBezTo>
                    <a:cubicBezTo>
                      <a:pt x="629649" y="568710"/>
                      <a:pt x="640333" y="574189"/>
                      <a:pt x="651976" y="581175"/>
                    </a:cubicBezTo>
                    <a:cubicBezTo>
                      <a:pt x="662592" y="587545"/>
                      <a:pt x="674235" y="595147"/>
                      <a:pt x="681769" y="600831"/>
                    </a:cubicBezTo>
                    <a:cubicBezTo>
                      <a:pt x="685536" y="590010"/>
                      <a:pt x="701494" y="543917"/>
                      <a:pt x="701494" y="537479"/>
                    </a:cubicBezTo>
                    <a:cubicBezTo>
                      <a:pt x="701494" y="531795"/>
                      <a:pt x="705535" y="525973"/>
                      <a:pt x="709507" y="520220"/>
                    </a:cubicBezTo>
                    <a:cubicBezTo>
                      <a:pt x="711699" y="517001"/>
                      <a:pt x="713959" y="513782"/>
                      <a:pt x="715192" y="510906"/>
                    </a:cubicBezTo>
                    <a:cubicBezTo>
                      <a:pt x="716767" y="507344"/>
                      <a:pt x="710466" y="503715"/>
                      <a:pt x="705877" y="501043"/>
                    </a:cubicBezTo>
                    <a:cubicBezTo>
                      <a:pt x="703548" y="499674"/>
                      <a:pt x="701562" y="498509"/>
                      <a:pt x="700467" y="497277"/>
                    </a:cubicBezTo>
                    <a:lnTo>
                      <a:pt x="700467" y="497277"/>
                    </a:lnTo>
                    <a:cubicBezTo>
                      <a:pt x="697521" y="493921"/>
                      <a:pt x="696015" y="475908"/>
                      <a:pt x="695604" y="470566"/>
                    </a:cubicBezTo>
                    <a:cubicBezTo>
                      <a:pt x="690604" y="467689"/>
                      <a:pt x="672318" y="457142"/>
                      <a:pt x="661770" y="452005"/>
                    </a:cubicBezTo>
                    <a:cubicBezTo>
                      <a:pt x="651429" y="447006"/>
                      <a:pt x="652798" y="436870"/>
                      <a:pt x="653894" y="428514"/>
                    </a:cubicBezTo>
                    <a:cubicBezTo>
                      <a:pt x="654305" y="425500"/>
                      <a:pt x="654648" y="422761"/>
                      <a:pt x="654237" y="421186"/>
                    </a:cubicBezTo>
                    <a:cubicBezTo>
                      <a:pt x="653209" y="417213"/>
                      <a:pt x="654990" y="411803"/>
                      <a:pt x="656839" y="406187"/>
                    </a:cubicBezTo>
                    <a:lnTo>
                      <a:pt x="656839" y="406187"/>
                    </a:lnTo>
                    <a:cubicBezTo>
                      <a:pt x="658620" y="400844"/>
                      <a:pt x="660469" y="395228"/>
                      <a:pt x="659442" y="392215"/>
                    </a:cubicBezTo>
                    <a:cubicBezTo>
                      <a:pt x="658483" y="389338"/>
                      <a:pt x="622937" y="391051"/>
                      <a:pt x="594720" y="392420"/>
                    </a:cubicBezTo>
                    <a:cubicBezTo>
                      <a:pt x="580063" y="393174"/>
                      <a:pt x="567256" y="393790"/>
                      <a:pt x="561640" y="393448"/>
                    </a:cubicBezTo>
                    <a:cubicBezTo>
                      <a:pt x="550750" y="392763"/>
                      <a:pt x="549038" y="380709"/>
                      <a:pt x="549791" y="368449"/>
                    </a:cubicBezTo>
                    <a:cubicBezTo>
                      <a:pt x="550134" y="362765"/>
                      <a:pt x="551093" y="356943"/>
                      <a:pt x="551777" y="352423"/>
                    </a:cubicBezTo>
                    <a:cubicBezTo>
                      <a:pt x="552325" y="349067"/>
                      <a:pt x="552668" y="346533"/>
                      <a:pt x="552668" y="345574"/>
                    </a:cubicBezTo>
                    <a:cubicBezTo>
                      <a:pt x="552531" y="343930"/>
                      <a:pt x="548490" y="339616"/>
                      <a:pt x="544381" y="335232"/>
                    </a:cubicBezTo>
                    <a:cubicBezTo>
                      <a:pt x="538970" y="329479"/>
                      <a:pt x="533491" y="323658"/>
                      <a:pt x="534313" y="319411"/>
                    </a:cubicBezTo>
                    <a:cubicBezTo>
                      <a:pt x="535272" y="314686"/>
                      <a:pt x="541230" y="313179"/>
                      <a:pt x="546367" y="311809"/>
                    </a:cubicBezTo>
                    <a:cubicBezTo>
                      <a:pt x="548764" y="311193"/>
                      <a:pt x="550819" y="311672"/>
                      <a:pt x="550887" y="311193"/>
                    </a:cubicBezTo>
                    <a:cubicBezTo>
                      <a:pt x="551093" y="309207"/>
                      <a:pt x="550271" y="285783"/>
                      <a:pt x="547737" y="267634"/>
                    </a:cubicBezTo>
                    <a:cubicBezTo>
                      <a:pt x="546367" y="258183"/>
                      <a:pt x="544723" y="250375"/>
                      <a:pt x="542669" y="248663"/>
                    </a:cubicBezTo>
                    <a:cubicBezTo>
                      <a:pt x="539244" y="245718"/>
                      <a:pt x="532327" y="241677"/>
                      <a:pt x="524793" y="237978"/>
                    </a:cubicBezTo>
                    <a:cubicBezTo>
                      <a:pt x="516917" y="234075"/>
                      <a:pt x="508493" y="230513"/>
                      <a:pt x="502945" y="228938"/>
                    </a:cubicBezTo>
                    <a:cubicBezTo>
                      <a:pt x="496165" y="227020"/>
                      <a:pt x="484522" y="228664"/>
                      <a:pt x="474796" y="230034"/>
                    </a:cubicBezTo>
                    <a:cubicBezTo>
                      <a:pt x="469317" y="230787"/>
                      <a:pt x="464454" y="231472"/>
                      <a:pt x="460962" y="231472"/>
                    </a:cubicBezTo>
                    <a:cubicBezTo>
                      <a:pt x="453907" y="231472"/>
                      <a:pt x="450688" y="224692"/>
                      <a:pt x="446990" y="217089"/>
                    </a:cubicBezTo>
                    <a:cubicBezTo>
                      <a:pt x="444456" y="211884"/>
                      <a:pt x="441716" y="206200"/>
                      <a:pt x="437607" y="202912"/>
                    </a:cubicBezTo>
                    <a:cubicBezTo>
                      <a:pt x="430826" y="197570"/>
                      <a:pt x="423909" y="197913"/>
                      <a:pt x="415827" y="198324"/>
                    </a:cubicBezTo>
                    <a:cubicBezTo>
                      <a:pt x="412814" y="198460"/>
                      <a:pt x="409595" y="198666"/>
                      <a:pt x="406102" y="198529"/>
                    </a:cubicBezTo>
                    <a:cubicBezTo>
                      <a:pt x="395212" y="198255"/>
                      <a:pt x="392541" y="189214"/>
                      <a:pt x="390213" y="181544"/>
                    </a:cubicBezTo>
                    <a:cubicBezTo>
                      <a:pt x="389322" y="178599"/>
                      <a:pt x="388500" y="175859"/>
                      <a:pt x="387405" y="174626"/>
                    </a:cubicBezTo>
                    <a:cubicBezTo>
                      <a:pt x="385282" y="172161"/>
                      <a:pt x="378707" y="169010"/>
                      <a:pt x="369940" y="166545"/>
                    </a:cubicBezTo>
                    <a:cubicBezTo>
                      <a:pt x="362269" y="164353"/>
                      <a:pt x="353092" y="162709"/>
                      <a:pt x="343914" y="162572"/>
                    </a:cubicBezTo>
                    <a:cubicBezTo>
                      <a:pt x="336312" y="162435"/>
                      <a:pt x="331175" y="162572"/>
                      <a:pt x="327135" y="162709"/>
                    </a:cubicBezTo>
                    <a:cubicBezTo>
                      <a:pt x="320149" y="162915"/>
                      <a:pt x="316519" y="163052"/>
                      <a:pt x="309738" y="161408"/>
                    </a:cubicBezTo>
                    <a:cubicBezTo>
                      <a:pt x="302136" y="159559"/>
                      <a:pt x="292890" y="148875"/>
                      <a:pt x="285083" y="139766"/>
                    </a:cubicBezTo>
                    <a:cubicBezTo>
                      <a:pt x="281179" y="135245"/>
                      <a:pt x="277617" y="131136"/>
                      <a:pt x="275083" y="129081"/>
                    </a:cubicBezTo>
                    <a:cubicBezTo>
                      <a:pt x="271659" y="126273"/>
                      <a:pt x="266796" y="119014"/>
                      <a:pt x="262207" y="111069"/>
                    </a:cubicBezTo>
                    <a:cubicBezTo>
                      <a:pt x="255632" y="99631"/>
                      <a:pt x="249263" y="86413"/>
                      <a:pt x="248167" y="82715"/>
                    </a:cubicBezTo>
                    <a:cubicBezTo>
                      <a:pt x="246729" y="77783"/>
                      <a:pt x="247551" y="62647"/>
                      <a:pt x="248236" y="50730"/>
                    </a:cubicBezTo>
                    <a:cubicBezTo>
                      <a:pt x="248441" y="46689"/>
                      <a:pt x="248647" y="43060"/>
                      <a:pt x="248784" y="40526"/>
                    </a:cubicBezTo>
                    <a:cubicBezTo>
                      <a:pt x="248989" y="33882"/>
                      <a:pt x="252482" y="27581"/>
                      <a:pt x="255290" y="22650"/>
                    </a:cubicBezTo>
                    <a:cubicBezTo>
                      <a:pt x="257002" y="19637"/>
                      <a:pt x="258304" y="17239"/>
                      <a:pt x="258167" y="16965"/>
                    </a:cubicBezTo>
                    <a:cubicBezTo>
                      <a:pt x="257482" y="15253"/>
                      <a:pt x="255838" y="11212"/>
                      <a:pt x="253852" y="7446"/>
                    </a:cubicBezTo>
                    <a:cubicBezTo>
                      <a:pt x="252140" y="4227"/>
                      <a:pt x="250290" y="1281"/>
                      <a:pt x="249126" y="939"/>
                    </a:cubicBezTo>
                    <a:cubicBezTo>
                      <a:pt x="248236" y="734"/>
                      <a:pt x="246592" y="2377"/>
                      <a:pt x="244880" y="4021"/>
                    </a:cubicBezTo>
                    <a:cubicBezTo>
                      <a:pt x="243031" y="5870"/>
                      <a:pt x="241113" y="7788"/>
                      <a:pt x="238647" y="8610"/>
                    </a:cubicBezTo>
                    <a:cubicBezTo>
                      <a:pt x="234332" y="10048"/>
                      <a:pt x="231935" y="7240"/>
                      <a:pt x="229401" y="4364"/>
                    </a:cubicBezTo>
                    <a:cubicBezTo>
                      <a:pt x="228374" y="3131"/>
                      <a:pt x="227278" y="1898"/>
                      <a:pt x="226319" y="1487"/>
                    </a:cubicBezTo>
                    <a:cubicBezTo>
                      <a:pt x="224539" y="665"/>
                      <a:pt x="210704" y="2172"/>
                      <a:pt x="197143" y="4774"/>
                    </a:cubicBezTo>
                    <a:cubicBezTo>
                      <a:pt x="186938" y="6692"/>
                      <a:pt x="177007" y="9295"/>
                      <a:pt x="172830" y="11897"/>
                    </a:cubicBezTo>
                    <a:cubicBezTo>
                      <a:pt x="167761" y="15116"/>
                      <a:pt x="160433" y="20116"/>
                      <a:pt x="152762" y="25321"/>
                    </a:cubicBezTo>
                    <a:cubicBezTo>
                      <a:pt x="144681" y="30800"/>
                      <a:pt x="136120" y="36690"/>
                      <a:pt x="129065" y="41210"/>
                    </a:cubicBezTo>
                    <a:cubicBezTo>
                      <a:pt x="123449" y="44840"/>
                      <a:pt x="113039" y="52237"/>
                      <a:pt x="102286" y="59908"/>
                    </a:cubicBezTo>
                    <a:cubicBezTo>
                      <a:pt x="86739" y="71003"/>
                      <a:pt x="70302" y="82715"/>
                      <a:pt x="65508" y="84906"/>
                    </a:cubicBezTo>
                    <a:cubicBezTo>
                      <a:pt x="59686" y="87509"/>
                      <a:pt x="39756" y="83879"/>
                      <a:pt x="24415" y="81071"/>
                    </a:cubicBezTo>
                    <a:cubicBezTo>
                      <a:pt x="20237" y="80797"/>
                      <a:pt x="16265" y="80043"/>
                      <a:pt x="13183" y="79564"/>
                    </a:cubicBezTo>
                    <a:lnTo>
                      <a:pt x="13183" y="7956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2A0955A2-5CA7-4CD3-B21B-8E837B448954}"/>
                  </a:ext>
                </a:extLst>
              </p:cNvPr>
              <p:cNvSpPr/>
              <p:nvPr/>
            </p:nvSpPr>
            <p:spPr>
              <a:xfrm>
                <a:off x="4437868" y="1035518"/>
                <a:ext cx="6849" cy="6849"/>
              </a:xfrm>
              <a:custGeom>
                <a:avLst/>
                <a:gdLst>
                  <a:gd name="connsiteX0" fmla="*/ 922 w 0"/>
                  <a:gd name="connsiteY0" fmla="*/ 922 h 0"/>
                  <a:gd name="connsiteX1" fmla="*/ 922 w 0"/>
                  <a:gd name="connsiteY1" fmla="*/ 922 h 0"/>
                  <a:gd name="connsiteX2" fmla="*/ 922 w 0"/>
                  <a:gd name="connsiteY2" fmla="*/ 922 h 0"/>
                  <a:gd name="connsiteX3" fmla="*/ 922 w 0"/>
                  <a:gd name="connsiteY3" fmla="*/ 922 h 0"/>
                </a:gdLst>
                <a:ahLst/>
                <a:cxnLst>
                  <a:cxn ang="0">
                    <a:pos x="connsiteX0" y="connsiteY0"/>
                  </a:cxn>
                  <a:cxn ang="0">
                    <a:pos x="connsiteX1" y="connsiteY1"/>
                  </a:cxn>
                  <a:cxn ang="0">
                    <a:pos x="connsiteX2" y="connsiteY2"/>
                  </a:cxn>
                  <a:cxn ang="0">
                    <a:pos x="connsiteX3" y="connsiteY3"/>
                  </a:cxn>
                </a:cxnLst>
                <a:rect l="l" t="t" r="r" b="b"/>
                <a:pathLst>
                  <a:path>
                    <a:moveTo>
                      <a:pt x="922" y="922"/>
                    </a:moveTo>
                    <a:cubicBezTo>
                      <a:pt x="990" y="990"/>
                      <a:pt x="990" y="990"/>
                      <a:pt x="922" y="922"/>
                    </a:cubicBezTo>
                    <a:lnTo>
                      <a:pt x="922" y="922"/>
                    </a:lnTo>
                    <a:lnTo>
                      <a:pt x="922" y="92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72C49C9E-1625-4775-A537-7CF281C417F7}"/>
                  </a:ext>
                </a:extLst>
              </p:cNvPr>
              <p:cNvSpPr/>
              <p:nvPr/>
            </p:nvSpPr>
            <p:spPr>
              <a:xfrm>
                <a:off x="2684147" y="595889"/>
                <a:ext cx="136977" cy="82186"/>
              </a:xfrm>
              <a:custGeom>
                <a:avLst/>
                <a:gdLst>
                  <a:gd name="connsiteX0" fmla="*/ 138447 w 136977"/>
                  <a:gd name="connsiteY0" fmla="*/ 58315 h 82186"/>
                  <a:gd name="connsiteX1" fmla="*/ 131803 w 136977"/>
                  <a:gd name="connsiteY1" fmla="*/ 73314 h 82186"/>
                  <a:gd name="connsiteX2" fmla="*/ 122489 w 136977"/>
                  <a:gd name="connsiteY2" fmla="*/ 81533 h 82186"/>
                  <a:gd name="connsiteX3" fmla="*/ 71328 w 136977"/>
                  <a:gd name="connsiteY3" fmla="*/ 70232 h 82186"/>
                  <a:gd name="connsiteX4" fmla="*/ 50439 w 136977"/>
                  <a:gd name="connsiteY4" fmla="*/ 62014 h 82186"/>
                  <a:gd name="connsiteX5" fmla="*/ 1401 w 136977"/>
                  <a:gd name="connsiteY5" fmla="*/ 45234 h 82186"/>
                  <a:gd name="connsiteX6" fmla="*/ 922 w 136977"/>
                  <a:gd name="connsiteY6" fmla="*/ 45028 h 82186"/>
                  <a:gd name="connsiteX7" fmla="*/ 6743 w 136977"/>
                  <a:gd name="connsiteY7" fmla="*/ 34207 h 82186"/>
                  <a:gd name="connsiteX8" fmla="*/ 13113 w 136977"/>
                  <a:gd name="connsiteY8" fmla="*/ 31947 h 82186"/>
                  <a:gd name="connsiteX9" fmla="*/ 20989 w 136977"/>
                  <a:gd name="connsiteY9" fmla="*/ 28249 h 82186"/>
                  <a:gd name="connsiteX10" fmla="*/ 24208 w 136977"/>
                  <a:gd name="connsiteY10" fmla="*/ 25509 h 82186"/>
                  <a:gd name="connsiteX11" fmla="*/ 30303 w 136977"/>
                  <a:gd name="connsiteY11" fmla="*/ 16811 h 82186"/>
                  <a:gd name="connsiteX12" fmla="*/ 30372 w 136977"/>
                  <a:gd name="connsiteY12" fmla="*/ 11195 h 82186"/>
                  <a:gd name="connsiteX13" fmla="*/ 31262 w 136977"/>
                  <a:gd name="connsiteY13" fmla="*/ 8661 h 82186"/>
                  <a:gd name="connsiteX14" fmla="*/ 31262 w 136977"/>
                  <a:gd name="connsiteY14" fmla="*/ 8661 h 82186"/>
                  <a:gd name="connsiteX15" fmla="*/ 37563 w 136977"/>
                  <a:gd name="connsiteY15" fmla="*/ 5853 h 82186"/>
                  <a:gd name="connsiteX16" fmla="*/ 48042 w 136977"/>
                  <a:gd name="connsiteY16" fmla="*/ 922 h 82186"/>
                  <a:gd name="connsiteX17" fmla="*/ 56329 w 136977"/>
                  <a:gd name="connsiteY17" fmla="*/ 9209 h 82186"/>
                  <a:gd name="connsiteX18" fmla="*/ 61603 w 136977"/>
                  <a:gd name="connsiteY18" fmla="*/ 13866 h 82186"/>
                  <a:gd name="connsiteX19" fmla="*/ 70849 w 136977"/>
                  <a:gd name="connsiteY19" fmla="*/ 22496 h 82186"/>
                  <a:gd name="connsiteX20" fmla="*/ 79136 w 136977"/>
                  <a:gd name="connsiteY20" fmla="*/ 29755 h 82186"/>
                  <a:gd name="connsiteX21" fmla="*/ 90847 w 136977"/>
                  <a:gd name="connsiteY21" fmla="*/ 32906 h 82186"/>
                  <a:gd name="connsiteX22" fmla="*/ 92902 w 136977"/>
                  <a:gd name="connsiteY22" fmla="*/ 34755 h 82186"/>
                  <a:gd name="connsiteX23" fmla="*/ 97011 w 136977"/>
                  <a:gd name="connsiteY23" fmla="*/ 39549 h 82186"/>
                  <a:gd name="connsiteX24" fmla="*/ 108038 w 136977"/>
                  <a:gd name="connsiteY24" fmla="*/ 37015 h 82186"/>
                  <a:gd name="connsiteX25" fmla="*/ 113517 w 136977"/>
                  <a:gd name="connsiteY25" fmla="*/ 34344 h 82186"/>
                  <a:gd name="connsiteX26" fmla="*/ 118380 w 136977"/>
                  <a:gd name="connsiteY26" fmla="*/ 36056 h 82186"/>
                  <a:gd name="connsiteX27" fmla="*/ 125434 w 136977"/>
                  <a:gd name="connsiteY27" fmla="*/ 39412 h 82186"/>
                  <a:gd name="connsiteX28" fmla="*/ 127146 w 136977"/>
                  <a:gd name="connsiteY28" fmla="*/ 39892 h 82186"/>
                  <a:gd name="connsiteX29" fmla="*/ 127146 w 136977"/>
                  <a:gd name="connsiteY29" fmla="*/ 39892 h 82186"/>
                  <a:gd name="connsiteX30" fmla="*/ 138721 w 136977"/>
                  <a:gd name="connsiteY30" fmla="*/ 46056 h 82186"/>
                  <a:gd name="connsiteX31" fmla="*/ 138447 w 136977"/>
                  <a:gd name="connsiteY31" fmla="*/ 58315 h 82186"/>
                  <a:gd name="connsiteX32" fmla="*/ 138447 w 136977"/>
                  <a:gd name="connsiteY32" fmla="*/ 58315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977" h="82186">
                    <a:moveTo>
                      <a:pt x="138447" y="58315"/>
                    </a:moveTo>
                    <a:cubicBezTo>
                      <a:pt x="134338" y="61671"/>
                      <a:pt x="132077" y="68794"/>
                      <a:pt x="131803" y="73314"/>
                    </a:cubicBezTo>
                    <a:cubicBezTo>
                      <a:pt x="131530" y="78108"/>
                      <a:pt x="132077" y="83519"/>
                      <a:pt x="122489" y="81533"/>
                    </a:cubicBezTo>
                    <a:cubicBezTo>
                      <a:pt x="112901" y="79547"/>
                      <a:pt x="83245" y="77287"/>
                      <a:pt x="71328" y="70232"/>
                    </a:cubicBezTo>
                    <a:cubicBezTo>
                      <a:pt x="59479" y="63178"/>
                      <a:pt x="61192" y="61466"/>
                      <a:pt x="50439" y="62014"/>
                    </a:cubicBezTo>
                    <a:cubicBezTo>
                      <a:pt x="39686" y="62561"/>
                      <a:pt x="14962" y="51740"/>
                      <a:pt x="1401" y="45234"/>
                    </a:cubicBezTo>
                    <a:lnTo>
                      <a:pt x="922" y="45028"/>
                    </a:lnTo>
                    <a:cubicBezTo>
                      <a:pt x="1812" y="39960"/>
                      <a:pt x="3387" y="36193"/>
                      <a:pt x="6743" y="34207"/>
                    </a:cubicBezTo>
                    <a:cubicBezTo>
                      <a:pt x="9483" y="32632"/>
                      <a:pt x="11400" y="32221"/>
                      <a:pt x="13113" y="31947"/>
                    </a:cubicBezTo>
                    <a:cubicBezTo>
                      <a:pt x="15715" y="31468"/>
                      <a:pt x="17975" y="30988"/>
                      <a:pt x="20989" y="28249"/>
                    </a:cubicBezTo>
                    <a:cubicBezTo>
                      <a:pt x="22153" y="27153"/>
                      <a:pt x="23249" y="26262"/>
                      <a:pt x="24208" y="25509"/>
                    </a:cubicBezTo>
                    <a:cubicBezTo>
                      <a:pt x="27290" y="23043"/>
                      <a:pt x="29344" y="21400"/>
                      <a:pt x="30303" y="16811"/>
                    </a:cubicBezTo>
                    <a:cubicBezTo>
                      <a:pt x="30783" y="14414"/>
                      <a:pt x="30577" y="12702"/>
                      <a:pt x="30372" y="11195"/>
                    </a:cubicBezTo>
                    <a:cubicBezTo>
                      <a:pt x="30235" y="10168"/>
                      <a:pt x="30098" y="9414"/>
                      <a:pt x="31262" y="8661"/>
                    </a:cubicBezTo>
                    <a:lnTo>
                      <a:pt x="31262" y="8661"/>
                    </a:lnTo>
                    <a:cubicBezTo>
                      <a:pt x="32563" y="7839"/>
                      <a:pt x="34960" y="6880"/>
                      <a:pt x="37563" y="5853"/>
                    </a:cubicBezTo>
                    <a:cubicBezTo>
                      <a:pt x="41124" y="4483"/>
                      <a:pt x="45028" y="2976"/>
                      <a:pt x="48042" y="922"/>
                    </a:cubicBezTo>
                    <a:cubicBezTo>
                      <a:pt x="50713" y="3319"/>
                      <a:pt x="55096" y="7360"/>
                      <a:pt x="56329" y="9209"/>
                    </a:cubicBezTo>
                    <a:cubicBezTo>
                      <a:pt x="57356" y="10852"/>
                      <a:pt x="59274" y="12222"/>
                      <a:pt x="61603" y="13866"/>
                    </a:cubicBezTo>
                    <a:cubicBezTo>
                      <a:pt x="64548" y="15989"/>
                      <a:pt x="68246" y="18660"/>
                      <a:pt x="70849" y="22496"/>
                    </a:cubicBezTo>
                    <a:cubicBezTo>
                      <a:pt x="73109" y="25852"/>
                      <a:pt x="76054" y="28180"/>
                      <a:pt x="79136" y="29755"/>
                    </a:cubicBezTo>
                    <a:cubicBezTo>
                      <a:pt x="83382" y="31947"/>
                      <a:pt x="87765" y="32700"/>
                      <a:pt x="90847" y="32906"/>
                    </a:cubicBezTo>
                    <a:cubicBezTo>
                      <a:pt x="91943" y="32974"/>
                      <a:pt x="92423" y="33796"/>
                      <a:pt x="92902" y="34755"/>
                    </a:cubicBezTo>
                    <a:cubicBezTo>
                      <a:pt x="93724" y="36399"/>
                      <a:pt x="94683" y="38179"/>
                      <a:pt x="97011" y="39549"/>
                    </a:cubicBezTo>
                    <a:cubicBezTo>
                      <a:pt x="100710" y="41741"/>
                      <a:pt x="104271" y="39412"/>
                      <a:pt x="108038" y="37015"/>
                    </a:cubicBezTo>
                    <a:cubicBezTo>
                      <a:pt x="110024" y="35714"/>
                      <a:pt x="112079" y="34413"/>
                      <a:pt x="113517" y="34344"/>
                    </a:cubicBezTo>
                    <a:cubicBezTo>
                      <a:pt x="115366" y="34207"/>
                      <a:pt x="116736" y="35029"/>
                      <a:pt x="118380" y="36056"/>
                    </a:cubicBezTo>
                    <a:cubicBezTo>
                      <a:pt x="120160" y="37152"/>
                      <a:pt x="122215" y="38453"/>
                      <a:pt x="125434" y="39412"/>
                    </a:cubicBezTo>
                    <a:lnTo>
                      <a:pt x="127146" y="39892"/>
                    </a:lnTo>
                    <a:lnTo>
                      <a:pt x="127146" y="39892"/>
                    </a:lnTo>
                    <a:cubicBezTo>
                      <a:pt x="132420" y="41398"/>
                      <a:pt x="137146" y="42837"/>
                      <a:pt x="138721" y="46056"/>
                    </a:cubicBezTo>
                    <a:cubicBezTo>
                      <a:pt x="139543" y="47905"/>
                      <a:pt x="139063" y="52973"/>
                      <a:pt x="138447" y="58315"/>
                    </a:cubicBezTo>
                    <a:lnTo>
                      <a:pt x="138447" y="5831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287E3F79-89E6-4D5F-8BDE-4868DCE67BED}"/>
                  </a:ext>
                </a:extLst>
              </p:cNvPr>
              <p:cNvSpPr/>
              <p:nvPr/>
            </p:nvSpPr>
            <p:spPr>
              <a:xfrm>
                <a:off x="3220221" y="1381796"/>
                <a:ext cx="335595" cy="362990"/>
              </a:xfrm>
              <a:custGeom>
                <a:avLst/>
                <a:gdLst>
                  <a:gd name="connsiteX0" fmla="*/ 44604 w 335594"/>
                  <a:gd name="connsiteY0" fmla="*/ 273164 h 362990"/>
                  <a:gd name="connsiteX1" fmla="*/ 58781 w 335594"/>
                  <a:gd name="connsiteY1" fmla="*/ 265562 h 362990"/>
                  <a:gd name="connsiteX2" fmla="*/ 70698 w 335594"/>
                  <a:gd name="connsiteY2" fmla="*/ 246865 h 362990"/>
                  <a:gd name="connsiteX3" fmla="*/ 77890 w 335594"/>
                  <a:gd name="connsiteY3" fmla="*/ 228509 h 362990"/>
                  <a:gd name="connsiteX4" fmla="*/ 73369 w 335594"/>
                  <a:gd name="connsiteY4" fmla="*/ 209607 h 362990"/>
                  <a:gd name="connsiteX5" fmla="*/ 77205 w 335594"/>
                  <a:gd name="connsiteY5" fmla="*/ 196183 h 362990"/>
                  <a:gd name="connsiteX6" fmla="*/ 75082 w 335594"/>
                  <a:gd name="connsiteY6" fmla="*/ 187279 h 362990"/>
                  <a:gd name="connsiteX7" fmla="*/ 64055 w 335594"/>
                  <a:gd name="connsiteY7" fmla="*/ 200018 h 362990"/>
                  <a:gd name="connsiteX8" fmla="*/ 67753 w 335594"/>
                  <a:gd name="connsiteY8" fmla="*/ 214743 h 362990"/>
                  <a:gd name="connsiteX9" fmla="*/ 63096 w 335594"/>
                  <a:gd name="connsiteY9" fmla="*/ 223647 h 362990"/>
                  <a:gd name="connsiteX10" fmla="*/ 59877 w 335594"/>
                  <a:gd name="connsiteY10" fmla="*/ 213305 h 362990"/>
                  <a:gd name="connsiteX11" fmla="*/ 44193 w 335594"/>
                  <a:gd name="connsiteY11" fmla="*/ 230153 h 362990"/>
                  <a:gd name="connsiteX12" fmla="*/ 37413 w 335594"/>
                  <a:gd name="connsiteY12" fmla="*/ 235632 h 362990"/>
                  <a:gd name="connsiteX13" fmla="*/ 21181 w 335594"/>
                  <a:gd name="connsiteY13" fmla="*/ 219812 h 362990"/>
                  <a:gd name="connsiteX14" fmla="*/ 977 w 335594"/>
                  <a:gd name="connsiteY14" fmla="*/ 205703 h 362990"/>
                  <a:gd name="connsiteX15" fmla="*/ 17072 w 335594"/>
                  <a:gd name="connsiteY15" fmla="*/ 198238 h 362990"/>
                  <a:gd name="connsiteX16" fmla="*/ 14332 w 335594"/>
                  <a:gd name="connsiteY16" fmla="*/ 173719 h 362990"/>
                  <a:gd name="connsiteX17" fmla="*/ 16592 w 335594"/>
                  <a:gd name="connsiteY17" fmla="*/ 152419 h 362990"/>
                  <a:gd name="connsiteX18" fmla="*/ 8716 w 335594"/>
                  <a:gd name="connsiteY18" fmla="*/ 136050 h 362990"/>
                  <a:gd name="connsiteX19" fmla="*/ 28715 w 335594"/>
                  <a:gd name="connsiteY19" fmla="*/ 122284 h 362990"/>
                  <a:gd name="connsiteX20" fmla="*/ 45221 w 335594"/>
                  <a:gd name="connsiteY20" fmla="*/ 111120 h 362990"/>
                  <a:gd name="connsiteX21" fmla="*/ 32208 w 335594"/>
                  <a:gd name="connsiteY21" fmla="*/ 100093 h 362990"/>
                  <a:gd name="connsiteX22" fmla="*/ 41933 w 335594"/>
                  <a:gd name="connsiteY22" fmla="*/ 87491 h 362990"/>
                  <a:gd name="connsiteX23" fmla="*/ 54193 w 335594"/>
                  <a:gd name="connsiteY23" fmla="*/ 73520 h 362990"/>
                  <a:gd name="connsiteX24" fmla="*/ 59535 w 335594"/>
                  <a:gd name="connsiteY24" fmla="*/ 51466 h 362990"/>
                  <a:gd name="connsiteX25" fmla="*/ 55015 w 335594"/>
                  <a:gd name="connsiteY25" fmla="*/ 24893 h 362990"/>
                  <a:gd name="connsiteX26" fmla="*/ 80424 w 335594"/>
                  <a:gd name="connsiteY26" fmla="*/ 26605 h 362990"/>
                  <a:gd name="connsiteX27" fmla="*/ 84944 w 335594"/>
                  <a:gd name="connsiteY27" fmla="*/ 16400 h 362990"/>
                  <a:gd name="connsiteX28" fmla="*/ 103573 w 335594"/>
                  <a:gd name="connsiteY28" fmla="*/ 12154 h 362990"/>
                  <a:gd name="connsiteX29" fmla="*/ 121106 w 335594"/>
                  <a:gd name="connsiteY29" fmla="*/ 7633 h 362990"/>
                  <a:gd name="connsiteX30" fmla="*/ 126037 w 335594"/>
                  <a:gd name="connsiteY30" fmla="*/ 922 h 362990"/>
                  <a:gd name="connsiteX31" fmla="*/ 140899 w 335594"/>
                  <a:gd name="connsiteY31" fmla="*/ 2771 h 362990"/>
                  <a:gd name="connsiteX32" fmla="*/ 152063 w 335594"/>
                  <a:gd name="connsiteY32" fmla="*/ 10510 h 362990"/>
                  <a:gd name="connsiteX33" fmla="*/ 165761 w 335594"/>
                  <a:gd name="connsiteY33" fmla="*/ 20509 h 362990"/>
                  <a:gd name="connsiteX34" fmla="*/ 195348 w 335594"/>
                  <a:gd name="connsiteY34" fmla="*/ 25989 h 362990"/>
                  <a:gd name="connsiteX35" fmla="*/ 201375 w 335594"/>
                  <a:gd name="connsiteY35" fmla="*/ 26331 h 362990"/>
                  <a:gd name="connsiteX36" fmla="*/ 206580 w 335594"/>
                  <a:gd name="connsiteY36" fmla="*/ 37015 h 362990"/>
                  <a:gd name="connsiteX37" fmla="*/ 209594 w 335594"/>
                  <a:gd name="connsiteY37" fmla="*/ 48658 h 362990"/>
                  <a:gd name="connsiteX38" fmla="*/ 243290 w 335594"/>
                  <a:gd name="connsiteY38" fmla="*/ 58658 h 362990"/>
                  <a:gd name="connsiteX39" fmla="*/ 250070 w 335594"/>
                  <a:gd name="connsiteY39" fmla="*/ 58863 h 362990"/>
                  <a:gd name="connsiteX40" fmla="*/ 270274 w 335594"/>
                  <a:gd name="connsiteY40" fmla="*/ 56534 h 362990"/>
                  <a:gd name="connsiteX41" fmla="*/ 276233 w 335594"/>
                  <a:gd name="connsiteY41" fmla="*/ 55302 h 362990"/>
                  <a:gd name="connsiteX42" fmla="*/ 315751 w 335594"/>
                  <a:gd name="connsiteY42" fmla="*/ 76944 h 362990"/>
                  <a:gd name="connsiteX43" fmla="*/ 320134 w 335594"/>
                  <a:gd name="connsiteY43" fmla="*/ 79752 h 362990"/>
                  <a:gd name="connsiteX44" fmla="*/ 317258 w 335594"/>
                  <a:gd name="connsiteY44" fmla="*/ 94751 h 362990"/>
                  <a:gd name="connsiteX45" fmla="*/ 324654 w 335594"/>
                  <a:gd name="connsiteY45" fmla="*/ 106052 h 362990"/>
                  <a:gd name="connsiteX46" fmla="*/ 335887 w 335594"/>
                  <a:gd name="connsiteY46" fmla="*/ 116599 h 362990"/>
                  <a:gd name="connsiteX47" fmla="*/ 339996 w 335594"/>
                  <a:gd name="connsiteY47" fmla="*/ 127352 h 362990"/>
                  <a:gd name="connsiteX48" fmla="*/ 340270 w 335594"/>
                  <a:gd name="connsiteY48" fmla="*/ 132009 h 362990"/>
                  <a:gd name="connsiteX49" fmla="*/ 277877 w 335594"/>
                  <a:gd name="connsiteY49" fmla="*/ 200703 h 362990"/>
                  <a:gd name="connsiteX50" fmla="*/ 255892 w 335594"/>
                  <a:gd name="connsiteY50" fmla="*/ 223784 h 362990"/>
                  <a:gd name="connsiteX51" fmla="*/ 213634 w 335594"/>
                  <a:gd name="connsiteY51" fmla="*/ 238440 h 362990"/>
                  <a:gd name="connsiteX52" fmla="*/ 192334 w 335594"/>
                  <a:gd name="connsiteY52" fmla="*/ 244741 h 362990"/>
                  <a:gd name="connsiteX53" fmla="*/ 183499 w 335594"/>
                  <a:gd name="connsiteY53" fmla="*/ 250974 h 362990"/>
                  <a:gd name="connsiteX54" fmla="*/ 176513 w 335594"/>
                  <a:gd name="connsiteY54" fmla="*/ 259809 h 362990"/>
                  <a:gd name="connsiteX55" fmla="*/ 171651 w 335594"/>
                  <a:gd name="connsiteY55" fmla="*/ 270836 h 362990"/>
                  <a:gd name="connsiteX56" fmla="*/ 169254 w 335594"/>
                  <a:gd name="connsiteY56" fmla="*/ 277479 h 362990"/>
                  <a:gd name="connsiteX57" fmla="*/ 162268 w 335594"/>
                  <a:gd name="connsiteY57" fmla="*/ 279945 h 362990"/>
                  <a:gd name="connsiteX58" fmla="*/ 152337 w 335594"/>
                  <a:gd name="connsiteY58" fmla="*/ 282410 h 362990"/>
                  <a:gd name="connsiteX59" fmla="*/ 141584 w 335594"/>
                  <a:gd name="connsiteY59" fmla="*/ 327955 h 362990"/>
                  <a:gd name="connsiteX60" fmla="*/ 141584 w 335594"/>
                  <a:gd name="connsiteY60" fmla="*/ 327955 h 362990"/>
                  <a:gd name="connsiteX61" fmla="*/ 139119 w 335594"/>
                  <a:gd name="connsiteY61" fmla="*/ 342886 h 362990"/>
                  <a:gd name="connsiteX62" fmla="*/ 130900 w 335594"/>
                  <a:gd name="connsiteY62" fmla="*/ 354323 h 362990"/>
                  <a:gd name="connsiteX63" fmla="*/ 115695 w 335594"/>
                  <a:gd name="connsiteY63" fmla="*/ 365487 h 362990"/>
                  <a:gd name="connsiteX64" fmla="*/ 110627 w 335594"/>
                  <a:gd name="connsiteY64" fmla="*/ 364597 h 362990"/>
                  <a:gd name="connsiteX65" fmla="*/ 103984 w 335594"/>
                  <a:gd name="connsiteY65" fmla="*/ 359117 h 362990"/>
                  <a:gd name="connsiteX66" fmla="*/ 103984 w 335594"/>
                  <a:gd name="connsiteY66" fmla="*/ 359117 h 362990"/>
                  <a:gd name="connsiteX67" fmla="*/ 95765 w 335594"/>
                  <a:gd name="connsiteY67" fmla="*/ 348913 h 362990"/>
                  <a:gd name="connsiteX68" fmla="*/ 81314 w 335594"/>
                  <a:gd name="connsiteY68" fmla="*/ 332270 h 362990"/>
                  <a:gd name="connsiteX69" fmla="*/ 66521 w 335594"/>
                  <a:gd name="connsiteY69" fmla="*/ 324736 h 362990"/>
                  <a:gd name="connsiteX70" fmla="*/ 54809 w 335594"/>
                  <a:gd name="connsiteY70" fmla="*/ 321860 h 362990"/>
                  <a:gd name="connsiteX71" fmla="*/ 44810 w 335594"/>
                  <a:gd name="connsiteY71" fmla="*/ 329119 h 362990"/>
                  <a:gd name="connsiteX72" fmla="*/ 41933 w 335594"/>
                  <a:gd name="connsiteY72" fmla="*/ 333092 h 362990"/>
                  <a:gd name="connsiteX73" fmla="*/ 37481 w 335594"/>
                  <a:gd name="connsiteY73" fmla="*/ 334256 h 362990"/>
                  <a:gd name="connsiteX74" fmla="*/ 34262 w 335594"/>
                  <a:gd name="connsiteY74" fmla="*/ 333297 h 362990"/>
                  <a:gd name="connsiteX75" fmla="*/ 33509 w 335594"/>
                  <a:gd name="connsiteY75" fmla="*/ 327887 h 362990"/>
                  <a:gd name="connsiteX76" fmla="*/ 34125 w 335594"/>
                  <a:gd name="connsiteY76" fmla="*/ 316518 h 362990"/>
                  <a:gd name="connsiteX77" fmla="*/ 35290 w 335594"/>
                  <a:gd name="connsiteY77" fmla="*/ 312271 h 362990"/>
                  <a:gd name="connsiteX78" fmla="*/ 44604 w 335594"/>
                  <a:gd name="connsiteY78" fmla="*/ 307546 h 362990"/>
                  <a:gd name="connsiteX79" fmla="*/ 51933 w 335594"/>
                  <a:gd name="connsiteY79" fmla="*/ 303368 h 362990"/>
                  <a:gd name="connsiteX80" fmla="*/ 50015 w 335594"/>
                  <a:gd name="connsiteY80" fmla="*/ 290697 h 362990"/>
                  <a:gd name="connsiteX81" fmla="*/ 44604 w 335594"/>
                  <a:gd name="connsiteY81" fmla="*/ 273164 h 362990"/>
                  <a:gd name="connsiteX82" fmla="*/ 44604 w 335594"/>
                  <a:gd name="connsiteY82" fmla="*/ 273164 h 36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5594" h="362990">
                    <a:moveTo>
                      <a:pt x="44604" y="273164"/>
                    </a:moveTo>
                    <a:cubicBezTo>
                      <a:pt x="50289" y="270767"/>
                      <a:pt x="56042" y="268165"/>
                      <a:pt x="58781" y="265562"/>
                    </a:cubicBezTo>
                    <a:cubicBezTo>
                      <a:pt x="64466" y="260220"/>
                      <a:pt x="69740" y="252481"/>
                      <a:pt x="70698" y="246865"/>
                    </a:cubicBezTo>
                    <a:cubicBezTo>
                      <a:pt x="71657" y="241180"/>
                      <a:pt x="76383" y="235290"/>
                      <a:pt x="77890" y="228509"/>
                    </a:cubicBezTo>
                    <a:cubicBezTo>
                      <a:pt x="79465" y="221729"/>
                      <a:pt x="73917" y="215771"/>
                      <a:pt x="73369" y="209607"/>
                    </a:cubicBezTo>
                    <a:cubicBezTo>
                      <a:pt x="72822" y="203374"/>
                      <a:pt x="73780" y="202415"/>
                      <a:pt x="77205" y="196183"/>
                    </a:cubicBezTo>
                    <a:cubicBezTo>
                      <a:pt x="80629" y="189950"/>
                      <a:pt x="77753" y="185430"/>
                      <a:pt x="75082" y="187279"/>
                    </a:cubicBezTo>
                    <a:cubicBezTo>
                      <a:pt x="72411" y="189129"/>
                      <a:pt x="63644" y="193649"/>
                      <a:pt x="64055" y="200018"/>
                    </a:cubicBezTo>
                    <a:cubicBezTo>
                      <a:pt x="64466" y="206388"/>
                      <a:pt x="69397" y="210497"/>
                      <a:pt x="67753" y="214743"/>
                    </a:cubicBezTo>
                    <a:cubicBezTo>
                      <a:pt x="66041" y="218990"/>
                      <a:pt x="64945" y="227893"/>
                      <a:pt x="63096" y="223647"/>
                    </a:cubicBezTo>
                    <a:cubicBezTo>
                      <a:pt x="61247" y="219400"/>
                      <a:pt x="63644" y="210086"/>
                      <a:pt x="59877" y="213305"/>
                    </a:cubicBezTo>
                    <a:cubicBezTo>
                      <a:pt x="56042" y="216593"/>
                      <a:pt x="44741" y="225633"/>
                      <a:pt x="44193" y="230153"/>
                    </a:cubicBezTo>
                    <a:cubicBezTo>
                      <a:pt x="43645" y="234674"/>
                      <a:pt x="42207" y="240153"/>
                      <a:pt x="37413" y="235632"/>
                    </a:cubicBezTo>
                    <a:cubicBezTo>
                      <a:pt x="32619" y="231112"/>
                      <a:pt x="26934" y="224195"/>
                      <a:pt x="21181" y="219812"/>
                    </a:cubicBezTo>
                    <a:cubicBezTo>
                      <a:pt x="15360" y="215428"/>
                      <a:pt x="-119" y="211045"/>
                      <a:pt x="977" y="205703"/>
                    </a:cubicBezTo>
                    <a:cubicBezTo>
                      <a:pt x="2141" y="200361"/>
                      <a:pt x="16661" y="204265"/>
                      <a:pt x="17072" y="198238"/>
                    </a:cubicBezTo>
                    <a:cubicBezTo>
                      <a:pt x="17483" y="192142"/>
                      <a:pt x="15428" y="183033"/>
                      <a:pt x="14332" y="173719"/>
                    </a:cubicBezTo>
                    <a:cubicBezTo>
                      <a:pt x="13236" y="164404"/>
                      <a:pt x="19126" y="160843"/>
                      <a:pt x="16592" y="152419"/>
                    </a:cubicBezTo>
                    <a:cubicBezTo>
                      <a:pt x="14058" y="143926"/>
                      <a:pt x="2621" y="140570"/>
                      <a:pt x="8716" y="136050"/>
                    </a:cubicBezTo>
                    <a:cubicBezTo>
                      <a:pt x="14812" y="131530"/>
                      <a:pt x="22482" y="127078"/>
                      <a:pt x="28715" y="122284"/>
                    </a:cubicBezTo>
                    <a:cubicBezTo>
                      <a:pt x="34947" y="117489"/>
                      <a:pt x="48234" y="116188"/>
                      <a:pt x="45221" y="111120"/>
                    </a:cubicBezTo>
                    <a:cubicBezTo>
                      <a:pt x="42207" y="106052"/>
                      <a:pt x="31934" y="107285"/>
                      <a:pt x="32208" y="100093"/>
                    </a:cubicBezTo>
                    <a:cubicBezTo>
                      <a:pt x="32482" y="92902"/>
                      <a:pt x="34605" y="92354"/>
                      <a:pt x="41933" y="87491"/>
                    </a:cubicBezTo>
                    <a:cubicBezTo>
                      <a:pt x="49261" y="82697"/>
                      <a:pt x="51111" y="82834"/>
                      <a:pt x="54193" y="73520"/>
                    </a:cubicBezTo>
                    <a:cubicBezTo>
                      <a:pt x="57275" y="64205"/>
                      <a:pt x="62959" y="65643"/>
                      <a:pt x="59535" y="51466"/>
                    </a:cubicBezTo>
                    <a:cubicBezTo>
                      <a:pt x="56110" y="37358"/>
                      <a:pt x="47960" y="28043"/>
                      <a:pt x="55015" y="24893"/>
                    </a:cubicBezTo>
                    <a:cubicBezTo>
                      <a:pt x="62069" y="21811"/>
                      <a:pt x="77068" y="32221"/>
                      <a:pt x="80424" y="26605"/>
                    </a:cubicBezTo>
                    <a:cubicBezTo>
                      <a:pt x="83848" y="20920"/>
                      <a:pt x="77616" y="19824"/>
                      <a:pt x="84944" y="16400"/>
                    </a:cubicBezTo>
                    <a:cubicBezTo>
                      <a:pt x="92272" y="12976"/>
                      <a:pt x="95697" y="12428"/>
                      <a:pt x="103573" y="12154"/>
                    </a:cubicBezTo>
                    <a:cubicBezTo>
                      <a:pt x="111518" y="11880"/>
                      <a:pt x="115695" y="13592"/>
                      <a:pt x="121106" y="7633"/>
                    </a:cubicBezTo>
                    <a:cubicBezTo>
                      <a:pt x="123161" y="5373"/>
                      <a:pt x="124873" y="3113"/>
                      <a:pt x="126037" y="922"/>
                    </a:cubicBezTo>
                    <a:cubicBezTo>
                      <a:pt x="132133" y="1401"/>
                      <a:pt x="138297" y="2017"/>
                      <a:pt x="140899" y="2771"/>
                    </a:cubicBezTo>
                    <a:cubicBezTo>
                      <a:pt x="143502" y="3524"/>
                      <a:pt x="147543" y="6880"/>
                      <a:pt x="152063" y="10510"/>
                    </a:cubicBezTo>
                    <a:cubicBezTo>
                      <a:pt x="156378" y="14071"/>
                      <a:pt x="161035" y="17907"/>
                      <a:pt x="165761" y="20509"/>
                    </a:cubicBezTo>
                    <a:cubicBezTo>
                      <a:pt x="173911" y="25030"/>
                      <a:pt x="186239" y="25578"/>
                      <a:pt x="195348" y="25989"/>
                    </a:cubicBezTo>
                    <a:cubicBezTo>
                      <a:pt x="197539" y="26057"/>
                      <a:pt x="199457" y="26194"/>
                      <a:pt x="201375" y="26331"/>
                    </a:cubicBezTo>
                    <a:cubicBezTo>
                      <a:pt x="204731" y="26605"/>
                      <a:pt x="205553" y="31399"/>
                      <a:pt x="206580" y="37015"/>
                    </a:cubicBezTo>
                    <a:cubicBezTo>
                      <a:pt x="207265" y="40851"/>
                      <a:pt x="208018" y="44891"/>
                      <a:pt x="209594" y="48658"/>
                    </a:cubicBezTo>
                    <a:cubicBezTo>
                      <a:pt x="213703" y="58315"/>
                      <a:pt x="231441" y="58521"/>
                      <a:pt x="243290" y="58658"/>
                    </a:cubicBezTo>
                    <a:cubicBezTo>
                      <a:pt x="245892" y="58658"/>
                      <a:pt x="248221" y="58726"/>
                      <a:pt x="250070" y="58863"/>
                    </a:cubicBezTo>
                    <a:cubicBezTo>
                      <a:pt x="257330" y="59411"/>
                      <a:pt x="263973" y="57904"/>
                      <a:pt x="270274" y="56534"/>
                    </a:cubicBezTo>
                    <a:cubicBezTo>
                      <a:pt x="272329" y="56055"/>
                      <a:pt x="274315" y="55644"/>
                      <a:pt x="276233" y="55302"/>
                    </a:cubicBezTo>
                    <a:cubicBezTo>
                      <a:pt x="280890" y="54480"/>
                      <a:pt x="302533" y="68383"/>
                      <a:pt x="315751" y="76944"/>
                    </a:cubicBezTo>
                    <a:lnTo>
                      <a:pt x="320134" y="79752"/>
                    </a:lnTo>
                    <a:cubicBezTo>
                      <a:pt x="319038" y="84067"/>
                      <a:pt x="317258" y="91806"/>
                      <a:pt x="317258" y="94751"/>
                    </a:cubicBezTo>
                    <a:cubicBezTo>
                      <a:pt x="317258" y="97559"/>
                      <a:pt x="320545" y="101805"/>
                      <a:pt x="324654" y="106052"/>
                    </a:cubicBezTo>
                    <a:cubicBezTo>
                      <a:pt x="328353" y="109887"/>
                      <a:pt x="332873" y="113928"/>
                      <a:pt x="335887" y="116599"/>
                    </a:cubicBezTo>
                    <a:cubicBezTo>
                      <a:pt x="339722" y="119955"/>
                      <a:pt x="339790" y="122969"/>
                      <a:pt x="339996" y="127352"/>
                    </a:cubicBezTo>
                    <a:cubicBezTo>
                      <a:pt x="340064" y="128790"/>
                      <a:pt x="340133" y="130297"/>
                      <a:pt x="340270" y="132009"/>
                    </a:cubicBezTo>
                    <a:cubicBezTo>
                      <a:pt x="340612" y="136187"/>
                      <a:pt x="303081" y="174814"/>
                      <a:pt x="277877" y="200703"/>
                    </a:cubicBezTo>
                    <a:cubicBezTo>
                      <a:pt x="266987" y="211935"/>
                      <a:pt x="258357" y="220839"/>
                      <a:pt x="255892" y="223784"/>
                    </a:cubicBezTo>
                    <a:cubicBezTo>
                      <a:pt x="251577" y="229126"/>
                      <a:pt x="230277" y="234331"/>
                      <a:pt x="213634" y="238440"/>
                    </a:cubicBezTo>
                    <a:cubicBezTo>
                      <a:pt x="203635" y="240906"/>
                      <a:pt x="195279" y="242961"/>
                      <a:pt x="192334" y="244741"/>
                    </a:cubicBezTo>
                    <a:cubicBezTo>
                      <a:pt x="188636" y="246933"/>
                      <a:pt x="185965" y="248714"/>
                      <a:pt x="183499" y="250974"/>
                    </a:cubicBezTo>
                    <a:cubicBezTo>
                      <a:pt x="181034" y="253234"/>
                      <a:pt x="178979" y="255905"/>
                      <a:pt x="176513" y="259809"/>
                    </a:cubicBezTo>
                    <a:cubicBezTo>
                      <a:pt x="173500" y="264672"/>
                      <a:pt x="172610" y="267548"/>
                      <a:pt x="171651" y="270836"/>
                    </a:cubicBezTo>
                    <a:cubicBezTo>
                      <a:pt x="171103" y="272685"/>
                      <a:pt x="170486" y="274739"/>
                      <a:pt x="169254" y="277479"/>
                    </a:cubicBezTo>
                    <a:cubicBezTo>
                      <a:pt x="168158" y="280013"/>
                      <a:pt x="165213" y="279945"/>
                      <a:pt x="162268" y="279945"/>
                    </a:cubicBezTo>
                    <a:cubicBezTo>
                      <a:pt x="158775" y="279945"/>
                      <a:pt x="155282" y="279945"/>
                      <a:pt x="152337" y="282410"/>
                    </a:cubicBezTo>
                    <a:cubicBezTo>
                      <a:pt x="148022" y="286109"/>
                      <a:pt x="144255" y="310696"/>
                      <a:pt x="141584" y="327955"/>
                    </a:cubicBezTo>
                    <a:lnTo>
                      <a:pt x="141584" y="327955"/>
                    </a:lnTo>
                    <a:cubicBezTo>
                      <a:pt x="140557" y="334736"/>
                      <a:pt x="139667" y="340352"/>
                      <a:pt x="139119" y="342886"/>
                    </a:cubicBezTo>
                    <a:cubicBezTo>
                      <a:pt x="138365" y="346105"/>
                      <a:pt x="134941" y="350351"/>
                      <a:pt x="130900" y="354323"/>
                    </a:cubicBezTo>
                    <a:cubicBezTo>
                      <a:pt x="125078" y="360008"/>
                      <a:pt x="118230" y="364802"/>
                      <a:pt x="115695" y="365487"/>
                    </a:cubicBezTo>
                    <a:cubicBezTo>
                      <a:pt x="114052" y="365966"/>
                      <a:pt x="112340" y="365555"/>
                      <a:pt x="110627" y="364597"/>
                    </a:cubicBezTo>
                    <a:cubicBezTo>
                      <a:pt x="108573" y="363432"/>
                      <a:pt x="106313" y="361446"/>
                      <a:pt x="103984" y="359117"/>
                    </a:cubicBezTo>
                    <a:lnTo>
                      <a:pt x="103984" y="359117"/>
                    </a:lnTo>
                    <a:cubicBezTo>
                      <a:pt x="102135" y="357268"/>
                      <a:pt x="99053" y="353227"/>
                      <a:pt x="95765" y="348913"/>
                    </a:cubicBezTo>
                    <a:cubicBezTo>
                      <a:pt x="90629" y="342132"/>
                      <a:pt x="84876" y="334667"/>
                      <a:pt x="81314" y="332270"/>
                    </a:cubicBezTo>
                    <a:cubicBezTo>
                      <a:pt x="78164" y="330215"/>
                      <a:pt x="72205" y="326996"/>
                      <a:pt x="66521" y="324736"/>
                    </a:cubicBezTo>
                    <a:cubicBezTo>
                      <a:pt x="62069" y="322955"/>
                      <a:pt x="57686" y="321723"/>
                      <a:pt x="54809" y="321860"/>
                    </a:cubicBezTo>
                    <a:cubicBezTo>
                      <a:pt x="49398" y="322202"/>
                      <a:pt x="47344" y="325284"/>
                      <a:pt x="44810" y="329119"/>
                    </a:cubicBezTo>
                    <a:cubicBezTo>
                      <a:pt x="43988" y="330352"/>
                      <a:pt x="43029" y="331722"/>
                      <a:pt x="41933" y="333092"/>
                    </a:cubicBezTo>
                    <a:cubicBezTo>
                      <a:pt x="40084" y="335215"/>
                      <a:pt x="38988" y="334804"/>
                      <a:pt x="37481" y="334256"/>
                    </a:cubicBezTo>
                    <a:cubicBezTo>
                      <a:pt x="36523" y="333914"/>
                      <a:pt x="35495" y="333503"/>
                      <a:pt x="34262" y="333297"/>
                    </a:cubicBezTo>
                    <a:cubicBezTo>
                      <a:pt x="33920" y="332818"/>
                      <a:pt x="33646" y="330626"/>
                      <a:pt x="33509" y="327887"/>
                    </a:cubicBezTo>
                    <a:cubicBezTo>
                      <a:pt x="33304" y="324188"/>
                      <a:pt x="33578" y="319873"/>
                      <a:pt x="34125" y="316518"/>
                    </a:cubicBezTo>
                    <a:cubicBezTo>
                      <a:pt x="34468" y="314600"/>
                      <a:pt x="34810" y="313025"/>
                      <a:pt x="35290" y="312271"/>
                    </a:cubicBezTo>
                    <a:cubicBezTo>
                      <a:pt x="36249" y="310490"/>
                      <a:pt x="40837" y="308847"/>
                      <a:pt x="44604" y="307546"/>
                    </a:cubicBezTo>
                    <a:cubicBezTo>
                      <a:pt x="48097" y="306313"/>
                      <a:pt x="50974" y="305285"/>
                      <a:pt x="51933" y="303368"/>
                    </a:cubicBezTo>
                    <a:cubicBezTo>
                      <a:pt x="52686" y="301792"/>
                      <a:pt x="51727" y="296861"/>
                      <a:pt x="50015" y="290697"/>
                    </a:cubicBezTo>
                    <a:cubicBezTo>
                      <a:pt x="48440" y="285287"/>
                      <a:pt x="46385" y="278780"/>
                      <a:pt x="44604" y="273164"/>
                    </a:cubicBezTo>
                    <a:lnTo>
                      <a:pt x="44604" y="27316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71D406F3-59BD-47D6-9FA5-08E68D8A9283}"/>
                  </a:ext>
                </a:extLst>
              </p:cNvPr>
              <p:cNvSpPr/>
              <p:nvPr/>
            </p:nvSpPr>
            <p:spPr>
              <a:xfrm>
                <a:off x="3199611" y="1463435"/>
                <a:ext cx="739678" cy="1082121"/>
              </a:xfrm>
              <a:custGeom>
                <a:avLst/>
                <a:gdLst>
                  <a:gd name="connsiteX0" fmla="*/ 644560 w 739677"/>
                  <a:gd name="connsiteY0" fmla="*/ 1084207 h 1082121"/>
                  <a:gd name="connsiteX1" fmla="*/ 624150 w 739677"/>
                  <a:gd name="connsiteY1" fmla="*/ 1067770 h 1082121"/>
                  <a:gd name="connsiteX2" fmla="*/ 608329 w 739677"/>
                  <a:gd name="connsiteY2" fmla="*/ 1056469 h 1082121"/>
                  <a:gd name="connsiteX3" fmla="*/ 588262 w 739677"/>
                  <a:gd name="connsiteY3" fmla="*/ 1047155 h 1082121"/>
                  <a:gd name="connsiteX4" fmla="*/ 583468 w 739677"/>
                  <a:gd name="connsiteY4" fmla="*/ 1022293 h 1082121"/>
                  <a:gd name="connsiteX5" fmla="*/ 528540 w 739677"/>
                  <a:gd name="connsiteY5" fmla="*/ 985994 h 1082121"/>
                  <a:gd name="connsiteX6" fmla="*/ 470325 w 739677"/>
                  <a:gd name="connsiteY6" fmla="*/ 966201 h 1082121"/>
                  <a:gd name="connsiteX7" fmla="*/ 430738 w 739677"/>
                  <a:gd name="connsiteY7" fmla="*/ 940792 h 1082121"/>
                  <a:gd name="connsiteX8" fmla="*/ 368893 w 739677"/>
                  <a:gd name="connsiteY8" fmla="*/ 911410 h 1082121"/>
                  <a:gd name="connsiteX9" fmla="*/ 346155 w 739677"/>
                  <a:gd name="connsiteY9" fmla="*/ 876824 h 1082121"/>
                  <a:gd name="connsiteX10" fmla="*/ 319033 w 739677"/>
                  <a:gd name="connsiteY10" fmla="*/ 861824 h 1082121"/>
                  <a:gd name="connsiteX11" fmla="*/ 306294 w 739677"/>
                  <a:gd name="connsiteY11" fmla="*/ 835525 h 1082121"/>
                  <a:gd name="connsiteX12" fmla="*/ 292186 w 739677"/>
                  <a:gd name="connsiteY12" fmla="*/ 816622 h 1082121"/>
                  <a:gd name="connsiteX13" fmla="*/ 304308 w 739677"/>
                  <a:gd name="connsiteY13" fmla="*/ 799363 h 1082121"/>
                  <a:gd name="connsiteX14" fmla="*/ 301363 w 739677"/>
                  <a:gd name="connsiteY14" fmla="*/ 779706 h 1082121"/>
                  <a:gd name="connsiteX15" fmla="*/ 252736 w 739677"/>
                  <a:gd name="connsiteY15" fmla="*/ 706835 h 1082121"/>
                  <a:gd name="connsiteX16" fmla="*/ 250476 w 739677"/>
                  <a:gd name="connsiteY16" fmla="*/ 683959 h 1082121"/>
                  <a:gd name="connsiteX17" fmla="*/ 218560 w 739677"/>
                  <a:gd name="connsiteY17" fmla="*/ 661632 h 1082121"/>
                  <a:gd name="connsiteX18" fmla="*/ 218560 w 739677"/>
                  <a:gd name="connsiteY18" fmla="*/ 635606 h 1082121"/>
                  <a:gd name="connsiteX19" fmla="*/ 194795 w 739677"/>
                  <a:gd name="connsiteY19" fmla="*/ 598896 h 1082121"/>
                  <a:gd name="connsiteX20" fmla="*/ 182330 w 739677"/>
                  <a:gd name="connsiteY20" fmla="*/ 559926 h 1082121"/>
                  <a:gd name="connsiteX21" fmla="*/ 161441 w 739677"/>
                  <a:gd name="connsiteY21" fmla="*/ 531093 h 1082121"/>
                  <a:gd name="connsiteX22" fmla="*/ 141922 w 739677"/>
                  <a:gd name="connsiteY22" fmla="*/ 481644 h 1082121"/>
                  <a:gd name="connsiteX23" fmla="*/ 117060 w 739677"/>
                  <a:gd name="connsiteY23" fmla="*/ 452810 h 1082121"/>
                  <a:gd name="connsiteX24" fmla="*/ 105760 w 739677"/>
                  <a:gd name="connsiteY24" fmla="*/ 421168 h 1082121"/>
                  <a:gd name="connsiteX25" fmla="*/ 80350 w 739677"/>
                  <a:gd name="connsiteY25" fmla="*/ 391787 h 1082121"/>
                  <a:gd name="connsiteX26" fmla="*/ 49804 w 739677"/>
                  <a:gd name="connsiteY26" fmla="*/ 370281 h 1082121"/>
                  <a:gd name="connsiteX27" fmla="*/ 10834 w 739677"/>
                  <a:gd name="connsiteY27" fmla="*/ 352200 h 1082121"/>
                  <a:gd name="connsiteX28" fmla="*/ 30627 w 739677"/>
                  <a:gd name="connsiteY28" fmla="*/ 330147 h 1082121"/>
                  <a:gd name="connsiteX29" fmla="*/ 4465 w 739677"/>
                  <a:gd name="connsiteY29" fmla="*/ 270699 h 1082121"/>
                  <a:gd name="connsiteX30" fmla="*/ 3917 w 739677"/>
                  <a:gd name="connsiteY30" fmla="*/ 245837 h 1082121"/>
                  <a:gd name="connsiteX31" fmla="*/ 50558 w 739677"/>
                  <a:gd name="connsiteY31" fmla="*/ 197827 h 1082121"/>
                  <a:gd name="connsiteX32" fmla="*/ 59941 w 739677"/>
                  <a:gd name="connsiteY32" fmla="*/ 193717 h 1082121"/>
                  <a:gd name="connsiteX33" fmla="*/ 65077 w 739677"/>
                  <a:gd name="connsiteY33" fmla="*/ 210634 h 1082121"/>
                  <a:gd name="connsiteX34" fmla="*/ 67406 w 739677"/>
                  <a:gd name="connsiteY34" fmla="*/ 219264 h 1082121"/>
                  <a:gd name="connsiteX35" fmla="*/ 63228 w 739677"/>
                  <a:gd name="connsiteY35" fmla="*/ 220633 h 1082121"/>
                  <a:gd name="connsiteX36" fmla="*/ 50832 w 739677"/>
                  <a:gd name="connsiteY36" fmla="*/ 228030 h 1082121"/>
                  <a:gd name="connsiteX37" fmla="*/ 49119 w 739677"/>
                  <a:gd name="connsiteY37" fmla="*/ 233989 h 1082121"/>
                  <a:gd name="connsiteX38" fmla="*/ 48435 w 739677"/>
                  <a:gd name="connsiteY38" fmla="*/ 246591 h 1082121"/>
                  <a:gd name="connsiteX39" fmla="*/ 52270 w 739677"/>
                  <a:gd name="connsiteY39" fmla="*/ 256727 h 1082121"/>
                  <a:gd name="connsiteX40" fmla="*/ 52270 w 739677"/>
                  <a:gd name="connsiteY40" fmla="*/ 256727 h 1082121"/>
                  <a:gd name="connsiteX41" fmla="*/ 53571 w 739677"/>
                  <a:gd name="connsiteY41" fmla="*/ 257206 h 1082121"/>
                  <a:gd name="connsiteX42" fmla="*/ 53571 w 739677"/>
                  <a:gd name="connsiteY42" fmla="*/ 257206 h 1082121"/>
                  <a:gd name="connsiteX43" fmla="*/ 56105 w 739677"/>
                  <a:gd name="connsiteY43" fmla="*/ 257960 h 1082121"/>
                  <a:gd name="connsiteX44" fmla="*/ 66790 w 739677"/>
                  <a:gd name="connsiteY44" fmla="*/ 255220 h 1082121"/>
                  <a:gd name="connsiteX45" fmla="*/ 70077 w 739677"/>
                  <a:gd name="connsiteY45" fmla="*/ 250700 h 1082121"/>
                  <a:gd name="connsiteX46" fmla="*/ 75762 w 739677"/>
                  <a:gd name="connsiteY46" fmla="*/ 245906 h 1082121"/>
                  <a:gd name="connsiteX47" fmla="*/ 85007 w 739677"/>
                  <a:gd name="connsiteY47" fmla="*/ 248371 h 1082121"/>
                  <a:gd name="connsiteX48" fmla="*/ 98774 w 739677"/>
                  <a:gd name="connsiteY48" fmla="*/ 255357 h 1082121"/>
                  <a:gd name="connsiteX49" fmla="*/ 111855 w 739677"/>
                  <a:gd name="connsiteY49" fmla="*/ 270699 h 1082121"/>
                  <a:gd name="connsiteX50" fmla="*/ 120553 w 739677"/>
                  <a:gd name="connsiteY50" fmla="*/ 281451 h 1082121"/>
                  <a:gd name="connsiteX51" fmla="*/ 120553 w 739677"/>
                  <a:gd name="connsiteY51" fmla="*/ 281451 h 1082121"/>
                  <a:gd name="connsiteX52" fmla="*/ 128429 w 739677"/>
                  <a:gd name="connsiteY52" fmla="*/ 287821 h 1082121"/>
                  <a:gd name="connsiteX53" fmla="*/ 137812 w 739677"/>
                  <a:gd name="connsiteY53" fmla="*/ 289259 h 1082121"/>
                  <a:gd name="connsiteX54" fmla="*/ 155414 w 739677"/>
                  <a:gd name="connsiteY54" fmla="*/ 276657 h 1082121"/>
                  <a:gd name="connsiteX55" fmla="*/ 165208 w 739677"/>
                  <a:gd name="connsiteY55" fmla="*/ 262411 h 1082121"/>
                  <a:gd name="connsiteX56" fmla="*/ 167810 w 739677"/>
                  <a:gd name="connsiteY56" fmla="*/ 247070 h 1082121"/>
                  <a:gd name="connsiteX57" fmla="*/ 167810 w 739677"/>
                  <a:gd name="connsiteY57" fmla="*/ 247070 h 1082121"/>
                  <a:gd name="connsiteX58" fmla="*/ 176714 w 739677"/>
                  <a:gd name="connsiteY58" fmla="*/ 204949 h 1082121"/>
                  <a:gd name="connsiteX59" fmla="*/ 182946 w 739677"/>
                  <a:gd name="connsiteY59" fmla="*/ 203785 h 1082121"/>
                  <a:gd name="connsiteX60" fmla="*/ 195137 w 739677"/>
                  <a:gd name="connsiteY60" fmla="*/ 197895 h 1082121"/>
                  <a:gd name="connsiteX61" fmla="*/ 197740 w 739677"/>
                  <a:gd name="connsiteY61" fmla="*/ 190635 h 1082121"/>
                  <a:gd name="connsiteX62" fmla="*/ 202055 w 739677"/>
                  <a:gd name="connsiteY62" fmla="*/ 180910 h 1082121"/>
                  <a:gd name="connsiteX63" fmla="*/ 208082 w 739677"/>
                  <a:gd name="connsiteY63" fmla="*/ 173239 h 1082121"/>
                  <a:gd name="connsiteX64" fmla="*/ 215958 w 739677"/>
                  <a:gd name="connsiteY64" fmla="*/ 167692 h 1082121"/>
                  <a:gd name="connsiteX65" fmla="*/ 235683 w 739677"/>
                  <a:gd name="connsiteY65" fmla="*/ 162075 h 1082121"/>
                  <a:gd name="connsiteX66" fmla="*/ 280954 w 739677"/>
                  <a:gd name="connsiteY66" fmla="*/ 145501 h 1082121"/>
                  <a:gd name="connsiteX67" fmla="*/ 302596 w 739677"/>
                  <a:gd name="connsiteY67" fmla="*/ 122832 h 1082121"/>
                  <a:gd name="connsiteX68" fmla="*/ 366496 w 739677"/>
                  <a:gd name="connsiteY68" fmla="*/ 49686 h 1082121"/>
                  <a:gd name="connsiteX69" fmla="*/ 366222 w 739677"/>
                  <a:gd name="connsiteY69" fmla="*/ 45302 h 1082121"/>
                  <a:gd name="connsiteX70" fmla="*/ 360195 w 739677"/>
                  <a:gd name="connsiteY70" fmla="*/ 30509 h 1082121"/>
                  <a:gd name="connsiteX71" fmla="*/ 349305 w 739677"/>
                  <a:gd name="connsiteY71" fmla="*/ 20235 h 1082121"/>
                  <a:gd name="connsiteX72" fmla="*/ 343552 w 739677"/>
                  <a:gd name="connsiteY72" fmla="*/ 12839 h 1082121"/>
                  <a:gd name="connsiteX73" fmla="*/ 345812 w 739677"/>
                  <a:gd name="connsiteY73" fmla="*/ 922 h 1082121"/>
                  <a:gd name="connsiteX74" fmla="*/ 346703 w 739677"/>
                  <a:gd name="connsiteY74" fmla="*/ 1401 h 1082121"/>
                  <a:gd name="connsiteX75" fmla="*/ 361976 w 739677"/>
                  <a:gd name="connsiteY75" fmla="*/ 5305 h 1082121"/>
                  <a:gd name="connsiteX76" fmla="*/ 381837 w 739677"/>
                  <a:gd name="connsiteY76" fmla="*/ 7360 h 1082121"/>
                  <a:gd name="connsiteX77" fmla="*/ 401768 w 739677"/>
                  <a:gd name="connsiteY77" fmla="*/ 19208 h 1082121"/>
                  <a:gd name="connsiteX78" fmla="*/ 412178 w 739677"/>
                  <a:gd name="connsiteY78" fmla="*/ 26742 h 1082121"/>
                  <a:gd name="connsiteX79" fmla="*/ 415945 w 739677"/>
                  <a:gd name="connsiteY79" fmla="*/ 39618 h 1082121"/>
                  <a:gd name="connsiteX80" fmla="*/ 417999 w 739677"/>
                  <a:gd name="connsiteY80" fmla="*/ 54343 h 1082121"/>
                  <a:gd name="connsiteX81" fmla="*/ 439025 w 739677"/>
                  <a:gd name="connsiteY81" fmla="*/ 68041 h 1082121"/>
                  <a:gd name="connsiteX82" fmla="*/ 455942 w 739677"/>
                  <a:gd name="connsiteY82" fmla="*/ 74821 h 1082121"/>
                  <a:gd name="connsiteX83" fmla="*/ 463339 w 739677"/>
                  <a:gd name="connsiteY83" fmla="*/ 98039 h 1082121"/>
                  <a:gd name="connsiteX84" fmla="*/ 463339 w 739677"/>
                  <a:gd name="connsiteY84" fmla="*/ 98039 h 1082121"/>
                  <a:gd name="connsiteX85" fmla="*/ 462791 w 739677"/>
                  <a:gd name="connsiteY85" fmla="*/ 103038 h 1082121"/>
                  <a:gd name="connsiteX86" fmla="*/ 480119 w 739677"/>
                  <a:gd name="connsiteY86" fmla="*/ 108038 h 1082121"/>
                  <a:gd name="connsiteX87" fmla="*/ 487721 w 739677"/>
                  <a:gd name="connsiteY87" fmla="*/ 107764 h 1082121"/>
                  <a:gd name="connsiteX88" fmla="*/ 498885 w 739677"/>
                  <a:gd name="connsiteY88" fmla="*/ 141186 h 1082121"/>
                  <a:gd name="connsiteX89" fmla="*/ 499501 w 739677"/>
                  <a:gd name="connsiteY89" fmla="*/ 144200 h 1082121"/>
                  <a:gd name="connsiteX90" fmla="*/ 502446 w 739677"/>
                  <a:gd name="connsiteY90" fmla="*/ 143310 h 1082121"/>
                  <a:gd name="connsiteX91" fmla="*/ 523198 w 739677"/>
                  <a:gd name="connsiteY91" fmla="*/ 138515 h 1082121"/>
                  <a:gd name="connsiteX92" fmla="*/ 531828 w 739677"/>
                  <a:gd name="connsiteY92" fmla="*/ 139954 h 1082121"/>
                  <a:gd name="connsiteX93" fmla="*/ 554292 w 739677"/>
                  <a:gd name="connsiteY93" fmla="*/ 142145 h 1082121"/>
                  <a:gd name="connsiteX94" fmla="*/ 562716 w 739677"/>
                  <a:gd name="connsiteY94" fmla="*/ 129886 h 1082121"/>
                  <a:gd name="connsiteX95" fmla="*/ 583742 w 739677"/>
                  <a:gd name="connsiteY95" fmla="*/ 137283 h 1082121"/>
                  <a:gd name="connsiteX96" fmla="*/ 603261 w 739677"/>
                  <a:gd name="connsiteY96" fmla="*/ 132557 h 1082121"/>
                  <a:gd name="connsiteX97" fmla="*/ 612165 w 739677"/>
                  <a:gd name="connsiteY97" fmla="*/ 128859 h 1082121"/>
                  <a:gd name="connsiteX98" fmla="*/ 636410 w 739677"/>
                  <a:gd name="connsiteY98" fmla="*/ 139543 h 1082121"/>
                  <a:gd name="connsiteX99" fmla="*/ 662641 w 739677"/>
                  <a:gd name="connsiteY99" fmla="*/ 155364 h 1082121"/>
                  <a:gd name="connsiteX100" fmla="*/ 646546 w 739677"/>
                  <a:gd name="connsiteY100" fmla="*/ 181663 h 1082121"/>
                  <a:gd name="connsiteX101" fmla="*/ 629903 w 739677"/>
                  <a:gd name="connsiteY101" fmla="*/ 211798 h 1082121"/>
                  <a:gd name="connsiteX102" fmla="*/ 640177 w 739677"/>
                  <a:gd name="connsiteY102" fmla="*/ 218031 h 1082121"/>
                  <a:gd name="connsiteX103" fmla="*/ 645519 w 739677"/>
                  <a:gd name="connsiteY103" fmla="*/ 217277 h 1082121"/>
                  <a:gd name="connsiteX104" fmla="*/ 653806 w 739677"/>
                  <a:gd name="connsiteY104" fmla="*/ 216866 h 1082121"/>
                  <a:gd name="connsiteX105" fmla="*/ 663463 w 739677"/>
                  <a:gd name="connsiteY105" fmla="*/ 228509 h 1082121"/>
                  <a:gd name="connsiteX106" fmla="*/ 670517 w 739677"/>
                  <a:gd name="connsiteY106" fmla="*/ 239673 h 1082121"/>
                  <a:gd name="connsiteX107" fmla="*/ 669627 w 739677"/>
                  <a:gd name="connsiteY107" fmla="*/ 243509 h 1082121"/>
                  <a:gd name="connsiteX108" fmla="*/ 664696 w 739677"/>
                  <a:gd name="connsiteY108" fmla="*/ 244536 h 1082121"/>
                  <a:gd name="connsiteX109" fmla="*/ 655998 w 739677"/>
                  <a:gd name="connsiteY109" fmla="*/ 243235 h 1082121"/>
                  <a:gd name="connsiteX110" fmla="*/ 655381 w 739677"/>
                  <a:gd name="connsiteY110" fmla="*/ 241111 h 1082121"/>
                  <a:gd name="connsiteX111" fmla="*/ 655381 w 739677"/>
                  <a:gd name="connsiteY111" fmla="*/ 241111 h 1082121"/>
                  <a:gd name="connsiteX112" fmla="*/ 650039 w 739677"/>
                  <a:gd name="connsiteY112" fmla="*/ 234057 h 1082121"/>
                  <a:gd name="connsiteX113" fmla="*/ 638533 w 739677"/>
                  <a:gd name="connsiteY113" fmla="*/ 232893 h 1082121"/>
                  <a:gd name="connsiteX114" fmla="*/ 629972 w 739677"/>
                  <a:gd name="connsiteY114" fmla="*/ 234194 h 1082121"/>
                  <a:gd name="connsiteX115" fmla="*/ 625726 w 739677"/>
                  <a:gd name="connsiteY115" fmla="*/ 238440 h 1082121"/>
                  <a:gd name="connsiteX116" fmla="*/ 614904 w 739677"/>
                  <a:gd name="connsiteY116" fmla="*/ 247207 h 1082121"/>
                  <a:gd name="connsiteX117" fmla="*/ 607987 w 739677"/>
                  <a:gd name="connsiteY117" fmla="*/ 247207 h 1082121"/>
                  <a:gd name="connsiteX118" fmla="*/ 593125 w 739677"/>
                  <a:gd name="connsiteY118" fmla="*/ 248097 h 1082121"/>
                  <a:gd name="connsiteX119" fmla="*/ 589221 w 739677"/>
                  <a:gd name="connsiteY119" fmla="*/ 250015 h 1082121"/>
                  <a:gd name="connsiteX120" fmla="*/ 589221 w 739677"/>
                  <a:gd name="connsiteY120" fmla="*/ 250015 h 1082121"/>
                  <a:gd name="connsiteX121" fmla="*/ 577236 w 739677"/>
                  <a:gd name="connsiteY121" fmla="*/ 253576 h 1082121"/>
                  <a:gd name="connsiteX122" fmla="*/ 564565 w 739677"/>
                  <a:gd name="connsiteY122" fmla="*/ 255152 h 1082121"/>
                  <a:gd name="connsiteX123" fmla="*/ 553812 w 739677"/>
                  <a:gd name="connsiteY123" fmla="*/ 259466 h 1082121"/>
                  <a:gd name="connsiteX124" fmla="*/ 541211 w 739677"/>
                  <a:gd name="connsiteY124" fmla="*/ 267000 h 1082121"/>
                  <a:gd name="connsiteX125" fmla="*/ 499775 w 739677"/>
                  <a:gd name="connsiteY125" fmla="*/ 293026 h 1082121"/>
                  <a:gd name="connsiteX126" fmla="*/ 493953 w 739677"/>
                  <a:gd name="connsiteY126" fmla="*/ 317134 h 1082121"/>
                  <a:gd name="connsiteX127" fmla="*/ 491419 w 739677"/>
                  <a:gd name="connsiteY127" fmla="*/ 330626 h 1082121"/>
                  <a:gd name="connsiteX128" fmla="*/ 485529 w 739677"/>
                  <a:gd name="connsiteY128" fmla="*/ 341653 h 1082121"/>
                  <a:gd name="connsiteX129" fmla="*/ 485529 w 739677"/>
                  <a:gd name="connsiteY129" fmla="*/ 341653 h 1082121"/>
                  <a:gd name="connsiteX130" fmla="*/ 479845 w 739677"/>
                  <a:gd name="connsiteY130" fmla="*/ 353775 h 1082121"/>
                  <a:gd name="connsiteX131" fmla="*/ 482653 w 739677"/>
                  <a:gd name="connsiteY131" fmla="*/ 366720 h 1082121"/>
                  <a:gd name="connsiteX132" fmla="*/ 483886 w 739677"/>
                  <a:gd name="connsiteY132" fmla="*/ 371171 h 1082121"/>
                  <a:gd name="connsiteX133" fmla="*/ 470188 w 739677"/>
                  <a:gd name="connsiteY133" fmla="*/ 379459 h 1082121"/>
                  <a:gd name="connsiteX134" fmla="*/ 453203 w 739677"/>
                  <a:gd name="connsiteY134" fmla="*/ 391581 h 1082121"/>
                  <a:gd name="connsiteX135" fmla="*/ 447450 w 739677"/>
                  <a:gd name="connsiteY135" fmla="*/ 401923 h 1082121"/>
                  <a:gd name="connsiteX136" fmla="*/ 443683 w 739677"/>
                  <a:gd name="connsiteY136" fmla="*/ 412607 h 1082121"/>
                  <a:gd name="connsiteX137" fmla="*/ 445532 w 739677"/>
                  <a:gd name="connsiteY137" fmla="*/ 418155 h 1082121"/>
                  <a:gd name="connsiteX138" fmla="*/ 445532 w 739677"/>
                  <a:gd name="connsiteY138" fmla="*/ 418155 h 1082121"/>
                  <a:gd name="connsiteX139" fmla="*/ 447655 w 739677"/>
                  <a:gd name="connsiteY139" fmla="*/ 423702 h 1082121"/>
                  <a:gd name="connsiteX140" fmla="*/ 447655 w 739677"/>
                  <a:gd name="connsiteY140" fmla="*/ 423702 h 1082121"/>
                  <a:gd name="connsiteX141" fmla="*/ 442655 w 739677"/>
                  <a:gd name="connsiteY141" fmla="*/ 426373 h 1082121"/>
                  <a:gd name="connsiteX142" fmla="*/ 434026 w 739677"/>
                  <a:gd name="connsiteY142" fmla="*/ 435482 h 1082121"/>
                  <a:gd name="connsiteX143" fmla="*/ 442313 w 739677"/>
                  <a:gd name="connsiteY143" fmla="*/ 446304 h 1082121"/>
                  <a:gd name="connsiteX144" fmla="*/ 448888 w 739677"/>
                  <a:gd name="connsiteY144" fmla="*/ 453152 h 1082121"/>
                  <a:gd name="connsiteX145" fmla="*/ 452655 w 739677"/>
                  <a:gd name="connsiteY145" fmla="*/ 464590 h 1082121"/>
                  <a:gd name="connsiteX146" fmla="*/ 463407 w 739677"/>
                  <a:gd name="connsiteY146" fmla="*/ 491438 h 1082121"/>
                  <a:gd name="connsiteX147" fmla="*/ 472516 w 739677"/>
                  <a:gd name="connsiteY147" fmla="*/ 501368 h 1082121"/>
                  <a:gd name="connsiteX148" fmla="*/ 494707 w 739677"/>
                  <a:gd name="connsiteY148" fmla="*/ 527805 h 1082121"/>
                  <a:gd name="connsiteX149" fmla="*/ 488406 w 739677"/>
                  <a:gd name="connsiteY149" fmla="*/ 535818 h 1082121"/>
                  <a:gd name="connsiteX150" fmla="*/ 481488 w 739677"/>
                  <a:gd name="connsiteY150" fmla="*/ 549516 h 1082121"/>
                  <a:gd name="connsiteX151" fmla="*/ 510254 w 739677"/>
                  <a:gd name="connsiteY151" fmla="*/ 554858 h 1082121"/>
                  <a:gd name="connsiteX152" fmla="*/ 531622 w 739677"/>
                  <a:gd name="connsiteY152" fmla="*/ 556981 h 1082121"/>
                  <a:gd name="connsiteX153" fmla="*/ 535526 w 739677"/>
                  <a:gd name="connsiteY153" fmla="*/ 562940 h 1082121"/>
                  <a:gd name="connsiteX154" fmla="*/ 537238 w 739677"/>
                  <a:gd name="connsiteY154" fmla="*/ 568487 h 1082121"/>
                  <a:gd name="connsiteX155" fmla="*/ 539087 w 739677"/>
                  <a:gd name="connsiteY155" fmla="*/ 574651 h 1082121"/>
                  <a:gd name="connsiteX156" fmla="*/ 539909 w 739677"/>
                  <a:gd name="connsiteY156" fmla="*/ 576775 h 1082121"/>
                  <a:gd name="connsiteX157" fmla="*/ 539635 w 739677"/>
                  <a:gd name="connsiteY157" fmla="*/ 578829 h 1082121"/>
                  <a:gd name="connsiteX158" fmla="*/ 539293 w 739677"/>
                  <a:gd name="connsiteY158" fmla="*/ 581774 h 1082121"/>
                  <a:gd name="connsiteX159" fmla="*/ 546484 w 739677"/>
                  <a:gd name="connsiteY159" fmla="*/ 588418 h 1082121"/>
                  <a:gd name="connsiteX160" fmla="*/ 581071 w 739677"/>
                  <a:gd name="connsiteY160" fmla="*/ 586979 h 1082121"/>
                  <a:gd name="connsiteX161" fmla="*/ 594906 w 739677"/>
                  <a:gd name="connsiteY161" fmla="*/ 586294 h 1082121"/>
                  <a:gd name="connsiteX162" fmla="*/ 614630 w 739677"/>
                  <a:gd name="connsiteY162" fmla="*/ 571980 h 1082121"/>
                  <a:gd name="connsiteX163" fmla="*/ 614630 w 739677"/>
                  <a:gd name="connsiteY163" fmla="*/ 571980 h 1082121"/>
                  <a:gd name="connsiteX164" fmla="*/ 638533 w 739677"/>
                  <a:gd name="connsiteY164" fmla="*/ 553146 h 1082121"/>
                  <a:gd name="connsiteX165" fmla="*/ 637780 w 739677"/>
                  <a:gd name="connsiteY165" fmla="*/ 555201 h 1082121"/>
                  <a:gd name="connsiteX166" fmla="*/ 636136 w 739677"/>
                  <a:gd name="connsiteY166" fmla="*/ 568967 h 1082121"/>
                  <a:gd name="connsiteX167" fmla="*/ 634287 w 739677"/>
                  <a:gd name="connsiteY167" fmla="*/ 575884 h 1082121"/>
                  <a:gd name="connsiteX168" fmla="*/ 634287 w 739677"/>
                  <a:gd name="connsiteY168" fmla="*/ 575884 h 1082121"/>
                  <a:gd name="connsiteX169" fmla="*/ 631068 w 739677"/>
                  <a:gd name="connsiteY169" fmla="*/ 584514 h 1082121"/>
                  <a:gd name="connsiteX170" fmla="*/ 630862 w 739677"/>
                  <a:gd name="connsiteY170" fmla="*/ 600814 h 1082121"/>
                  <a:gd name="connsiteX171" fmla="*/ 632232 w 739677"/>
                  <a:gd name="connsiteY171" fmla="*/ 645537 h 1082121"/>
                  <a:gd name="connsiteX172" fmla="*/ 643327 w 739677"/>
                  <a:gd name="connsiteY172" fmla="*/ 651701 h 1082121"/>
                  <a:gd name="connsiteX173" fmla="*/ 653532 w 739677"/>
                  <a:gd name="connsiteY173" fmla="*/ 651222 h 1082121"/>
                  <a:gd name="connsiteX174" fmla="*/ 658326 w 739677"/>
                  <a:gd name="connsiteY174" fmla="*/ 648277 h 1082121"/>
                  <a:gd name="connsiteX175" fmla="*/ 670997 w 739677"/>
                  <a:gd name="connsiteY175" fmla="*/ 642866 h 1082121"/>
                  <a:gd name="connsiteX176" fmla="*/ 676544 w 739677"/>
                  <a:gd name="connsiteY176" fmla="*/ 643688 h 1082121"/>
                  <a:gd name="connsiteX177" fmla="*/ 685037 w 739677"/>
                  <a:gd name="connsiteY177" fmla="*/ 645537 h 1082121"/>
                  <a:gd name="connsiteX178" fmla="*/ 691680 w 739677"/>
                  <a:gd name="connsiteY178" fmla="*/ 645332 h 1082121"/>
                  <a:gd name="connsiteX179" fmla="*/ 697502 w 739677"/>
                  <a:gd name="connsiteY179" fmla="*/ 645674 h 1082121"/>
                  <a:gd name="connsiteX180" fmla="*/ 724281 w 739677"/>
                  <a:gd name="connsiteY180" fmla="*/ 694301 h 1082121"/>
                  <a:gd name="connsiteX181" fmla="*/ 745101 w 739677"/>
                  <a:gd name="connsiteY181" fmla="*/ 734230 h 1082121"/>
                  <a:gd name="connsiteX182" fmla="*/ 745101 w 739677"/>
                  <a:gd name="connsiteY182" fmla="*/ 734230 h 1082121"/>
                  <a:gd name="connsiteX183" fmla="*/ 737773 w 739677"/>
                  <a:gd name="connsiteY183" fmla="*/ 747722 h 1082121"/>
                  <a:gd name="connsiteX184" fmla="*/ 729349 w 739677"/>
                  <a:gd name="connsiteY184" fmla="*/ 764228 h 1082121"/>
                  <a:gd name="connsiteX185" fmla="*/ 729349 w 739677"/>
                  <a:gd name="connsiteY185" fmla="*/ 764228 h 1082121"/>
                  <a:gd name="connsiteX186" fmla="*/ 728664 w 739677"/>
                  <a:gd name="connsiteY186" fmla="*/ 767242 h 1082121"/>
                  <a:gd name="connsiteX187" fmla="*/ 722500 w 739677"/>
                  <a:gd name="connsiteY187" fmla="*/ 803677 h 1082121"/>
                  <a:gd name="connsiteX188" fmla="*/ 729623 w 739677"/>
                  <a:gd name="connsiteY188" fmla="*/ 822717 h 1082121"/>
                  <a:gd name="connsiteX189" fmla="*/ 734691 w 739677"/>
                  <a:gd name="connsiteY189" fmla="*/ 835319 h 1082121"/>
                  <a:gd name="connsiteX190" fmla="*/ 725171 w 739677"/>
                  <a:gd name="connsiteY190" fmla="*/ 845661 h 1082121"/>
                  <a:gd name="connsiteX191" fmla="*/ 706200 w 739677"/>
                  <a:gd name="connsiteY191" fmla="*/ 870248 h 1082121"/>
                  <a:gd name="connsiteX192" fmla="*/ 707570 w 739677"/>
                  <a:gd name="connsiteY192" fmla="*/ 881686 h 1082121"/>
                  <a:gd name="connsiteX193" fmla="*/ 710925 w 739677"/>
                  <a:gd name="connsiteY193" fmla="*/ 891343 h 1082121"/>
                  <a:gd name="connsiteX194" fmla="*/ 715583 w 739677"/>
                  <a:gd name="connsiteY194" fmla="*/ 896411 h 1082121"/>
                  <a:gd name="connsiteX195" fmla="*/ 715583 w 739677"/>
                  <a:gd name="connsiteY195" fmla="*/ 896411 h 1082121"/>
                  <a:gd name="connsiteX196" fmla="*/ 718048 w 739677"/>
                  <a:gd name="connsiteY196" fmla="*/ 898671 h 1082121"/>
                  <a:gd name="connsiteX197" fmla="*/ 714350 w 739677"/>
                  <a:gd name="connsiteY197" fmla="*/ 902849 h 1082121"/>
                  <a:gd name="connsiteX198" fmla="*/ 706542 w 739677"/>
                  <a:gd name="connsiteY198" fmla="*/ 915862 h 1082121"/>
                  <a:gd name="connsiteX199" fmla="*/ 714418 w 739677"/>
                  <a:gd name="connsiteY199" fmla="*/ 942367 h 1082121"/>
                  <a:gd name="connsiteX200" fmla="*/ 722706 w 739677"/>
                  <a:gd name="connsiteY200" fmla="*/ 960243 h 1082121"/>
                  <a:gd name="connsiteX201" fmla="*/ 729144 w 739677"/>
                  <a:gd name="connsiteY201" fmla="*/ 961544 h 1082121"/>
                  <a:gd name="connsiteX202" fmla="*/ 729144 w 739677"/>
                  <a:gd name="connsiteY202" fmla="*/ 961544 h 1082121"/>
                  <a:gd name="connsiteX203" fmla="*/ 732499 w 739677"/>
                  <a:gd name="connsiteY203" fmla="*/ 962160 h 1082121"/>
                  <a:gd name="connsiteX204" fmla="*/ 736677 w 739677"/>
                  <a:gd name="connsiteY204" fmla="*/ 965516 h 1082121"/>
                  <a:gd name="connsiteX205" fmla="*/ 737294 w 739677"/>
                  <a:gd name="connsiteY205" fmla="*/ 966886 h 1082121"/>
                  <a:gd name="connsiteX206" fmla="*/ 722706 w 739677"/>
                  <a:gd name="connsiteY206" fmla="*/ 984556 h 1082121"/>
                  <a:gd name="connsiteX207" fmla="*/ 710925 w 739677"/>
                  <a:gd name="connsiteY207" fmla="*/ 999144 h 1082121"/>
                  <a:gd name="connsiteX208" fmla="*/ 699830 w 739677"/>
                  <a:gd name="connsiteY208" fmla="*/ 1008253 h 1082121"/>
                  <a:gd name="connsiteX209" fmla="*/ 687571 w 739677"/>
                  <a:gd name="connsiteY209" fmla="*/ 1019896 h 1082121"/>
                  <a:gd name="connsiteX210" fmla="*/ 693461 w 739677"/>
                  <a:gd name="connsiteY210" fmla="*/ 1029964 h 1082121"/>
                  <a:gd name="connsiteX211" fmla="*/ 697365 w 739677"/>
                  <a:gd name="connsiteY211" fmla="*/ 1034758 h 1082121"/>
                  <a:gd name="connsiteX212" fmla="*/ 690516 w 739677"/>
                  <a:gd name="connsiteY212" fmla="*/ 1037635 h 1082121"/>
                  <a:gd name="connsiteX213" fmla="*/ 679626 w 739677"/>
                  <a:gd name="connsiteY213" fmla="*/ 1045374 h 1082121"/>
                  <a:gd name="connsiteX214" fmla="*/ 679352 w 739677"/>
                  <a:gd name="connsiteY214" fmla="*/ 1054826 h 1082121"/>
                  <a:gd name="connsiteX215" fmla="*/ 678667 w 739677"/>
                  <a:gd name="connsiteY215" fmla="*/ 1071057 h 1082121"/>
                  <a:gd name="connsiteX216" fmla="*/ 644560 w 739677"/>
                  <a:gd name="connsiteY216" fmla="*/ 1084207 h 1082121"/>
                  <a:gd name="connsiteX217" fmla="*/ 644560 w 739677"/>
                  <a:gd name="connsiteY217" fmla="*/ 1084207 h 108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739677" h="1082121">
                    <a:moveTo>
                      <a:pt x="644560" y="1084207"/>
                    </a:moveTo>
                    <a:cubicBezTo>
                      <a:pt x="639423" y="1078386"/>
                      <a:pt x="629698" y="1073044"/>
                      <a:pt x="624150" y="1067770"/>
                    </a:cubicBezTo>
                    <a:cubicBezTo>
                      <a:pt x="618466" y="1062428"/>
                      <a:pt x="616822" y="1059551"/>
                      <a:pt x="608329" y="1056469"/>
                    </a:cubicBezTo>
                    <a:cubicBezTo>
                      <a:pt x="599837" y="1053387"/>
                      <a:pt x="589084" y="1055305"/>
                      <a:pt x="588262" y="1047155"/>
                    </a:cubicBezTo>
                    <a:cubicBezTo>
                      <a:pt x="587440" y="1038936"/>
                      <a:pt x="587098" y="1026814"/>
                      <a:pt x="583468" y="1022293"/>
                    </a:cubicBezTo>
                    <a:cubicBezTo>
                      <a:pt x="579770" y="1017773"/>
                      <a:pt x="547443" y="995857"/>
                      <a:pt x="528540" y="985994"/>
                    </a:cubicBezTo>
                    <a:cubicBezTo>
                      <a:pt x="509637" y="976132"/>
                      <a:pt x="490940" y="981200"/>
                      <a:pt x="470325" y="966201"/>
                    </a:cubicBezTo>
                    <a:cubicBezTo>
                      <a:pt x="449710" y="951202"/>
                      <a:pt x="446285" y="948942"/>
                      <a:pt x="430738" y="940792"/>
                    </a:cubicBezTo>
                    <a:cubicBezTo>
                      <a:pt x="415191" y="932573"/>
                      <a:pt x="381289" y="928327"/>
                      <a:pt x="368893" y="911410"/>
                    </a:cubicBezTo>
                    <a:cubicBezTo>
                      <a:pt x="356428" y="894425"/>
                      <a:pt x="363414" y="888672"/>
                      <a:pt x="346155" y="876824"/>
                    </a:cubicBezTo>
                    <a:cubicBezTo>
                      <a:pt x="328896" y="864975"/>
                      <a:pt x="327252" y="874563"/>
                      <a:pt x="319033" y="861824"/>
                    </a:cubicBezTo>
                    <a:cubicBezTo>
                      <a:pt x="310815" y="849085"/>
                      <a:pt x="313691" y="844839"/>
                      <a:pt x="306294" y="835525"/>
                    </a:cubicBezTo>
                    <a:cubicBezTo>
                      <a:pt x="298966" y="826210"/>
                      <a:pt x="285405" y="829840"/>
                      <a:pt x="292186" y="816622"/>
                    </a:cubicBezTo>
                    <a:cubicBezTo>
                      <a:pt x="298966" y="803335"/>
                      <a:pt x="304925" y="809568"/>
                      <a:pt x="304308" y="799363"/>
                    </a:cubicBezTo>
                    <a:cubicBezTo>
                      <a:pt x="303760" y="789158"/>
                      <a:pt x="309787" y="792993"/>
                      <a:pt x="301363" y="779706"/>
                    </a:cubicBezTo>
                    <a:cubicBezTo>
                      <a:pt x="292871" y="766420"/>
                      <a:pt x="252462" y="716423"/>
                      <a:pt x="252736" y="706835"/>
                    </a:cubicBezTo>
                    <a:cubicBezTo>
                      <a:pt x="253010" y="697246"/>
                      <a:pt x="256161" y="688753"/>
                      <a:pt x="250476" y="683959"/>
                    </a:cubicBezTo>
                    <a:cubicBezTo>
                      <a:pt x="244792" y="679165"/>
                      <a:pt x="219656" y="675193"/>
                      <a:pt x="218560" y="661632"/>
                    </a:cubicBezTo>
                    <a:cubicBezTo>
                      <a:pt x="217465" y="648071"/>
                      <a:pt x="223629" y="646907"/>
                      <a:pt x="218560" y="635606"/>
                    </a:cubicBezTo>
                    <a:cubicBezTo>
                      <a:pt x="213492" y="624306"/>
                      <a:pt x="203287" y="618621"/>
                      <a:pt x="194795" y="598896"/>
                    </a:cubicBezTo>
                    <a:cubicBezTo>
                      <a:pt x="186302" y="579172"/>
                      <a:pt x="189110" y="573487"/>
                      <a:pt x="182330" y="559926"/>
                    </a:cubicBezTo>
                    <a:cubicBezTo>
                      <a:pt x="175550" y="546366"/>
                      <a:pt x="166509" y="542941"/>
                      <a:pt x="161441" y="531093"/>
                    </a:cubicBezTo>
                    <a:cubicBezTo>
                      <a:pt x="156373" y="519244"/>
                      <a:pt x="151578" y="495205"/>
                      <a:pt x="141922" y="481644"/>
                    </a:cubicBezTo>
                    <a:cubicBezTo>
                      <a:pt x="132333" y="468083"/>
                      <a:pt x="124936" y="466371"/>
                      <a:pt x="117060" y="452810"/>
                    </a:cubicBezTo>
                    <a:cubicBezTo>
                      <a:pt x="109116" y="439249"/>
                      <a:pt x="114800" y="435825"/>
                      <a:pt x="105760" y="421168"/>
                    </a:cubicBezTo>
                    <a:cubicBezTo>
                      <a:pt x="96719" y="406512"/>
                      <a:pt x="89939" y="398567"/>
                      <a:pt x="80350" y="391787"/>
                    </a:cubicBezTo>
                    <a:cubicBezTo>
                      <a:pt x="70762" y="385006"/>
                      <a:pt x="58845" y="380486"/>
                      <a:pt x="49804" y="370281"/>
                    </a:cubicBezTo>
                    <a:cubicBezTo>
                      <a:pt x="40764" y="360076"/>
                      <a:pt x="7410" y="362953"/>
                      <a:pt x="10834" y="352200"/>
                    </a:cubicBezTo>
                    <a:cubicBezTo>
                      <a:pt x="14259" y="341447"/>
                      <a:pt x="30080" y="345420"/>
                      <a:pt x="30627" y="330147"/>
                    </a:cubicBezTo>
                    <a:cubicBezTo>
                      <a:pt x="31175" y="314874"/>
                      <a:pt x="6999" y="281383"/>
                      <a:pt x="4465" y="270699"/>
                    </a:cubicBezTo>
                    <a:cubicBezTo>
                      <a:pt x="1931" y="259946"/>
                      <a:pt x="-1768" y="255700"/>
                      <a:pt x="3917" y="245837"/>
                    </a:cubicBezTo>
                    <a:cubicBezTo>
                      <a:pt x="9601" y="235975"/>
                      <a:pt x="45147" y="200909"/>
                      <a:pt x="50558" y="197827"/>
                    </a:cubicBezTo>
                    <a:cubicBezTo>
                      <a:pt x="52475" y="196731"/>
                      <a:pt x="55968" y="195293"/>
                      <a:pt x="59941" y="193717"/>
                    </a:cubicBezTo>
                    <a:cubicBezTo>
                      <a:pt x="61653" y="199128"/>
                      <a:pt x="63639" y="205429"/>
                      <a:pt x="65077" y="210634"/>
                    </a:cubicBezTo>
                    <a:cubicBezTo>
                      <a:pt x="66447" y="215565"/>
                      <a:pt x="67406" y="219195"/>
                      <a:pt x="67406" y="219264"/>
                    </a:cubicBezTo>
                    <a:cubicBezTo>
                      <a:pt x="67337" y="219401"/>
                      <a:pt x="65557" y="219812"/>
                      <a:pt x="63228" y="220633"/>
                    </a:cubicBezTo>
                    <a:cubicBezTo>
                      <a:pt x="58571" y="222277"/>
                      <a:pt x="52818" y="224332"/>
                      <a:pt x="50832" y="228030"/>
                    </a:cubicBezTo>
                    <a:cubicBezTo>
                      <a:pt x="50147" y="229331"/>
                      <a:pt x="49530" y="231523"/>
                      <a:pt x="49119" y="233989"/>
                    </a:cubicBezTo>
                    <a:cubicBezTo>
                      <a:pt x="48503" y="237756"/>
                      <a:pt x="48161" y="242550"/>
                      <a:pt x="48435" y="246591"/>
                    </a:cubicBezTo>
                    <a:cubicBezTo>
                      <a:pt x="48709" y="251385"/>
                      <a:pt x="49873" y="255426"/>
                      <a:pt x="52270" y="256727"/>
                    </a:cubicBezTo>
                    <a:lnTo>
                      <a:pt x="52270" y="256727"/>
                    </a:lnTo>
                    <a:cubicBezTo>
                      <a:pt x="52681" y="256932"/>
                      <a:pt x="53092" y="257069"/>
                      <a:pt x="53571" y="257206"/>
                    </a:cubicBezTo>
                    <a:lnTo>
                      <a:pt x="53571" y="257206"/>
                    </a:lnTo>
                    <a:cubicBezTo>
                      <a:pt x="54462" y="257343"/>
                      <a:pt x="55283" y="257686"/>
                      <a:pt x="56105" y="257960"/>
                    </a:cubicBezTo>
                    <a:cubicBezTo>
                      <a:pt x="59598" y="259261"/>
                      <a:pt x="62406" y="260288"/>
                      <a:pt x="66790" y="255220"/>
                    </a:cubicBezTo>
                    <a:cubicBezTo>
                      <a:pt x="68159" y="253645"/>
                      <a:pt x="69187" y="252138"/>
                      <a:pt x="70077" y="250700"/>
                    </a:cubicBezTo>
                    <a:cubicBezTo>
                      <a:pt x="71789" y="248097"/>
                      <a:pt x="73159" y="246111"/>
                      <a:pt x="75762" y="245906"/>
                    </a:cubicBezTo>
                    <a:cubicBezTo>
                      <a:pt x="77748" y="245769"/>
                      <a:pt x="81241" y="246865"/>
                      <a:pt x="85007" y="248371"/>
                    </a:cubicBezTo>
                    <a:cubicBezTo>
                      <a:pt x="90281" y="250494"/>
                      <a:pt x="95829" y="253439"/>
                      <a:pt x="98774" y="255357"/>
                    </a:cubicBezTo>
                    <a:cubicBezTo>
                      <a:pt x="101513" y="257206"/>
                      <a:pt x="106992" y="264329"/>
                      <a:pt x="111855" y="270699"/>
                    </a:cubicBezTo>
                    <a:cubicBezTo>
                      <a:pt x="115279" y="275150"/>
                      <a:pt x="118430" y="279328"/>
                      <a:pt x="120553" y="281451"/>
                    </a:cubicBezTo>
                    <a:lnTo>
                      <a:pt x="120553" y="281451"/>
                    </a:lnTo>
                    <a:cubicBezTo>
                      <a:pt x="123156" y="284054"/>
                      <a:pt x="125758" y="286314"/>
                      <a:pt x="128429" y="287821"/>
                    </a:cubicBezTo>
                    <a:cubicBezTo>
                      <a:pt x="131443" y="289533"/>
                      <a:pt x="134525" y="290149"/>
                      <a:pt x="137812" y="289259"/>
                    </a:cubicBezTo>
                    <a:cubicBezTo>
                      <a:pt x="141031" y="288369"/>
                      <a:pt x="148976" y="282890"/>
                      <a:pt x="155414" y="276657"/>
                    </a:cubicBezTo>
                    <a:cubicBezTo>
                      <a:pt x="160140" y="272068"/>
                      <a:pt x="164180" y="266863"/>
                      <a:pt x="165208" y="262411"/>
                    </a:cubicBezTo>
                    <a:cubicBezTo>
                      <a:pt x="165824" y="259603"/>
                      <a:pt x="166714" y="253919"/>
                      <a:pt x="167810" y="247070"/>
                    </a:cubicBezTo>
                    <a:lnTo>
                      <a:pt x="167810" y="247070"/>
                    </a:lnTo>
                    <a:cubicBezTo>
                      <a:pt x="170344" y="230633"/>
                      <a:pt x="173974" y="207278"/>
                      <a:pt x="176714" y="204949"/>
                    </a:cubicBezTo>
                    <a:cubicBezTo>
                      <a:pt x="178084" y="203785"/>
                      <a:pt x="180549" y="203785"/>
                      <a:pt x="182946" y="203785"/>
                    </a:cubicBezTo>
                    <a:cubicBezTo>
                      <a:pt x="187809" y="203785"/>
                      <a:pt x="192603" y="203785"/>
                      <a:pt x="195137" y="197895"/>
                    </a:cubicBezTo>
                    <a:cubicBezTo>
                      <a:pt x="196439" y="194950"/>
                      <a:pt x="197055" y="192690"/>
                      <a:pt x="197740" y="190635"/>
                    </a:cubicBezTo>
                    <a:cubicBezTo>
                      <a:pt x="198630" y="187690"/>
                      <a:pt x="199384" y="185156"/>
                      <a:pt x="202055" y="180910"/>
                    </a:cubicBezTo>
                    <a:cubicBezTo>
                      <a:pt x="204178" y="177485"/>
                      <a:pt x="206027" y="175157"/>
                      <a:pt x="208082" y="173239"/>
                    </a:cubicBezTo>
                    <a:cubicBezTo>
                      <a:pt x="210136" y="171322"/>
                      <a:pt x="212602" y="169746"/>
                      <a:pt x="215958" y="167692"/>
                    </a:cubicBezTo>
                    <a:cubicBezTo>
                      <a:pt x="218149" y="166390"/>
                      <a:pt x="226163" y="164404"/>
                      <a:pt x="235683" y="162075"/>
                    </a:cubicBezTo>
                    <a:cubicBezTo>
                      <a:pt x="253079" y="157829"/>
                      <a:pt x="275406" y="152350"/>
                      <a:pt x="280954" y="145501"/>
                    </a:cubicBezTo>
                    <a:cubicBezTo>
                      <a:pt x="283214" y="142762"/>
                      <a:pt x="291775" y="133995"/>
                      <a:pt x="302596" y="122832"/>
                    </a:cubicBezTo>
                    <a:cubicBezTo>
                      <a:pt x="328485" y="96189"/>
                      <a:pt x="367112" y="56466"/>
                      <a:pt x="366496" y="49686"/>
                    </a:cubicBezTo>
                    <a:cubicBezTo>
                      <a:pt x="366359" y="48110"/>
                      <a:pt x="366291" y="46672"/>
                      <a:pt x="366222" y="45302"/>
                    </a:cubicBezTo>
                    <a:cubicBezTo>
                      <a:pt x="366017" y="39481"/>
                      <a:pt x="365880" y="35508"/>
                      <a:pt x="360195" y="30509"/>
                    </a:cubicBezTo>
                    <a:cubicBezTo>
                      <a:pt x="357250" y="27906"/>
                      <a:pt x="352867" y="24002"/>
                      <a:pt x="349305" y="20235"/>
                    </a:cubicBezTo>
                    <a:cubicBezTo>
                      <a:pt x="346086" y="16880"/>
                      <a:pt x="343552" y="13935"/>
                      <a:pt x="343552" y="12839"/>
                    </a:cubicBezTo>
                    <a:cubicBezTo>
                      <a:pt x="343552" y="10647"/>
                      <a:pt x="344785" y="5031"/>
                      <a:pt x="345812" y="922"/>
                    </a:cubicBezTo>
                    <a:cubicBezTo>
                      <a:pt x="346155" y="1127"/>
                      <a:pt x="346429" y="1264"/>
                      <a:pt x="346703" y="1401"/>
                    </a:cubicBezTo>
                    <a:cubicBezTo>
                      <a:pt x="349579" y="2839"/>
                      <a:pt x="355606" y="4278"/>
                      <a:pt x="361976" y="5305"/>
                    </a:cubicBezTo>
                    <a:cubicBezTo>
                      <a:pt x="369235" y="6538"/>
                      <a:pt x="377180" y="7360"/>
                      <a:pt x="381837" y="7360"/>
                    </a:cubicBezTo>
                    <a:cubicBezTo>
                      <a:pt x="386495" y="7360"/>
                      <a:pt x="394576" y="13661"/>
                      <a:pt x="401768" y="19208"/>
                    </a:cubicBezTo>
                    <a:cubicBezTo>
                      <a:pt x="405603" y="22222"/>
                      <a:pt x="409233" y="25030"/>
                      <a:pt x="412178" y="26742"/>
                    </a:cubicBezTo>
                    <a:cubicBezTo>
                      <a:pt x="415808" y="28865"/>
                      <a:pt x="415876" y="33933"/>
                      <a:pt x="415945" y="39618"/>
                    </a:cubicBezTo>
                    <a:cubicBezTo>
                      <a:pt x="416013" y="44412"/>
                      <a:pt x="416082" y="49480"/>
                      <a:pt x="417999" y="54343"/>
                    </a:cubicBezTo>
                    <a:cubicBezTo>
                      <a:pt x="421150" y="62151"/>
                      <a:pt x="429300" y="64822"/>
                      <a:pt x="439025" y="68041"/>
                    </a:cubicBezTo>
                    <a:cubicBezTo>
                      <a:pt x="444436" y="69821"/>
                      <a:pt x="450395" y="71739"/>
                      <a:pt x="455942" y="74821"/>
                    </a:cubicBezTo>
                    <a:cubicBezTo>
                      <a:pt x="466489" y="80574"/>
                      <a:pt x="464503" y="91669"/>
                      <a:pt x="463339" y="98039"/>
                    </a:cubicBezTo>
                    <a:lnTo>
                      <a:pt x="463339" y="98039"/>
                    </a:lnTo>
                    <a:cubicBezTo>
                      <a:pt x="462996" y="100093"/>
                      <a:pt x="462654" y="101737"/>
                      <a:pt x="462791" y="103038"/>
                    </a:cubicBezTo>
                    <a:cubicBezTo>
                      <a:pt x="463270" y="109065"/>
                      <a:pt x="471968" y="108517"/>
                      <a:pt x="480119" y="108038"/>
                    </a:cubicBezTo>
                    <a:cubicBezTo>
                      <a:pt x="482927" y="107832"/>
                      <a:pt x="485666" y="107695"/>
                      <a:pt x="487721" y="107764"/>
                    </a:cubicBezTo>
                    <a:cubicBezTo>
                      <a:pt x="492789" y="108038"/>
                      <a:pt x="498816" y="141050"/>
                      <a:pt x="498885" y="141186"/>
                    </a:cubicBezTo>
                    <a:lnTo>
                      <a:pt x="499501" y="144200"/>
                    </a:lnTo>
                    <a:lnTo>
                      <a:pt x="502446" y="143310"/>
                    </a:lnTo>
                    <a:cubicBezTo>
                      <a:pt x="502514" y="143310"/>
                      <a:pt x="519637" y="138515"/>
                      <a:pt x="523198" y="138515"/>
                    </a:cubicBezTo>
                    <a:cubicBezTo>
                      <a:pt x="524294" y="138515"/>
                      <a:pt x="527787" y="139200"/>
                      <a:pt x="531828" y="139954"/>
                    </a:cubicBezTo>
                    <a:cubicBezTo>
                      <a:pt x="540046" y="141529"/>
                      <a:pt x="550730" y="143652"/>
                      <a:pt x="554292" y="142145"/>
                    </a:cubicBezTo>
                    <a:cubicBezTo>
                      <a:pt x="558196" y="140502"/>
                      <a:pt x="561278" y="133721"/>
                      <a:pt x="562716" y="129886"/>
                    </a:cubicBezTo>
                    <a:cubicBezTo>
                      <a:pt x="568195" y="131461"/>
                      <a:pt x="580797" y="135296"/>
                      <a:pt x="583742" y="137283"/>
                    </a:cubicBezTo>
                    <a:cubicBezTo>
                      <a:pt x="587714" y="139954"/>
                      <a:pt x="596002" y="135981"/>
                      <a:pt x="603261" y="132557"/>
                    </a:cubicBezTo>
                    <a:cubicBezTo>
                      <a:pt x="607097" y="130776"/>
                      <a:pt x="610590" y="129132"/>
                      <a:pt x="612165" y="128859"/>
                    </a:cubicBezTo>
                    <a:cubicBezTo>
                      <a:pt x="614151" y="128585"/>
                      <a:pt x="625041" y="133721"/>
                      <a:pt x="636410" y="139543"/>
                    </a:cubicBezTo>
                    <a:cubicBezTo>
                      <a:pt x="648532" y="145844"/>
                      <a:pt x="660655" y="152966"/>
                      <a:pt x="662641" y="155364"/>
                    </a:cubicBezTo>
                    <a:cubicBezTo>
                      <a:pt x="663531" y="156528"/>
                      <a:pt x="655039" y="169130"/>
                      <a:pt x="646546" y="181663"/>
                    </a:cubicBezTo>
                    <a:cubicBezTo>
                      <a:pt x="637985" y="194265"/>
                      <a:pt x="629492" y="206799"/>
                      <a:pt x="629903" y="211798"/>
                    </a:cubicBezTo>
                    <a:cubicBezTo>
                      <a:pt x="630383" y="217551"/>
                      <a:pt x="634766" y="218510"/>
                      <a:pt x="640177" y="218031"/>
                    </a:cubicBezTo>
                    <a:cubicBezTo>
                      <a:pt x="641820" y="217894"/>
                      <a:pt x="643670" y="217620"/>
                      <a:pt x="645519" y="217277"/>
                    </a:cubicBezTo>
                    <a:cubicBezTo>
                      <a:pt x="649217" y="216661"/>
                      <a:pt x="652847" y="216113"/>
                      <a:pt x="653806" y="216866"/>
                    </a:cubicBezTo>
                    <a:cubicBezTo>
                      <a:pt x="655998" y="218716"/>
                      <a:pt x="659901" y="223510"/>
                      <a:pt x="663463" y="228509"/>
                    </a:cubicBezTo>
                    <a:cubicBezTo>
                      <a:pt x="666476" y="232687"/>
                      <a:pt x="669216" y="236934"/>
                      <a:pt x="670517" y="239673"/>
                    </a:cubicBezTo>
                    <a:cubicBezTo>
                      <a:pt x="670106" y="241865"/>
                      <a:pt x="669764" y="243235"/>
                      <a:pt x="669627" y="243509"/>
                    </a:cubicBezTo>
                    <a:cubicBezTo>
                      <a:pt x="669216" y="244399"/>
                      <a:pt x="667093" y="244604"/>
                      <a:pt x="664696" y="244536"/>
                    </a:cubicBezTo>
                    <a:cubicBezTo>
                      <a:pt x="661545" y="244467"/>
                      <a:pt x="657984" y="243646"/>
                      <a:pt x="655998" y="243235"/>
                    </a:cubicBezTo>
                    <a:cubicBezTo>
                      <a:pt x="655792" y="243235"/>
                      <a:pt x="655587" y="242139"/>
                      <a:pt x="655381" y="241111"/>
                    </a:cubicBezTo>
                    <a:lnTo>
                      <a:pt x="655381" y="241111"/>
                    </a:lnTo>
                    <a:cubicBezTo>
                      <a:pt x="654765" y="238098"/>
                      <a:pt x="654148" y="235016"/>
                      <a:pt x="650039" y="234057"/>
                    </a:cubicBezTo>
                    <a:cubicBezTo>
                      <a:pt x="647368" y="233441"/>
                      <a:pt x="642642" y="232893"/>
                      <a:pt x="638533" y="232893"/>
                    </a:cubicBezTo>
                    <a:cubicBezTo>
                      <a:pt x="634972" y="232893"/>
                      <a:pt x="631616" y="233235"/>
                      <a:pt x="629972" y="234194"/>
                    </a:cubicBezTo>
                    <a:cubicBezTo>
                      <a:pt x="628739" y="234947"/>
                      <a:pt x="627369" y="236523"/>
                      <a:pt x="625726" y="238440"/>
                    </a:cubicBezTo>
                    <a:cubicBezTo>
                      <a:pt x="622644" y="242002"/>
                      <a:pt x="618329" y="247070"/>
                      <a:pt x="614904" y="247207"/>
                    </a:cubicBezTo>
                    <a:cubicBezTo>
                      <a:pt x="612850" y="247275"/>
                      <a:pt x="610453" y="247207"/>
                      <a:pt x="607987" y="247207"/>
                    </a:cubicBezTo>
                    <a:cubicBezTo>
                      <a:pt x="602165" y="247138"/>
                      <a:pt x="596139" y="247070"/>
                      <a:pt x="593125" y="248097"/>
                    </a:cubicBezTo>
                    <a:cubicBezTo>
                      <a:pt x="591755" y="248577"/>
                      <a:pt x="590522" y="249262"/>
                      <a:pt x="589221" y="250015"/>
                    </a:cubicBezTo>
                    <a:lnTo>
                      <a:pt x="589221" y="250015"/>
                    </a:lnTo>
                    <a:cubicBezTo>
                      <a:pt x="586550" y="251590"/>
                      <a:pt x="583126" y="253576"/>
                      <a:pt x="577236" y="253576"/>
                    </a:cubicBezTo>
                    <a:cubicBezTo>
                      <a:pt x="572784" y="253576"/>
                      <a:pt x="568401" y="254261"/>
                      <a:pt x="564565" y="255152"/>
                    </a:cubicBezTo>
                    <a:cubicBezTo>
                      <a:pt x="559771" y="256316"/>
                      <a:pt x="555799" y="258028"/>
                      <a:pt x="553812" y="259466"/>
                    </a:cubicBezTo>
                    <a:cubicBezTo>
                      <a:pt x="552922" y="260083"/>
                      <a:pt x="547854" y="263096"/>
                      <a:pt x="541211" y="267000"/>
                    </a:cubicBezTo>
                    <a:cubicBezTo>
                      <a:pt x="525869" y="275972"/>
                      <a:pt x="502309" y="289807"/>
                      <a:pt x="499775" y="293026"/>
                    </a:cubicBezTo>
                    <a:cubicBezTo>
                      <a:pt x="497378" y="296108"/>
                      <a:pt x="495529" y="307272"/>
                      <a:pt x="493953" y="317134"/>
                    </a:cubicBezTo>
                    <a:cubicBezTo>
                      <a:pt x="493063" y="322750"/>
                      <a:pt x="492173" y="327955"/>
                      <a:pt x="491419" y="330626"/>
                    </a:cubicBezTo>
                    <a:cubicBezTo>
                      <a:pt x="490529" y="333845"/>
                      <a:pt x="487926" y="337886"/>
                      <a:pt x="485529" y="341653"/>
                    </a:cubicBezTo>
                    <a:lnTo>
                      <a:pt x="485529" y="341653"/>
                    </a:lnTo>
                    <a:cubicBezTo>
                      <a:pt x="482653" y="346173"/>
                      <a:pt x="479982" y="350419"/>
                      <a:pt x="479845" y="353775"/>
                    </a:cubicBezTo>
                    <a:cubicBezTo>
                      <a:pt x="479708" y="357405"/>
                      <a:pt x="481351" y="362610"/>
                      <a:pt x="482653" y="366720"/>
                    </a:cubicBezTo>
                    <a:cubicBezTo>
                      <a:pt x="483338" y="368843"/>
                      <a:pt x="483886" y="370624"/>
                      <a:pt x="483886" y="371171"/>
                    </a:cubicBezTo>
                    <a:cubicBezTo>
                      <a:pt x="483886" y="371582"/>
                      <a:pt x="477174" y="375007"/>
                      <a:pt x="470188" y="379459"/>
                    </a:cubicBezTo>
                    <a:cubicBezTo>
                      <a:pt x="462791" y="384184"/>
                      <a:pt x="455120" y="388979"/>
                      <a:pt x="453203" y="391581"/>
                    </a:cubicBezTo>
                    <a:cubicBezTo>
                      <a:pt x="451490" y="393841"/>
                      <a:pt x="449299" y="397951"/>
                      <a:pt x="447450" y="401923"/>
                    </a:cubicBezTo>
                    <a:cubicBezTo>
                      <a:pt x="445326" y="406443"/>
                      <a:pt x="443683" y="411032"/>
                      <a:pt x="443683" y="412607"/>
                    </a:cubicBezTo>
                    <a:cubicBezTo>
                      <a:pt x="443683" y="414319"/>
                      <a:pt x="444505" y="416100"/>
                      <a:pt x="445532" y="418155"/>
                    </a:cubicBezTo>
                    <a:lnTo>
                      <a:pt x="445532" y="418155"/>
                    </a:lnTo>
                    <a:cubicBezTo>
                      <a:pt x="446354" y="419867"/>
                      <a:pt x="447313" y="421853"/>
                      <a:pt x="447655" y="423702"/>
                    </a:cubicBezTo>
                    <a:lnTo>
                      <a:pt x="447655" y="423702"/>
                    </a:lnTo>
                    <a:cubicBezTo>
                      <a:pt x="447655" y="423771"/>
                      <a:pt x="445189" y="425072"/>
                      <a:pt x="442655" y="426373"/>
                    </a:cubicBezTo>
                    <a:cubicBezTo>
                      <a:pt x="438204" y="428634"/>
                      <a:pt x="433546" y="431030"/>
                      <a:pt x="434026" y="435482"/>
                    </a:cubicBezTo>
                    <a:cubicBezTo>
                      <a:pt x="434437" y="439318"/>
                      <a:pt x="438341" y="442742"/>
                      <a:pt x="442313" y="446304"/>
                    </a:cubicBezTo>
                    <a:cubicBezTo>
                      <a:pt x="444984" y="448632"/>
                      <a:pt x="447655" y="451098"/>
                      <a:pt x="448888" y="453152"/>
                    </a:cubicBezTo>
                    <a:cubicBezTo>
                      <a:pt x="449915" y="454933"/>
                      <a:pt x="451148" y="459453"/>
                      <a:pt x="452655" y="464590"/>
                    </a:cubicBezTo>
                    <a:cubicBezTo>
                      <a:pt x="455326" y="474042"/>
                      <a:pt x="458682" y="485890"/>
                      <a:pt x="463407" y="491438"/>
                    </a:cubicBezTo>
                    <a:cubicBezTo>
                      <a:pt x="465325" y="493698"/>
                      <a:pt x="468681" y="497259"/>
                      <a:pt x="472516" y="501368"/>
                    </a:cubicBezTo>
                    <a:cubicBezTo>
                      <a:pt x="482036" y="511505"/>
                      <a:pt x="494707" y="524929"/>
                      <a:pt x="494707" y="527805"/>
                    </a:cubicBezTo>
                    <a:cubicBezTo>
                      <a:pt x="494707" y="529243"/>
                      <a:pt x="491488" y="532599"/>
                      <a:pt x="488406" y="535818"/>
                    </a:cubicBezTo>
                    <a:cubicBezTo>
                      <a:pt x="483749" y="540681"/>
                      <a:pt x="479160" y="545475"/>
                      <a:pt x="481488" y="549516"/>
                    </a:cubicBezTo>
                    <a:cubicBezTo>
                      <a:pt x="483543" y="553009"/>
                      <a:pt x="497172" y="553968"/>
                      <a:pt x="510254" y="554858"/>
                    </a:cubicBezTo>
                    <a:cubicBezTo>
                      <a:pt x="520801" y="555543"/>
                      <a:pt x="530937" y="556228"/>
                      <a:pt x="531622" y="556981"/>
                    </a:cubicBezTo>
                    <a:cubicBezTo>
                      <a:pt x="533129" y="558693"/>
                      <a:pt x="534499" y="560748"/>
                      <a:pt x="535526" y="562940"/>
                    </a:cubicBezTo>
                    <a:cubicBezTo>
                      <a:pt x="536416" y="564721"/>
                      <a:pt x="537033" y="566638"/>
                      <a:pt x="537238" y="568487"/>
                    </a:cubicBezTo>
                    <a:cubicBezTo>
                      <a:pt x="537581" y="571775"/>
                      <a:pt x="538403" y="573282"/>
                      <a:pt x="539087" y="574651"/>
                    </a:cubicBezTo>
                    <a:cubicBezTo>
                      <a:pt x="539430" y="575268"/>
                      <a:pt x="539772" y="575884"/>
                      <a:pt x="539909" y="576775"/>
                    </a:cubicBezTo>
                    <a:cubicBezTo>
                      <a:pt x="539978" y="577117"/>
                      <a:pt x="539841" y="577939"/>
                      <a:pt x="539635" y="578829"/>
                    </a:cubicBezTo>
                    <a:cubicBezTo>
                      <a:pt x="539498" y="579720"/>
                      <a:pt x="539293" y="580678"/>
                      <a:pt x="539293" y="581774"/>
                    </a:cubicBezTo>
                    <a:cubicBezTo>
                      <a:pt x="539224" y="585336"/>
                      <a:pt x="540457" y="588281"/>
                      <a:pt x="546484" y="588418"/>
                    </a:cubicBezTo>
                    <a:cubicBezTo>
                      <a:pt x="551278" y="588554"/>
                      <a:pt x="568469" y="587596"/>
                      <a:pt x="581071" y="586979"/>
                    </a:cubicBezTo>
                    <a:cubicBezTo>
                      <a:pt x="588057" y="586637"/>
                      <a:pt x="593673" y="586294"/>
                      <a:pt x="594906" y="586294"/>
                    </a:cubicBezTo>
                    <a:cubicBezTo>
                      <a:pt x="597371" y="586294"/>
                      <a:pt x="605521" y="579582"/>
                      <a:pt x="614630" y="571980"/>
                    </a:cubicBezTo>
                    <a:lnTo>
                      <a:pt x="614630" y="571980"/>
                    </a:lnTo>
                    <a:cubicBezTo>
                      <a:pt x="624013" y="564173"/>
                      <a:pt x="634629" y="555406"/>
                      <a:pt x="638533" y="553146"/>
                    </a:cubicBezTo>
                    <a:cubicBezTo>
                      <a:pt x="638328" y="553762"/>
                      <a:pt x="638054" y="554447"/>
                      <a:pt x="637780" y="555201"/>
                    </a:cubicBezTo>
                    <a:cubicBezTo>
                      <a:pt x="636204" y="559241"/>
                      <a:pt x="634287" y="564310"/>
                      <a:pt x="636136" y="568967"/>
                    </a:cubicBezTo>
                    <a:cubicBezTo>
                      <a:pt x="637163" y="571638"/>
                      <a:pt x="635725" y="573761"/>
                      <a:pt x="634287" y="575884"/>
                    </a:cubicBezTo>
                    <a:lnTo>
                      <a:pt x="634287" y="575884"/>
                    </a:lnTo>
                    <a:cubicBezTo>
                      <a:pt x="632574" y="578350"/>
                      <a:pt x="630862" y="580884"/>
                      <a:pt x="631068" y="584514"/>
                    </a:cubicBezTo>
                    <a:cubicBezTo>
                      <a:pt x="631205" y="586431"/>
                      <a:pt x="631068" y="592869"/>
                      <a:pt x="630862" y="600814"/>
                    </a:cubicBezTo>
                    <a:cubicBezTo>
                      <a:pt x="630520" y="618416"/>
                      <a:pt x="630040" y="643140"/>
                      <a:pt x="632232" y="645537"/>
                    </a:cubicBezTo>
                    <a:cubicBezTo>
                      <a:pt x="633739" y="647181"/>
                      <a:pt x="638464" y="650331"/>
                      <a:pt x="643327" y="651701"/>
                    </a:cubicBezTo>
                    <a:cubicBezTo>
                      <a:pt x="646820" y="652729"/>
                      <a:pt x="650450" y="652865"/>
                      <a:pt x="653532" y="651222"/>
                    </a:cubicBezTo>
                    <a:cubicBezTo>
                      <a:pt x="655244" y="650331"/>
                      <a:pt x="656751" y="649304"/>
                      <a:pt x="658326" y="648277"/>
                    </a:cubicBezTo>
                    <a:cubicBezTo>
                      <a:pt x="662093" y="645811"/>
                      <a:pt x="665928" y="643345"/>
                      <a:pt x="670997" y="642866"/>
                    </a:cubicBezTo>
                    <a:cubicBezTo>
                      <a:pt x="674284" y="642592"/>
                      <a:pt x="675380" y="643140"/>
                      <a:pt x="676544" y="643688"/>
                    </a:cubicBezTo>
                    <a:cubicBezTo>
                      <a:pt x="678325" y="644578"/>
                      <a:pt x="680243" y="645537"/>
                      <a:pt x="685037" y="645537"/>
                    </a:cubicBezTo>
                    <a:cubicBezTo>
                      <a:pt x="687502" y="645537"/>
                      <a:pt x="689763" y="645400"/>
                      <a:pt x="691680" y="645332"/>
                    </a:cubicBezTo>
                    <a:cubicBezTo>
                      <a:pt x="695036" y="645126"/>
                      <a:pt x="696885" y="645058"/>
                      <a:pt x="697502" y="645674"/>
                    </a:cubicBezTo>
                    <a:cubicBezTo>
                      <a:pt x="698461" y="646770"/>
                      <a:pt x="711884" y="671220"/>
                      <a:pt x="724281" y="694301"/>
                    </a:cubicBezTo>
                    <a:cubicBezTo>
                      <a:pt x="735034" y="714300"/>
                      <a:pt x="744896" y="733066"/>
                      <a:pt x="745101" y="734230"/>
                    </a:cubicBezTo>
                    <a:lnTo>
                      <a:pt x="745101" y="734230"/>
                    </a:lnTo>
                    <a:cubicBezTo>
                      <a:pt x="745238" y="734915"/>
                      <a:pt x="741540" y="741284"/>
                      <a:pt x="737773" y="747722"/>
                    </a:cubicBezTo>
                    <a:cubicBezTo>
                      <a:pt x="733938" y="754366"/>
                      <a:pt x="730034" y="761077"/>
                      <a:pt x="729349" y="764228"/>
                    </a:cubicBezTo>
                    <a:lnTo>
                      <a:pt x="729349" y="764228"/>
                    </a:lnTo>
                    <a:lnTo>
                      <a:pt x="728664" y="767242"/>
                    </a:lnTo>
                    <a:cubicBezTo>
                      <a:pt x="726609" y="776419"/>
                      <a:pt x="721678" y="798198"/>
                      <a:pt x="722500" y="803677"/>
                    </a:cubicBezTo>
                    <a:cubicBezTo>
                      <a:pt x="723048" y="807034"/>
                      <a:pt x="726472" y="815252"/>
                      <a:pt x="729623" y="822717"/>
                    </a:cubicBezTo>
                    <a:cubicBezTo>
                      <a:pt x="732294" y="829018"/>
                      <a:pt x="734691" y="834840"/>
                      <a:pt x="734691" y="835319"/>
                    </a:cubicBezTo>
                    <a:cubicBezTo>
                      <a:pt x="734691" y="835319"/>
                      <a:pt x="730376" y="840045"/>
                      <a:pt x="725171" y="845661"/>
                    </a:cubicBezTo>
                    <a:cubicBezTo>
                      <a:pt x="716747" y="854838"/>
                      <a:pt x="706337" y="866139"/>
                      <a:pt x="706200" y="870248"/>
                    </a:cubicBezTo>
                    <a:cubicBezTo>
                      <a:pt x="706131" y="873125"/>
                      <a:pt x="706679" y="877577"/>
                      <a:pt x="707570" y="881686"/>
                    </a:cubicBezTo>
                    <a:cubicBezTo>
                      <a:pt x="708460" y="885590"/>
                      <a:pt x="709693" y="889357"/>
                      <a:pt x="710925" y="891343"/>
                    </a:cubicBezTo>
                    <a:cubicBezTo>
                      <a:pt x="712158" y="893261"/>
                      <a:pt x="714007" y="894904"/>
                      <a:pt x="715583" y="896411"/>
                    </a:cubicBezTo>
                    <a:lnTo>
                      <a:pt x="715583" y="896411"/>
                    </a:lnTo>
                    <a:cubicBezTo>
                      <a:pt x="716884" y="897576"/>
                      <a:pt x="718048" y="898671"/>
                      <a:pt x="718048" y="898671"/>
                    </a:cubicBezTo>
                    <a:cubicBezTo>
                      <a:pt x="718048" y="898945"/>
                      <a:pt x="716336" y="900452"/>
                      <a:pt x="714350" y="902849"/>
                    </a:cubicBezTo>
                    <a:cubicBezTo>
                      <a:pt x="710720" y="907164"/>
                      <a:pt x="706405" y="912369"/>
                      <a:pt x="706542" y="915862"/>
                    </a:cubicBezTo>
                    <a:cubicBezTo>
                      <a:pt x="706679" y="918533"/>
                      <a:pt x="710515" y="931340"/>
                      <a:pt x="714418" y="942367"/>
                    </a:cubicBezTo>
                    <a:cubicBezTo>
                      <a:pt x="717500" y="950997"/>
                      <a:pt x="720788" y="958736"/>
                      <a:pt x="722706" y="960243"/>
                    </a:cubicBezTo>
                    <a:cubicBezTo>
                      <a:pt x="725308" y="962297"/>
                      <a:pt x="727157" y="961955"/>
                      <a:pt x="729144" y="961544"/>
                    </a:cubicBezTo>
                    <a:lnTo>
                      <a:pt x="729144" y="961544"/>
                    </a:lnTo>
                    <a:cubicBezTo>
                      <a:pt x="730102" y="961339"/>
                      <a:pt x="731130" y="961133"/>
                      <a:pt x="732499" y="962160"/>
                    </a:cubicBezTo>
                    <a:cubicBezTo>
                      <a:pt x="734554" y="963599"/>
                      <a:pt x="735924" y="964626"/>
                      <a:pt x="736677" y="965516"/>
                    </a:cubicBezTo>
                    <a:cubicBezTo>
                      <a:pt x="737088" y="965996"/>
                      <a:pt x="737294" y="966407"/>
                      <a:pt x="737294" y="966886"/>
                    </a:cubicBezTo>
                    <a:cubicBezTo>
                      <a:pt x="737294" y="967160"/>
                      <a:pt x="729623" y="976269"/>
                      <a:pt x="722706" y="984556"/>
                    </a:cubicBezTo>
                    <a:cubicBezTo>
                      <a:pt x="717226" y="991063"/>
                      <a:pt x="712158" y="997090"/>
                      <a:pt x="710925" y="999144"/>
                    </a:cubicBezTo>
                    <a:cubicBezTo>
                      <a:pt x="709830" y="1000925"/>
                      <a:pt x="704762" y="1004623"/>
                      <a:pt x="699830" y="1008253"/>
                    </a:cubicBezTo>
                    <a:cubicBezTo>
                      <a:pt x="693735" y="1012705"/>
                      <a:pt x="687845" y="1017020"/>
                      <a:pt x="687571" y="1019896"/>
                    </a:cubicBezTo>
                    <a:cubicBezTo>
                      <a:pt x="687228" y="1022773"/>
                      <a:pt x="690447" y="1026471"/>
                      <a:pt x="693461" y="1029964"/>
                    </a:cubicBezTo>
                    <a:cubicBezTo>
                      <a:pt x="695447" y="1032293"/>
                      <a:pt x="697365" y="1034484"/>
                      <a:pt x="697365" y="1034758"/>
                    </a:cubicBezTo>
                    <a:cubicBezTo>
                      <a:pt x="697365" y="1035169"/>
                      <a:pt x="694009" y="1035991"/>
                      <a:pt x="690516" y="1037635"/>
                    </a:cubicBezTo>
                    <a:cubicBezTo>
                      <a:pt x="685516" y="1039963"/>
                      <a:pt x="680380" y="1042429"/>
                      <a:pt x="679626" y="1045374"/>
                    </a:cubicBezTo>
                    <a:cubicBezTo>
                      <a:pt x="679215" y="1046949"/>
                      <a:pt x="679284" y="1050579"/>
                      <a:pt x="679352" y="1054826"/>
                    </a:cubicBezTo>
                    <a:cubicBezTo>
                      <a:pt x="679489" y="1061538"/>
                      <a:pt x="679626" y="1070099"/>
                      <a:pt x="678667" y="1071057"/>
                    </a:cubicBezTo>
                    <a:cubicBezTo>
                      <a:pt x="676887" y="1073112"/>
                      <a:pt x="657162" y="1079961"/>
                      <a:pt x="644560" y="1084207"/>
                    </a:cubicBezTo>
                    <a:lnTo>
                      <a:pt x="644560" y="1084207"/>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052E1D9A-7950-429A-928D-588026D70E3D}"/>
                  </a:ext>
                </a:extLst>
              </p:cNvPr>
              <p:cNvSpPr/>
              <p:nvPr/>
            </p:nvSpPr>
            <p:spPr>
              <a:xfrm>
                <a:off x="3231286" y="2505285"/>
                <a:ext cx="808166" cy="2636814"/>
              </a:xfrm>
              <a:custGeom>
                <a:avLst/>
                <a:gdLst>
                  <a:gd name="connsiteX0" fmla="*/ 684181 w 808166"/>
                  <a:gd name="connsiteY0" fmla="*/ 2349878 h 2636814"/>
                  <a:gd name="connsiteX1" fmla="*/ 664114 w 808166"/>
                  <a:gd name="connsiteY1" fmla="*/ 2359604 h 2636814"/>
                  <a:gd name="connsiteX2" fmla="*/ 648841 w 808166"/>
                  <a:gd name="connsiteY2" fmla="*/ 2372342 h 2636814"/>
                  <a:gd name="connsiteX3" fmla="*/ 606721 w 808166"/>
                  <a:gd name="connsiteY3" fmla="*/ 2378849 h 2636814"/>
                  <a:gd name="connsiteX4" fmla="*/ 587818 w 808166"/>
                  <a:gd name="connsiteY4" fmla="*/ 2388711 h 2636814"/>
                  <a:gd name="connsiteX5" fmla="*/ 593776 w 808166"/>
                  <a:gd name="connsiteY5" fmla="*/ 2394944 h 2636814"/>
                  <a:gd name="connsiteX6" fmla="*/ 585010 w 808166"/>
                  <a:gd name="connsiteY6" fmla="*/ 2403710 h 2636814"/>
                  <a:gd name="connsiteX7" fmla="*/ 590352 w 808166"/>
                  <a:gd name="connsiteY7" fmla="*/ 2412751 h 2636814"/>
                  <a:gd name="connsiteX8" fmla="*/ 583160 w 808166"/>
                  <a:gd name="connsiteY8" fmla="*/ 2426174 h 2636814"/>
                  <a:gd name="connsiteX9" fmla="*/ 583434 w 808166"/>
                  <a:gd name="connsiteY9" fmla="*/ 2454460 h 2636814"/>
                  <a:gd name="connsiteX10" fmla="*/ 578640 w 808166"/>
                  <a:gd name="connsiteY10" fmla="*/ 2470555 h 2636814"/>
                  <a:gd name="connsiteX11" fmla="*/ 564806 w 808166"/>
                  <a:gd name="connsiteY11" fmla="*/ 2477609 h 2636814"/>
                  <a:gd name="connsiteX12" fmla="*/ 534876 w 808166"/>
                  <a:gd name="connsiteY12" fmla="*/ 2470007 h 2636814"/>
                  <a:gd name="connsiteX13" fmla="*/ 509467 w 808166"/>
                  <a:gd name="connsiteY13" fmla="*/ 2460967 h 2636814"/>
                  <a:gd name="connsiteX14" fmla="*/ 506042 w 808166"/>
                  <a:gd name="connsiteY14" fmla="*/ 2447132 h 2636814"/>
                  <a:gd name="connsiteX15" fmla="*/ 517069 w 808166"/>
                  <a:gd name="connsiteY15" fmla="*/ 2444872 h 2636814"/>
                  <a:gd name="connsiteX16" fmla="*/ 523575 w 808166"/>
                  <a:gd name="connsiteY16" fmla="*/ 2428777 h 2636814"/>
                  <a:gd name="connsiteX17" fmla="*/ 528643 w 808166"/>
                  <a:gd name="connsiteY17" fmla="*/ 2438092 h 2636814"/>
                  <a:gd name="connsiteX18" fmla="*/ 522685 w 808166"/>
                  <a:gd name="connsiteY18" fmla="*/ 2450831 h 2636814"/>
                  <a:gd name="connsiteX19" fmla="*/ 533164 w 808166"/>
                  <a:gd name="connsiteY19" fmla="*/ 2447406 h 2636814"/>
                  <a:gd name="connsiteX20" fmla="*/ 537410 w 808166"/>
                  <a:gd name="connsiteY20" fmla="*/ 2430421 h 2636814"/>
                  <a:gd name="connsiteX21" fmla="*/ 555491 w 808166"/>
                  <a:gd name="connsiteY21" fmla="*/ 2423367 h 2636814"/>
                  <a:gd name="connsiteX22" fmla="*/ 570490 w 808166"/>
                  <a:gd name="connsiteY22" fmla="*/ 2399669 h 2636814"/>
                  <a:gd name="connsiteX23" fmla="*/ 545355 w 808166"/>
                  <a:gd name="connsiteY23" fmla="*/ 2401656 h 2636814"/>
                  <a:gd name="connsiteX24" fmla="*/ 527548 w 808166"/>
                  <a:gd name="connsiteY24" fmla="*/ 2415764 h 2636814"/>
                  <a:gd name="connsiteX25" fmla="*/ 505494 w 808166"/>
                  <a:gd name="connsiteY25" fmla="*/ 2417477 h 2636814"/>
                  <a:gd name="connsiteX26" fmla="*/ 487961 w 808166"/>
                  <a:gd name="connsiteY26" fmla="*/ 2414668 h 2636814"/>
                  <a:gd name="connsiteX27" fmla="*/ 496454 w 808166"/>
                  <a:gd name="connsiteY27" fmla="*/ 2423161 h 2636814"/>
                  <a:gd name="connsiteX28" fmla="*/ 488852 w 808166"/>
                  <a:gd name="connsiteY28" fmla="*/ 2427407 h 2636814"/>
                  <a:gd name="connsiteX29" fmla="*/ 490290 w 808166"/>
                  <a:gd name="connsiteY29" fmla="*/ 2435626 h 2636814"/>
                  <a:gd name="connsiteX30" fmla="*/ 489468 w 808166"/>
                  <a:gd name="connsiteY30" fmla="*/ 2447200 h 2636814"/>
                  <a:gd name="connsiteX31" fmla="*/ 473921 w 808166"/>
                  <a:gd name="connsiteY31" fmla="*/ 2442132 h 2636814"/>
                  <a:gd name="connsiteX32" fmla="*/ 454128 w 808166"/>
                  <a:gd name="connsiteY32" fmla="*/ 2426585 h 2636814"/>
                  <a:gd name="connsiteX33" fmla="*/ 466593 w 808166"/>
                  <a:gd name="connsiteY33" fmla="*/ 2429394 h 2636814"/>
                  <a:gd name="connsiteX34" fmla="*/ 478167 w 808166"/>
                  <a:gd name="connsiteY34" fmla="*/ 2427955 h 2636814"/>
                  <a:gd name="connsiteX35" fmla="*/ 470223 w 808166"/>
                  <a:gd name="connsiteY35" fmla="*/ 2413846 h 2636814"/>
                  <a:gd name="connsiteX36" fmla="*/ 473921 w 808166"/>
                  <a:gd name="connsiteY36" fmla="*/ 2393506 h 2636814"/>
                  <a:gd name="connsiteX37" fmla="*/ 478715 w 808166"/>
                  <a:gd name="connsiteY37" fmla="*/ 2402272 h 2636814"/>
                  <a:gd name="connsiteX38" fmla="*/ 489194 w 808166"/>
                  <a:gd name="connsiteY38" fmla="*/ 2398847 h 2636814"/>
                  <a:gd name="connsiteX39" fmla="*/ 502207 w 808166"/>
                  <a:gd name="connsiteY39" fmla="*/ 2396313 h 2636814"/>
                  <a:gd name="connsiteX40" fmla="*/ 512960 w 808166"/>
                  <a:gd name="connsiteY40" fmla="*/ 2387821 h 2636814"/>
                  <a:gd name="connsiteX41" fmla="*/ 532479 w 808166"/>
                  <a:gd name="connsiteY41" fmla="*/ 2389259 h 2636814"/>
                  <a:gd name="connsiteX42" fmla="*/ 548848 w 808166"/>
                  <a:gd name="connsiteY42" fmla="*/ 2382479 h 2636814"/>
                  <a:gd name="connsiteX43" fmla="*/ 514398 w 808166"/>
                  <a:gd name="connsiteY43" fmla="*/ 2380493 h 2636814"/>
                  <a:gd name="connsiteX44" fmla="*/ 497139 w 808166"/>
                  <a:gd name="connsiteY44" fmla="*/ 2377410 h 2636814"/>
                  <a:gd name="connsiteX45" fmla="*/ 493166 w 808166"/>
                  <a:gd name="connsiteY45" fmla="*/ 2369808 h 2636814"/>
                  <a:gd name="connsiteX46" fmla="*/ 476935 w 808166"/>
                  <a:gd name="connsiteY46" fmla="*/ 2373644 h 2636814"/>
                  <a:gd name="connsiteX47" fmla="*/ 473510 w 808166"/>
                  <a:gd name="connsiteY47" fmla="*/ 2367685 h 2636814"/>
                  <a:gd name="connsiteX48" fmla="*/ 489331 w 808166"/>
                  <a:gd name="connsiteY48" fmla="*/ 2360083 h 2636814"/>
                  <a:gd name="connsiteX49" fmla="*/ 493851 w 808166"/>
                  <a:gd name="connsiteY49" fmla="*/ 2342276 h 2636814"/>
                  <a:gd name="connsiteX50" fmla="*/ 487893 w 808166"/>
                  <a:gd name="connsiteY50" fmla="*/ 2331523 h 2636814"/>
                  <a:gd name="connsiteX51" fmla="*/ 496385 w 808166"/>
                  <a:gd name="connsiteY51" fmla="*/ 2317962 h 2636814"/>
                  <a:gd name="connsiteX52" fmla="*/ 483646 w 808166"/>
                  <a:gd name="connsiteY52" fmla="*/ 2296457 h 2636814"/>
                  <a:gd name="connsiteX53" fmla="*/ 455087 w 808166"/>
                  <a:gd name="connsiteY53" fmla="*/ 2284060 h 2636814"/>
                  <a:gd name="connsiteX54" fmla="*/ 442964 w 808166"/>
                  <a:gd name="connsiteY54" fmla="*/ 2288033 h 2636814"/>
                  <a:gd name="connsiteX55" fmla="*/ 465565 w 808166"/>
                  <a:gd name="connsiteY55" fmla="*/ 2298786 h 2636814"/>
                  <a:gd name="connsiteX56" fmla="*/ 480564 w 808166"/>
                  <a:gd name="connsiteY56" fmla="*/ 2310086 h 2636814"/>
                  <a:gd name="connsiteX57" fmla="*/ 466182 w 808166"/>
                  <a:gd name="connsiteY57" fmla="*/ 2310360 h 2636814"/>
                  <a:gd name="connsiteX58" fmla="*/ 445019 w 808166"/>
                  <a:gd name="connsiteY58" fmla="*/ 2298512 h 2636814"/>
                  <a:gd name="connsiteX59" fmla="*/ 450635 w 808166"/>
                  <a:gd name="connsiteY59" fmla="*/ 2308990 h 2636814"/>
                  <a:gd name="connsiteX60" fmla="*/ 447827 w 808166"/>
                  <a:gd name="connsiteY60" fmla="*/ 2320291 h 2636814"/>
                  <a:gd name="connsiteX61" fmla="*/ 450635 w 808166"/>
                  <a:gd name="connsiteY61" fmla="*/ 2329332 h 2636814"/>
                  <a:gd name="connsiteX62" fmla="*/ 440156 w 808166"/>
                  <a:gd name="connsiteY62" fmla="*/ 2329332 h 2636814"/>
                  <a:gd name="connsiteX63" fmla="*/ 429403 w 808166"/>
                  <a:gd name="connsiteY63" fmla="*/ 2315771 h 2636814"/>
                  <a:gd name="connsiteX64" fmla="*/ 434746 w 808166"/>
                  <a:gd name="connsiteY64" fmla="*/ 2305908 h 2636814"/>
                  <a:gd name="connsiteX65" fmla="*/ 427417 w 808166"/>
                  <a:gd name="connsiteY65" fmla="*/ 2298580 h 2636814"/>
                  <a:gd name="connsiteX66" fmla="*/ 429129 w 808166"/>
                  <a:gd name="connsiteY66" fmla="*/ 2284745 h 2636814"/>
                  <a:gd name="connsiteX67" fmla="*/ 420089 w 808166"/>
                  <a:gd name="connsiteY67" fmla="*/ 2272897 h 2636814"/>
                  <a:gd name="connsiteX68" fmla="*/ 423787 w 808166"/>
                  <a:gd name="connsiteY68" fmla="*/ 2263034 h 2636814"/>
                  <a:gd name="connsiteX69" fmla="*/ 411459 w 808166"/>
                  <a:gd name="connsiteY69" fmla="*/ 2265089 h 2636814"/>
                  <a:gd name="connsiteX70" fmla="*/ 403994 w 808166"/>
                  <a:gd name="connsiteY70" fmla="*/ 2258035 h 2636814"/>
                  <a:gd name="connsiteX71" fmla="*/ 395638 w 808166"/>
                  <a:gd name="connsiteY71" fmla="*/ 2258583 h 2636814"/>
                  <a:gd name="connsiteX72" fmla="*/ 395775 w 808166"/>
                  <a:gd name="connsiteY72" fmla="*/ 2247693 h 2636814"/>
                  <a:gd name="connsiteX73" fmla="*/ 404268 w 808166"/>
                  <a:gd name="connsiteY73" fmla="*/ 2242625 h 2636814"/>
                  <a:gd name="connsiteX74" fmla="*/ 412898 w 808166"/>
                  <a:gd name="connsiteY74" fmla="*/ 2251392 h 2636814"/>
                  <a:gd name="connsiteX75" fmla="*/ 420226 w 808166"/>
                  <a:gd name="connsiteY75" fmla="*/ 2235296 h 2636814"/>
                  <a:gd name="connsiteX76" fmla="*/ 428855 w 808166"/>
                  <a:gd name="connsiteY76" fmla="*/ 2227968 h 2636814"/>
                  <a:gd name="connsiteX77" fmla="*/ 435362 w 808166"/>
                  <a:gd name="connsiteY77" fmla="*/ 2225297 h 2636814"/>
                  <a:gd name="connsiteX78" fmla="*/ 427143 w 808166"/>
                  <a:gd name="connsiteY78" fmla="*/ 2217352 h 2636814"/>
                  <a:gd name="connsiteX79" fmla="*/ 431937 w 808166"/>
                  <a:gd name="connsiteY79" fmla="*/ 2205093 h 2636814"/>
                  <a:gd name="connsiteX80" fmla="*/ 414473 w 808166"/>
                  <a:gd name="connsiteY80" fmla="*/ 2215504 h 2636814"/>
                  <a:gd name="connsiteX81" fmla="*/ 411939 w 808166"/>
                  <a:gd name="connsiteY81" fmla="*/ 2226941 h 2636814"/>
                  <a:gd name="connsiteX82" fmla="*/ 402350 w 808166"/>
                  <a:gd name="connsiteY82" fmla="*/ 2233037 h 2636814"/>
                  <a:gd name="connsiteX83" fmla="*/ 396118 w 808166"/>
                  <a:gd name="connsiteY83" fmla="*/ 2225434 h 2636814"/>
                  <a:gd name="connsiteX84" fmla="*/ 400364 w 808166"/>
                  <a:gd name="connsiteY84" fmla="*/ 2216393 h 2636814"/>
                  <a:gd name="connsiteX85" fmla="*/ 407145 w 808166"/>
                  <a:gd name="connsiteY85" fmla="*/ 2216120 h 2636814"/>
                  <a:gd name="connsiteX86" fmla="*/ 401323 w 808166"/>
                  <a:gd name="connsiteY86" fmla="*/ 2206942 h 2636814"/>
                  <a:gd name="connsiteX87" fmla="*/ 398515 w 808166"/>
                  <a:gd name="connsiteY87" fmla="*/ 2201463 h 2636814"/>
                  <a:gd name="connsiteX88" fmla="*/ 386940 w 808166"/>
                  <a:gd name="connsiteY88" fmla="*/ 2205025 h 2636814"/>
                  <a:gd name="connsiteX89" fmla="*/ 369544 w 808166"/>
                  <a:gd name="connsiteY89" fmla="*/ 2191190 h 2636814"/>
                  <a:gd name="connsiteX90" fmla="*/ 380023 w 808166"/>
                  <a:gd name="connsiteY90" fmla="*/ 2183588 h 2636814"/>
                  <a:gd name="connsiteX91" fmla="*/ 392762 w 808166"/>
                  <a:gd name="connsiteY91" fmla="*/ 2199271 h 2636814"/>
                  <a:gd name="connsiteX92" fmla="*/ 400501 w 808166"/>
                  <a:gd name="connsiteY92" fmla="*/ 2195162 h 2636814"/>
                  <a:gd name="connsiteX93" fmla="*/ 411939 w 808166"/>
                  <a:gd name="connsiteY93" fmla="*/ 2195025 h 2636814"/>
                  <a:gd name="connsiteX94" fmla="*/ 397077 w 808166"/>
                  <a:gd name="connsiteY94" fmla="*/ 2188108 h 2636814"/>
                  <a:gd name="connsiteX95" fmla="*/ 387077 w 808166"/>
                  <a:gd name="connsiteY95" fmla="*/ 2176259 h 2636814"/>
                  <a:gd name="connsiteX96" fmla="*/ 403583 w 808166"/>
                  <a:gd name="connsiteY96" fmla="*/ 2179547 h 2636814"/>
                  <a:gd name="connsiteX97" fmla="*/ 411665 w 808166"/>
                  <a:gd name="connsiteY97" fmla="*/ 2178862 h 2636814"/>
                  <a:gd name="connsiteX98" fmla="*/ 407556 w 808166"/>
                  <a:gd name="connsiteY98" fmla="*/ 2171397 h 2636814"/>
                  <a:gd name="connsiteX99" fmla="*/ 410227 w 808166"/>
                  <a:gd name="connsiteY99" fmla="*/ 2165917 h 2636814"/>
                  <a:gd name="connsiteX100" fmla="*/ 397419 w 808166"/>
                  <a:gd name="connsiteY100" fmla="*/ 2167424 h 2636814"/>
                  <a:gd name="connsiteX101" fmla="*/ 389680 w 808166"/>
                  <a:gd name="connsiteY101" fmla="*/ 2161329 h 2636814"/>
                  <a:gd name="connsiteX102" fmla="*/ 402419 w 808166"/>
                  <a:gd name="connsiteY102" fmla="*/ 2155233 h 2636814"/>
                  <a:gd name="connsiteX103" fmla="*/ 389269 w 808166"/>
                  <a:gd name="connsiteY103" fmla="*/ 2150713 h 2636814"/>
                  <a:gd name="connsiteX104" fmla="*/ 399611 w 808166"/>
                  <a:gd name="connsiteY104" fmla="*/ 2143111 h 2636814"/>
                  <a:gd name="connsiteX105" fmla="*/ 408925 w 808166"/>
                  <a:gd name="connsiteY105" fmla="*/ 2147083 h 2636814"/>
                  <a:gd name="connsiteX106" fmla="*/ 417555 w 808166"/>
                  <a:gd name="connsiteY106" fmla="*/ 2149754 h 2636814"/>
                  <a:gd name="connsiteX107" fmla="*/ 411733 w 808166"/>
                  <a:gd name="connsiteY107" fmla="*/ 2137906 h 2636814"/>
                  <a:gd name="connsiteX108" fmla="*/ 400159 w 808166"/>
                  <a:gd name="connsiteY108" fmla="*/ 2133385 h 2636814"/>
                  <a:gd name="connsiteX109" fmla="*/ 407624 w 808166"/>
                  <a:gd name="connsiteY109" fmla="*/ 2123044 h 2636814"/>
                  <a:gd name="connsiteX110" fmla="*/ 415226 w 808166"/>
                  <a:gd name="connsiteY110" fmla="*/ 2121468 h 2636814"/>
                  <a:gd name="connsiteX111" fmla="*/ 408514 w 808166"/>
                  <a:gd name="connsiteY111" fmla="*/ 2113729 h 2636814"/>
                  <a:gd name="connsiteX112" fmla="*/ 411185 w 808166"/>
                  <a:gd name="connsiteY112" fmla="*/ 2104552 h 2636814"/>
                  <a:gd name="connsiteX113" fmla="*/ 415843 w 808166"/>
                  <a:gd name="connsiteY113" fmla="*/ 2098045 h 2636814"/>
                  <a:gd name="connsiteX114" fmla="*/ 398173 w 808166"/>
                  <a:gd name="connsiteY114" fmla="*/ 2097771 h 2636814"/>
                  <a:gd name="connsiteX115" fmla="*/ 395775 w 808166"/>
                  <a:gd name="connsiteY115" fmla="*/ 2119825 h 2636814"/>
                  <a:gd name="connsiteX116" fmla="*/ 388310 w 808166"/>
                  <a:gd name="connsiteY116" fmla="*/ 2134207 h 2636814"/>
                  <a:gd name="connsiteX117" fmla="*/ 381393 w 808166"/>
                  <a:gd name="connsiteY117" fmla="*/ 2123866 h 2636814"/>
                  <a:gd name="connsiteX118" fmla="*/ 380434 w 808166"/>
                  <a:gd name="connsiteY118" fmla="*/ 2094347 h 2636814"/>
                  <a:gd name="connsiteX119" fmla="*/ 380571 w 808166"/>
                  <a:gd name="connsiteY119" fmla="*/ 2083457 h 2636814"/>
                  <a:gd name="connsiteX120" fmla="*/ 394406 w 808166"/>
                  <a:gd name="connsiteY120" fmla="*/ 2082019 h 2636814"/>
                  <a:gd name="connsiteX121" fmla="*/ 401597 w 808166"/>
                  <a:gd name="connsiteY121" fmla="*/ 2077499 h 2636814"/>
                  <a:gd name="connsiteX122" fmla="*/ 388036 w 808166"/>
                  <a:gd name="connsiteY122" fmla="*/ 2075923 h 2636814"/>
                  <a:gd name="connsiteX123" fmla="*/ 385639 w 808166"/>
                  <a:gd name="connsiteY123" fmla="*/ 2067157 h 2636814"/>
                  <a:gd name="connsiteX124" fmla="*/ 392556 w 808166"/>
                  <a:gd name="connsiteY124" fmla="*/ 2063595 h 2636814"/>
                  <a:gd name="connsiteX125" fmla="*/ 403720 w 808166"/>
                  <a:gd name="connsiteY125" fmla="*/ 2069075 h 2636814"/>
                  <a:gd name="connsiteX126" fmla="*/ 408583 w 808166"/>
                  <a:gd name="connsiteY126" fmla="*/ 2057021 h 2636814"/>
                  <a:gd name="connsiteX127" fmla="*/ 402350 w 808166"/>
                  <a:gd name="connsiteY127" fmla="*/ 2051473 h 2636814"/>
                  <a:gd name="connsiteX128" fmla="*/ 397556 w 808166"/>
                  <a:gd name="connsiteY128" fmla="*/ 2043597 h 2636814"/>
                  <a:gd name="connsiteX129" fmla="*/ 388927 w 808166"/>
                  <a:gd name="connsiteY129" fmla="*/ 2044282 h 2636814"/>
                  <a:gd name="connsiteX130" fmla="*/ 377215 w 808166"/>
                  <a:gd name="connsiteY130" fmla="*/ 2028872 h 2636814"/>
                  <a:gd name="connsiteX131" fmla="*/ 384132 w 808166"/>
                  <a:gd name="connsiteY131" fmla="*/ 2032091 h 2636814"/>
                  <a:gd name="connsiteX132" fmla="*/ 391461 w 808166"/>
                  <a:gd name="connsiteY132" fmla="*/ 2034625 h 2636814"/>
                  <a:gd name="connsiteX133" fmla="*/ 394132 w 808166"/>
                  <a:gd name="connsiteY133" fmla="*/ 2027022 h 2636814"/>
                  <a:gd name="connsiteX134" fmla="*/ 406734 w 808166"/>
                  <a:gd name="connsiteY134" fmla="*/ 2028187 h 2636814"/>
                  <a:gd name="connsiteX135" fmla="*/ 416048 w 808166"/>
                  <a:gd name="connsiteY135" fmla="*/ 2033392 h 2636814"/>
                  <a:gd name="connsiteX136" fmla="*/ 421870 w 808166"/>
                  <a:gd name="connsiteY136" fmla="*/ 2034351 h 2636814"/>
                  <a:gd name="connsiteX137" fmla="*/ 429335 w 808166"/>
                  <a:gd name="connsiteY137" fmla="*/ 2043391 h 2636814"/>
                  <a:gd name="connsiteX138" fmla="*/ 434266 w 808166"/>
                  <a:gd name="connsiteY138" fmla="*/ 2037433 h 2636814"/>
                  <a:gd name="connsiteX139" fmla="*/ 444265 w 808166"/>
                  <a:gd name="connsiteY139" fmla="*/ 2040378 h 2636814"/>
                  <a:gd name="connsiteX140" fmla="*/ 448923 w 808166"/>
                  <a:gd name="connsiteY140" fmla="*/ 2028940 h 2636814"/>
                  <a:gd name="connsiteX141" fmla="*/ 435088 w 808166"/>
                  <a:gd name="connsiteY141" fmla="*/ 2029625 h 2636814"/>
                  <a:gd name="connsiteX142" fmla="*/ 427143 w 808166"/>
                  <a:gd name="connsiteY142" fmla="*/ 2021543 h 2636814"/>
                  <a:gd name="connsiteX143" fmla="*/ 437896 w 808166"/>
                  <a:gd name="connsiteY143" fmla="*/ 2021954 h 2636814"/>
                  <a:gd name="connsiteX144" fmla="*/ 443718 w 808166"/>
                  <a:gd name="connsiteY144" fmla="*/ 2017023 h 2636814"/>
                  <a:gd name="connsiteX145" fmla="*/ 429746 w 808166"/>
                  <a:gd name="connsiteY145" fmla="*/ 2013051 h 2636814"/>
                  <a:gd name="connsiteX146" fmla="*/ 423582 w 808166"/>
                  <a:gd name="connsiteY146" fmla="*/ 2003942 h 2636814"/>
                  <a:gd name="connsiteX147" fmla="*/ 423582 w 808166"/>
                  <a:gd name="connsiteY147" fmla="*/ 1989079 h 2636814"/>
                  <a:gd name="connsiteX148" fmla="*/ 412966 w 808166"/>
                  <a:gd name="connsiteY148" fmla="*/ 2004489 h 2636814"/>
                  <a:gd name="connsiteX149" fmla="*/ 394337 w 808166"/>
                  <a:gd name="connsiteY149" fmla="*/ 2005791 h 2636814"/>
                  <a:gd name="connsiteX150" fmla="*/ 401528 w 808166"/>
                  <a:gd name="connsiteY150" fmla="*/ 1994079 h 2636814"/>
                  <a:gd name="connsiteX151" fmla="*/ 383174 w 808166"/>
                  <a:gd name="connsiteY151" fmla="*/ 1989559 h 2636814"/>
                  <a:gd name="connsiteX152" fmla="*/ 374544 w 808166"/>
                  <a:gd name="connsiteY152" fmla="*/ 1979354 h 2636814"/>
                  <a:gd name="connsiteX153" fmla="*/ 391940 w 808166"/>
                  <a:gd name="connsiteY153" fmla="*/ 1966067 h 2636814"/>
                  <a:gd name="connsiteX154" fmla="*/ 401665 w 808166"/>
                  <a:gd name="connsiteY154" fmla="*/ 1974149 h 2636814"/>
                  <a:gd name="connsiteX155" fmla="*/ 405912 w 808166"/>
                  <a:gd name="connsiteY155" fmla="*/ 1967095 h 2636814"/>
                  <a:gd name="connsiteX156" fmla="*/ 407693 w 808166"/>
                  <a:gd name="connsiteY156" fmla="*/ 1950521 h 2636814"/>
                  <a:gd name="connsiteX157" fmla="*/ 393584 w 808166"/>
                  <a:gd name="connsiteY157" fmla="*/ 1943329 h 2636814"/>
                  <a:gd name="connsiteX158" fmla="*/ 383858 w 808166"/>
                  <a:gd name="connsiteY158" fmla="*/ 1927372 h 2636814"/>
                  <a:gd name="connsiteX159" fmla="*/ 366462 w 808166"/>
                  <a:gd name="connsiteY159" fmla="*/ 1927645 h 2636814"/>
                  <a:gd name="connsiteX160" fmla="*/ 374407 w 808166"/>
                  <a:gd name="connsiteY160" fmla="*/ 1936275 h 2636814"/>
                  <a:gd name="connsiteX161" fmla="*/ 358997 w 808166"/>
                  <a:gd name="connsiteY161" fmla="*/ 1936412 h 2636814"/>
                  <a:gd name="connsiteX162" fmla="*/ 347012 w 808166"/>
                  <a:gd name="connsiteY162" fmla="*/ 1928673 h 2636814"/>
                  <a:gd name="connsiteX163" fmla="*/ 341190 w 808166"/>
                  <a:gd name="connsiteY163" fmla="*/ 1912578 h 2636814"/>
                  <a:gd name="connsiteX164" fmla="*/ 327218 w 808166"/>
                  <a:gd name="connsiteY164" fmla="*/ 1916208 h 2636814"/>
                  <a:gd name="connsiteX165" fmla="*/ 315849 w 808166"/>
                  <a:gd name="connsiteY165" fmla="*/ 1921481 h 2636814"/>
                  <a:gd name="connsiteX166" fmla="*/ 303932 w 808166"/>
                  <a:gd name="connsiteY166" fmla="*/ 1926344 h 2636814"/>
                  <a:gd name="connsiteX167" fmla="*/ 317013 w 808166"/>
                  <a:gd name="connsiteY167" fmla="*/ 1909290 h 2636814"/>
                  <a:gd name="connsiteX168" fmla="*/ 331396 w 808166"/>
                  <a:gd name="connsiteY168" fmla="*/ 1900524 h 2636814"/>
                  <a:gd name="connsiteX169" fmla="*/ 342012 w 808166"/>
                  <a:gd name="connsiteY169" fmla="*/ 1899839 h 2636814"/>
                  <a:gd name="connsiteX170" fmla="*/ 343519 w 808166"/>
                  <a:gd name="connsiteY170" fmla="*/ 1892373 h 2636814"/>
                  <a:gd name="connsiteX171" fmla="*/ 355367 w 808166"/>
                  <a:gd name="connsiteY171" fmla="*/ 1888401 h 2636814"/>
                  <a:gd name="connsiteX172" fmla="*/ 360024 w 808166"/>
                  <a:gd name="connsiteY172" fmla="*/ 1877649 h 2636814"/>
                  <a:gd name="connsiteX173" fmla="*/ 362147 w 808166"/>
                  <a:gd name="connsiteY173" fmla="*/ 1865663 h 2636814"/>
                  <a:gd name="connsiteX174" fmla="*/ 370777 w 808166"/>
                  <a:gd name="connsiteY174" fmla="*/ 1868197 h 2636814"/>
                  <a:gd name="connsiteX175" fmla="*/ 375297 w 808166"/>
                  <a:gd name="connsiteY175" fmla="*/ 1874156 h 2636814"/>
                  <a:gd name="connsiteX176" fmla="*/ 381393 w 808166"/>
                  <a:gd name="connsiteY176" fmla="*/ 1863882 h 2636814"/>
                  <a:gd name="connsiteX177" fmla="*/ 394543 w 808166"/>
                  <a:gd name="connsiteY177" fmla="*/ 1863334 h 2636814"/>
                  <a:gd name="connsiteX178" fmla="*/ 396392 w 808166"/>
                  <a:gd name="connsiteY178" fmla="*/ 1878608 h 2636814"/>
                  <a:gd name="connsiteX179" fmla="*/ 387899 w 808166"/>
                  <a:gd name="connsiteY179" fmla="*/ 1886963 h 2636814"/>
                  <a:gd name="connsiteX180" fmla="*/ 375160 w 808166"/>
                  <a:gd name="connsiteY180" fmla="*/ 1884566 h 2636814"/>
                  <a:gd name="connsiteX181" fmla="*/ 375571 w 808166"/>
                  <a:gd name="connsiteY181" fmla="*/ 1893195 h 2636814"/>
                  <a:gd name="connsiteX182" fmla="*/ 390844 w 808166"/>
                  <a:gd name="connsiteY182" fmla="*/ 1894634 h 2636814"/>
                  <a:gd name="connsiteX183" fmla="*/ 399337 w 808166"/>
                  <a:gd name="connsiteY183" fmla="*/ 1897716 h 2636814"/>
                  <a:gd name="connsiteX184" fmla="*/ 405706 w 808166"/>
                  <a:gd name="connsiteY184" fmla="*/ 1901414 h 2636814"/>
                  <a:gd name="connsiteX185" fmla="*/ 399611 w 808166"/>
                  <a:gd name="connsiteY185" fmla="*/ 1914838 h 2636814"/>
                  <a:gd name="connsiteX186" fmla="*/ 407966 w 808166"/>
                  <a:gd name="connsiteY186" fmla="*/ 1920043 h 2636814"/>
                  <a:gd name="connsiteX187" fmla="*/ 433650 w 808166"/>
                  <a:gd name="connsiteY187" fmla="*/ 1897031 h 2636814"/>
                  <a:gd name="connsiteX188" fmla="*/ 429403 w 808166"/>
                  <a:gd name="connsiteY188" fmla="*/ 1888264 h 2636814"/>
                  <a:gd name="connsiteX189" fmla="*/ 422897 w 808166"/>
                  <a:gd name="connsiteY189" fmla="*/ 1879635 h 2636814"/>
                  <a:gd name="connsiteX190" fmla="*/ 429266 w 808166"/>
                  <a:gd name="connsiteY190" fmla="*/ 1868197 h 2636814"/>
                  <a:gd name="connsiteX191" fmla="*/ 438649 w 808166"/>
                  <a:gd name="connsiteY191" fmla="*/ 1857102 h 2636814"/>
                  <a:gd name="connsiteX192" fmla="*/ 452895 w 808166"/>
                  <a:gd name="connsiteY192" fmla="*/ 1852582 h 2636814"/>
                  <a:gd name="connsiteX193" fmla="*/ 445430 w 808166"/>
                  <a:gd name="connsiteY193" fmla="*/ 1844500 h 2636814"/>
                  <a:gd name="connsiteX194" fmla="*/ 435704 w 808166"/>
                  <a:gd name="connsiteY194" fmla="*/ 1846349 h 2636814"/>
                  <a:gd name="connsiteX195" fmla="*/ 443581 w 808166"/>
                  <a:gd name="connsiteY195" fmla="*/ 1829843 h 2636814"/>
                  <a:gd name="connsiteX196" fmla="*/ 456319 w 808166"/>
                  <a:gd name="connsiteY196" fmla="*/ 1831830 h 2636814"/>
                  <a:gd name="connsiteX197" fmla="*/ 465360 w 808166"/>
                  <a:gd name="connsiteY197" fmla="*/ 1835802 h 2636814"/>
                  <a:gd name="connsiteX198" fmla="*/ 475839 w 808166"/>
                  <a:gd name="connsiteY198" fmla="*/ 1830186 h 2636814"/>
                  <a:gd name="connsiteX199" fmla="*/ 457073 w 808166"/>
                  <a:gd name="connsiteY199" fmla="*/ 1821008 h 2636814"/>
                  <a:gd name="connsiteX200" fmla="*/ 442348 w 808166"/>
                  <a:gd name="connsiteY200" fmla="*/ 1817584 h 2636814"/>
                  <a:gd name="connsiteX201" fmla="*/ 447553 w 808166"/>
                  <a:gd name="connsiteY201" fmla="*/ 1810256 h 2636814"/>
                  <a:gd name="connsiteX202" fmla="*/ 447758 w 808166"/>
                  <a:gd name="connsiteY202" fmla="*/ 1801558 h 2636814"/>
                  <a:gd name="connsiteX203" fmla="*/ 470497 w 808166"/>
                  <a:gd name="connsiteY203" fmla="*/ 1790805 h 2636814"/>
                  <a:gd name="connsiteX204" fmla="*/ 482208 w 808166"/>
                  <a:gd name="connsiteY204" fmla="*/ 1781079 h 2636814"/>
                  <a:gd name="connsiteX205" fmla="*/ 488852 w 808166"/>
                  <a:gd name="connsiteY205" fmla="*/ 1762314 h 2636814"/>
                  <a:gd name="connsiteX206" fmla="*/ 450566 w 808166"/>
                  <a:gd name="connsiteY206" fmla="*/ 1741014 h 2636814"/>
                  <a:gd name="connsiteX207" fmla="*/ 460223 w 808166"/>
                  <a:gd name="connsiteY207" fmla="*/ 1727384 h 2636814"/>
                  <a:gd name="connsiteX208" fmla="*/ 466867 w 808166"/>
                  <a:gd name="connsiteY208" fmla="*/ 1717385 h 2636814"/>
                  <a:gd name="connsiteX209" fmla="*/ 474332 w 808166"/>
                  <a:gd name="connsiteY209" fmla="*/ 1714577 h 2636814"/>
                  <a:gd name="connsiteX210" fmla="*/ 472209 w 808166"/>
                  <a:gd name="connsiteY210" fmla="*/ 1703687 h 2636814"/>
                  <a:gd name="connsiteX211" fmla="*/ 458237 w 808166"/>
                  <a:gd name="connsiteY211" fmla="*/ 1687045 h 2636814"/>
                  <a:gd name="connsiteX212" fmla="*/ 468168 w 808166"/>
                  <a:gd name="connsiteY212" fmla="*/ 1668895 h 2636814"/>
                  <a:gd name="connsiteX213" fmla="*/ 474127 w 808166"/>
                  <a:gd name="connsiteY213" fmla="*/ 1660950 h 2636814"/>
                  <a:gd name="connsiteX214" fmla="*/ 480085 w 808166"/>
                  <a:gd name="connsiteY214" fmla="*/ 1662800 h 2636814"/>
                  <a:gd name="connsiteX215" fmla="*/ 474743 w 808166"/>
                  <a:gd name="connsiteY215" fmla="*/ 1637801 h 2636814"/>
                  <a:gd name="connsiteX216" fmla="*/ 478167 w 808166"/>
                  <a:gd name="connsiteY216" fmla="*/ 1625953 h 2636814"/>
                  <a:gd name="connsiteX217" fmla="*/ 489194 w 808166"/>
                  <a:gd name="connsiteY217" fmla="*/ 1627117 h 2636814"/>
                  <a:gd name="connsiteX218" fmla="*/ 477414 w 808166"/>
                  <a:gd name="connsiteY218" fmla="*/ 1607872 h 2636814"/>
                  <a:gd name="connsiteX219" fmla="*/ 486591 w 808166"/>
                  <a:gd name="connsiteY219" fmla="*/ 1602187 h 2636814"/>
                  <a:gd name="connsiteX220" fmla="*/ 496454 w 808166"/>
                  <a:gd name="connsiteY220" fmla="*/ 1617460 h 2636814"/>
                  <a:gd name="connsiteX221" fmla="*/ 495632 w 808166"/>
                  <a:gd name="connsiteY221" fmla="*/ 1596434 h 2636814"/>
                  <a:gd name="connsiteX222" fmla="*/ 496454 w 808166"/>
                  <a:gd name="connsiteY222" fmla="*/ 1581024 h 2636814"/>
                  <a:gd name="connsiteX223" fmla="*/ 484057 w 808166"/>
                  <a:gd name="connsiteY223" fmla="*/ 1585955 h 2636814"/>
                  <a:gd name="connsiteX224" fmla="*/ 475702 w 808166"/>
                  <a:gd name="connsiteY224" fmla="*/ 1578627 h 2636814"/>
                  <a:gd name="connsiteX225" fmla="*/ 485222 w 808166"/>
                  <a:gd name="connsiteY225" fmla="*/ 1568970 h 2636814"/>
                  <a:gd name="connsiteX226" fmla="*/ 498508 w 808166"/>
                  <a:gd name="connsiteY226" fmla="*/ 1566162 h 2636814"/>
                  <a:gd name="connsiteX227" fmla="*/ 505563 w 808166"/>
                  <a:gd name="connsiteY227" fmla="*/ 1555546 h 2636814"/>
                  <a:gd name="connsiteX228" fmla="*/ 503166 w 808166"/>
                  <a:gd name="connsiteY228" fmla="*/ 1537328 h 2636814"/>
                  <a:gd name="connsiteX229" fmla="*/ 495563 w 808166"/>
                  <a:gd name="connsiteY229" fmla="*/ 1553697 h 2636814"/>
                  <a:gd name="connsiteX230" fmla="*/ 482961 w 808166"/>
                  <a:gd name="connsiteY230" fmla="*/ 1558902 h 2636814"/>
                  <a:gd name="connsiteX231" fmla="*/ 454813 w 808166"/>
                  <a:gd name="connsiteY231" fmla="*/ 1550958 h 2636814"/>
                  <a:gd name="connsiteX232" fmla="*/ 455977 w 808166"/>
                  <a:gd name="connsiteY232" fmla="*/ 1560957 h 2636814"/>
                  <a:gd name="connsiteX233" fmla="*/ 447758 w 808166"/>
                  <a:gd name="connsiteY233" fmla="*/ 1566778 h 2636814"/>
                  <a:gd name="connsiteX234" fmla="*/ 425568 w 808166"/>
                  <a:gd name="connsiteY234" fmla="*/ 1564655 h 2636814"/>
                  <a:gd name="connsiteX235" fmla="*/ 433650 w 808166"/>
                  <a:gd name="connsiteY235" fmla="*/ 1550547 h 2636814"/>
                  <a:gd name="connsiteX236" fmla="*/ 420637 w 808166"/>
                  <a:gd name="connsiteY236" fmla="*/ 1553492 h 2636814"/>
                  <a:gd name="connsiteX237" fmla="*/ 413719 w 808166"/>
                  <a:gd name="connsiteY237" fmla="*/ 1548424 h 2636814"/>
                  <a:gd name="connsiteX238" fmla="*/ 412281 w 808166"/>
                  <a:gd name="connsiteY238" fmla="*/ 1530753 h 2636814"/>
                  <a:gd name="connsiteX239" fmla="*/ 406254 w 808166"/>
                  <a:gd name="connsiteY239" fmla="*/ 1510344 h 2636814"/>
                  <a:gd name="connsiteX240" fmla="*/ 415706 w 808166"/>
                  <a:gd name="connsiteY240" fmla="*/ 1486441 h 2636814"/>
                  <a:gd name="connsiteX241" fmla="*/ 420637 w 808166"/>
                  <a:gd name="connsiteY241" fmla="*/ 1456101 h 2636814"/>
                  <a:gd name="connsiteX242" fmla="*/ 428582 w 808166"/>
                  <a:gd name="connsiteY242" fmla="*/ 1438294 h 2636814"/>
                  <a:gd name="connsiteX243" fmla="*/ 436252 w 808166"/>
                  <a:gd name="connsiteY243" fmla="*/ 1434595 h 2636814"/>
                  <a:gd name="connsiteX244" fmla="*/ 440293 w 808166"/>
                  <a:gd name="connsiteY244" fmla="*/ 1443294 h 2636814"/>
                  <a:gd name="connsiteX245" fmla="*/ 446868 w 808166"/>
                  <a:gd name="connsiteY245" fmla="*/ 1432472 h 2636814"/>
                  <a:gd name="connsiteX246" fmla="*/ 445635 w 808166"/>
                  <a:gd name="connsiteY246" fmla="*/ 1417405 h 2636814"/>
                  <a:gd name="connsiteX247" fmla="*/ 447895 w 808166"/>
                  <a:gd name="connsiteY247" fmla="*/ 1399803 h 2636814"/>
                  <a:gd name="connsiteX248" fmla="*/ 441663 w 808166"/>
                  <a:gd name="connsiteY248" fmla="*/ 1372681 h 2636814"/>
                  <a:gd name="connsiteX249" fmla="*/ 438855 w 808166"/>
                  <a:gd name="connsiteY249" fmla="*/ 1351245 h 2636814"/>
                  <a:gd name="connsiteX250" fmla="*/ 434335 w 808166"/>
                  <a:gd name="connsiteY250" fmla="*/ 1339396 h 2636814"/>
                  <a:gd name="connsiteX251" fmla="*/ 434677 w 808166"/>
                  <a:gd name="connsiteY251" fmla="*/ 1306521 h 2636814"/>
                  <a:gd name="connsiteX252" fmla="*/ 430979 w 808166"/>
                  <a:gd name="connsiteY252" fmla="*/ 1294536 h 2636814"/>
                  <a:gd name="connsiteX253" fmla="*/ 424335 w 808166"/>
                  <a:gd name="connsiteY253" fmla="*/ 1281934 h 2636814"/>
                  <a:gd name="connsiteX254" fmla="*/ 424815 w 808166"/>
                  <a:gd name="connsiteY254" fmla="*/ 1257278 h 2636814"/>
                  <a:gd name="connsiteX255" fmla="*/ 430636 w 808166"/>
                  <a:gd name="connsiteY255" fmla="*/ 1250087 h 2636814"/>
                  <a:gd name="connsiteX256" fmla="*/ 454059 w 808166"/>
                  <a:gd name="connsiteY256" fmla="*/ 1250087 h 2636814"/>
                  <a:gd name="connsiteX257" fmla="*/ 450087 w 808166"/>
                  <a:gd name="connsiteY257" fmla="*/ 1226938 h 2636814"/>
                  <a:gd name="connsiteX258" fmla="*/ 462689 w 808166"/>
                  <a:gd name="connsiteY258" fmla="*/ 1220568 h 2636814"/>
                  <a:gd name="connsiteX259" fmla="*/ 473921 w 808166"/>
                  <a:gd name="connsiteY259" fmla="*/ 1176393 h 2636814"/>
                  <a:gd name="connsiteX260" fmla="*/ 488920 w 808166"/>
                  <a:gd name="connsiteY260" fmla="*/ 1160298 h 2636814"/>
                  <a:gd name="connsiteX261" fmla="*/ 487139 w 808166"/>
                  <a:gd name="connsiteY261" fmla="*/ 1144272 h 2636814"/>
                  <a:gd name="connsiteX262" fmla="*/ 507617 w 808166"/>
                  <a:gd name="connsiteY262" fmla="*/ 1112493 h 2636814"/>
                  <a:gd name="connsiteX263" fmla="*/ 519466 w 808166"/>
                  <a:gd name="connsiteY263" fmla="*/ 1069414 h 2636814"/>
                  <a:gd name="connsiteX264" fmla="*/ 526520 w 808166"/>
                  <a:gd name="connsiteY264" fmla="*/ 1038594 h 2636814"/>
                  <a:gd name="connsiteX265" fmla="*/ 543163 w 808166"/>
                  <a:gd name="connsiteY265" fmla="*/ 1016814 h 2636814"/>
                  <a:gd name="connsiteX266" fmla="*/ 541382 w 808166"/>
                  <a:gd name="connsiteY266" fmla="*/ 989487 h 2636814"/>
                  <a:gd name="connsiteX267" fmla="*/ 535287 w 808166"/>
                  <a:gd name="connsiteY267" fmla="*/ 977639 h 2636814"/>
                  <a:gd name="connsiteX268" fmla="*/ 550834 w 808166"/>
                  <a:gd name="connsiteY268" fmla="*/ 956613 h 2636814"/>
                  <a:gd name="connsiteX269" fmla="*/ 553847 w 808166"/>
                  <a:gd name="connsiteY269" fmla="*/ 928601 h 2636814"/>
                  <a:gd name="connsiteX270" fmla="*/ 548026 w 808166"/>
                  <a:gd name="connsiteY270" fmla="*/ 914903 h 2636814"/>
                  <a:gd name="connsiteX271" fmla="*/ 546861 w 808166"/>
                  <a:gd name="connsiteY271" fmla="*/ 887097 h 2636814"/>
                  <a:gd name="connsiteX272" fmla="*/ 546040 w 808166"/>
                  <a:gd name="connsiteY272" fmla="*/ 850935 h 2636814"/>
                  <a:gd name="connsiteX273" fmla="*/ 539259 w 808166"/>
                  <a:gd name="connsiteY273" fmla="*/ 814499 h 2636814"/>
                  <a:gd name="connsiteX274" fmla="*/ 542684 w 808166"/>
                  <a:gd name="connsiteY274" fmla="*/ 798130 h 2636814"/>
                  <a:gd name="connsiteX275" fmla="*/ 559052 w 808166"/>
                  <a:gd name="connsiteY275" fmla="*/ 786555 h 2636814"/>
                  <a:gd name="connsiteX276" fmla="*/ 564395 w 808166"/>
                  <a:gd name="connsiteY276" fmla="*/ 770187 h 2636814"/>
                  <a:gd name="connsiteX277" fmla="*/ 561381 w 808166"/>
                  <a:gd name="connsiteY277" fmla="*/ 735189 h 2636814"/>
                  <a:gd name="connsiteX278" fmla="*/ 550080 w 808166"/>
                  <a:gd name="connsiteY278" fmla="*/ 723614 h 2636814"/>
                  <a:gd name="connsiteX279" fmla="*/ 551382 w 808166"/>
                  <a:gd name="connsiteY279" fmla="*/ 704711 h 2636814"/>
                  <a:gd name="connsiteX280" fmla="*/ 570490 w 808166"/>
                  <a:gd name="connsiteY280" fmla="*/ 672179 h 2636814"/>
                  <a:gd name="connsiteX281" fmla="*/ 573435 w 808166"/>
                  <a:gd name="connsiteY281" fmla="*/ 647044 h 2636814"/>
                  <a:gd name="connsiteX282" fmla="*/ 581928 w 808166"/>
                  <a:gd name="connsiteY282" fmla="*/ 635058 h 2636814"/>
                  <a:gd name="connsiteX283" fmla="*/ 585626 w 808166"/>
                  <a:gd name="connsiteY283" fmla="*/ 621361 h 2636814"/>
                  <a:gd name="connsiteX284" fmla="*/ 586174 w 808166"/>
                  <a:gd name="connsiteY284" fmla="*/ 594239 h 2636814"/>
                  <a:gd name="connsiteX285" fmla="*/ 597338 w 808166"/>
                  <a:gd name="connsiteY285" fmla="*/ 561638 h 2636814"/>
                  <a:gd name="connsiteX286" fmla="*/ 603844 w 808166"/>
                  <a:gd name="connsiteY286" fmla="*/ 525476 h 2636814"/>
                  <a:gd name="connsiteX287" fmla="*/ 596790 w 808166"/>
                  <a:gd name="connsiteY287" fmla="*/ 506574 h 2636814"/>
                  <a:gd name="connsiteX288" fmla="*/ 615419 w 808166"/>
                  <a:gd name="connsiteY288" fmla="*/ 481712 h 2636814"/>
                  <a:gd name="connsiteX289" fmla="*/ 612679 w 808166"/>
                  <a:gd name="connsiteY289" fmla="*/ 453837 h 2636814"/>
                  <a:gd name="connsiteX290" fmla="*/ 604187 w 808166"/>
                  <a:gd name="connsiteY290" fmla="*/ 439729 h 2636814"/>
                  <a:gd name="connsiteX291" fmla="*/ 611515 w 808166"/>
                  <a:gd name="connsiteY291" fmla="*/ 396786 h 2636814"/>
                  <a:gd name="connsiteX292" fmla="*/ 608981 w 808166"/>
                  <a:gd name="connsiteY292" fmla="*/ 363706 h 2636814"/>
                  <a:gd name="connsiteX293" fmla="*/ 599392 w 808166"/>
                  <a:gd name="connsiteY293" fmla="*/ 358638 h 2636814"/>
                  <a:gd name="connsiteX294" fmla="*/ 606447 w 808166"/>
                  <a:gd name="connsiteY294" fmla="*/ 338571 h 2636814"/>
                  <a:gd name="connsiteX295" fmla="*/ 620829 w 808166"/>
                  <a:gd name="connsiteY295" fmla="*/ 332064 h 2636814"/>
                  <a:gd name="connsiteX296" fmla="*/ 627336 w 808166"/>
                  <a:gd name="connsiteY296" fmla="*/ 280903 h 2636814"/>
                  <a:gd name="connsiteX297" fmla="*/ 636924 w 808166"/>
                  <a:gd name="connsiteY297" fmla="*/ 231729 h 2636814"/>
                  <a:gd name="connsiteX298" fmla="*/ 625760 w 808166"/>
                  <a:gd name="connsiteY298" fmla="*/ 147419 h 2636814"/>
                  <a:gd name="connsiteX299" fmla="*/ 623774 w 808166"/>
                  <a:gd name="connsiteY299" fmla="*/ 86943 h 2636814"/>
                  <a:gd name="connsiteX300" fmla="*/ 615556 w 808166"/>
                  <a:gd name="connsiteY300" fmla="*/ 48316 h 2636814"/>
                  <a:gd name="connsiteX301" fmla="*/ 650622 w 808166"/>
                  <a:gd name="connsiteY301" fmla="*/ 34755 h 2636814"/>
                  <a:gd name="connsiteX302" fmla="*/ 653087 w 808166"/>
                  <a:gd name="connsiteY302" fmla="*/ 14346 h 2636814"/>
                  <a:gd name="connsiteX303" fmla="*/ 653156 w 808166"/>
                  <a:gd name="connsiteY303" fmla="*/ 6401 h 2636814"/>
                  <a:gd name="connsiteX304" fmla="*/ 661032 w 808166"/>
                  <a:gd name="connsiteY304" fmla="*/ 2291 h 2636814"/>
                  <a:gd name="connsiteX305" fmla="*/ 663840 w 808166"/>
                  <a:gd name="connsiteY305" fmla="*/ 922 h 2636814"/>
                  <a:gd name="connsiteX306" fmla="*/ 674524 w 808166"/>
                  <a:gd name="connsiteY306" fmla="*/ 22975 h 2636814"/>
                  <a:gd name="connsiteX307" fmla="*/ 687058 w 808166"/>
                  <a:gd name="connsiteY307" fmla="*/ 30646 h 2636814"/>
                  <a:gd name="connsiteX308" fmla="*/ 694455 w 808166"/>
                  <a:gd name="connsiteY308" fmla="*/ 31673 h 2636814"/>
                  <a:gd name="connsiteX309" fmla="*/ 696852 w 808166"/>
                  <a:gd name="connsiteY309" fmla="*/ 65438 h 2636814"/>
                  <a:gd name="connsiteX310" fmla="*/ 696783 w 808166"/>
                  <a:gd name="connsiteY310" fmla="*/ 78999 h 2636814"/>
                  <a:gd name="connsiteX311" fmla="*/ 718494 w 808166"/>
                  <a:gd name="connsiteY311" fmla="*/ 103175 h 2636814"/>
                  <a:gd name="connsiteX312" fmla="*/ 725959 w 808166"/>
                  <a:gd name="connsiteY312" fmla="*/ 109134 h 2636814"/>
                  <a:gd name="connsiteX313" fmla="*/ 719453 w 808166"/>
                  <a:gd name="connsiteY313" fmla="*/ 121873 h 2636814"/>
                  <a:gd name="connsiteX314" fmla="*/ 715823 w 808166"/>
                  <a:gd name="connsiteY314" fmla="*/ 126462 h 2636814"/>
                  <a:gd name="connsiteX315" fmla="*/ 719384 w 808166"/>
                  <a:gd name="connsiteY315" fmla="*/ 138447 h 2636814"/>
                  <a:gd name="connsiteX316" fmla="*/ 719384 w 808166"/>
                  <a:gd name="connsiteY316" fmla="*/ 138447 h 2636814"/>
                  <a:gd name="connsiteX317" fmla="*/ 722877 w 808166"/>
                  <a:gd name="connsiteY317" fmla="*/ 141666 h 2636814"/>
                  <a:gd name="connsiteX318" fmla="*/ 722261 w 808166"/>
                  <a:gd name="connsiteY318" fmla="*/ 142008 h 2636814"/>
                  <a:gd name="connsiteX319" fmla="*/ 717946 w 808166"/>
                  <a:gd name="connsiteY319" fmla="*/ 144200 h 2636814"/>
                  <a:gd name="connsiteX320" fmla="*/ 717946 w 808166"/>
                  <a:gd name="connsiteY320" fmla="*/ 144200 h 2636814"/>
                  <a:gd name="connsiteX321" fmla="*/ 711029 w 808166"/>
                  <a:gd name="connsiteY321" fmla="*/ 148104 h 2636814"/>
                  <a:gd name="connsiteX322" fmla="*/ 709659 w 808166"/>
                  <a:gd name="connsiteY322" fmla="*/ 166596 h 2636814"/>
                  <a:gd name="connsiteX323" fmla="*/ 710412 w 808166"/>
                  <a:gd name="connsiteY323" fmla="*/ 170089 h 2636814"/>
                  <a:gd name="connsiteX324" fmla="*/ 710412 w 808166"/>
                  <a:gd name="connsiteY324" fmla="*/ 170089 h 2636814"/>
                  <a:gd name="connsiteX325" fmla="*/ 718289 w 808166"/>
                  <a:gd name="connsiteY325" fmla="*/ 178992 h 2636814"/>
                  <a:gd name="connsiteX326" fmla="*/ 724384 w 808166"/>
                  <a:gd name="connsiteY326" fmla="*/ 183444 h 2636814"/>
                  <a:gd name="connsiteX327" fmla="*/ 724384 w 808166"/>
                  <a:gd name="connsiteY327" fmla="*/ 183444 h 2636814"/>
                  <a:gd name="connsiteX328" fmla="*/ 725137 w 808166"/>
                  <a:gd name="connsiteY328" fmla="*/ 190293 h 2636814"/>
                  <a:gd name="connsiteX329" fmla="*/ 723083 w 808166"/>
                  <a:gd name="connsiteY329" fmla="*/ 203237 h 2636814"/>
                  <a:gd name="connsiteX330" fmla="*/ 736233 w 808166"/>
                  <a:gd name="connsiteY330" fmla="*/ 222893 h 2636814"/>
                  <a:gd name="connsiteX331" fmla="*/ 741643 w 808166"/>
                  <a:gd name="connsiteY331" fmla="*/ 227414 h 2636814"/>
                  <a:gd name="connsiteX332" fmla="*/ 741643 w 808166"/>
                  <a:gd name="connsiteY332" fmla="*/ 227414 h 2636814"/>
                  <a:gd name="connsiteX333" fmla="*/ 751711 w 808166"/>
                  <a:gd name="connsiteY333" fmla="*/ 258302 h 2636814"/>
                  <a:gd name="connsiteX334" fmla="*/ 763080 w 808166"/>
                  <a:gd name="connsiteY334" fmla="*/ 293574 h 2636814"/>
                  <a:gd name="connsiteX335" fmla="*/ 764039 w 808166"/>
                  <a:gd name="connsiteY335" fmla="*/ 307546 h 2636814"/>
                  <a:gd name="connsiteX336" fmla="*/ 762121 w 808166"/>
                  <a:gd name="connsiteY336" fmla="*/ 318298 h 2636814"/>
                  <a:gd name="connsiteX337" fmla="*/ 797873 w 808166"/>
                  <a:gd name="connsiteY337" fmla="*/ 331859 h 2636814"/>
                  <a:gd name="connsiteX338" fmla="*/ 811022 w 808166"/>
                  <a:gd name="connsiteY338" fmla="*/ 332270 h 2636814"/>
                  <a:gd name="connsiteX339" fmla="*/ 804173 w 808166"/>
                  <a:gd name="connsiteY339" fmla="*/ 355830 h 2636814"/>
                  <a:gd name="connsiteX340" fmla="*/ 794859 w 808166"/>
                  <a:gd name="connsiteY340" fmla="*/ 388157 h 2636814"/>
                  <a:gd name="connsiteX341" fmla="*/ 792188 w 808166"/>
                  <a:gd name="connsiteY341" fmla="*/ 393636 h 2636814"/>
                  <a:gd name="connsiteX342" fmla="*/ 785818 w 808166"/>
                  <a:gd name="connsiteY342" fmla="*/ 396855 h 2636814"/>
                  <a:gd name="connsiteX343" fmla="*/ 757875 w 808166"/>
                  <a:gd name="connsiteY343" fmla="*/ 409662 h 2636814"/>
                  <a:gd name="connsiteX344" fmla="*/ 741917 w 808166"/>
                  <a:gd name="connsiteY344" fmla="*/ 416785 h 2636814"/>
                  <a:gd name="connsiteX345" fmla="*/ 741917 w 808166"/>
                  <a:gd name="connsiteY345" fmla="*/ 416785 h 2636814"/>
                  <a:gd name="connsiteX346" fmla="*/ 728425 w 808166"/>
                  <a:gd name="connsiteY346" fmla="*/ 430414 h 2636814"/>
                  <a:gd name="connsiteX347" fmla="*/ 721918 w 808166"/>
                  <a:gd name="connsiteY347" fmla="*/ 443633 h 2636814"/>
                  <a:gd name="connsiteX348" fmla="*/ 726644 w 808166"/>
                  <a:gd name="connsiteY348" fmla="*/ 455002 h 2636814"/>
                  <a:gd name="connsiteX349" fmla="*/ 730343 w 808166"/>
                  <a:gd name="connsiteY349" fmla="*/ 461987 h 2636814"/>
                  <a:gd name="connsiteX350" fmla="*/ 727672 w 808166"/>
                  <a:gd name="connsiteY350" fmla="*/ 467261 h 2636814"/>
                  <a:gd name="connsiteX351" fmla="*/ 721576 w 808166"/>
                  <a:gd name="connsiteY351" fmla="*/ 473768 h 2636814"/>
                  <a:gd name="connsiteX352" fmla="*/ 718700 w 808166"/>
                  <a:gd name="connsiteY352" fmla="*/ 534175 h 2636814"/>
                  <a:gd name="connsiteX353" fmla="*/ 718700 w 808166"/>
                  <a:gd name="connsiteY353" fmla="*/ 551913 h 2636814"/>
                  <a:gd name="connsiteX354" fmla="*/ 727261 w 808166"/>
                  <a:gd name="connsiteY354" fmla="*/ 565748 h 2636814"/>
                  <a:gd name="connsiteX355" fmla="*/ 727261 w 808166"/>
                  <a:gd name="connsiteY355" fmla="*/ 565748 h 2636814"/>
                  <a:gd name="connsiteX356" fmla="*/ 732466 w 808166"/>
                  <a:gd name="connsiteY356" fmla="*/ 571775 h 2636814"/>
                  <a:gd name="connsiteX357" fmla="*/ 733151 w 808166"/>
                  <a:gd name="connsiteY357" fmla="*/ 575542 h 2636814"/>
                  <a:gd name="connsiteX358" fmla="*/ 733219 w 808166"/>
                  <a:gd name="connsiteY358" fmla="*/ 583623 h 2636814"/>
                  <a:gd name="connsiteX359" fmla="*/ 724658 w 808166"/>
                  <a:gd name="connsiteY359" fmla="*/ 587938 h 2636814"/>
                  <a:gd name="connsiteX360" fmla="*/ 721645 w 808166"/>
                  <a:gd name="connsiteY360" fmla="*/ 588966 h 2636814"/>
                  <a:gd name="connsiteX361" fmla="*/ 718152 w 808166"/>
                  <a:gd name="connsiteY361" fmla="*/ 588623 h 2636814"/>
                  <a:gd name="connsiteX362" fmla="*/ 718152 w 808166"/>
                  <a:gd name="connsiteY362" fmla="*/ 588623 h 2636814"/>
                  <a:gd name="connsiteX363" fmla="*/ 707947 w 808166"/>
                  <a:gd name="connsiteY363" fmla="*/ 590609 h 2636814"/>
                  <a:gd name="connsiteX364" fmla="*/ 699797 w 808166"/>
                  <a:gd name="connsiteY364" fmla="*/ 605951 h 2636814"/>
                  <a:gd name="connsiteX365" fmla="*/ 686236 w 808166"/>
                  <a:gd name="connsiteY365" fmla="*/ 631566 h 2636814"/>
                  <a:gd name="connsiteX366" fmla="*/ 672333 w 808166"/>
                  <a:gd name="connsiteY366" fmla="*/ 649099 h 2636814"/>
                  <a:gd name="connsiteX367" fmla="*/ 655964 w 808166"/>
                  <a:gd name="connsiteY367" fmla="*/ 671357 h 2636814"/>
                  <a:gd name="connsiteX368" fmla="*/ 653430 w 808166"/>
                  <a:gd name="connsiteY368" fmla="*/ 681631 h 2636814"/>
                  <a:gd name="connsiteX369" fmla="*/ 650690 w 808166"/>
                  <a:gd name="connsiteY369" fmla="*/ 692931 h 2636814"/>
                  <a:gd name="connsiteX370" fmla="*/ 643841 w 808166"/>
                  <a:gd name="connsiteY370" fmla="*/ 711286 h 2636814"/>
                  <a:gd name="connsiteX371" fmla="*/ 636650 w 808166"/>
                  <a:gd name="connsiteY371" fmla="*/ 726285 h 2636814"/>
                  <a:gd name="connsiteX372" fmla="*/ 639047 w 808166"/>
                  <a:gd name="connsiteY372" fmla="*/ 748544 h 2636814"/>
                  <a:gd name="connsiteX373" fmla="*/ 641033 w 808166"/>
                  <a:gd name="connsiteY373" fmla="*/ 757037 h 2636814"/>
                  <a:gd name="connsiteX374" fmla="*/ 640485 w 808166"/>
                  <a:gd name="connsiteY374" fmla="*/ 766899 h 2636814"/>
                  <a:gd name="connsiteX375" fmla="*/ 639938 w 808166"/>
                  <a:gd name="connsiteY375" fmla="*/ 774227 h 2636814"/>
                  <a:gd name="connsiteX376" fmla="*/ 643088 w 808166"/>
                  <a:gd name="connsiteY376" fmla="*/ 781213 h 2636814"/>
                  <a:gd name="connsiteX377" fmla="*/ 643088 w 808166"/>
                  <a:gd name="connsiteY377" fmla="*/ 781213 h 2636814"/>
                  <a:gd name="connsiteX378" fmla="*/ 644663 w 808166"/>
                  <a:gd name="connsiteY378" fmla="*/ 783747 h 2636814"/>
                  <a:gd name="connsiteX379" fmla="*/ 634595 w 808166"/>
                  <a:gd name="connsiteY379" fmla="*/ 791829 h 2636814"/>
                  <a:gd name="connsiteX380" fmla="*/ 627952 w 808166"/>
                  <a:gd name="connsiteY380" fmla="*/ 796966 h 2636814"/>
                  <a:gd name="connsiteX381" fmla="*/ 622268 w 808166"/>
                  <a:gd name="connsiteY381" fmla="*/ 813745 h 2636814"/>
                  <a:gd name="connsiteX382" fmla="*/ 620007 w 808166"/>
                  <a:gd name="connsiteY382" fmla="*/ 822238 h 2636814"/>
                  <a:gd name="connsiteX383" fmla="*/ 620829 w 808166"/>
                  <a:gd name="connsiteY383" fmla="*/ 832374 h 2636814"/>
                  <a:gd name="connsiteX384" fmla="*/ 621857 w 808166"/>
                  <a:gd name="connsiteY384" fmla="*/ 841415 h 2636814"/>
                  <a:gd name="connsiteX385" fmla="*/ 621857 w 808166"/>
                  <a:gd name="connsiteY385" fmla="*/ 841415 h 2636814"/>
                  <a:gd name="connsiteX386" fmla="*/ 617542 w 808166"/>
                  <a:gd name="connsiteY386" fmla="*/ 843059 h 2636814"/>
                  <a:gd name="connsiteX387" fmla="*/ 609734 w 808166"/>
                  <a:gd name="connsiteY387" fmla="*/ 846277 h 2636814"/>
                  <a:gd name="connsiteX388" fmla="*/ 605282 w 808166"/>
                  <a:gd name="connsiteY388" fmla="*/ 855318 h 2636814"/>
                  <a:gd name="connsiteX389" fmla="*/ 605282 w 808166"/>
                  <a:gd name="connsiteY389" fmla="*/ 855318 h 2636814"/>
                  <a:gd name="connsiteX390" fmla="*/ 603091 w 808166"/>
                  <a:gd name="connsiteY390" fmla="*/ 866071 h 2636814"/>
                  <a:gd name="connsiteX391" fmla="*/ 617542 w 808166"/>
                  <a:gd name="connsiteY391" fmla="*/ 892644 h 2636814"/>
                  <a:gd name="connsiteX392" fmla="*/ 622541 w 808166"/>
                  <a:gd name="connsiteY392" fmla="*/ 900795 h 2636814"/>
                  <a:gd name="connsiteX393" fmla="*/ 619939 w 808166"/>
                  <a:gd name="connsiteY393" fmla="*/ 902986 h 2636814"/>
                  <a:gd name="connsiteX394" fmla="*/ 615419 w 808166"/>
                  <a:gd name="connsiteY394" fmla="*/ 908671 h 2636814"/>
                  <a:gd name="connsiteX395" fmla="*/ 615624 w 808166"/>
                  <a:gd name="connsiteY395" fmla="*/ 917917 h 2636814"/>
                  <a:gd name="connsiteX396" fmla="*/ 615624 w 808166"/>
                  <a:gd name="connsiteY396" fmla="*/ 917917 h 2636814"/>
                  <a:gd name="connsiteX397" fmla="*/ 616172 w 808166"/>
                  <a:gd name="connsiteY397" fmla="*/ 919149 h 2636814"/>
                  <a:gd name="connsiteX398" fmla="*/ 616172 w 808166"/>
                  <a:gd name="connsiteY398" fmla="*/ 919149 h 2636814"/>
                  <a:gd name="connsiteX399" fmla="*/ 620350 w 808166"/>
                  <a:gd name="connsiteY399" fmla="*/ 924560 h 2636814"/>
                  <a:gd name="connsiteX400" fmla="*/ 624802 w 808166"/>
                  <a:gd name="connsiteY400" fmla="*/ 930245 h 2636814"/>
                  <a:gd name="connsiteX401" fmla="*/ 627541 w 808166"/>
                  <a:gd name="connsiteY401" fmla="*/ 940381 h 2636814"/>
                  <a:gd name="connsiteX402" fmla="*/ 631513 w 808166"/>
                  <a:gd name="connsiteY402" fmla="*/ 955380 h 2636814"/>
                  <a:gd name="connsiteX403" fmla="*/ 631308 w 808166"/>
                  <a:gd name="connsiteY403" fmla="*/ 962092 h 2636814"/>
                  <a:gd name="connsiteX404" fmla="*/ 630829 w 808166"/>
                  <a:gd name="connsiteY404" fmla="*/ 973324 h 2636814"/>
                  <a:gd name="connsiteX405" fmla="*/ 632678 w 808166"/>
                  <a:gd name="connsiteY405" fmla="*/ 982776 h 2636814"/>
                  <a:gd name="connsiteX406" fmla="*/ 636924 w 808166"/>
                  <a:gd name="connsiteY406" fmla="*/ 989761 h 2636814"/>
                  <a:gd name="connsiteX407" fmla="*/ 644389 w 808166"/>
                  <a:gd name="connsiteY407" fmla="*/ 993665 h 2636814"/>
                  <a:gd name="connsiteX408" fmla="*/ 649252 w 808166"/>
                  <a:gd name="connsiteY408" fmla="*/ 995994 h 2636814"/>
                  <a:gd name="connsiteX409" fmla="*/ 643294 w 808166"/>
                  <a:gd name="connsiteY409" fmla="*/ 1023663 h 2636814"/>
                  <a:gd name="connsiteX410" fmla="*/ 641239 w 808166"/>
                  <a:gd name="connsiteY410" fmla="*/ 1031882 h 2636814"/>
                  <a:gd name="connsiteX411" fmla="*/ 644595 w 808166"/>
                  <a:gd name="connsiteY411" fmla="*/ 1043662 h 2636814"/>
                  <a:gd name="connsiteX412" fmla="*/ 647266 w 808166"/>
                  <a:gd name="connsiteY412" fmla="*/ 1050853 h 2636814"/>
                  <a:gd name="connsiteX413" fmla="*/ 640691 w 808166"/>
                  <a:gd name="connsiteY413" fmla="*/ 1051812 h 2636814"/>
                  <a:gd name="connsiteX414" fmla="*/ 634185 w 808166"/>
                  <a:gd name="connsiteY414" fmla="*/ 1053593 h 2636814"/>
                  <a:gd name="connsiteX415" fmla="*/ 626103 w 808166"/>
                  <a:gd name="connsiteY415" fmla="*/ 1073386 h 2636814"/>
                  <a:gd name="connsiteX416" fmla="*/ 615556 w 808166"/>
                  <a:gd name="connsiteY416" fmla="*/ 1100850 h 2636814"/>
                  <a:gd name="connsiteX417" fmla="*/ 611720 w 808166"/>
                  <a:gd name="connsiteY417" fmla="*/ 1105850 h 2636814"/>
                  <a:gd name="connsiteX418" fmla="*/ 602817 w 808166"/>
                  <a:gd name="connsiteY418" fmla="*/ 1119821 h 2636814"/>
                  <a:gd name="connsiteX419" fmla="*/ 608912 w 808166"/>
                  <a:gd name="connsiteY419" fmla="*/ 1136601 h 2636814"/>
                  <a:gd name="connsiteX420" fmla="*/ 608912 w 808166"/>
                  <a:gd name="connsiteY420" fmla="*/ 1136601 h 2636814"/>
                  <a:gd name="connsiteX421" fmla="*/ 612337 w 808166"/>
                  <a:gd name="connsiteY421" fmla="*/ 1141738 h 2636814"/>
                  <a:gd name="connsiteX422" fmla="*/ 613569 w 808166"/>
                  <a:gd name="connsiteY422" fmla="*/ 1160161 h 2636814"/>
                  <a:gd name="connsiteX423" fmla="*/ 613706 w 808166"/>
                  <a:gd name="connsiteY423" fmla="*/ 1178996 h 2636814"/>
                  <a:gd name="connsiteX424" fmla="*/ 610624 w 808166"/>
                  <a:gd name="connsiteY424" fmla="*/ 1179955 h 2636814"/>
                  <a:gd name="connsiteX425" fmla="*/ 603570 w 808166"/>
                  <a:gd name="connsiteY425" fmla="*/ 1181735 h 2636814"/>
                  <a:gd name="connsiteX426" fmla="*/ 598707 w 808166"/>
                  <a:gd name="connsiteY426" fmla="*/ 1191186 h 2636814"/>
                  <a:gd name="connsiteX427" fmla="*/ 596653 w 808166"/>
                  <a:gd name="connsiteY427" fmla="*/ 1196186 h 2636814"/>
                  <a:gd name="connsiteX428" fmla="*/ 592680 w 808166"/>
                  <a:gd name="connsiteY428" fmla="*/ 1196118 h 2636814"/>
                  <a:gd name="connsiteX429" fmla="*/ 592680 w 808166"/>
                  <a:gd name="connsiteY429" fmla="*/ 1196118 h 2636814"/>
                  <a:gd name="connsiteX430" fmla="*/ 575353 w 808166"/>
                  <a:gd name="connsiteY430" fmla="*/ 1204542 h 2636814"/>
                  <a:gd name="connsiteX431" fmla="*/ 569326 w 808166"/>
                  <a:gd name="connsiteY431" fmla="*/ 1230294 h 2636814"/>
                  <a:gd name="connsiteX432" fmla="*/ 568846 w 808166"/>
                  <a:gd name="connsiteY432" fmla="*/ 1254744 h 2636814"/>
                  <a:gd name="connsiteX433" fmla="*/ 573298 w 808166"/>
                  <a:gd name="connsiteY433" fmla="*/ 1279057 h 2636814"/>
                  <a:gd name="connsiteX434" fmla="*/ 584325 w 808166"/>
                  <a:gd name="connsiteY434" fmla="*/ 1351245 h 2636814"/>
                  <a:gd name="connsiteX435" fmla="*/ 572476 w 808166"/>
                  <a:gd name="connsiteY435" fmla="*/ 1359189 h 2636814"/>
                  <a:gd name="connsiteX436" fmla="*/ 556176 w 808166"/>
                  <a:gd name="connsiteY436" fmla="*/ 1365353 h 2636814"/>
                  <a:gd name="connsiteX437" fmla="*/ 550560 w 808166"/>
                  <a:gd name="connsiteY437" fmla="*/ 1399461 h 2636814"/>
                  <a:gd name="connsiteX438" fmla="*/ 550560 w 808166"/>
                  <a:gd name="connsiteY438" fmla="*/ 1411172 h 2636814"/>
                  <a:gd name="connsiteX439" fmla="*/ 547546 w 808166"/>
                  <a:gd name="connsiteY439" fmla="*/ 1413021 h 2636814"/>
                  <a:gd name="connsiteX440" fmla="*/ 539396 w 808166"/>
                  <a:gd name="connsiteY440" fmla="*/ 1418295 h 2636814"/>
                  <a:gd name="connsiteX441" fmla="*/ 538917 w 808166"/>
                  <a:gd name="connsiteY441" fmla="*/ 1441787 h 2636814"/>
                  <a:gd name="connsiteX442" fmla="*/ 539602 w 808166"/>
                  <a:gd name="connsiteY442" fmla="*/ 1448225 h 2636814"/>
                  <a:gd name="connsiteX443" fmla="*/ 537752 w 808166"/>
                  <a:gd name="connsiteY443" fmla="*/ 1448635 h 2636814"/>
                  <a:gd name="connsiteX444" fmla="*/ 529397 w 808166"/>
                  <a:gd name="connsiteY444" fmla="*/ 1451855 h 2636814"/>
                  <a:gd name="connsiteX445" fmla="*/ 532753 w 808166"/>
                  <a:gd name="connsiteY445" fmla="*/ 1465141 h 2636814"/>
                  <a:gd name="connsiteX446" fmla="*/ 536862 w 808166"/>
                  <a:gd name="connsiteY446" fmla="*/ 1471237 h 2636814"/>
                  <a:gd name="connsiteX447" fmla="*/ 531999 w 808166"/>
                  <a:gd name="connsiteY447" fmla="*/ 1478496 h 2636814"/>
                  <a:gd name="connsiteX448" fmla="*/ 523370 w 808166"/>
                  <a:gd name="connsiteY448" fmla="*/ 1491304 h 2636814"/>
                  <a:gd name="connsiteX449" fmla="*/ 523918 w 808166"/>
                  <a:gd name="connsiteY449" fmla="*/ 1505687 h 2636814"/>
                  <a:gd name="connsiteX450" fmla="*/ 525288 w 808166"/>
                  <a:gd name="connsiteY450" fmla="*/ 1512741 h 2636814"/>
                  <a:gd name="connsiteX451" fmla="*/ 522959 w 808166"/>
                  <a:gd name="connsiteY451" fmla="*/ 1542191 h 2636814"/>
                  <a:gd name="connsiteX452" fmla="*/ 520699 w 808166"/>
                  <a:gd name="connsiteY452" fmla="*/ 1560546 h 2636814"/>
                  <a:gd name="connsiteX453" fmla="*/ 530356 w 808166"/>
                  <a:gd name="connsiteY453" fmla="*/ 1581093 h 2636814"/>
                  <a:gd name="connsiteX454" fmla="*/ 530356 w 808166"/>
                  <a:gd name="connsiteY454" fmla="*/ 1581093 h 2636814"/>
                  <a:gd name="connsiteX455" fmla="*/ 535150 w 808166"/>
                  <a:gd name="connsiteY455" fmla="*/ 1586092 h 2636814"/>
                  <a:gd name="connsiteX456" fmla="*/ 528507 w 808166"/>
                  <a:gd name="connsiteY456" fmla="*/ 1590065 h 2636814"/>
                  <a:gd name="connsiteX457" fmla="*/ 515631 w 808166"/>
                  <a:gd name="connsiteY457" fmla="*/ 1598283 h 2636814"/>
                  <a:gd name="connsiteX458" fmla="*/ 510152 w 808166"/>
                  <a:gd name="connsiteY458" fmla="*/ 1621364 h 2636814"/>
                  <a:gd name="connsiteX459" fmla="*/ 510357 w 808166"/>
                  <a:gd name="connsiteY459" fmla="*/ 1658005 h 2636814"/>
                  <a:gd name="connsiteX460" fmla="*/ 527068 w 808166"/>
                  <a:gd name="connsiteY460" fmla="*/ 1669238 h 2636814"/>
                  <a:gd name="connsiteX461" fmla="*/ 532205 w 808166"/>
                  <a:gd name="connsiteY461" fmla="*/ 1669443 h 2636814"/>
                  <a:gd name="connsiteX462" fmla="*/ 526383 w 808166"/>
                  <a:gd name="connsiteY462" fmla="*/ 1677388 h 2636814"/>
                  <a:gd name="connsiteX463" fmla="*/ 519398 w 808166"/>
                  <a:gd name="connsiteY463" fmla="*/ 1687318 h 2636814"/>
                  <a:gd name="connsiteX464" fmla="*/ 519398 w 808166"/>
                  <a:gd name="connsiteY464" fmla="*/ 1687318 h 2636814"/>
                  <a:gd name="connsiteX465" fmla="*/ 530356 w 808166"/>
                  <a:gd name="connsiteY465" fmla="*/ 1698071 h 2636814"/>
                  <a:gd name="connsiteX466" fmla="*/ 530356 w 808166"/>
                  <a:gd name="connsiteY466" fmla="*/ 1698071 h 2636814"/>
                  <a:gd name="connsiteX467" fmla="*/ 533712 w 808166"/>
                  <a:gd name="connsiteY467" fmla="*/ 1699715 h 2636814"/>
                  <a:gd name="connsiteX468" fmla="*/ 538026 w 808166"/>
                  <a:gd name="connsiteY468" fmla="*/ 1708824 h 2636814"/>
                  <a:gd name="connsiteX469" fmla="*/ 540218 w 808166"/>
                  <a:gd name="connsiteY469" fmla="*/ 1717111 h 2636814"/>
                  <a:gd name="connsiteX470" fmla="*/ 534944 w 808166"/>
                  <a:gd name="connsiteY470" fmla="*/ 1724782 h 2636814"/>
                  <a:gd name="connsiteX471" fmla="*/ 531862 w 808166"/>
                  <a:gd name="connsiteY471" fmla="*/ 1728754 h 2636814"/>
                  <a:gd name="connsiteX472" fmla="*/ 528301 w 808166"/>
                  <a:gd name="connsiteY472" fmla="*/ 1743685 h 2636814"/>
                  <a:gd name="connsiteX473" fmla="*/ 527068 w 808166"/>
                  <a:gd name="connsiteY473" fmla="*/ 1758136 h 2636814"/>
                  <a:gd name="connsiteX474" fmla="*/ 552957 w 808166"/>
                  <a:gd name="connsiteY474" fmla="*/ 1760533 h 2636814"/>
                  <a:gd name="connsiteX475" fmla="*/ 568915 w 808166"/>
                  <a:gd name="connsiteY475" fmla="*/ 1759642 h 2636814"/>
                  <a:gd name="connsiteX476" fmla="*/ 570422 w 808166"/>
                  <a:gd name="connsiteY476" fmla="*/ 1760533 h 2636814"/>
                  <a:gd name="connsiteX477" fmla="*/ 570422 w 808166"/>
                  <a:gd name="connsiteY477" fmla="*/ 1760533 h 2636814"/>
                  <a:gd name="connsiteX478" fmla="*/ 571243 w 808166"/>
                  <a:gd name="connsiteY478" fmla="*/ 1762040 h 2636814"/>
                  <a:gd name="connsiteX479" fmla="*/ 571243 w 808166"/>
                  <a:gd name="connsiteY479" fmla="*/ 1762040 h 2636814"/>
                  <a:gd name="connsiteX480" fmla="*/ 571312 w 808166"/>
                  <a:gd name="connsiteY480" fmla="*/ 1762862 h 2636814"/>
                  <a:gd name="connsiteX481" fmla="*/ 566449 w 808166"/>
                  <a:gd name="connsiteY481" fmla="*/ 1768683 h 2636814"/>
                  <a:gd name="connsiteX482" fmla="*/ 562408 w 808166"/>
                  <a:gd name="connsiteY482" fmla="*/ 1774368 h 2636814"/>
                  <a:gd name="connsiteX483" fmla="*/ 560080 w 808166"/>
                  <a:gd name="connsiteY483" fmla="*/ 1779436 h 2636814"/>
                  <a:gd name="connsiteX484" fmla="*/ 558299 w 808166"/>
                  <a:gd name="connsiteY484" fmla="*/ 1782038 h 2636814"/>
                  <a:gd name="connsiteX485" fmla="*/ 558299 w 808166"/>
                  <a:gd name="connsiteY485" fmla="*/ 1782038 h 2636814"/>
                  <a:gd name="connsiteX486" fmla="*/ 540355 w 808166"/>
                  <a:gd name="connsiteY486" fmla="*/ 1781011 h 2636814"/>
                  <a:gd name="connsiteX487" fmla="*/ 512275 w 808166"/>
                  <a:gd name="connsiteY487" fmla="*/ 1781833 h 2636814"/>
                  <a:gd name="connsiteX488" fmla="*/ 511658 w 808166"/>
                  <a:gd name="connsiteY488" fmla="*/ 1790120 h 2636814"/>
                  <a:gd name="connsiteX489" fmla="*/ 511932 w 808166"/>
                  <a:gd name="connsiteY489" fmla="*/ 1792175 h 2636814"/>
                  <a:gd name="connsiteX490" fmla="*/ 542478 w 808166"/>
                  <a:gd name="connsiteY490" fmla="*/ 1804229 h 2636814"/>
                  <a:gd name="connsiteX491" fmla="*/ 545560 w 808166"/>
                  <a:gd name="connsiteY491" fmla="*/ 1805050 h 2636814"/>
                  <a:gd name="connsiteX492" fmla="*/ 545834 w 808166"/>
                  <a:gd name="connsiteY492" fmla="*/ 1805256 h 2636814"/>
                  <a:gd name="connsiteX493" fmla="*/ 553779 w 808166"/>
                  <a:gd name="connsiteY493" fmla="*/ 1813817 h 2636814"/>
                  <a:gd name="connsiteX494" fmla="*/ 557820 w 808166"/>
                  <a:gd name="connsiteY494" fmla="*/ 1822036 h 2636814"/>
                  <a:gd name="connsiteX495" fmla="*/ 557820 w 808166"/>
                  <a:gd name="connsiteY495" fmla="*/ 1822036 h 2636814"/>
                  <a:gd name="connsiteX496" fmla="*/ 557820 w 808166"/>
                  <a:gd name="connsiteY496" fmla="*/ 1822036 h 2636814"/>
                  <a:gd name="connsiteX497" fmla="*/ 557820 w 808166"/>
                  <a:gd name="connsiteY497" fmla="*/ 1822036 h 2636814"/>
                  <a:gd name="connsiteX498" fmla="*/ 557820 w 808166"/>
                  <a:gd name="connsiteY498" fmla="*/ 1822036 h 2636814"/>
                  <a:gd name="connsiteX499" fmla="*/ 553984 w 808166"/>
                  <a:gd name="connsiteY499" fmla="*/ 1830391 h 2636814"/>
                  <a:gd name="connsiteX500" fmla="*/ 551519 w 808166"/>
                  <a:gd name="connsiteY500" fmla="*/ 1835734 h 2636814"/>
                  <a:gd name="connsiteX501" fmla="*/ 551519 w 808166"/>
                  <a:gd name="connsiteY501" fmla="*/ 1835734 h 2636814"/>
                  <a:gd name="connsiteX502" fmla="*/ 545081 w 808166"/>
                  <a:gd name="connsiteY502" fmla="*/ 1839090 h 2636814"/>
                  <a:gd name="connsiteX503" fmla="*/ 545081 w 808166"/>
                  <a:gd name="connsiteY503" fmla="*/ 1839090 h 2636814"/>
                  <a:gd name="connsiteX504" fmla="*/ 533643 w 808166"/>
                  <a:gd name="connsiteY504" fmla="*/ 1845870 h 2636814"/>
                  <a:gd name="connsiteX505" fmla="*/ 537342 w 808166"/>
                  <a:gd name="connsiteY505" fmla="*/ 1865115 h 2636814"/>
                  <a:gd name="connsiteX506" fmla="*/ 540424 w 808166"/>
                  <a:gd name="connsiteY506" fmla="*/ 1873882 h 2636814"/>
                  <a:gd name="connsiteX507" fmla="*/ 535972 w 808166"/>
                  <a:gd name="connsiteY507" fmla="*/ 1879429 h 2636814"/>
                  <a:gd name="connsiteX508" fmla="*/ 529465 w 808166"/>
                  <a:gd name="connsiteY508" fmla="*/ 1887237 h 2636814"/>
                  <a:gd name="connsiteX509" fmla="*/ 532410 w 808166"/>
                  <a:gd name="connsiteY509" fmla="*/ 1907441 h 2636814"/>
                  <a:gd name="connsiteX510" fmla="*/ 535903 w 808166"/>
                  <a:gd name="connsiteY510" fmla="*/ 1923879 h 2636814"/>
                  <a:gd name="connsiteX511" fmla="*/ 534191 w 808166"/>
                  <a:gd name="connsiteY511" fmla="*/ 1926686 h 2636814"/>
                  <a:gd name="connsiteX512" fmla="*/ 522206 w 808166"/>
                  <a:gd name="connsiteY512" fmla="*/ 1941137 h 2636814"/>
                  <a:gd name="connsiteX513" fmla="*/ 521932 w 808166"/>
                  <a:gd name="connsiteY513" fmla="*/ 1957917 h 2636814"/>
                  <a:gd name="connsiteX514" fmla="*/ 524329 w 808166"/>
                  <a:gd name="connsiteY514" fmla="*/ 1964424 h 2636814"/>
                  <a:gd name="connsiteX515" fmla="*/ 509261 w 808166"/>
                  <a:gd name="connsiteY515" fmla="*/ 1974149 h 2636814"/>
                  <a:gd name="connsiteX516" fmla="*/ 497961 w 808166"/>
                  <a:gd name="connsiteY516" fmla="*/ 1980450 h 2636814"/>
                  <a:gd name="connsiteX517" fmla="*/ 486112 w 808166"/>
                  <a:gd name="connsiteY517" fmla="*/ 2012229 h 2636814"/>
                  <a:gd name="connsiteX518" fmla="*/ 486112 w 808166"/>
                  <a:gd name="connsiteY518" fmla="*/ 2012229 h 2636814"/>
                  <a:gd name="connsiteX519" fmla="*/ 485838 w 808166"/>
                  <a:gd name="connsiteY519" fmla="*/ 2014215 h 2636814"/>
                  <a:gd name="connsiteX520" fmla="*/ 485838 w 808166"/>
                  <a:gd name="connsiteY520" fmla="*/ 2014215 h 2636814"/>
                  <a:gd name="connsiteX521" fmla="*/ 493303 w 808166"/>
                  <a:gd name="connsiteY521" fmla="*/ 2026748 h 2636814"/>
                  <a:gd name="connsiteX522" fmla="*/ 493303 w 808166"/>
                  <a:gd name="connsiteY522" fmla="*/ 2026748 h 2636814"/>
                  <a:gd name="connsiteX523" fmla="*/ 497207 w 808166"/>
                  <a:gd name="connsiteY523" fmla="*/ 2030515 h 2636814"/>
                  <a:gd name="connsiteX524" fmla="*/ 498508 w 808166"/>
                  <a:gd name="connsiteY524" fmla="*/ 2037501 h 2636814"/>
                  <a:gd name="connsiteX525" fmla="*/ 499262 w 808166"/>
                  <a:gd name="connsiteY525" fmla="*/ 2046679 h 2636814"/>
                  <a:gd name="connsiteX526" fmla="*/ 496043 w 808166"/>
                  <a:gd name="connsiteY526" fmla="*/ 2047158 h 2636814"/>
                  <a:gd name="connsiteX527" fmla="*/ 485496 w 808166"/>
                  <a:gd name="connsiteY527" fmla="*/ 2054144 h 2636814"/>
                  <a:gd name="connsiteX528" fmla="*/ 484605 w 808166"/>
                  <a:gd name="connsiteY528" fmla="*/ 2067910 h 2636814"/>
                  <a:gd name="connsiteX529" fmla="*/ 483783 w 808166"/>
                  <a:gd name="connsiteY529" fmla="*/ 2081951 h 2636814"/>
                  <a:gd name="connsiteX530" fmla="*/ 463305 w 808166"/>
                  <a:gd name="connsiteY530" fmla="*/ 2106264 h 2636814"/>
                  <a:gd name="connsiteX531" fmla="*/ 450909 w 808166"/>
                  <a:gd name="connsiteY531" fmla="*/ 2118729 h 2636814"/>
                  <a:gd name="connsiteX532" fmla="*/ 445019 w 808166"/>
                  <a:gd name="connsiteY532" fmla="*/ 2119482 h 2636814"/>
                  <a:gd name="connsiteX533" fmla="*/ 435636 w 808166"/>
                  <a:gd name="connsiteY533" fmla="*/ 2120852 h 2636814"/>
                  <a:gd name="connsiteX534" fmla="*/ 427006 w 808166"/>
                  <a:gd name="connsiteY534" fmla="*/ 2137358 h 2636814"/>
                  <a:gd name="connsiteX535" fmla="*/ 427006 w 808166"/>
                  <a:gd name="connsiteY535" fmla="*/ 2137358 h 2636814"/>
                  <a:gd name="connsiteX536" fmla="*/ 426321 w 808166"/>
                  <a:gd name="connsiteY536" fmla="*/ 2140166 h 2636814"/>
                  <a:gd name="connsiteX537" fmla="*/ 426458 w 808166"/>
                  <a:gd name="connsiteY537" fmla="*/ 2178657 h 2636814"/>
                  <a:gd name="connsiteX538" fmla="*/ 426595 w 808166"/>
                  <a:gd name="connsiteY538" fmla="*/ 2181807 h 2636814"/>
                  <a:gd name="connsiteX539" fmla="*/ 438101 w 808166"/>
                  <a:gd name="connsiteY539" fmla="*/ 2194957 h 2636814"/>
                  <a:gd name="connsiteX540" fmla="*/ 443170 w 808166"/>
                  <a:gd name="connsiteY540" fmla="*/ 2199888 h 2636814"/>
                  <a:gd name="connsiteX541" fmla="*/ 444539 w 808166"/>
                  <a:gd name="connsiteY541" fmla="*/ 2210641 h 2636814"/>
                  <a:gd name="connsiteX542" fmla="*/ 448169 w 808166"/>
                  <a:gd name="connsiteY542" fmla="*/ 2232146 h 2636814"/>
                  <a:gd name="connsiteX543" fmla="*/ 458100 w 808166"/>
                  <a:gd name="connsiteY543" fmla="*/ 2235707 h 2636814"/>
                  <a:gd name="connsiteX544" fmla="*/ 458100 w 808166"/>
                  <a:gd name="connsiteY544" fmla="*/ 2235707 h 2636814"/>
                  <a:gd name="connsiteX545" fmla="*/ 467415 w 808166"/>
                  <a:gd name="connsiteY545" fmla="*/ 2230023 h 2636814"/>
                  <a:gd name="connsiteX546" fmla="*/ 476524 w 808166"/>
                  <a:gd name="connsiteY546" fmla="*/ 2224681 h 2636814"/>
                  <a:gd name="connsiteX547" fmla="*/ 490564 w 808166"/>
                  <a:gd name="connsiteY547" fmla="*/ 2224818 h 2636814"/>
                  <a:gd name="connsiteX548" fmla="*/ 496933 w 808166"/>
                  <a:gd name="connsiteY548" fmla="*/ 2228242 h 2636814"/>
                  <a:gd name="connsiteX549" fmla="*/ 498782 w 808166"/>
                  <a:gd name="connsiteY549" fmla="*/ 2236872 h 2636814"/>
                  <a:gd name="connsiteX550" fmla="*/ 499193 w 808166"/>
                  <a:gd name="connsiteY550" fmla="*/ 2247213 h 2636814"/>
                  <a:gd name="connsiteX551" fmla="*/ 496728 w 808166"/>
                  <a:gd name="connsiteY551" fmla="*/ 2254336 h 2636814"/>
                  <a:gd name="connsiteX552" fmla="*/ 493646 w 808166"/>
                  <a:gd name="connsiteY552" fmla="*/ 2262829 h 2636814"/>
                  <a:gd name="connsiteX553" fmla="*/ 499056 w 808166"/>
                  <a:gd name="connsiteY553" fmla="*/ 2272280 h 2636814"/>
                  <a:gd name="connsiteX554" fmla="*/ 499056 w 808166"/>
                  <a:gd name="connsiteY554" fmla="*/ 2272280 h 2636814"/>
                  <a:gd name="connsiteX555" fmla="*/ 502549 w 808166"/>
                  <a:gd name="connsiteY555" fmla="*/ 2275773 h 2636814"/>
                  <a:gd name="connsiteX556" fmla="*/ 499947 w 808166"/>
                  <a:gd name="connsiteY556" fmla="*/ 2284403 h 2636814"/>
                  <a:gd name="connsiteX557" fmla="*/ 499947 w 808166"/>
                  <a:gd name="connsiteY557" fmla="*/ 2284403 h 2636814"/>
                  <a:gd name="connsiteX558" fmla="*/ 496796 w 808166"/>
                  <a:gd name="connsiteY558" fmla="*/ 2293923 h 2636814"/>
                  <a:gd name="connsiteX559" fmla="*/ 507344 w 808166"/>
                  <a:gd name="connsiteY559" fmla="*/ 2305840 h 2636814"/>
                  <a:gd name="connsiteX560" fmla="*/ 517480 w 808166"/>
                  <a:gd name="connsiteY560" fmla="*/ 2313100 h 2636814"/>
                  <a:gd name="connsiteX561" fmla="*/ 517480 w 808166"/>
                  <a:gd name="connsiteY561" fmla="*/ 2313100 h 2636814"/>
                  <a:gd name="connsiteX562" fmla="*/ 521041 w 808166"/>
                  <a:gd name="connsiteY562" fmla="*/ 2320633 h 2636814"/>
                  <a:gd name="connsiteX563" fmla="*/ 535492 w 808166"/>
                  <a:gd name="connsiteY563" fmla="*/ 2334057 h 2636814"/>
                  <a:gd name="connsiteX564" fmla="*/ 602543 w 808166"/>
                  <a:gd name="connsiteY564" fmla="*/ 2333509 h 2636814"/>
                  <a:gd name="connsiteX565" fmla="*/ 645485 w 808166"/>
                  <a:gd name="connsiteY565" fmla="*/ 2332550 h 2636814"/>
                  <a:gd name="connsiteX566" fmla="*/ 684181 w 808166"/>
                  <a:gd name="connsiteY566" fmla="*/ 2349878 h 2636814"/>
                  <a:gd name="connsiteX567" fmla="*/ 684181 w 808166"/>
                  <a:gd name="connsiteY567" fmla="*/ 2349878 h 2636814"/>
                  <a:gd name="connsiteX568" fmla="*/ 3061 w 808166"/>
                  <a:gd name="connsiteY568" fmla="*/ 1010171 h 2636814"/>
                  <a:gd name="connsiteX569" fmla="*/ 6965 w 808166"/>
                  <a:gd name="connsiteY569" fmla="*/ 1025033 h 2636814"/>
                  <a:gd name="connsiteX570" fmla="*/ 3061 w 808166"/>
                  <a:gd name="connsiteY570" fmla="*/ 1010171 h 2636814"/>
                  <a:gd name="connsiteX571" fmla="*/ 3061 w 808166"/>
                  <a:gd name="connsiteY571" fmla="*/ 1010171 h 2636814"/>
                  <a:gd name="connsiteX572" fmla="*/ 112917 w 808166"/>
                  <a:gd name="connsiteY572" fmla="*/ 1008459 h 2636814"/>
                  <a:gd name="connsiteX573" fmla="*/ 110452 w 808166"/>
                  <a:gd name="connsiteY573" fmla="*/ 1024006 h 2636814"/>
                  <a:gd name="connsiteX574" fmla="*/ 127026 w 808166"/>
                  <a:gd name="connsiteY574" fmla="*/ 1019417 h 2636814"/>
                  <a:gd name="connsiteX575" fmla="*/ 112917 w 808166"/>
                  <a:gd name="connsiteY575" fmla="*/ 1008459 h 2636814"/>
                  <a:gd name="connsiteX576" fmla="*/ 112917 w 808166"/>
                  <a:gd name="connsiteY576" fmla="*/ 1008459 h 2636814"/>
                  <a:gd name="connsiteX577" fmla="*/ 589051 w 808166"/>
                  <a:gd name="connsiteY577" fmla="*/ 2573699 h 2636814"/>
                  <a:gd name="connsiteX578" fmla="*/ 617336 w 808166"/>
                  <a:gd name="connsiteY578" fmla="*/ 2591164 h 2636814"/>
                  <a:gd name="connsiteX579" fmla="*/ 622815 w 808166"/>
                  <a:gd name="connsiteY579" fmla="*/ 2577946 h 2636814"/>
                  <a:gd name="connsiteX580" fmla="*/ 609392 w 808166"/>
                  <a:gd name="connsiteY580" fmla="*/ 2574590 h 2636814"/>
                  <a:gd name="connsiteX581" fmla="*/ 590694 w 808166"/>
                  <a:gd name="connsiteY581" fmla="*/ 2567193 h 2636814"/>
                  <a:gd name="connsiteX582" fmla="*/ 589051 w 808166"/>
                  <a:gd name="connsiteY582" fmla="*/ 2573699 h 2636814"/>
                  <a:gd name="connsiteX583" fmla="*/ 589051 w 808166"/>
                  <a:gd name="connsiteY583" fmla="*/ 2573699 h 2636814"/>
                  <a:gd name="connsiteX584" fmla="*/ 674045 w 808166"/>
                  <a:gd name="connsiteY584" fmla="*/ 2574658 h 2636814"/>
                  <a:gd name="connsiteX585" fmla="*/ 668771 w 808166"/>
                  <a:gd name="connsiteY585" fmla="*/ 2583630 h 2636814"/>
                  <a:gd name="connsiteX586" fmla="*/ 676921 w 808166"/>
                  <a:gd name="connsiteY586" fmla="*/ 2588424 h 2636814"/>
                  <a:gd name="connsiteX587" fmla="*/ 682606 w 808166"/>
                  <a:gd name="connsiteY587" fmla="*/ 2581028 h 2636814"/>
                  <a:gd name="connsiteX588" fmla="*/ 696235 w 808166"/>
                  <a:gd name="connsiteY588" fmla="*/ 2580342 h 2636814"/>
                  <a:gd name="connsiteX589" fmla="*/ 688085 w 808166"/>
                  <a:gd name="connsiteY589" fmla="*/ 2573973 h 2636814"/>
                  <a:gd name="connsiteX590" fmla="*/ 674045 w 808166"/>
                  <a:gd name="connsiteY590" fmla="*/ 2574658 h 2636814"/>
                  <a:gd name="connsiteX591" fmla="*/ 674045 w 808166"/>
                  <a:gd name="connsiteY591" fmla="*/ 2574658 h 2636814"/>
                  <a:gd name="connsiteX592" fmla="*/ 709043 w 808166"/>
                  <a:gd name="connsiteY592" fmla="*/ 2586164 h 2636814"/>
                  <a:gd name="connsiteX593" fmla="*/ 701783 w 808166"/>
                  <a:gd name="connsiteY593" fmla="*/ 2596438 h 2636814"/>
                  <a:gd name="connsiteX594" fmla="*/ 717878 w 808166"/>
                  <a:gd name="connsiteY594" fmla="*/ 2593287 h 2636814"/>
                  <a:gd name="connsiteX595" fmla="*/ 733082 w 808166"/>
                  <a:gd name="connsiteY595" fmla="*/ 2593081 h 2636814"/>
                  <a:gd name="connsiteX596" fmla="*/ 709043 w 808166"/>
                  <a:gd name="connsiteY596" fmla="*/ 2586164 h 2636814"/>
                  <a:gd name="connsiteX597" fmla="*/ 709043 w 808166"/>
                  <a:gd name="connsiteY597" fmla="*/ 2586164 h 2636814"/>
                  <a:gd name="connsiteX598" fmla="*/ 659936 w 808166"/>
                  <a:gd name="connsiteY598" fmla="*/ 2593561 h 2636814"/>
                  <a:gd name="connsiteX599" fmla="*/ 653772 w 808166"/>
                  <a:gd name="connsiteY599" fmla="*/ 2601848 h 2636814"/>
                  <a:gd name="connsiteX600" fmla="*/ 667744 w 808166"/>
                  <a:gd name="connsiteY600" fmla="*/ 2613696 h 2636814"/>
                  <a:gd name="connsiteX601" fmla="*/ 674661 w 808166"/>
                  <a:gd name="connsiteY601" fmla="*/ 2604313 h 2636814"/>
                  <a:gd name="connsiteX602" fmla="*/ 678360 w 808166"/>
                  <a:gd name="connsiteY602" fmla="*/ 2600615 h 2636814"/>
                  <a:gd name="connsiteX603" fmla="*/ 659936 w 808166"/>
                  <a:gd name="connsiteY603" fmla="*/ 2593561 h 2636814"/>
                  <a:gd name="connsiteX604" fmla="*/ 659936 w 808166"/>
                  <a:gd name="connsiteY604" fmla="*/ 2593561 h 2636814"/>
                  <a:gd name="connsiteX605" fmla="*/ 788626 w 808166"/>
                  <a:gd name="connsiteY605" fmla="*/ 2621984 h 2636814"/>
                  <a:gd name="connsiteX606" fmla="*/ 783147 w 808166"/>
                  <a:gd name="connsiteY606" fmla="*/ 2631024 h 2636814"/>
                  <a:gd name="connsiteX607" fmla="*/ 799037 w 808166"/>
                  <a:gd name="connsiteY607" fmla="*/ 2639174 h 2636814"/>
                  <a:gd name="connsiteX608" fmla="*/ 797256 w 808166"/>
                  <a:gd name="connsiteY608" fmla="*/ 2627326 h 2636814"/>
                  <a:gd name="connsiteX609" fmla="*/ 788626 w 808166"/>
                  <a:gd name="connsiteY609" fmla="*/ 2621984 h 2636814"/>
                  <a:gd name="connsiteX610" fmla="*/ 788626 w 808166"/>
                  <a:gd name="connsiteY610" fmla="*/ 2621984 h 2636814"/>
                  <a:gd name="connsiteX611" fmla="*/ 739726 w 808166"/>
                  <a:gd name="connsiteY611" fmla="*/ 2606094 h 2636814"/>
                  <a:gd name="connsiteX612" fmla="*/ 728767 w 808166"/>
                  <a:gd name="connsiteY612" fmla="*/ 2607669 h 2636814"/>
                  <a:gd name="connsiteX613" fmla="*/ 740205 w 808166"/>
                  <a:gd name="connsiteY613" fmla="*/ 2622326 h 2636814"/>
                  <a:gd name="connsiteX614" fmla="*/ 757190 w 808166"/>
                  <a:gd name="connsiteY614" fmla="*/ 2633627 h 2636814"/>
                  <a:gd name="connsiteX615" fmla="*/ 759519 w 808166"/>
                  <a:gd name="connsiteY615" fmla="*/ 2617737 h 2636814"/>
                  <a:gd name="connsiteX616" fmla="*/ 739726 w 808166"/>
                  <a:gd name="connsiteY616" fmla="*/ 2606094 h 2636814"/>
                  <a:gd name="connsiteX617" fmla="*/ 739726 w 808166"/>
                  <a:gd name="connsiteY617" fmla="*/ 2606094 h 2636814"/>
                  <a:gd name="connsiteX618" fmla="*/ 631103 w 808166"/>
                  <a:gd name="connsiteY618" fmla="*/ 2383506 h 2636814"/>
                  <a:gd name="connsiteX619" fmla="*/ 616994 w 808166"/>
                  <a:gd name="connsiteY619" fmla="*/ 2390903 h 2636814"/>
                  <a:gd name="connsiteX620" fmla="*/ 630075 w 808166"/>
                  <a:gd name="connsiteY620" fmla="*/ 2401861 h 2636814"/>
                  <a:gd name="connsiteX621" fmla="*/ 630760 w 808166"/>
                  <a:gd name="connsiteY621" fmla="*/ 2410696 h 2636814"/>
                  <a:gd name="connsiteX622" fmla="*/ 615898 w 808166"/>
                  <a:gd name="connsiteY622" fmla="*/ 2406450 h 2636814"/>
                  <a:gd name="connsiteX623" fmla="*/ 614460 w 808166"/>
                  <a:gd name="connsiteY623" fmla="*/ 2421654 h 2636814"/>
                  <a:gd name="connsiteX624" fmla="*/ 615145 w 808166"/>
                  <a:gd name="connsiteY624" fmla="*/ 2438228 h 2636814"/>
                  <a:gd name="connsiteX625" fmla="*/ 627884 w 808166"/>
                  <a:gd name="connsiteY625" fmla="*/ 2449187 h 2636814"/>
                  <a:gd name="connsiteX626" fmla="*/ 643431 w 808166"/>
                  <a:gd name="connsiteY626" fmla="*/ 2438228 h 2636814"/>
                  <a:gd name="connsiteX627" fmla="*/ 669182 w 808166"/>
                  <a:gd name="connsiteY627" fmla="*/ 2435763 h 2636814"/>
                  <a:gd name="connsiteX628" fmla="*/ 678017 w 808166"/>
                  <a:gd name="connsiteY628" fmla="*/ 2444598 h 2636814"/>
                  <a:gd name="connsiteX629" fmla="*/ 659114 w 808166"/>
                  <a:gd name="connsiteY629" fmla="*/ 2456789 h 2636814"/>
                  <a:gd name="connsiteX630" fmla="*/ 636856 w 808166"/>
                  <a:gd name="connsiteY630" fmla="*/ 2464528 h 2636814"/>
                  <a:gd name="connsiteX631" fmla="*/ 631582 w 808166"/>
                  <a:gd name="connsiteY631" fmla="*/ 2479733 h 2636814"/>
                  <a:gd name="connsiteX632" fmla="*/ 639321 w 808166"/>
                  <a:gd name="connsiteY632" fmla="*/ 2494252 h 2636814"/>
                  <a:gd name="connsiteX633" fmla="*/ 659457 w 808166"/>
                  <a:gd name="connsiteY633" fmla="*/ 2502745 h 2636814"/>
                  <a:gd name="connsiteX634" fmla="*/ 694797 w 808166"/>
                  <a:gd name="connsiteY634" fmla="*/ 2521100 h 2636814"/>
                  <a:gd name="connsiteX635" fmla="*/ 701166 w 808166"/>
                  <a:gd name="connsiteY635" fmla="*/ 2530277 h 2636814"/>
                  <a:gd name="connsiteX636" fmla="*/ 673634 w 808166"/>
                  <a:gd name="connsiteY636" fmla="*/ 2543701 h 2636814"/>
                  <a:gd name="connsiteX637" fmla="*/ 683154 w 808166"/>
                  <a:gd name="connsiteY637" fmla="*/ 2527469 h 2636814"/>
                  <a:gd name="connsiteX638" fmla="*/ 669730 w 808166"/>
                  <a:gd name="connsiteY638" fmla="*/ 2521442 h 2636814"/>
                  <a:gd name="connsiteX639" fmla="*/ 661991 w 808166"/>
                  <a:gd name="connsiteY639" fmla="*/ 2525346 h 2636814"/>
                  <a:gd name="connsiteX640" fmla="*/ 650690 w 808166"/>
                  <a:gd name="connsiteY640" fmla="*/ 2516854 h 2636814"/>
                  <a:gd name="connsiteX641" fmla="*/ 654937 w 808166"/>
                  <a:gd name="connsiteY641" fmla="*/ 2535551 h 2636814"/>
                  <a:gd name="connsiteX642" fmla="*/ 635897 w 808166"/>
                  <a:gd name="connsiteY642" fmla="*/ 2512265 h 2636814"/>
                  <a:gd name="connsiteX643" fmla="*/ 630212 w 808166"/>
                  <a:gd name="connsiteY643" fmla="*/ 2523908 h 2636814"/>
                  <a:gd name="connsiteX644" fmla="*/ 613638 w 808166"/>
                  <a:gd name="connsiteY644" fmla="*/ 2517881 h 2636814"/>
                  <a:gd name="connsiteX645" fmla="*/ 622815 w 808166"/>
                  <a:gd name="connsiteY645" fmla="*/ 2533086 h 2636814"/>
                  <a:gd name="connsiteX646" fmla="*/ 605145 w 808166"/>
                  <a:gd name="connsiteY646" fmla="*/ 2529182 h 2636814"/>
                  <a:gd name="connsiteX647" fmla="*/ 595625 w 808166"/>
                  <a:gd name="connsiteY647" fmla="*/ 2534113 h 2636814"/>
                  <a:gd name="connsiteX648" fmla="*/ 592817 w 808166"/>
                  <a:gd name="connsiteY648" fmla="*/ 2521031 h 2636814"/>
                  <a:gd name="connsiteX649" fmla="*/ 574805 w 808166"/>
                  <a:gd name="connsiteY649" fmla="*/ 2527058 h 2636814"/>
                  <a:gd name="connsiteX650" fmla="*/ 552888 w 808166"/>
                  <a:gd name="connsiteY650" fmla="*/ 2527401 h 2636814"/>
                  <a:gd name="connsiteX651" fmla="*/ 535218 w 808166"/>
                  <a:gd name="connsiteY651" fmla="*/ 2528086 h 2636814"/>
                  <a:gd name="connsiteX652" fmla="*/ 525356 w 808166"/>
                  <a:gd name="connsiteY652" fmla="*/ 2535482 h 2636814"/>
                  <a:gd name="connsiteX653" fmla="*/ 527479 w 808166"/>
                  <a:gd name="connsiteY653" fmla="*/ 2545756 h 2636814"/>
                  <a:gd name="connsiteX654" fmla="*/ 544807 w 808166"/>
                  <a:gd name="connsiteY654" fmla="*/ 2542605 h 2636814"/>
                  <a:gd name="connsiteX655" fmla="*/ 553984 w 808166"/>
                  <a:gd name="connsiteY655" fmla="*/ 2537332 h 2636814"/>
                  <a:gd name="connsiteX656" fmla="*/ 564942 w 808166"/>
                  <a:gd name="connsiteY656" fmla="*/ 2544728 h 2636814"/>
                  <a:gd name="connsiteX657" fmla="*/ 575901 w 808166"/>
                  <a:gd name="connsiteY657" fmla="*/ 2538359 h 2636814"/>
                  <a:gd name="connsiteX658" fmla="*/ 579462 w 808166"/>
                  <a:gd name="connsiteY658" fmla="*/ 2550002 h 2636814"/>
                  <a:gd name="connsiteX659" fmla="*/ 587201 w 808166"/>
                  <a:gd name="connsiteY659" fmla="*/ 2543975 h 2636814"/>
                  <a:gd name="connsiteX660" fmla="*/ 606995 w 808166"/>
                  <a:gd name="connsiteY660" fmla="*/ 2541852 h 2636814"/>
                  <a:gd name="connsiteX661" fmla="*/ 596379 w 808166"/>
                  <a:gd name="connsiteY661" fmla="*/ 2553495 h 2636814"/>
                  <a:gd name="connsiteX662" fmla="*/ 624665 w 808166"/>
                  <a:gd name="connsiteY662" fmla="*/ 2546440 h 2636814"/>
                  <a:gd name="connsiteX663" fmla="*/ 625692 w 808166"/>
                  <a:gd name="connsiteY663" fmla="*/ 2559864 h 2636814"/>
                  <a:gd name="connsiteX664" fmla="*/ 640143 w 808166"/>
                  <a:gd name="connsiteY664" fmla="*/ 2548221 h 2636814"/>
                  <a:gd name="connsiteX665" fmla="*/ 648293 w 808166"/>
                  <a:gd name="connsiteY665" fmla="*/ 2556371 h 2636814"/>
                  <a:gd name="connsiteX666" fmla="*/ 657813 w 808166"/>
                  <a:gd name="connsiteY666" fmla="*/ 2547537 h 2636814"/>
                  <a:gd name="connsiteX667" fmla="*/ 665210 w 808166"/>
                  <a:gd name="connsiteY667" fmla="*/ 2558152 h 2636814"/>
                  <a:gd name="connsiteX668" fmla="*/ 691373 w 808166"/>
                  <a:gd name="connsiteY668" fmla="*/ 2564179 h 2636814"/>
                  <a:gd name="connsiteX669" fmla="*/ 702331 w 808166"/>
                  <a:gd name="connsiteY669" fmla="*/ 2555002 h 2636814"/>
                  <a:gd name="connsiteX670" fmla="*/ 723151 w 808166"/>
                  <a:gd name="connsiteY670" fmla="*/ 2561371 h 2636814"/>
                  <a:gd name="connsiteX671" fmla="*/ 744314 w 808166"/>
                  <a:gd name="connsiteY671" fmla="*/ 2568425 h 2636814"/>
                  <a:gd name="connsiteX672" fmla="*/ 751026 w 808166"/>
                  <a:gd name="connsiteY672" fmla="*/ 2588904 h 2636814"/>
                  <a:gd name="connsiteX673" fmla="*/ 765477 w 808166"/>
                  <a:gd name="connsiteY673" fmla="*/ 2592807 h 2636814"/>
                  <a:gd name="connsiteX674" fmla="*/ 781709 w 808166"/>
                  <a:gd name="connsiteY674" fmla="*/ 2587123 h 2636814"/>
                  <a:gd name="connsiteX675" fmla="*/ 794448 w 808166"/>
                  <a:gd name="connsiteY675" fmla="*/ 2592054 h 2636814"/>
                  <a:gd name="connsiteX676" fmla="*/ 807187 w 808166"/>
                  <a:gd name="connsiteY676" fmla="*/ 2589246 h 2636814"/>
                  <a:gd name="connsiteX677" fmla="*/ 810748 w 808166"/>
                  <a:gd name="connsiteY677" fmla="*/ 2578973 h 2636814"/>
                  <a:gd name="connsiteX678" fmla="*/ 800133 w 808166"/>
                  <a:gd name="connsiteY678" fmla="*/ 2570480 h 2636814"/>
                  <a:gd name="connsiteX679" fmla="*/ 802735 w 808166"/>
                  <a:gd name="connsiteY679" fmla="*/ 2564864 h 2636814"/>
                  <a:gd name="connsiteX680" fmla="*/ 796160 w 808166"/>
                  <a:gd name="connsiteY680" fmla="*/ 2562398 h 2636814"/>
                  <a:gd name="connsiteX681" fmla="*/ 772326 w 808166"/>
                  <a:gd name="connsiteY681" fmla="*/ 2560070 h 2636814"/>
                  <a:gd name="connsiteX682" fmla="*/ 772326 w 808166"/>
                  <a:gd name="connsiteY682" fmla="*/ 2560070 h 2636814"/>
                  <a:gd name="connsiteX683" fmla="*/ 749177 w 808166"/>
                  <a:gd name="connsiteY683" fmla="*/ 2557810 h 2636814"/>
                  <a:gd name="connsiteX684" fmla="*/ 733699 w 808166"/>
                  <a:gd name="connsiteY684" fmla="*/ 2554865 h 2636814"/>
                  <a:gd name="connsiteX685" fmla="*/ 724932 w 808166"/>
                  <a:gd name="connsiteY685" fmla="*/ 2547399 h 2636814"/>
                  <a:gd name="connsiteX686" fmla="*/ 721165 w 808166"/>
                  <a:gd name="connsiteY686" fmla="*/ 2531510 h 2636814"/>
                  <a:gd name="connsiteX687" fmla="*/ 719795 w 808166"/>
                  <a:gd name="connsiteY687" fmla="*/ 2517265 h 2636814"/>
                  <a:gd name="connsiteX688" fmla="*/ 717330 w 808166"/>
                  <a:gd name="connsiteY688" fmla="*/ 2499046 h 2636814"/>
                  <a:gd name="connsiteX689" fmla="*/ 713974 w 808166"/>
                  <a:gd name="connsiteY689" fmla="*/ 2474527 h 2636814"/>
                  <a:gd name="connsiteX690" fmla="*/ 713768 w 808166"/>
                  <a:gd name="connsiteY690" fmla="*/ 2419052 h 2636814"/>
                  <a:gd name="connsiteX691" fmla="*/ 714248 w 808166"/>
                  <a:gd name="connsiteY691" fmla="*/ 2378438 h 2636814"/>
                  <a:gd name="connsiteX692" fmla="*/ 709728 w 808166"/>
                  <a:gd name="connsiteY692" fmla="*/ 2379328 h 2636814"/>
                  <a:gd name="connsiteX693" fmla="*/ 682743 w 808166"/>
                  <a:gd name="connsiteY693" fmla="*/ 2372822 h 2636814"/>
                  <a:gd name="connsiteX694" fmla="*/ 671785 w 808166"/>
                  <a:gd name="connsiteY694" fmla="*/ 2367685 h 2636814"/>
                  <a:gd name="connsiteX695" fmla="*/ 666511 w 808166"/>
                  <a:gd name="connsiteY695" fmla="*/ 2385698 h 2636814"/>
                  <a:gd name="connsiteX696" fmla="*/ 650622 w 808166"/>
                  <a:gd name="connsiteY696" fmla="*/ 2396108 h 2636814"/>
                  <a:gd name="connsiteX697" fmla="*/ 631103 w 808166"/>
                  <a:gd name="connsiteY697" fmla="*/ 2383506 h 2636814"/>
                  <a:gd name="connsiteX698" fmla="*/ 631103 w 808166"/>
                  <a:gd name="connsiteY698" fmla="*/ 2383506 h 2636814"/>
                  <a:gd name="connsiteX699" fmla="*/ 607405 w 808166"/>
                  <a:gd name="connsiteY699" fmla="*/ 2454666 h 2636814"/>
                  <a:gd name="connsiteX700" fmla="*/ 595557 w 808166"/>
                  <a:gd name="connsiteY700" fmla="*/ 2465966 h 2636814"/>
                  <a:gd name="connsiteX701" fmla="*/ 595009 w 808166"/>
                  <a:gd name="connsiteY701" fmla="*/ 2476377 h 2636814"/>
                  <a:gd name="connsiteX702" fmla="*/ 585489 w 808166"/>
                  <a:gd name="connsiteY702" fmla="*/ 2480418 h 2636814"/>
                  <a:gd name="connsiteX703" fmla="*/ 586585 w 808166"/>
                  <a:gd name="connsiteY703" fmla="*/ 2495622 h 2636814"/>
                  <a:gd name="connsiteX704" fmla="*/ 601447 w 808166"/>
                  <a:gd name="connsiteY704" fmla="*/ 2502677 h 2636814"/>
                  <a:gd name="connsiteX705" fmla="*/ 611309 w 808166"/>
                  <a:gd name="connsiteY705" fmla="*/ 2507813 h 2636814"/>
                  <a:gd name="connsiteX706" fmla="*/ 603022 w 808166"/>
                  <a:gd name="connsiteY706" fmla="*/ 2493362 h 2636814"/>
                  <a:gd name="connsiteX707" fmla="*/ 601995 w 808166"/>
                  <a:gd name="connsiteY707" fmla="*/ 2484184 h 2636814"/>
                  <a:gd name="connsiteX708" fmla="*/ 612611 w 808166"/>
                  <a:gd name="connsiteY708" fmla="*/ 2487198 h 2636814"/>
                  <a:gd name="connsiteX709" fmla="*/ 612816 w 808166"/>
                  <a:gd name="connsiteY709" fmla="*/ 2479048 h 2636814"/>
                  <a:gd name="connsiteX710" fmla="*/ 609255 w 808166"/>
                  <a:gd name="connsiteY710" fmla="*/ 2464597 h 2636814"/>
                  <a:gd name="connsiteX711" fmla="*/ 607405 w 808166"/>
                  <a:gd name="connsiteY711" fmla="*/ 2454666 h 2636814"/>
                  <a:gd name="connsiteX712" fmla="*/ 607405 w 808166"/>
                  <a:gd name="connsiteY712" fmla="*/ 2454666 h 2636814"/>
                  <a:gd name="connsiteX713" fmla="*/ 562819 w 808166"/>
                  <a:gd name="connsiteY713" fmla="*/ 2491650 h 2636814"/>
                  <a:gd name="connsiteX714" fmla="*/ 547957 w 808166"/>
                  <a:gd name="connsiteY714" fmla="*/ 2497677 h 2636814"/>
                  <a:gd name="connsiteX715" fmla="*/ 546519 w 808166"/>
                  <a:gd name="connsiteY715" fmla="*/ 2508293 h 2636814"/>
                  <a:gd name="connsiteX716" fmla="*/ 558505 w 808166"/>
                  <a:gd name="connsiteY716" fmla="*/ 2503361 h 2636814"/>
                  <a:gd name="connsiteX717" fmla="*/ 568915 w 808166"/>
                  <a:gd name="connsiteY717" fmla="*/ 2506717 h 2636814"/>
                  <a:gd name="connsiteX718" fmla="*/ 562819 w 808166"/>
                  <a:gd name="connsiteY718" fmla="*/ 2491650 h 2636814"/>
                  <a:gd name="connsiteX719" fmla="*/ 562819 w 808166"/>
                  <a:gd name="connsiteY719" fmla="*/ 2491650 h 2636814"/>
                  <a:gd name="connsiteX720" fmla="*/ 516384 w 808166"/>
                  <a:gd name="connsiteY720" fmla="*/ 2499389 h 2636814"/>
                  <a:gd name="connsiteX721" fmla="*/ 529465 w 808166"/>
                  <a:gd name="connsiteY721" fmla="*/ 2517607 h 2636814"/>
                  <a:gd name="connsiteX722" fmla="*/ 531041 w 808166"/>
                  <a:gd name="connsiteY722" fmla="*/ 2502608 h 2636814"/>
                  <a:gd name="connsiteX723" fmla="*/ 534944 w 808166"/>
                  <a:gd name="connsiteY723" fmla="*/ 2495006 h 2636814"/>
                  <a:gd name="connsiteX724" fmla="*/ 540424 w 808166"/>
                  <a:gd name="connsiteY724" fmla="*/ 2489390 h 2636814"/>
                  <a:gd name="connsiteX725" fmla="*/ 532821 w 808166"/>
                  <a:gd name="connsiteY725" fmla="*/ 2483705 h 2636814"/>
                  <a:gd name="connsiteX726" fmla="*/ 521726 w 808166"/>
                  <a:gd name="connsiteY726" fmla="*/ 2481376 h 2636814"/>
                  <a:gd name="connsiteX727" fmla="*/ 514809 w 808166"/>
                  <a:gd name="connsiteY727" fmla="*/ 2490212 h 2636814"/>
                  <a:gd name="connsiteX728" fmla="*/ 516384 w 808166"/>
                  <a:gd name="connsiteY728" fmla="*/ 2499389 h 2636814"/>
                  <a:gd name="connsiteX729" fmla="*/ 516384 w 808166"/>
                  <a:gd name="connsiteY729" fmla="*/ 2499389 h 2636814"/>
                  <a:gd name="connsiteX730" fmla="*/ 430568 w 808166"/>
                  <a:gd name="connsiteY730" fmla="*/ 2495553 h 2636814"/>
                  <a:gd name="connsiteX731" fmla="*/ 441526 w 808166"/>
                  <a:gd name="connsiteY731" fmla="*/ 2495896 h 2636814"/>
                  <a:gd name="connsiteX732" fmla="*/ 448238 w 808166"/>
                  <a:gd name="connsiteY732" fmla="*/ 2507197 h 2636814"/>
                  <a:gd name="connsiteX733" fmla="*/ 431253 w 808166"/>
                  <a:gd name="connsiteY733" fmla="*/ 2502950 h 2636814"/>
                  <a:gd name="connsiteX734" fmla="*/ 430568 w 808166"/>
                  <a:gd name="connsiteY734" fmla="*/ 2495553 h 2636814"/>
                  <a:gd name="connsiteX735" fmla="*/ 430568 w 808166"/>
                  <a:gd name="connsiteY735" fmla="*/ 2495553 h 2636814"/>
                  <a:gd name="connsiteX736" fmla="*/ 489536 w 808166"/>
                  <a:gd name="connsiteY736" fmla="*/ 2519730 h 2636814"/>
                  <a:gd name="connsiteX737" fmla="*/ 488852 w 808166"/>
                  <a:gd name="connsiteY737" fmla="*/ 2530483 h 2636814"/>
                  <a:gd name="connsiteX738" fmla="*/ 499125 w 808166"/>
                  <a:gd name="connsiteY738" fmla="*/ 2525209 h 2636814"/>
                  <a:gd name="connsiteX739" fmla="*/ 489536 w 808166"/>
                  <a:gd name="connsiteY739" fmla="*/ 2519730 h 2636814"/>
                  <a:gd name="connsiteX740" fmla="*/ 489536 w 808166"/>
                  <a:gd name="connsiteY740" fmla="*/ 2519730 h 2636814"/>
                  <a:gd name="connsiteX741" fmla="*/ 415500 w 808166"/>
                  <a:gd name="connsiteY741" fmla="*/ 2422887 h 2636814"/>
                  <a:gd name="connsiteX742" fmla="*/ 423650 w 808166"/>
                  <a:gd name="connsiteY742" fmla="*/ 2435421 h 2636814"/>
                  <a:gd name="connsiteX743" fmla="*/ 429677 w 808166"/>
                  <a:gd name="connsiteY743" fmla="*/ 2428024 h 2636814"/>
                  <a:gd name="connsiteX744" fmla="*/ 425637 w 808166"/>
                  <a:gd name="connsiteY744" fmla="*/ 2414943 h 2636814"/>
                  <a:gd name="connsiteX745" fmla="*/ 413993 w 808166"/>
                  <a:gd name="connsiteY745" fmla="*/ 2415833 h 2636814"/>
                  <a:gd name="connsiteX746" fmla="*/ 415500 w 808166"/>
                  <a:gd name="connsiteY746" fmla="*/ 2422887 h 2636814"/>
                  <a:gd name="connsiteX747" fmla="*/ 415500 w 808166"/>
                  <a:gd name="connsiteY747" fmla="*/ 2422887 h 2636814"/>
                  <a:gd name="connsiteX748" fmla="*/ 374612 w 808166"/>
                  <a:gd name="connsiteY748" fmla="*/ 2309401 h 2636814"/>
                  <a:gd name="connsiteX749" fmla="*/ 393310 w 808166"/>
                  <a:gd name="connsiteY749" fmla="*/ 2327619 h 2636814"/>
                  <a:gd name="connsiteX750" fmla="*/ 401802 w 808166"/>
                  <a:gd name="connsiteY750" fmla="*/ 2323578 h 2636814"/>
                  <a:gd name="connsiteX751" fmla="*/ 383242 w 808166"/>
                  <a:gd name="connsiteY751" fmla="*/ 2310497 h 2636814"/>
                  <a:gd name="connsiteX752" fmla="*/ 374612 w 808166"/>
                  <a:gd name="connsiteY752" fmla="*/ 2309401 h 2636814"/>
                  <a:gd name="connsiteX753" fmla="*/ 374612 w 808166"/>
                  <a:gd name="connsiteY753" fmla="*/ 2309401 h 2636814"/>
                  <a:gd name="connsiteX754" fmla="*/ 358997 w 808166"/>
                  <a:gd name="connsiteY754" fmla="*/ 2356384 h 2636814"/>
                  <a:gd name="connsiteX755" fmla="*/ 366668 w 808166"/>
                  <a:gd name="connsiteY755" fmla="*/ 2365562 h 2636814"/>
                  <a:gd name="connsiteX756" fmla="*/ 376667 w 808166"/>
                  <a:gd name="connsiteY756" fmla="*/ 2359261 h 2636814"/>
                  <a:gd name="connsiteX757" fmla="*/ 368928 w 808166"/>
                  <a:gd name="connsiteY757" fmla="*/ 2355905 h 2636814"/>
                  <a:gd name="connsiteX758" fmla="*/ 358997 w 808166"/>
                  <a:gd name="connsiteY758" fmla="*/ 2356384 h 2636814"/>
                  <a:gd name="connsiteX759" fmla="*/ 358997 w 808166"/>
                  <a:gd name="connsiteY759" fmla="*/ 2356384 h 2636814"/>
                  <a:gd name="connsiteX760" fmla="*/ 314890 w 808166"/>
                  <a:gd name="connsiteY760" fmla="*/ 2216668 h 2636814"/>
                  <a:gd name="connsiteX761" fmla="*/ 312562 w 808166"/>
                  <a:gd name="connsiteY761" fmla="*/ 2229064 h 2636814"/>
                  <a:gd name="connsiteX762" fmla="*/ 325301 w 808166"/>
                  <a:gd name="connsiteY762" fmla="*/ 2238789 h 2636814"/>
                  <a:gd name="connsiteX763" fmla="*/ 327424 w 808166"/>
                  <a:gd name="connsiteY763" fmla="*/ 2225708 h 2636814"/>
                  <a:gd name="connsiteX764" fmla="*/ 333862 w 808166"/>
                  <a:gd name="connsiteY764" fmla="*/ 2216531 h 2636814"/>
                  <a:gd name="connsiteX765" fmla="*/ 324068 w 808166"/>
                  <a:gd name="connsiteY765" fmla="*/ 2211120 h 2636814"/>
                  <a:gd name="connsiteX766" fmla="*/ 314890 w 808166"/>
                  <a:gd name="connsiteY766" fmla="*/ 2216668 h 2636814"/>
                  <a:gd name="connsiteX767" fmla="*/ 314890 w 808166"/>
                  <a:gd name="connsiteY767" fmla="*/ 2216668 h 2636814"/>
                  <a:gd name="connsiteX768" fmla="*/ 387694 w 808166"/>
                  <a:gd name="connsiteY768" fmla="*/ 2337345 h 2636814"/>
                  <a:gd name="connsiteX769" fmla="*/ 398584 w 808166"/>
                  <a:gd name="connsiteY769" fmla="*/ 2347755 h 2636814"/>
                  <a:gd name="connsiteX770" fmla="*/ 408651 w 808166"/>
                  <a:gd name="connsiteY770" fmla="*/ 2353987 h 2636814"/>
                  <a:gd name="connsiteX771" fmla="*/ 400775 w 808166"/>
                  <a:gd name="connsiteY771" fmla="*/ 2361932 h 2636814"/>
                  <a:gd name="connsiteX772" fmla="*/ 390776 w 808166"/>
                  <a:gd name="connsiteY772" fmla="*/ 2356111 h 2636814"/>
                  <a:gd name="connsiteX773" fmla="*/ 389885 w 808166"/>
                  <a:gd name="connsiteY773" fmla="*/ 2349467 h 2636814"/>
                  <a:gd name="connsiteX774" fmla="*/ 382831 w 808166"/>
                  <a:gd name="connsiteY774" fmla="*/ 2344536 h 2636814"/>
                  <a:gd name="connsiteX775" fmla="*/ 387694 w 808166"/>
                  <a:gd name="connsiteY775" fmla="*/ 2337345 h 2636814"/>
                  <a:gd name="connsiteX776" fmla="*/ 387694 w 808166"/>
                  <a:gd name="connsiteY776" fmla="*/ 2337345 h 2636814"/>
                  <a:gd name="connsiteX777" fmla="*/ 361189 w 808166"/>
                  <a:gd name="connsiteY777" fmla="*/ 2393711 h 2636814"/>
                  <a:gd name="connsiteX778" fmla="*/ 369476 w 808166"/>
                  <a:gd name="connsiteY778" fmla="*/ 2407135 h 2636814"/>
                  <a:gd name="connsiteX779" fmla="*/ 380571 w 808166"/>
                  <a:gd name="connsiteY779" fmla="*/ 2419325 h 2636814"/>
                  <a:gd name="connsiteX780" fmla="*/ 395022 w 808166"/>
                  <a:gd name="connsiteY780" fmla="*/ 2416175 h 2636814"/>
                  <a:gd name="connsiteX781" fmla="*/ 402282 w 808166"/>
                  <a:gd name="connsiteY781" fmla="*/ 2410902 h 2636814"/>
                  <a:gd name="connsiteX782" fmla="*/ 385845 w 808166"/>
                  <a:gd name="connsiteY782" fmla="*/ 2405628 h 2636814"/>
                  <a:gd name="connsiteX783" fmla="*/ 375571 w 808166"/>
                  <a:gd name="connsiteY783" fmla="*/ 2393437 h 2636814"/>
                  <a:gd name="connsiteX784" fmla="*/ 355778 w 808166"/>
                  <a:gd name="connsiteY784" fmla="*/ 2384396 h 2636814"/>
                  <a:gd name="connsiteX785" fmla="*/ 361189 w 808166"/>
                  <a:gd name="connsiteY785" fmla="*/ 2393711 h 2636814"/>
                  <a:gd name="connsiteX786" fmla="*/ 361189 w 808166"/>
                  <a:gd name="connsiteY786" fmla="*/ 2393711 h 2636814"/>
                  <a:gd name="connsiteX787" fmla="*/ 416390 w 808166"/>
                  <a:gd name="connsiteY787" fmla="*/ 2459803 h 2636814"/>
                  <a:gd name="connsiteX788" fmla="*/ 421322 w 808166"/>
                  <a:gd name="connsiteY788" fmla="*/ 2470418 h 2636814"/>
                  <a:gd name="connsiteX789" fmla="*/ 431732 w 808166"/>
                  <a:gd name="connsiteY789" fmla="*/ 2466514 h 2636814"/>
                  <a:gd name="connsiteX790" fmla="*/ 427349 w 808166"/>
                  <a:gd name="connsiteY790" fmla="*/ 2455556 h 2636814"/>
                  <a:gd name="connsiteX791" fmla="*/ 416390 w 808166"/>
                  <a:gd name="connsiteY791" fmla="*/ 2459803 h 2636814"/>
                  <a:gd name="connsiteX792" fmla="*/ 416390 w 808166"/>
                  <a:gd name="connsiteY792" fmla="*/ 2459803 h 2636814"/>
                  <a:gd name="connsiteX793" fmla="*/ 461251 w 808166"/>
                  <a:gd name="connsiteY793" fmla="*/ 2450077 h 2636814"/>
                  <a:gd name="connsiteX794" fmla="*/ 481181 w 808166"/>
                  <a:gd name="connsiteY794" fmla="*/ 2461720 h 2636814"/>
                  <a:gd name="connsiteX795" fmla="*/ 493029 w 808166"/>
                  <a:gd name="connsiteY795" fmla="*/ 2461720 h 2636814"/>
                  <a:gd name="connsiteX796" fmla="*/ 498645 w 808166"/>
                  <a:gd name="connsiteY796" fmla="*/ 2472884 h 2636814"/>
                  <a:gd name="connsiteX797" fmla="*/ 505357 w 808166"/>
                  <a:gd name="connsiteY797" fmla="*/ 2480829 h 2636814"/>
                  <a:gd name="connsiteX798" fmla="*/ 495974 w 808166"/>
                  <a:gd name="connsiteY798" fmla="*/ 2485760 h 2636814"/>
                  <a:gd name="connsiteX799" fmla="*/ 497755 w 808166"/>
                  <a:gd name="connsiteY799" fmla="*/ 2497060 h 2636814"/>
                  <a:gd name="connsiteX800" fmla="*/ 487687 w 808166"/>
                  <a:gd name="connsiteY800" fmla="*/ 2494937 h 2636814"/>
                  <a:gd name="connsiteX801" fmla="*/ 473236 w 808166"/>
                  <a:gd name="connsiteY801" fmla="*/ 2502334 h 2636814"/>
                  <a:gd name="connsiteX802" fmla="*/ 459127 w 808166"/>
                  <a:gd name="connsiteY802" fmla="*/ 2495759 h 2636814"/>
                  <a:gd name="connsiteX803" fmla="*/ 477825 w 808166"/>
                  <a:gd name="connsiteY803" fmla="*/ 2481102 h 2636814"/>
                  <a:gd name="connsiteX804" fmla="*/ 460840 w 808166"/>
                  <a:gd name="connsiteY804" fmla="*/ 2475966 h 2636814"/>
                  <a:gd name="connsiteX805" fmla="*/ 451320 w 808166"/>
                  <a:gd name="connsiteY805" fmla="*/ 2487267 h 2636814"/>
                  <a:gd name="connsiteX806" fmla="*/ 446731 w 808166"/>
                  <a:gd name="connsiteY806" fmla="*/ 2469254 h 2636814"/>
                  <a:gd name="connsiteX807" fmla="*/ 459264 w 808166"/>
                  <a:gd name="connsiteY807" fmla="*/ 2461651 h 2636814"/>
                  <a:gd name="connsiteX808" fmla="*/ 445498 w 808166"/>
                  <a:gd name="connsiteY808" fmla="*/ 2453707 h 2636814"/>
                  <a:gd name="connsiteX809" fmla="*/ 461251 w 808166"/>
                  <a:gd name="connsiteY809" fmla="*/ 2450077 h 2636814"/>
                  <a:gd name="connsiteX810" fmla="*/ 461251 w 808166"/>
                  <a:gd name="connsiteY810" fmla="*/ 2450077 h 2636814"/>
                  <a:gd name="connsiteX811" fmla="*/ 450361 w 808166"/>
                  <a:gd name="connsiteY811" fmla="*/ 2390150 h 2636814"/>
                  <a:gd name="connsiteX812" fmla="*/ 437485 w 808166"/>
                  <a:gd name="connsiteY812" fmla="*/ 2395629 h 2636814"/>
                  <a:gd name="connsiteX813" fmla="*/ 442279 w 808166"/>
                  <a:gd name="connsiteY813" fmla="*/ 2405012 h 2636814"/>
                  <a:gd name="connsiteX814" fmla="*/ 435773 w 808166"/>
                  <a:gd name="connsiteY814" fmla="*/ 2412614 h 2636814"/>
                  <a:gd name="connsiteX815" fmla="*/ 448854 w 808166"/>
                  <a:gd name="connsiteY815" fmla="*/ 2414874 h 2636814"/>
                  <a:gd name="connsiteX816" fmla="*/ 456593 w 808166"/>
                  <a:gd name="connsiteY816" fmla="*/ 2404601 h 2636814"/>
                  <a:gd name="connsiteX817" fmla="*/ 458717 w 808166"/>
                  <a:gd name="connsiteY817" fmla="*/ 2393095 h 2636814"/>
                  <a:gd name="connsiteX818" fmla="*/ 461867 w 808166"/>
                  <a:gd name="connsiteY818" fmla="*/ 2383027 h 2636814"/>
                  <a:gd name="connsiteX819" fmla="*/ 456183 w 808166"/>
                  <a:gd name="connsiteY819" fmla="*/ 2382821 h 2636814"/>
                  <a:gd name="connsiteX820" fmla="*/ 450361 w 808166"/>
                  <a:gd name="connsiteY820" fmla="*/ 2390150 h 2636814"/>
                  <a:gd name="connsiteX821" fmla="*/ 450361 w 808166"/>
                  <a:gd name="connsiteY821" fmla="*/ 2390150 h 2636814"/>
                  <a:gd name="connsiteX822" fmla="*/ 430705 w 808166"/>
                  <a:gd name="connsiteY822" fmla="*/ 2339879 h 2636814"/>
                  <a:gd name="connsiteX823" fmla="*/ 427006 w 808166"/>
                  <a:gd name="connsiteY823" fmla="*/ 2345153 h 2636814"/>
                  <a:gd name="connsiteX824" fmla="*/ 425089 w 808166"/>
                  <a:gd name="connsiteY824" fmla="*/ 2359466 h 2636814"/>
                  <a:gd name="connsiteX825" fmla="*/ 432143 w 808166"/>
                  <a:gd name="connsiteY825" fmla="*/ 2364261 h 2636814"/>
                  <a:gd name="connsiteX826" fmla="*/ 422760 w 808166"/>
                  <a:gd name="connsiteY826" fmla="*/ 2380493 h 2636814"/>
                  <a:gd name="connsiteX827" fmla="*/ 438444 w 808166"/>
                  <a:gd name="connsiteY827" fmla="*/ 2375219 h 2636814"/>
                  <a:gd name="connsiteX828" fmla="*/ 447484 w 808166"/>
                  <a:gd name="connsiteY828" fmla="*/ 2376794 h 2636814"/>
                  <a:gd name="connsiteX829" fmla="*/ 452279 w 808166"/>
                  <a:gd name="connsiteY829" fmla="*/ 2366179 h 2636814"/>
                  <a:gd name="connsiteX830" fmla="*/ 462894 w 808166"/>
                  <a:gd name="connsiteY830" fmla="*/ 2362275 h 2636814"/>
                  <a:gd name="connsiteX831" fmla="*/ 480564 w 808166"/>
                  <a:gd name="connsiteY831" fmla="*/ 2352412 h 2636814"/>
                  <a:gd name="connsiteX832" fmla="*/ 479880 w 808166"/>
                  <a:gd name="connsiteY832" fmla="*/ 2340769 h 2636814"/>
                  <a:gd name="connsiteX833" fmla="*/ 469469 w 808166"/>
                  <a:gd name="connsiteY833" fmla="*/ 2349056 h 2636814"/>
                  <a:gd name="connsiteX834" fmla="*/ 455498 w 808166"/>
                  <a:gd name="connsiteY834" fmla="*/ 2344262 h 2636814"/>
                  <a:gd name="connsiteX835" fmla="*/ 443512 w 808166"/>
                  <a:gd name="connsiteY835" fmla="*/ 2343372 h 2636814"/>
                  <a:gd name="connsiteX836" fmla="*/ 430705 w 808166"/>
                  <a:gd name="connsiteY836" fmla="*/ 2339879 h 2636814"/>
                  <a:gd name="connsiteX837" fmla="*/ 430705 w 808166"/>
                  <a:gd name="connsiteY837" fmla="*/ 2339879 h 2636814"/>
                  <a:gd name="connsiteX838" fmla="*/ 327287 w 808166"/>
                  <a:gd name="connsiteY838" fmla="*/ 2284745 h 2636814"/>
                  <a:gd name="connsiteX839" fmla="*/ 319685 w 808166"/>
                  <a:gd name="connsiteY839" fmla="*/ 2296046 h 2636814"/>
                  <a:gd name="connsiteX840" fmla="*/ 317767 w 808166"/>
                  <a:gd name="connsiteY840" fmla="*/ 2305908 h 2636814"/>
                  <a:gd name="connsiteX841" fmla="*/ 332081 w 808166"/>
                  <a:gd name="connsiteY841" fmla="*/ 2296525 h 2636814"/>
                  <a:gd name="connsiteX842" fmla="*/ 332629 w 808166"/>
                  <a:gd name="connsiteY842" fmla="*/ 2288033 h 2636814"/>
                  <a:gd name="connsiteX843" fmla="*/ 336327 w 808166"/>
                  <a:gd name="connsiteY843" fmla="*/ 2277760 h 2636814"/>
                  <a:gd name="connsiteX844" fmla="*/ 327287 w 808166"/>
                  <a:gd name="connsiteY844" fmla="*/ 2284745 h 2636814"/>
                  <a:gd name="connsiteX845" fmla="*/ 327287 w 808166"/>
                  <a:gd name="connsiteY845" fmla="*/ 2284745 h 2636814"/>
                  <a:gd name="connsiteX846" fmla="*/ 354819 w 808166"/>
                  <a:gd name="connsiteY846" fmla="*/ 2272007 h 2636814"/>
                  <a:gd name="connsiteX847" fmla="*/ 348450 w 808166"/>
                  <a:gd name="connsiteY847" fmla="*/ 2284745 h 2636814"/>
                  <a:gd name="connsiteX848" fmla="*/ 358860 w 808166"/>
                  <a:gd name="connsiteY848" fmla="*/ 2282965 h 2636814"/>
                  <a:gd name="connsiteX849" fmla="*/ 370366 w 808166"/>
                  <a:gd name="connsiteY849" fmla="*/ 2276253 h 2636814"/>
                  <a:gd name="connsiteX850" fmla="*/ 354819 w 808166"/>
                  <a:gd name="connsiteY850" fmla="*/ 2272007 h 2636814"/>
                  <a:gd name="connsiteX851" fmla="*/ 354819 w 808166"/>
                  <a:gd name="connsiteY851" fmla="*/ 2272007 h 2636814"/>
                  <a:gd name="connsiteX852" fmla="*/ 352902 w 808166"/>
                  <a:gd name="connsiteY852" fmla="*/ 2302210 h 2636814"/>
                  <a:gd name="connsiteX853" fmla="*/ 346532 w 808166"/>
                  <a:gd name="connsiteY853" fmla="*/ 2316661 h 2636814"/>
                  <a:gd name="connsiteX854" fmla="*/ 339615 w 808166"/>
                  <a:gd name="connsiteY854" fmla="*/ 2331318 h 2636814"/>
                  <a:gd name="connsiteX855" fmla="*/ 346532 w 808166"/>
                  <a:gd name="connsiteY855" fmla="*/ 2342070 h 2636814"/>
                  <a:gd name="connsiteX856" fmla="*/ 357833 w 808166"/>
                  <a:gd name="connsiteY856" fmla="*/ 2316456 h 2636814"/>
                  <a:gd name="connsiteX857" fmla="*/ 352902 w 808166"/>
                  <a:gd name="connsiteY857" fmla="*/ 2302210 h 2636814"/>
                  <a:gd name="connsiteX858" fmla="*/ 352902 w 808166"/>
                  <a:gd name="connsiteY858" fmla="*/ 2302210 h 2636814"/>
                  <a:gd name="connsiteX859" fmla="*/ 409199 w 808166"/>
                  <a:gd name="connsiteY859" fmla="*/ 2289334 h 2636814"/>
                  <a:gd name="connsiteX860" fmla="*/ 417486 w 808166"/>
                  <a:gd name="connsiteY860" fmla="*/ 2302073 h 2636814"/>
                  <a:gd name="connsiteX861" fmla="*/ 418719 w 808166"/>
                  <a:gd name="connsiteY861" fmla="*/ 2308442 h 2636814"/>
                  <a:gd name="connsiteX862" fmla="*/ 407213 w 808166"/>
                  <a:gd name="connsiteY862" fmla="*/ 2307552 h 2636814"/>
                  <a:gd name="connsiteX863" fmla="*/ 401597 w 808166"/>
                  <a:gd name="connsiteY863" fmla="*/ 2290430 h 2636814"/>
                  <a:gd name="connsiteX864" fmla="*/ 409199 w 808166"/>
                  <a:gd name="connsiteY864" fmla="*/ 2289334 h 2636814"/>
                  <a:gd name="connsiteX865" fmla="*/ 409199 w 808166"/>
                  <a:gd name="connsiteY865" fmla="*/ 2289334 h 2636814"/>
                  <a:gd name="connsiteX866" fmla="*/ 353038 w 808166"/>
                  <a:gd name="connsiteY866" fmla="*/ 2248515 h 2636814"/>
                  <a:gd name="connsiteX867" fmla="*/ 360778 w 808166"/>
                  <a:gd name="connsiteY867" fmla="*/ 2244954 h 2636814"/>
                  <a:gd name="connsiteX868" fmla="*/ 370640 w 808166"/>
                  <a:gd name="connsiteY868" fmla="*/ 2243926 h 2636814"/>
                  <a:gd name="connsiteX869" fmla="*/ 378037 w 808166"/>
                  <a:gd name="connsiteY869" fmla="*/ 2256665 h 2636814"/>
                  <a:gd name="connsiteX870" fmla="*/ 364408 w 808166"/>
                  <a:gd name="connsiteY870" fmla="*/ 2254199 h 2636814"/>
                  <a:gd name="connsiteX871" fmla="*/ 354682 w 808166"/>
                  <a:gd name="connsiteY871" fmla="*/ 2260226 h 2636814"/>
                  <a:gd name="connsiteX872" fmla="*/ 353038 w 808166"/>
                  <a:gd name="connsiteY872" fmla="*/ 2248515 h 2636814"/>
                  <a:gd name="connsiteX873" fmla="*/ 353038 w 808166"/>
                  <a:gd name="connsiteY873" fmla="*/ 2248515 h 2636814"/>
                  <a:gd name="connsiteX874" fmla="*/ 366668 w 808166"/>
                  <a:gd name="connsiteY874" fmla="*/ 2214956 h 2636814"/>
                  <a:gd name="connsiteX875" fmla="*/ 376051 w 808166"/>
                  <a:gd name="connsiteY875" fmla="*/ 2230160 h 2636814"/>
                  <a:gd name="connsiteX876" fmla="*/ 383105 w 808166"/>
                  <a:gd name="connsiteY876" fmla="*/ 2233721 h 2636814"/>
                  <a:gd name="connsiteX877" fmla="*/ 382215 w 808166"/>
                  <a:gd name="connsiteY877" fmla="*/ 2225982 h 2636814"/>
                  <a:gd name="connsiteX878" fmla="*/ 382215 w 808166"/>
                  <a:gd name="connsiteY878" fmla="*/ 2218243 h 2636814"/>
                  <a:gd name="connsiteX879" fmla="*/ 370914 w 808166"/>
                  <a:gd name="connsiteY879" fmla="*/ 2209613 h 2636814"/>
                  <a:gd name="connsiteX880" fmla="*/ 366668 w 808166"/>
                  <a:gd name="connsiteY880" fmla="*/ 2214956 h 2636814"/>
                  <a:gd name="connsiteX881" fmla="*/ 366668 w 808166"/>
                  <a:gd name="connsiteY881" fmla="*/ 2214956 h 2636814"/>
                  <a:gd name="connsiteX882" fmla="*/ 353038 w 808166"/>
                  <a:gd name="connsiteY882" fmla="*/ 2191053 h 2636814"/>
                  <a:gd name="connsiteX883" fmla="*/ 342080 w 808166"/>
                  <a:gd name="connsiteY883" fmla="*/ 2202422 h 2636814"/>
                  <a:gd name="connsiteX884" fmla="*/ 333451 w 808166"/>
                  <a:gd name="connsiteY884" fmla="*/ 2204203 h 2636814"/>
                  <a:gd name="connsiteX885" fmla="*/ 320301 w 808166"/>
                  <a:gd name="connsiteY885" fmla="*/ 2193587 h 2636814"/>
                  <a:gd name="connsiteX886" fmla="*/ 330095 w 808166"/>
                  <a:gd name="connsiteY886" fmla="*/ 2190436 h 2636814"/>
                  <a:gd name="connsiteX887" fmla="*/ 335231 w 808166"/>
                  <a:gd name="connsiteY887" fmla="*/ 2185505 h 2636814"/>
                  <a:gd name="connsiteX888" fmla="*/ 350231 w 808166"/>
                  <a:gd name="connsiteY888" fmla="*/ 2184820 h 2636814"/>
                  <a:gd name="connsiteX889" fmla="*/ 353038 w 808166"/>
                  <a:gd name="connsiteY889" fmla="*/ 2191053 h 2636814"/>
                  <a:gd name="connsiteX890" fmla="*/ 353038 w 808166"/>
                  <a:gd name="connsiteY890" fmla="*/ 2191053 h 2636814"/>
                  <a:gd name="connsiteX891" fmla="*/ 305302 w 808166"/>
                  <a:gd name="connsiteY891" fmla="*/ 2154480 h 2636814"/>
                  <a:gd name="connsiteX892" fmla="*/ 314959 w 808166"/>
                  <a:gd name="connsiteY892" fmla="*/ 2162425 h 2636814"/>
                  <a:gd name="connsiteX893" fmla="*/ 318931 w 808166"/>
                  <a:gd name="connsiteY893" fmla="*/ 2152562 h 2636814"/>
                  <a:gd name="connsiteX894" fmla="*/ 305302 w 808166"/>
                  <a:gd name="connsiteY894" fmla="*/ 2154480 h 2636814"/>
                  <a:gd name="connsiteX895" fmla="*/ 305302 w 808166"/>
                  <a:gd name="connsiteY895" fmla="*/ 2154480 h 2636814"/>
                  <a:gd name="connsiteX896" fmla="*/ 305028 w 808166"/>
                  <a:gd name="connsiteY896" fmla="*/ 2104757 h 2636814"/>
                  <a:gd name="connsiteX897" fmla="*/ 297083 w 808166"/>
                  <a:gd name="connsiteY897" fmla="*/ 2107223 h 2636814"/>
                  <a:gd name="connsiteX898" fmla="*/ 304138 w 808166"/>
                  <a:gd name="connsiteY898" fmla="*/ 2117085 h 2636814"/>
                  <a:gd name="connsiteX899" fmla="*/ 315233 w 808166"/>
                  <a:gd name="connsiteY899" fmla="*/ 2108798 h 2636814"/>
                  <a:gd name="connsiteX900" fmla="*/ 305028 w 808166"/>
                  <a:gd name="connsiteY900" fmla="*/ 2104757 h 2636814"/>
                  <a:gd name="connsiteX901" fmla="*/ 305028 w 808166"/>
                  <a:gd name="connsiteY901" fmla="*/ 2104757 h 2636814"/>
                  <a:gd name="connsiteX902" fmla="*/ 306603 w 808166"/>
                  <a:gd name="connsiteY902" fmla="*/ 2086060 h 2636814"/>
                  <a:gd name="connsiteX903" fmla="*/ 318589 w 808166"/>
                  <a:gd name="connsiteY903" fmla="*/ 2085717 h 2636814"/>
                  <a:gd name="connsiteX904" fmla="*/ 327424 w 808166"/>
                  <a:gd name="connsiteY904" fmla="*/ 2096333 h 2636814"/>
                  <a:gd name="connsiteX905" fmla="*/ 306261 w 808166"/>
                  <a:gd name="connsiteY905" fmla="*/ 2093182 h 2636814"/>
                  <a:gd name="connsiteX906" fmla="*/ 306603 w 808166"/>
                  <a:gd name="connsiteY906" fmla="*/ 2086060 h 2636814"/>
                  <a:gd name="connsiteX907" fmla="*/ 306603 w 808166"/>
                  <a:gd name="connsiteY907" fmla="*/ 2086060 h 2636814"/>
                  <a:gd name="connsiteX908" fmla="*/ 369407 w 808166"/>
                  <a:gd name="connsiteY908" fmla="*/ 2096744 h 2636814"/>
                  <a:gd name="connsiteX909" fmla="*/ 369065 w 808166"/>
                  <a:gd name="connsiteY909" fmla="*/ 2119140 h 2636814"/>
                  <a:gd name="connsiteX910" fmla="*/ 367832 w 808166"/>
                  <a:gd name="connsiteY910" fmla="*/ 2132358 h 2636814"/>
                  <a:gd name="connsiteX911" fmla="*/ 368380 w 808166"/>
                  <a:gd name="connsiteY911" fmla="*/ 2144001 h 2636814"/>
                  <a:gd name="connsiteX912" fmla="*/ 372763 w 808166"/>
                  <a:gd name="connsiteY912" fmla="*/ 2158658 h 2636814"/>
                  <a:gd name="connsiteX913" fmla="*/ 364613 w 808166"/>
                  <a:gd name="connsiteY913" fmla="*/ 2169274 h 2636814"/>
                  <a:gd name="connsiteX914" fmla="*/ 352970 w 808166"/>
                  <a:gd name="connsiteY914" fmla="*/ 2164479 h 2636814"/>
                  <a:gd name="connsiteX915" fmla="*/ 356326 w 808166"/>
                  <a:gd name="connsiteY915" fmla="*/ 2155850 h 2636814"/>
                  <a:gd name="connsiteX916" fmla="*/ 358107 w 808166"/>
                  <a:gd name="connsiteY916" fmla="*/ 2143864 h 2636814"/>
                  <a:gd name="connsiteX917" fmla="*/ 355093 w 808166"/>
                  <a:gd name="connsiteY917" fmla="*/ 2135235 h 2636814"/>
                  <a:gd name="connsiteX918" fmla="*/ 357216 w 808166"/>
                  <a:gd name="connsiteY918" fmla="*/ 2127084 h 2636814"/>
                  <a:gd name="connsiteX919" fmla="*/ 341532 w 808166"/>
                  <a:gd name="connsiteY919" fmla="*/ 2132769 h 2636814"/>
                  <a:gd name="connsiteX920" fmla="*/ 338176 w 808166"/>
                  <a:gd name="connsiteY920" fmla="*/ 2157493 h 2636814"/>
                  <a:gd name="connsiteX921" fmla="*/ 319822 w 808166"/>
                  <a:gd name="connsiteY921" fmla="*/ 2123249 h 2636814"/>
                  <a:gd name="connsiteX922" fmla="*/ 330232 w 808166"/>
                  <a:gd name="connsiteY922" fmla="*/ 2117085 h 2636814"/>
                  <a:gd name="connsiteX923" fmla="*/ 342423 w 808166"/>
                  <a:gd name="connsiteY923" fmla="*/ 2114619 h 2636814"/>
                  <a:gd name="connsiteX924" fmla="*/ 353175 w 808166"/>
                  <a:gd name="connsiteY924" fmla="*/ 2104209 h 2636814"/>
                  <a:gd name="connsiteX925" fmla="*/ 347491 w 808166"/>
                  <a:gd name="connsiteY925" fmla="*/ 2090785 h 2636814"/>
                  <a:gd name="connsiteX926" fmla="*/ 355093 w 808166"/>
                  <a:gd name="connsiteY926" fmla="*/ 2081265 h 2636814"/>
                  <a:gd name="connsiteX927" fmla="*/ 367969 w 808166"/>
                  <a:gd name="connsiteY927" fmla="*/ 2087977 h 2636814"/>
                  <a:gd name="connsiteX928" fmla="*/ 369407 w 808166"/>
                  <a:gd name="connsiteY928" fmla="*/ 2096744 h 2636814"/>
                  <a:gd name="connsiteX929" fmla="*/ 369407 w 808166"/>
                  <a:gd name="connsiteY929" fmla="*/ 2096744 h 2636814"/>
                  <a:gd name="connsiteX930" fmla="*/ 363106 w 808166"/>
                  <a:gd name="connsiteY930" fmla="*/ 2048802 h 2636814"/>
                  <a:gd name="connsiteX931" fmla="*/ 373380 w 808166"/>
                  <a:gd name="connsiteY931" fmla="*/ 2072636 h 2636814"/>
                  <a:gd name="connsiteX932" fmla="*/ 353792 w 808166"/>
                  <a:gd name="connsiteY932" fmla="*/ 2066951 h 2636814"/>
                  <a:gd name="connsiteX933" fmla="*/ 349546 w 808166"/>
                  <a:gd name="connsiteY933" fmla="*/ 2058322 h 2636814"/>
                  <a:gd name="connsiteX934" fmla="*/ 354682 w 808166"/>
                  <a:gd name="connsiteY934" fmla="*/ 2047911 h 2636814"/>
                  <a:gd name="connsiteX935" fmla="*/ 363106 w 808166"/>
                  <a:gd name="connsiteY935" fmla="*/ 2048802 h 2636814"/>
                  <a:gd name="connsiteX936" fmla="*/ 363106 w 808166"/>
                  <a:gd name="connsiteY936" fmla="*/ 2048802 h 2636814"/>
                  <a:gd name="connsiteX937" fmla="*/ 362695 w 808166"/>
                  <a:gd name="connsiteY937" fmla="*/ 1996203 h 2636814"/>
                  <a:gd name="connsiteX938" fmla="*/ 356326 w 808166"/>
                  <a:gd name="connsiteY938" fmla="*/ 2007503 h 2636814"/>
                  <a:gd name="connsiteX939" fmla="*/ 373106 w 808166"/>
                  <a:gd name="connsiteY939" fmla="*/ 2006407 h 2636814"/>
                  <a:gd name="connsiteX940" fmla="*/ 362695 w 808166"/>
                  <a:gd name="connsiteY940" fmla="*/ 1996203 h 2636814"/>
                  <a:gd name="connsiteX941" fmla="*/ 362695 w 808166"/>
                  <a:gd name="connsiteY941" fmla="*/ 1996203 h 2636814"/>
                  <a:gd name="connsiteX942" fmla="*/ 321328 w 808166"/>
                  <a:gd name="connsiteY942" fmla="*/ 2026269 h 2636814"/>
                  <a:gd name="connsiteX943" fmla="*/ 328246 w 808166"/>
                  <a:gd name="connsiteY943" fmla="*/ 2039487 h 2636814"/>
                  <a:gd name="connsiteX944" fmla="*/ 338656 w 808166"/>
                  <a:gd name="connsiteY944" fmla="*/ 2058733 h 2636814"/>
                  <a:gd name="connsiteX945" fmla="*/ 336533 w 808166"/>
                  <a:gd name="connsiteY945" fmla="*/ 2072841 h 2636814"/>
                  <a:gd name="connsiteX946" fmla="*/ 325232 w 808166"/>
                  <a:gd name="connsiteY946" fmla="*/ 2075649 h 2636814"/>
                  <a:gd name="connsiteX947" fmla="*/ 325027 w 808166"/>
                  <a:gd name="connsiteY947" fmla="*/ 2054966 h 2636814"/>
                  <a:gd name="connsiteX948" fmla="*/ 314069 w 808166"/>
                  <a:gd name="connsiteY948" fmla="*/ 2041542 h 2636814"/>
                  <a:gd name="connsiteX949" fmla="*/ 310918 w 808166"/>
                  <a:gd name="connsiteY949" fmla="*/ 2028324 h 2636814"/>
                  <a:gd name="connsiteX950" fmla="*/ 321328 w 808166"/>
                  <a:gd name="connsiteY950" fmla="*/ 2026269 h 2636814"/>
                  <a:gd name="connsiteX951" fmla="*/ 321328 w 808166"/>
                  <a:gd name="connsiteY951" fmla="*/ 2026269 h 2636814"/>
                  <a:gd name="connsiteX952" fmla="*/ 334136 w 808166"/>
                  <a:gd name="connsiteY952" fmla="*/ 1867649 h 2636814"/>
                  <a:gd name="connsiteX953" fmla="*/ 332355 w 808166"/>
                  <a:gd name="connsiteY953" fmla="*/ 1879019 h 2636814"/>
                  <a:gd name="connsiteX954" fmla="*/ 342149 w 808166"/>
                  <a:gd name="connsiteY954" fmla="*/ 1880731 h 2636814"/>
                  <a:gd name="connsiteX955" fmla="*/ 345779 w 808166"/>
                  <a:gd name="connsiteY955" fmla="*/ 1866279 h 2636814"/>
                  <a:gd name="connsiteX956" fmla="*/ 334136 w 808166"/>
                  <a:gd name="connsiteY956" fmla="*/ 1867649 h 2636814"/>
                  <a:gd name="connsiteX957" fmla="*/ 334136 w 808166"/>
                  <a:gd name="connsiteY957" fmla="*/ 1867649 h 2636814"/>
                  <a:gd name="connsiteX958" fmla="*/ 405569 w 808166"/>
                  <a:gd name="connsiteY958" fmla="*/ 1837377 h 2636814"/>
                  <a:gd name="connsiteX959" fmla="*/ 404953 w 808166"/>
                  <a:gd name="connsiteY959" fmla="*/ 1848335 h 2636814"/>
                  <a:gd name="connsiteX960" fmla="*/ 405227 w 808166"/>
                  <a:gd name="connsiteY960" fmla="*/ 1856349 h 2636814"/>
                  <a:gd name="connsiteX961" fmla="*/ 416117 w 808166"/>
                  <a:gd name="connsiteY961" fmla="*/ 1845390 h 2636814"/>
                  <a:gd name="connsiteX962" fmla="*/ 414884 w 808166"/>
                  <a:gd name="connsiteY962" fmla="*/ 1837309 h 2636814"/>
                  <a:gd name="connsiteX963" fmla="*/ 405569 w 808166"/>
                  <a:gd name="connsiteY963" fmla="*/ 1837377 h 2636814"/>
                  <a:gd name="connsiteX964" fmla="*/ 405569 w 808166"/>
                  <a:gd name="connsiteY964" fmla="*/ 1837377 h 2636814"/>
                  <a:gd name="connsiteX965" fmla="*/ 380297 w 808166"/>
                  <a:gd name="connsiteY965" fmla="*/ 1836966 h 2636814"/>
                  <a:gd name="connsiteX966" fmla="*/ 373585 w 808166"/>
                  <a:gd name="connsiteY966" fmla="*/ 1849705 h 2636814"/>
                  <a:gd name="connsiteX967" fmla="*/ 389201 w 808166"/>
                  <a:gd name="connsiteY967" fmla="*/ 1847034 h 2636814"/>
                  <a:gd name="connsiteX968" fmla="*/ 380297 w 808166"/>
                  <a:gd name="connsiteY968" fmla="*/ 1836966 h 2636814"/>
                  <a:gd name="connsiteX969" fmla="*/ 380297 w 808166"/>
                  <a:gd name="connsiteY969" fmla="*/ 1836966 h 2636814"/>
                  <a:gd name="connsiteX970" fmla="*/ 397008 w 808166"/>
                  <a:gd name="connsiteY970" fmla="*/ 1773477 h 2636814"/>
                  <a:gd name="connsiteX971" fmla="*/ 381667 w 808166"/>
                  <a:gd name="connsiteY971" fmla="*/ 1774916 h 2636814"/>
                  <a:gd name="connsiteX972" fmla="*/ 388927 w 808166"/>
                  <a:gd name="connsiteY972" fmla="*/ 1784367 h 2636814"/>
                  <a:gd name="connsiteX973" fmla="*/ 401186 w 808166"/>
                  <a:gd name="connsiteY973" fmla="*/ 1784367 h 2636814"/>
                  <a:gd name="connsiteX974" fmla="*/ 405775 w 808166"/>
                  <a:gd name="connsiteY974" fmla="*/ 1776011 h 2636814"/>
                  <a:gd name="connsiteX975" fmla="*/ 397008 w 808166"/>
                  <a:gd name="connsiteY975" fmla="*/ 1773477 h 2636814"/>
                  <a:gd name="connsiteX976" fmla="*/ 397008 w 808166"/>
                  <a:gd name="connsiteY976" fmla="*/ 1773477 h 2636814"/>
                  <a:gd name="connsiteX977" fmla="*/ 409542 w 808166"/>
                  <a:gd name="connsiteY977" fmla="*/ 1803681 h 2636814"/>
                  <a:gd name="connsiteX978" fmla="*/ 401939 w 808166"/>
                  <a:gd name="connsiteY978" fmla="*/ 1809845 h 2636814"/>
                  <a:gd name="connsiteX979" fmla="*/ 420157 w 808166"/>
                  <a:gd name="connsiteY979" fmla="*/ 1821008 h 2636814"/>
                  <a:gd name="connsiteX980" fmla="*/ 409542 w 808166"/>
                  <a:gd name="connsiteY980" fmla="*/ 1803681 h 2636814"/>
                  <a:gd name="connsiteX981" fmla="*/ 409542 w 808166"/>
                  <a:gd name="connsiteY981" fmla="*/ 1803681 h 2636814"/>
                  <a:gd name="connsiteX982" fmla="*/ 446320 w 808166"/>
                  <a:gd name="connsiteY982" fmla="*/ 1767382 h 2636814"/>
                  <a:gd name="connsiteX983" fmla="*/ 438649 w 808166"/>
                  <a:gd name="connsiteY983" fmla="*/ 1776217 h 2636814"/>
                  <a:gd name="connsiteX984" fmla="*/ 445361 w 808166"/>
                  <a:gd name="connsiteY984" fmla="*/ 1784504 h 2636814"/>
                  <a:gd name="connsiteX985" fmla="*/ 445909 w 808166"/>
                  <a:gd name="connsiteY985" fmla="*/ 1790599 h 2636814"/>
                  <a:gd name="connsiteX986" fmla="*/ 463100 w 808166"/>
                  <a:gd name="connsiteY986" fmla="*/ 1778134 h 2636814"/>
                  <a:gd name="connsiteX987" fmla="*/ 459744 w 808166"/>
                  <a:gd name="connsiteY987" fmla="*/ 1771834 h 2636814"/>
                  <a:gd name="connsiteX988" fmla="*/ 472620 w 808166"/>
                  <a:gd name="connsiteY988" fmla="*/ 1768341 h 2636814"/>
                  <a:gd name="connsiteX989" fmla="*/ 459744 w 808166"/>
                  <a:gd name="connsiteY989" fmla="*/ 1762588 h 2636814"/>
                  <a:gd name="connsiteX990" fmla="*/ 450155 w 808166"/>
                  <a:gd name="connsiteY990" fmla="*/ 1755054 h 2636814"/>
                  <a:gd name="connsiteX991" fmla="*/ 446320 w 808166"/>
                  <a:gd name="connsiteY991" fmla="*/ 1767382 h 2636814"/>
                  <a:gd name="connsiteX992" fmla="*/ 446320 w 808166"/>
                  <a:gd name="connsiteY992" fmla="*/ 1767382 h 2636814"/>
                  <a:gd name="connsiteX993" fmla="*/ 400981 w 808166"/>
                  <a:gd name="connsiteY993" fmla="*/ 1743479 h 2636814"/>
                  <a:gd name="connsiteX994" fmla="*/ 403515 w 808166"/>
                  <a:gd name="connsiteY994" fmla="*/ 1752109 h 2636814"/>
                  <a:gd name="connsiteX995" fmla="*/ 410569 w 808166"/>
                  <a:gd name="connsiteY995" fmla="*/ 1742657 h 2636814"/>
                  <a:gd name="connsiteX996" fmla="*/ 404200 w 808166"/>
                  <a:gd name="connsiteY996" fmla="*/ 1737795 h 2636814"/>
                  <a:gd name="connsiteX997" fmla="*/ 400981 w 808166"/>
                  <a:gd name="connsiteY997" fmla="*/ 1743479 h 2636814"/>
                  <a:gd name="connsiteX998" fmla="*/ 400981 w 808166"/>
                  <a:gd name="connsiteY998" fmla="*/ 1743479 h 2636814"/>
                  <a:gd name="connsiteX999" fmla="*/ 404679 w 808166"/>
                  <a:gd name="connsiteY999" fmla="*/ 1711427 h 2636814"/>
                  <a:gd name="connsiteX1000" fmla="*/ 393036 w 808166"/>
                  <a:gd name="connsiteY1000" fmla="*/ 1715125 h 2636814"/>
                  <a:gd name="connsiteX1001" fmla="*/ 403994 w 808166"/>
                  <a:gd name="connsiteY1001" fmla="*/ 1725535 h 2636814"/>
                  <a:gd name="connsiteX1002" fmla="*/ 412281 w 808166"/>
                  <a:gd name="connsiteY1002" fmla="*/ 1718138 h 2636814"/>
                  <a:gd name="connsiteX1003" fmla="*/ 404679 w 808166"/>
                  <a:gd name="connsiteY1003" fmla="*/ 1711427 h 2636814"/>
                  <a:gd name="connsiteX1004" fmla="*/ 404679 w 808166"/>
                  <a:gd name="connsiteY1004" fmla="*/ 1711427 h 2636814"/>
                  <a:gd name="connsiteX1005" fmla="*/ 353244 w 808166"/>
                  <a:gd name="connsiteY1005" fmla="*/ 1695879 h 2636814"/>
                  <a:gd name="connsiteX1006" fmla="*/ 354888 w 808166"/>
                  <a:gd name="connsiteY1006" fmla="*/ 1706153 h 2636814"/>
                  <a:gd name="connsiteX1007" fmla="*/ 365298 w 808166"/>
                  <a:gd name="connsiteY1007" fmla="*/ 1699099 h 2636814"/>
                  <a:gd name="connsiteX1008" fmla="*/ 353244 w 808166"/>
                  <a:gd name="connsiteY1008" fmla="*/ 1695879 h 2636814"/>
                  <a:gd name="connsiteX1009" fmla="*/ 353244 w 808166"/>
                  <a:gd name="connsiteY1009" fmla="*/ 1695879 h 2636814"/>
                  <a:gd name="connsiteX1010" fmla="*/ 396734 w 808166"/>
                  <a:gd name="connsiteY1010" fmla="*/ 1582531 h 2636814"/>
                  <a:gd name="connsiteX1011" fmla="*/ 393173 w 808166"/>
                  <a:gd name="connsiteY1011" fmla="*/ 1606913 h 2636814"/>
                  <a:gd name="connsiteX1012" fmla="*/ 396323 w 808166"/>
                  <a:gd name="connsiteY1012" fmla="*/ 1636568 h 2636814"/>
                  <a:gd name="connsiteX1013" fmla="*/ 389612 w 808166"/>
                  <a:gd name="connsiteY1013" fmla="*/ 1656704 h 2636814"/>
                  <a:gd name="connsiteX1014" fmla="*/ 383242 w 808166"/>
                  <a:gd name="connsiteY1014" fmla="*/ 1673278 h 2636814"/>
                  <a:gd name="connsiteX1015" fmla="*/ 410774 w 808166"/>
                  <a:gd name="connsiteY1015" fmla="*/ 1684237 h 2636814"/>
                  <a:gd name="connsiteX1016" fmla="*/ 412555 w 808166"/>
                  <a:gd name="connsiteY1016" fmla="*/ 1664443 h 2636814"/>
                  <a:gd name="connsiteX1017" fmla="*/ 430568 w 808166"/>
                  <a:gd name="connsiteY1017" fmla="*/ 1661635 h 2636814"/>
                  <a:gd name="connsiteX1018" fmla="*/ 416802 w 808166"/>
                  <a:gd name="connsiteY1018" fmla="*/ 1645061 h 2636814"/>
                  <a:gd name="connsiteX1019" fmla="*/ 432691 w 808166"/>
                  <a:gd name="connsiteY1019" fmla="*/ 1640815 h 2636814"/>
                  <a:gd name="connsiteX1020" fmla="*/ 410090 w 808166"/>
                  <a:gd name="connsiteY1020" fmla="*/ 1627391 h 2636814"/>
                  <a:gd name="connsiteX1021" fmla="*/ 413583 w 808166"/>
                  <a:gd name="connsiteY1021" fmla="*/ 1619309 h 2636814"/>
                  <a:gd name="connsiteX1022" fmla="*/ 421938 w 808166"/>
                  <a:gd name="connsiteY1022" fmla="*/ 1619583 h 2636814"/>
                  <a:gd name="connsiteX1023" fmla="*/ 420705 w 808166"/>
                  <a:gd name="connsiteY1023" fmla="*/ 1610132 h 2636814"/>
                  <a:gd name="connsiteX1024" fmla="*/ 439334 w 808166"/>
                  <a:gd name="connsiteY1024" fmla="*/ 1601502 h 2636814"/>
                  <a:gd name="connsiteX1025" fmla="*/ 428855 w 808166"/>
                  <a:gd name="connsiteY1025" fmla="*/ 1584654 h 2636814"/>
                  <a:gd name="connsiteX1026" fmla="*/ 425705 w 808166"/>
                  <a:gd name="connsiteY1026" fmla="*/ 1576435 h 2636814"/>
                  <a:gd name="connsiteX1027" fmla="*/ 415363 w 808166"/>
                  <a:gd name="connsiteY1027" fmla="*/ 1579723 h 2636814"/>
                  <a:gd name="connsiteX1028" fmla="*/ 404405 w 808166"/>
                  <a:gd name="connsiteY1028" fmla="*/ 1574723 h 2636814"/>
                  <a:gd name="connsiteX1029" fmla="*/ 396734 w 808166"/>
                  <a:gd name="connsiteY1029" fmla="*/ 1582531 h 2636814"/>
                  <a:gd name="connsiteX1030" fmla="*/ 396734 w 808166"/>
                  <a:gd name="connsiteY1030" fmla="*/ 1582531 h 26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Lst>
                <a:rect l="l" t="t" r="r" b="b"/>
                <a:pathLst>
                  <a:path w="808166" h="2636814">
                    <a:moveTo>
                      <a:pt x="684181" y="2349878"/>
                    </a:moveTo>
                    <a:cubicBezTo>
                      <a:pt x="675072" y="2351248"/>
                      <a:pt x="668292" y="2355220"/>
                      <a:pt x="664114" y="2359604"/>
                    </a:cubicBezTo>
                    <a:cubicBezTo>
                      <a:pt x="659320" y="2364672"/>
                      <a:pt x="664114" y="2371178"/>
                      <a:pt x="648841" y="2372342"/>
                    </a:cubicBezTo>
                    <a:cubicBezTo>
                      <a:pt x="633568" y="2373507"/>
                      <a:pt x="617747" y="2376315"/>
                      <a:pt x="606721" y="2378849"/>
                    </a:cubicBezTo>
                    <a:cubicBezTo>
                      <a:pt x="595694" y="2381383"/>
                      <a:pt x="584667" y="2385629"/>
                      <a:pt x="587818" y="2388711"/>
                    </a:cubicBezTo>
                    <a:cubicBezTo>
                      <a:pt x="590900" y="2391793"/>
                      <a:pt x="596036" y="2390971"/>
                      <a:pt x="593776" y="2394944"/>
                    </a:cubicBezTo>
                    <a:cubicBezTo>
                      <a:pt x="591516" y="2398916"/>
                      <a:pt x="582476" y="2398642"/>
                      <a:pt x="585010" y="2403710"/>
                    </a:cubicBezTo>
                    <a:cubicBezTo>
                      <a:pt x="587544" y="2408778"/>
                      <a:pt x="592954" y="2405971"/>
                      <a:pt x="590352" y="2412751"/>
                    </a:cubicBezTo>
                    <a:cubicBezTo>
                      <a:pt x="587818" y="2419531"/>
                      <a:pt x="583160" y="2413436"/>
                      <a:pt x="583160" y="2426174"/>
                    </a:cubicBezTo>
                    <a:cubicBezTo>
                      <a:pt x="583160" y="2438914"/>
                      <a:pt x="586585" y="2447611"/>
                      <a:pt x="583434" y="2454460"/>
                    </a:cubicBezTo>
                    <a:cubicBezTo>
                      <a:pt x="580352" y="2461241"/>
                      <a:pt x="583434" y="2465761"/>
                      <a:pt x="578640" y="2470555"/>
                    </a:cubicBezTo>
                    <a:cubicBezTo>
                      <a:pt x="573846" y="2475349"/>
                      <a:pt x="570148" y="2477061"/>
                      <a:pt x="564806" y="2477609"/>
                    </a:cubicBezTo>
                    <a:cubicBezTo>
                      <a:pt x="559463" y="2478157"/>
                      <a:pt x="545903" y="2474185"/>
                      <a:pt x="534876" y="2470007"/>
                    </a:cubicBezTo>
                    <a:cubicBezTo>
                      <a:pt x="523849" y="2465761"/>
                      <a:pt x="512549" y="2465213"/>
                      <a:pt x="509467" y="2460967"/>
                    </a:cubicBezTo>
                    <a:cubicBezTo>
                      <a:pt x="506385" y="2456720"/>
                      <a:pt x="502686" y="2449118"/>
                      <a:pt x="506042" y="2447132"/>
                    </a:cubicBezTo>
                    <a:cubicBezTo>
                      <a:pt x="509467" y="2445146"/>
                      <a:pt x="512275" y="2449118"/>
                      <a:pt x="517069" y="2444872"/>
                    </a:cubicBezTo>
                    <a:cubicBezTo>
                      <a:pt x="521863" y="2440626"/>
                      <a:pt x="519877" y="2431585"/>
                      <a:pt x="523575" y="2428777"/>
                    </a:cubicBezTo>
                    <a:cubicBezTo>
                      <a:pt x="527274" y="2425969"/>
                      <a:pt x="529260" y="2432749"/>
                      <a:pt x="528643" y="2438092"/>
                    </a:cubicBezTo>
                    <a:cubicBezTo>
                      <a:pt x="528096" y="2443434"/>
                      <a:pt x="518507" y="2447406"/>
                      <a:pt x="522685" y="2450831"/>
                    </a:cubicBezTo>
                    <a:cubicBezTo>
                      <a:pt x="526863" y="2454255"/>
                      <a:pt x="531452" y="2451652"/>
                      <a:pt x="533164" y="2447406"/>
                    </a:cubicBezTo>
                    <a:cubicBezTo>
                      <a:pt x="534876" y="2443160"/>
                      <a:pt x="530904" y="2435831"/>
                      <a:pt x="537410" y="2430421"/>
                    </a:cubicBezTo>
                    <a:cubicBezTo>
                      <a:pt x="543916" y="2425079"/>
                      <a:pt x="547272" y="2427065"/>
                      <a:pt x="555491" y="2423367"/>
                    </a:cubicBezTo>
                    <a:cubicBezTo>
                      <a:pt x="563710" y="2419668"/>
                      <a:pt x="571038" y="2405285"/>
                      <a:pt x="570490" y="2399669"/>
                    </a:cubicBezTo>
                    <a:cubicBezTo>
                      <a:pt x="569942" y="2393985"/>
                      <a:pt x="551861" y="2400765"/>
                      <a:pt x="545355" y="2401656"/>
                    </a:cubicBezTo>
                    <a:cubicBezTo>
                      <a:pt x="538848" y="2402478"/>
                      <a:pt x="531520" y="2412682"/>
                      <a:pt x="527548" y="2415764"/>
                    </a:cubicBezTo>
                    <a:cubicBezTo>
                      <a:pt x="523575" y="2418846"/>
                      <a:pt x="512275" y="2420011"/>
                      <a:pt x="505494" y="2417477"/>
                    </a:cubicBezTo>
                    <a:cubicBezTo>
                      <a:pt x="498714" y="2414943"/>
                      <a:pt x="487961" y="2410422"/>
                      <a:pt x="487961" y="2414668"/>
                    </a:cubicBezTo>
                    <a:cubicBezTo>
                      <a:pt x="487961" y="2418915"/>
                      <a:pt x="496728" y="2420011"/>
                      <a:pt x="496454" y="2423161"/>
                    </a:cubicBezTo>
                    <a:cubicBezTo>
                      <a:pt x="496180" y="2426243"/>
                      <a:pt x="488509" y="2423161"/>
                      <a:pt x="488852" y="2427407"/>
                    </a:cubicBezTo>
                    <a:cubicBezTo>
                      <a:pt x="489126" y="2431654"/>
                      <a:pt x="495084" y="2431380"/>
                      <a:pt x="490290" y="2435626"/>
                    </a:cubicBezTo>
                    <a:cubicBezTo>
                      <a:pt x="485496" y="2439872"/>
                      <a:pt x="487756" y="2443845"/>
                      <a:pt x="489468" y="2447200"/>
                    </a:cubicBezTo>
                    <a:cubicBezTo>
                      <a:pt x="491180" y="2450625"/>
                      <a:pt x="480154" y="2446653"/>
                      <a:pt x="473921" y="2442132"/>
                    </a:cubicBezTo>
                    <a:cubicBezTo>
                      <a:pt x="467689" y="2437612"/>
                      <a:pt x="451594" y="2429394"/>
                      <a:pt x="454128" y="2426585"/>
                    </a:cubicBezTo>
                    <a:cubicBezTo>
                      <a:pt x="456662" y="2423777"/>
                      <a:pt x="460360" y="2426585"/>
                      <a:pt x="466593" y="2429394"/>
                    </a:cubicBezTo>
                    <a:cubicBezTo>
                      <a:pt x="472825" y="2432201"/>
                      <a:pt x="479880" y="2433366"/>
                      <a:pt x="478167" y="2427955"/>
                    </a:cubicBezTo>
                    <a:cubicBezTo>
                      <a:pt x="476455" y="2422613"/>
                      <a:pt x="469949" y="2421175"/>
                      <a:pt x="470223" y="2413846"/>
                    </a:cubicBezTo>
                    <a:cubicBezTo>
                      <a:pt x="470497" y="2406518"/>
                      <a:pt x="468510" y="2396313"/>
                      <a:pt x="473921" y="2393506"/>
                    </a:cubicBezTo>
                    <a:cubicBezTo>
                      <a:pt x="479263" y="2390697"/>
                      <a:pt x="471935" y="2404258"/>
                      <a:pt x="478715" y="2402272"/>
                    </a:cubicBezTo>
                    <a:cubicBezTo>
                      <a:pt x="485496" y="2400286"/>
                      <a:pt x="482140" y="2396040"/>
                      <a:pt x="489194" y="2398847"/>
                    </a:cubicBezTo>
                    <a:cubicBezTo>
                      <a:pt x="496248" y="2401656"/>
                      <a:pt x="494879" y="2403094"/>
                      <a:pt x="502207" y="2396313"/>
                    </a:cubicBezTo>
                    <a:cubicBezTo>
                      <a:pt x="509535" y="2389533"/>
                      <a:pt x="502207" y="2386999"/>
                      <a:pt x="512960" y="2387821"/>
                    </a:cubicBezTo>
                    <a:cubicBezTo>
                      <a:pt x="523712" y="2388643"/>
                      <a:pt x="523986" y="2391519"/>
                      <a:pt x="532479" y="2389259"/>
                    </a:cubicBezTo>
                    <a:cubicBezTo>
                      <a:pt x="540971" y="2386999"/>
                      <a:pt x="547752" y="2388163"/>
                      <a:pt x="548848" y="2382479"/>
                    </a:cubicBezTo>
                    <a:cubicBezTo>
                      <a:pt x="550012" y="2376794"/>
                      <a:pt x="523712" y="2381931"/>
                      <a:pt x="514398" y="2380493"/>
                    </a:cubicBezTo>
                    <a:cubicBezTo>
                      <a:pt x="505083" y="2379054"/>
                      <a:pt x="496043" y="2383027"/>
                      <a:pt x="497139" y="2377410"/>
                    </a:cubicBezTo>
                    <a:cubicBezTo>
                      <a:pt x="498235" y="2371794"/>
                      <a:pt x="497961" y="2368370"/>
                      <a:pt x="493166" y="2369808"/>
                    </a:cubicBezTo>
                    <a:cubicBezTo>
                      <a:pt x="488372" y="2371247"/>
                      <a:pt x="483167" y="2376726"/>
                      <a:pt x="476935" y="2373644"/>
                    </a:cubicBezTo>
                    <a:cubicBezTo>
                      <a:pt x="470702" y="2370562"/>
                      <a:pt x="465086" y="2371931"/>
                      <a:pt x="473510" y="2367685"/>
                    </a:cubicBezTo>
                    <a:cubicBezTo>
                      <a:pt x="482003" y="2363439"/>
                      <a:pt x="485633" y="2368507"/>
                      <a:pt x="489331" y="2360083"/>
                    </a:cubicBezTo>
                    <a:cubicBezTo>
                      <a:pt x="493029" y="2351591"/>
                      <a:pt x="498645" y="2347344"/>
                      <a:pt x="493851" y="2342276"/>
                    </a:cubicBezTo>
                    <a:cubicBezTo>
                      <a:pt x="489057" y="2337208"/>
                      <a:pt x="480290" y="2339468"/>
                      <a:pt x="487893" y="2331523"/>
                    </a:cubicBezTo>
                    <a:cubicBezTo>
                      <a:pt x="495495" y="2323578"/>
                      <a:pt x="496385" y="2325017"/>
                      <a:pt x="496385" y="2317962"/>
                    </a:cubicBezTo>
                    <a:cubicBezTo>
                      <a:pt x="496385" y="2310908"/>
                      <a:pt x="489879" y="2299881"/>
                      <a:pt x="483646" y="2296457"/>
                    </a:cubicBezTo>
                    <a:cubicBezTo>
                      <a:pt x="477414" y="2293032"/>
                      <a:pt x="459059" y="2283718"/>
                      <a:pt x="455087" y="2284060"/>
                    </a:cubicBezTo>
                    <a:cubicBezTo>
                      <a:pt x="451114" y="2284335"/>
                      <a:pt x="437006" y="2283239"/>
                      <a:pt x="442964" y="2288033"/>
                    </a:cubicBezTo>
                    <a:cubicBezTo>
                      <a:pt x="448923" y="2292827"/>
                      <a:pt x="455429" y="2296252"/>
                      <a:pt x="465565" y="2298786"/>
                    </a:cubicBezTo>
                    <a:cubicBezTo>
                      <a:pt x="475702" y="2301320"/>
                      <a:pt x="482825" y="2306114"/>
                      <a:pt x="480564" y="2310086"/>
                    </a:cubicBezTo>
                    <a:cubicBezTo>
                      <a:pt x="478304" y="2314058"/>
                      <a:pt x="471524" y="2314880"/>
                      <a:pt x="466182" y="2310360"/>
                    </a:cubicBezTo>
                    <a:cubicBezTo>
                      <a:pt x="460840" y="2305840"/>
                      <a:pt x="446389" y="2294539"/>
                      <a:pt x="445019" y="2298512"/>
                    </a:cubicBezTo>
                    <a:cubicBezTo>
                      <a:pt x="443581" y="2302484"/>
                      <a:pt x="450977" y="2301868"/>
                      <a:pt x="450635" y="2308990"/>
                    </a:cubicBezTo>
                    <a:cubicBezTo>
                      <a:pt x="450361" y="2316045"/>
                      <a:pt x="444676" y="2315497"/>
                      <a:pt x="447827" y="2320291"/>
                    </a:cubicBezTo>
                    <a:cubicBezTo>
                      <a:pt x="450909" y="2325085"/>
                      <a:pt x="453511" y="2327345"/>
                      <a:pt x="450635" y="2329332"/>
                    </a:cubicBezTo>
                    <a:cubicBezTo>
                      <a:pt x="447827" y="2331318"/>
                      <a:pt x="442759" y="2327071"/>
                      <a:pt x="440156" y="2329332"/>
                    </a:cubicBezTo>
                    <a:cubicBezTo>
                      <a:pt x="437622" y="2331592"/>
                      <a:pt x="429403" y="2320291"/>
                      <a:pt x="429403" y="2315771"/>
                    </a:cubicBezTo>
                    <a:cubicBezTo>
                      <a:pt x="429403" y="2311251"/>
                      <a:pt x="438718" y="2309538"/>
                      <a:pt x="434746" y="2305908"/>
                    </a:cubicBezTo>
                    <a:cubicBezTo>
                      <a:pt x="430773" y="2302210"/>
                      <a:pt x="425705" y="2306456"/>
                      <a:pt x="427417" y="2298580"/>
                    </a:cubicBezTo>
                    <a:cubicBezTo>
                      <a:pt x="429129" y="2290635"/>
                      <a:pt x="432485" y="2288992"/>
                      <a:pt x="429129" y="2284745"/>
                    </a:cubicBezTo>
                    <a:cubicBezTo>
                      <a:pt x="425705" y="2280499"/>
                      <a:pt x="416665" y="2277143"/>
                      <a:pt x="420089" y="2272897"/>
                    </a:cubicBezTo>
                    <a:cubicBezTo>
                      <a:pt x="423513" y="2268650"/>
                      <a:pt x="425157" y="2263308"/>
                      <a:pt x="423787" y="2263034"/>
                    </a:cubicBezTo>
                    <a:cubicBezTo>
                      <a:pt x="422349" y="2262760"/>
                      <a:pt x="414267" y="2265774"/>
                      <a:pt x="411459" y="2265089"/>
                    </a:cubicBezTo>
                    <a:cubicBezTo>
                      <a:pt x="408651" y="2264404"/>
                      <a:pt x="407213" y="2257898"/>
                      <a:pt x="403994" y="2258035"/>
                    </a:cubicBezTo>
                    <a:cubicBezTo>
                      <a:pt x="400707" y="2258172"/>
                      <a:pt x="397077" y="2261596"/>
                      <a:pt x="395638" y="2258583"/>
                    </a:cubicBezTo>
                    <a:cubicBezTo>
                      <a:pt x="394200" y="2255638"/>
                      <a:pt x="393652" y="2249679"/>
                      <a:pt x="395775" y="2247693"/>
                    </a:cubicBezTo>
                    <a:cubicBezTo>
                      <a:pt x="397899" y="2245707"/>
                      <a:pt x="400570" y="2241461"/>
                      <a:pt x="404268" y="2242625"/>
                    </a:cubicBezTo>
                    <a:cubicBezTo>
                      <a:pt x="407966" y="2243789"/>
                      <a:pt x="408925" y="2251665"/>
                      <a:pt x="412898" y="2251392"/>
                    </a:cubicBezTo>
                    <a:cubicBezTo>
                      <a:pt x="416870" y="2251117"/>
                      <a:pt x="418103" y="2241050"/>
                      <a:pt x="420226" y="2235296"/>
                    </a:cubicBezTo>
                    <a:cubicBezTo>
                      <a:pt x="422349" y="2229475"/>
                      <a:pt x="424198" y="2227557"/>
                      <a:pt x="428855" y="2227968"/>
                    </a:cubicBezTo>
                    <a:cubicBezTo>
                      <a:pt x="433513" y="2228379"/>
                      <a:pt x="436595" y="2227694"/>
                      <a:pt x="435362" y="2225297"/>
                    </a:cubicBezTo>
                    <a:cubicBezTo>
                      <a:pt x="434061" y="2222900"/>
                      <a:pt x="425500" y="2222763"/>
                      <a:pt x="427143" y="2217352"/>
                    </a:cubicBezTo>
                    <a:cubicBezTo>
                      <a:pt x="428855" y="2212011"/>
                      <a:pt x="435910" y="2207353"/>
                      <a:pt x="431937" y="2205093"/>
                    </a:cubicBezTo>
                    <a:cubicBezTo>
                      <a:pt x="427965" y="2202833"/>
                      <a:pt x="415774" y="2212490"/>
                      <a:pt x="414473" y="2215504"/>
                    </a:cubicBezTo>
                    <a:cubicBezTo>
                      <a:pt x="413172" y="2218448"/>
                      <a:pt x="412076" y="2222695"/>
                      <a:pt x="411939" y="2226941"/>
                    </a:cubicBezTo>
                    <a:cubicBezTo>
                      <a:pt x="411802" y="2231187"/>
                      <a:pt x="405843" y="2235023"/>
                      <a:pt x="402350" y="2233037"/>
                    </a:cubicBezTo>
                    <a:cubicBezTo>
                      <a:pt x="398789" y="2231050"/>
                      <a:pt x="397145" y="2230365"/>
                      <a:pt x="396118" y="2225434"/>
                    </a:cubicBezTo>
                    <a:cubicBezTo>
                      <a:pt x="395159" y="2220503"/>
                      <a:pt x="398515" y="2216257"/>
                      <a:pt x="400364" y="2216393"/>
                    </a:cubicBezTo>
                    <a:cubicBezTo>
                      <a:pt x="402213" y="2216531"/>
                      <a:pt x="407145" y="2219065"/>
                      <a:pt x="407145" y="2216120"/>
                    </a:cubicBezTo>
                    <a:cubicBezTo>
                      <a:pt x="407145" y="2213175"/>
                      <a:pt x="402487" y="2210778"/>
                      <a:pt x="401323" y="2206942"/>
                    </a:cubicBezTo>
                    <a:cubicBezTo>
                      <a:pt x="400159" y="2203107"/>
                      <a:pt x="401734" y="2200710"/>
                      <a:pt x="398515" y="2201463"/>
                    </a:cubicBezTo>
                    <a:cubicBezTo>
                      <a:pt x="395296" y="2202148"/>
                      <a:pt x="391872" y="2208791"/>
                      <a:pt x="386940" y="2205025"/>
                    </a:cubicBezTo>
                    <a:cubicBezTo>
                      <a:pt x="382009" y="2201189"/>
                      <a:pt x="365024" y="2197285"/>
                      <a:pt x="369544" y="2191190"/>
                    </a:cubicBezTo>
                    <a:cubicBezTo>
                      <a:pt x="374065" y="2185095"/>
                      <a:pt x="376599" y="2179204"/>
                      <a:pt x="380023" y="2183588"/>
                    </a:cubicBezTo>
                    <a:cubicBezTo>
                      <a:pt x="383447" y="2187971"/>
                      <a:pt x="389612" y="2200436"/>
                      <a:pt x="392762" y="2199271"/>
                    </a:cubicBezTo>
                    <a:cubicBezTo>
                      <a:pt x="395844" y="2198107"/>
                      <a:pt x="397419" y="2196053"/>
                      <a:pt x="400501" y="2195162"/>
                    </a:cubicBezTo>
                    <a:cubicBezTo>
                      <a:pt x="403583" y="2194340"/>
                      <a:pt x="412213" y="2198381"/>
                      <a:pt x="411939" y="2195025"/>
                    </a:cubicBezTo>
                    <a:cubicBezTo>
                      <a:pt x="411665" y="2191601"/>
                      <a:pt x="400912" y="2191327"/>
                      <a:pt x="397077" y="2188108"/>
                    </a:cubicBezTo>
                    <a:cubicBezTo>
                      <a:pt x="393241" y="2184889"/>
                      <a:pt x="384680" y="2181054"/>
                      <a:pt x="387077" y="2176259"/>
                    </a:cubicBezTo>
                    <a:cubicBezTo>
                      <a:pt x="389474" y="2171465"/>
                      <a:pt x="398926" y="2178519"/>
                      <a:pt x="403583" y="2179547"/>
                    </a:cubicBezTo>
                    <a:cubicBezTo>
                      <a:pt x="408240" y="2180505"/>
                      <a:pt x="411185" y="2182492"/>
                      <a:pt x="411665" y="2178862"/>
                    </a:cubicBezTo>
                    <a:cubicBezTo>
                      <a:pt x="412076" y="2175164"/>
                      <a:pt x="404747" y="2174478"/>
                      <a:pt x="407556" y="2171397"/>
                    </a:cubicBezTo>
                    <a:cubicBezTo>
                      <a:pt x="410364" y="2168315"/>
                      <a:pt x="415911" y="2167424"/>
                      <a:pt x="410227" y="2165917"/>
                    </a:cubicBezTo>
                    <a:cubicBezTo>
                      <a:pt x="404542" y="2164342"/>
                      <a:pt x="399953" y="2168109"/>
                      <a:pt x="397419" y="2167424"/>
                    </a:cubicBezTo>
                    <a:cubicBezTo>
                      <a:pt x="394885" y="2166739"/>
                      <a:pt x="385845" y="2164068"/>
                      <a:pt x="389680" y="2161329"/>
                    </a:cubicBezTo>
                    <a:cubicBezTo>
                      <a:pt x="393515" y="2158658"/>
                      <a:pt x="408925" y="2158932"/>
                      <a:pt x="402419" y="2155233"/>
                    </a:cubicBezTo>
                    <a:cubicBezTo>
                      <a:pt x="395912" y="2151535"/>
                      <a:pt x="385776" y="2157082"/>
                      <a:pt x="389269" y="2150713"/>
                    </a:cubicBezTo>
                    <a:cubicBezTo>
                      <a:pt x="392830" y="2144344"/>
                      <a:pt x="395365" y="2143522"/>
                      <a:pt x="399611" y="2143111"/>
                    </a:cubicBezTo>
                    <a:cubicBezTo>
                      <a:pt x="403857" y="2142700"/>
                      <a:pt x="404816" y="2143248"/>
                      <a:pt x="408925" y="2147083"/>
                    </a:cubicBezTo>
                    <a:cubicBezTo>
                      <a:pt x="413035" y="2150918"/>
                      <a:pt x="417144" y="2152562"/>
                      <a:pt x="417555" y="2149754"/>
                    </a:cubicBezTo>
                    <a:cubicBezTo>
                      <a:pt x="417966" y="2146946"/>
                      <a:pt x="414130" y="2140029"/>
                      <a:pt x="411733" y="2137906"/>
                    </a:cubicBezTo>
                    <a:cubicBezTo>
                      <a:pt x="409336" y="2135783"/>
                      <a:pt x="397899" y="2138728"/>
                      <a:pt x="400159" y="2133385"/>
                    </a:cubicBezTo>
                    <a:cubicBezTo>
                      <a:pt x="402419" y="2128043"/>
                      <a:pt x="402282" y="2121811"/>
                      <a:pt x="407624" y="2123044"/>
                    </a:cubicBezTo>
                    <a:cubicBezTo>
                      <a:pt x="412966" y="2124345"/>
                      <a:pt x="418651" y="2127290"/>
                      <a:pt x="415226" y="2121468"/>
                    </a:cubicBezTo>
                    <a:cubicBezTo>
                      <a:pt x="411802" y="2115647"/>
                      <a:pt x="408103" y="2119140"/>
                      <a:pt x="408514" y="2113729"/>
                    </a:cubicBezTo>
                    <a:cubicBezTo>
                      <a:pt x="408925" y="2108387"/>
                      <a:pt x="407213" y="2106401"/>
                      <a:pt x="411185" y="2104552"/>
                    </a:cubicBezTo>
                    <a:cubicBezTo>
                      <a:pt x="415158" y="2102702"/>
                      <a:pt x="418103" y="2099484"/>
                      <a:pt x="415843" y="2098045"/>
                    </a:cubicBezTo>
                    <a:cubicBezTo>
                      <a:pt x="413583" y="2096607"/>
                      <a:pt x="400570" y="2095237"/>
                      <a:pt x="398173" y="2097771"/>
                    </a:cubicBezTo>
                    <a:cubicBezTo>
                      <a:pt x="395775" y="2100306"/>
                      <a:pt x="396460" y="2115852"/>
                      <a:pt x="395775" y="2119825"/>
                    </a:cubicBezTo>
                    <a:cubicBezTo>
                      <a:pt x="395091" y="2123797"/>
                      <a:pt x="391118" y="2135919"/>
                      <a:pt x="388310" y="2134207"/>
                    </a:cubicBezTo>
                    <a:cubicBezTo>
                      <a:pt x="385502" y="2132495"/>
                      <a:pt x="381393" y="2128865"/>
                      <a:pt x="381393" y="2123866"/>
                    </a:cubicBezTo>
                    <a:cubicBezTo>
                      <a:pt x="381393" y="2118934"/>
                      <a:pt x="380228" y="2101401"/>
                      <a:pt x="380434" y="2094347"/>
                    </a:cubicBezTo>
                    <a:cubicBezTo>
                      <a:pt x="380571" y="2087292"/>
                      <a:pt x="376599" y="2084621"/>
                      <a:pt x="380571" y="2083457"/>
                    </a:cubicBezTo>
                    <a:cubicBezTo>
                      <a:pt x="384543" y="2082361"/>
                      <a:pt x="388653" y="2083731"/>
                      <a:pt x="394406" y="2082019"/>
                    </a:cubicBezTo>
                    <a:cubicBezTo>
                      <a:pt x="400227" y="2080306"/>
                      <a:pt x="404884" y="2078320"/>
                      <a:pt x="401597" y="2077499"/>
                    </a:cubicBezTo>
                    <a:cubicBezTo>
                      <a:pt x="398378" y="2076677"/>
                      <a:pt x="389132" y="2079896"/>
                      <a:pt x="388036" y="2075923"/>
                    </a:cubicBezTo>
                    <a:cubicBezTo>
                      <a:pt x="386872" y="2071951"/>
                      <a:pt x="383790" y="2070581"/>
                      <a:pt x="385639" y="2067157"/>
                    </a:cubicBezTo>
                    <a:cubicBezTo>
                      <a:pt x="387488" y="2063732"/>
                      <a:pt x="388036" y="2063595"/>
                      <a:pt x="392556" y="2063595"/>
                    </a:cubicBezTo>
                    <a:cubicBezTo>
                      <a:pt x="397077" y="2063595"/>
                      <a:pt x="398378" y="2070513"/>
                      <a:pt x="403720" y="2069075"/>
                    </a:cubicBezTo>
                    <a:cubicBezTo>
                      <a:pt x="409062" y="2067636"/>
                      <a:pt x="409131" y="2060650"/>
                      <a:pt x="408583" y="2057021"/>
                    </a:cubicBezTo>
                    <a:cubicBezTo>
                      <a:pt x="408035" y="2053322"/>
                      <a:pt x="404611" y="2055034"/>
                      <a:pt x="402350" y="2051473"/>
                    </a:cubicBezTo>
                    <a:cubicBezTo>
                      <a:pt x="400090" y="2047980"/>
                      <a:pt x="402350" y="2043117"/>
                      <a:pt x="397556" y="2043597"/>
                    </a:cubicBezTo>
                    <a:cubicBezTo>
                      <a:pt x="392762" y="2044008"/>
                      <a:pt x="392351" y="2048254"/>
                      <a:pt x="388927" y="2044282"/>
                    </a:cubicBezTo>
                    <a:cubicBezTo>
                      <a:pt x="385502" y="2040309"/>
                      <a:pt x="376462" y="2032433"/>
                      <a:pt x="377215" y="2028872"/>
                    </a:cubicBezTo>
                    <a:cubicBezTo>
                      <a:pt x="377900" y="2025310"/>
                      <a:pt x="381324" y="2029694"/>
                      <a:pt x="384132" y="2032091"/>
                    </a:cubicBezTo>
                    <a:cubicBezTo>
                      <a:pt x="386940" y="2034488"/>
                      <a:pt x="390776" y="2037775"/>
                      <a:pt x="391461" y="2034625"/>
                    </a:cubicBezTo>
                    <a:cubicBezTo>
                      <a:pt x="392146" y="2031543"/>
                      <a:pt x="387077" y="2027160"/>
                      <a:pt x="394132" y="2027022"/>
                    </a:cubicBezTo>
                    <a:cubicBezTo>
                      <a:pt x="401186" y="2026885"/>
                      <a:pt x="404268" y="2024351"/>
                      <a:pt x="406734" y="2028187"/>
                    </a:cubicBezTo>
                    <a:cubicBezTo>
                      <a:pt x="409131" y="2032022"/>
                      <a:pt x="413514" y="2034967"/>
                      <a:pt x="416048" y="2033392"/>
                    </a:cubicBezTo>
                    <a:cubicBezTo>
                      <a:pt x="418582" y="2031817"/>
                      <a:pt x="418582" y="2029967"/>
                      <a:pt x="421870" y="2034351"/>
                    </a:cubicBezTo>
                    <a:cubicBezTo>
                      <a:pt x="425089" y="2038734"/>
                      <a:pt x="426253" y="2047911"/>
                      <a:pt x="429335" y="2043391"/>
                    </a:cubicBezTo>
                    <a:cubicBezTo>
                      <a:pt x="432417" y="2038871"/>
                      <a:pt x="428650" y="2033529"/>
                      <a:pt x="434266" y="2037433"/>
                    </a:cubicBezTo>
                    <a:cubicBezTo>
                      <a:pt x="439882" y="2041405"/>
                      <a:pt x="440636" y="2046610"/>
                      <a:pt x="444265" y="2040378"/>
                    </a:cubicBezTo>
                    <a:cubicBezTo>
                      <a:pt x="447964" y="2034145"/>
                      <a:pt x="454128" y="2028255"/>
                      <a:pt x="448923" y="2028940"/>
                    </a:cubicBezTo>
                    <a:cubicBezTo>
                      <a:pt x="443718" y="2029625"/>
                      <a:pt x="438581" y="2032022"/>
                      <a:pt x="435088" y="2029625"/>
                    </a:cubicBezTo>
                    <a:cubicBezTo>
                      <a:pt x="431527" y="2027228"/>
                      <a:pt x="424472" y="2022845"/>
                      <a:pt x="427143" y="2021543"/>
                    </a:cubicBezTo>
                    <a:cubicBezTo>
                      <a:pt x="429814" y="2020242"/>
                      <a:pt x="432211" y="2023667"/>
                      <a:pt x="437896" y="2021954"/>
                    </a:cubicBezTo>
                    <a:cubicBezTo>
                      <a:pt x="443581" y="2020242"/>
                      <a:pt x="446252" y="2018735"/>
                      <a:pt x="443718" y="2017023"/>
                    </a:cubicBezTo>
                    <a:cubicBezTo>
                      <a:pt x="441183" y="2015311"/>
                      <a:pt x="434403" y="2017434"/>
                      <a:pt x="429746" y="2013051"/>
                    </a:cubicBezTo>
                    <a:cubicBezTo>
                      <a:pt x="425089" y="2008668"/>
                      <a:pt x="422486" y="2010311"/>
                      <a:pt x="423582" y="2003942"/>
                    </a:cubicBezTo>
                    <a:cubicBezTo>
                      <a:pt x="424746" y="1997572"/>
                      <a:pt x="425842" y="1986409"/>
                      <a:pt x="423582" y="1989079"/>
                    </a:cubicBezTo>
                    <a:cubicBezTo>
                      <a:pt x="421322" y="1991751"/>
                      <a:pt x="417212" y="2002641"/>
                      <a:pt x="412966" y="2004489"/>
                    </a:cubicBezTo>
                    <a:cubicBezTo>
                      <a:pt x="408720" y="2006339"/>
                      <a:pt x="395433" y="2010722"/>
                      <a:pt x="394337" y="2005791"/>
                    </a:cubicBezTo>
                    <a:cubicBezTo>
                      <a:pt x="393241" y="2000860"/>
                      <a:pt x="408309" y="1997298"/>
                      <a:pt x="401528" y="1994079"/>
                    </a:cubicBezTo>
                    <a:cubicBezTo>
                      <a:pt x="394748" y="1990860"/>
                      <a:pt x="386256" y="1992778"/>
                      <a:pt x="383174" y="1989559"/>
                    </a:cubicBezTo>
                    <a:cubicBezTo>
                      <a:pt x="380092" y="1986340"/>
                      <a:pt x="364956" y="1987847"/>
                      <a:pt x="374544" y="1979354"/>
                    </a:cubicBezTo>
                    <a:cubicBezTo>
                      <a:pt x="384132" y="1970862"/>
                      <a:pt x="388516" y="1958191"/>
                      <a:pt x="391940" y="1966067"/>
                    </a:cubicBezTo>
                    <a:cubicBezTo>
                      <a:pt x="395365" y="1974012"/>
                      <a:pt x="400022" y="1976957"/>
                      <a:pt x="401665" y="1974149"/>
                    </a:cubicBezTo>
                    <a:cubicBezTo>
                      <a:pt x="403378" y="1971341"/>
                      <a:pt x="400570" y="1969766"/>
                      <a:pt x="405912" y="1967095"/>
                    </a:cubicBezTo>
                    <a:cubicBezTo>
                      <a:pt x="411254" y="1964424"/>
                      <a:pt x="413446" y="1953466"/>
                      <a:pt x="407693" y="1950521"/>
                    </a:cubicBezTo>
                    <a:cubicBezTo>
                      <a:pt x="401871" y="1947575"/>
                      <a:pt x="395570" y="1949219"/>
                      <a:pt x="393584" y="1943329"/>
                    </a:cubicBezTo>
                    <a:cubicBezTo>
                      <a:pt x="391598" y="1937371"/>
                      <a:pt x="387899" y="1928056"/>
                      <a:pt x="383858" y="1927372"/>
                    </a:cubicBezTo>
                    <a:cubicBezTo>
                      <a:pt x="379749" y="1926686"/>
                      <a:pt x="367079" y="1925385"/>
                      <a:pt x="366462" y="1927645"/>
                    </a:cubicBezTo>
                    <a:cubicBezTo>
                      <a:pt x="365914" y="1929906"/>
                      <a:pt x="376051" y="1933604"/>
                      <a:pt x="374407" y="1936275"/>
                    </a:cubicBezTo>
                    <a:cubicBezTo>
                      <a:pt x="372695" y="1938946"/>
                      <a:pt x="362558" y="1938946"/>
                      <a:pt x="358997" y="1936412"/>
                    </a:cubicBezTo>
                    <a:cubicBezTo>
                      <a:pt x="355436" y="1933878"/>
                      <a:pt x="351395" y="1934837"/>
                      <a:pt x="347012" y="1928673"/>
                    </a:cubicBezTo>
                    <a:cubicBezTo>
                      <a:pt x="342628" y="1922440"/>
                      <a:pt x="343313" y="1913263"/>
                      <a:pt x="341190" y="1912578"/>
                    </a:cubicBezTo>
                    <a:cubicBezTo>
                      <a:pt x="339067" y="1911893"/>
                      <a:pt x="331602" y="1914632"/>
                      <a:pt x="327218" y="1916208"/>
                    </a:cubicBezTo>
                    <a:cubicBezTo>
                      <a:pt x="322835" y="1917783"/>
                      <a:pt x="318931" y="1918536"/>
                      <a:pt x="315849" y="1921481"/>
                    </a:cubicBezTo>
                    <a:cubicBezTo>
                      <a:pt x="312767" y="1924427"/>
                      <a:pt x="303042" y="1930727"/>
                      <a:pt x="303932" y="1926344"/>
                    </a:cubicBezTo>
                    <a:cubicBezTo>
                      <a:pt x="304754" y="1921961"/>
                      <a:pt x="312699" y="1912372"/>
                      <a:pt x="317013" y="1909290"/>
                    </a:cubicBezTo>
                    <a:cubicBezTo>
                      <a:pt x="321328" y="1906277"/>
                      <a:pt x="328109" y="1900798"/>
                      <a:pt x="331396" y="1900524"/>
                    </a:cubicBezTo>
                    <a:cubicBezTo>
                      <a:pt x="334684" y="1900250"/>
                      <a:pt x="340368" y="1902784"/>
                      <a:pt x="342012" y="1899839"/>
                    </a:cubicBezTo>
                    <a:cubicBezTo>
                      <a:pt x="343656" y="1896894"/>
                      <a:pt x="338245" y="1895593"/>
                      <a:pt x="343519" y="1892373"/>
                    </a:cubicBezTo>
                    <a:cubicBezTo>
                      <a:pt x="348724" y="1889155"/>
                      <a:pt x="351737" y="1891826"/>
                      <a:pt x="355367" y="1888401"/>
                    </a:cubicBezTo>
                    <a:cubicBezTo>
                      <a:pt x="359066" y="1884977"/>
                      <a:pt x="360298" y="1883196"/>
                      <a:pt x="360024" y="1877649"/>
                    </a:cubicBezTo>
                    <a:cubicBezTo>
                      <a:pt x="359750" y="1872170"/>
                      <a:pt x="357079" y="1868334"/>
                      <a:pt x="362147" y="1865663"/>
                    </a:cubicBezTo>
                    <a:cubicBezTo>
                      <a:pt x="367216" y="1862992"/>
                      <a:pt x="370229" y="1864088"/>
                      <a:pt x="370777" y="1868197"/>
                    </a:cubicBezTo>
                    <a:cubicBezTo>
                      <a:pt x="371325" y="1872306"/>
                      <a:pt x="372900" y="1877238"/>
                      <a:pt x="375297" y="1874156"/>
                    </a:cubicBezTo>
                    <a:cubicBezTo>
                      <a:pt x="377694" y="1871074"/>
                      <a:pt x="376256" y="1865252"/>
                      <a:pt x="381393" y="1863882"/>
                    </a:cubicBezTo>
                    <a:cubicBezTo>
                      <a:pt x="386461" y="1862444"/>
                      <a:pt x="392693" y="1858814"/>
                      <a:pt x="394543" y="1863334"/>
                    </a:cubicBezTo>
                    <a:cubicBezTo>
                      <a:pt x="396392" y="1867855"/>
                      <a:pt x="400227" y="1872923"/>
                      <a:pt x="396392" y="1878608"/>
                    </a:cubicBezTo>
                    <a:cubicBezTo>
                      <a:pt x="392556" y="1884292"/>
                      <a:pt x="393104" y="1887100"/>
                      <a:pt x="387899" y="1886963"/>
                    </a:cubicBezTo>
                    <a:cubicBezTo>
                      <a:pt x="382694" y="1886826"/>
                      <a:pt x="377557" y="1881758"/>
                      <a:pt x="375160" y="1884566"/>
                    </a:cubicBezTo>
                    <a:cubicBezTo>
                      <a:pt x="372763" y="1887374"/>
                      <a:pt x="369065" y="1890798"/>
                      <a:pt x="375571" y="1893195"/>
                    </a:cubicBezTo>
                    <a:cubicBezTo>
                      <a:pt x="382078" y="1895593"/>
                      <a:pt x="386461" y="1895593"/>
                      <a:pt x="390844" y="1894634"/>
                    </a:cubicBezTo>
                    <a:cubicBezTo>
                      <a:pt x="395228" y="1893675"/>
                      <a:pt x="398584" y="1894771"/>
                      <a:pt x="399337" y="1897716"/>
                    </a:cubicBezTo>
                    <a:cubicBezTo>
                      <a:pt x="400022" y="1900661"/>
                      <a:pt x="404131" y="1897579"/>
                      <a:pt x="405706" y="1901414"/>
                    </a:cubicBezTo>
                    <a:cubicBezTo>
                      <a:pt x="407282" y="1905249"/>
                      <a:pt x="399063" y="1911893"/>
                      <a:pt x="399611" y="1914838"/>
                    </a:cubicBezTo>
                    <a:cubicBezTo>
                      <a:pt x="400159" y="1917783"/>
                      <a:pt x="405090" y="1920317"/>
                      <a:pt x="407966" y="1920043"/>
                    </a:cubicBezTo>
                    <a:cubicBezTo>
                      <a:pt x="410774" y="1919769"/>
                      <a:pt x="434266" y="1902099"/>
                      <a:pt x="433650" y="1897031"/>
                    </a:cubicBezTo>
                    <a:cubicBezTo>
                      <a:pt x="433102" y="1891963"/>
                      <a:pt x="433513" y="1888538"/>
                      <a:pt x="429403" y="1888264"/>
                    </a:cubicBezTo>
                    <a:cubicBezTo>
                      <a:pt x="425294" y="1887991"/>
                      <a:pt x="422760" y="1883470"/>
                      <a:pt x="422897" y="1879635"/>
                    </a:cubicBezTo>
                    <a:cubicBezTo>
                      <a:pt x="423034" y="1875799"/>
                      <a:pt x="424609" y="1874156"/>
                      <a:pt x="429266" y="1868197"/>
                    </a:cubicBezTo>
                    <a:cubicBezTo>
                      <a:pt x="433924" y="1862239"/>
                      <a:pt x="433992" y="1859499"/>
                      <a:pt x="438649" y="1857102"/>
                    </a:cubicBezTo>
                    <a:cubicBezTo>
                      <a:pt x="443307" y="1854705"/>
                      <a:pt x="452621" y="1857102"/>
                      <a:pt x="452895" y="1852582"/>
                    </a:cubicBezTo>
                    <a:cubicBezTo>
                      <a:pt x="453169" y="1848062"/>
                      <a:pt x="450224" y="1843952"/>
                      <a:pt x="445430" y="1844500"/>
                    </a:cubicBezTo>
                    <a:cubicBezTo>
                      <a:pt x="440636" y="1845048"/>
                      <a:pt x="438101" y="1851280"/>
                      <a:pt x="435704" y="1846349"/>
                    </a:cubicBezTo>
                    <a:cubicBezTo>
                      <a:pt x="433307" y="1841418"/>
                      <a:pt x="440088" y="1832925"/>
                      <a:pt x="443581" y="1829843"/>
                    </a:cubicBezTo>
                    <a:cubicBezTo>
                      <a:pt x="447142" y="1826762"/>
                      <a:pt x="453443" y="1829432"/>
                      <a:pt x="456319" y="1831830"/>
                    </a:cubicBezTo>
                    <a:cubicBezTo>
                      <a:pt x="459127" y="1834227"/>
                      <a:pt x="459881" y="1836898"/>
                      <a:pt x="465360" y="1835802"/>
                    </a:cubicBezTo>
                    <a:cubicBezTo>
                      <a:pt x="470839" y="1834706"/>
                      <a:pt x="478236" y="1834569"/>
                      <a:pt x="475839" y="1830186"/>
                    </a:cubicBezTo>
                    <a:cubicBezTo>
                      <a:pt x="473442" y="1825803"/>
                      <a:pt x="462826" y="1821967"/>
                      <a:pt x="457073" y="1821008"/>
                    </a:cubicBezTo>
                    <a:cubicBezTo>
                      <a:pt x="451251" y="1820049"/>
                      <a:pt x="439677" y="1821967"/>
                      <a:pt x="442348" y="1817584"/>
                    </a:cubicBezTo>
                    <a:cubicBezTo>
                      <a:pt x="445019" y="1813201"/>
                      <a:pt x="450087" y="1813338"/>
                      <a:pt x="447553" y="1810256"/>
                    </a:cubicBezTo>
                    <a:cubicBezTo>
                      <a:pt x="445019" y="1807174"/>
                      <a:pt x="444539" y="1803133"/>
                      <a:pt x="447758" y="1801558"/>
                    </a:cubicBezTo>
                    <a:cubicBezTo>
                      <a:pt x="450977" y="1799982"/>
                      <a:pt x="465565" y="1793476"/>
                      <a:pt x="470497" y="1790805"/>
                    </a:cubicBezTo>
                    <a:cubicBezTo>
                      <a:pt x="475428" y="1788134"/>
                      <a:pt x="479537" y="1786148"/>
                      <a:pt x="482208" y="1781079"/>
                    </a:cubicBezTo>
                    <a:cubicBezTo>
                      <a:pt x="484879" y="1776011"/>
                      <a:pt x="494194" y="1766834"/>
                      <a:pt x="488852" y="1762314"/>
                    </a:cubicBezTo>
                    <a:cubicBezTo>
                      <a:pt x="483509" y="1757793"/>
                      <a:pt x="447621" y="1745466"/>
                      <a:pt x="450566" y="1741014"/>
                    </a:cubicBezTo>
                    <a:cubicBezTo>
                      <a:pt x="453511" y="1736494"/>
                      <a:pt x="457004" y="1731357"/>
                      <a:pt x="460223" y="1727384"/>
                    </a:cubicBezTo>
                    <a:cubicBezTo>
                      <a:pt x="463442" y="1723412"/>
                      <a:pt x="463922" y="1718481"/>
                      <a:pt x="466867" y="1717385"/>
                    </a:cubicBezTo>
                    <a:cubicBezTo>
                      <a:pt x="469812" y="1716221"/>
                      <a:pt x="472483" y="1718344"/>
                      <a:pt x="474332" y="1714577"/>
                    </a:cubicBezTo>
                    <a:cubicBezTo>
                      <a:pt x="476181" y="1710742"/>
                      <a:pt x="477140" y="1709920"/>
                      <a:pt x="472209" y="1703687"/>
                    </a:cubicBezTo>
                    <a:cubicBezTo>
                      <a:pt x="467278" y="1697455"/>
                      <a:pt x="454265" y="1691222"/>
                      <a:pt x="458237" y="1687045"/>
                    </a:cubicBezTo>
                    <a:cubicBezTo>
                      <a:pt x="462209" y="1682798"/>
                      <a:pt x="464127" y="1675128"/>
                      <a:pt x="468168" y="1668895"/>
                    </a:cubicBezTo>
                    <a:cubicBezTo>
                      <a:pt x="472277" y="1662663"/>
                      <a:pt x="471592" y="1660129"/>
                      <a:pt x="474127" y="1660950"/>
                    </a:cubicBezTo>
                    <a:cubicBezTo>
                      <a:pt x="476661" y="1661772"/>
                      <a:pt x="477071" y="1669443"/>
                      <a:pt x="480085" y="1662800"/>
                    </a:cubicBezTo>
                    <a:cubicBezTo>
                      <a:pt x="483030" y="1656156"/>
                      <a:pt x="476113" y="1643280"/>
                      <a:pt x="474743" y="1637801"/>
                    </a:cubicBezTo>
                    <a:cubicBezTo>
                      <a:pt x="473305" y="1632322"/>
                      <a:pt x="472894" y="1628350"/>
                      <a:pt x="478167" y="1625953"/>
                    </a:cubicBezTo>
                    <a:cubicBezTo>
                      <a:pt x="483373" y="1623555"/>
                      <a:pt x="487893" y="1630473"/>
                      <a:pt x="489194" y="1627117"/>
                    </a:cubicBezTo>
                    <a:cubicBezTo>
                      <a:pt x="490495" y="1623761"/>
                      <a:pt x="473784" y="1612392"/>
                      <a:pt x="477414" y="1607872"/>
                    </a:cubicBezTo>
                    <a:cubicBezTo>
                      <a:pt x="481112" y="1603352"/>
                      <a:pt x="484468" y="1599516"/>
                      <a:pt x="486591" y="1602187"/>
                    </a:cubicBezTo>
                    <a:cubicBezTo>
                      <a:pt x="488715" y="1604858"/>
                      <a:pt x="493783" y="1619583"/>
                      <a:pt x="496454" y="1617460"/>
                    </a:cubicBezTo>
                    <a:cubicBezTo>
                      <a:pt x="499125" y="1615337"/>
                      <a:pt x="494331" y="1603352"/>
                      <a:pt x="495632" y="1596434"/>
                    </a:cubicBezTo>
                    <a:cubicBezTo>
                      <a:pt x="496933" y="1589517"/>
                      <a:pt x="501590" y="1581709"/>
                      <a:pt x="496454" y="1581024"/>
                    </a:cubicBezTo>
                    <a:cubicBezTo>
                      <a:pt x="491386" y="1580339"/>
                      <a:pt x="487824" y="1589517"/>
                      <a:pt x="484057" y="1585955"/>
                    </a:cubicBezTo>
                    <a:cubicBezTo>
                      <a:pt x="480222" y="1582462"/>
                      <a:pt x="473305" y="1581572"/>
                      <a:pt x="475702" y="1578627"/>
                    </a:cubicBezTo>
                    <a:cubicBezTo>
                      <a:pt x="478099" y="1575682"/>
                      <a:pt x="479195" y="1570203"/>
                      <a:pt x="485222" y="1568970"/>
                    </a:cubicBezTo>
                    <a:cubicBezTo>
                      <a:pt x="491317" y="1567669"/>
                      <a:pt x="493166" y="1569792"/>
                      <a:pt x="498508" y="1566162"/>
                    </a:cubicBezTo>
                    <a:cubicBezTo>
                      <a:pt x="503851" y="1562464"/>
                      <a:pt x="506248" y="1562190"/>
                      <a:pt x="505563" y="1555546"/>
                    </a:cubicBezTo>
                    <a:cubicBezTo>
                      <a:pt x="504878" y="1548903"/>
                      <a:pt x="507823" y="1540136"/>
                      <a:pt x="503166" y="1537328"/>
                    </a:cubicBezTo>
                    <a:cubicBezTo>
                      <a:pt x="498508" y="1534520"/>
                      <a:pt x="499604" y="1550067"/>
                      <a:pt x="495563" y="1553697"/>
                    </a:cubicBezTo>
                    <a:cubicBezTo>
                      <a:pt x="491454" y="1557396"/>
                      <a:pt x="488372" y="1559519"/>
                      <a:pt x="482961" y="1558902"/>
                    </a:cubicBezTo>
                    <a:cubicBezTo>
                      <a:pt x="477619" y="1558354"/>
                      <a:pt x="455840" y="1548286"/>
                      <a:pt x="454813" y="1550958"/>
                    </a:cubicBezTo>
                    <a:cubicBezTo>
                      <a:pt x="453854" y="1553629"/>
                      <a:pt x="458374" y="1558149"/>
                      <a:pt x="455977" y="1560957"/>
                    </a:cubicBezTo>
                    <a:cubicBezTo>
                      <a:pt x="453580" y="1563765"/>
                      <a:pt x="453717" y="1567052"/>
                      <a:pt x="447758" y="1566778"/>
                    </a:cubicBezTo>
                    <a:cubicBezTo>
                      <a:pt x="441800" y="1566505"/>
                      <a:pt x="423445" y="1570888"/>
                      <a:pt x="425568" y="1564655"/>
                    </a:cubicBezTo>
                    <a:cubicBezTo>
                      <a:pt x="427691" y="1558423"/>
                      <a:pt x="439403" y="1551231"/>
                      <a:pt x="433650" y="1550547"/>
                    </a:cubicBezTo>
                    <a:cubicBezTo>
                      <a:pt x="427828" y="1549862"/>
                      <a:pt x="424335" y="1554656"/>
                      <a:pt x="420637" y="1553492"/>
                    </a:cubicBezTo>
                    <a:cubicBezTo>
                      <a:pt x="416938" y="1552327"/>
                      <a:pt x="414678" y="1552053"/>
                      <a:pt x="413719" y="1548424"/>
                    </a:cubicBezTo>
                    <a:cubicBezTo>
                      <a:pt x="412761" y="1544725"/>
                      <a:pt x="414884" y="1537397"/>
                      <a:pt x="412281" y="1530753"/>
                    </a:cubicBezTo>
                    <a:cubicBezTo>
                      <a:pt x="409747" y="1524110"/>
                      <a:pt x="403720" y="1516987"/>
                      <a:pt x="406254" y="1510344"/>
                    </a:cubicBezTo>
                    <a:cubicBezTo>
                      <a:pt x="408788" y="1503700"/>
                      <a:pt x="415021" y="1495619"/>
                      <a:pt x="415706" y="1486441"/>
                    </a:cubicBezTo>
                    <a:cubicBezTo>
                      <a:pt x="416390" y="1477264"/>
                      <a:pt x="419541" y="1465689"/>
                      <a:pt x="420637" y="1456101"/>
                    </a:cubicBezTo>
                    <a:cubicBezTo>
                      <a:pt x="421801" y="1446512"/>
                      <a:pt x="422897" y="1441102"/>
                      <a:pt x="428582" y="1438294"/>
                    </a:cubicBezTo>
                    <a:cubicBezTo>
                      <a:pt x="434266" y="1435486"/>
                      <a:pt x="434746" y="1434321"/>
                      <a:pt x="436252" y="1434595"/>
                    </a:cubicBezTo>
                    <a:cubicBezTo>
                      <a:pt x="437759" y="1434869"/>
                      <a:pt x="436526" y="1444184"/>
                      <a:pt x="440293" y="1443294"/>
                    </a:cubicBezTo>
                    <a:cubicBezTo>
                      <a:pt x="444060" y="1442403"/>
                      <a:pt x="447073" y="1438362"/>
                      <a:pt x="446868" y="1432472"/>
                    </a:cubicBezTo>
                    <a:cubicBezTo>
                      <a:pt x="446663" y="1426582"/>
                      <a:pt x="444197" y="1421719"/>
                      <a:pt x="445635" y="1417405"/>
                    </a:cubicBezTo>
                    <a:cubicBezTo>
                      <a:pt x="447142" y="1413090"/>
                      <a:pt x="449881" y="1413912"/>
                      <a:pt x="447895" y="1399803"/>
                    </a:cubicBezTo>
                    <a:cubicBezTo>
                      <a:pt x="445909" y="1385694"/>
                      <a:pt x="444813" y="1383982"/>
                      <a:pt x="441663" y="1372681"/>
                    </a:cubicBezTo>
                    <a:cubicBezTo>
                      <a:pt x="438581" y="1361381"/>
                      <a:pt x="440225" y="1359121"/>
                      <a:pt x="438855" y="1351245"/>
                    </a:cubicBezTo>
                    <a:cubicBezTo>
                      <a:pt x="437417" y="1343300"/>
                      <a:pt x="434335" y="1346176"/>
                      <a:pt x="434335" y="1339396"/>
                    </a:cubicBezTo>
                    <a:cubicBezTo>
                      <a:pt x="434335" y="1332616"/>
                      <a:pt x="435567" y="1313644"/>
                      <a:pt x="434677" y="1306521"/>
                    </a:cubicBezTo>
                    <a:cubicBezTo>
                      <a:pt x="433855" y="1299467"/>
                      <a:pt x="433855" y="1298303"/>
                      <a:pt x="430979" y="1294536"/>
                    </a:cubicBezTo>
                    <a:cubicBezTo>
                      <a:pt x="428171" y="1290701"/>
                      <a:pt x="422349" y="1291112"/>
                      <a:pt x="424335" y="1281934"/>
                    </a:cubicBezTo>
                    <a:cubicBezTo>
                      <a:pt x="426321" y="1272757"/>
                      <a:pt x="424815" y="1261113"/>
                      <a:pt x="424815" y="1257278"/>
                    </a:cubicBezTo>
                    <a:cubicBezTo>
                      <a:pt x="424815" y="1253443"/>
                      <a:pt x="426116" y="1251662"/>
                      <a:pt x="430636" y="1250087"/>
                    </a:cubicBezTo>
                    <a:cubicBezTo>
                      <a:pt x="435156" y="1248512"/>
                      <a:pt x="453374" y="1254881"/>
                      <a:pt x="454059" y="1250087"/>
                    </a:cubicBezTo>
                    <a:cubicBezTo>
                      <a:pt x="454744" y="1245293"/>
                      <a:pt x="446457" y="1230910"/>
                      <a:pt x="450087" y="1226938"/>
                    </a:cubicBezTo>
                    <a:cubicBezTo>
                      <a:pt x="453785" y="1222965"/>
                      <a:pt x="459949" y="1225499"/>
                      <a:pt x="462689" y="1220568"/>
                    </a:cubicBezTo>
                    <a:cubicBezTo>
                      <a:pt x="465360" y="1215637"/>
                      <a:pt x="468099" y="1182899"/>
                      <a:pt x="473921" y="1176393"/>
                    </a:cubicBezTo>
                    <a:cubicBezTo>
                      <a:pt x="479743" y="1169886"/>
                      <a:pt x="489194" y="1165914"/>
                      <a:pt x="488920" y="1160298"/>
                    </a:cubicBezTo>
                    <a:cubicBezTo>
                      <a:pt x="488646" y="1154614"/>
                      <a:pt x="483373" y="1153175"/>
                      <a:pt x="487139" y="1144272"/>
                    </a:cubicBezTo>
                    <a:cubicBezTo>
                      <a:pt x="490975" y="1135368"/>
                      <a:pt x="503508" y="1123657"/>
                      <a:pt x="507617" y="1112493"/>
                    </a:cubicBezTo>
                    <a:cubicBezTo>
                      <a:pt x="511727" y="1101329"/>
                      <a:pt x="517206" y="1084070"/>
                      <a:pt x="519466" y="1069414"/>
                    </a:cubicBezTo>
                    <a:cubicBezTo>
                      <a:pt x="521726" y="1054688"/>
                      <a:pt x="522000" y="1047908"/>
                      <a:pt x="526520" y="1038594"/>
                    </a:cubicBezTo>
                    <a:cubicBezTo>
                      <a:pt x="531041" y="1029279"/>
                      <a:pt x="542889" y="1023937"/>
                      <a:pt x="543163" y="1016814"/>
                    </a:cubicBezTo>
                    <a:cubicBezTo>
                      <a:pt x="543437" y="1009760"/>
                      <a:pt x="542547" y="994008"/>
                      <a:pt x="541382" y="989487"/>
                    </a:cubicBezTo>
                    <a:cubicBezTo>
                      <a:pt x="540218" y="984967"/>
                      <a:pt x="530904" y="984830"/>
                      <a:pt x="535287" y="977639"/>
                    </a:cubicBezTo>
                    <a:cubicBezTo>
                      <a:pt x="539670" y="970447"/>
                      <a:pt x="546314" y="965790"/>
                      <a:pt x="550834" y="956613"/>
                    </a:cubicBezTo>
                    <a:cubicBezTo>
                      <a:pt x="555354" y="947435"/>
                      <a:pt x="554464" y="932642"/>
                      <a:pt x="553847" y="928601"/>
                    </a:cubicBezTo>
                    <a:cubicBezTo>
                      <a:pt x="553299" y="924492"/>
                      <a:pt x="547889" y="924355"/>
                      <a:pt x="548026" y="914903"/>
                    </a:cubicBezTo>
                    <a:cubicBezTo>
                      <a:pt x="548163" y="905452"/>
                      <a:pt x="546451" y="891891"/>
                      <a:pt x="546861" y="887097"/>
                    </a:cubicBezTo>
                    <a:cubicBezTo>
                      <a:pt x="547272" y="882303"/>
                      <a:pt x="551930" y="867303"/>
                      <a:pt x="546040" y="850935"/>
                    </a:cubicBezTo>
                    <a:cubicBezTo>
                      <a:pt x="540081" y="834566"/>
                      <a:pt x="538437" y="821279"/>
                      <a:pt x="539259" y="814499"/>
                    </a:cubicBezTo>
                    <a:cubicBezTo>
                      <a:pt x="540081" y="807718"/>
                      <a:pt x="536451" y="802034"/>
                      <a:pt x="542684" y="798130"/>
                    </a:cubicBezTo>
                    <a:cubicBezTo>
                      <a:pt x="548916" y="794158"/>
                      <a:pt x="556792" y="794432"/>
                      <a:pt x="559052" y="786555"/>
                    </a:cubicBezTo>
                    <a:cubicBezTo>
                      <a:pt x="561313" y="778611"/>
                      <a:pt x="564121" y="776693"/>
                      <a:pt x="564395" y="770187"/>
                    </a:cubicBezTo>
                    <a:cubicBezTo>
                      <a:pt x="564669" y="763680"/>
                      <a:pt x="564326" y="739435"/>
                      <a:pt x="561381" y="735189"/>
                    </a:cubicBezTo>
                    <a:cubicBezTo>
                      <a:pt x="558436" y="730942"/>
                      <a:pt x="550628" y="731491"/>
                      <a:pt x="550080" y="723614"/>
                    </a:cubicBezTo>
                    <a:cubicBezTo>
                      <a:pt x="549533" y="715670"/>
                      <a:pt x="548779" y="709643"/>
                      <a:pt x="551382" y="704711"/>
                    </a:cubicBezTo>
                    <a:cubicBezTo>
                      <a:pt x="553916" y="699780"/>
                      <a:pt x="569531" y="681014"/>
                      <a:pt x="570490" y="672179"/>
                    </a:cubicBezTo>
                    <a:cubicBezTo>
                      <a:pt x="571449" y="663276"/>
                      <a:pt x="571312" y="651975"/>
                      <a:pt x="573435" y="647044"/>
                    </a:cubicBezTo>
                    <a:cubicBezTo>
                      <a:pt x="575558" y="642113"/>
                      <a:pt x="575969" y="642661"/>
                      <a:pt x="581928" y="635058"/>
                    </a:cubicBezTo>
                    <a:cubicBezTo>
                      <a:pt x="587886" y="627456"/>
                      <a:pt x="586174" y="631223"/>
                      <a:pt x="585626" y="621361"/>
                    </a:cubicBezTo>
                    <a:cubicBezTo>
                      <a:pt x="585078" y="611498"/>
                      <a:pt x="580832" y="604444"/>
                      <a:pt x="586174" y="594239"/>
                    </a:cubicBezTo>
                    <a:cubicBezTo>
                      <a:pt x="591516" y="584034"/>
                      <a:pt x="594804" y="573213"/>
                      <a:pt x="597338" y="561638"/>
                    </a:cubicBezTo>
                    <a:cubicBezTo>
                      <a:pt x="599872" y="550064"/>
                      <a:pt x="603844" y="533353"/>
                      <a:pt x="603844" y="525476"/>
                    </a:cubicBezTo>
                    <a:cubicBezTo>
                      <a:pt x="603844" y="517600"/>
                      <a:pt x="590009" y="514998"/>
                      <a:pt x="596790" y="506574"/>
                    </a:cubicBezTo>
                    <a:cubicBezTo>
                      <a:pt x="603570" y="498081"/>
                      <a:pt x="615145" y="487054"/>
                      <a:pt x="615419" y="481712"/>
                    </a:cubicBezTo>
                    <a:cubicBezTo>
                      <a:pt x="615693" y="476370"/>
                      <a:pt x="616925" y="458358"/>
                      <a:pt x="612679" y="453837"/>
                    </a:cubicBezTo>
                    <a:cubicBezTo>
                      <a:pt x="608433" y="449317"/>
                      <a:pt x="602817" y="446646"/>
                      <a:pt x="604187" y="439729"/>
                    </a:cubicBezTo>
                    <a:cubicBezTo>
                      <a:pt x="605625" y="432811"/>
                      <a:pt x="614049" y="408361"/>
                      <a:pt x="611515" y="396786"/>
                    </a:cubicBezTo>
                    <a:cubicBezTo>
                      <a:pt x="608981" y="385212"/>
                      <a:pt x="610350" y="367131"/>
                      <a:pt x="608981" y="363706"/>
                    </a:cubicBezTo>
                    <a:cubicBezTo>
                      <a:pt x="607542" y="360282"/>
                      <a:pt x="599666" y="365144"/>
                      <a:pt x="599392" y="358638"/>
                    </a:cubicBezTo>
                    <a:cubicBezTo>
                      <a:pt x="599118" y="352132"/>
                      <a:pt x="602817" y="342817"/>
                      <a:pt x="606447" y="338571"/>
                    </a:cubicBezTo>
                    <a:cubicBezTo>
                      <a:pt x="610145" y="334324"/>
                      <a:pt x="614665" y="341653"/>
                      <a:pt x="620829" y="332064"/>
                    </a:cubicBezTo>
                    <a:cubicBezTo>
                      <a:pt x="627062" y="322476"/>
                      <a:pt x="623363" y="300149"/>
                      <a:pt x="627336" y="280903"/>
                    </a:cubicBezTo>
                    <a:cubicBezTo>
                      <a:pt x="631308" y="261658"/>
                      <a:pt x="638636" y="250974"/>
                      <a:pt x="636924" y="231729"/>
                    </a:cubicBezTo>
                    <a:cubicBezTo>
                      <a:pt x="635212" y="212552"/>
                      <a:pt x="628021" y="172280"/>
                      <a:pt x="625760" y="147419"/>
                    </a:cubicBezTo>
                    <a:cubicBezTo>
                      <a:pt x="623500" y="122558"/>
                      <a:pt x="624048" y="97970"/>
                      <a:pt x="623774" y="86943"/>
                    </a:cubicBezTo>
                    <a:cubicBezTo>
                      <a:pt x="623569" y="77834"/>
                      <a:pt x="619733" y="58247"/>
                      <a:pt x="615556" y="48316"/>
                    </a:cubicBezTo>
                    <a:cubicBezTo>
                      <a:pt x="628568" y="43864"/>
                      <a:pt x="648293" y="36947"/>
                      <a:pt x="650622" y="34755"/>
                    </a:cubicBezTo>
                    <a:cubicBezTo>
                      <a:pt x="653430" y="32084"/>
                      <a:pt x="653293" y="22153"/>
                      <a:pt x="653087" y="14346"/>
                    </a:cubicBezTo>
                    <a:cubicBezTo>
                      <a:pt x="653019" y="10510"/>
                      <a:pt x="652950" y="7223"/>
                      <a:pt x="653156" y="6401"/>
                    </a:cubicBezTo>
                    <a:cubicBezTo>
                      <a:pt x="653293" y="5990"/>
                      <a:pt x="657197" y="4141"/>
                      <a:pt x="661032" y="2291"/>
                    </a:cubicBezTo>
                    <a:cubicBezTo>
                      <a:pt x="661991" y="1812"/>
                      <a:pt x="662950" y="1401"/>
                      <a:pt x="663840" y="922"/>
                    </a:cubicBezTo>
                    <a:cubicBezTo>
                      <a:pt x="667196" y="5990"/>
                      <a:pt x="673771" y="16674"/>
                      <a:pt x="674524" y="22975"/>
                    </a:cubicBezTo>
                    <a:cubicBezTo>
                      <a:pt x="675415" y="30988"/>
                      <a:pt x="681031" y="30783"/>
                      <a:pt x="687058" y="30646"/>
                    </a:cubicBezTo>
                    <a:cubicBezTo>
                      <a:pt x="689797" y="30577"/>
                      <a:pt x="692742" y="30509"/>
                      <a:pt x="694455" y="31673"/>
                    </a:cubicBezTo>
                    <a:cubicBezTo>
                      <a:pt x="697537" y="33865"/>
                      <a:pt x="697126" y="51877"/>
                      <a:pt x="696852" y="65438"/>
                    </a:cubicBezTo>
                    <a:cubicBezTo>
                      <a:pt x="696715" y="71123"/>
                      <a:pt x="696646" y="76054"/>
                      <a:pt x="696783" y="78999"/>
                    </a:cubicBezTo>
                    <a:cubicBezTo>
                      <a:pt x="697400" y="87560"/>
                      <a:pt x="709591" y="96600"/>
                      <a:pt x="718494" y="103175"/>
                    </a:cubicBezTo>
                    <a:cubicBezTo>
                      <a:pt x="721850" y="105641"/>
                      <a:pt x="724727" y="107764"/>
                      <a:pt x="725959" y="109134"/>
                    </a:cubicBezTo>
                    <a:cubicBezTo>
                      <a:pt x="728083" y="111394"/>
                      <a:pt x="723288" y="117215"/>
                      <a:pt x="719453" y="121873"/>
                    </a:cubicBezTo>
                    <a:cubicBezTo>
                      <a:pt x="718083" y="123516"/>
                      <a:pt x="716850" y="125023"/>
                      <a:pt x="715823" y="126462"/>
                    </a:cubicBezTo>
                    <a:cubicBezTo>
                      <a:pt x="711714" y="132420"/>
                      <a:pt x="715344" y="135228"/>
                      <a:pt x="719384" y="138447"/>
                    </a:cubicBezTo>
                    <a:lnTo>
                      <a:pt x="719384" y="138447"/>
                    </a:lnTo>
                    <a:cubicBezTo>
                      <a:pt x="720686" y="139474"/>
                      <a:pt x="722055" y="140570"/>
                      <a:pt x="722877" y="141666"/>
                    </a:cubicBezTo>
                    <a:cubicBezTo>
                      <a:pt x="722877" y="141734"/>
                      <a:pt x="722603" y="141734"/>
                      <a:pt x="722261" y="142008"/>
                    </a:cubicBezTo>
                    <a:cubicBezTo>
                      <a:pt x="721234" y="142762"/>
                      <a:pt x="719590" y="143447"/>
                      <a:pt x="717946" y="144200"/>
                    </a:cubicBezTo>
                    <a:lnTo>
                      <a:pt x="717946" y="144200"/>
                    </a:lnTo>
                    <a:cubicBezTo>
                      <a:pt x="715481" y="145364"/>
                      <a:pt x="712946" y="146529"/>
                      <a:pt x="711029" y="148104"/>
                    </a:cubicBezTo>
                    <a:cubicBezTo>
                      <a:pt x="706098" y="152282"/>
                      <a:pt x="708152" y="160637"/>
                      <a:pt x="709659" y="166596"/>
                    </a:cubicBezTo>
                    <a:cubicBezTo>
                      <a:pt x="710002" y="168034"/>
                      <a:pt x="710344" y="169267"/>
                      <a:pt x="710412" y="170089"/>
                    </a:cubicBezTo>
                    <a:lnTo>
                      <a:pt x="710412" y="170089"/>
                    </a:lnTo>
                    <a:cubicBezTo>
                      <a:pt x="711029" y="174266"/>
                      <a:pt x="714248" y="176321"/>
                      <a:pt x="718289" y="178992"/>
                    </a:cubicBezTo>
                    <a:cubicBezTo>
                      <a:pt x="720206" y="180225"/>
                      <a:pt x="722330" y="181595"/>
                      <a:pt x="724384" y="183444"/>
                    </a:cubicBezTo>
                    <a:lnTo>
                      <a:pt x="724384" y="183444"/>
                    </a:lnTo>
                    <a:cubicBezTo>
                      <a:pt x="726576" y="185362"/>
                      <a:pt x="726028" y="187211"/>
                      <a:pt x="725137" y="190293"/>
                    </a:cubicBezTo>
                    <a:cubicBezTo>
                      <a:pt x="724247" y="193443"/>
                      <a:pt x="723083" y="197416"/>
                      <a:pt x="723083" y="203237"/>
                    </a:cubicBezTo>
                    <a:cubicBezTo>
                      <a:pt x="723083" y="213579"/>
                      <a:pt x="730274" y="218647"/>
                      <a:pt x="736233" y="222893"/>
                    </a:cubicBezTo>
                    <a:cubicBezTo>
                      <a:pt x="738561" y="224537"/>
                      <a:pt x="740684" y="226044"/>
                      <a:pt x="741643" y="227414"/>
                    </a:cubicBezTo>
                    <a:lnTo>
                      <a:pt x="741643" y="227414"/>
                    </a:lnTo>
                    <a:cubicBezTo>
                      <a:pt x="743424" y="229948"/>
                      <a:pt x="747465" y="243714"/>
                      <a:pt x="751711" y="258302"/>
                    </a:cubicBezTo>
                    <a:cubicBezTo>
                      <a:pt x="755820" y="272205"/>
                      <a:pt x="760067" y="286725"/>
                      <a:pt x="763080" y="293574"/>
                    </a:cubicBezTo>
                    <a:cubicBezTo>
                      <a:pt x="766299" y="301039"/>
                      <a:pt x="765272" y="304053"/>
                      <a:pt x="764039" y="307546"/>
                    </a:cubicBezTo>
                    <a:cubicBezTo>
                      <a:pt x="763080" y="310353"/>
                      <a:pt x="761984" y="313367"/>
                      <a:pt x="762121" y="318298"/>
                    </a:cubicBezTo>
                    <a:cubicBezTo>
                      <a:pt x="762395" y="327750"/>
                      <a:pt x="782599" y="330078"/>
                      <a:pt x="797873" y="331859"/>
                    </a:cubicBezTo>
                    <a:cubicBezTo>
                      <a:pt x="805132" y="332681"/>
                      <a:pt x="811159" y="331174"/>
                      <a:pt x="811022" y="332270"/>
                    </a:cubicBezTo>
                    <a:cubicBezTo>
                      <a:pt x="810885" y="333982"/>
                      <a:pt x="807666" y="344461"/>
                      <a:pt x="804173" y="355830"/>
                    </a:cubicBezTo>
                    <a:cubicBezTo>
                      <a:pt x="800201" y="368775"/>
                      <a:pt x="795818" y="382952"/>
                      <a:pt x="794859" y="388157"/>
                    </a:cubicBezTo>
                    <a:cubicBezTo>
                      <a:pt x="793969" y="393019"/>
                      <a:pt x="793695" y="393088"/>
                      <a:pt x="792188" y="393636"/>
                    </a:cubicBezTo>
                    <a:cubicBezTo>
                      <a:pt x="790750" y="394184"/>
                      <a:pt x="788764" y="394937"/>
                      <a:pt x="785818" y="396855"/>
                    </a:cubicBezTo>
                    <a:cubicBezTo>
                      <a:pt x="781298" y="399800"/>
                      <a:pt x="768422" y="405210"/>
                      <a:pt x="757875" y="409662"/>
                    </a:cubicBezTo>
                    <a:cubicBezTo>
                      <a:pt x="750410" y="412813"/>
                      <a:pt x="744040" y="415484"/>
                      <a:pt x="741917" y="416785"/>
                    </a:cubicBezTo>
                    <a:lnTo>
                      <a:pt x="741917" y="416785"/>
                    </a:lnTo>
                    <a:cubicBezTo>
                      <a:pt x="739041" y="418566"/>
                      <a:pt x="733014" y="424319"/>
                      <a:pt x="728425" y="430414"/>
                    </a:cubicBezTo>
                    <a:cubicBezTo>
                      <a:pt x="725001" y="434934"/>
                      <a:pt x="722261" y="439797"/>
                      <a:pt x="721918" y="443633"/>
                    </a:cubicBezTo>
                    <a:cubicBezTo>
                      <a:pt x="721439" y="448838"/>
                      <a:pt x="724042" y="451920"/>
                      <a:pt x="726644" y="455002"/>
                    </a:cubicBezTo>
                    <a:cubicBezTo>
                      <a:pt x="728425" y="457125"/>
                      <a:pt x="730206" y="459248"/>
                      <a:pt x="730343" y="461987"/>
                    </a:cubicBezTo>
                    <a:cubicBezTo>
                      <a:pt x="730480" y="465138"/>
                      <a:pt x="729315" y="466028"/>
                      <a:pt x="727672" y="467261"/>
                    </a:cubicBezTo>
                    <a:cubicBezTo>
                      <a:pt x="725891" y="468631"/>
                      <a:pt x="723699" y="470343"/>
                      <a:pt x="721576" y="473768"/>
                    </a:cubicBezTo>
                    <a:cubicBezTo>
                      <a:pt x="717946" y="479589"/>
                      <a:pt x="718426" y="512601"/>
                      <a:pt x="718700" y="534175"/>
                    </a:cubicBezTo>
                    <a:cubicBezTo>
                      <a:pt x="718837" y="543558"/>
                      <a:pt x="718905" y="550749"/>
                      <a:pt x="718700" y="551913"/>
                    </a:cubicBezTo>
                    <a:cubicBezTo>
                      <a:pt x="717946" y="556023"/>
                      <a:pt x="722809" y="561159"/>
                      <a:pt x="727261" y="565748"/>
                    </a:cubicBezTo>
                    <a:lnTo>
                      <a:pt x="727261" y="565748"/>
                    </a:lnTo>
                    <a:cubicBezTo>
                      <a:pt x="729932" y="568556"/>
                      <a:pt x="732397" y="571090"/>
                      <a:pt x="732466" y="571775"/>
                    </a:cubicBezTo>
                    <a:cubicBezTo>
                      <a:pt x="732603" y="572939"/>
                      <a:pt x="732877" y="574172"/>
                      <a:pt x="733151" y="575542"/>
                    </a:cubicBezTo>
                    <a:cubicBezTo>
                      <a:pt x="733767" y="578350"/>
                      <a:pt x="734520" y="581637"/>
                      <a:pt x="733219" y="583623"/>
                    </a:cubicBezTo>
                    <a:cubicBezTo>
                      <a:pt x="731781" y="585815"/>
                      <a:pt x="727535" y="587048"/>
                      <a:pt x="724658" y="587938"/>
                    </a:cubicBezTo>
                    <a:cubicBezTo>
                      <a:pt x="723425" y="588281"/>
                      <a:pt x="722466" y="588623"/>
                      <a:pt x="721645" y="588966"/>
                    </a:cubicBezTo>
                    <a:cubicBezTo>
                      <a:pt x="721439" y="589034"/>
                      <a:pt x="719864" y="588828"/>
                      <a:pt x="718152" y="588623"/>
                    </a:cubicBezTo>
                    <a:lnTo>
                      <a:pt x="718152" y="588623"/>
                    </a:lnTo>
                    <a:cubicBezTo>
                      <a:pt x="714179" y="588075"/>
                      <a:pt x="709796" y="587459"/>
                      <a:pt x="707947" y="590609"/>
                    </a:cubicBezTo>
                    <a:cubicBezTo>
                      <a:pt x="707193" y="591842"/>
                      <a:pt x="703837" y="598280"/>
                      <a:pt x="699797" y="605951"/>
                    </a:cubicBezTo>
                    <a:cubicBezTo>
                      <a:pt x="695071" y="614991"/>
                      <a:pt x="689455" y="625675"/>
                      <a:pt x="686236" y="631566"/>
                    </a:cubicBezTo>
                    <a:cubicBezTo>
                      <a:pt x="683839" y="635949"/>
                      <a:pt x="678086" y="642455"/>
                      <a:pt x="672333" y="649099"/>
                    </a:cubicBezTo>
                    <a:cubicBezTo>
                      <a:pt x="664936" y="657591"/>
                      <a:pt x="657471" y="666084"/>
                      <a:pt x="655964" y="671357"/>
                    </a:cubicBezTo>
                    <a:cubicBezTo>
                      <a:pt x="654731" y="675672"/>
                      <a:pt x="654115" y="678617"/>
                      <a:pt x="653430" y="681631"/>
                    </a:cubicBezTo>
                    <a:cubicBezTo>
                      <a:pt x="652745" y="684713"/>
                      <a:pt x="652060" y="687932"/>
                      <a:pt x="650690" y="692931"/>
                    </a:cubicBezTo>
                    <a:cubicBezTo>
                      <a:pt x="649389" y="697589"/>
                      <a:pt x="646650" y="704780"/>
                      <a:pt x="643841" y="711286"/>
                    </a:cubicBezTo>
                    <a:cubicBezTo>
                      <a:pt x="640896" y="718341"/>
                      <a:pt x="637883" y="724573"/>
                      <a:pt x="636650" y="726285"/>
                    </a:cubicBezTo>
                    <a:cubicBezTo>
                      <a:pt x="634048" y="729710"/>
                      <a:pt x="636856" y="740189"/>
                      <a:pt x="639047" y="748544"/>
                    </a:cubicBezTo>
                    <a:cubicBezTo>
                      <a:pt x="640006" y="752243"/>
                      <a:pt x="640896" y="755530"/>
                      <a:pt x="641033" y="757037"/>
                    </a:cubicBezTo>
                    <a:cubicBezTo>
                      <a:pt x="641307" y="759776"/>
                      <a:pt x="640896" y="763475"/>
                      <a:pt x="640485" y="766899"/>
                    </a:cubicBezTo>
                    <a:cubicBezTo>
                      <a:pt x="640143" y="769639"/>
                      <a:pt x="639869" y="772241"/>
                      <a:pt x="639938" y="774227"/>
                    </a:cubicBezTo>
                    <a:cubicBezTo>
                      <a:pt x="640075" y="777035"/>
                      <a:pt x="641581" y="779227"/>
                      <a:pt x="643088" y="781213"/>
                    </a:cubicBezTo>
                    <a:lnTo>
                      <a:pt x="643088" y="781213"/>
                    </a:lnTo>
                    <a:cubicBezTo>
                      <a:pt x="643910" y="782378"/>
                      <a:pt x="644732" y="783473"/>
                      <a:pt x="644663" y="783747"/>
                    </a:cubicBezTo>
                    <a:cubicBezTo>
                      <a:pt x="644389" y="784706"/>
                      <a:pt x="639047" y="788610"/>
                      <a:pt x="634595" y="791829"/>
                    </a:cubicBezTo>
                    <a:cubicBezTo>
                      <a:pt x="631719" y="793884"/>
                      <a:pt x="629185" y="795801"/>
                      <a:pt x="627952" y="796966"/>
                    </a:cubicBezTo>
                    <a:cubicBezTo>
                      <a:pt x="625623" y="799294"/>
                      <a:pt x="623843" y="807034"/>
                      <a:pt x="622268" y="813745"/>
                    </a:cubicBezTo>
                    <a:cubicBezTo>
                      <a:pt x="621377" y="817512"/>
                      <a:pt x="620555" y="820937"/>
                      <a:pt x="620007" y="822238"/>
                    </a:cubicBezTo>
                    <a:cubicBezTo>
                      <a:pt x="618775" y="824909"/>
                      <a:pt x="619802" y="828471"/>
                      <a:pt x="620829" y="832374"/>
                    </a:cubicBezTo>
                    <a:cubicBezTo>
                      <a:pt x="621788" y="835867"/>
                      <a:pt x="622815" y="839703"/>
                      <a:pt x="621857" y="841415"/>
                    </a:cubicBezTo>
                    <a:lnTo>
                      <a:pt x="621857" y="841415"/>
                    </a:lnTo>
                    <a:cubicBezTo>
                      <a:pt x="621103" y="842785"/>
                      <a:pt x="619322" y="842922"/>
                      <a:pt x="617542" y="843059"/>
                    </a:cubicBezTo>
                    <a:cubicBezTo>
                      <a:pt x="614734" y="843332"/>
                      <a:pt x="611994" y="843538"/>
                      <a:pt x="609734" y="846277"/>
                    </a:cubicBezTo>
                    <a:cubicBezTo>
                      <a:pt x="608022" y="848332"/>
                      <a:pt x="606447" y="851757"/>
                      <a:pt x="605282" y="855318"/>
                    </a:cubicBezTo>
                    <a:lnTo>
                      <a:pt x="605282" y="855318"/>
                    </a:lnTo>
                    <a:cubicBezTo>
                      <a:pt x="603981" y="859290"/>
                      <a:pt x="603091" y="863537"/>
                      <a:pt x="603091" y="866071"/>
                    </a:cubicBezTo>
                    <a:cubicBezTo>
                      <a:pt x="603091" y="869701"/>
                      <a:pt x="611583" y="883261"/>
                      <a:pt x="617542" y="892644"/>
                    </a:cubicBezTo>
                    <a:cubicBezTo>
                      <a:pt x="620350" y="897096"/>
                      <a:pt x="622473" y="900521"/>
                      <a:pt x="622541" y="900795"/>
                    </a:cubicBezTo>
                    <a:cubicBezTo>
                      <a:pt x="622678" y="901205"/>
                      <a:pt x="621240" y="901616"/>
                      <a:pt x="619939" y="902986"/>
                    </a:cubicBezTo>
                    <a:cubicBezTo>
                      <a:pt x="618295" y="904698"/>
                      <a:pt x="616514" y="906684"/>
                      <a:pt x="615419" y="908671"/>
                    </a:cubicBezTo>
                    <a:cubicBezTo>
                      <a:pt x="613159" y="912917"/>
                      <a:pt x="614391" y="915451"/>
                      <a:pt x="615624" y="917917"/>
                    </a:cubicBezTo>
                    <a:lnTo>
                      <a:pt x="615624" y="917917"/>
                    </a:lnTo>
                    <a:cubicBezTo>
                      <a:pt x="615830" y="918328"/>
                      <a:pt x="616035" y="918807"/>
                      <a:pt x="616172" y="919149"/>
                    </a:cubicBezTo>
                    <a:lnTo>
                      <a:pt x="616172" y="919149"/>
                    </a:lnTo>
                    <a:cubicBezTo>
                      <a:pt x="616720" y="920656"/>
                      <a:pt x="618432" y="922505"/>
                      <a:pt x="620350" y="924560"/>
                    </a:cubicBezTo>
                    <a:cubicBezTo>
                      <a:pt x="622404" y="926820"/>
                      <a:pt x="624733" y="929354"/>
                      <a:pt x="624802" y="930245"/>
                    </a:cubicBezTo>
                    <a:cubicBezTo>
                      <a:pt x="624939" y="931751"/>
                      <a:pt x="626171" y="935861"/>
                      <a:pt x="627541" y="940381"/>
                    </a:cubicBezTo>
                    <a:cubicBezTo>
                      <a:pt x="629459" y="946682"/>
                      <a:pt x="631650" y="954079"/>
                      <a:pt x="631513" y="955380"/>
                    </a:cubicBezTo>
                    <a:cubicBezTo>
                      <a:pt x="631376" y="956750"/>
                      <a:pt x="631308" y="959284"/>
                      <a:pt x="631308" y="962092"/>
                    </a:cubicBezTo>
                    <a:cubicBezTo>
                      <a:pt x="631240" y="965927"/>
                      <a:pt x="631240" y="970379"/>
                      <a:pt x="630829" y="973324"/>
                    </a:cubicBezTo>
                    <a:cubicBezTo>
                      <a:pt x="630418" y="976612"/>
                      <a:pt x="631308" y="979830"/>
                      <a:pt x="632678" y="982776"/>
                    </a:cubicBezTo>
                    <a:cubicBezTo>
                      <a:pt x="633979" y="985446"/>
                      <a:pt x="635623" y="987912"/>
                      <a:pt x="636924" y="989761"/>
                    </a:cubicBezTo>
                    <a:cubicBezTo>
                      <a:pt x="638636" y="992227"/>
                      <a:pt x="641444" y="992912"/>
                      <a:pt x="644389" y="993665"/>
                    </a:cubicBezTo>
                    <a:cubicBezTo>
                      <a:pt x="646581" y="994213"/>
                      <a:pt x="648910" y="994829"/>
                      <a:pt x="649252" y="995994"/>
                    </a:cubicBezTo>
                    <a:cubicBezTo>
                      <a:pt x="650074" y="998802"/>
                      <a:pt x="645896" y="1014075"/>
                      <a:pt x="643294" y="1023663"/>
                    </a:cubicBezTo>
                    <a:cubicBezTo>
                      <a:pt x="642198" y="1027636"/>
                      <a:pt x="641376" y="1030717"/>
                      <a:pt x="641239" y="1031882"/>
                    </a:cubicBezTo>
                    <a:cubicBezTo>
                      <a:pt x="640828" y="1034485"/>
                      <a:pt x="642814" y="1039142"/>
                      <a:pt x="644595" y="1043662"/>
                    </a:cubicBezTo>
                    <a:cubicBezTo>
                      <a:pt x="646033" y="1047086"/>
                      <a:pt x="647334" y="1050305"/>
                      <a:pt x="647266" y="1050853"/>
                    </a:cubicBezTo>
                    <a:cubicBezTo>
                      <a:pt x="647266" y="1051059"/>
                      <a:pt x="643773" y="1051264"/>
                      <a:pt x="640691" y="1051812"/>
                    </a:cubicBezTo>
                    <a:cubicBezTo>
                      <a:pt x="637951" y="1052292"/>
                      <a:pt x="635486" y="1052702"/>
                      <a:pt x="634185" y="1053593"/>
                    </a:cubicBezTo>
                    <a:cubicBezTo>
                      <a:pt x="632404" y="1054757"/>
                      <a:pt x="629459" y="1063455"/>
                      <a:pt x="626103" y="1073386"/>
                    </a:cubicBezTo>
                    <a:cubicBezTo>
                      <a:pt x="622268" y="1084687"/>
                      <a:pt x="617816" y="1097700"/>
                      <a:pt x="615556" y="1100850"/>
                    </a:cubicBezTo>
                    <a:cubicBezTo>
                      <a:pt x="614391" y="1102425"/>
                      <a:pt x="613090" y="1104137"/>
                      <a:pt x="611720" y="1105850"/>
                    </a:cubicBezTo>
                    <a:cubicBezTo>
                      <a:pt x="608296" y="1110233"/>
                      <a:pt x="605008" y="1114342"/>
                      <a:pt x="602817" y="1119821"/>
                    </a:cubicBezTo>
                    <a:cubicBezTo>
                      <a:pt x="600488" y="1125711"/>
                      <a:pt x="605077" y="1131602"/>
                      <a:pt x="608912" y="1136601"/>
                    </a:cubicBezTo>
                    <a:lnTo>
                      <a:pt x="608912" y="1136601"/>
                    </a:lnTo>
                    <a:cubicBezTo>
                      <a:pt x="610693" y="1138930"/>
                      <a:pt x="612268" y="1140984"/>
                      <a:pt x="612337" y="1141738"/>
                    </a:cubicBezTo>
                    <a:cubicBezTo>
                      <a:pt x="612542" y="1143998"/>
                      <a:pt x="613159" y="1152148"/>
                      <a:pt x="613569" y="1160161"/>
                    </a:cubicBezTo>
                    <a:cubicBezTo>
                      <a:pt x="613980" y="1168174"/>
                      <a:pt x="614254" y="1176324"/>
                      <a:pt x="613706" y="1178996"/>
                    </a:cubicBezTo>
                    <a:cubicBezTo>
                      <a:pt x="613501" y="1180091"/>
                      <a:pt x="612063" y="1180023"/>
                      <a:pt x="610624" y="1179955"/>
                    </a:cubicBezTo>
                    <a:cubicBezTo>
                      <a:pt x="608159" y="1179886"/>
                      <a:pt x="605693" y="1179749"/>
                      <a:pt x="603570" y="1181735"/>
                    </a:cubicBezTo>
                    <a:cubicBezTo>
                      <a:pt x="601241" y="1183927"/>
                      <a:pt x="599940" y="1187625"/>
                      <a:pt x="598707" y="1191186"/>
                    </a:cubicBezTo>
                    <a:cubicBezTo>
                      <a:pt x="598023" y="1193104"/>
                      <a:pt x="597406" y="1194954"/>
                      <a:pt x="596653" y="1196186"/>
                    </a:cubicBezTo>
                    <a:cubicBezTo>
                      <a:pt x="596653" y="1196255"/>
                      <a:pt x="594872" y="1196118"/>
                      <a:pt x="592680" y="1196118"/>
                    </a:cubicBezTo>
                    <a:lnTo>
                      <a:pt x="592680" y="1196118"/>
                    </a:lnTo>
                    <a:cubicBezTo>
                      <a:pt x="586653" y="1196118"/>
                      <a:pt x="578709" y="1196118"/>
                      <a:pt x="575353" y="1204542"/>
                    </a:cubicBezTo>
                    <a:cubicBezTo>
                      <a:pt x="572956" y="1210500"/>
                      <a:pt x="570627" y="1220226"/>
                      <a:pt x="569326" y="1230294"/>
                    </a:cubicBezTo>
                    <a:cubicBezTo>
                      <a:pt x="568230" y="1238855"/>
                      <a:pt x="567819" y="1247690"/>
                      <a:pt x="568846" y="1254744"/>
                    </a:cubicBezTo>
                    <a:cubicBezTo>
                      <a:pt x="569463" y="1259196"/>
                      <a:pt x="571243" y="1268168"/>
                      <a:pt x="573298" y="1279057"/>
                    </a:cubicBezTo>
                    <a:cubicBezTo>
                      <a:pt x="578298" y="1304809"/>
                      <a:pt x="585284" y="1341177"/>
                      <a:pt x="584325" y="1351245"/>
                    </a:cubicBezTo>
                    <a:cubicBezTo>
                      <a:pt x="583708" y="1357614"/>
                      <a:pt x="578435" y="1358367"/>
                      <a:pt x="572476" y="1359189"/>
                    </a:cubicBezTo>
                    <a:cubicBezTo>
                      <a:pt x="566860" y="1360011"/>
                      <a:pt x="560902" y="1360833"/>
                      <a:pt x="556176" y="1365353"/>
                    </a:cubicBezTo>
                    <a:cubicBezTo>
                      <a:pt x="548985" y="1372270"/>
                      <a:pt x="549875" y="1387749"/>
                      <a:pt x="550560" y="1399461"/>
                    </a:cubicBezTo>
                    <a:cubicBezTo>
                      <a:pt x="550902" y="1405008"/>
                      <a:pt x="551176" y="1409665"/>
                      <a:pt x="550560" y="1411172"/>
                    </a:cubicBezTo>
                    <a:cubicBezTo>
                      <a:pt x="549943" y="1412679"/>
                      <a:pt x="548779" y="1412816"/>
                      <a:pt x="547546" y="1413021"/>
                    </a:cubicBezTo>
                    <a:cubicBezTo>
                      <a:pt x="544807" y="1413432"/>
                      <a:pt x="541862" y="1413843"/>
                      <a:pt x="539396" y="1418295"/>
                    </a:cubicBezTo>
                    <a:cubicBezTo>
                      <a:pt x="536451" y="1423637"/>
                      <a:pt x="537889" y="1434184"/>
                      <a:pt x="538917" y="1441787"/>
                    </a:cubicBezTo>
                    <a:cubicBezTo>
                      <a:pt x="539328" y="1444526"/>
                      <a:pt x="539602" y="1446855"/>
                      <a:pt x="539602" y="1448225"/>
                    </a:cubicBezTo>
                    <a:cubicBezTo>
                      <a:pt x="539602" y="1448430"/>
                      <a:pt x="538780" y="1448498"/>
                      <a:pt x="537752" y="1448635"/>
                    </a:cubicBezTo>
                    <a:cubicBezTo>
                      <a:pt x="535150" y="1448909"/>
                      <a:pt x="532136" y="1449184"/>
                      <a:pt x="529397" y="1451855"/>
                    </a:cubicBezTo>
                    <a:cubicBezTo>
                      <a:pt x="524945" y="1456169"/>
                      <a:pt x="528780" y="1460552"/>
                      <a:pt x="532753" y="1465141"/>
                    </a:cubicBezTo>
                    <a:cubicBezTo>
                      <a:pt x="534739" y="1467401"/>
                      <a:pt x="536725" y="1469730"/>
                      <a:pt x="536862" y="1471237"/>
                    </a:cubicBezTo>
                    <a:cubicBezTo>
                      <a:pt x="536999" y="1472880"/>
                      <a:pt x="534670" y="1475483"/>
                      <a:pt x="531999" y="1478496"/>
                    </a:cubicBezTo>
                    <a:cubicBezTo>
                      <a:pt x="528780" y="1482058"/>
                      <a:pt x="525151" y="1486167"/>
                      <a:pt x="523370" y="1491304"/>
                    </a:cubicBezTo>
                    <a:cubicBezTo>
                      <a:pt x="521178" y="1497742"/>
                      <a:pt x="522548" y="1501714"/>
                      <a:pt x="523918" y="1505687"/>
                    </a:cubicBezTo>
                    <a:cubicBezTo>
                      <a:pt x="524671" y="1507878"/>
                      <a:pt x="525425" y="1510070"/>
                      <a:pt x="525288" y="1512741"/>
                    </a:cubicBezTo>
                    <a:cubicBezTo>
                      <a:pt x="525082" y="1517261"/>
                      <a:pt x="524055" y="1530548"/>
                      <a:pt x="522959" y="1542191"/>
                    </a:cubicBezTo>
                    <a:cubicBezTo>
                      <a:pt x="522206" y="1550341"/>
                      <a:pt x="521315" y="1557601"/>
                      <a:pt x="520699" y="1560546"/>
                    </a:cubicBezTo>
                    <a:cubicBezTo>
                      <a:pt x="519466" y="1566094"/>
                      <a:pt x="525630" y="1574586"/>
                      <a:pt x="530356" y="1581093"/>
                    </a:cubicBezTo>
                    <a:lnTo>
                      <a:pt x="530356" y="1581093"/>
                    </a:lnTo>
                    <a:cubicBezTo>
                      <a:pt x="532684" y="1584312"/>
                      <a:pt x="535766" y="1585270"/>
                      <a:pt x="535150" y="1586092"/>
                    </a:cubicBezTo>
                    <a:cubicBezTo>
                      <a:pt x="534807" y="1586572"/>
                      <a:pt x="531931" y="1588215"/>
                      <a:pt x="528507" y="1590065"/>
                    </a:cubicBezTo>
                    <a:cubicBezTo>
                      <a:pt x="524055" y="1592530"/>
                      <a:pt x="518850" y="1595475"/>
                      <a:pt x="515631" y="1598283"/>
                    </a:cubicBezTo>
                    <a:cubicBezTo>
                      <a:pt x="512754" y="1600818"/>
                      <a:pt x="511042" y="1610474"/>
                      <a:pt x="510152" y="1621364"/>
                    </a:cubicBezTo>
                    <a:cubicBezTo>
                      <a:pt x="508987" y="1636226"/>
                      <a:pt x="509261" y="1653964"/>
                      <a:pt x="510357" y="1658005"/>
                    </a:cubicBezTo>
                    <a:cubicBezTo>
                      <a:pt x="511795" y="1663347"/>
                      <a:pt x="520493" y="1666704"/>
                      <a:pt x="527068" y="1669238"/>
                    </a:cubicBezTo>
                    <a:cubicBezTo>
                      <a:pt x="529671" y="1670265"/>
                      <a:pt x="532684" y="1667868"/>
                      <a:pt x="532205" y="1669443"/>
                    </a:cubicBezTo>
                    <a:cubicBezTo>
                      <a:pt x="531999" y="1670128"/>
                      <a:pt x="529260" y="1673689"/>
                      <a:pt x="526383" y="1677388"/>
                    </a:cubicBezTo>
                    <a:cubicBezTo>
                      <a:pt x="523370" y="1681360"/>
                      <a:pt x="520219" y="1685401"/>
                      <a:pt x="519398" y="1687318"/>
                    </a:cubicBezTo>
                    <a:lnTo>
                      <a:pt x="519398" y="1687318"/>
                    </a:lnTo>
                    <a:cubicBezTo>
                      <a:pt x="517274" y="1692113"/>
                      <a:pt x="524877" y="1695606"/>
                      <a:pt x="530356" y="1698071"/>
                    </a:cubicBezTo>
                    <a:lnTo>
                      <a:pt x="530356" y="1698071"/>
                    </a:lnTo>
                    <a:cubicBezTo>
                      <a:pt x="531999" y="1698825"/>
                      <a:pt x="533369" y="1699441"/>
                      <a:pt x="533712" y="1699715"/>
                    </a:cubicBezTo>
                    <a:cubicBezTo>
                      <a:pt x="534465" y="1700263"/>
                      <a:pt x="536451" y="1704441"/>
                      <a:pt x="538026" y="1708824"/>
                    </a:cubicBezTo>
                    <a:cubicBezTo>
                      <a:pt x="539396" y="1712454"/>
                      <a:pt x="540424" y="1715878"/>
                      <a:pt x="540218" y="1717111"/>
                    </a:cubicBezTo>
                    <a:cubicBezTo>
                      <a:pt x="539876" y="1718961"/>
                      <a:pt x="537136" y="1722179"/>
                      <a:pt x="534944" y="1724782"/>
                    </a:cubicBezTo>
                    <a:cubicBezTo>
                      <a:pt x="533643" y="1726288"/>
                      <a:pt x="532547" y="1727658"/>
                      <a:pt x="531862" y="1728754"/>
                    </a:cubicBezTo>
                    <a:cubicBezTo>
                      <a:pt x="530835" y="1730398"/>
                      <a:pt x="529328" y="1737110"/>
                      <a:pt x="528301" y="1743685"/>
                    </a:cubicBezTo>
                    <a:cubicBezTo>
                      <a:pt x="527274" y="1749780"/>
                      <a:pt x="526657" y="1755944"/>
                      <a:pt x="527068" y="1758136"/>
                    </a:cubicBezTo>
                    <a:cubicBezTo>
                      <a:pt x="527959" y="1762930"/>
                      <a:pt x="540971" y="1761697"/>
                      <a:pt x="552957" y="1760533"/>
                    </a:cubicBezTo>
                    <a:cubicBezTo>
                      <a:pt x="560422" y="1759780"/>
                      <a:pt x="567408" y="1759163"/>
                      <a:pt x="568915" y="1759642"/>
                    </a:cubicBezTo>
                    <a:cubicBezTo>
                      <a:pt x="569600" y="1759848"/>
                      <a:pt x="570079" y="1760190"/>
                      <a:pt x="570422" y="1760533"/>
                    </a:cubicBezTo>
                    <a:lnTo>
                      <a:pt x="570422" y="1760533"/>
                    </a:lnTo>
                    <a:cubicBezTo>
                      <a:pt x="570901" y="1761012"/>
                      <a:pt x="571107" y="1761560"/>
                      <a:pt x="571243" y="1762040"/>
                    </a:cubicBezTo>
                    <a:lnTo>
                      <a:pt x="571243" y="1762040"/>
                    </a:lnTo>
                    <a:cubicBezTo>
                      <a:pt x="571312" y="1762382"/>
                      <a:pt x="571312" y="1762656"/>
                      <a:pt x="571312" y="1762862"/>
                    </a:cubicBezTo>
                    <a:cubicBezTo>
                      <a:pt x="570422" y="1763821"/>
                      <a:pt x="568435" y="1766080"/>
                      <a:pt x="566449" y="1768683"/>
                    </a:cubicBezTo>
                    <a:cubicBezTo>
                      <a:pt x="565011" y="1770532"/>
                      <a:pt x="563504" y="1772587"/>
                      <a:pt x="562408" y="1774368"/>
                    </a:cubicBezTo>
                    <a:cubicBezTo>
                      <a:pt x="561176" y="1776354"/>
                      <a:pt x="560559" y="1778066"/>
                      <a:pt x="560080" y="1779436"/>
                    </a:cubicBezTo>
                    <a:cubicBezTo>
                      <a:pt x="559600" y="1780737"/>
                      <a:pt x="559258" y="1781696"/>
                      <a:pt x="558299" y="1782038"/>
                    </a:cubicBezTo>
                    <a:lnTo>
                      <a:pt x="558299" y="1782038"/>
                    </a:lnTo>
                    <a:cubicBezTo>
                      <a:pt x="557340" y="1782381"/>
                      <a:pt x="549190" y="1781696"/>
                      <a:pt x="540355" y="1781011"/>
                    </a:cubicBezTo>
                    <a:cubicBezTo>
                      <a:pt x="527822" y="1779984"/>
                      <a:pt x="514055" y="1778820"/>
                      <a:pt x="512275" y="1781833"/>
                    </a:cubicBezTo>
                    <a:cubicBezTo>
                      <a:pt x="510699" y="1784504"/>
                      <a:pt x="511179" y="1787586"/>
                      <a:pt x="511658" y="1790120"/>
                    </a:cubicBezTo>
                    <a:cubicBezTo>
                      <a:pt x="511795" y="1791010"/>
                      <a:pt x="511932" y="1791832"/>
                      <a:pt x="511932" y="1792175"/>
                    </a:cubicBezTo>
                    <a:cubicBezTo>
                      <a:pt x="511590" y="1796353"/>
                      <a:pt x="533575" y="1801969"/>
                      <a:pt x="542478" y="1804229"/>
                    </a:cubicBezTo>
                    <a:lnTo>
                      <a:pt x="545560" y="1805050"/>
                    </a:lnTo>
                    <a:cubicBezTo>
                      <a:pt x="545560" y="1805050"/>
                      <a:pt x="545629" y="1805119"/>
                      <a:pt x="545834" y="1805256"/>
                    </a:cubicBezTo>
                    <a:cubicBezTo>
                      <a:pt x="547683" y="1806557"/>
                      <a:pt x="551039" y="1810050"/>
                      <a:pt x="553779" y="1813817"/>
                    </a:cubicBezTo>
                    <a:cubicBezTo>
                      <a:pt x="556244" y="1817242"/>
                      <a:pt x="558162" y="1820597"/>
                      <a:pt x="557820" y="1822036"/>
                    </a:cubicBezTo>
                    <a:lnTo>
                      <a:pt x="557820" y="1822036"/>
                    </a:lnTo>
                    <a:lnTo>
                      <a:pt x="557820" y="1822036"/>
                    </a:lnTo>
                    <a:lnTo>
                      <a:pt x="557820" y="1822036"/>
                    </a:lnTo>
                    <a:lnTo>
                      <a:pt x="557820" y="1822036"/>
                    </a:lnTo>
                    <a:cubicBezTo>
                      <a:pt x="556039" y="1824639"/>
                      <a:pt x="554943" y="1827583"/>
                      <a:pt x="553984" y="1830391"/>
                    </a:cubicBezTo>
                    <a:cubicBezTo>
                      <a:pt x="553094" y="1832789"/>
                      <a:pt x="552341" y="1834912"/>
                      <a:pt x="551519" y="1835734"/>
                    </a:cubicBezTo>
                    <a:lnTo>
                      <a:pt x="551519" y="1835734"/>
                    </a:lnTo>
                    <a:cubicBezTo>
                      <a:pt x="550765" y="1836487"/>
                      <a:pt x="548094" y="1837720"/>
                      <a:pt x="545081" y="1839090"/>
                    </a:cubicBezTo>
                    <a:lnTo>
                      <a:pt x="545081" y="1839090"/>
                    </a:lnTo>
                    <a:cubicBezTo>
                      <a:pt x="540629" y="1841144"/>
                      <a:pt x="535698" y="1843404"/>
                      <a:pt x="533643" y="1845870"/>
                    </a:cubicBezTo>
                    <a:cubicBezTo>
                      <a:pt x="530904" y="1849294"/>
                      <a:pt x="534328" y="1857787"/>
                      <a:pt x="537342" y="1865115"/>
                    </a:cubicBezTo>
                    <a:cubicBezTo>
                      <a:pt x="538985" y="1869224"/>
                      <a:pt x="540492" y="1872992"/>
                      <a:pt x="540424" y="1873882"/>
                    </a:cubicBezTo>
                    <a:cubicBezTo>
                      <a:pt x="540355" y="1874978"/>
                      <a:pt x="538232" y="1877101"/>
                      <a:pt x="535972" y="1879429"/>
                    </a:cubicBezTo>
                    <a:cubicBezTo>
                      <a:pt x="533643" y="1881826"/>
                      <a:pt x="531109" y="1884360"/>
                      <a:pt x="529465" y="1887237"/>
                    </a:cubicBezTo>
                    <a:cubicBezTo>
                      <a:pt x="527342" y="1891072"/>
                      <a:pt x="529876" y="1899222"/>
                      <a:pt x="532410" y="1907441"/>
                    </a:cubicBezTo>
                    <a:cubicBezTo>
                      <a:pt x="534670" y="1914701"/>
                      <a:pt x="536999" y="1922098"/>
                      <a:pt x="535903" y="1923879"/>
                    </a:cubicBezTo>
                    <a:cubicBezTo>
                      <a:pt x="535492" y="1924563"/>
                      <a:pt x="534876" y="1925591"/>
                      <a:pt x="534191" y="1926686"/>
                    </a:cubicBezTo>
                    <a:cubicBezTo>
                      <a:pt x="531109" y="1931823"/>
                      <a:pt x="527274" y="1938192"/>
                      <a:pt x="522206" y="1941137"/>
                    </a:cubicBezTo>
                    <a:cubicBezTo>
                      <a:pt x="515699" y="1944905"/>
                      <a:pt x="518918" y="1951685"/>
                      <a:pt x="521932" y="1957917"/>
                    </a:cubicBezTo>
                    <a:cubicBezTo>
                      <a:pt x="523164" y="1960520"/>
                      <a:pt x="524329" y="1962985"/>
                      <a:pt x="524329" y="1964424"/>
                    </a:cubicBezTo>
                    <a:cubicBezTo>
                      <a:pt x="524329" y="1966410"/>
                      <a:pt x="516658" y="1970382"/>
                      <a:pt x="509261" y="1974149"/>
                    </a:cubicBezTo>
                    <a:cubicBezTo>
                      <a:pt x="505015" y="1976341"/>
                      <a:pt x="500837" y="1978464"/>
                      <a:pt x="497961" y="1980450"/>
                    </a:cubicBezTo>
                    <a:cubicBezTo>
                      <a:pt x="489468" y="1986340"/>
                      <a:pt x="487276" y="2003257"/>
                      <a:pt x="486112" y="2012229"/>
                    </a:cubicBezTo>
                    <a:lnTo>
                      <a:pt x="486112" y="2012229"/>
                    </a:lnTo>
                    <a:lnTo>
                      <a:pt x="485838" y="2014215"/>
                    </a:lnTo>
                    <a:lnTo>
                      <a:pt x="485838" y="2014215"/>
                    </a:lnTo>
                    <a:cubicBezTo>
                      <a:pt x="485016" y="2020516"/>
                      <a:pt x="489331" y="2023735"/>
                      <a:pt x="493303" y="2026748"/>
                    </a:cubicBezTo>
                    <a:lnTo>
                      <a:pt x="493303" y="2026748"/>
                    </a:lnTo>
                    <a:cubicBezTo>
                      <a:pt x="495152" y="2028187"/>
                      <a:pt x="496933" y="2029488"/>
                      <a:pt x="497207" y="2030515"/>
                    </a:cubicBezTo>
                    <a:cubicBezTo>
                      <a:pt x="497755" y="2032364"/>
                      <a:pt x="498166" y="2034898"/>
                      <a:pt x="498508" y="2037501"/>
                    </a:cubicBezTo>
                    <a:cubicBezTo>
                      <a:pt x="498988" y="2041405"/>
                      <a:pt x="499262" y="2045240"/>
                      <a:pt x="499262" y="2046679"/>
                    </a:cubicBezTo>
                    <a:cubicBezTo>
                      <a:pt x="499262" y="2047501"/>
                      <a:pt x="497824" y="2046473"/>
                      <a:pt x="496043" y="2047158"/>
                    </a:cubicBezTo>
                    <a:cubicBezTo>
                      <a:pt x="492208" y="2048665"/>
                      <a:pt x="487550" y="2050514"/>
                      <a:pt x="485496" y="2054144"/>
                    </a:cubicBezTo>
                    <a:cubicBezTo>
                      <a:pt x="483783" y="2057157"/>
                      <a:pt x="484194" y="2062362"/>
                      <a:pt x="484605" y="2067910"/>
                    </a:cubicBezTo>
                    <a:cubicBezTo>
                      <a:pt x="485016" y="2073595"/>
                      <a:pt x="485427" y="2079690"/>
                      <a:pt x="483783" y="2081951"/>
                    </a:cubicBezTo>
                    <a:cubicBezTo>
                      <a:pt x="481249" y="2085375"/>
                      <a:pt x="471798" y="2096812"/>
                      <a:pt x="463305" y="2106264"/>
                    </a:cubicBezTo>
                    <a:cubicBezTo>
                      <a:pt x="458032" y="2112154"/>
                      <a:pt x="453169" y="2117222"/>
                      <a:pt x="450909" y="2118729"/>
                    </a:cubicBezTo>
                    <a:cubicBezTo>
                      <a:pt x="448649" y="2120236"/>
                      <a:pt x="446799" y="2119825"/>
                      <a:pt x="445019" y="2119482"/>
                    </a:cubicBezTo>
                    <a:cubicBezTo>
                      <a:pt x="442211" y="2118866"/>
                      <a:pt x="439403" y="2118318"/>
                      <a:pt x="435636" y="2120852"/>
                    </a:cubicBezTo>
                    <a:cubicBezTo>
                      <a:pt x="429814" y="2124824"/>
                      <a:pt x="428513" y="2130577"/>
                      <a:pt x="427006" y="2137358"/>
                    </a:cubicBezTo>
                    <a:lnTo>
                      <a:pt x="427006" y="2137358"/>
                    </a:lnTo>
                    <a:cubicBezTo>
                      <a:pt x="426869" y="2137974"/>
                      <a:pt x="426732" y="2138522"/>
                      <a:pt x="426321" y="2140166"/>
                    </a:cubicBezTo>
                    <a:cubicBezTo>
                      <a:pt x="424746" y="2146672"/>
                      <a:pt x="425979" y="2169821"/>
                      <a:pt x="426458" y="2178657"/>
                    </a:cubicBezTo>
                    <a:cubicBezTo>
                      <a:pt x="426527" y="2180369"/>
                      <a:pt x="426595" y="2181464"/>
                      <a:pt x="426595" y="2181807"/>
                    </a:cubicBezTo>
                    <a:cubicBezTo>
                      <a:pt x="426595" y="2184204"/>
                      <a:pt x="433033" y="2190231"/>
                      <a:pt x="438101" y="2194957"/>
                    </a:cubicBezTo>
                    <a:cubicBezTo>
                      <a:pt x="440499" y="2197217"/>
                      <a:pt x="442553" y="2199135"/>
                      <a:pt x="443170" y="2199888"/>
                    </a:cubicBezTo>
                    <a:cubicBezTo>
                      <a:pt x="443581" y="2200367"/>
                      <a:pt x="443992" y="2205025"/>
                      <a:pt x="444539" y="2210641"/>
                    </a:cubicBezTo>
                    <a:cubicBezTo>
                      <a:pt x="445224" y="2218106"/>
                      <a:pt x="446115" y="2226941"/>
                      <a:pt x="448169" y="2232146"/>
                    </a:cubicBezTo>
                    <a:cubicBezTo>
                      <a:pt x="450155" y="2237009"/>
                      <a:pt x="453717" y="2237420"/>
                      <a:pt x="458100" y="2235707"/>
                    </a:cubicBezTo>
                    <a:lnTo>
                      <a:pt x="458100" y="2235707"/>
                    </a:lnTo>
                    <a:cubicBezTo>
                      <a:pt x="460977" y="2234543"/>
                      <a:pt x="464196" y="2232283"/>
                      <a:pt x="467415" y="2230023"/>
                    </a:cubicBezTo>
                    <a:cubicBezTo>
                      <a:pt x="470839" y="2227626"/>
                      <a:pt x="474195" y="2225229"/>
                      <a:pt x="476524" y="2224681"/>
                    </a:cubicBezTo>
                    <a:cubicBezTo>
                      <a:pt x="480427" y="2223790"/>
                      <a:pt x="485975" y="2223790"/>
                      <a:pt x="490564" y="2224818"/>
                    </a:cubicBezTo>
                    <a:cubicBezTo>
                      <a:pt x="493783" y="2225571"/>
                      <a:pt x="496385" y="2226667"/>
                      <a:pt x="496933" y="2228242"/>
                    </a:cubicBezTo>
                    <a:cubicBezTo>
                      <a:pt x="497824" y="2230571"/>
                      <a:pt x="498440" y="2233653"/>
                      <a:pt x="498782" y="2236872"/>
                    </a:cubicBezTo>
                    <a:cubicBezTo>
                      <a:pt x="499262" y="2240775"/>
                      <a:pt x="499399" y="2244679"/>
                      <a:pt x="499193" y="2247213"/>
                    </a:cubicBezTo>
                    <a:cubicBezTo>
                      <a:pt x="499056" y="2249337"/>
                      <a:pt x="497892" y="2251802"/>
                      <a:pt x="496728" y="2254336"/>
                    </a:cubicBezTo>
                    <a:cubicBezTo>
                      <a:pt x="495495" y="2257008"/>
                      <a:pt x="494194" y="2259747"/>
                      <a:pt x="493646" y="2262829"/>
                    </a:cubicBezTo>
                    <a:cubicBezTo>
                      <a:pt x="492687" y="2267760"/>
                      <a:pt x="495837" y="2270020"/>
                      <a:pt x="499056" y="2272280"/>
                    </a:cubicBezTo>
                    <a:lnTo>
                      <a:pt x="499056" y="2272280"/>
                    </a:lnTo>
                    <a:cubicBezTo>
                      <a:pt x="500632" y="2273376"/>
                      <a:pt x="502138" y="2274541"/>
                      <a:pt x="502549" y="2275773"/>
                    </a:cubicBezTo>
                    <a:cubicBezTo>
                      <a:pt x="503029" y="2277554"/>
                      <a:pt x="501522" y="2280979"/>
                      <a:pt x="499947" y="2284403"/>
                    </a:cubicBezTo>
                    <a:lnTo>
                      <a:pt x="499947" y="2284403"/>
                    </a:lnTo>
                    <a:cubicBezTo>
                      <a:pt x="498440" y="2287622"/>
                      <a:pt x="497002" y="2290909"/>
                      <a:pt x="496796" y="2293923"/>
                    </a:cubicBezTo>
                    <a:cubicBezTo>
                      <a:pt x="496454" y="2298991"/>
                      <a:pt x="501317" y="2302073"/>
                      <a:pt x="507344" y="2305840"/>
                    </a:cubicBezTo>
                    <a:cubicBezTo>
                      <a:pt x="510631" y="2307895"/>
                      <a:pt x="514329" y="2310223"/>
                      <a:pt x="517480" y="2313100"/>
                    </a:cubicBezTo>
                    <a:lnTo>
                      <a:pt x="517480" y="2313100"/>
                    </a:lnTo>
                    <a:cubicBezTo>
                      <a:pt x="520151" y="2315497"/>
                      <a:pt x="520630" y="2318168"/>
                      <a:pt x="521041" y="2320633"/>
                    </a:cubicBezTo>
                    <a:cubicBezTo>
                      <a:pt x="522069" y="2326112"/>
                      <a:pt x="522959" y="2331044"/>
                      <a:pt x="535492" y="2334057"/>
                    </a:cubicBezTo>
                    <a:cubicBezTo>
                      <a:pt x="545697" y="2336523"/>
                      <a:pt x="575969" y="2334947"/>
                      <a:pt x="602543" y="2333509"/>
                    </a:cubicBezTo>
                    <a:cubicBezTo>
                      <a:pt x="623363" y="2332413"/>
                      <a:pt x="641924" y="2331455"/>
                      <a:pt x="645485" y="2332550"/>
                    </a:cubicBezTo>
                    <a:cubicBezTo>
                      <a:pt x="650485" y="2332893"/>
                      <a:pt x="667881" y="2341249"/>
                      <a:pt x="684181" y="2349878"/>
                    </a:cubicBezTo>
                    <a:lnTo>
                      <a:pt x="684181" y="2349878"/>
                    </a:lnTo>
                    <a:close/>
                    <a:moveTo>
                      <a:pt x="3061" y="1010171"/>
                    </a:moveTo>
                    <a:cubicBezTo>
                      <a:pt x="-89" y="1012294"/>
                      <a:pt x="-500" y="1025718"/>
                      <a:pt x="6965" y="1025033"/>
                    </a:cubicBezTo>
                    <a:cubicBezTo>
                      <a:pt x="14362" y="1024348"/>
                      <a:pt x="15800" y="1009486"/>
                      <a:pt x="3061" y="1010171"/>
                    </a:cubicBezTo>
                    <a:lnTo>
                      <a:pt x="3061" y="1010171"/>
                    </a:lnTo>
                    <a:close/>
                    <a:moveTo>
                      <a:pt x="112917" y="1008459"/>
                    </a:moveTo>
                    <a:cubicBezTo>
                      <a:pt x="107986" y="1015855"/>
                      <a:pt x="104425" y="1025444"/>
                      <a:pt x="110452" y="1024006"/>
                    </a:cubicBezTo>
                    <a:cubicBezTo>
                      <a:pt x="116479" y="1022567"/>
                      <a:pt x="125999" y="1025444"/>
                      <a:pt x="127026" y="1019417"/>
                    </a:cubicBezTo>
                    <a:cubicBezTo>
                      <a:pt x="128122" y="1013390"/>
                      <a:pt x="122437" y="1004897"/>
                      <a:pt x="112917" y="1008459"/>
                    </a:cubicBezTo>
                    <a:lnTo>
                      <a:pt x="112917" y="1008459"/>
                    </a:lnTo>
                    <a:close/>
                    <a:moveTo>
                      <a:pt x="589051" y="2573699"/>
                    </a:moveTo>
                    <a:cubicBezTo>
                      <a:pt x="603159" y="2582192"/>
                      <a:pt x="613432" y="2596095"/>
                      <a:pt x="617336" y="2591164"/>
                    </a:cubicBezTo>
                    <a:cubicBezTo>
                      <a:pt x="621240" y="2586232"/>
                      <a:pt x="624391" y="2584109"/>
                      <a:pt x="622815" y="2577946"/>
                    </a:cubicBezTo>
                    <a:cubicBezTo>
                      <a:pt x="621240" y="2571781"/>
                      <a:pt x="620487" y="2579384"/>
                      <a:pt x="609392" y="2574590"/>
                    </a:cubicBezTo>
                    <a:cubicBezTo>
                      <a:pt x="598297" y="2569795"/>
                      <a:pt x="598981" y="2567330"/>
                      <a:pt x="590694" y="2567193"/>
                    </a:cubicBezTo>
                    <a:cubicBezTo>
                      <a:pt x="582339" y="2566987"/>
                      <a:pt x="577887" y="2566645"/>
                      <a:pt x="589051" y="2573699"/>
                    </a:cubicBezTo>
                    <a:lnTo>
                      <a:pt x="589051" y="2573699"/>
                    </a:lnTo>
                    <a:close/>
                    <a:moveTo>
                      <a:pt x="674045" y="2574658"/>
                    </a:moveTo>
                    <a:cubicBezTo>
                      <a:pt x="668771" y="2576439"/>
                      <a:pt x="665073" y="2579589"/>
                      <a:pt x="668771" y="2583630"/>
                    </a:cubicBezTo>
                    <a:cubicBezTo>
                      <a:pt x="672470" y="2587671"/>
                      <a:pt x="673360" y="2591780"/>
                      <a:pt x="676921" y="2588424"/>
                    </a:cubicBezTo>
                    <a:cubicBezTo>
                      <a:pt x="680483" y="2585068"/>
                      <a:pt x="675689" y="2581507"/>
                      <a:pt x="682606" y="2581028"/>
                    </a:cubicBezTo>
                    <a:cubicBezTo>
                      <a:pt x="689523" y="2580480"/>
                      <a:pt x="696578" y="2585821"/>
                      <a:pt x="696235" y="2580342"/>
                    </a:cubicBezTo>
                    <a:cubicBezTo>
                      <a:pt x="695893" y="2574863"/>
                      <a:pt x="694112" y="2574179"/>
                      <a:pt x="688085" y="2573973"/>
                    </a:cubicBezTo>
                    <a:cubicBezTo>
                      <a:pt x="681990" y="2573768"/>
                      <a:pt x="683085" y="2572056"/>
                      <a:pt x="674045" y="2574658"/>
                    </a:cubicBezTo>
                    <a:lnTo>
                      <a:pt x="674045" y="2574658"/>
                    </a:lnTo>
                    <a:close/>
                    <a:moveTo>
                      <a:pt x="709043" y="2586164"/>
                    </a:moveTo>
                    <a:cubicBezTo>
                      <a:pt x="703358" y="2590753"/>
                      <a:pt x="694044" y="2596232"/>
                      <a:pt x="701783" y="2596438"/>
                    </a:cubicBezTo>
                    <a:cubicBezTo>
                      <a:pt x="709522" y="2596643"/>
                      <a:pt x="711166" y="2594109"/>
                      <a:pt x="717878" y="2593287"/>
                    </a:cubicBezTo>
                    <a:cubicBezTo>
                      <a:pt x="724590" y="2592397"/>
                      <a:pt x="730754" y="2600204"/>
                      <a:pt x="733082" y="2593081"/>
                    </a:cubicBezTo>
                    <a:cubicBezTo>
                      <a:pt x="735342" y="2585959"/>
                      <a:pt x="717467" y="2583014"/>
                      <a:pt x="709043" y="2586164"/>
                    </a:cubicBezTo>
                    <a:lnTo>
                      <a:pt x="709043" y="2586164"/>
                    </a:lnTo>
                    <a:close/>
                    <a:moveTo>
                      <a:pt x="659936" y="2593561"/>
                    </a:moveTo>
                    <a:cubicBezTo>
                      <a:pt x="655005" y="2594657"/>
                      <a:pt x="651992" y="2598834"/>
                      <a:pt x="653772" y="2601848"/>
                    </a:cubicBezTo>
                    <a:cubicBezTo>
                      <a:pt x="655553" y="2604862"/>
                      <a:pt x="661032" y="2615614"/>
                      <a:pt x="667744" y="2613696"/>
                    </a:cubicBezTo>
                    <a:cubicBezTo>
                      <a:pt x="674456" y="2611779"/>
                      <a:pt x="672538" y="2606985"/>
                      <a:pt x="674661" y="2604313"/>
                    </a:cubicBezTo>
                    <a:cubicBezTo>
                      <a:pt x="676784" y="2601642"/>
                      <a:pt x="684181" y="2605889"/>
                      <a:pt x="678360" y="2600615"/>
                    </a:cubicBezTo>
                    <a:cubicBezTo>
                      <a:pt x="672470" y="2595341"/>
                      <a:pt x="669456" y="2593218"/>
                      <a:pt x="659936" y="2593561"/>
                    </a:cubicBezTo>
                    <a:lnTo>
                      <a:pt x="659936" y="2593561"/>
                    </a:lnTo>
                    <a:close/>
                    <a:moveTo>
                      <a:pt x="788626" y="2621984"/>
                    </a:moveTo>
                    <a:cubicBezTo>
                      <a:pt x="783147" y="2626572"/>
                      <a:pt x="778764" y="2625888"/>
                      <a:pt x="783147" y="2631024"/>
                    </a:cubicBezTo>
                    <a:cubicBezTo>
                      <a:pt x="787531" y="2636161"/>
                      <a:pt x="791640" y="2640750"/>
                      <a:pt x="799037" y="2639174"/>
                    </a:cubicBezTo>
                    <a:cubicBezTo>
                      <a:pt x="806434" y="2637599"/>
                      <a:pt x="802050" y="2635819"/>
                      <a:pt x="797256" y="2627326"/>
                    </a:cubicBezTo>
                    <a:cubicBezTo>
                      <a:pt x="792530" y="2618833"/>
                      <a:pt x="794106" y="2618285"/>
                      <a:pt x="788626" y="2621984"/>
                    </a:cubicBezTo>
                    <a:lnTo>
                      <a:pt x="788626" y="2621984"/>
                    </a:lnTo>
                    <a:close/>
                    <a:moveTo>
                      <a:pt x="739726" y="2606094"/>
                    </a:moveTo>
                    <a:cubicBezTo>
                      <a:pt x="732603" y="2606094"/>
                      <a:pt x="729726" y="2603629"/>
                      <a:pt x="728767" y="2607669"/>
                    </a:cubicBezTo>
                    <a:cubicBezTo>
                      <a:pt x="727809" y="2611710"/>
                      <a:pt x="732466" y="2614382"/>
                      <a:pt x="740205" y="2622326"/>
                    </a:cubicBezTo>
                    <a:cubicBezTo>
                      <a:pt x="747944" y="2630271"/>
                      <a:pt x="752601" y="2641914"/>
                      <a:pt x="757190" y="2633627"/>
                    </a:cubicBezTo>
                    <a:cubicBezTo>
                      <a:pt x="759519" y="2625340"/>
                      <a:pt x="761779" y="2623559"/>
                      <a:pt x="759519" y="2617737"/>
                    </a:cubicBezTo>
                    <a:cubicBezTo>
                      <a:pt x="757259" y="2611916"/>
                      <a:pt x="753012" y="2606848"/>
                      <a:pt x="739726" y="2606094"/>
                    </a:cubicBezTo>
                    <a:lnTo>
                      <a:pt x="739726" y="2606094"/>
                    </a:lnTo>
                    <a:close/>
                    <a:moveTo>
                      <a:pt x="631103" y="2383506"/>
                    </a:moveTo>
                    <a:cubicBezTo>
                      <a:pt x="621240" y="2384944"/>
                      <a:pt x="613775" y="2387068"/>
                      <a:pt x="616994" y="2390903"/>
                    </a:cubicBezTo>
                    <a:cubicBezTo>
                      <a:pt x="620144" y="2394807"/>
                      <a:pt x="627610" y="2397615"/>
                      <a:pt x="630075" y="2401861"/>
                    </a:cubicBezTo>
                    <a:cubicBezTo>
                      <a:pt x="632541" y="2406107"/>
                      <a:pt x="635760" y="2408915"/>
                      <a:pt x="630760" y="2410696"/>
                    </a:cubicBezTo>
                    <a:cubicBezTo>
                      <a:pt x="625829" y="2412477"/>
                      <a:pt x="619117" y="2403984"/>
                      <a:pt x="615898" y="2406450"/>
                    </a:cubicBezTo>
                    <a:cubicBezTo>
                      <a:pt x="612748" y="2408915"/>
                      <a:pt x="611994" y="2413162"/>
                      <a:pt x="614460" y="2421654"/>
                    </a:cubicBezTo>
                    <a:cubicBezTo>
                      <a:pt x="616925" y="2430147"/>
                      <a:pt x="612337" y="2433640"/>
                      <a:pt x="615145" y="2438228"/>
                    </a:cubicBezTo>
                    <a:cubicBezTo>
                      <a:pt x="617953" y="2442817"/>
                      <a:pt x="623295" y="2452337"/>
                      <a:pt x="627884" y="2449187"/>
                    </a:cubicBezTo>
                    <a:cubicBezTo>
                      <a:pt x="632472" y="2446036"/>
                      <a:pt x="635280" y="2442132"/>
                      <a:pt x="643431" y="2438228"/>
                    </a:cubicBezTo>
                    <a:cubicBezTo>
                      <a:pt x="651581" y="2434325"/>
                      <a:pt x="662128" y="2436105"/>
                      <a:pt x="669182" y="2435763"/>
                    </a:cubicBezTo>
                    <a:cubicBezTo>
                      <a:pt x="676237" y="2435421"/>
                      <a:pt x="678360" y="2441790"/>
                      <a:pt x="678017" y="2444598"/>
                    </a:cubicBezTo>
                    <a:cubicBezTo>
                      <a:pt x="677675" y="2447406"/>
                      <a:pt x="665826" y="2456104"/>
                      <a:pt x="659114" y="2456789"/>
                    </a:cubicBezTo>
                    <a:cubicBezTo>
                      <a:pt x="652403" y="2457474"/>
                      <a:pt x="640417" y="2459255"/>
                      <a:pt x="636856" y="2464528"/>
                    </a:cubicBezTo>
                    <a:cubicBezTo>
                      <a:pt x="633294" y="2469802"/>
                      <a:pt x="630486" y="2475144"/>
                      <a:pt x="631582" y="2479733"/>
                    </a:cubicBezTo>
                    <a:cubicBezTo>
                      <a:pt x="632609" y="2484322"/>
                      <a:pt x="633705" y="2490006"/>
                      <a:pt x="639321" y="2494252"/>
                    </a:cubicBezTo>
                    <a:cubicBezTo>
                      <a:pt x="645006" y="2498498"/>
                      <a:pt x="645348" y="2497403"/>
                      <a:pt x="659457" y="2502745"/>
                    </a:cubicBezTo>
                    <a:cubicBezTo>
                      <a:pt x="673566" y="2508018"/>
                      <a:pt x="689797" y="2516169"/>
                      <a:pt x="694797" y="2521100"/>
                    </a:cubicBezTo>
                    <a:cubicBezTo>
                      <a:pt x="699728" y="2526031"/>
                      <a:pt x="702536" y="2527812"/>
                      <a:pt x="701166" y="2530277"/>
                    </a:cubicBezTo>
                    <a:cubicBezTo>
                      <a:pt x="699728" y="2532743"/>
                      <a:pt x="673976" y="2549728"/>
                      <a:pt x="673634" y="2543701"/>
                    </a:cubicBezTo>
                    <a:cubicBezTo>
                      <a:pt x="673292" y="2537674"/>
                      <a:pt x="688496" y="2532743"/>
                      <a:pt x="683154" y="2527469"/>
                    </a:cubicBezTo>
                    <a:cubicBezTo>
                      <a:pt x="677880" y="2522196"/>
                      <a:pt x="673292" y="2519319"/>
                      <a:pt x="669730" y="2521442"/>
                    </a:cubicBezTo>
                    <a:cubicBezTo>
                      <a:pt x="666169" y="2523565"/>
                      <a:pt x="666580" y="2528496"/>
                      <a:pt x="661991" y="2525346"/>
                    </a:cubicBezTo>
                    <a:cubicBezTo>
                      <a:pt x="657402" y="2522196"/>
                      <a:pt x="653156" y="2511922"/>
                      <a:pt x="650690" y="2516854"/>
                    </a:cubicBezTo>
                    <a:cubicBezTo>
                      <a:pt x="648225" y="2521785"/>
                      <a:pt x="660210" y="2535209"/>
                      <a:pt x="654937" y="2535551"/>
                    </a:cubicBezTo>
                    <a:cubicBezTo>
                      <a:pt x="649663" y="2535893"/>
                      <a:pt x="641170" y="2509388"/>
                      <a:pt x="635897" y="2512265"/>
                    </a:cubicBezTo>
                    <a:cubicBezTo>
                      <a:pt x="630623" y="2515073"/>
                      <a:pt x="642266" y="2528839"/>
                      <a:pt x="630212" y="2523908"/>
                    </a:cubicBezTo>
                    <a:cubicBezTo>
                      <a:pt x="618227" y="2518977"/>
                      <a:pt x="613227" y="2514045"/>
                      <a:pt x="613638" y="2517881"/>
                    </a:cubicBezTo>
                    <a:cubicBezTo>
                      <a:pt x="613980" y="2521785"/>
                      <a:pt x="624254" y="2530620"/>
                      <a:pt x="622815" y="2533086"/>
                    </a:cubicBezTo>
                    <a:cubicBezTo>
                      <a:pt x="621377" y="2535551"/>
                      <a:pt x="610830" y="2528496"/>
                      <a:pt x="605145" y="2529182"/>
                    </a:cubicBezTo>
                    <a:cubicBezTo>
                      <a:pt x="599461" y="2529866"/>
                      <a:pt x="600557" y="2538016"/>
                      <a:pt x="595625" y="2534113"/>
                    </a:cubicBezTo>
                    <a:cubicBezTo>
                      <a:pt x="590694" y="2530209"/>
                      <a:pt x="601310" y="2521374"/>
                      <a:pt x="592817" y="2521031"/>
                    </a:cubicBezTo>
                    <a:cubicBezTo>
                      <a:pt x="584325" y="2520689"/>
                      <a:pt x="588571" y="2526648"/>
                      <a:pt x="574805" y="2527058"/>
                    </a:cubicBezTo>
                    <a:cubicBezTo>
                      <a:pt x="561039" y="2527401"/>
                      <a:pt x="565627" y="2528496"/>
                      <a:pt x="552888" y="2527401"/>
                    </a:cubicBezTo>
                    <a:cubicBezTo>
                      <a:pt x="540150" y="2526305"/>
                      <a:pt x="534533" y="2523155"/>
                      <a:pt x="535218" y="2528086"/>
                    </a:cubicBezTo>
                    <a:cubicBezTo>
                      <a:pt x="535903" y="2533017"/>
                      <a:pt x="529534" y="2531647"/>
                      <a:pt x="525356" y="2535482"/>
                    </a:cubicBezTo>
                    <a:cubicBezTo>
                      <a:pt x="521110" y="2539386"/>
                      <a:pt x="519329" y="2545002"/>
                      <a:pt x="527479" y="2545756"/>
                    </a:cubicBezTo>
                    <a:cubicBezTo>
                      <a:pt x="535629" y="2546440"/>
                      <a:pt x="540903" y="2546783"/>
                      <a:pt x="544807" y="2542605"/>
                    </a:cubicBezTo>
                    <a:cubicBezTo>
                      <a:pt x="548711" y="2538359"/>
                      <a:pt x="550491" y="2538359"/>
                      <a:pt x="553984" y="2537332"/>
                    </a:cubicBezTo>
                    <a:cubicBezTo>
                      <a:pt x="557546" y="2536304"/>
                      <a:pt x="560011" y="2546167"/>
                      <a:pt x="564942" y="2544728"/>
                    </a:cubicBezTo>
                    <a:cubicBezTo>
                      <a:pt x="569874" y="2543290"/>
                      <a:pt x="573435" y="2533770"/>
                      <a:pt x="575901" y="2538359"/>
                    </a:cubicBezTo>
                    <a:cubicBezTo>
                      <a:pt x="578366" y="2542948"/>
                      <a:pt x="575558" y="2552125"/>
                      <a:pt x="579462" y="2550002"/>
                    </a:cubicBezTo>
                    <a:cubicBezTo>
                      <a:pt x="583366" y="2547879"/>
                      <a:pt x="579804" y="2546851"/>
                      <a:pt x="587201" y="2543975"/>
                    </a:cubicBezTo>
                    <a:cubicBezTo>
                      <a:pt x="594598" y="2541167"/>
                      <a:pt x="609460" y="2537606"/>
                      <a:pt x="606995" y="2541852"/>
                    </a:cubicBezTo>
                    <a:cubicBezTo>
                      <a:pt x="604529" y="2546098"/>
                      <a:pt x="589667" y="2552468"/>
                      <a:pt x="596379" y="2553495"/>
                    </a:cubicBezTo>
                    <a:cubicBezTo>
                      <a:pt x="603091" y="2554591"/>
                      <a:pt x="620761" y="2544317"/>
                      <a:pt x="624665" y="2546440"/>
                    </a:cubicBezTo>
                    <a:cubicBezTo>
                      <a:pt x="628568" y="2548564"/>
                      <a:pt x="619391" y="2560207"/>
                      <a:pt x="625692" y="2559864"/>
                    </a:cubicBezTo>
                    <a:cubicBezTo>
                      <a:pt x="632061" y="2559522"/>
                      <a:pt x="633842" y="2547468"/>
                      <a:pt x="640143" y="2548221"/>
                    </a:cubicBezTo>
                    <a:cubicBezTo>
                      <a:pt x="646512" y="2548906"/>
                      <a:pt x="643704" y="2558495"/>
                      <a:pt x="648293" y="2556371"/>
                    </a:cubicBezTo>
                    <a:cubicBezTo>
                      <a:pt x="652882" y="2554248"/>
                      <a:pt x="652882" y="2541920"/>
                      <a:pt x="657813" y="2547537"/>
                    </a:cubicBezTo>
                    <a:cubicBezTo>
                      <a:pt x="662744" y="2553153"/>
                      <a:pt x="652540" y="2553153"/>
                      <a:pt x="665210" y="2558152"/>
                    </a:cubicBezTo>
                    <a:cubicBezTo>
                      <a:pt x="677949" y="2563084"/>
                      <a:pt x="686784" y="2568015"/>
                      <a:pt x="691373" y="2564179"/>
                    </a:cubicBezTo>
                    <a:cubicBezTo>
                      <a:pt x="695961" y="2560275"/>
                      <a:pt x="693838" y="2556029"/>
                      <a:pt x="702331" y="2555002"/>
                    </a:cubicBezTo>
                    <a:cubicBezTo>
                      <a:pt x="710823" y="2553974"/>
                      <a:pt x="713974" y="2557467"/>
                      <a:pt x="723151" y="2561371"/>
                    </a:cubicBezTo>
                    <a:cubicBezTo>
                      <a:pt x="732329" y="2565275"/>
                      <a:pt x="741849" y="2558905"/>
                      <a:pt x="744314" y="2568425"/>
                    </a:cubicBezTo>
                    <a:cubicBezTo>
                      <a:pt x="746780" y="2577946"/>
                      <a:pt x="746095" y="2586780"/>
                      <a:pt x="751026" y="2588904"/>
                    </a:cubicBezTo>
                    <a:cubicBezTo>
                      <a:pt x="755957" y="2591027"/>
                      <a:pt x="759861" y="2594177"/>
                      <a:pt x="765477" y="2592807"/>
                    </a:cubicBezTo>
                    <a:cubicBezTo>
                      <a:pt x="771162" y="2591369"/>
                      <a:pt x="778559" y="2592123"/>
                      <a:pt x="781709" y="2587123"/>
                    </a:cubicBezTo>
                    <a:cubicBezTo>
                      <a:pt x="784860" y="2582192"/>
                      <a:pt x="787394" y="2590684"/>
                      <a:pt x="794448" y="2592054"/>
                    </a:cubicBezTo>
                    <a:cubicBezTo>
                      <a:pt x="801502" y="2593492"/>
                      <a:pt x="804310" y="2596643"/>
                      <a:pt x="807187" y="2589246"/>
                    </a:cubicBezTo>
                    <a:cubicBezTo>
                      <a:pt x="809995" y="2581849"/>
                      <a:pt x="815680" y="2583219"/>
                      <a:pt x="810748" y="2578973"/>
                    </a:cubicBezTo>
                    <a:cubicBezTo>
                      <a:pt x="805817" y="2574726"/>
                      <a:pt x="795886" y="2575069"/>
                      <a:pt x="800133" y="2570480"/>
                    </a:cubicBezTo>
                    <a:cubicBezTo>
                      <a:pt x="803283" y="2567056"/>
                      <a:pt x="799996" y="2565481"/>
                      <a:pt x="802735" y="2564864"/>
                    </a:cubicBezTo>
                    <a:cubicBezTo>
                      <a:pt x="800270" y="2563426"/>
                      <a:pt x="798009" y="2562398"/>
                      <a:pt x="796160" y="2562398"/>
                    </a:cubicBezTo>
                    <a:cubicBezTo>
                      <a:pt x="792667" y="2562398"/>
                      <a:pt x="782531" y="2561234"/>
                      <a:pt x="772326" y="2560070"/>
                    </a:cubicBezTo>
                    <a:lnTo>
                      <a:pt x="772326" y="2560070"/>
                    </a:lnTo>
                    <a:cubicBezTo>
                      <a:pt x="762327" y="2558905"/>
                      <a:pt x="752396" y="2557810"/>
                      <a:pt x="749177" y="2557810"/>
                    </a:cubicBezTo>
                    <a:cubicBezTo>
                      <a:pt x="745068" y="2557810"/>
                      <a:pt x="738767" y="2556851"/>
                      <a:pt x="733699" y="2554865"/>
                    </a:cubicBezTo>
                    <a:cubicBezTo>
                      <a:pt x="729452" y="2553221"/>
                      <a:pt x="725959" y="2550755"/>
                      <a:pt x="724932" y="2547399"/>
                    </a:cubicBezTo>
                    <a:cubicBezTo>
                      <a:pt x="723905" y="2543975"/>
                      <a:pt x="722330" y="2538085"/>
                      <a:pt x="721165" y="2531510"/>
                    </a:cubicBezTo>
                    <a:cubicBezTo>
                      <a:pt x="720412" y="2526853"/>
                      <a:pt x="719795" y="2521853"/>
                      <a:pt x="719795" y="2517265"/>
                    </a:cubicBezTo>
                    <a:cubicBezTo>
                      <a:pt x="719795" y="2512196"/>
                      <a:pt x="718631" y="2505895"/>
                      <a:pt x="717330" y="2499046"/>
                    </a:cubicBezTo>
                    <a:cubicBezTo>
                      <a:pt x="715892" y="2491444"/>
                      <a:pt x="714316" y="2483088"/>
                      <a:pt x="713974" y="2474527"/>
                    </a:cubicBezTo>
                    <a:cubicBezTo>
                      <a:pt x="713631" y="2466720"/>
                      <a:pt x="713631" y="2442543"/>
                      <a:pt x="713768" y="2419052"/>
                    </a:cubicBezTo>
                    <a:cubicBezTo>
                      <a:pt x="713837" y="2403642"/>
                      <a:pt x="714042" y="2388506"/>
                      <a:pt x="714248" y="2378438"/>
                    </a:cubicBezTo>
                    <a:cubicBezTo>
                      <a:pt x="712946" y="2378575"/>
                      <a:pt x="711508" y="2378917"/>
                      <a:pt x="709728" y="2379328"/>
                    </a:cubicBezTo>
                    <a:cubicBezTo>
                      <a:pt x="700893" y="2381589"/>
                      <a:pt x="689112" y="2380287"/>
                      <a:pt x="682743" y="2372822"/>
                    </a:cubicBezTo>
                    <a:cubicBezTo>
                      <a:pt x="677469" y="2366658"/>
                      <a:pt x="673360" y="2363644"/>
                      <a:pt x="671785" y="2367685"/>
                    </a:cubicBezTo>
                    <a:cubicBezTo>
                      <a:pt x="670210" y="2371726"/>
                      <a:pt x="671579" y="2380766"/>
                      <a:pt x="666511" y="2385698"/>
                    </a:cubicBezTo>
                    <a:cubicBezTo>
                      <a:pt x="661375" y="2390629"/>
                      <a:pt x="661717" y="2398574"/>
                      <a:pt x="650622" y="2396108"/>
                    </a:cubicBezTo>
                    <a:cubicBezTo>
                      <a:pt x="639527" y="2393574"/>
                      <a:pt x="644663" y="2381589"/>
                      <a:pt x="631103" y="2383506"/>
                    </a:cubicBezTo>
                    <a:lnTo>
                      <a:pt x="631103" y="2383506"/>
                    </a:lnTo>
                    <a:close/>
                    <a:moveTo>
                      <a:pt x="607405" y="2454666"/>
                    </a:moveTo>
                    <a:cubicBezTo>
                      <a:pt x="605625" y="2457816"/>
                      <a:pt x="596310" y="2461926"/>
                      <a:pt x="595557" y="2465966"/>
                    </a:cubicBezTo>
                    <a:cubicBezTo>
                      <a:pt x="594872" y="2470007"/>
                      <a:pt x="599461" y="2474254"/>
                      <a:pt x="595009" y="2476377"/>
                    </a:cubicBezTo>
                    <a:cubicBezTo>
                      <a:pt x="590626" y="2478500"/>
                      <a:pt x="585489" y="2476925"/>
                      <a:pt x="585489" y="2480418"/>
                    </a:cubicBezTo>
                    <a:cubicBezTo>
                      <a:pt x="585489" y="2483910"/>
                      <a:pt x="582818" y="2492951"/>
                      <a:pt x="586585" y="2495622"/>
                    </a:cubicBezTo>
                    <a:cubicBezTo>
                      <a:pt x="590283" y="2498293"/>
                      <a:pt x="596653" y="2500553"/>
                      <a:pt x="601447" y="2502677"/>
                    </a:cubicBezTo>
                    <a:cubicBezTo>
                      <a:pt x="606241" y="2504800"/>
                      <a:pt x="610077" y="2510073"/>
                      <a:pt x="611309" y="2507813"/>
                    </a:cubicBezTo>
                    <a:cubicBezTo>
                      <a:pt x="612542" y="2505484"/>
                      <a:pt x="606926" y="2500211"/>
                      <a:pt x="603022" y="2493362"/>
                    </a:cubicBezTo>
                    <a:cubicBezTo>
                      <a:pt x="599118" y="2486445"/>
                      <a:pt x="598639" y="2483499"/>
                      <a:pt x="601995" y="2484184"/>
                    </a:cubicBezTo>
                    <a:cubicBezTo>
                      <a:pt x="605351" y="2484869"/>
                      <a:pt x="611035" y="2490212"/>
                      <a:pt x="612611" y="2487198"/>
                    </a:cubicBezTo>
                    <a:cubicBezTo>
                      <a:pt x="614186" y="2484184"/>
                      <a:pt x="617542" y="2489458"/>
                      <a:pt x="612816" y="2479048"/>
                    </a:cubicBezTo>
                    <a:cubicBezTo>
                      <a:pt x="608022" y="2468637"/>
                      <a:pt x="605762" y="2471788"/>
                      <a:pt x="609255" y="2464597"/>
                    </a:cubicBezTo>
                    <a:cubicBezTo>
                      <a:pt x="612748" y="2457268"/>
                      <a:pt x="615213" y="2450556"/>
                      <a:pt x="607405" y="2454666"/>
                    </a:cubicBezTo>
                    <a:lnTo>
                      <a:pt x="607405" y="2454666"/>
                    </a:lnTo>
                    <a:close/>
                    <a:moveTo>
                      <a:pt x="562819" y="2491650"/>
                    </a:moveTo>
                    <a:cubicBezTo>
                      <a:pt x="558025" y="2491444"/>
                      <a:pt x="548848" y="2492883"/>
                      <a:pt x="547957" y="2497677"/>
                    </a:cubicBezTo>
                    <a:cubicBezTo>
                      <a:pt x="547067" y="2502471"/>
                      <a:pt x="543163" y="2507950"/>
                      <a:pt x="546519" y="2508293"/>
                    </a:cubicBezTo>
                    <a:cubicBezTo>
                      <a:pt x="549875" y="2508635"/>
                      <a:pt x="555354" y="2503704"/>
                      <a:pt x="558505" y="2503361"/>
                    </a:cubicBezTo>
                    <a:cubicBezTo>
                      <a:pt x="561655" y="2503019"/>
                      <a:pt x="568915" y="2510279"/>
                      <a:pt x="568915" y="2506717"/>
                    </a:cubicBezTo>
                    <a:cubicBezTo>
                      <a:pt x="569052" y="2503087"/>
                      <a:pt x="567819" y="2493019"/>
                      <a:pt x="562819" y="2491650"/>
                    </a:cubicBezTo>
                    <a:lnTo>
                      <a:pt x="562819" y="2491650"/>
                    </a:lnTo>
                    <a:close/>
                    <a:moveTo>
                      <a:pt x="516384" y="2499389"/>
                    </a:moveTo>
                    <a:cubicBezTo>
                      <a:pt x="520288" y="2506991"/>
                      <a:pt x="526657" y="2520210"/>
                      <a:pt x="529465" y="2517607"/>
                    </a:cubicBezTo>
                    <a:cubicBezTo>
                      <a:pt x="532273" y="2514936"/>
                      <a:pt x="532136" y="2509662"/>
                      <a:pt x="531041" y="2502608"/>
                    </a:cubicBezTo>
                    <a:cubicBezTo>
                      <a:pt x="530013" y="2495553"/>
                      <a:pt x="530698" y="2494458"/>
                      <a:pt x="534944" y="2495006"/>
                    </a:cubicBezTo>
                    <a:cubicBezTo>
                      <a:pt x="539191" y="2495553"/>
                      <a:pt x="542341" y="2495896"/>
                      <a:pt x="540424" y="2489390"/>
                    </a:cubicBezTo>
                    <a:cubicBezTo>
                      <a:pt x="538506" y="2482883"/>
                      <a:pt x="537752" y="2481993"/>
                      <a:pt x="532821" y="2483705"/>
                    </a:cubicBezTo>
                    <a:cubicBezTo>
                      <a:pt x="527890" y="2485486"/>
                      <a:pt x="527000" y="2482267"/>
                      <a:pt x="521726" y="2481376"/>
                    </a:cubicBezTo>
                    <a:cubicBezTo>
                      <a:pt x="516452" y="2480486"/>
                      <a:pt x="514124" y="2487403"/>
                      <a:pt x="514809" y="2490212"/>
                    </a:cubicBezTo>
                    <a:cubicBezTo>
                      <a:pt x="515494" y="2493019"/>
                      <a:pt x="515357" y="2494800"/>
                      <a:pt x="516384" y="2499389"/>
                    </a:cubicBezTo>
                    <a:lnTo>
                      <a:pt x="516384" y="2499389"/>
                    </a:lnTo>
                    <a:close/>
                    <a:moveTo>
                      <a:pt x="430568" y="2495553"/>
                    </a:moveTo>
                    <a:cubicBezTo>
                      <a:pt x="435362" y="2494115"/>
                      <a:pt x="440088" y="2493430"/>
                      <a:pt x="441526" y="2495896"/>
                    </a:cubicBezTo>
                    <a:cubicBezTo>
                      <a:pt x="442964" y="2498362"/>
                      <a:pt x="450498" y="2505416"/>
                      <a:pt x="448238" y="2507197"/>
                    </a:cubicBezTo>
                    <a:cubicBezTo>
                      <a:pt x="445978" y="2508977"/>
                      <a:pt x="432691" y="2505621"/>
                      <a:pt x="431253" y="2502950"/>
                    </a:cubicBezTo>
                    <a:cubicBezTo>
                      <a:pt x="429883" y="2500279"/>
                      <a:pt x="424061" y="2497129"/>
                      <a:pt x="430568" y="2495553"/>
                    </a:cubicBezTo>
                    <a:lnTo>
                      <a:pt x="430568" y="2495553"/>
                    </a:lnTo>
                    <a:close/>
                    <a:moveTo>
                      <a:pt x="489536" y="2519730"/>
                    </a:moveTo>
                    <a:cubicBezTo>
                      <a:pt x="485496" y="2521648"/>
                      <a:pt x="485290" y="2529250"/>
                      <a:pt x="488852" y="2530483"/>
                    </a:cubicBezTo>
                    <a:cubicBezTo>
                      <a:pt x="492413" y="2531716"/>
                      <a:pt x="497687" y="2532606"/>
                      <a:pt x="499125" y="2525209"/>
                    </a:cubicBezTo>
                    <a:cubicBezTo>
                      <a:pt x="500495" y="2517812"/>
                      <a:pt x="496591" y="2517607"/>
                      <a:pt x="489536" y="2519730"/>
                    </a:cubicBezTo>
                    <a:lnTo>
                      <a:pt x="489536" y="2519730"/>
                    </a:lnTo>
                    <a:close/>
                    <a:moveTo>
                      <a:pt x="415500" y="2422887"/>
                    </a:moveTo>
                    <a:cubicBezTo>
                      <a:pt x="419746" y="2428914"/>
                      <a:pt x="418856" y="2436105"/>
                      <a:pt x="423650" y="2435421"/>
                    </a:cubicBezTo>
                    <a:cubicBezTo>
                      <a:pt x="428445" y="2434735"/>
                      <a:pt x="429814" y="2434188"/>
                      <a:pt x="429677" y="2428024"/>
                    </a:cubicBezTo>
                    <a:cubicBezTo>
                      <a:pt x="429472" y="2421860"/>
                      <a:pt x="435499" y="2418983"/>
                      <a:pt x="425637" y="2414943"/>
                    </a:cubicBezTo>
                    <a:cubicBezTo>
                      <a:pt x="415774" y="2410902"/>
                      <a:pt x="414130" y="2413367"/>
                      <a:pt x="413993" y="2415833"/>
                    </a:cubicBezTo>
                    <a:cubicBezTo>
                      <a:pt x="413719" y="2418230"/>
                      <a:pt x="413377" y="2418983"/>
                      <a:pt x="415500" y="2422887"/>
                    </a:cubicBezTo>
                    <a:lnTo>
                      <a:pt x="415500" y="2422887"/>
                    </a:lnTo>
                    <a:close/>
                    <a:moveTo>
                      <a:pt x="374612" y="2309401"/>
                    </a:moveTo>
                    <a:cubicBezTo>
                      <a:pt x="379544" y="2315908"/>
                      <a:pt x="391187" y="2330770"/>
                      <a:pt x="393310" y="2327619"/>
                    </a:cubicBezTo>
                    <a:cubicBezTo>
                      <a:pt x="395433" y="2324469"/>
                      <a:pt x="400707" y="2326386"/>
                      <a:pt x="401802" y="2323578"/>
                    </a:cubicBezTo>
                    <a:cubicBezTo>
                      <a:pt x="402830" y="2320771"/>
                      <a:pt x="386256" y="2317551"/>
                      <a:pt x="383242" y="2310497"/>
                    </a:cubicBezTo>
                    <a:cubicBezTo>
                      <a:pt x="380228" y="2303374"/>
                      <a:pt x="368243" y="2302484"/>
                      <a:pt x="374612" y="2309401"/>
                    </a:cubicBezTo>
                    <a:lnTo>
                      <a:pt x="374612" y="2309401"/>
                    </a:lnTo>
                    <a:close/>
                    <a:moveTo>
                      <a:pt x="358997" y="2356384"/>
                    </a:moveTo>
                    <a:cubicBezTo>
                      <a:pt x="362901" y="2360152"/>
                      <a:pt x="362353" y="2366452"/>
                      <a:pt x="366668" y="2365562"/>
                    </a:cubicBezTo>
                    <a:cubicBezTo>
                      <a:pt x="370983" y="2364672"/>
                      <a:pt x="376667" y="2361179"/>
                      <a:pt x="376667" y="2359261"/>
                    </a:cubicBezTo>
                    <a:cubicBezTo>
                      <a:pt x="376667" y="2357412"/>
                      <a:pt x="375023" y="2361110"/>
                      <a:pt x="368928" y="2355905"/>
                    </a:cubicBezTo>
                    <a:cubicBezTo>
                      <a:pt x="362832" y="2350769"/>
                      <a:pt x="357216" y="2352686"/>
                      <a:pt x="358997" y="2356384"/>
                    </a:cubicBezTo>
                    <a:lnTo>
                      <a:pt x="358997" y="2356384"/>
                    </a:lnTo>
                    <a:close/>
                    <a:moveTo>
                      <a:pt x="314890" y="2216668"/>
                    </a:moveTo>
                    <a:cubicBezTo>
                      <a:pt x="312973" y="2220297"/>
                      <a:pt x="310096" y="2225845"/>
                      <a:pt x="312562" y="2229064"/>
                    </a:cubicBezTo>
                    <a:cubicBezTo>
                      <a:pt x="315027" y="2232214"/>
                      <a:pt x="322219" y="2243789"/>
                      <a:pt x="325301" y="2238789"/>
                    </a:cubicBezTo>
                    <a:cubicBezTo>
                      <a:pt x="328383" y="2233721"/>
                      <a:pt x="325575" y="2232146"/>
                      <a:pt x="327424" y="2225708"/>
                    </a:cubicBezTo>
                    <a:cubicBezTo>
                      <a:pt x="329273" y="2219270"/>
                      <a:pt x="335779" y="2219544"/>
                      <a:pt x="333862" y="2216531"/>
                    </a:cubicBezTo>
                    <a:cubicBezTo>
                      <a:pt x="331944" y="2213517"/>
                      <a:pt x="330300" y="2211873"/>
                      <a:pt x="324068" y="2211120"/>
                    </a:cubicBezTo>
                    <a:cubicBezTo>
                      <a:pt x="317835" y="2210435"/>
                      <a:pt x="319068" y="2210778"/>
                      <a:pt x="314890" y="2216668"/>
                    </a:cubicBezTo>
                    <a:lnTo>
                      <a:pt x="314890" y="2216668"/>
                    </a:lnTo>
                    <a:close/>
                    <a:moveTo>
                      <a:pt x="387694" y="2337345"/>
                    </a:moveTo>
                    <a:cubicBezTo>
                      <a:pt x="389748" y="2342208"/>
                      <a:pt x="394680" y="2346385"/>
                      <a:pt x="398584" y="2347755"/>
                    </a:cubicBezTo>
                    <a:cubicBezTo>
                      <a:pt x="402487" y="2349193"/>
                      <a:pt x="408446" y="2351522"/>
                      <a:pt x="408651" y="2353987"/>
                    </a:cubicBezTo>
                    <a:cubicBezTo>
                      <a:pt x="408857" y="2356453"/>
                      <a:pt x="405090" y="2362822"/>
                      <a:pt x="400775" y="2361932"/>
                    </a:cubicBezTo>
                    <a:cubicBezTo>
                      <a:pt x="396460" y="2361042"/>
                      <a:pt x="390776" y="2358782"/>
                      <a:pt x="390776" y="2356111"/>
                    </a:cubicBezTo>
                    <a:cubicBezTo>
                      <a:pt x="390776" y="2353439"/>
                      <a:pt x="391803" y="2351316"/>
                      <a:pt x="389885" y="2349467"/>
                    </a:cubicBezTo>
                    <a:cubicBezTo>
                      <a:pt x="387968" y="2347618"/>
                      <a:pt x="385502" y="2347344"/>
                      <a:pt x="382831" y="2344536"/>
                    </a:cubicBezTo>
                    <a:cubicBezTo>
                      <a:pt x="380228" y="2341728"/>
                      <a:pt x="383653" y="2334057"/>
                      <a:pt x="387694" y="2337345"/>
                    </a:cubicBezTo>
                    <a:lnTo>
                      <a:pt x="387694" y="2337345"/>
                    </a:lnTo>
                    <a:close/>
                    <a:moveTo>
                      <a:pt x="361189" y="2393711"/>
                    </a:moveTo>
                    <a:cubicBezTo>
                      <a:pt x="364339" y="2397615"/>
                      <a:pt x="366668" y="2402203"/>
                      <a:pt x="369476" y="2407135"/>
                    </a:cubicBezTo>
                    <a:cubicBezTo>
                      <a:pt x="372284" y="2412066"/>
                      <a:pt x="375640" y="2419874"/>
                      <a:pt x="380571" y="2419325"/>
                    </a:cubicBezTo>
                    <a:cubicBezTo>
                      <a:pt x="385502" y="2418778"/>
                      <a:pt x="392419" y="2418230"/>
                      <a:pt x="395022" y="2416175"/>
                    </a:cubicBezTo>
                    <a:cubicBezTo>
                      <a:pt x="397693" y="2414052"/>
                      <a:pt x="402076" y="2415627"/>
                      <a:pt x="402282" y="2410902"/>
                    </a:cubicBezTo>
                    <a:cubicBezTo>
                      <a:pt x="402487" y="2406107"/>
                      <a:pt x="394885" y="2413915"/>
                      <a:pt x="385845" y="2405628"/>
                    </a:cubicBezTo>
                    <a:cubicBezTo>
                      <a:pt x="376873" y="2397341"/>
                      <a:pt x="377010" y="2397478"/>
                      <a:pt x="375571" y="2393437"/>
                    </a:cubicBezTo>
                    <a:cubicBezTo>
                      <a:pt x="374133" y="2389396"/>
                      <a:pt x="356874" y="2380698"/>
                      <a:pt x="355778" y="2384396"/>
                    </a:cubicBezTo>
                    <a:cubicBezTo>
                      <a:pt x="354682" y="2388095"/>
                      <a:pt x="357970" y="2390355"/>
                      <a:pt x="361189" y="2393711"/>
                    </a:cubicBezTo>
                    <a:lnTo>
                      <a:pt x="361189" y="2393711"/>
                    </a:lnTo>
                    <a:close/>
                    <a:moveTo>
                      <a:pt x="416390" y="2459803"/>
                    </a:moveTo>
                    <a:cubicBezTo>
                      <a:pt x="415500" y="2462268"/>
                      <a:pt x="418308" y="2471309"/>
                      <a:pt x="421322" y="2470418"/>
                    </a:cubicBezTo>
                    <a:cubicBezTo>
                      <a:pt x="424335" y="2469528"/>
                      <a:pt x="429814" y="2472336"/>
                      <a:pt x="431732" y="2466514"/>
                    </a:cubicBezTo>
                    <a:cubicBezTo>
                      <a:pt x="433650" y="2460693"/>
                      <a:pt x="432417" y="2457542"/>
                      <a:pt x="427349" y="2455556"/>
                    </a:cubicBezTo>
                    <a:cubicBezTo>
                      <a:pt x="422212" y="2453638"/>
                      <a:pt x="418240" y="2455967"/>
                      <a:pt x="416390" y="2459803"/>
                    </a:cubicBezTo>
                    <a:lnTo>
                      <a:pt x="416390" y="2459803"/>
                    </a:lnTo>
                    <a:close/>
                    <a:moveTo>
                      <a:pt x="461251" y="2450077"/>
                    </a:moveTo>
                    <a:cubicBezTo>
                      <a:pt x="467963" y="2455214"/>
                      <a:pt x="477003" y="2461720"/>
                      <a:pt x="481181" y="2461720"/>
                    </a:cubicBezTo>
                    <a:cubicBezTo>
                      <a:pt x="485427" y="2461720"/>
                      <a:pt x="490564" y="2455214"/>
                      <a:pt x="493029" y="2461720"/>
                    </a:cubicBezTo>
                    <a:cubicBezTo>
                      <a:pt x="495495" y="2468227"/>
                      <a:pt x="489879" y="2469459"/>
                      <a:pt x="498645" y="2472884"/>
                    </a:cubicBezTo>
                    <a:cubicBezTo>
                      <a:pt x="507480" y="2476240"/>
                      <a:pt x="512960" y="2477267"/>
                      <a:pt x="505357" y="2480829"/>
                    </a:cubicBezTo>
                    <a:cubicBezTo>
                      <a:pt x="497755" y="2484390"/>
                      <a:pt x="493372" y="2478157"/>
                      <a:pt x="495974" y="2485760"/>
                    </a:cubicBezTo>
                    <a:cubicBezTo>
                      <a:pt x="498645" y="2493362"/>
                      <a:pt x="502001" y="2496923"/>
                      <a:pt x="497755" y="2497060"/>
                    </a:cubicBezTo>
                    <a:cubicBezTo>
                      <a:pt x="493509" y="2497266"/>
                      <a:pt x="489810" y="2492471"/>
                      <a:pt x="487687" y="2494937"/>
                    </a:cubicBezTo>
                    <a:cubicBezTo>
                      <a:pt x="485564" y="2497403"/>
                      <a:pt x="475702" y="2502334"/>
                      <a:pt x="473236" y="2502334"/>
                    </a:cubicBezTo>
                    <a:cubicBezTo>
                      <a:pt x="470771" y="2502334"/>
                      <a:pt x="452553" y="2503567"/>
                      <a:pt x="459127" y="2495759"/>
                    </a:cubicBezTo>
                    <a:cubicBezTo>
                      <a:pt x="465634" y="2488020"/>
                      <a:pt x="481044" y="2484664"/>
                      <a:pt x="477825" y="2481102"/>
                    </a:cubicBezTo>
                    <a:cubicBezTo>
                      <a:pt x="474674" y="2477541"/>
                      <a:pt x="464059" y="2470692"/>
                      <a:pt x="460840" y="2475966"/>
                    </a:cubicBezTo>
                    <a:cubicBezTo>
                      <a:pt x="457689" y="2481240"/>
                      <a:pt x="456799" y="2489390"/>
                      <a:pt x="451320" y="2487267"/>
                    </a:cubicBezTo>
                    <a:cubicBezTo>
                      <a:pt x="445841" y="2485143"/>
                      <a:pt x="443170" y="2473843"/>
                      <a:pt x="446731" y="2469254"/>
                    </a:cubicBezTo>
                    <a:cubicBezTo>
                      <a:pt x="450292" y="2464665"/>
                      <a:pt x="461182" y="2464460"/>
                      <a:pt x="459264" y="2461651"/>
                    </a:cubicBezTo>
                    <a:cubicBezTo>
                      <a:pt x="457347" y="2458844"/>
                      <a:pt x="444950" y="2460419"/>
                      <a:pt x="445498" y="2453707"/>
                    </a:cubicBezTo>
                    <a:cubicBezTo>
                      <a:pt x="446046" y="2447132"/>
                      <a:pt x="449950" y="2442338"/>
                      <a:pt x="461251" y="2450077"/>
                    </a:cubicBezTo>
                    <a:lnTo>
                      <a:pt x="461251" y="2450077"/>
                    </a:lnTo>
                    <a:close/>
                    <a:moveTo>
                      <a:pt x="450361" y="2390150"/>
                    </a:moveTo>
                    <a:cubicBezTo>
                      <a:pt x="448443" y="2395834"/>
                      <a:pt x="438033" y="2390697"/>
                      <a:pt x="437485" y="2395629"/>
                    </a:cubicBezTo>
                    <a:cubicBezTo>
                      <a:pt x="436937" y="2400560"/>
                      <a:pt x="446457" y="2400902"/>
                      <a:pt x="442279" y="2405012"/>
                    </a:cubicBezTo>
                    <a:cubicBezTo>
                      <a:pt x="438033" y="2409052"/>
                      <a:pt x="432554" y="2411381"/>
                      <a:pt x="435773" y="2412614"/>
                    </a:cubicBezTo>
                    <a:cubicBezTo>
                      <a:pt x="438923" y="2413846"/>
                      <a:pt x="443923" y="2417545"/>
                      <a:pt x="448854" y="2414874"/>
                    </a:cubicBezTo>
                    <a:cubicBezTo>
                      <a:pt x="453785" y="2412203"/>
                      <a:pt x="457689" y="2409943"/>
                      <a:pt x="456593" y="2404601"/>
                    </a:cubicBezTo>
                    <a:cubicBezTo>
                      <a:pt x="455498" y="2399327"/>
                      <a:pt x="456251" y="2396999"/>
                      <a:pt x="458717" y="2393095"/>
                    </a:cubicBezTo>
                    <a:cubicBezTo>
                      <a:pt x="461182" y="2389191"/>
                      <a:pt x="462963" y="2388848"/>
                      <a:pt x="461867" y="2383027"/>
                    </a:cubicBezTo>
                    <a:cubicBezTo>
                      <a:pt x="460840" y="2377205"/>
                      <a:pt x="459059" y="2380013"/>
                      <a:pt x="456183" y="2382821"/>
                    </a:cubicBezTo>
                    <a:cubicBezTo>
                      <a:pt x="453374" y="2385766"/>
                      <a:pt x="452484" y="2384670"/>
                      <a:pt x="450361" y="2390150"/>
                    </a:cubicBezTo>
                    <a:lnTo>
                      <a:pt x="450361" y="2390150"/>
                    </a:lnTo>
                    <a:close/>
                    <a:moveTo>
                      <a:pt x="430705" y="2339879"/>
                    </a:moveTo>
                    <a:cubicBezTo>
                      <a:pt x="425431" y="2339194"/>
                      <a:pt x="425431" y="2337619"/>
                      <a:pt x="427006" y="2345153"/>
                    </a:cubicBezTo>
                    <a:cubicBezTo>
                      <a:pt x="428582" y="2352755"/>
                      <a:pt x="423993" y="2355220"/>
                      <a:pt x="425089" y="2359466"/>
                    </a:cubicBezTo>
                    <a:cubicBezTo>
                      <a:pt x="426116" y="2363713"/>
                      <a:pt x="433239" y="2361384"/>
                      <a:pt x="432143" y="2364261"/>
                    </a:cubicBezTo>
                    <a:cubicBezTo>
                      <a:pt x="431116" y="2367069"/>
                      <a:pt x="417829" y="2378027"/>
                      <a:pt x="422760" y="2380493"/>
                    </a:cubicBezTo>
                    <a:cubicBezTo>
                      <a:pt x="427691" y="2382958"/>
                      <a:pt x="435088" y="2377342"/>
                      <a:pt x="438444" y="2375219"/>
                    </a:cubicBezTo>
                    <a:cubicBezTo>
                      <a:pt x="441800" y="2373096"/>
                      <a:pt x="445361" y="2380013"/>
                      <a:pt x="447484" y="2376794"/>
                    </a:cubicBezTo>
                    <a:cubicBezTo>
                      <a:pt x="449608" y="2373644"/>
                      <a:pt x="448512" y="2369535"/>
                      <a:pt x="452279" y="2366179"/>
                    </a:cubicBezTo>
                    <a:cubicBezTo>
                      <a:pt x="455977" y="2362822"/>
                      <a:pt x="459881" y="2362822"/>
                      <a:pt x="462894" y="2362275"/>
                    </a:cubicBezTo>
                    <a:cubicBezTo>
                      <a:pt x="465908" y="2361727"/>
                      <a:pt x="478784" y="2355563"/>
                      <a:pt x="480564" y="2352412"/>
                    </a:cubicBezTo>
                    <a:cubicBezTo>
                      <a:pt x="482345" y="2349262"/>
                      <a:pt x="484263" y="2344125"/>
                      <a:pt x="479880" y="2340769"/>
                    </a:cubicBezTo>
                    <a:cubicBezTo>
                      <a:pt x="475496" y="2337413"/>
                      <a:pt x="475496" y="2346796"/>
                      <a:pt x="469469" y="2349056"/>
                    </a:cubicBezTo>
                    <a:cubicBezTo>
                      <a:pt x="463442" y="2351316"/>
                      <a:pt x="460977" y="2348508"/>
                      <a:pt x="455498" y="2344262"/>
                    </a:cubicBezTo>
                    <a:cubicBezTo>
                      <a:pt x="450018" y="2340016"/>
                      <a:pt x="451046" y="2344467"/>
                      <a:pt x="443512" y="2343372"/>
                    </a:cubicBezTo>
                    <a:cubicBezTo>
                      <a:pt x="435773" y="2342413"/>
                      <a:pt x="437554" y="2340974"/>
                      <a:pt x="430705" y="2339879"/>
                    </a:cubicBezTo>
                    <a:lnTo>
                      <a:pt x="430705" y="2339879"/>
                    </a:lnTo>
                    <a:close/>
                    <a:moveTo>
                      <a:pt x="327287" y="2284745"/>
                    </a:moveTo>
                    <a:cubicBezTo>
                      <a:pt x="326739" y="2287553"/>
                      <a:pt x="320780" y="2290019"/>
                      <a:pt x="319685" y="2296046"/>
                    </a:cubicBezTo>
                    <a:cubicBezTo>
                      <a:pt x="318657" y="2302073"/>
                      <a:pt x="314753" y="2306114"/>
                      <a:pt x="317767" y="2305908"/>
                    </a:cubicBezTo>
                    <a:cubicBezTo>
                      <a:pt x="320780" y="2305703"/>
                      <a:pt x="331875" y="2300224"/>
                      <a:pt x="332081" y="2296525"/>
                    </a:cubicBezTo>
                    <a:cubicBezTo>
                      <a:pt x="332286" y="2292827"/>
                      <a:pt x="329410" y="2289814"/>
                      <a:pt x="332629" y="2288033"/>
                    </a:cubicBezTo>
                    <a:cubicBezTo>
                      <a:pt x="335779" y="2286252"/>
                      <a:pt x="338998" y="2280773"/>
                      <a:pt x="336327" y="2277760"/>
                    </a:cubicBezTo>
                    <a:cubicBezTo>
                      <a:pt x="333656" y="2274815"/>
                      <a:pt x="329204" y="2278033"/>
                      <a:pt x="327287" y="2284745"/>
                    </a:cubicBezTo>
                    <a:lnTo>
                      <a:pt x="327287" y="2284745"/>
                    </a:lnTo>
                    <a:close/>
                    <a:moveTo>
                      <a:pt x="354819" y="2272007"/>
                    </a:moveTo>
                    <a:cubicBezTo>
                      <a:pt x="351463" y="2275705"/>
                      <a:pt x="345642" y="2282759"/>
                      <a:pt x="348450" y="2284745"/>
                    </a:cubicBezTo>
                    <a:cubicBezTo>
                      <a:pt x="351258" y="2286663"/>
                      <a:pt x="352833" y="2288307"/>
                      <a:pt x="358860" y="2282965"/>
                    </a:cubicBezTo>
                    <a:cubicBezTo>
                      <a:pt x="364887" y="2277691"/>
                      <a:pt x="373311" y="2282074"/>
                      <a:pt x="370366" y="2276253"/>
                    </a:cubicBezTo>
                    <a:cubicBezTo>
                      <a:pt x="367353" y="2270431"/>
                      <a:pt x="360504" y="2269336"/>
                      <a:pt x="354819" y="2272007"/>
                    </a:cubicBezTo>
                    <a:lnTo>
                      <a:pt x="354819" y="2272007"/>
                    </a:lnTo>
                    <a:close/>
                    <a:moveTo>
                      <a:pt x="352902" y="2302210"/>
                    </a:moveTo>
                    <a:cubicBezTo>
                      <a:pt x="346395" y="2303443"/>
                      <a:pt x="352354" y="2312483"/>
                      <a:pt x="346532" y="2316661"/>
                    </a:cubicBezTo>
                    <a:cubicBezTo>
                      <a:pt x="340711" y="2320907"/>
                      <a:pt x="338245" y="2328647"/>
                      <a:pt x="339615" y="2331318"/>
                    </a:cubicBezTo>
                    <a:cubicBezTo>
                      <a:pt x="341053" y="2333989"/>
                      <a:pt x="341395" y="2347892"/>
                      <a:pt x="346532" y="2342070"/>
                    </a:cubicBezTo>
                    <a:cubicBezTo>
                      <a:pt x="351669" y="2336249"/>
                      <a:pt x="357627" y="2325085"/>
                      <a:pt x="357833" y="2316456"/>
                    </a:cubicBezTo>
                    <a:cubicBezTo>
                      <a:pt x="358038" y="2307826"/>
                      <a:pt x="363106" y="2301662"/>
                      <a:pt x="352902" y="2302210"/>
                    </a:cubicBezTo>
                    <a:lnTo>
                      <a:pt x="352902" y="2302210"/>
                    </a:lnTo>
                    <a:close/>
                    <a:moveTo>
                      <a:pt x="409199" y="2289334"/>
                    </a:moveTo>
                    <a:cubicBezTo>
                      <a:pt x="410637" y="2293717"/>
                      <a:pt x="415911" y="2300429"/>
                      <a:pt x="417486" y="2302073"/>
                    </a:cubicBezTo>
                    <a:cubicBezTo>
                      <a:pt x="419062" y="2303648"/>
                      <a:pt x="424404" y="2305634"/>
                      <a:pt x="418719" y="2308442"/>
                    </a:cubicBezTo>
                    <a:cubicBezTo>
                      <a:pt x="413035" y="2311251"/>
                      <a:pt x="410227" y="2311799"/>
                      <a:pt x="407213" y="2307552"/>
                    </a:cubicBezTo>
                    <a:cubicBezTo>
                      <a:pt x="404200" y="2303306"/>
                      <a:pt x="400159" y="2293443"/>
                      <a:pt x="401597" y="2290430"/>
                    </a:cubicBezTo>
                    <a:cubicBezTo>
                      <a:pt x="403035" y="2287348"/>
                      <a:pt x="408514" y="2283855"/>
                      <a:pt x="409199" y="2289334"/>
                    </a:cubicBezTo>
                    <a:lnTo>
                      <a:pt x="409199" y="2289334"/>
                    </a:lnTo>
                    <a:close/>
                    <a:moveTo>
                      <a:pt x="353038" y="2248515"/>
                    </a:moveTo>
                    <a:cubicBezTo>
                      <a:pt x="354956" y="2244474"/>
                      <a:pt x="353929" y="2244474"/>
                      <a:pt x="360778" y="2244954"/>
                    </a:cubicBezTo>
                    <a:cubicBezTo>
                      <a:pt x="367695" y="2245501"/>
                      <a:pt x="366805" y="2243036"/>
                      <a:pt x="370640" y="2243926"/>
                    </a:cubicBezTo>
                    <a:cubicBezTo>
                      <a:pt x="374544" y="2244816"/>
                      <a:pt x="380913" y="2258240"/>
                      <a:pt x="378037" y="2256665"/>
                    </a:cubicBezTo>
                    <a:cubicBezTo>
                      <a:pt x="375229" y="2255090"/>
                      <a:pt x="368859" y="2250638"/>
                      <a:pt x="364408" y="2254199"/>
                    </a:cubicBezTo>
                    <a:cubicBezTo>
                      <a:pt x="359956" y="2257761"/>
                      <a:pt x="357696" y="2261459"/>
                      <a:pt x="354682" y="2260226"/>
                    </a:cubicBezTo>
                    <a:cubicBezTo>
                      <a:pt x="351806" y="2258925"/>
                      <a:pt x="350573" y="2254473"/>
                      <a:pt x="353038" y="2248515"/>
                    </a:cubicBezTo>
                    <a:lnTo>
                      <a:pt x="353038" y="2248515"/>
                    </a:lnTo>
                    <a:close/>
                    <a:moveTo>
                      <a:pt x="366668" y="2214956"/>
                    </a:moveTo>
                    <a:cubicBezTo>
                      <a:pt x="367558" y="2218106"/>
                      <a:pt x="374407" y="2228722"/>
                      <a:pt x="376051" y="2230160"/>
                    </a:cubicBezTo>
                    <a:cubicBezTo>
                      <a:pt x="377626" y="2231598"/>
                      <a:pt x="379612" y="2234064"/>
                      <a:pt x="383105" y="2233721"/>
                    </a:cubicBezTo>
                    <a:cubicBezTo>
                      <a:pt x="386666" y="2233379"/>
                      <a:pt x="382900" y="2230913"/>
                      <a:pt x="382215" y="2225982"/>
                    </a:cubicBezTo>
                    <a:cubicBezTo>
                      <a:pt x="381530" y="2221051"/>
                      <a:pt x="383995" y="2222969"/>
                      <a:pt x="382215" y="2218243"/>
                    </a:cubicBezTo>
                    <a:cubicBezTo>
                      <a:pt x="380434" y="2213517"/>
                      <a:pt x="375297" y="2209613"/>
                      <a:pt x="370914" y="2209613"/>
                    </a:cubicBezTo>
                    <a:cubicBezTo>
                      <a:pt x="366462" y="2209476"/>
                      <a:pt x="364887" y="2210504"/>
                      <a:pt x="366668" y="2214956"/>
                    </a:cubicBezTo>
                    <a:lnTo>
                      <a:pt x="366668" y="2214956"/>
                    </a:lnTo>
                    <a:close/>
                    <a:moveTo>
                      <a:pt x="353038" y="2191053"/>
                    </a:moveTo>
                    <a:cubicBezTo>
                      <a:pt x="349683" y="2194820"/>
                      <a:pt x="344751" y="2200504"/>
                      <a:pt x="342080" y="2202422"/>
                    </a:cubicBezTo>
                    <a:cubicBezTo>
                      <a:pt x="339409" y="2204340"/>
                      <a:pt x="336875" y="2206463"/>
                      <a:pt x="333451" y="2204203"/>
                    </a:cubicBezTo>
                    <a:cubicBezTo>
                      <a:pt x="330026" y="2201942"/>
                      <a:pt x="319959" y="2196806"/>
                      <a:pt x="320301" y="2193587"/>
                    </a:cubicBezTo>
                    <a:cubicBezTo>
                      <a:pt x="320643" y="2190436"/>
                      <a:pt x="323246" y="2190847"/>
                      <a:pt x="330095" y="2190436"/>
                    </a:cubicBezTo>
                    <a:cubicBezTo>
                      <a:pt x="337012" y="2189957"/>
                      <a:pt x="335094" y="2188039"/>
                      <a:pt x="335231" y="2185505"/>
                    </a:cubicBezTo>
                    <a:cubicBezTo>
                      <a:pt x="335300" y="2182971"/>
                      <a:pt x="347080" y="2184615"/>
                      <a:pt x="350231" y="2184820"/>
                    </a:cubicBezTo>
                    <a:cubicBezTo>
                      <a:pt x="353381" y="2184957"/>
                      <a:pt x="358518" y="2188039"/>
                      <a:pt x="353038" y="2191053"/>
                    </a:cubicBezTo>
                    <a:lnTo>
                      <a:pt x="353038" y="2191053"/>
                    </a:lnTo>
                    <a:close/>
                    <a:moveTo>
                      <a:pt x="305302" y="2154480"/>
                    </a:moveTo>
                    <a:cubicBezTo>
                      <a:pt x="305370" y="2158452"/>
                      <a:pt x="310576" y="2164548"/>
                      <a:pt x="314959" y="2162425"/>
                    </a:cubicBezTo>
                    <a:cubicBezTo>
                      <a:pt x="319274" y="2160301"/>
                      <a:pt x="321945" y="2155644"/>
                      <a:pt x="318931" y="2152562"/>
                    </a:cubicBezTo>
                    <a:cubicBezTo>
                      <a:pt x="315918" y="2149480"/>
                      <a:pt x="305644" y="2146056"/>
                      <a:pt x="305302" y="2154480"/>
                    </a:cubicBezTo>
                    <a:lnTo>
                      <a:pt x="305302" y="2154480"/>
                    </a:lnTo>
                    <a:close/>
                    <a:moveTo>
                      <a:pt x="305028" y="2104757"/>
                    </a:moveTo>
                    <a:cubicBezTo>
                      <a:pt x="301672" y="2105647"/>
                      <a:pt x="296741" y="2104072"/>
                      <a:pt x="297083" y="2107223"/>
                    </a:cubicBezTo>
                    <a:cubicBezTo>
                      <a:pt x="297426" y="2110373"/>
                      <a:pt x="300234" y="2117496"/>
                      <a:pt x="304138" y="2117085"/>
                    </a:cubicBezTo>
                    <a:cubicBezTo>
                      <a:pt x="308041" y="2116743"/>
                      <a:pt x="314548" y="2113044"/>
                      <a:pt x="315233" y="2108798"/>
                    </a:cubicBezTo>
                    <a:cubicBezTo>
                      <a:pt x="315918" y="2104552"/>
                      <a:pt x="315781" y="2105099"/>
                      <a:pt x="305028" y="2104757"/>
                    </a:cubicBezTo>
                    <a:lnTo>
                      <a:pt x="305028" y="2104757"/>
                    </a:lnTo>
                    <a:close/>
                    <a:moveTo>
                      <a:pt x="306603" y="2086060"/>
                    </a:moveTo>
                    <a:cubicBezTo>
                      <a:pt x="311397" y="2085169"/>
                      <a:pt x="314205" y="2081676"/>
                      <a:pt x="318589" y="2085717"/>
                    </a:cubicBezTo>
                    <a:cubicBezTo>
                      <a:pt x="322972" y="2089758"/>
                      <a:pt x="327218" y="2093319"/>
                      <a:pt x="327424" y="2096333"/>
                    </a:cubicBezTo>
                    <a:cubicBezTo>
                      <a:pt x="327629" y="2099347"/>
                      <a:pt x="308384" y="2096127"/>
                      <a:pt x="306261" y="2093182"/>
                    </a:cubicBezTo>
                    <a:cubicBezTo>
                      <a:pt x="304138" y="2090100"/>
                      <a:pt x="304685" y="2086197"/>
                      <a:pt x="306603" y="2086060"/>
                    </a:cubicBezTo>
                    <a:lnTo>
                      <a:pt x="306603" y="2086060"/>
                    </a:lnTo>
                    <a:close/>
                    <a:moveTo>
                      <a:pt x="369407" y="2096744"/>
                    </a:moveTo>
                    <a:cubicBezTo>
                      <a:pt x="367490" y="2105236"/>
                      <a:pt x="367079" y="2113524"/>
                      <a:pt x="369065" y="2119140"/>
                    </a:cubicBezTo>
                    <a:cubicBezTo>
                      <a:pt x="370983" y="2124824"/>
                      <a:pt x="368859" y="2129413"/>
                      <a:pt x="367832" y="2132358"/>
                    </a:cubicBezTo>
                    <a:cubicBezTo>
                      <a:pt x="366805" y="2135372"/>
                      <a:pt x="366394" y="2140645"/>
                      <a:pt x="368380" y="2144001"/>
                    </a:cubicBezTo>
                    <a:cubicBezTo>
                      <a:pt x="370298" y="2147357"/>
                      <a:pt x="374407" y="2155096"/>
                      <a:pt x="372763" y="2158658"/>
                    </a:cubicBezTo>
                    <a:cubicBezTo>
                      <a:pt x="371188" y="2162219"/>
                      <a:pt x="368175" y="2169068"/>
                      <a:pt x="364613" y="2169274"/>
                    </a:cubicBezTo>
                    <a:cubicBezTo>
                      <a:pt x="361052" y="2169479"/>
                      <a:pt x="352422" y="2168931"/>
                      <a:pt x="352970" y="2164479"/>
                    </a:cubicBezTo>
                    <a:cubicBezTo>
                      <a:pt x="353518" y="2160096"/>
                      <a:pt x="359476" y="2163041"/>
                      <a:pt x="356326" y="2155850"/>
                    </a:cubicBezTo>
                    <a:cubicBezTo>
                      <a:pt x="353175" y="2148590"/>
                      <a:pt x="357559" y="2147357"/>
                      <a:pt x="358107" y="2143864"/>
                    </a:cubicBezTo>
                    <a:cubicBezTo>
                      <a:pt x="358655" y="2140303"/>
                      <a:pt x="354408" y="2137837"/>
                      <a:pt x="355093" y="2135235"/>
                    </a:cubicBezTo>
                    <a:cubicBezTo>
                      <a:pt x="355778" y="2132563"/>
                      <a:pt x="363586" y="2127084"/>
                      <a:pt x="357216" y="2127084"/>
                    </a:cubicBezTo>
                    <a:cubicBezTo>
                      <a:pt x="350847" y="2127084"/>
                      <a:pt x="342354" y="2125509"/>
                      <a:pt x="341532" y="2132769"/>
                    </a:cubicBezTo>
                    <a:cubicBezTo>
                      <a:pt x="340642" y="2140029"/>
                      <a:pt x="345916" y="2162630"/>
                      <a:pt x="338176" y="2157493"/>
                    </a:cubicBezTo>
                    <a:cubicBezTo>
                      <a:pt x="330437" y="2152357"/>
                      <a:pt x="314890" y="2125920"/>
                      <a:pt x="319822" y="2123249"/>
                    </a:cubicBezTo>
                    <a:cubicBezTo>
                      <a:pt x="324753" y="2120578"/>
                      <a:pt x="325849" y="2120784"/>
                      <a:pt x="330232" y="2117085"/>
                    </a:cubicBezTo>
                    <a:cubicBezTo>
                      <a:pt x="334684" y="2113387"/>
                      <a:pt x="340094" y="2116880"/>
                      <a:pt x="342423" y="2114619"/>
                    </a:cubicBezTo>
                    <a:cubicBezTo>
                      <a:pt x="344751" y="2112359"/>
                      <a:pt x="352833" y="2109003"/>
                      <a:pt x="353175" y="2104209"/>
                    </a:cubicBezTo>
                    <a:cubicBezTo>
                      <a:pt x="353518" y="2099415"/>
                      <a:pt x="349135" y="2095032"/>
                      <a:pt x="347491" y="2090785"/>
                    </a:cubicBezTo>
                    <a:cubicBezTo>
                      <a:pt x="345916" y="2086539"/>
                      <a:pt x="346258" y="2082635"/>
                      <a:pt x="355093" y="2081265"/>
                    </a:cubicBezTo>
                    <a:cubicBezTo>
                      <a:pt x="363928" y="2079827"/>
                      <a:pt x="367490" y="2085169"/>
                      <a:pt x="367969" y="2087977"/>
                    </a:cubicBezTo>
                    <a:cubicBezTo>
                      <a:pt x="368517" y="2090717"/>
                      <a:pt x="370983" y="2092292"/>
                      <a:pt x="369407" y="2096744"/>
                    </a:cubicBezTo>
                    <a:lnTo>
                      <a:pt x="369407" y="2096744"/>
                    </a:lnTo>
                    <a:close/>
                    <a:moveTo>
                      <a:pt x="363106" y="2048802"/>
                    </a:moveTo>
                    <a:cubicBezTo>
                      <a:pt x="367490" y="2057842"/>
                      <a:pt x="375640" y="2071609"/>
                      <a:pt x="373380" y="2072636"/>
                    </a:cubicBezTo>
                    <a:cubicBezTo>
                      <a:pt x="371119" y="2073663"/>
                      <a:pt x="358518" y="2070513"/>
                      <a:pt x="353792" y="2066951"/>
                    </a:cubicBezTo>
                    <a:cubicBezTo>
                      <a:pt x="348998" y="2063390"/>
                      <a:pt x="345505" y="2062020"/>
                      <a:pt x="349546" y="2058322"/>
                    </a:cubicBezTo>
                    <a:cubicBezTo>
                      <a:pt x="353586" y="2054623"/>
                      <a:pt x="353586" y="2054281"/>
                      <a:pt x="354682" y="2047911"/>
                    </a:cubicBezTo>
                    <a:cubicBezTo>
                      <a:pt x="355710" y="2041542"/>
                      <a:pt x="361531" y="2044008"/>
                      <a:pt x="363106" y="2048802"/>
                    </a:cubicBezTo>
                    <a:lnTo>
                      <a:pt x="363106" y="2048802"/>
                    </a:lnTo>
                    <a:close/>
                    <a:moveTo>
                      <a:pt x="362695" y="1996203"/>
                    </a:moveTo>
                    <a:cubicBezTo>
                      <a:pt x="355641" y="2001476"/>
                      <a:pt x="346601" y="2007161"/>
                      <a:pt x="356326" y="2007503"/>
                    </a:cubicBezTo>
                    <a:cubicBezTo>
                      <a:pt x="366051" y="2007846"/>
                      <a:pt x="373311" y="2015790"/>
                      <a:pt x="373106" y="2006407"/>
                    </a:cubicBezTo>
                    <a:cubicBezTo>
                      <a:pt x="372900" y="1997093"/>
                      <a:pt x="369339" y="1994627"/>
                      <a:pt x="362695" y="1996203"/>
                    </a:cubicBezTo>
                    <a:lnTo>
                      <a:pt x="362695" y="1996203"/>
                    </a:lnTo>
                    <a:close/>
                    <a:moveTo>
                      <a:pt x="321328" y="2026269"/>
                    </a:moveTo>
                    <a:cubicBezTo>
                      <a:pt x="322561" y="2033186"/>
                      <a:pt x="323109" y="2034214"/>
                      <a:pt x="328246" y="2039487"/>
                    </a:cubicBezTo>
                    <a:cubicBezTo>
                      <a:pt x="333382" y="2044761"/>
                      <a:pt x="337081" y="2053117"/>
                      <a:pt x="338656" y="2058733"/>
                    </a:cubicBezTo>
                    <a:cubicBezTo>
                      <a:pt x="340231" y="2064417"/>
                      <a:pt x="340437" y="2072362"/>
                      <a:pt x="336533" y="2072841"/>
                    </a:cubicBezTo>
                    <a:cubicBezTo>
                      <a:pt x="332629" y="2073389"/>
                      <a:pt x="326465" y="2078663"/>
                      <a:pt x="325232" y="2075649"/>
                    </a:cubicBezTo>
                    <a:cubicBezTo>
                      <a:pt x="323999" y="2072636"/>
                      <a:pt x="327355" y="2063116"/>
                      <a:pt x="325027" y="2054966"/>
                    </a:cubicBezTo>
                    <a:cubicBezTo>
                      <a:pt x="322766" y="2046816"/>
                      <a:pt x="318315" y="2043117"/>
                      <a:pt x="314069" y="2041542"/>
                    </a:cubicBezTo>
                    <a:cubicBezTo>
                      <a:pt x="309822" y="2039967"/>
                      <a:pt x="307014" y="2035173"/>
                      <a:pt x="310918" y="2028324"/>
                    </a:cubicBezTo>
                    <a:cubicBezTo>
                      <a:pt x="314822" y="2021475"/>
                      <a:pt x="321328" y="2018667"/>
                      <a:pt x="321328" y="2026269"/>
                    </a:cubicBezTo>
                    <a:lnTo>
                      <a:pt x="321328" y="2026269"/>
                    </a:lnTo>
                    <a:close/>
                    <a:moveTo>
                      <a:pt x="334136" y="1867649"/>
                    </a:moveTo>
                    <a:cubicBezTo>
                      <a:pt x="334478" y="1872443"/>
                      <a:pt x="329067" y="1876690"/>
                      <a:pt x="332355" y="1879019"/>
                    </a:cubicBezTo>
                    <a:cubicBezTo>
                      <a:pt x="335642" y="1881415"/>
                      <a:pt x="339272" y="1887374"/>
                      <a:pt x="342149" y="1880731"/>
                    </a:cubicBezTo>
                    <a:cubicBezTo>
                      <a:pt x="345094" y="1874019"/>
                      <a:pt x="347285" y="1872512"/>
                      <a:pt x="345779" y="1866279"/>
                    </a:cubicBezTo>
                    <a:cubicBezTo>
                      <a:pt x="344272" y="1859978"/>
                      <a:pt x="333793" y="1858951"/>
                      <a:pt x="334136" y="1867649"/>
                    </a:cubicBezTo>
                    <a:lnTo>
                      <a:pt x="334136" y="1867649"/>
                    </a:lnTo>
                    <a:close/>
                    <a:moveTo>
                      <a:pt x="405569" y="1837377"/>
                    </a:moveTo>
                    <a:cubicBezTo>
                      <a:pt x="403378" y="1840665"/>
                      <a:pt x="404679" y="1842583"/>
                      <a:pt x="404953" y="1848335"/>
                    </a:cubicBezTo>
                    <a:cubicBezTo>
                      <a:pt x="405227" y="1854089"/>
                      <a:pt x="399748" y="1857582"/>
                      <a:pt x="405227" y="1856349"/>
                    </a:cubicBezTo>
                    <a:cubicBezTo>
                      <a:pt x="410706" y="1855047"/>
                      <a:pt x="416938" y="1850116"/>
                      <a:pt x="416117" y="1845390"/>
                    </a:cubicBezTo>
                    <a:cubicBezTo>
                      <a:pt x="415295" y="1840665"/>
                      <a:pt x="419678" y="1838884"/>
                      <a:pt x="414884" y="1837309"/>
                    </a:cubicBezTo>
                    <a:cubicBezTo>
                      <a:pt x="410090" y="1835734"/>
                      <a:pt x="409336" y="1834501"/>
                      <a:pt x="405569" y="1837377"/>
                    </a:cubicBezTo>
                    <a:lnTo>
                      <a:pt x="405569" y="1837377"/>
                    </a:lnTo>
                    <a:close/>
                    <a:moveTo>
                      <a:pt x="380297" y="1836966"/>
                    </a:moveTo>
                    <a:cubicBezTo>
                      <a:pt x="379270" y="1840254"/>
                      <a:pt x="369818" y="1847103"/>
                      <a:pt x="373585" y="1849705"/>
                    </a:cubicBezTo>
                    <a:cubicBezTo>
                      <a:pt x="377352" y="1852239"/>
                      <a:pt x="383927" y="1854979"/>
                      <a:pt x="389201" y="1847034"/>
                    </a:cubicBezTo>
                    <a:cubicBezTo>
                      <a:pt x="394543" y="1839090"/>
                      <a:pt x="385091" y="1829296"/>
                      <a:pt x="380297" y="1836966"/>
                    </a:cubicBezTo>
                    <a:lnTo>
                      <a:pt x="380297" y="1836966"/>
                    </a:lnTo>
                    <a:close/>
                    <a:moveTo>
                      <a:pt x="397008" y="1773477"/>
                    </a:moveTo>
                    <a:cubicBezTo>
                      <a:pt x="386666" y="1774368"/>
                      <a:pt x="380502" y="1769848"/>
                      <a:pt x="381667" y="1774916"/>
                    </a:cubicBezTo>
                    <a:cubicBezTo>
                      <a:pt x="382831" y="1779984"/>
                      <a:pt x="380776" y="1778956"/>
                      <a:pt x="388927" y="1784367"/>
                    </a:cubicBezTo>
                    <a:cubicBezTo>
                      <a:pt x="397077" y="1789778"/>
                      <a:pt x="398173" y="1790462"/>
                      <a:pt x="401186" y="1784367"/>
                    </a:cubicBezTo>
                    <a:cubicBezTo>
                      <a:pt x="404200" y="1778272"/>
                      <a:pt x="410158" y="1777998"/>
                      <a:pt x="405775" y="1776011"/>
                    </a:cubicBezTo>
                    <a:cubicBezTo>
                      <a:pt x="401392" y="1773888"/>
                      <a:pt x="402830" y="1773340"/>
                      <a:pt x="397008" y="1773477"/>
                    </a:cubicBezTo>
                    <a:lnTo>
                      <a:pt x="397008" y="1773477"/>
                    </a:lnTo>
                    <a:close/>
                    <a:moveTo>
                      <a:pt x="409542" y="1803681"/>
                    </a:moveTo>
                    <a:cubicBezTo>
                      <a:pt x="402830" y="1805461"/>
                      <a:pt x="394885" y="1804914"/>
                      <a:pt x="401939" y="1809845"/>
                    </a:cubicBezTo>
                    <a:cubicBezTo>
                      <a:pt x="408994" y="1814776"/>
                      <a:pt x="415363" y="1828953"/>
                      <a:pt x="420157" y="1821008"/>
                    </a:cubicBezTo>
                    <a:cubicBezTo>
                      <a:pt x="424883" y="1813064"/>
                      <a:pt x="422075" y="1803338"/>
                      <a:pt x="409542" y="1803681"/>
                    </a:cubicBezTo>
                    <a:lnTo>
                      <a:pt x="409542" y="1803681"/>
                    </a:lnTo>
                    <a:close/>
                    <a:moveTo>
                      <a:pt x="446320" y="1767382"/>
                    </a:moveTo>
                    <a:cubicBezTo>
                      <a:pt x="439814" y="1770190"/>
                      <a:pt x="431321" y="1772587"/>
                      <a:pt x="438649" y="1776217"/>
                    </a:cubicBezTo>
                    <a:cubicBezTo>
                      <a:pt x="445978" y="1779847"/>
                      <a:pt x="448375" y="1781011"/>
                      <a:pt x="445361" y="1784504"/>
                    </a:cubicBezTo>
                    <a:cubicBezTo>
                      <a:pt x="442348" y="1788065"/>
                      <a:pt x="442279" y="1792038"/>
                      <a:pt x="445909" y="1790599"/>
                    </a:cubicBezTo>
                    <a:cubicBezTo>
                      <a:pt x="449539" y="1789161"/>
                      <a:pt x="464538" y="1782244"/>
                      <a:pt x="463100" y="1778134"/>
                    </a:cubicBezTo>
                    <a:cubicBezTo>
                      <a:pt x="461662" y="1774094"/>
                      <a:pt x="455087" y="1774162"/>
                      <a:pt x="459744" y="1771834"/>
                    </a:cubicBezTo>
                    <a:cubicBezTo>
                      <a:pt x="464401" y="1769573"/>
                      <a:pt x="475222" y="1774505"/>
                      <a:pt x="472620" y="1768341"/>
                    </a:cubicBezTo>
                    <a:cubicBezTo>
                      <a:pt x="470086" y="1762177"/>
                      <a:pt x="464949" y="1766286"/>
                      <a:pt x="459744" y="1762588"/>
                    </a:cubicBezTo>
                    <a:cubicBezTo>
                      <a:pt x="454539" y="1758889"/>
                      <a:pt x="456799" y="1752040"/>
                      <a:pt x="450155" y="1755054"/>
                    </a:cubicBezTo>
                    <a:cubicBezTo>
                      <a:pt x="443444" y="1758136"/>
                      <a:pt x="450909" y="1765259"/>
                      <a:pt x="446320" y="1767382"/>
                    </a:cubicBezTo>
                    <a:lnTo>
                      <a:pt x="446320" y="1767382"/>
                    </a:lnTo>
                    <a:close/>
                    <a:moveTo>
                      <a:pt x="400981" y="1743479"/>
                    </a:moveTo>
                    <a:cubicBezTo>
                      <a:pt x="402213" y="1749849"/>
                      <a:pt x="397693" y="1754985"/>
                      <a:pt x="403515" y="1752109"/>
                    </a:cubicBezTo>
                    <a:cubicBezTo>
                      <a:pt x="409336" y="1749301"/>
                      <a:pt x="410569" y="1749164"/>
                      <a:pt x="410569" y="1742657"/>
                    </a:cubicBezTo>
                    <a:cubicBezTo>
                      <a:pt x="410569" y="1736151"/>
                      <a:pt x="407008" y="1736562"/>
                      <a:pt x="404200" y="1737795"/>
                    </a:cubicBezTo>
                    <a:cubicBezTo>
                      <a:pt x="401460" y="1739096"/>
                      <a:pt x="400844" y="1740534"/>
                      <a:pt x="400981" y="1743479"/>
                    </a:cubicBezTo>
                    <a:lnTo>
                      <a:pt x="400981" y="1743479"/>
                    </a:lnTo>
                    <a:close/>
                    <a:moveTo>
                      <a:pt x="404679" y="1711427"/>
                    </a:moveTo>
                    <a:cubicBezTo>
                      <a:pt x="397419" y="1712112"/>
                      <a:pt x="386666" y="1708413"/>
                      <a:pt x="393036" y="1715125"/>
                    </a:cubicBezTo>
                    <a:cubicBezTo>
                      <a:pt x="399405" y="1721837"/>
                      <a:pt x="401186" y="1732453"/>
                      <a:pt x="403994" y="1725535"/>
                    </a:cubicBezTo>
                    <a:cubicBezTo>
                      <a:pt x="406802" y="1718686"/>
                      <a:pt x="405432" y="1720741"/>
                      <a:pt x="412281" y="1718138"/>
                    </a:cubicBezTo>
                    <a:cubicBezTo>
                      <a:pt x="419199" y="1715468"/>
                      <a:pt x="410364" y="1710673"/>
                      <a:pt x="404679" y="1711427"/>
                    </a:cubicBezTo>
                    <a:lnTo>
                      <a:pt x="404679" y="1711427"/>
                    </a:lnTo>
                    <a:close/>
                    <a:moveTo>
                      <a:pt x="353244" y="1695879"/>
                    </a:moveTo>
                    <a:cubicBezTo>
                      <a:pt x="353312" y="1700742"/>
                      <a:pt x="347696" y="1709372"/>
                      <a:pt x="354888" y="1706153"/>
                    </a:cubicBezTo>
                    <a:cubicBezTo>
                      <a:pt x="362147" y="1702865"/>
                      <a:pt x="363723" y="1706427"/>
                      <a:pt x="365298" y="1699099"/>
                    </a:cubicBezTo>
                    <a:cubicBezTo>
                      <a:pt x="366873" y="1691702"/>
                      <a:pt x="354545" y="1687798"/>
                      <a:pt x="353244" y="1695879"/>
                    </a:cubicBezTo>
                    <a:lnTo>
                      <a:pt x="353244" y="1695879"/>
                    </a:lnTo>
                    <a:close/>
                    <a:moveTo>
                      <a:pt x="396734" y="1582531"/>
                    </a:moveTo>
                    <a:cubicBezTo>
                      <a:pt x="397077" y="1596982"/>
                      <a:pt x="393584" y="1596639"/>
                      <a:pt x="393173" y="1606913"/>
                    </a:cubicBezTo>
                    <a:cubicBezTo>
                      <a:pt x="392830" y="1617186"/>
                      <a:pt x="395638" y="1628076"/>
                      <a:pt x="396323" y="1636568"/>
                    </a:cubicBezTo>
                    <a:cubicBezTo>
                      <a:pt x="397008" y="1645061"/>
                      <a:pt x="394200" y="1649992"/>
                      <a:pt x="389612" y="1656704"/>
                    </a:cubicBezTo>
                    <a:cubicBezTo>
                      <a:pt x="385023" y="1663416"/>
                      <a:pt x="376188" y="1667662"/>
                      <a:pt x="383242" y="1673278"/>
                    </a:cubicBezTo>
                    <a:cubicBezTo>
                      <a:pt x="390296" y="1678963"/>
                      <a:pt x="403378" y="1691633"/>
                      <a:pt x="410774" y="1684237"/>
                    </a:cubicBezTo>
                    <a:cubicBezTo>
                      <a:pt x="418171" y="1676840"/>
                      <a:pt x="406871" y="1670470"/>
                      <a:pt x="412555" y="1664443"/>
                    </a:cubicBezTo>
                    <a:cubicBezTo>
                      <a:pt x="418171" y="1658416"/>
                      <a:pt x="432348" y="1668690"/>
                      <a:pt x="430568" y="1661635"/>
                    </a:cubicBezTo>
                    <a:cubicBezTo>
                      <a:pt x="428787" y="1654581"/>
                      <a:pt x="410774" y="1647526"/>
                      <a:pt x="416802" y="1645061"/>
                    </a:cubicBezTo>
                    <a:cubicBezTo>
                      <a:pt x="422828" y="1642595"/>
                      <a:pt x="437280" y="1646842"/>
                      <a:pt x="432691" y="1640815"/>
                    </a:cubicBezTo>
                    <a:cubicBezTo>
                      <a:pt x="428102" y="1634788"/>
                      <a:pt x="410090" y="1634103"/>
                      <a:pt x="410090" y="1627391"/>
                    </a:cubicBezTo>
                    <a:cubicBezTo>
                      <a:pt x="410090" y="1620679"/>
                      <a:pt x="410364" y="1619241"/>
                      <a:pt x="413583" y="1619309"/>
                    </a:cubicBezTo>
                    <a:cubicBezTo>
                      <a:pt x="416733" y="1619378"/>
                      <a:pt x="420637" y="1624377"/>
                      <a:pt x="421938" y="1619583"/>
                    </a:cubicBezTo>
                    <a:cubicBezTo>
                      <a:pt x="423239" y="1614789"/>
                      <a:pt x="416048" y="1614378"/>
                      <a:pt x="420705" y="1610132"/>
                    </a:cubicBezTo>
                    <a:cubicBezTo>
                      <a:pt x="425363" y="1605886"/>
                      <a:pt x="443101" y="1607118"/>
                      <a:pt x="439334" y="1601502"/>
                    </a:cubicBezTo>
                    <a:cubicBezTo>
                      <a:pt x="435567" y="1595886"/>
                      <a:pt x="431458" y="1588353"/>
                      <a:pt x="428855" y="1584654"/>
                    </a:cubicBezTo>
                    <a:cubicBezTo>
                      <a:pt x="426321" y="1580956"/>
                      <a:pt x="429129" y="1578285"/>
                      <a:pt x="425705" y="1576435"/>
                    </a:cubicBezTo>
                    <a:cubicBezTo>
                      <a:pt x="422281" y="1574586"/>
                      <a:pt x="420705" y="1581367"/>
                      <a:pt x="415363" y="1579723"/>
                    </a:cubicBezTo>
                    <a:cubicBezTo>
                      <a:pt x="410090" y="1578011"/>
                      <a:pt x="407693" y="1574244"/>
                      <a:pt x="404405" y="1574723"/>
                    </a:cubicBezTo>
                    <a:cubicBezTo>
                      <a:pt x="401186" y="1575134"/>
                      <a:pt x="396803" y="1579243"/>
                      <a:pt x="396734" y="1582531"/>
                    </a:cubicBezTo>
                    <a:lnTo>
                      <a:pt x="396734" y="1582531"/>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AA68C9D1-129F-4C98-B902-0B6ED9DECE97}"/>
                  </a:ext>
                </a:extLst>
              </p:cNvPr>
              <p:cNvSpPr/>
              <p:nvPr/>
            </p:nvSpPr>
            <p:spPr>
              <a:xfrm>
                <a:off x="3661931" y="2762528"/>
                <a:ext cx="1164307" cy="2314917"/>
              </a:xfrm>
              <a:custGeom>
                <a:avLst/>
                <a:gdLst>
                  <a:gd name="connsiteX0" fmla="*/ 899179 w 1164307"/>
                  <a:gd name="connsiteY0" fmla="*/ 722793 h 2314917"/>
                  <a:gd name="connsiteX1" fmla="*/ 885002 w 1164307"/>
                  <a:gd name="connsiteY1" fmla="*/ 735668 h 2314917"/>
                  <a:gd name="connsiteX2" fmla="*/ 881030 w 1164307"/>
                  <a:gd name="connsiteY2" fmla="*/ 772652 h 2314917"/>
                  <a:gd name="connsiteX3" fmla="*/ 886988 w 1164307"/>
                  <a:gd name="connsiteY3" fmla="*/ 801760 h 2314917"/>
                  <a:gd name="connsiteX4" fmla="*/ 886714 w 1164307"/>
                  <a:gd name="connsiteY4" fmla="*/ 818129 h 2314917"/>
                  <a:gd name="connsiteX5" fmla="*/ 920890 w 1164307"/>
                  <a:gd name="connsiteY5" fmla="*/ 835388 h 2314917"/>
                  <a:gd name="connsiteX6" fmla="*/ 952806 w 1164307"/>
                  <a:gd name="connsiteY6" fmla="*/ 860523 h 2314917"/>
                  <a:gd name="connsiteX7" fmla="*/ 966914 w 1164307"/>
                  <a:gd name="connsiteY7" fmla="*/ 872988 h 2314917"/>
                  <a:gd name="connsiteX8" fmla="*/ 953217 w 1164307"/>
                  <a:gd name="connsiteY8" fmla="*/ 900247 h 2314917"/>
                  <a:gd name="connsiteX9" fmla="*/ 956025 w 1164307"/>
                  <a:gd name="connsiteY9" fmla="*/ 924012 h 2314917"/>
                  <a:gd name="connsiteX10" fmla="*/ 968147 w 1164307"/>
                  <a:gd name="connsiteY10" fmla="*/ 934765 h 2314917"/>
                  <a:gd name="connsiteX11" fmla="*/ 989036 w 1164307"/>
                  <a:gd name="connsiteY11" fmla="*/ 935929 h 2314917"/>
                  <a:gd name="connsiteX12" fmla="*/ 996639 w 1164307"/>
                  <a:gd name="connsiteY12" fmla="*/ 972091 h 2314917"/>
                  <a:gd name="connsiteX13" fmla="*/ 961435 w 1164307"/>
                  <a:gd name="connsiteY13" fmla="*/ 1021677 h 2314917"/>
                  <a:gd name="connsiteX14" fmla="*/ 926712 w 1164307"/>
                  <a:gd name="connsiteY14" fmla="*/ 1065784 h 2314917"/>
                  <a:gd name="connsiteX15" fmla="*/ 880071 w 1164307"/>
                  <a:gd name="connsiteY15" fmla="*/ 1086125 h 2314917"/>
                  <a:gd name="connsiteX16" fmla="*/ 781721 w 1164307"/>
                  <a:gd name="connsiteY16" fmla="*/ 1113247 h 2314917"/>
                  <a:gd name="connsiteX17" fmla="*/ 723506 w 1164307"/>
                  <a:gd name="connsiteY17" fmla="*/ 1116054 h 2314917"/>
                  <a:gd name="connsiteX18" fmla="*/ 659058 w 1164307"/>
                  <a:gd name="connsiteY18" fmla="*/ 1105302 h 2314917"/>
                  <a:gd name="connsiteX19" fmla="*/ 664674 w 1164307"/>
                  <a:gd name="connsiteY19" fmla="*/ 1134684 h 2314917"/>
                  <a:gd name="connsiteX20" fmla="*/ 678235 w 1164307"/>
                  <a:gd name="connsiteY20" fmla="*/ 1144272 h 2314917"/>
                  <a:gd name="connsiteX21" fmla="*/ 670290 w 1164307"/>
                  <a:gd name="connsiteY21" fmla="*/ 1151052 h 2314917"/>
                  <a:gd name="connsiteX22" fmla="*/ 674810 w 1164307"/>
                  <a:gd name="connsiteY22" fmla="*/ 1164065 h 2314917"/>
                  <a:gd name="connsiteX23" fmla="*/ 662962 w 1164307"/>
                  <a:gd name="connsiteY23" fmla="*/ 1174201 h 2314917"/>
                  <a:gd name="connsiteX24" fmla="*/ 649949 w 1164307"/>
                  <a:gd name="connsiteY24" fmla="*/ 1205295 h 2314917"/>
                  <a:gd name="connsiteX25" fmla="*/ 667619 w 1164307"/>
                  <a:gd name="connsiteY25" fmla="*/ 1226664 h 2314917"/>
                  <a:gd name="connsiteX26" fmla="*/ 660565 w 1164307"/>
                  <a:gd name="connsiteY26" fmla="*/ 1246731 h 2314917"/>
                  <a:gd name="connsiteX27" fmla="*/ 622690 w 1164307"/>
                  <a:gd name="connsiteY27" fmla="*/ 1264538 h 2314917"/>
                  <a:gd name="connsiteX28" fmla="*/ 588241 w 1164307"/>
                  <a:gd name="connsiteY28" fmla="*/ 1266798 h 2314917"/>
                  <a:gd name="connsiteX29" fmla="*/ 570708 w 1164307"/>
                  <a:gd name="connsiteY29" fmla="*/ 1266524 h 2314917"/>
                  <a:gd name="connsiteX30" fmla="*/ 519546 w 1164307"/>
                  <a:gd name="connsiteY30" fmla="*/ 1245361 h 2314917"/>
                  <a:gd name="connsiteX31" fmla="*/ 509958 w 1164307"/>
                  <a:gd name="connsiteY31" fmla="*/ 1241663 h 2314917"/>
                  <a:gd name="connsiteX32" fmla="*/ 505712 w 1164307"/>
                  <a:gd name="connsiteY32" fmla="*/ 1234060 h 2314917"/>
                  <a:gd name="connsiteX33" fmla="*/ 492973 w 1164307"/>
                  <a:gd name="connsiteY33" fmla="*/ 1246800 h 2314917"/>
                  <a:gd name="connsiteX34" fmla="*/ 502356 w 1164307"/>
                  <a:gd name="connsiteY34" fmla="*/ 1288851 h 2314917"/>
                  <a:gd name="connsiteX35" fmla="*/ 499137 w 1164307"/>
                  <a:gd name="connsiteY35" fmla="*/ 1327274 h 2314917"/>
                  <a:gd name="connsiteX36" fmla="*/ 524067 w 1164307"/>
                  <a:gd name="connsiteY36" fmla="*/ 1350354 h 2314917"/>
                  <a:gd name="connsiteX37" fmla="*/ 531258 w 1164307"/>
                  <a:gd name="connsiteY37" fmla="*/ 1356039 h 2314917"/>
                  <a:gd name="connsiteX38" fmla="*/ 554681 w 1164307"/>
                  <a:gd name="connsiteY38" fmla="*/ 1356313 h 2314917"/>
                  <a:gd name="connsiteX39" fmla="*/ 555092 w 1164307"/>
                  <a:gd name="connsiteY39" fmla="*/ 1347683 h 2314917"/>
                  <a:gd name="connsiteX40" fmla="*/ 544065 w 1164307"/>
                  <a:gd name="connsiteY40" fmla="*/ 1346245 h 2314917"/>
                  <a:gd name="connsiteX41" fmla="*/ 568516 w 1164307"/>
                  <a:gd name="connsiteY41" fmla="*/ 1336930 h 2314917"/>
                  <a:gd name="connsiteX42" fmla="*/ 584337 w 1164307"/>
                  <a:gd name="connsiteY42" fmla="*/ 1346108 h 2314917"/>
                  <a:gd name="connsiteX43" fmla="*/ 583378 w 1164307"/>
                  <a:gd name="connsiteY43" fmla="*/ 1367887 h 2314917"/>
                  <a:gd name="connsiteX44" fmla="*/ 583789 w 1164307"/>
                  <a:gd name="connsiteY44" fmla="*/ 1381174 h 2314917"/>
                  <a:gd name="connsiteX45" fmla="*/ 551599 w 1164307"/>
                  <a:gd name="connsiteY45" fmla="*/ 1378366 h 2314917"/>
                  <a:gd name="connsiteX46" fmla="*/ 541600 w 1164307"/>
                  <a:gd name="connsiteY46" fmla="*/ 1364943 h 2314917"/>
                  <a:gd name="connsiteX47" fmla="*/ 523245 w 1164307"/>
                  <a:gd name="connsiteY47" fmla="*/ 1366518 h 2314917"/>
                  <a:gd name="connsiteX48" fmla="*/ 502904 w 1164307"/>
                  <a:gd name="connsiteY48" fmla="*/ 1379804 h 2314917"/>
                  <a:gd name="connsiteX49" fmla="*/ 522149 w 1164307"/>
                  <a:gd name="connsiteY49" fmla="*/ 1390283 h 2314917"/>
                  <a:gd name="connsiteX50" fmla="*/ 544339 w 1164307"/>
                  <a:gd name="connsiteY50" fmla="*/ 1396241 h 2314917"/>
                  <a:gd name="connsiteX51" fmla="*/ 506397 w 1164307"/>
                  <a:gd name="connsiteY51" fmla="*/ 1416788 h 2314917"/>
                  <a:gd name="connsiteX52" fmla="*/ 492288 w 1164307"/>
                  <a:gd name="connsiteY52" fmla="*/ 1436308 h 2314917"/>
                  <a:gd name="connsiteX53" fmla="*/ 481672 w 1164307"/>
                  <a:gd name="connsiteY53" fmla="*/ 1448567 h 2314917"/>
                  <a:gd name="connsiteX54" fmla="*/ 488932 w 1164307"/>
                  <a:gd name="connsiteY54" fmla="*/ 1466442 h 2314917"/>
                  <a:gd name="connsiteX55" fmla="*/ 489206 w 1164307"/>
                  <a:gd name="connsiteY55" fmla="*/ 1485688 h 2314917"/>
                  <a:gd name="connsiteX56" fmla="*/ 489069 w 1164307"/>
                  <a:gd name="connsiteY56" fmla="*/ 1493153 h 2314917"/>
                  <a:gd name="connsiteX57" fmla="*/ 466605 w 1164307"/>
                  <a:gd name="connsiteY57" fmla="*/ 1510549 h 2314917"/>
                  <a:gd name="connsiteX58" fmla="*/ 464276 w 1164307"/>
                  <a:gd name="connsiteY58" fmla="*/ 1521918 h 2314917"/>
                  <a:gd name="connsiteX59" fmla="*/ 470920 w 1164307"/>
                  <a:gd name="connsiteY59" fmla="*/ 1537602 h 2314917"/>
                  <a:gd name="connsiteX60" fmla="*/ 463865 w 1164307"/>
                  <a:gd name="connsiteY60" fmla="*/ 1545204 h 2314917"/>
                  <a:gd name="connsiteX61" fmla="*/ 429826 w 1164307"/>
                  <a:gd name="connsiteY61" fmla="*/ 1539725 h 2314917"/>
                  <a:gd name="connsiteX62" fmla="*/ 388322 w 1164307"/>
                  <a:gd name="connsiteY62" fmla="*/ 1562738 h 2314917"/>
                  <a:gd name="connsiteX63" fmla="*/ 365721 w 1164307"/>
                  <a:gd name="connsiteY63" fmla="*/ 1595544 h 2314917"/>
                  <a:gd name="connsiteX64" fmla="*/ 347640 w 1164307"/>
                  <a:gd name="connsiteY64" fmla="*/ 1614447 h 2314917"/>
                  <a:gd name="connsiteX65" fmla="*/ 354283 w 1164307"/>
                  <a:gd name="connsiteY65" fmla="*/ 1629857 h 2314917"/>
                  <a:gd name="connsiteX66" fmla="*/ 355105 w 1164307"/>
                  <a:gd name="connsiteY66" fmla="*/ 1649102 h 2314917"/>
                  <a:gd name="connsiteX67" fmla="*/ 379145 w 1164307"/>
                  <a:gd name="connsiteY67" fmla="*/ 1673142 h 2314917"/>
                  <a:gd name="connsiteX68" fmla="*/ 396404 w 1164307"/>
                  <a:gd name="connsiteY68" fmla="*/ 1691496 h 2314917"/>
                  <a:gd name="connsiteX69" fmla="*/ 449209 w 1164307"/>
                  <a:gd name="connsiteY69" fmla="*/ 1701701 h 2314917"/>
                  <a:gd name="connsiteX70" fmla="*/ 457153 w 1164307"/>
                  <a:gd name="connsiteY70" fmla="*/ 1710468 h 2314917"/>
                  <a:gd name="connsiteX71" fmla="*/ 459140 w 1164307"/>
                  <a:gd name="connsiteY71" fmla="*/ 1729713 h 2314917"/>
                  <a:gd name="connsiteX72" fmla="*/ 450647 w 1164307"/>
                  <a:gd name="connsiteY72" fmla="*/ 1740466 h 2314917"/>
                  <a:gd name="connsiteX73" fmla="*/ 424279 w 1164307"/>
                  <a:gd name="connsiteY73" fmla="*/ 1750876 h 2314917"/>
                  <a:gd name="connsiteX74" fmla="*/ 420032 w 1164307"/>
                  <a:gd name="connsiteY74" fmla="*/ 1756355 h 2314917"/>
                  <a:gd name="connsiteX75" fmla="*/ 435853 w 1164307"/>
                  <a:gd name="connsiteY75" fmla="*/ 1753410 h 2314917"/>
                  <a:gd name="connsiteX76" fmla="*/ 450989 w 1164307"/>
                  <a:gd name="connsiteY76" fmla="*/ 1754506 h 2314917"/>
                  <a:gd name="connsiteX77" fmla="*/ 455784 w 1164307"/>
                  <a:gd name="connsiteY77" fmla="*/ 1761697 h 2314917"/>
                  <a:gd name="connsiteX78" fmla="*/ 447291 w 1164307"/>
                  <a:gd name="connsiteY78" fmla="*/ 1773409 h 2314917"/>
                  <a:gd name="connsiteX79" fmla="*/ 394966 w 1164307"/>
                  <a:gd name="connsiteY79" fmla="*/ 1804160 h 2314917"/>
                  <a:gd name="connsiteX80" fmla="*/ 374625 w 1164307"/>
                  <a:gd name="connsiteY80" fmla="*/ 1823269 h 2314917"/>
                  <a:gd name="connsiteX81" fmla="*/ 351338 w 1164307"/>
                  <a:gd name="connsiteY81" fmla="*/ 1840802 h 2314917"/>
                  <a:gd name="connsiteX82" fmla="*/ 344284 w 1164307"/>
                  <a:gd name="connsiteY82" fmla="*/ 1856349 h 2314917"/>
                  <a:gd name="connsiteX83" fmla="*/ 331819 w 1164307"/>
                  <a:gd name="connsiteY83" fmla="*/ 1869909 h 2314917"/>
                  <a:gd name="connsiteX84" fmla="*/ 347366 w 1164307"/>
                  <a:gd name="connsiteY84" fmla="*/ 1864841 h 2314917"/>
                  <a:gd name="connsiteX85" fmla="*/ 345654 w 1164307"/>
                  <a:gd name="connsiteY85" fmla="*/ 1880936 h 2314917"/>
                  <a:gd name="connsiteX86" fmla="*/ 339695 w 1164307"/>
                  <a:gd name="connsiteY86" fmla="*/ 1908058 h 2314917"/>
                  <a:gd name="connsiteX87" fmla="*/ 307506 w 1164307"/>
                  <a:gd name="connsiteY87" fmla="*/ 1921892 h 2314917"/>
                  <a:gd name="connsiteX88" fmla="*/ 294767 w 1164307"/>
                  <a:gd name="connsiteY88" fmla="*/ 1901551 h 2314917"/>
                  <a:gd name="connsiteX89" fmla="*/ 278946 w 1164307"/>
                  <a:gd name="connsiteY89" fmla="*/ 1892511 h 2314917"/>
                  <a:gd name="connsiteX90" fmla="*/ 286890 w 1164307"/>
                  <a:gd name="connsiteY90" fmla="*/ 1908606 h 2314917"/>
                  <a:gd name="connsiteX91" fmla="*/ 264289 w 1164307"/>
                  <a:gd name="connsiteY91" fmla="*/ 1915112 h 2314917"/>
                  <a:gd name="connsiteX92" fmla="*/ 292233 w 1164307"/>
                  <a:gd name="connsiteY92" fmla="*/ 1920180 h 2314917"/>
                  <a:gd name="connsiteX93" fmla="*/ 300177 w 1164307"/>
                  <a:gd name="connsiteY93" fmla="*/ 1930248 h 2314917"/>
                  <a:gd name="connsiteX94" fmla="*/ 276617 w 1164307"/>
                  <a:gd name="connsiteY94" fmla="*/ 1942096 h 2314917"/>
                  <a:gd name="connsiteX95" fmla="*/ 264152 w 1164307"/>
                  <a:gd name="connsiteY95" fmla="*/ 1961890 h 2314917"/>
                  <a:gd name="connsiteX96" fmla="*/ 258262 w 1164307"/>
                  <a:gd name="connsiteY96" fmla="*/ 1982162 h 2314917"/>
                  <a:gd name="connsiteX97" fmla="*/ 245249 w 1164307"/>
                  <a:gd name="connsiteY97" fmla="*/ 1994422 h 2314917"/>
                  <a:gd name="connsiteX98" fmla="*/ 240318 w 1164307"/>
                  <a:gd name="connsiteY98" fmla="*/ 2005312 h 2314917"/>
                  <a:gd name="connsiteX99" fmla="*/ 256824 w 1164307"/>
                  <a:gd name="connsiteY99" fmla="*/ 1998805 h 2314917"/>
                  <a:gd name="connsiteX100" fmla="*/ 259016 w 1164307"/>
                  <a:gd name="connsiteY100" fmla="*/ 2020379 h 2314917"/>
                  <a:gd name="connsiteX101" fmla="*/ 264221 w 1164307"/>
                  <a:gd name="connsiteY101" fmla="*/ 2032228 h 2314917"/>
                  <a:gd name="connsiteX102" fmla="*/ 238948 w 1164307"/>
                  <a:gd name="connsiteY102" fmla="*/ 2037570 h 2314917"/>
                  <a:gd name="connsiteX103" fmla="*/ 228744 w 1164307"/>
                  <a:gd name="connsiteY103" fmla="*/ 2047158 h 2314917"/>
                  <a:gd name="connsiteX104" fmla="*/ 251482 w 1164307"/>
                  <a:gd name="connsiteY104" fmla="*/ 2045172 h 2314917"/>
                  <a:gd name="connsiteX105" fmla="*/ 266755 w 1164307"/>
                  <a:gd name="connsiteY105" fmla="*/ 2045720 h 2314917"/>
                  <a:gd name="connsiteX106" fmla="*/ 279220 w 1164307"/>
                  <a:gd name="connsiteY106" fmla="*/ 2067910 h 2314917"/>
                  <a:gd name="connsiteX107" fmla="*/ 297027 w 1164307"/>
                  <a:gd name="connsiteY107" fmla="*/ 2091333 h 2314917"/>
                  <a:gd name="connsiteX108" fmla="*/ 264837 w 1164307"/>
                  <a:gd name="connsiteY108" fmla="*/ 2092703 h 2314917"/>
                  <a:gd name="connsiteX109" fmla="*/ 263125 w 1164307"/>
                  <a:gd name="connsiteY109" fmla="*/ 2091813 h 2314917"/>
                  <a:gd name="connsiteX110" fmla="*/ 216758 w 1164307"/>
                  <a:gd name="connsiteY110" fmla="*/ 2069143 h 2314917"/>
                  <a:gd name="connsiteX111" fmla="*/ 171830 w 1164307"/>
                  <a:gd name="connsiteY111" fmla="*/ 2069828 h 2314917"/>
                  <a:gd name="connsiteX112" fmla="*/ 106354 w 1164307"/>
                  <a:gd name="connsiteY112" fmla="*/ 2070513 h 2314917"/>
                  <a:gd name="connsiteX113" fmla="*/ 96150 w 1164307"/>
                  <a:gd name="connsiteY113" fmla="*/ 2061541 h 2314917"/>
                  <a:gd name="connsiteX114" fmla="*/ 90807 w 1164307"/>
                  <a:gd name="connsiteY114" fmla="*/ 2050856 h 2314917"/>
                  <a:gd name="connsiteX115" fmla="*/ 90807 w 1164307"/>
                  <a:gd name="connsiteY115" fmla="*/ 2050856 h 2314917"/>
                  <a:gd name="connsiteX116" fmla="*/ 79918 w 1164307"/>
                  <a:gd name="connsiteY116" fmla="*/ 2042980 h 2314917"/>
                  <a:gd name="connsiteX117" fmla="*/ 71973 w 1164307"/>
                  <a:gd name="connsiteY117" fmla="*/ 2036132 h 2314917"/>
                  <a:gd name="connsiteX118" fmla="*/ 74644 w 1164307"/>
                  <a:gd name="connsiteY118" fmla="*/ 2028598 h 2314917"/>
                  <a:gd name="connsiteX119" fmla="*/ 74644 w 1164307"/>
                  <a:gd name="connsiteY119" fmla="*/ 2028598 h 2314917"/>
                  <a:gd name="connsiteX120" fmla="*/ 77521 w 1164307"/>
                  <a:gd name="connsiteY120" fmla="*/ 2016064 h 2314917"/>
                  <a:gd name="connsiteX121" fmla="*/ 71905 w 1164307"/>
                  <a:gd name="connsiteY121" fmla="*/ 2009558 h 2314917"/>
                  <a:gd name="connsiteX122" fmla="*/ 71905 w 1164307"/>
                  <a:gd name="connsiteY122" fmla="*/ 2009558 h 2314917"/>
                  <a:gd name="connsiteX123" fmla="*/ 68754 w 1164307"/>
                  <a:gd name="connsiteY123" fmla="*/ 2005723 h 2314917"/>
                  <a:gd name="connsiteX124" fmla="*/ 71425 w 1164307"/>
                  <a:gd name="connsiteY124" fmla="*/ 1998600 h 2314917"/>
                  <a:gd name="connsiteX125" fmla="*/ 74439 w 1164307"/>
                  <a:gd name="connsiteY125" fmla="*/ 1989491 h 2314917"/>
                  <a:gd name="connsiteX126" fmla="*/ 74028 w 1164307"/>
                  <a:gd name="connsiteY126" fmla="*/ 1978121 h 2314917"/>
                  <a:gd name="connsiteX127" fmla="*/ 71836 w 1164307"/>
                  <a:gd name="connsiteY127" fmla="*/ 1968191 h 2314917"/>
                  <a:gd name="connsiteX128" fmla="*/ 61357 w 1164307"/>
                  <a:gd name="connsiteY128" fmla="*/ 1961273 h 2314917"/>
                  <a:gd name="connsiteX129" fmla="*/ 44920 w 1164307"/>
                  <a:gd name="connsiteY129" fmla="*/ 1961136 h 2314917"/>
                  <a:gd name="connsiteX130" fmla="*/ 33825 w 1164307"/>
                  <a:gd name="connsiteY130" fmla="*/ 1967369 h 2314917"/>
                  <a:gd name="connsiteX131" fmla="*/ 25675 w 1164307"/>
                  <a:gd name="connsiteY131" fmla="*/ 1972437 h 2314917"/>
                  <a:gd name="connsiteX132" fmla="*/ 25675 w 1164307"/>
                  <a:gd name="connsiteY132" fmla="*/ 1972437 h 2314917"/>
                  <a:gd name="connsiteX133" fmla="*/ 23072 w 1164307"/>
                  <a:gd name="connsiteY133" fmla="*/ 1972026 h 2314917"/>
                  <a:gd name="connsiteX134" fmla="*/ 19853 w 1164307"/>
                  <a:gd name="connsiteY134" fmla="*/ 1952096 h 2314917"/>
                  <a:gd name="connsiteX135" fmla="*/ 17182 w 1164307"/>
                  <a:gd name="connsiteY135" fmla="*/ 1938192 h 2314917"/>
                  <a:gd name="connsiteX136" fmla="*/ 11703 w 1164307"/>
                  <a:gd name="connsiteY136" fmla="*/ 1932851 h 2314917"/>
                  <a:gd name="connsiteX137" fmla="*/ 1978 w 1164307"/>
                  <a:gd name="connsiteY137" fmla="*/ 1923810 h 2314917"/>
                  <a:gd name="connsiteX138" fmla="*/ 1841 w 1164307"/>
                  <a:gd name="connsiteY138" fmla="*/ 1920386 h 2314917"/>
                  <a:gd name="connsiteX139" fmla="*/ 1567 w 1164307"/>
                  <a:gd name="connsiteY139" fmla="*/ 1883539 h 2314917"/>
                  <a:gd name="connsiteX140" fmla="*/ 2252 w 1164307"/>
                  <a:gd name="connsiteY140" fmla="*/ 1880662 h 2314917"/>
                  <a:gd name="connsiteX141" fmla="*/ 2252 w 1164307"/>
                  <a:gd name="connsiteY141" fmla="*/ 1880662 h 2314917"/>
                  <a:gd name="connsiteX142" fmla="*/ 8552 w 1164307"/>
                  <a:gd name="connsiteY142" fmla="*/ 1867581 h 2314917"/>
                  <a:gd name="connsiteX143" fmla="*/ 13552 w 1164307"/>
                  <a:gd name="connsiteY143" fmla="*/ 1867033 h 2314917"/>
                  <a:gd name="connsiteX144" fmla="*/ 23689 w 1164307"/>
                  <a:gd name="connsiteY144" fmla="*/ 1865457 h 2314917"/>
                  <a:gd name="connsiteX145" fmla="*/ 37181 w 1164307"/>
                  <a:gd name="connsiteY145" fmla="*/ 1852034 h 2314917"/>
                  <a:gd name="connsiteX146" fmla="*/ 57933 w 1164307"/>
                  <a:gd name="connsiteY146" fmla="*/ 1827378 h 2314917"/>
                  <a:gd name="connsiteX147" fmla="*/ 59851 w 1164307"/>
                  <a:gd name="connsiteY147" fmla="*/ 1809571 h 2314917"/>
                  <a:gd name="connsiteX148" fmla="*/ 60056 w 1164307"/>
                  <a:gd name="connsiteY148" fmla="*/ 1799024 h 2314917"/>
                  <a:gd name="connsiteX149" fmla="*/ 67795 w 1164307"/>
                  <a:gd name="connsiteY149" fmla="*/ 1794503 h 2314917"/>
                  <a:gd name="connsiteX150" fmla="*/ 74576 w 1164307"/>
                  <a:gd name="connsiteY150" fmla="*/ 1788819 h 2314917"/>
                  <a:gd name="connsiteX151" fmla="*/ 73822 w 1164307"/>
                  <a:gd name="connsiteY151" fmla="*/ 1778956 h 2314917"/>
                  <a:gd name="connsiteX152" fmla="*/ 72384 w 1164307"/>
                  <a:gd name="connsiteY152" fmla="*/ 1771080 h 2314917"/>
                  <a:gd name="connsiteX153" fmla="*/ 66426 w 1164307"/>
                  <a:gd name="connsiteY153" fmla="*/ 1764300 h 2314917"/>
                  <a:gd name="connsiteX154" fmla="*/ 66426 w 1164307"/>
                  <a:gd name="connsiteY154" fmla="*/ 1764300 h 2314917"/>
                  <a:gd name="connsiteX155" fmla="*/ 61152 w 1164307"/>
                  <a:gd name="connsiteY155" fmla="*/ 1757040 h 2314917"/>
                  <a:gd name="connsiteX156" fmla="*/ 61152 w 1164307"/>
                  <a:gd name="connsiteY156" fmla="*/ 1757040 h 2314917"/>
                  <a:gd name="connsiteX157" fmla="*/ 61426 w 1164307"/>
                  <a:gd name="connsiteY157" fmla="*/ 1755054 h 2314917"/>
                  <a:gd name="connsiteX158" fmla="*/ 61426 w 1164307"/>
                  <a:gd name="connsiteY158" fmla="*/ 1755054 h 2314917"/>
                  <a:gd name="connsiteX159" fmla="*/ 70946 w 1164307"/>
                  <a:gd name="connsiteY159" fmla="*/ 1727179 h 2314917"/>
                  <a:gd name="connsiteX160" fmla="*/ 81561 w 1164307"/>
                  <a:gd name="connsiteY160" fmla="*/ 1721220 h 2314917"/>
                  <a:gd name="connsiteX161" fmla="*/ 99711 w 1164307"/>
                  <a:gd name="connsiteY161" fmla="*/ 1706496 h 2314917"/>
                  <a:gd name="connsiteX162" fmla="*/ 96697 w 1164307"/>
                  <a:gd name="connsiteY162" fmla="*/ 1697592 h 2314917"/>
                  <a:gd name="connsiteX163" fmla="*/ 94780 w 1164307"/>
                  <a:gd name="connsiteY163" fmla="*/ 1688072 h 2314917"/>
                  <a:gd name="connsiteX164" fmla="*/ 108751 w 1164307"/>
                  <a:gd name="connsiteY164" fmla="*/ 1671635 h 2314917"/>
                  <a:gd name="connsiteX165" fmla="*/ 110395 w 1164307"/>
                  <a:gd name="connsiteY165" fmla="*/ 1668963 h 2314917"/>
                  <a:gd name="connsiteX166" fmla="*/ 107519 w 1164307"/>
                  <a:gd name="connsiteY166" fmla="*/ 1647869 h 2314917"/>
                  <a:gd name="connsiteX167" fmla="*/ 104094 w 1164307"/>
                  <a:gd name="connsiteY167" fmla="*/ 1632117 h 2314917"/>
                  <a:gd name="connsiteX168" fmla="*/ 109710 w 1164307"/>
                  <a:gd name="connsiteY168" fmla="*/ 1625473 h 2314917"/>
                  <a:gd name="connsiteX169" fmla="*/ 115737 w 1164307"/>
                  <a:gd name="connsiteY169" fmla="*/ 1616501 h 2314917"/>
                  <a:gd name="connsiteX170" fmla="*/ 115737 w 1164307"/>
                  <a:gd name="connsiteY170" fmla="*/ 1616501 h 2314917"/>
                  <a:gd name="connsiteX171" fmla="*/ 112244 w 1164307"/>
                  <a:gd name="connsiteY171" fmla="*/ 1605132 h 2314917"/>
                  <a:gd name="connsiteX172" fmla="*/ 107724 w 1164307"/>
                  <a:gd name="connsiteY172" fmla="*/ 1591503 h 2314917"/>
                  <a:gd name="connsiteX173" fmla="*/ 117039 w 1164307"/>
                  <a:gd name="connsiteY173" fmla="*/ 1586298 h 2314917"/>
                  <a:gd name="connsiteX174" fmla="*/ 117039 w 1164307"/>
                  <a:gd name="connsiteY174" fmla="*/ 1586298 h 2314917"/>
                  <a:gd name="connsiteX175" fmla="*/ 125120 w 1164307"/>
                  <a:gd name="connsiteY175" fmla="*/ 1581846 h 2314917"/>
                  <a:gd name="connsiteX176" fmla="*/ 125120 w 1164307"/>
                  <a:gd name="connsiteY176" fmla="*/ 1581846 h 2314917"/>
                  <a:gd name="connsiteX177" fmla="*/ 128887 w 1164307"/>
                  <a:gd name="connsiteY177" fmla="*/ 1574449 h 2314917"/>
                  <a:gd name="connsiteX178" fmla="*/ 132175 w 1164307"/>
                  <a:gd name="connsiteY178" fmla="*/ 1567326 h 2314917"/>
                  <a:gd name="connsiteX179" fmla="*/ 132928 w 1164307"/>
                  <a:gd name="connsiteY179" fmla="*/ 1565751 h 2314917"/>
                  <a:gd name="connsiteX180" fmla="*/ 132928 w 1164307"/>
                  <a:gd name="connsiteY180" fmla="*/ 1565751 h 2314917"/>
                  <a:gd name="connsiteX181" fmla="*/ 128065 w 1164307"/>
                  <a:gd name="connsiteY181" fmla="*/ 1552670 h 2314917"/>
                  <a:gd name="connsiteX182" fmla="*/ 118751 w 1164307"/>
                  <a:gd name="connsiteY182" fmla="*/ 1542739 h 2314917"/>
                  <a:gd name="connsiteX183" fmla="*/ 116765 w 1164307"/>
                  <a:gd name="connsiteY183" fmla="*/ 1541712 h 2314917"/>
                  <a:gd name="connsiteX184" fmla="*/ 113546 w 1164307"/>
                  <a:gd name="connsiteY184" fmla="*/ 1540890 h 2314917"/>
                  <a:gd name="connsiteX185" fmla="*/ 87178 w 1164307"/>
                  <a:gd name="connsiteY185" fmla="*/ 1534794 h 2314917"/>
                  <a:gd name="connsiteX186" fmla="*/ 86835 w 1164307"/>
                  <a:gd name="connsiteY186" fmla="*/ 1531301 h 2314917"/>
                  <a:gd name="connsiteX187" fmla="*/ 86767 w 1164307"/>
                  <a:gd name="connsiteY187" fmla="*/ 1526781 h 2314917"/>
                  <a:gd name="connsiteX188" fmla="*/ 109573 w 1164307"/>
                  <a:gd name="connsiteY188" fmla="*/ 1528699 h 2314917"/>
                  <a:gd name="connsiteX189" fmla="*/ 130051 w 1164307"/>
                  <a:gd name="connsiteY189" fmla="*/ 1529383 h 2314917"/>
                  <a:gd name="connsiteX190" fmla="*/ 130051 w 1164307"/>
                  <a:gd name="connsiteY190" fmla="*/ 1529383 h 2314917"/>
                  <a:gd name="connsiteX191" fmla="*/ 135051 w 1164307"/>
                  <a:gd name="connsiteY191" fmla="*/ 1523425 h 2314917"/>
                  <a:gd name="connsiteX192" fmla="*/ 136900 w 1164307"/>
                  <a:gd name="connsiteY192" fmla="*/ 1519453 h 2314917"/>
                  <a:gd name="connsiteX193" fmla="*/ 140530 w 1164307"/>
                  <a:gd name="connsiteY193" fmla="*/ 1514316 h 2314917"/>
                  <a:gd name="connsiteX194" fmla="*/ 145324 w 1164307"/>
                  <a:gd name="connsiteY194" fmla="*/ 1508700 h 2314917"/>
                  <a:gd name="connsiteX195" fmla="*/ 146352 w 1164307"/>
                  <a:gd name="connsiteY195" fmla="*/ 1506988 h 2314917"/>
                  <a:gd name="connsiteX196" fmla="*/ 146489 w 1164307"/>
                  <a:gd name="connsiteY196" fmla="*/ 1503016 h 2314917"/>
                  <a:gd name="connsiteX197" fmla="*/ 146489 w 1164307"/>
                  <a:gd name="connsiteY197" fmla="*/ 1503016 h 2314917"/>
                  <a:gd name="connsiteX198" fmla="*/ 144160 w 1164307"/>
                  <a:gd name="connsiteY198" fmla="*/ 1498701 h 2314917"/>
                  <a:gd name="connsiteX199" fmla="*/ 144160 w 1164307"/>
                  <a:gd name="connsiteY199" fmla="*/ 1498701 h 2314917"/>
                  <a:gd name="connsiteX200" fmla="*/ 140325 w 1164307"/>
                  <a:gd name="connsiteY200" fmla="*/ 1496440 h 2314917"/>
                  <a:gd name="connsiteX201" fmla="*/ 122107 w 1164307"/>
                  <a:gd name="connsiteY201" fmla="*/ 1497126 h 2314917"/>
                  <a:gd name="connsiteX202" fmla="*/ 102313 w 1164307"/>
                  <a:gd name="connsiteY202" fmla="*/ 1499386 h 2314917"/>
                  <a:gd name="connsiteX203" fmla="*/ 103615 w 1164307"/>
                  <a:gd name="connsiteY203" fmla="*/ 1486852 h 2314917"/>
                  <a:gd name="connsiteX204" fmla="*/ 106491 w 1164307"/>
                  <a:gd name="connsiteY204" fmla="*/ 1473908 h 2314917"/>
                  <a:gd name="connsiteX205" fmla="*/ 109025 w 1164307"/>
                  <a:gd name="connsiteY205" fmla="*/ 1470689 h 2314917"/>
                  <a:gd name="connsiteX206" fmla="*/ 115463 w 1164307"/>
                  <a:gd name="connsiteY206" fmla="*/ 1460416 h 2314917"/>
                  <a:gd name="connsiteX207" fmla="*/ 112998 w 1164307"/>
                  <a:gd name="connsiteY207" fmla="*/ 1449115 h 2314917"/>
                  <a:gd name="connsiteX208" fmla="*/ 106765 w 1164307"/>
                  <a:gd name="connsiteY208" fmla="*/ 1437540 h 2314917"/>
                  <a:gd name="connsiteX209" fmla="*/ 102382 w 1164307"/>
                  <a:gd name="connsiteY209" fmla="*/ 1435280 h 2314917"/>
                  <a:gd name="connsiteX210" fmla="*/ 102382 w 1164307"/>
                  <a:gd name="connsiteY210" fmla="*/ 1435280 h 2314917"/>
                  <a:gd name="connsiteX211" fmla="*/ 94232 w 1164307"/>
                  <a:gd name="connsiteY211" fmla="*/ 1431924 h 2314917"/>
                  <a:gd name="connsiteX212" fmla="*/ 94232 w 1164307"/>
                  <a:gd name="connsiteY212" fmla="*/ 1431924 h 2314917"/>
                  <a:gd name="connsiteX213" fmla="*/ 100533 w 1164307"/>
                  <a:gd name="connsiteY213" fmla="*/ 1423158 h 2314917"/>
                  <a:gd name="connsiteX214" fmla="*/ 107245 w 1164307"/>
                  <a:gd name="connsiteY214" fmla="*/ 1413432 h 2314917"/>
                  <a:gd name="connsiteX215" fmla="*/ 98752 w 1164307"/>
                  <a:gd name="connsiteY215" fmla="*/ 1406310 h 2314917"/>
                  <a:gd name="connsiteX216" fmla="*/ 85465 w 1164307"/>
                  <a:gd name="connsiteY216" fmla="*/ 1398913 h 2314917"/>
                  <a:gd name="connsiteX217" fmla="*/ 85465 w 1164307"/>
                  <a:gd name="connsiteY217" fmla="*/ 1364121 h 2314917"/>
                  <a:gd name="connsiteX218" fmla="*/ 89027 w 1164307"/>
                  <a:gd name="connsiteY218" fmla="*/ 1344875 h 2314917"/>
                  <a:gd name="connsiteX219" fmla="*/ 100944 w 1164307"/>
                  <a:gd name="connsiteY219" fmla="*/ 1337341 h 2314917"/>
                  <a:gd name="connsiteX220" fmla="*/ 109299 w 1164307"/>
                  <a:gd name="connsiteY220" fmla="*/ 1331794 h 2314917"/>
                  <a:gd name="connsiteX221" fmla="*/ 104574 w 1164307"/>
                  <a:gd name="connsiteY221" fmla="*/ 1320151 h 2314917"/>
                  <a:gd name="connsiteX222" fmla="*/ 104574 w 1164307"/>
                  <a:gd name="connsiteY222" fmla="*/ 1320151 h 2314917"/>
                  <a:gd name="connsiteX223" fmla="*/ 95876 w 1164307"/>
                  <a:gd name="connsiteY223" fmla="*/ 1304056 h 2314917"/>
                  <a:gd name="connsiteX224" fmla="*/ 98204 w 1164307"/>
                  <a:gd name="connsiteY224" fmla="*/ 1285016 h 2314917"/>
                  <a:gd name="connsiteX225" fmla="*/ 100601 w 1164307"/>
                  <a:gd name="connsiteY225" fmla="*/ 1255292 h 2314917"/>
                  <a:gd name="connsiteX226" fmla="*/ 98889 w 1164307"/>
                  <a:gd name="connsiteY226" fmla="*/ 1246183 h 2314917"/>
                  <a:gd name="connsiteX227" fmla="*/ 98341 w 1164307"/>
                  <a:gd name="connsiteY227" fmla="*/ 1235430 h 2314917"/>
                  <a:gd name="connsiteX228" fmla="*/ 105806 w 1164307"/>
                  <a:gd name="connsiteY228" fmla="*/ 1224609 h 2314917"/>
                  <a:gd name="connsiteX229" fmla="*/ 112107 w 1164307"/>
                  <a:gd name="connsiteY229" fmla="*/ 1213103 h 2314917"/>
                  <a:gd name="connsiteX230" fmla="*/ 106628 w 1164307"/>
                  <a:gd name="connsiteY230" fmla="*/ 1203857 h 2314917"/>
                  <a:gd name="connsiteX231" fmla="*/ 102930 w 1164307"/>
                  <a:gd name="connsiteY231" fmla="*/ 1198309 h 2314917"/>
                  <a:gd name="connsiteX232" fmla="*/ 107998 w 1164307"/>
                  <a:gd name="connsiteY232" fmla="*/ 1196666 h 2314917"/>
                  <a:gd name="connsiteX233" fmla="*/ 114984 w 1164307"/>
                  <a:gd name="connsiteY233" fmla="*/ 1190639 h 2314917"/>
                  <a:gd name="connsiteX234" fmla="*/ 114231 w 1164307"/>
                  <a:gd name="connsiteY234" fmla="*/ 1183448 h 2314917"/>
                  <a:gd name="connsiteX235" fmla="*/ 114025 w 1164307"/>
                  <a:gd name="connsiteY235" fmla="*/ 1163517 h 2314917"/>
                  <a:gd name="connsiteX236" fmla="*/ 118066 w 1164307"/>
                  <a:gd name="connsiteY236" fmla="*/ 1161120 h 2314917"/>
                  <a:gd name="connsiteX237" fmla="*/ 125463 w 1164307"/>
                  <a:gd name="connsiteY237" fmla="*/ 1155846 h 2314917"/>
                  <a:gd name="connsiteX238" fmla="*/ 125874 w 1164307"/>
                  <a:gd name="connsiteY238" fmla="*/ 1141738 h 2314917"/>
                  <a:gd name="connsiteX239" fmla="*/ 129709 w 1164307"/>
                  <a:gd name="connsiteY239" fmla="*/ 1111945 h 2314917"/>
                  <a:gd name="connsiteX240" fmla="*/ 142859 w 1164307"/>
                  <a:gd name="connsiteY240" fmla="*/ 1107288 h 2314917"/>
                  <a:gd name="connsiteX241" fmla="*/ 159502 w 1164307"/>
                  <a:gd name="connsiteY241" fmla="*/ 1094275 h 2314917"/>
                  <a:gd name="connsiteX242" fmla="*/ 148406 w 1164307"/>
                  <a:gd name="connsiteY242" fmla="*/ 1020513 h 2314917"/>
                  <a:gd name="connsiteX243" fmla="*/ 143955 w 1164307"/>
                  <a:gd name="connsiteY243" fmla="*/ 996473 h 2314917"/>
                  <a:gd name="connsiteX244" fmla="*/ 144434 w 1164307"/>
                  <a:gd name="connsiteY244" fmla="*/ 973598 h 2314917"/>
                  <a:gd name="connsiteX245" fmla="*/ 150119 w 1164307"/>
                  <a:gd name="connsiteY245" fmla="*/ 949216 h 2314917"/>
                  <a:gd name="connsiteX246" fmla="*/ 162173 w 1164307"/>
                  <a:gd name="connsiteY246" fmla="*/ 944353 h 2314917"/>
                  <a:gd name="connsiteX247" fmla="*/ 162173 w 1164307"/>
                  <a:gd name="connsiteY247" fmla="*/ 944353 h 2314917"/>
                  <a:gd name="connsiteX248" fmla="*/ 171008 w 1164307"/>
                  <a:gd name="connsiteY248" fmla="*/ 941545 h 2314917"/>
                  <a:gd name="connsiteX249" fmla="*/ 173473 w 1164307"/>
                  <a:gd name="connsiteY249" fmla="*/ 935587 h 2314917"/>
                  <a:gd name="connsiteX250" fmla="*/ 176898 w 1164307"/>
                  <a:gd name="connsiteY250" fmla="*/ 928395 h 2314917"/>
                  <a:gd name="connsiteX251" fmla="*/ 179843 w 1164307"/>
                  <a:gd name="connsiteY251" fmla="*/ 928121 h 2314917"/>
                  <a:gd name="connsiteX252" fmla="*/ 188678 w 1164307"/>
                  <a:gd name="connsiteY252" fmla="*/ 922711 h 2314917"/>
                  <a:gd name="connsiteX253" fmla="*/ 188678 w 1164307"/>
                  <a:gd name="connsiteY253" fmla="*/ 902438 h 2314917"/>
                  <a:gd name="connsiteX254" fmla="*/ 187445 w 1164307"/>
                  <a:gd name="connsiteY254" fmla="*/ 883878 h 2314917"/>
                  <a:gd name="connsiteX255" fmla="*/ 182856 w 1164307"/>
                  <a:gd name="connsiteY255" fmla="*/ 875659 h 2314917"/>
                  <a:gd name="connsiteX256" fmla="*/ 182856 w 1164307"/>
                  <a:gd name="connsiteY256" fmla="*/ 875659 h 2314917"/>
                  <a:gd name="connsiteX257" fmla="*/ 177583 w 1164307"/>
                  <a:gd name="connsiteY257" fmla="*/ 864427 h 2314917"/>
                  <a:gd name="connsiteX258" fmla="*/ 185664 w 1164307"/>
                  <a:gd name="connsiteY258" fmla="*/ 851825 h 2314917"/>
                  <a:gd name="connsiteX259" fmla="*/ 189637 w 1164307"/>
                  <a:gd name="connsiteY259" fmla="*/ 846620 h 2314917"/>
                  <a:gd name="connsiteX260" fmla="*/ 200937 w 1164307"/>
                  <a:gd name="connsiteY260" fmla="*/ 817649 h 2314917"/>
                  <a:gd name="connsiteX261" fmla="*/ 206827 w 1164307"/>
                  <a:gd name="connsiteY261" fmla="*/ 800801 h 2314917"/>
                  <a:gd name="connsiteX262" fmla="*/ 211211 w 1164307"/>
                  <a:gd name="connsiteY262" fmla="*/ 799911 h 2314917"/>
                  <a:gd name="connsiteX263" fmla="*/ 222374 w 1164307"/>
                  <a:gd name="connsiteY263" fmla="*/ 794431 h 2314917"/>
                  <a:gd name="connsiteX264" fmla="*/ 219429 w 1164307"/>
                  <a:gd name="connsiteY264" fmla="*/ 784021 h 2314917"/>
                  <a:gd name="connsiteX265" fmla="*/ 216416 w 1164307"/>
                  <a:gd name="connsiteY265" fmla="*/ 775255 h 2314917"/>
                  <a:gd name="connsiteX266" fmla="*/ 218402 w 1164307"/>
                  <a:gd name="connsiteY266" fmla="*/ 767653 h 2314917"/>
                  <a:gd name="connsiteX267" fmla="*/ 224292 w 1164307"/>
                  <a:gd name="connsiteY267" fmla="*/ 736970 h 2314917"/>
                  <a:gd name="connsiteX268" fmla="*/ 215388 w 1164307"/>
                  <a:gd name="connsiteY268" fmla="*/ 730669 h 2314917"/>
                  <a:gd name="connsiteX269" fmla="*/ 211142 w 1164307"/>
                  <a:gd name="connsiteY269" fmla="*/ 729025 h 2314917"/>
                  <a:gd name="connsiteX270" fmla="*/ 207375 w 1164307"/>
                  <a:gd name="connsiteY270" fmla="*/ 722861 h 2314917"/>
                  <a:gd name="connsiteX271" fmla="*/ 206005 w 1164307"/>
                  <a:gd name="connsiteY271" fmla="*/ 716560 h 2314917"/>
                  <a:gd name="connsiteX272" fmla="*/ 206553 w 1164307"/>
                  <a:gd name="connsiteY272" fmla="*/ 704643 h 2314917"/>
                  <a:gd name="connsiteX273" fmla="*/ 206759 w 1164307"/>
                  <a:gd name="connsiteY273" fmla="*/ 698547 h 2314917"/>
                  <a:gd name="connsiteX274" fmla="*/ 202581 w 1164307"/>
                  <a:gd name="connsiteY274" fmla="*/ 681288 h 2314917"/>
                  <a:gd name="connsiteX275" fmla="*/ 200047 w 1164307"/>
                  <a:gd name="connsiteY275" fmla="*/ 672111 h 2314917"/>
                  <a:gd name="connsiteX276" fmla="*/ 194088 w 1164307"/>
                  <a:gd name="connsiteY276" fmla="*/ 663207 h 2314917"/>
                  <a:gd name="connsiteX277" fmla="*/ 191075 w 1164307"/>
                  <a:gd name="connsiteY277" fmla="*/ 659646 h 2314917"/>
                  <a:gd name="connsiteX278" fmla="*/ 191075 w 1164307"/>
                  <a:gd name="connsiteY278" fmla="*/ 659646 h 2314917"/>
                  <a:gd name="connsiteX279" fmla="*/ 190253 w 1164307"/>
                  <a:gd name="connsiteY279" fmla="*/ 657865 h 2314917"/>
                  <a:gd name="connsiteX280" fmla="*/ 190253 w 1164307"/>
                  <a:gd name="connsiteY280" fmla="*/ 657865 h 2314917"/>
                  <a:gd name="connsiteX281" fmla="*/ 189911 w 1164307"/>
                  <a:gd name="connsiteY281" fmla="*/ 653756 h 2314917"/>
                  <a:gd name="connsiteX282" fmla="*/ 193540 w 1164307"/>
                  <a:gd name="connsiteY282" fmla="*/ 649236 h 2314917"/>
                  <a:gd name="connsiteX283" fmla="*/ 197444 w 1164307"/>
                  <a:gd name="connsiteY283" fmla="*/ 641702 h 2314917"/>
                  <a:gd name="connsiteX284" fmla="*/ 191760 w 1164307"/>
                  <a:gd name="connsiteY284" fmla="*/ 632045 h 2314917"/>
                  <a:gd name="connsiteX285" fmla="*/ 178199 w 1164307"/>
                  <a:gd name="connsiteY285" fmla="*/ 608416 h 2314917"/>
                  <a:gd name="connsiteX286" fmla="*/ 180117 w 1164307"/>
                  <a:gd name="connsiteY286" fmla="*/ 599444 h 2314917"/>
                  <a:gd name="connsiteX287" fmla="*/ 180117 w 1164307"/>
                  <a:gd name="connsiteY287" fmla="*/ 599444 h 2314917"/>
                  <a:gd name="connsiteX288" fmla="*/ 183610 w 1164307"/>
                  <a:gd name="connsiteY288" fmla="*/ 592185 h 2314917"/>
                  <a:gd name="connsiteX289" fmla="*/ 187513 w 1164307"/>
                  <a:gd name="connsiteY289" fmla="*/ 591020 h 2314917"/>
                  <a:gd name="connsiteX290" fmla="*/ 196212 w 1164307"/>
                  <a:gd name="connsiteY290" fmla="*/ 586500 h 2314917"/>
                  <a:gd name="connsiteX291" fmla="*/ 196212 w 1164307"/>
                  <a:gd name="connsiteY291" fmla="*/ 586500 h 2314917"/>
                  <a:gd name="connsiteX292" fmla="*/ 195664 w 1164307"/>
                  <a:gd name="connsiteY292" fmla="*/ 573145 h 2314917"/>
                  <a:gd name="connsiteX293" fmla="*/ 194568 w 1164307"/>
                  <a:gd name="connsiteY293" fmla="*/ 566844 h 2314917"/>
                  <a:gd name="connsiteX294" fmla="*/ 197170 w 1164307"/>
                  <a:gd name="connsiteY294" fmla="*/ 557324 h 2314917"/>
                  <a:gd name="connsiteX295" fmla="*/ 201417 w 1164307"/>
                  <a:gd name="connsiteY295" fmla="*/ 543284 h 2314917"/>
                  <a:gd name="connsiteX296" fmla="*/ 207375 w 1164307"/>
                  <a:gd name="connsiteY296" fmla="*/ 538763 h 2314917"/>
                  <a:gd name="connsiteX297" fmla="*/ 219566 w 1164307"/>
                  <a:gd name="connsiteY297" fmla="*/ 527737 h 2314917"/>
                  <a:gd name="connsiteX298" fmla="*/ 217169 w 1164307"/>
                  <a:gd name="connsiteY298" fmla="*/ 520340 h 2314917"/>
                  <a:gd name="connsiteX299" fmla="*/ 217169 w 1164307"/>
                  <a:gd name="connsiteY299" fmla="*/ 520340 h 2314917"/>
                  <a:gd name="connsiteX300" fmla="*/ 215114 w 1164307"/>
                  <a:gd name="connsiteY300" fmla="*/ 516368 h 2314917"/>
                  <a:gd name="connsiteX301" fmla="*/ 215594 w 1164307"/>
                  <a:gd name="connsiteY301" fmla="*/ 509930 h 2314917"/>
                  <a:gd name="connsiteX302" fmla="*/ 216142 w 1164307"/>
                  <a:gd name="connsiteY302" fmla="*/ 498903 h 2314917"/>
                  <a:gd name="connsiteX303" fmla="*/ 213950 w 1164307"/>
                  <a:gd name="connsiteY303" fmla="*/ 489520 h 2314917"/>
                  <a:gd name="connsiteX304" fmla="*/ 210594 w 1164307"/>
                  <a:gd name="connsiteY304" fmla="*/ 472055 h 2314917"/>
                  <a:gd name="connsiteX305" fmla="*/ 218470 w 1164307"/>
                  <a:gd name="connsiteY305" fmla="*/ 455892 h 2314917"/>
                  <a:gd name="connsiteX306" fmla="*/ 225525 w 1164307"/>
                  <a:gd name="connsiteY306" fmla="*/ 436852 h 2314917"/>
                  <a:gd name="connsiteX307" fmla="*/ 228401 w 1164307"/>
                  <a:gd name="connsiteY307" fmla="*/ 425209 h 2314917"/>
                  <a:gd name="connsiteX308" fmla="*/ 230798 w 1164307"/>
                  <a:gd name="connsiteY308" fmla="*/ 415347 h 2314917"/>
                  <a:gd name="connsiteX309" fmla="*/ 246003 w 1164307"/>
                  <a:gd name="connsiteY309" fmla="*/ 395211 h 2314917"/>
                  <a:gd name="connsiteX310" fmla="*/ 260591 w 1164307"/>
                  <a:gd name="connsiteY310" fmla="*/ 376719 h 2314917"/>
                  <a:gd name="connsiteX311" fmla="*/ 274220 w 1164307"/>
                  <a:gd name="connsiteY311" fmla="*/ 351036 h 2314917"/>
                  <a:gd name="connsiteX312" fmla="*/ 282165 w 1164307"/>
                  <a:gd name="connsiteY312" fmla="*/ 335968 h 2314917"/>
                  <a:gd name="connsiteX313" fmla="*/ 286822 w 1164307"/>
                  <a:gd name="connsiteY313" fmla="*/ 336653 h 2314917"/>
                  <a:gd name="connsiteX314" fmla="*/ 286822 w 1164307"/>
                  <a:gd name="connsiteY314" fmla="*/ 336653 h 2314917"/>
                  <a:gd name="connsiteX315" fmla="*/ 293465 w 1164307"/>
                  <a:gd name="connsiteY315" fmla="*/ 336585 h 2314917"/>
                  <a:gd name="connsiteX316" fmla="*/ 295726 w 1164307"/>
                  <a:gd name="connsiteY316" fmla="*/ 335831 h 2314917"/>
                  <a:gd name="connsiteX317" fmla="*/ 307369 w 1164307"/>
                  <a:gd name="connsiteY317" fmla="*/ 329188 h 2314917"/>
                  <a:gd name="connsiteX318" fmla="*/ 308054 w 1164307"/>
                  <a:gd name="connsiteY318" fmla="*/ 316860 h 2314917"/>
                  <a:gd name="connsiteX319" fmla="*/ 307437 w 1164307"/>
                  <a:gd name="connsiteY319" fmla="*/ 313846 h 2314917"/>
                  <a:gd name="connsiteX320" fmla="*/ 300725 w 1164307"/>
                  <a:gd name="connsiteY320" fmla="*/ 304464 h 2314917"/>
                  <a:gd name="connsiteX321" fmla="*/ 300725 w 1164307"/>
                  <a:gd name="connsiteY321" fmla="*/ 304464 h 2314917"/>
                  <a:gd name="connsiteX322" fmla="*/ 293671 w 1164307"/>
                  <a:gd name="connsiteY322" fmla="*/ 295492 h 2314917"/>
                  <a:gd name="connsiteX323" fmla="*/ 293739 w 1164307"/>
                  <a:gd name="connsiteY323" fmla="*/ 276657 h 2314917"/>
                  <a:gd name="connsiteX324" fmla="*/ 295726 w 1164307"/>
                  <a:gd name="connsiteY324" fmla="*/ 219264 h 2314917"/>
                  <a:gd name="connsiteX325" fmla="*/ 300451 w 1164307"/>
                  <a:gd name="connsiteY325" fmla="*/ 214264 h 2314917"/>
                  <a:gd name="connsiteX326" fmla="*/ 305314 w 1164307"/>
                  <a:gd name="connsiteY326" fmla="*/ 204265 h 2314917"/>
                  <a:gd name="connsiteX327" fmla="*/ 300246 w 1164307"/>
                  <a:gd name="connsiteY327" fmla="*/ 193854 h 2314917"/>
                  <a:gd name="connsiteX328" fmla="*/ 296821 w 1164307"/>
                  <a:gd name="connsiteY328" fmla="*/ 186595 h 2314917"/>
                  <a:gd name="connsiteX329" fmla="*/ 302232 w 1164307"/>
                  <a:gd name="connsiteY329" fmla="*/ 176253 h 2314917"/>
                  <a:gd name="connsiteX330" fmla="*/ 314217 w 1164307"/>
                  <a:gd name="connsiteY330" fmla="*/ 163993 h 2314917"/>
                  <a:gd name="connsiteX331" fmla="*/ 314217 w 1164307"/>
                  <a:gd name="connsiteY331" fmla="*/ 163993 h 2314917"/>
                  <a:gd name="connsiteX332" fmla="*/ 329422 w 1164307"/>
                  <a:gd name="connsiteY332" fmla="*/ 157281 h 2314917"/>
                  <a:gd name="connsiteX333" fmla="*/ 358256 w 1164307"/>
                  <a:gd name="connsiteY333" fmla="*/ 143995 h 2314917"/>
                  <a:gd name="connsiteX334" fmla="*/ 363598 w 1164307"/>
                  <a:gd name="connsiteY334" fmla="*/ 141323 h 2314917"/>
                  <a:gd name="connsiteX335" fmla="*/ 369762 w 1164307"/>
                  <a:gd name="connsiteY335" fmla="*/ 131598 h 2314917"/>
                  <a:gd name="connsiteX336" fmla="*/ 378939 w 1164307"/>
                  <a:gd name="connsiteY336" fmla="*/ 99956 h 2314917"/>
                  <a:gd name="connsiteX337" fmla="*/ 386062 w 1164307"/>
                  <a:gd name="connsiteY337" fmla="*/ 75163 h 2314917"/>
                  <a:gd name="connsiteX338" fmla="*/ 372981 w 1164307"/>
                  <a:gd name="connsiteY338" fmla="*/ 69273 h 2314917"/>
                  <a:gd name="connsiteX339" fmla="*/ 377364 w 1164307"/>
                  <a:gd name="connsiteY339" fmla="*/ 61808 h 2314917"/>
                  <a:gd name="connsiteX340" fmla="*/ 382432 w 1164307"/>
                  <a:gd name="connsiteY340" fmla="*/ 53658 h 2314917"/>
                  <a:gd name="connsiteX341" fmla="*/ 389897 w 1164307"/>
                  <a:gd name="connsiteY341" fmla="*/ 45097 h 2314917"/>
                  <a:gd name="connsiteX342" fmla="*/ 396472 w 1164307"/>
                  <a:gd name="connsiteY342" fmla="*/ 37906 h 2314917"/>
                  <a:gd name="connsiteX343" fmla="*/ 408800 w 1164307"/>
                  <a:gd name="connsiteY343" fmla="*/ 32152 h 2314917"/>
                  <a:gd name="connsiteX344" fmla="*/ 428457 w 1164307"/>
                  <a:gd name="connsiteY344" fmla="*/ 21811 h 2314917"/>
                  <a:gd name="connsiteX345" fmla="*/ 431813 w 1164307"/>
                  <a:gd name="connsiteY345" fmla="*/ 7497 h 2314917"/>
                  <a:gd name="connsiteX346" fmla="*/ 432703 w 1164307"/>
                  <a:gd name="connsiteY346" fmla="*/ 922 h 2314917"/>
                  <a:gd name="connsiteX347" fmla="*/ 447770 w 1164307"/>
                  <a:gd name="connsiteY347" fmla="*/ 14277 h 2314917"/>
                  <a:gd name="connsiteX348" fmla="*/ 453113 w 1164307"/>
                  <a:gd name="connsiteY348" fmla="*/ 19345 h 2314917"/>
                  <a:gd name="connsiteX349" fmla="*/ 477494 w 1164307"/>
                  <a:gd name="connsiteY349" fmla="*/ 22085 h 2314917"/>
                  <a:gd name="connsiteX350" fmla="*/ 490987 w 1164307"/>
                  <a:gd name="connsiteY350" fmla="*/ 21742 h 2314917"/>
                  <a:gd name="connsiteX351" fmla="*/ 490987 w 1164307"/>
                  <a:gd name="connsiteY351" fmla="*/ 21742 h 2314917"/>
                  <a:gd name="connsiteX352" fmla="*/ 495165 w 1164307"/>
                  <a:gd name="connsiteY352" fmla="*/ 21742 h 2314917"/>
                  <a:gd name="connsiteX353" fmla="*/ 524546 w 1164307"/>
                  <a:gd name="connsiteY353" fmla="*/ 24824 h 2314917"/>
                  <a:gd name="connsiteX354" fmla="*/ 539888 w 1164307"/>
                  <a:gd name="connsiteY354" fmla="*/ 56877 h 2314917"/>
                  <a:gd name="connsiteX355" fmla="*/ 542901 w 1164307"/>
                  <a:gd name="connsiteY355" fmla="*/ 67630 h 2314917"/>
                  <a:gd name="connsiteX356" fmla="*/ 547901 w 1164307"/>
                  <a:gd name="connsiteY356" fmla="*/ 69410 h 2314917"/>
                  <a:gd name="connsiteX357" fmla="*/ 547901 w 1164307"/>
                  <a:gd name="connsiteY357" fmla="*/ 69410 h 2314917"/>
                  <a:gd name="connsiteX358" fmla="*/ 553380 w 1164307"/>
                  <a:gd name="connsiteY358" fmla="*/ 51946 h 2314917"/>
                  <a:gd name="connsiteX359" fmla="*/ 553380 w 1164307"/>
                  <a:gd name="connsiteY359" fmla="*/ 51946 h 2314917"/>
                  <a:gd name="connsiteX360" fmla="*/ 556462 w 1164307"/>
                  <a:gd name="connsiteY360" fmla="*/ 37426 h 2314917"/>
                  <a:gd name="connsiteX361" fmla="*/ 561736 w 1164307"/>
                  <a:gd name="connsiteY361" fmla="*/ 22770 h 2314917"/>
                  <a:gd name="connsiteX362" fmla="*/ 565982 w 1164307"/>
                  <a:gd name="connsiteY362" fmla="*/ 15373 h 2314917"/>
                  <a:gd name="connsiteX363" fmla="*/ 607486 w 1164307"/>
                  <a:gd name="connsiteY363" fmla="*/ 12633 h 2314917"/>
                  <a:gd name="connsiteX364" fmla="*/ 632895 w 1164307"/>
                  <a:gd name="connsiteY364" fmla="*/ 15647 h 2314917"/>
                  <a:gd name="connsiteX365" fmla="*/ 637210 w 1164307"/>
                  <a:gd name="connsiteY365" fmla="*/ 18729 h 2314917"/>
                  <a:gd name="connsiteX366" fmla="*/ 641114 w 1164307"/>
                  <a:gd name="connsiteY366" fmla="*/ 22838 h 2314917"/>
                  <a:gd name="connsiteX367" fmla="*/ 648511 w 1164307"/>
                  <a:gd name="connsiteY367" fmla="*/ 33248 h 2314917"/>
                  <a:gd name="connsiteX368" fmla="*/ 655770 w 1164307"/>
                  <a:gd name="connsiteY368" fmla="*/ 42837 h 2314917"/>
                  <a:gd name="connsiteX369" fmla="*/ 672756 w 1164307"/>
                  <a:gd name="connsiteY369" fmla="*/ 63178 h 2314917"/>
                  <a:gd name="connsiteX370" fmla="*/ 684125 w 1164307"/>
                  <a:gd name="connsiteY370" fmla="*/ 82560 h 2314917"/>
                  <a:gd name="connsiteX371" fmla="*/ 722684 w 1164307"/>
                  <a:gd name="connsiteY371" fmla="*/ 116462 h 2314917"/>
                  <a:gd name="connsiteX372" fmla="*/ 738505 w 1164307"/>
                  <a:gd name="connsiteY372" fmla="*/ 128037 h 2314917"/>
                  <a:gd name="connsiteX373" fmla="*/ 783023 w 1164307"/>
                  <a:gd name="connsiteY373" fmla="*/ 136324 h 2314917"/>
                  <a:gd name="connsiteX374" fmla="*/ 790351 w 1164307"/>
                  <a:gd name="connsiteY374" fmla="*/ 136598 h 2314917"/>
                  <a:gd name="connsiteX375" fmla="*/ 826307 w 1164307"/>
                  <a:gd name="connsiteY375" fmla="*/ 160911 h 2314917"/>
                  <a:gd name="connsiteX376" fmla="*/ 838156 w 1164307"/>
                  <a:gd name="connsiteY376" fmla="*/ 169678 h 2314917"/>
                  <a:gd name="connsiteX377" fmla="*/ 875003 w 1164307"/>
                  <a:gd name="connsiteY377" fmla="*/ 189197 h 2314917"/>
                  <a:gd name="connsiteX378" fmla="*/ 932328 w 1164307"/>
                  <a:gd name="connsiteY378" fmla="*/ 219812 h 2314917"/>
                  <a:gd name="connsiteX379" fmla="*/ 935615 w 1164307"/>
                  <a:gd name="connsiteY379" fmla="*/ 225702 h 2314917"/>
                  <a:gd name="connsiteX380" fmla="*/ 937328 w 1164307"/>
                  <a:gd name="connsiteY380" fmla="*/ 236386 h 2314917"/>
                  <a:gd name="connsiteX381" fmla="*/ 918630 w 1164307"/>
                  <a:gd name="connsiteY381" fmla="*/ 264329 h 2314917"/>
                  <a:gd name="connsiteX382" fmla="*/ 910891 w 1164307"/>
                  <a:gd name="connsiteY382" fmla="*/ 275219 h 2314917"/>
                  <a:gd name="connsiteX383" fmla="*/ 904042 w 1164307"/>
                  <a:gd name="connsiteY383" fmla="*/ 291108 h 2314917"/>
                  <a:gd name="connsiteX384" fmla="*/ 896097 w 1164307"/>
                  <a:gd name="connsiteY384" fmla="*/ 309463 h 2314917"/>
                  <a:gd name="connsiteX385" fmla="*/ 885276 w 1164307"/>
                  <a:gd name="connsiteY385" fmla="*/ 321654 h 2314917"/>
                  <a:gd name="connsiteX386" fmla="*/ 877468 w 1164307"/>
                  <a:gd name="connsiteY386" fmla="*/ 330215 h 2314917"/>
                  <a:gd name="connsiteX387" fmla="*/ 875345 w 1164307"/>
                  <a:gd name="connsiteY387" fmla="*/ 336516 h 2314917"/>
                  <a:gd name="connsiteX388" fmla="*/ 876099 w 1164307"/>
                  <a:gd name="connsiteY388" fmla="*/ 340078 h 2314917"/>
                  <a:gd name="connsiteX389" fmla="*/ 878359 w 1164307"/>
                  <a:gd name="connsiteY389" fmla="*/ 342817 h 2314917"/>
                  <a:gd name="connsiteX390" fmla="*/ 881509 w 1164307"/>
                  <a:gd name="connsiteY390" fmla="*/ 343845 h 2314917"/>
                  <a:gd name="connsiteX391" fmla="*/ 892878 w 1164307"/>
                  <a:gd name="connsiteY391" fmla="*/ 344872 h 2314917"/>
                  <a:gd name="connsiteX392" fmla="*/ 927602 w 1164307"/>
                  <a:gd name="connsiteY392" fmla="*/ 347680 h 2314917"/>
                  <a:gd name="connsiteX393" fmla="*/ 950546 w 1164307"/>
                  <a:gd name="connsiteY393" fmla="*/ 355419 h 2314917"/>
                  <a:gd name="connsiteX394" fmla="*/ 951231 w 1164307"/>
                  <a:gd name="connsiteY394" fmla="*/ 355830 h 2314917"/>
                  <a:gd name="connsiteX395" fmla="*/ 952053 w 1164307"/>
                  <a:gd name="connsiteY395" fmla="*/ 355830 h 2314917"/>
                  <a:gd name="connsiteX396" fmla="*/ 984174 w 1164307"/>
                  <a:gd name="connsiteY396" fmla="*/ 355830 h 2314917"/>
                  <a:gd name="connsiteX397" fmla="*/ 999995 w 1164307"/>
                  <a:gd name="connsiteY397" fmla="*/ 360624 h 2314917"/>
                  <a:gd name="connsiteX398" fmla="*/ 1014994 w 1164307"/>
                  <a:gd name="connsiteY398" fmla="*/ 364528 h 2314917"/>
                  <a:gd name="connsiteX399" fmla="*/ 1028212 w 1164307"/>
                  <a:gd name="connsiteY399" fmla="*/ 354666 h 2314917"/>
                  <a:gd name="connsiteX400" fmla="*/ 1032047 w 1164307"/>
                  <a:gd name="connsiteY400" fmla="*/ 351447 h 2314917"/>
                  <a:gd name="connsiteX401" fmla="*/ 1032047 w 1164307"/>
                  <a:gd name="connsiteY401" fmla="*/ 351447 h 2314917"/>
                  <a:gd name="connsiteX402" fmla="*/ 1041499 w 1164307"/>
                  <a:gd name="connsiteY402" fmla="*/ 353844 h 2314917"/>
                  <a:gd name="connsiteX403" fmla="*/ 1042115 w 1164307"/>
                  <a:gd name="connsiteY403" fmla="*/ 354118 h 2314917"/>
                  <a:gd name="connsiteX404" fmla="*/ 1042800 w 1164307"/>
                  <a:gd name="connsiteY404" fmla="*/ 354049 h 2314917"/>
                  <a:gd name="connsiteX405" fmla="*/ 1061224 w 1164307"/>
                  <a:gd name="connsiteY405" fmla="*/ 348776 h 2314917"/>
                  <a:gd name="connsiteX406" fmla="*/ 1062045 w 1164307"/>
                  <a:gd name="connsiteY406" fmla="*/ 341036 h 2314917"/>
                  <a:gd name="connsiteX407" fmla="*/ 1062593 w 1164307"/>
                  <a:gd name="connsiteY407" fmla="*/ 333640 h 2314917"/>
                  <a:gd name="connsiteX408" fmla="*/ 1075332 w 1164307"/>
                  <a:gd name="connsiteY408" fmla="*/ 326037 h 2314917"/>
                  <a:gd name="connsiteX409" fmla="*/ 1088687 w 1164307"/>
                  <a:gd name="connsiteY409" fmla="*/ 317956 h 2314917"/>
                  <a:gd name="connsiteX410" fmla="*/ 1095468 w 1164307"/>
                  <a:gd name="connsiteY410" fmla="*/ 312134 h 2314917"/>
                  <a:gd name="connsiteX411" fmla="*/ 1110398 w 1164307"/>
                  <a:gd name="connsiteY411" fmla="*/ 297820 h 2314917"/>
                  <a:gd name="connsiteX412" fmla="*/ 1116905 w 1164307"/>
                  <a:gd name="connsiteY412" fmla="*/ 274397 h 2314917"/>
                  <a:gd name="connsiteX413" fmla="*/ 1120603 w 1164307"/>
                  <a:gd name="connsiteY413" fmla="*/ 252892 h 2314917"/>
                  <a:gd name="connsiteX414" fmla="*/ 1120740 w 1164307"/>
                  <a:gd name="connsiteY414" fmla="*/ 247618 h 2314917"/>
                  <a:gd name="connsiteX415" fmla="*/ 1135465 w 1164307"/>
                  <a:gd name="connsiteY415" fmla="*/ 243098 h 2314917"/>
                  <a:gd name="connsiteX416" fmla="*/ 1139848 w 1164307"/>
                  <a:gd name="connsiteY416" fmla="*/ 239742 h 2314917"/>
                  <a:gd name="connsiteX417" fmla="*/ 1144848 w 1164307"/>
                  <a:gd name="connsiteY417" fmla="*/ 240632 h 2314917"/>
                  <a:gd name="connsiteX418" fmla="*/ 1148136 w 1164307"/>
                  <a:gd name="connsiteY418" fmla="*/ 241248 h 2314917"/>
                  <a:gd name="connsiteX419" fmla="*/ 1148136 w 1164307"/>
                  <a:gd name="connsiteY419" fmla="*/ 241248 h 2314917"/>
                  <a:gd name="connsiteX420" fmla="*/ 1164573 w 1164307"/>
                  <a:gd name="connsiteY420" fmla="*/ 273986 h 2314917"/>
                  <a:gd name="connsiteX421" fmla="*/ 1165326 w 1164307"/>
                  <a:gd name="connsiteY421" fmla="*/ 278506 h 2314917"/>
                  <a:gd name="connsiteX422" fmla="*/ 1166765 w 1164307"/>
                  <a:gd name="connsiteY422" fmla="*/ 296930 h 2314917"/>
                  <a:gd name="connsiteX423" fmla="*/ 1167107 w 1164307"/>
                  <a:gd name="connsiteY423" fmla="*/ 308230 h 2314917"/>
                  <a:gd name="connsiteX424" fmla="*/ 1159436 w 1164307"/>
                  <a:gd name="connsiteY424" fmla="*/ 330763 h 2314917"/>
                  <a:gd name="connsiteX425" fmla="*/ 1157998 w 1164307"/>
                  <a:gd name="connsiteY425" fmla="*/ 333092 h 2314917"/>
                  <a:gd name="connsiteX426" fmla="*/ 1146903 w 1164307"/>
                  <a:gd name="connsiteY426" fmla="*/ 341790 h 2314917"/>
                  <a:gd name="connsiteX427" fmla="*/ 1130808 w 1164307"/>
                  <a:gd name="connsiteY427" fmla="*/ 350762 h 2314917"/>
                  <a:gd name="connsiteX428" fmla="*/ 1114097 w 1164307"/>
                  <a:gd name="connsiteY428" fmla="*/ 355488 h 2314917"/>
                  <a:gd name="connsiteX429" fmla="*/ 1114097 w 1164307"/>
                  <a:gd name="connsiteY429" fmla="*/ 355488 h 2314917"/>
                  <a:gd name="connsiteX430" fmla="*/ 1098139 w 1164307"/>
                  <a:gd name="connsiteY430" fmla="*/ 360350 h 2314917"/>
                  <a:gd name="connsiteX431" fmla="*/ 1081291 w 1164307"/>
                  <a:gd name="connsiteY431" fmla="*/ 377472 h 2314917"/>
                  <a:gd name="connsiteX432" fmla="*/ 1064100 w 1164307"/>
                  <a:gd name="connsiteY432" fmla="*/ 395074 h 2314917"/>
                  <a:gd name="connsiteX433" fmla="*/ 1064100 w 1164307"/>
                  <a:gd name="connsiteY433" fmla="*/ 395074 h 2314917"/>
                  <a:gd name="connsiteX434" fmla="*/ 1056155 w 1164307"/>
                  <a:gd name="connsiteY434" fmla="*/ 399183 h 2314917"/>
                  <a:gd name="connsiteX435" fmla="*/ 1045608 w 1164307"/>
                  <a:gd name="connsiteY435" fmla="*/ 405827 h 2314917"/>
                  <a:gd name="connsiteX436" fmla="*/ 1045608 w 1164307"/>
                  <a:gd name="connsiteY436" fmla="*/ 417333 h 2314917"/>
                  <a:gd name="connsiteX437" fmla="*/ 1046567 w 1164307"/>
                  <a:gd name="connsiteY437" fmla="*/ 420689 h 2314917"/>
                  <a:gd name="connsiteX438" fmla="*/ 1036910 w 1164307"/>
                  <a:gd name="connsiteY438" fmla="*/ 428291 h 2314917"/>
                  <a:gd name="connsiteX439" fmla="*/ 1021911 w 1164307"/>
                  <a:gd name="connsiteY439" fmla="*/ 440688 h 2314917"/>
                  <a:gd name="connsiteX440" fmla="*/ 1008830 w 1164307"/>
                  <a:gd name="connsiteY440" fmla="*/ 456098 h 2314917"/>
                  <a:gd name="connsiteX441" fmla="*/ 981160 w 1164307"/>
                  <a:gd name="connsiteY441" fmla="*/ 487465 h 2314917"/>
                  <a:gd name="connsiteX442" fmla="*/ 981160 w 1164307"/>
                  <a:gd name="connsiteY442" fmla="*/ 487465 h 2314917"/>
                  <a:gd name="connsiteX443" fmla="*/ 977599 w 1164307"/>
                  <a:gd name="connsiteY443" fmla="*/ 490616 h 2314917"/>
                  <a:gd name="connsiteX444" fmla="*/ 943286 w 1164307"/>
                  <a:gd name="connsiteY444" fmla="*/ 521436 h 2314917"/>
                  <a:gd name="connsiteX445" fmla="*/ 930068 w 1164307"/>
                  <a:gd name="connsiteY445" fmla="*/ 537051 h 2314917"/>
                  <a:gd name="connsiteX446" fmla="*/ 920548 w 1164307"/>
                  <a:gd name="connsiteY446" fmla="*/ 551639 h 2314917"/>
                  <a:gd name="connsiteX447" fmla="*/ 919110 w 1164307"/>
                  <a:gd name="connsiteY447" fmla="*/ 563282 h 2314917"/>
                  <a:gd name="connsiteX448" fmla="*/ 920479 w 1164307"/>
                  <a:gd name="connsiteY448" fmla="*/ 570063 h 2314917"/>
                  <a:gd name="connsiteX449" fmla="*/ 917945 w 1164307"/>
                  <a:gd name="connsiteY449" fmla="*/ 596088 h 2314917"/>
                  <a:gd name="connsiteX450" fmla="*/ 913219 w 1164307"/>
                  <a:gd name="connsiteY450" fmla="*/ 613416 h 2314917"/>
                  <a:gd name="connsiteX451" fmla="*/ 911918 w 1164307"/>
                  <a:gd name="connsiteY451" fmla="*/ 625881 h 2314917"/>
                  <a:gd name="connsiteX452" fmla="*/ 913288 w 1164307"/>
                  <a:gd name="connsiteY452" fmla="*/ 633072 h 2314917"/>
                  <a:gd name="connsiteX453" fmla="*/ 909247 w 1164307"/>
                  <a:gd name="connsiteY453" fmla="*/ 637798 h 2314917"/>
                  <a:gd name="connsiteX454" fmla="*/ 900001 w 1164307"/>
                  <a:gd name="connsiteY454" fmla="*/ 642387 h 2314917"/>
                  <a:gd name="connsiteX455" fmla="*/ 899453 w 1164307"/>
                  <a:gd name="connsiteY455" fmla="*/ 671083 h 2314917"/>
                  <a:gd name="connsiteX456" fmla="*/ 901302 w 1164307"/>
                  <a:gd name="connsiteY456" fmla="*/ 678891 h 2314917"/>
                  <a:gd name="connsiteX457" fmla="*/ 903836 w 1164307"/>
                  <a:gd name="connsiteY457" fmla="*/ 697794 h 2314917"/>
                  <a:gd name="connsiteX458" fmla="*/ 903015 w 1164307"/>
                  <a:gd name="connsiteY458" fmla="*/ 714163 h 2314917"/>
                  <a:gd name="connsiteX459" fmla="*/ 899179 w 1164307"/>
                  <a:gd name="connsiteY459" fmla="*/ 722793 h 2314917"/>
                  <a:gd name="connsiteX460" fmla="*/ 899179 w 1164307"/>
                  <a:gd name="connsiteY460" fmla="*/ 722793 h 2314917"/>
                  <a:gd name="connsiteX461" fmla="*/ 526738 w 1164307"/>
                  <a:gd name="connsiteY461" fmla="*/ 2288581 h 2314917"/>
                  <a:gd name="connsiteX462" fmla="*/ 519341 w 1164307"/>
                  <a:gd name="connsiteY462" fmla="*/ 2294266 h 2314917"/>
                  <a:gd name="connsiteX463" fmla="*/ 520916 w 1164307"/>
                  <a:gd name="connsiteY463" fmla="*/ 2302210 h 2314917"/>
                  <a:gd name="connsiteX464" fmla="*/ 535573 w 1164307"/>
                  <a:gd name="connsiteY464" fmla="*/ 2304881 h 2314917"/>
                  <a:gd name="connsiteX465" fmla="*/ 569475 w 1164307"/>
                  <a:gd name="connsiteY465" fmla="*/ 2297964 h 2314917"/>
                  <a:gd name="connsiteX466" fmla="*/ 581118 w 1164307"/>
                  <a:gd name="connsiteY466" fmla="*/ 2291252 h 2314917"/>
                  <a:gd name="connsiteX467" fmla="*/ 554818 w 1164307"/>
                  <a:gd name="connsiteY467" fmla="*/ 2292690 h 2314917"/>
                  <a:gd name="connsiteX468" fmla="*/ 526738 w 1164307"/>
                  <a:gd name="connsiteY468" fmla="*/ 2288581 h 2314917"/>
                  <a:gd name="connsiteX469" fmla="*/ 526738 w 1164307"/>
                  <a:gd name="connsiteY469" fmla="*/ 2288581 h 2314917"/>
                  <a:gd name="connsiteX470" fmla="*/ 381884 w 1164307"/>
                  <a:gd name="connsiteY470" fmla="*/ 2307484 h 2314917"/>
                  <a:gd name="connsiteX471" fmla="*/ 407499 w 1164307"/>
                  <a:gd name="connsiteY471" fmla="*/ 2314401 h 2314917"/>
                  <a:gd name="connsiteX472" fmla="*/ 422498 w 1164307"/>
                  <a:gd name="connsiteY472" fmla="*/ 2318784 h 2314917"/>
                  <a:gd name="connsiteX473" fmla="*/ 440305 w 1164307"/>
                  <a:gd name="connsiteY473" fmla="*/ 2313853 h 2314917"/>
                  <a:gd name="connsiteX474" fmla="*/ 469618 w 1164307"/>
                  <a:gd name="connsiteY474" fmla="*/ 2312278 h 2314917"/>
                  <a:gd name="connsiteX475" fmla="*/ 487288 w 1164307"/>
                  <a:gd name="connsiteY475" fmla="*/ 2305908 h 2314917"/>
                  <a:gd name="connsiteX476" fmla="*/ 497014 w 1164307"/>
                  <a:gd name="connsiteY476" fmla="*/ 2287896 h 2314917"/>
                  <a:gd name="connsiteX477" fmla="*/ 470166 w 1164307"/>
                  <a:gd name="connsiteY477" fmla="*/ 2291046 h 2314917"/>
                  <a:gd name="connsiteX478" fmla="*/ 440168 w 1164307"/>
                  <a:gd name="connsiteY478" fmla="*/ 2282896 h 2314917"/>
                  <a:gd name="connsiteX479" fmla="*/ 399965 w 1164307"/>
                  <a:gd name="connsiteY479" fmla="*/ 2255090 h 2314917"/>
                  <a:gd name="connsiteX480" fmla="*/ 361612 w 1164307"/>
                  <a:gd name="connsiteY480" fmla="*/ 2232146 h 2314917"/>
                  <a:gd name="connsiteX481" fmla="*/ 330381 w 1164307"/>
                  <a:gd name="connsiteY481" fmla="*/ 2195436 h 2314917"/>
                  <a:gd name="connsiteX482" fmla="*/ 309903 w 1164307"/>
                  <a:gd name="connsiteY482" fmla="*/ 2175985 h 2314917"/>
                  <a:gd name="connsiteX483" fmla="*/ 293328 w 1164307"/>
                  <a:gd name="connsiteY483" fmla="*/ 2170712 h 2314917"/>
                  <a:gd name="connsiteX484" fmla="*/ 303807 w 1164307"/>
                  <a:gd name="connsiteY484" fmla="*/ 2158589 h 2314917"/>
                  <a:gd name="connsiteX485" fmla="*/ 314491 w 1164307"/>
                  <a:gd name="connsiteY485" fmla="*/ 2164137 h 2314917"/>
                  <a:gd name="connsiteX486" fmla="*/ 309971 w 1164307"/>
                  <a:gd name="connsiteY486" fmla="*/ 2153179 h 2314917"/>
                  <a:gd name="connsiteX487" fmla="*/ 301410 w 1164307"/>
                  <a:gd name="connsiteY487" fmla="*/ 2136673 h 2314917"/>
                  <a:gd name="connsiteX488" fmla="*/ 292780 w 1164307"/>
                  <a:gd name="connsiteY488" fmla="*/ 2124482 h 2314917"/>
                  <a:gd name="connsiteX489" fmla="*/ 289288 w 1164307"/>
                  <a:gd name="connsiteY489" fmla="*/ 2121948 h 2314917"/>
                  <a:gd name="connsiteX490" fmla="*/ 288808 w 1164307"/>
                  <a:gd name="connsiteY490" fmla="*/ 2161671 h 2314917"/>
                  <a:gd name="connsiteX491" fmla="*/ 289014 w 1164307"/>
                  <a:gd name="connsiteY491" fmla="*/ 2216873 h 2314917"/>
                  <a:gd name="connsiteX492" fmla="*/ 292301 w 1164307"/>
                  <a:gd name="connsiteY492" fmla="*/ 2240639 h 2314917"/>
                  <a:gd name="connsiteX493" fmla="*/ 294904 w 1164307"/>
                  <a:gd name="connsiteY493" fmla="*/ 2259884 h 2314917"/>
                  <a:gd name="connsiteX494" fmla="*/ 296136 w 1164307"/>
                  <a:gd name="connsiteY494" fmla="*/ 2273239 h 2314917"/>
                  <a:gd name="connsiteX495" fmla="*/ 299698 w 1164307"/>
                  <a:gd name="connsiteY495" fmla="*/ 2288375 h 2314917"/>
                  <a:gd name="connsiteX496" fmla="*/ 305108 w 1164307"/>
                  <a:gd name="connsiteY496" fmla="*/ 2292279 h 2314917"/>
                  <a:gd name="connsiteX497" fmla="*/ 318532 w 1164307"/>
                  <a:gd name="connsiteY497" fmla="*/ 2294882 h 2314917"/>
                  <a:gd name="connsiteX498" fmla="*/ 342298 w 1164307"/>
                  <a:gd name="connsiteY498" fmla="*/ 2297210 h 2314917"/>
                  <a:gd name="connsiteX499" fmla="*/ 342298 w 1164307"/>
                  <a:gd name="connsiteY499" fmla="*/ 2297210 h 2314917"/>
                  <a:gd name="connsiteX500" fmla="*/ 365447 w 1164307"/>
                  <a:gd name="connsiteY500" fmla="*/ 2299470 h 2314917"/>
                  <a:gd name="connsiteX501" fmla="*/ 381884 w 1164307"/>
                  <a:gd name="connsiteY501" fmla="*/ 2307484 h 2314917"/>
                  <a:gd name="connsiteX502" fmla="*/ 381884 w 1164307"/>
                  <a:gd name="connsiteY502" fmla="*/ 2307484 h 231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Lst>
                <a:rect l="l" t="t" r="r" b="b"/>
                <a:pathLst>
                  <a:path w="1164307" h="2314917">
                    <a:moveTo>
                      <a:pt x="899179" y="722793"/>
                    </a:moveTo>
                    <a:cubicBezTo>
                      <a:pt x="893358" y="723888"/>
                      <a:pt x="887262" y="729436"/>
                      <a:pt x="885002" y="735668"/>
                    </a:cubicBezTo>
                    <a:cubicBezTo>
                      <a:pt x="881920" y="744435"/>
                      <a:pt x="877674" y="761968"/>
                      <a:pt x="881030" y="772652"/>
                    </a:cubicBezTo>
                    <a:cubicBezTo>
                      <a:pt x="884454" y="783405"/>
                      <a:pt x="886988" y="791897"/>
                      <a:pt x="886988" y="801760"/>
                    </a:cubicBezTo>
                    <a:cubicBezTo>
                      <a:pt x="886988" y="811622"/>
                      <a:pt x="873427" y="807992"/>
                      <a:pt x="886714" y="818129"/>
                    </a:cubicBezTo>
                    <a:cubicBezTo>
                      <a:pt x="900001" y="828333"/>
                      <a:pt x="907329" y="827991"/>
                      <a:pt x="920890" y="835388"/>
                    </a:cubicBezTo>
                    <a:cubicBezTo>
                      <a:pt x="934451" y="842716"/>
                      <a:pt x="945204" y="851483"/>
                      <a:pt x="952806" y="860523"/>
                    </a:cubicBezTo>
                    <a:cubicBezTo>
                      <a:pt x="960408" y="869564"/>
                      <a:pt x="966914" y="863605"/>
                      <a:pt x="966914" y="872988"/>
                    </a:cubicBezTo>
                    <a:cubicBezTo>
                      <a:pt x="966914" y="882303"/>
                      <a:pt x="954039" y="890932"/>
                      <a:pt x="953217" y="900247"/>
                    </a:cubicBezTo>
                    <a:cubicBezTo>
                      <a:pt x="952395" y="909561"/>
                      <a:pt x="952053" y="915520"/>
                      <a:pt x="956025" y="924012"/>
                    </a:cubicBezTo>
                    <a:cubicBezTo>
                      <a:pt x="959997" y="932505"/>
                      <a:pt x="961093" y="933327"/>
                      <a:pt x="968147" y="934765"/>
                    </a:cubicBezTo>
                    <a:cubicBezTo>
                      <a:pt x="975202" y="936203"/>
                      <a:pt x="983968" y="933943"/>
                      <a:pt x="989036" y="935929"/>
                    </a:cubicBezTo>
                    <a:cubicBezTo>
                      <a:pt x="994104" y="937915"/>
                      <a:pt x="998899" y="965037"/>
                      <a:pt x="996639" y="972091"/>
                    </a:cubicBezTo>
                    <a:cubicBezTo>
                      <a:pt x="994378" y="979146"/>
                      <a:pt x="973352" y="1006952"/>
                      <a:pt x="961435" y="1021677"/>
                    </a:cubicBezTo>
                    <a:cubicBezTo>
                      <a:pt x="949587" y="1036402"/>
                      <a:pt x="939930" y="1059003"/>
                      <a:pt x="926712" y="1065784"/>
                    </a:cubicBezTo>
                    <a:cubicBezTo>
                      <a:pt x="913425" y="1072564"/>
                      <a:pt x="902124" y="1081605"/>
                      <a:pt x="880071" y="1086125"/>
                    </a:cubicBezTo>
                    <a:cubicBezTo>
                      <a:pt x="858018" y="1090645"/>
                      <a:pt x="800967" y="1110438"/>
                      <a:pt x="781721" y="1113247"/>
                    </a:cubicBezTo>
                    <a:cubicBezTo>
                      <a:pt x="762476" y="1116054"/>
                      <a:pt x="749531" y="1121191"/>
                      <a:pt x="723506" y="1116054"/>
                    </a:cubicBezTo>
                    <a:cubicBezTo>
                      <a:pt x="697480" y="1110986"/>
                      <a:pt x="663030" y="1098521"/>
                      <a:pt x="659058" y="1105302"/>
                    </a:cubicBezTo>
                    <a:cubicBezTo>
                      <a:pt x="655086" y="1112082"/>
                      <a:pt x="657894" y="1131327"/>
                      <a:pt x="664674" y="1134684"/>
                    </a:cubicBezTo>
                    <a:cubicBezTo>
                      <a:pt x="671454" y="1138108"/>
                      <a:pt x="681659" y="1140368"/>
                      <a:pt x="678235" y="1144272"/>
                    </a:cubicBezTo>
                    <a:cubicBezTo>
                      <a:pt x="674810" y="1148244"/>
                      <a:pt x="667482" y="1145436"/>
                      <a:pt x="670290" y="1151052"/>
                    </a:cubicBezTo>
                    <a:cubicBezTo>
                      <a:pt x="673098" y="1156668"/>
                      <a:pt x="678783" y="1161257"/>
                      <a:pt x="674810" y="1164065"/>
                    </a:cubicBezTo>
                    <a:cubicBezTo>
                      <a:pt x="670838" y="1166873"/>
                      <a:pt x="666318" y="1168585"/>
                      <a:pt x="662962" y="1174201"/>
                    </a:cubicBezTo>
                    <a:cubicBezTo>
                      <a:pt x="659537" y="1179886"/>
                      <a:pt x="648237" y="1199063"/>
                      <a:pt x="649949" y="1205295"/>
                    </a:cubicBezTo>
                    <a:cubicBezTo>
                      <a:pt x="651661" y="1211528"/>
                      <a:pt x="662551" y="1218171"/>
                      <a:pt x="667619" y="1226664"/>
                    </a:cubicBezTo>
                    <a:cubicBezTo>
                      <a:pt x="672687" y="1235156"/>
                      <a:pt x="669057" y="1242485"/>
                      <a:pt x="660565" y="1246731"/>
                    </a:cubicBezTo>
                    <a:cubicBezTo>
                      <a:pt x="652072" y="1250977"/>
                      <a:pt x="624951" y="1260018"/>
                      <a:pt x="622690" y="1264538"/>
                    </a:cubicBezTo>
                    <a:cubicBezTo>
                      <a:pt x="620430" y="1269058"/>
                      <a:pt x="595843" y="1266250"/>
                      <a:pt x="588241" y="1266798"/>
                    </a:cubicBezTo>
                    <a:cubicBezTo>
                      <a:pt x="580638" y="1267346"/>
                      <a:pt x="579748" y="1273305"/>
                      <a:pt x="570708" y="1266524"/>
                    </a:cubicBezTo>
                    <a:cubicBezTo>
                      <a:pt x="561667" y="1259744"/>
                      <a:pt x="526327" y="1244471"/>
                      <a:pt x="519546" y="1245361"/>
                    </a:cubicBezTo>
                    <a:cubicBezTo>
                      <a:pt x="512766" y="1246183"/>
                      <a:pt x="506808" y="1245361"/>
                      <a:pt x="509958" y="1241663"/>
                    </a:cubicBezTo>
                    <a:cubicBezTo>
                      <a:pt x="513040" y="1237964"/>
                      <a:pt x="511944" y="1233444"/>
                      <a:pt x="505712" y="1234060"/>
                    </a:cubicBezTo>
                    <a:cubicBezTo>
                      <a:pt x="499479" y="1234608"/>
                      <a:pt x="493247" y="1240019"/>
                      <a:pt x="492973" y="1246800"/>
                    </a:cubicBezTo>
                    <a:cubicBezTo>
                      <a:pt x="492699" y="1253580"/>
                      <a:pt x="504205" y="1272414"/>
                      <a:pt x="502356" y="1288851"/>
                    </a:cubicBezTo>
                    <a:cubicBezTo>
                      <a:pt x="500507" y="1305220"/>
                      <a:pt x="491329" y="1322069"/>
                      <a:pt x="499137" y="1327274"/>
                    </a:cubicBezTo>
                    <a:cubicBezTo>
                      <a:pt x="506876" y="1332479"/>
                      <a:pt x="522834" y="1347272"/>
                      <a:pt x="524067" y="1350354"/>
                    </a:cubicBezTo>
                    <a:cubicBezTo>
                      <a:pt x="525368" y="1353436"/>
                      <a:pt x="526738" y="1355012"/>
                      <a:pt x="531258" y="1356039"/>
                    </a:cubicBezTo>
                    <a:cubicBezTo>
                      <a:pt x="535778" y="1356998"/>
                      <a:pt x="553037" y="1360833"/>
                      <a:pt x="554681" y="1356313"/>
                    </a:cubicBezTo>
                    <a:cubicBezTo>
                      <a:pt x="556393" y="1351792"/>
                      <a:pt x="558380" y="1348437"/>
                      <a:pt x="555092" y="1347683"/>
                    </a:cubicBezTo>
                    <a:cubicBezTo>
                      <a:pt x="551873" y="1346999"/>
                      <a:pt x="540984" y="1353779"/>
                      <a:pt x="544065" y="1346245"/>
                    </a:cubicBezTo>
                    <a:cubicBezTo>
                      <a:pt x="547147" y="1338780"/>
                      <a:pt x="559612" y="1339875"/>
                      <a:pt x="568516" y="1336930"/>
                    </a:cubicBezTo>
                    <a:cubicBezTo>
                      <a:pt x="577419" y="1333985"/>
                      <a:pt x="580638" y="1339327"/>
                      <a:pt x="584337" y="1346108"/>
                    </a:cubicBezTo>
                    <a:cubicBezTo>
                      <a:pt x="588035" y="1352888"/>
                      <a:pt x="583652" y="1359806"/>
                      <a:pt x="583378" y="1367887"/>
                    </a:cubicBezTo>
                    <a:cubicBezTo>
                      <a:pt x="583104" y="1375969"/>
                      <a:pt x="588035" y="1378914"/>
                      <a:pt x="583789" y="1381174"/>
                    </a:cubicBezTo>
                    <a:cubicBezTo>
                      <a:pt x="579543" y="1383434"/>
                      <a:pt x="555709" y="1381859"/>
                      <a:pt x="551599" y="1378366"/>
                    </a:cubicBezTo>
                    <a:cubicBezTo>
                      <a:pt x="547490" y="1374805"/>
                      <a:pt x="547764" y="1365079"/>
                      <a:pt x="541600" y="1364943"/>
                    </a:cubicBezTo>
                    <a:cubicBezTo>
                      <a:pt x="535367" y="1364805"/>
                      <a:pt x="530162" y="1361723"/>
                      <a:pt x="523245" y="1366518"/>
                    </a:cubicBezTo>
                    <a:cubicBezTo>
                      <a:pt x="516328" y="1371312"/>
                      <a:pt x="496260" y="1373983"/>
                      <a:pt x="502904" y="1379804"/>
                    </a:cubicBezTo>
                    <a:cubicBezTo>
                      <a:pt x="509547" y="1385626"/>
                      <a:pt x="513109" y="1388434"/>
                      <a:pt x="522149" y="1390283"/>
                    </a:cubicBezTo>
                    <a:cubicBezTo>
                      <a:pt x="531190" y="1392132"/>
                      <a:pt x="544887" y="1392132"/>
                      <a:pt x="544339" y="1396241"/>
                    </a:cubicBezTo>
                    <a:cubicBezTo>
                      <a:pt x="543792" y="1400351"/>
                      <a:pt x="512903" y="1410556"/>
                      <a:pt x="506397" y="1416788"/>
                    </a:cubicBezTo>
                    <a:cubicBezTo>
                      <a:pt x="499890" y="1423021"/>
                      <a:pt x="497356" y="1430623"/>
                      <a:pt x="492288" y="1436308"/>
                    </a:cubicBezTo>
                    <a:cubicBezTo>
                      <a:pt x="487220" y="1441992"/>
                      <a:pt x="480029" y="1443362"/>
                      <a:pt x="481672" y="1448567"/>
                    </a:cubicBezTo>
                    <a:cubicBezTo>
                      <a:pt x="483384" y="1453772"/>
                      <a:pt x="488384" y="1463772"/>
                      <a:pt x="488932" y="1466442"/>
                    </a:cubicBezTo>
                    <a:cubicBezTo>
                      <a:pt x="489480" y="1469114"/>
                      <a:pt x="489206" y="1481716"/>
                      <a:pt x="489206" y="1485688"/>
                    </a:cubicBezTo>
                    <a:cubicBezTo>
                      <a:pt x="489206" y="1489660"/>
                      <a:pt x="495028" y="1487811"/>
                      <a:pt x="489069" y="1493153"/>
                    </a:cubicBezTo>
                    <a:cubicBezTo>
                      <a:pt x="483111" y="1498495"/>
                      <a:pt x="470988" y="1504865"/>
                      <a:pt x="466605" y="1510549"/>
                    </a:cubicBezTo>
                    <a:cubicBezTo>
                      <a:pt x="462222" y="1516234"/>
                      <a:pt x="463317" y="1518083"/>
                      <a:pt x="464276" y="1521918"/>
                    </a:cubicBezTo>
                    <a:cubicBezTo>
                      <a:pt x="465235" y="1525754"/>
                      <a:pt x="470235" y="1534383"/>
                      <a:pt x="470920" y="1537602"/>
                    </a:cubicBezTo>
                    <a:cubicBezTo>
                      <a:pt x="471604" y="1540821"/>
                      <a:pt x="477015" y="1548355"/>
                      <a:pt x="463865" y="1545204"/>
                    </a:cubicBezTo>
                    <a:cubicBezTo>
                      <a:pt x="450715" y="1542123"/>
                      <a:pt x="434484" y="1537876"/>
                      <a:pt x="429826" y="1539725"/>
                    </a:cubicBezTo>
                    <a:cubicBezTo>
                      <a:pt x="425169" y="1541575"/>
                      <a:pt x="399006" y="1554861"/>
                      <a:pt x="388322" y="1562738"/>
                    </a:cubicBezTo>
                    <a:cubicBezTo>
                      <a:pt x="377570" y="1570682"/>
                      <a:pt x="376474" y="1585339"/>
                      <a:pt x="365721" y="1595544"/>
                    </a:cubicBezTo>
                    <a:cubicBezTo>
                      <a:pt x="354968" y="1605749"/>
                      <a:pt x="347092" y="1608831"/>
                      <a:pt x="347640" y="1614447"/>
                    </a:cubicBezTo>
                    <a:cubicBezTo>
                      <a:pt x="348188" y="1620131"/>
                      <a:pt x="354009" y="1620542"/>
                      <a:pt x="354283" y="1629857"/>
                    </a:cubicBezTo>
                    <a:cubicBezTo>
                      <a:pt x="354557" y="1639171"/>
                      <a:pt x="347503" y="1639171"/>
                      <a:pt x="355105" y="1649102"/>
                    </a:cubicBezTo>
                    <a:cubicBezTo>
                      <a:pt x="362707" y="1658964"/>
                      <a:pt x="368392" y="1660677"/>
                      <a:pt x="379145" y="1673142"/>
                    </a:cubicBezTo>
                    <a:cubicBezTo>
                      <a:pt x="389897" y="1685606"/>
                      <a:pt x="374077" y="1686976"/>
                      <a:pt x="396404" y="1691496"/>
                    </a:cubicBezTo>
                    <a:cubicBezTo>
                      <a:pt x="418731" y="1696017"/>
                      <a:pt x="442771" y="1697455"/>
                      <a:pt x="449209" y="1701701"/>
                    </a:cubicBezTo>
                    <a:cubicBezTo>
                      <a:pt x="455715" y="1705948"/>
                      <a:pt x="457153" y="1705399"/>
                      <a:pt x="457153" y="1710468"/>
                    </a:cubicBezTo>
                    <a:cubicBezTo>
                      <a:pt x="457153" y="1715536"/>
                      <a:pt x="461126" y="1725741"/>
                      <a:pt x="459140" y="1729713"/>
                    </a:cubicBezTo>
                    <a:cubicBezTo>
                      <a:pt x="457153" y="1733685"/>
                      <a:pt x="455167" y="1738206"/>
                      <a:pt x="450647" y="1740466"/>
                    </a:cubicBezTo>
                    <a:cubicBezTo>
                      <a:pt x="446127" y="1742726"/>
                      <a:pt x="428114" y="1748753"/>
                      <a:pt x="424279" y="1750876"/>
                    </a:cubicBezTo>
                    <a:cubicBezTo>
                      <a:pt x="420443" y="1752999"/>
                      <a:pt x="416950" y="1755396"/>
                      <a:pt x="420032" y="1756355"/>
                    </a:cubicBezTo>
                    <a:cubicBezTo>
                      <a:pt x="423114" y="1757314"/>
                      <a:pt x="426950" y="1753684"/>
                      <a:pt x="435853" y="1753410"/>
                    </a:cubicBezTo>
                    <a:cubicBezTo>
                      <a:pt x="444757" y="1753136"/>
                      <a:pt x="449414" y="1752725"/>
                      <a:pt x="450989" y="1754506"/>
                    </a:cubicBezTo>
                    <a:cubicBezTo>
                      <a:pt x="452565" y="1756355"/>
                      <a:pt x="455647" y="1757588"/>
                      <a:pt x="455784" y="1761697"/>
                    </a:cubicBezTo>
                    <a:cubicBezTo>
                      <a:pt x="455921" y="1765807"/>
                      <a:pt x="451263" y="1768889"/>
                      <a:pt x="447291" y="1773409"/>
                    </a:cubicBezTo>
                    <a:cubicBezTo>
                      <a:pt x="443319" y="1777929"/>
                      <a:pt x="404554" y="1798476"/>
                      <a:pt x="394966" y="1804160"/>
                    </a:cubicBezTo>
                    <a:cubicBezTo>
                      <a:pt x="385377" y="1809845"/>
                      <a:pt x="382843" y="1816420"/>
                      <a:pt x="374625" y="1823269"/>
                    </a:cubicBezTo>
                    <a:cubicBezTo>
                      <a:pt x="366406" y="1830049"/>
                      <a:pt x="356954" y="1830049"/>
                      <a:pt x="351338" y="1840802"/>
                    </a:cubicBezTo>
                    <a:cubicBezTo>
                      <a:pt x="345654" y="1851555"/>
                      <a:pt x="348530" y="1851006"/>
                      <a:pt x="344284" y="1856349"/>
                    </a:cubicBezTo>
                    <a:cubicBezTo>
                      <a:pt x="340038" y="1861691"/>
                      <a:pt x="327915" y="1865115"/>
                      <a:pt x="331819" y="1869909"/>
                    </a:cubicBezTo>
                    <a:cubicBezTo>
                      <a:pt x="335791" y="1874704"/>
                      <a:pt x="344558" y="1860321"/>
                      <a:pt x="347366" y="1864841"/>
                    </a:cubicBezTo>
                    <a:cubicBezTo>
                      <a:pt x="350174" y="1869361"/>
                      <a:pt x="346544" y="1875046"/>
                      <a:pt x="345654" y="1880936"/>
                    </a:cubicBezTo>
                    <a:cubicBezTo>
                      <a:pt x="344832" y="1886894"/>
                      <a:pt x="345928" y="1902715"/>
                      <a:pt x="339695" y="1908058"/>
                    </a:cubicBezTo>
                    <a:cubicBezTo>
                      <a:pt x="333463" y="1913400"/>
                      <a:pt x="311136" y="1925043"/>
                      <a:pt x="307506" y="1921892"/>
                    </a:cubicBezTo>
                    <a:cubicBezTo>
                      <a:pt x="303807" y="1918810"/>
                      <a:pt x="299561" y="1906071"/>
                      <a:pt x="294767" y="1901551"/>
                    </a:cubicBezTo>
                    <a:cubicBezTo>
                      <a:pt x="289973" y="1897031"/>
                      <a:pt x="279768" y="1886552"/>
                      <a:pt x="278946" y="1892511"/>
                    </a:cubicBezTo>
                    <a:cubicBezTo>
                      <a:pt x="278124" y="1898469"/>
                      <a:pt x="290246" y="1905249"/>
                      <a:pt x="286890" y="1908606"/>
                    </a:cubicBezTo>
                    <a:cubicBezTo>
                      <a:pt x="283466" y="1912030"/>
                      <a:pt x="261755" y="1910592"/>
                      <a:pt x="264289" y="1915112"/>
                    </a:cubicBezTo>
                    <a:cubicBezTo>
                      <a:pt x="266823" y="1919632"/>
                      <a:pt x="285178" y="1916208"/>
                      <a:pt x="292233" y="1920180"/>
                    </a:cubicBezTo>
                    <a:cubicBezTo>
                      <a:pt x="299287" y="1924152"/>
                      <a:pt x="300040" y="1927714"/>
                      <a:pt x="300177" y="1930248"/>
                    </a:cubicBezTo>
                    <a:cubicBezTo>
                      <a:pt x="300314" y="1932782"/>
                      <a:pt x="280247" y="1938467"/>
                      <a:pt x="276617" y="1942096"/>
                    </a:cubicBezTo>
                    <a:cubicBezTo>
                      <a:pt x="272919" y="1945795"/>
                      <a:pt x="268878" y="1956205"/>
                      <a:pt x="264152" y="1961890"/>
                    </a:cubicBezTo>
                    <a:cubicBezTo>
                      <a:pt x="259495" y="1967574"/>
                      <a:pt x="258742" y="1977231"/>
                      <a:pt x="258262" y="1982162"/>
                    </a:cubicBezTo>
                    <a:cubicBezTo>
                      <a:pt x="257851" y="1987093"/>
                      <a:pt x="249085" y="1989217"/>
                      <a:pt x="245249" y="1994422"/>
                    </a:cubicBezTo>
                    <a:cubicBezTo>
                      <a:pt x="241414" y="1999627"/>
                      <a:pt x="237031" y="2004764"/>
                      <a:pt x="240318" y="2005312"/>
                    </a:cubicBezTo>
                    <a:cubicBezTo>
                      <a:pt x="243537" y="2005859"/>
                      <a:pt x="251345" y="1991888"/>
                      <a:pt x="256824" y="1998805"/>
                    </a:cubicBezTo>
                    <a:cubicBezTo>
                      <a:pt x="262303" y="2005723"/>
                      <a:pt x="255797" y="2013736"/>
                      <a:pt x="259016" y="2020379"/>
                    </a:cubicBezTo>
                    <a:cubicBezTo>
                      <a:pt x="262303" y="2027022"/>
                      <a:pt x="265796" y="2028118"/>
                      <a:pt x="264221" y="2032228"/>
                    </a:cubicBezTo>
                    <a:cubicBezTo>
                      <a:pt x="262646" y="2036337"/>
                      <a:pt x="244154" y="2036337"/>
                      <a:pt x="238948" y="2037570"/>
                    </a:cubicBezTo>
                    <a:cubicBezTo>
                      <a:pt x="233743" y="2038871"/>
                      <a:pt x="220867" y="2046199"/>
                      <a:pt x="228744" y="2047158"/>
                    </a:cubicBezTo>
                    <a:cubicBezTo>
                      <a:pt x="236688" y="2048117"/>
                      <a:pt x="244290" y="2046610"/>
                      <a:pt x="251482" y="2045172"/>
                    </a:cubicBezTo>
                    <a:cubicBezTo>
                      <a:pt x="258673" y="2043734"/>
                      <a:pt x="263604" y="2041063"/>
                      <a:pt x="266755" y="2045720"/>
                    </a:cubicBezTo>
                    <a:cubicBezTo>
                      <a:pt x="269837" y="2050377"/>
                      <a:pt x="271823" y="2054897"/>
                      <a:pt x="279220" y="2067910"/>
                    </a:cubicBezTo>
                    <a:cubicBezTo>
                      <a:pt x="286548" y="2080923"/>
                      <a:pt x="295589" y="2084553"/>
                      <a:pt x="297027" y="2091333"/>
                    </a:cubicBezTo>
                    <a:cubicBezTo>
                      <a:pt x="298191" y="2096950"/>
                      <a:pt x="278192" y="2093662"/>
                      <a:pt x="264837" y="2092703"/>
                    </a:cubicBezTo>
                    <a:lnTo>
                      <a:pt x="263125" y="2091813"/>
                    </a:lnTo>
                    <a:cubicBezTo>
                      <a:pt x="244838" y="2081951"/>
                      <a:pt x="222169" y="2070787"/>
                      <a:pt x="216758" y="2069143"/>
                    </a:cubicBezTo>
                    <a:cubicBezTo>
                      <a:pt x="212169" y="2067773"/>
                      <a:pt x="193198" y="2068732"/>
                      <a:pt x="171830" y="2069828"/>
                    </a:cubicBezTo>
                    <a:cubicBezTo>
                      <a:pt x="145667" y="2071198"/>
                      <a:pt x="115737" y="2072773"/>
                      <a:pt x="106354" y="2070513"/>
                    </a:cubicBezTo>
                    <a:cubicBezTo>
                      <a:pt x="97382" y="2068389"/>
                      <a:pt x="96834" y="2065171"/>
                      <a:pt x="96150" y="2061541"/>
                    </a:cubicBezTo>
                    <a:cubicBezTo>
                      <a:pt x="95533" y="2058116"/>
                      <a:pt x="94848" y="2054555"/>
                      <a:pt x="90807" y="2050856"/>
                    </a:cubicBezTo>
                    <a:lnTo>
                      <a:pt x="90807" y="2050856"/>
                    </a:lnTo>
                    <a:cubicBezTo>
                      <a:pt x="87314" y="2047638"/>
                      <a:pt x="83342" y="2045172"/>
                      <a:pt x="79918" y="2042980"/>
                    </a:cubicBezTo>
                    <a:cubicBezTo>
                      <a:pt x="75466" y="2040172"/>
                      <a:pt x="71836" y="2037912"/>
                      <a:pt x="71973" y="2036132"/>
                    </a:cubicBezTo>
                    <a:cubicBezTo>
                      <a:pt x="72110" y="2034214"/>
                      <a:pt x="73343" y="2031406"/>
                      <a:pt x="74644" y="2028598"/>
                    </a:cubicBezTo>
                    <a:lnTo>
                      <a:pt x="74644" y="2028598"/>
                    </a:lnTo>
                    <a:cubicBezTo>
                      <a:pt x="76630" y="2024214"/>
                      <a:pt x="78616" y="2019831"/>
                      <a:pt x="77521" y="2016064"/>
                    </a:cubicBezTo>
                    <a:cubicBezTo>
                      <a:pt x="76630" y="2012982"/>
                      <a:pt x="74233" y="2011270"/>
                      <a:pt x="71905" y="2009558"/>
                    </a:cubicBezTo>
                    <a:lnTo>
                      <a:pt x="71905" y="2009558"/>
                    </a:lnTo>
                    <a:cubicBezTo>
                      <a:pt x="70192" y="2008325"/>
                      <a:pt x="68480" y="2007092"/>
                      <a:pt x="68754" y="2005723"/>
                    </a:cubicBezTo>
                    <a:cubicBezTo>
                      <a:pt x="69165" y="2003394"/>
                      <a:pt x="70329" y="2000928"/>
                      <a:pt x="71425" y="1998600"/>
                    </a:cubicBezTo>
                    <a:cubicBezTo>
                      <a:pt x="72863" y="1995586"/>
                      <a:pt x="74233" y="1992572"/>
                      <a:pt x="74439" y="1989491"/>
                    </a:cubicBezTo>
                    <a:cubicBezTo>
                      <a:pt x="74644" y="1986614"/>
                      <a:pt x="74507" y="1982299"/>
                      <a:pt x="74028" y="1978121"/>
                    </a:cubicBezTo>
                    <a:cubicBezTo>
                      <a:pt x="73617" y="1974560"/>
                      <a:pt x="72863" y="1970999"/>
                      <a:pt x="71836" y="1968191"/>
                    </a:cubicBezTo>
                    <a:cubicBezTo>
                      <a:pt x="70466" y="1964629"/>
                      <a:pt x="66357" y="1962369"/>
                      <a:pt x="61357" y="1961273"/>
                    </a:cubicBezTo>
                    <a:cubicBezTo>
                      <a:pt x="56015" y="1960109"/>
                      <a:pt x="49509" y="1960109"/>
                      <a:pt x="44920" y="1961136"/>
                    </a:cubicBezTo>
                    <a:cubicBezTo>
                      <a:pt x="41564" y="1961890"/>
                      <a:pt x="37660" y="1964629"/>
                      <a:pt x="33825" y="1967369"/>
                    </a:cubicBezTo>
                    <a:cubicBezTo>
                      <a:pt x="30948" y="1969423"/>
                      <a:pt x="28003" y="1971478"/>
                      <a:pt x="25675" y="1972437"/>
                    </a:cubicBezTo>
                    <a:lnTo>
                      <a:pt x="25675" y="1972437"/>
                    </a:lnTo>
                    <a:cubicBezTo>
                      <a:pt x="24442" y="1972916"/>
                      <a:pt x="23483" y="1972985"/>
                      <a:pt x="23072" y="1972026"/>
                    </a:cubicBezTo>
                    <a:cubicBezTo>
                      <a:pt x="21291" y="1967574"/>
                      <a:pt x="20470" y="1959150"/>
                      <a:pt x="19853" y="1952096"/>
                    </a:cubicBezTo>
                    <a:cubicBezTo>
                      <a:pt x="19237" y="1945521"/>
                      <a:pt x="18689" y="1939973"/>
                      <a:pt x="17182" y="1938192"/>
                    </a:cubicBezTo>
                    <a:cubicBezTo>
                      <a:pt x="16360" y="1937234"/>
                      <a:pt x="14169" y="1935179"/>
                      <a:pt x="11703" y="1932851"/>
                    </a:cubicBezTo>
                    <a:cubicBezTo>
                      <a:pt x="7388" y="1928810"/>
                      <a:pt x="1978" y="1923810"/>
                      <a:pt x="1978" y="1923810"/>
                    </a:cubicBezTo>
                    <a:cubicBezTo>
                      <a:pt x="1978" y="1923536"/>
                      <a:pt x="1909" y="1922303"/>
                      <a:pt x="1841" y="1920386"/>
                    </a:cubicBezTo>
                    <a:cubicBezTo>
                      <a:pt x="1361" y="1911824"/>
                      <a:pt x="197" y="1889292"/>
                      <a:pt x="1567" y="1883539"/>
                    </a:cubicBezTo>
                    <a:lnTo>
                      <a:pt x="2252" y="1880662"/>
                    </a:lnTo>
                    <a:lnTo>
                      <a:pt x="2252" y="1880662"/>
                    </a:lnTo>
                    <a:cubicBezTo>
                      <a:pt x="3484" y="1875046"/>
                      <a:pt x="4580" y="1870320"/>
                      <a:pt x="8552" y="1867581"/>
                    </a:cubicBezTo>
                    <a:cubicBezTo>
                      <a:pt x="10333" y="1866348"/>
                      <a:pt x="11908" y="1866690"/>
                      <a:pt x="13552" y="1867033"/>
                    </a:cubicBezTo>
                    <a:cubicBezTo>
                      <a:pt x="16497" y="1867649"/>
                      <a:pt x="19511" y="1868266"/>
                      <a:pt x="23689" y="1865457"/>
                    </a:cubicBezTo>
                    <a:cubicBezTo>
                      <a:pt x="26360" y="1863677"/>
                      <a:pt x="31565" y="1858266"/>
                      <a:pt x="37181" y="1852034"/>
                    </a:cubicBezTo>
                    <a:cubicBezTo>
                      <a:pt x="45742" y="1842514"/>
                      <a:pt x="55330" y="1830802"/>
                      <a:pt x="57933" y="1827378"/>
                    </a:cubicBezTo>
                    <a:cubicBezTo>
                      <a:pt x="60878" y="1823406"/>
                      <a:pt x="60398" y="1816283"/>
                      <a:pt x="59851" y="1809571"/>
                    </a:cubicBezTo>
                    <a:cubicBezTo>
                      <a:pt x="59508" y="1804914"/>
                      <a:pt x="59166" y="1800462"/>
                      <a:pt x="60056" y="1799024"/>
                    </a:cubicBezTo>
                    <a:cubicBezTo>
                      <a:pt x="61152" y="1797174"/>
                      <a:pt x="64782" y="1795668"/>
                      <a:pt x="67795" y="1794503"/>
                    </a:cubicBezTo>
                    <a:cubicBezTo>
                      <a:pt x="71494" y="1793065"/>
                      <a:pt x="74576" y="1791832"/>
                      <a:pt x="74576" y="1788819"/>
                    </a:cubicBezTo>
                    <a:cubicBezTo>
                      <a:pt x="74576" y="1787244"/>
                      <a:pt x="74302" y="1783134"/>
                      <a:pt x="73822" y="1778956"/>
                    </a:cubicBezTo>
                    <a:cubicBezTo>
                      <a:pt x="73480" y="1776148"/>
                      <a:pt x="73000" y="1773272"/>
                      <a:pt x="72384" y="1771080"/>
                    </a:cubicBezTo>
                    <a:cubicBezTo>
                      <a:pt x="71562" y="1768204"/>
                      <a:pt x="69097" y="1766286"/>
                      <a:pt x="66426" y="1764300"/>
                    </a:cubicBezTo>
                    <a:lnTo>
                      <a:pt x="66426" y="1764300"/>
                    </a:lnTo>
                    <a:cubicBezTo>
                      <a:pt x="63686" y="1762245"/>
                      <a:pt x="60741" y="1760054"/>
                      <a:pt x="61152" y="1757040"/>
                    </a:cubicBezTo>
                    <a:lnTo>
                      <a:pt x="61152" y="1757040"/>
                    </a:lnTo>
                    <a:lnTo>
                      <a:pt x="61426" y="1755054"/>
                    </a:lnTo>
                    <a:lnTo>
                      <a:pt x="61426" y="1755054"/>
                    </a:lnTo>
                    <a:cubicBezTo>
                      <a:pt x="62453" y="1746904"/>
                      <a:pt x="64439" y="1731699"/>
                      <a:pt x="70946" y="1727179"/>
                    </a:cubicBezTo>
                    <a:cubicBezTo>
                      <a:pt x="73617" y="1725330"/>
                      <a:pt x="77521" y="1723343"/>
                      <a:pt x="81561" y="1721220"/>
                    </a:cubicBezTo>
                    <a:cubicBezTo>
                      <a:pt x="90397" y="1716700"/>
                      <a:pt x="99711" y="1711906"/>
                      <a:pt x="99711" y="1706496"/>
                    </a:cubicBezTo>
                    <a:cubicBezTo>
                      <a:pt x="99711" y="1703824"/>
                      <a:pt x="98273" y="1700811"/>
                      <a:pt x="96697" y="1697592"/>
                    </a:cubicBezTo>
                    <a:cubicBezTo>
                      <a:pt x="94780" y="1693620"/>
                      <a:pt x="92725" y="1689305"/>
                      <a:pt x="94780" y="1688072"/>
                    </a:cubicBezTo>
                    <a:cubicBezTo>
                      <a:pt x="101081" y="1684442"/>
                      <a:pt x="105327" y="1677319"/>
                      <a:pt x="108751" y="1671635"/>
                    </a:cubicBezTo>
                    <a:cubicBezTo>
                      <a:pt x="109299" y="1670744"/>
                      <a:pt x="109779" y="1669922"/>
                      <a:pt x="110395" y="1668963"/>
                    </a:cubicBezTo>
                    <a:cubicBezTo>
                      <a:pt x="112861" y="1664991"/>
                      <a:pt x="110190" y="1656362"/>
                      <a:pt x="107519" y="1647869"/>
                    </a:cubicBezTo>
                    <a:cubicBezTo>
                      <a:pt x="105327" y="1640815"/>
                      <a:pt x="103135" y="1633829"/>
                      <a:pt x="104094" y="1632117"/>
                    </a:cubicBezTo>
                    <a:cubicBezTo>
                      <a:pt x="105327" y="1629857"/>
                      <a:pt x="107587" y="1627596"/>
                      <a:pt x="109710" y="1625473"/>
                    </a:cubicBezTo>
                    <a:cubicBezTo>
                      <a:pt x="112724" y="1622391"/>
                      <a:pt x="115463" y="1619652"/>
                      <a:pt x="115737" y="1616501"/>
                    </a:cubicBezTo>
                    <a:lnTo>
                      <a:pt x="115737" y="1616501"/>
                    </a:lnTo>
                    <a:cubicBezTo>
                      <a:pt x="115943" y="1614241"/>
                      <a:pt x="114162" y="1609926"/>
                      <a:pt x="112244" y="1605132"/>
                    </a:cubicBezTo>
                    <a:cubicBezTo>
                      <a:pt x="109847" y="1599173"/>
                      <a:pt x="107039" y="1592325"/>
                      <a:pt x="107724" y="1591503"/>
                    </a:cubicBezTo>
                    <a:cubicBezTo>
                      <a:pt x="108888" y="1590065"/>
                      <a:pt x="113203" y="1588078"/>
                      <a:pt x="117039" y="1586298"/>
                    </a:cubicBezTo>
                    <a:lnTo>
                      <a:pt x="117039" y="1586298"/>
                    </a:lnTo>
                    <a:cubicBezTo>
                      <a:pt x="120532" y="1584722"/>
                      <a:pt x="123750" y="1583284"/>
                      <a:pt x="125120" y="1581846"/>
                    </a:cubicBezTo>
                    <a:lnTo>
                      <a:pt x="125120" y="1581846"/>
                    </a:lnTo>
                    <a:cubicBezTo>
                      <a:pt x="126832" y="1580134"/>
                      <a:pt x="127791" y="1577463"/>
                      <a:pt x="128887" y="1574449"/>
                    </a:cubicBezTo>
                    <a:cubicBezTo>
                      <a:pt x="129778" y="1571984"/>
                      <a:pt x="130805" y="1569244"/>
                      <a:pt x="132175" y="1567326"/>
                    </a:cubicBezTo>
                    <a:cubicBezTo>
                      <a:pt x="132517" y="1566847"/>
                      <a:pt x="132791" y="1566299"/>
                      <a:pt x="132928" y="1565751"/>
                    </a:cubicBezTo>
                    <a:lnTo>
                      <a:pt x="132928" y="1565751"/>
                    </a:lnTo>
                    <a:cubicBezTo>
                      <a:pt x="133887" y="1562395"/>
                      <a:pt x="131353" y="1557258"/>
                      <a:pt x="128065" y="1552670"/>
                    </a:cubicBezTo>
                    <a:cubicBezTo>
                      <a:pt x="124983" y="1548424"/>
                      <a:pt x="121079" y="1544383"/>
                      <a:pt x="118751" y="1542739"/>
                    </a:cubicBezTo>
                    <a:cubicBezTo>
                      <a:pt x="118066" y="1542259"/>
                      <a:pt x="117381" y="1541917"/>
                      <a:pt x="116765" y="1541712"/>
                    </a:cubicBezTo>
                    <a:cubicBezTo>
                      <a:pt x="115737" y="1541438"/>
                      <a:pt x="114847" y="1541232"/>
                      <a:pt x="113546" y="1540890"/>
                    </a:cubicBezTo>
                    <a:cubicBezTo>
                      <a:pt x="105943" y="1538972"/>
                      <a:pt x="87178" y="1535411"/>
                      <a:pt x="87178" y="1534794"/>
                    </a:cubicBezTo>
                    <a:cubicBezTo>
                      <a:pt x="87246" y="1533767"/>
                      <a:pt x="87041" y="1532603"/>
                      <a:pt x="86835" y="1531301"/>
                    </a:cubicBezTo>
                    <a:cubicBezTo>
                      <a:pt x="86561" y="1529658"/>
                      <a:pt x="86219" y="1527671"/>
                      <a:pt x="86767" y="1526781"/>
                    </a:cubicBezTo>
                    <a:cubicBezTo>
                      <a:pt x="86767" y="1526781"/>
                      <a:pt x="98684" y="1527808"/>
                      <a:pt x="109573" y="1528699"/>
                    </a:cubicBezTo>
                    <a:cubicBezTo>
                      <a:pt x="119093" y="1529521"/>
                      <a:pt x="127928" y="1530206"/>
                      <a:pt x="130051" y="1529383"/>
                    </a:cubicBezTo>
                    <a:lnTo>
                      <a:pt x="130051" y="1529383"/>
                    </a:lnTo>
                    <a:cubicBezTo>
                      <a:pt x="133407" y="1528014"/>
                      <a:pt x="134092" y="1526165"/>
                      <a:pt x="135051" y="1523425"/>
                    </a:cubicBezTo>
                    <a:cubicBezTo>
                      <a:pt x="135462" y="1522261"/>
                      <a:pt x="135941" y="1520960"/>
                      <a:pt x="136900" y="1519453"/>
                    </a:cubicBezTo>
                    <a:cubicBezTo>
                      <a:pt x="137928" y="1517741"/>
                      <a:pt x="139297" y="1515960"/>
                      <a:pt x="140530" y="1514316"/>
                    </a:cubicBezTo>
                    <a:cubicBezTo>
                      <a:pt x="142653" y="1511577"/>
                      <a:pt x="144776" y="1509180"/>
                      <a:pt x="145324" y="1508700"/>
                    </a:cubicBezTo>
                    <a:cubicBezTo>
                      <a:pt x="145735" y="1508289"/>
                      <a:pt x="146078" y="1507673"/>
                      <a:pt x="146352" y="1506988"/>
                    </a:cubicBezTo>
                    <a:cubicBezTo>
                      <a:pt x="146694" y="1505960"/>
                      <a:pt x="146763" y="1504522"/>
                      <a:pt x="146489" y="1503016"/>
                    </a:cubicBezTo>
                    <a:lnTo>
                      <a:pt x="146489" y="1503016"/>
                    </a:lnTo>
                    <a:cubicBezTo>
                      <a:pt x="146146" y="1501577"/>
                      <a:pt x="145461" y="1500002"/>
                      <a:pt x="144160" y="1498701"/>
                    </a:cubicBezTo>
                    <a:lnTo>
                      <a:pt x="144160" y="1498701"/>
                    </a:lnTo>
                    <a:cubicBezTo>
                      <a:pt x="143201" y="1497742"/>
                      <a:pt x="141969" y="1496988"/>
                      <a:pt x="140325" y="1496440"/>
                    </a:cubicBezTo>
                    <a:cubicBezTo>
                      <a:pt x="137722" y="1495619"/>
                      <a:pt x="130188" y="1496304"/>
                      <a:pt x="122107" y="1497126"/>
                    </a:cubicBezTo>
                    <a:cubicBezTo>
                      <a:pt x="112587" y="1498016"/>
                      <a:pt x="102382" y="1499660"/>
                      <a:pt x="102313" y="1499386"/>
                    </a:cubicBezTo>
                    <a:cubicBezTo>
                      <a:pt x="102040" y="1497879"/>
                      <a:pt x="102656" y="1492400"/>
                      <a:pt x="103615" y="1486852"/>
                    </a:cubicBezTo>
                    <a:cubicBezTo>
                      <a:pt x="104574" y="1480825"/>
                      <a:pt x="105806" y="1474935"/>
                      <a:pt x="106491" y="1473908"/>
                    </a:cubicBezTo>
                    <a:cubicBezTo>
                      <a:pt x="106902" y="1473223"/>
                      <a:pt x="107861" y="1472058"/>
                      <a:pt x="109025" y="1470689"/>
                    </a:cubicBezTo>
                    <a:cubicBezTo>
                      <a:pt x="111628" y="1467607"/>
                      <a:pt x="114915" y="1463772"/>
                      <a:pt x="115463" y="1460416"/>
                    </a:cubicBezTo>
                    <a:cubicBezTo>
                      <a:pt x="115874" y="1458087"/>
                      <a:pt x="114710" y="1453498"/>
                      <a:pt x="112998" y="1449115"/>
                    </a:cubicBezTo>
                    <a:cubicBezTo>
                      <a:pt x="111080" y="1443978"/>
                      <a:pt x="108272" y="1438705"/>
                      <a:pt x="106765" y="1437540"/>
                    </a:cubicBezTo>
                    <a:cubicBezTo>
                      <a:pt x="105875" y="1436924"/>
                      <a:pt x="104300" y="1436170"/>
                      <a:pt x="102382" y="1435280"/>
                    </a:cubicBezTo>
                    <a:lnTo>
                      <a:pt x="102382" y="1435280"/>
                    </a:lnTo>
                    <a:cubicBezTo>
                      <a:pt x="99095" y="1433774"/>
                      <a:pt x="94232" y="1432267"/>
                      <a:pt x="94232" y="1431924"/>
                    </a:cubicBezTo>
                    <a:lnTo>
                      <a:pt x="94232" y="1431924"/>
                    </a:lnTo>
                    <a:cubicBezTo>
                      <a:pt x="94780" y="1430691"/>
                      <a:pt x="97725" y="1426856"/>
                      <a:pt x="100533" y="1423158"/>
                    </a:cubicBezTo>
                    <a:cubicBezTo>
                      <a:pt x="103683" y="1419048"/>
                      <a:pt x="106697" y="1415076"/>
                      <a:pt x="107245" y="1413432"/>
                    </a:cubicBezTo>
                    <a:cubicBezTo>
                      <a:pt x="108272" y="1410008"/>
                      <a:pt x="104094" y="1408364"/>
                      <a:pt x="98752" y="1406310"/>
                    </a:cubicBezTo>
                    <a:cubicBezTo>
                      <a:pt x="93341" y="1404186"/>
                      <a:pt x="86150" y="1401447"/>
                      <a:pt x="85465" y="1398913"/>
                    </a:cubicBezTo>
                    <a:cubicBezTo>
                      <a:pt x="84507" y="1395283"/>
                      <a:pt x="84370" y="1378503"/>
                      <a:pt x="85465" y="1364121"/>
                    </a:cubicBezTo>
                    <a:cubicBezTo>
                      <a:pt x="86219" y="1354532"/>
                      <a:pt x="87383" y="1346313"/>
                      <a:pt x="89027" y="1344875"/>
                    </a:cubicBezTo>
                    <a:cubicBezTo>
                      <a:pt x="91766" y="1342547"/>
                      <a:pt x="96697" y="1339738"/>
                      <a:pt x="100944" y="1337341"/>
                    </a:cubicBezTo>
                    <a:cubicBezTo>
                      <a:pt x="104916" y="1335150"/>
                      <a:pt x="108204" y="1333301"/>
                      <a:pt x="109299" y="1331794"/>
                    </a:cubicBezTo>
                    <a:cubicBezTo>
                      <a:pt x="111217" y="1329260"/>
                      <a:pt x="108272" y="1325219"/>
                      <a:pt x="104574" y="1320151"/>
                    </a:cubicBezTo>
                    <a:lnTo>
                      <a:pt x="104574" y="1320151"/>
                    </a:lnTo>
                    <a:cubicBezTo>
                      <a:pt x="100464" y="1314466"/>
                      <a:pt x="95191" y="1307138"/>
                      <a:pt x="95876" y="1304056"/>
                    </a:cubicBezTo>
                    <a:cubicBezTo>
                      <a:pt x="96560" y="1300974"/>
                      <a:pt x="97451" y="1293440"/>
                      <a:pt x="98204" y="1285016"/>
                    </a:cubicBezTo>
                    <a:cubicBezTo>
                      <a:pt x="99369" y="1273236"/>
                      <a:pt x="100396" y="1259812"/>
                      <a:pt x="100601" y="1255292"/>
                    </a:cubicBezTo>
                    <a:cubicBezTo>
                      <a:pt x="100738" y="1251593"/>
                      <a:pt x="99848" y="1248854"/>
                      <a:pt x="98889" y="1246183"/>
                    </a:cubicBezTo>
                    <a:cubicBezTo>
                      <a:pt x="97793" y="1243101"/>
                      <a:pt x="96766" y="1240087"/>
                      <a:pt x="98341" y="1235430"/>
                    </a:cubicBezTo>
                    <a:cubicBezTo>
                      <a:pt x="99711" y="1231390"/>
                      <a:pt x="102930" y="1227759"/>
                      <a:pt x="105806" y="1224609"/>
                    </a:cubicBezTo>
                    <a:cubicBezTo>
                      <a:pt x="109368" y="1220637"/>
                      <a:pt x="112450" y="1217212"/>
                      <a:pt x="112107" y="1213103"/>
                    </a:cubicBezTo>
                    <a:cubicBezTo>
                      <a:pt x="111833" y="1209815"/>
                      <a:pt x="109162" y="1206802"/>
                      <a:pt x="106628" y="1203857"/>
                    </a:cubicBezTo>
                    <a:cubicBezTo>
                      <a:pt x="104437" y="1201323"/>
                      <a:pt x="102313" y="1198857"/>
                      <a:pt x="102930" y="1198309"/>
                    </a:cubicBezTo>
                    <a:cubicBezTo>
                      <a:pt x="104300" y="1197008"/>
                      <a:pt x="106286" y="1196802"/>
                      <a:pt x="107998" y="1196666"/>
                    </a:cubicBezTo>
                    <a:cubicBezTo>
                      <a:pt x="111902" y="1196255"/>
                      <a:pt x="114984" y="1195981"/>
                      <a:pt x="114984" y="1190639"/>
                    </a:cubicBezTo>
                    <a:cubicBezTo>
                      <a:pt x="114984" y="1188995"/>
                      <a:pt x="114641" y="1186461"/>
                      <a:pt x="114231" y="1183448"/>
                    </a:cubicBezTo>
                    <a:cubicBezTo>
                      <a:pt x="113272" y="1176599"/>
                      <a:pt x="111970" y="1167216"/>
                      <a:pt x="114025" y="1163517"/>
                    </a:cubicBezTo>
                    <a:cubicBezTo>
                      <a:pt x="115121" y="1161531"/>
                      <a:pt x="116628" y="1161325"/>
                      <a:pt x="118066" y="1161120"/>
                    </a:cubicBezTo>
                    <a:cubicBezTo>
                      <a:pt x="120942" y="1160709"/>
                      <a:pt x="123613" y="1160298"/>
                      <a:pt x="125463" y="1155846"/>
                    </a:cubicBezTo>
                    <a:cubicBezTo>
                      <a:pt x="126559" y="1153175"/>
                      <a:pt x="126285" y="1147970"/>
                      <a:pt x="125874" y="1141738"/>
                    </a:cubicBezTo>
                    <a:cubicBezTo>
                      <a:pt x="125257" y="1131122"/>
                      <a:pt x="124435" y="1117082"/>
                      <a:pt x="129709" y="1111945"/>
                    </a:cubicBezTo>
                    <a:cubicBezTo>
                      <a:pt x="133065" y="1108726"/>
                      <a:pt x="138133" y="1107973"/>
                      <a:pt x="142859" y="1107288"/>
                    </a:cubicBezTo>
                    <a:cubicBezTo>
                      <a:pt x="151077" y="1106124"/>
                      <a:pt x="158474" y="1105028"/>
                      <a:pt x="159502" y="1094275"/>
                    </a:cubicBezTo>
                    <a:cubicBezTo>
                      <a:pt x="160529" y="1083385"/>
                      <a:pt x="153406" y="1046538"/>
                      <a:pt x="148406" y="1020513"/>
                    </a:cubicBezTo>
                    <a:cubicBezTo>
                      <a:pt x="146352" y="1009692"/>
                      <a:pt x="144571" y="1000788"/>
                      <a:pt x="143955" y="996473"/>
                    </a:cubicBezTo>
                    <a:cubicBezTo>
                      <a:pt x="142996" y="989967"/>
                      <a:pt x="143407" y="981611"/>
                      <a:pt x="144434" y="973598"/>
                    </a:cubicBezTo>
                    <a:cubicBezTo>
                      <a:pt x="145667" y="964009"/>
                      <a:pt x="147927" y="954764"/>
                      <a:pt x="150119" y="949216"/>
                    </a:cubicBezTo>
                    <a:cubicBezTo>
                      <a:pt x="152105" y="944353"/>
                      <a:pt x="157789" y="944353"/>
                      <a:pt x="162173" y="944353"/>
                    </a:cubicBezTo>
                    <a:lnTo>
                      <a:pt x="162173" y="944353"/>
                    </a:lnTo>
                    <a:cubicBezTo>
                      <a:pt x="166145" y="944353"/>
                      <a:pt x="169432" y="944353"/>
                      <a:pt x="171008" y="941545"/>
                    </a:cubicBezTo>
                    <a:cubicBezTo>
                      <a:pt x="171966" y="939902"/>
                      <a:pt x="172720" y="937779"/>
                      <a:pt x="173473" y="935587"/>
                    </a:cubicBezTo>
                    <a:cubicBezTo>
                      <a:pt x="174501" y="932710"/>
                      <a:pt x="175528" y="929697"/>
                      <a:pt x="176898" y="928395"/>
                    </a:cubicBezTo>
                    <a:cubicBezTo>
                      <a:pt x="177309" y="928053"/>
                      <a:pt x="178610" y="928053"/>
                      <a:pt x="179843" y="928121"/>
                    </a:cubicBezTo>
                    <a:cubicBezTo>
                      <a:pt x="183678" y="928259"/>
                      <a:pt x="187445" y="928395"/>
                      <a:pt x="188678" y="922711"/>
                    </a:cubicBezTo>
                    <a:cubicBezTo>
                      <a:pt x="189363" y="919492"/>
                      <a:pt x="189089" y="910862"/>
                      <a:pt x="188678" y="902438"/>
                    </a:cubicBezTo>
                    <a:cubicBezTo>
                      <a:pt x="188198" y="894014"/>
                      <a:pt x="187582" y="886069"/>
                      <a:pt x="187445" y="883878"/>
                    </a:cubicBezTo>
                    <a:cubicBezTo>
                      <a:pt x="187240" y="881344"/>
                      <a:pt x="185185" y="878673"/>
                      <a:pt x="182856" y="875659"/>
                    </a:cubicBezTo>
                    <a:lnTo>
                      <a:pt x="182856" y="875659"/>
                    </a:lnTo>
                    <a:cubicBezTo>
                      <a:pt x="179911" y="871892"/>
                      <a:pt x="176418" y="867372"/>
                      <a:pt x="177583" y="864427"/>
                    </a:cubicBezTo>
                    <a:cubicBezTo>
                      <a:pt x="179432" y="859701"/>
                      <a:pt x="182514" y="855866"/>
                      <a:pt x="185664" y="851825"/>
                    </a:cubicBezTo>
                    <a:cubicBezTo>
                      <a:pt x="186897" y="850250"/>
                      <a:pt x="188198" y="848606"/>
                      <a:pt x="189637" y="846620"/>
                    </a:cubicBezTo>
                    <a:cubicBezTo>
                      <a:pt x="192376" y="842784"/>
                      <a:pt x="196965" y="829292"/>
                      <a:pt x="200937" y="817649"/>
                    </a:cubicBezTo>
                    <a:cubicBezTo>
                      <a:pt x="204019" y="808677"/>
                      <a:pt x="206622" y="800869"/>
                      <a:pt x="206827" y="800801"/>
                    </a:cubicBezTo>
                    <a:cubicBezTo>
                      <a:pt x="207170" y="800596"/>
                      <a:pt x="209087" y="800253"/>
                      <a:pt x="211211" y="799911"/>
                    </a:cubicBezTo>
                    <a:cubicBezTo>
                      <a:pt x="216073" y="799089"/>
                      <a:pt x="221689" y="798062"/>
                      <a:pt x="222374" y="794431"/>
                    </a:cubicBezTo>
                    <a:cubicBezTo>
                      <a:pt x="222785" y="792240"/>
                      <a:pt x="221141" y="788268"/>
                      <a:pt x="219429" y="784021"/>
                    </a:cubicBezTo>
                    <a:cubicBezTo>
                      <a:pt x="217854" y="780255"/>
                      <a:pt x="216279" y="776282"/>
                      <a:pt x="216416" y="775255"/>
                    </a:cubicBezTo>
                    <a:cubicBezTo>
                      <a:pt x="216553" y="774433"/>
                      <a:pt x="217306" y="771488"/>
                      <a:pt x="218402" y="767653"/>
                    </a:cubicBezTo>
                    <a:cubicBezTo>
                      <a:pt x="221141" y="757448"/>
                      <a:pt x="225525" y="741284"/>
                      <a:pt x="224292" y="736970"/>
                    </a:cubicBezTo>
                    <a:cubicBezTo>
                      <a:pt x="223059" y="732655"/>
                      <a:pt x="219155" y="731696"/>
                      <a:pt x="215388" y="730669"/>
                    </a:cubicBezTo>
                    <a:cubicBezTo>
                      <a:pt x="213539" y="730189"/>
                      <a:pt x="211690" y="729710"/>
                      <a:pt x="211142" y="729025"/>
                    </a:cubicBezTo>
                    <a:cubicBezTo>
                      <a:pt x="209978" y="727381"/>
                      <a:pt x="208471" y="725189"/>
                      <a:pt x="207375" y="722861"/>
                    </a:cubicBezTo>
                    <a:cubicBezTo>
                      <a:pt x="206416" y="720738"/>
                      <a:pt x="205731" y="718546"/>
                      <a:pt x="206005" y="716560"/>
                    </a:cubicBezTo>
                    <a:cubicBezTo>
                      <a:pt x="206416" y="713273"/>
                      <a:pt x="206485" y="708615"/>
                      <a:pt x="206553" y="704643"/>
                    </a:cubicBezTo>
                    <a:cubicBezTo>
                      <a:pt x="206553" y="702040"/>
                      <a:pt x="206622" y="699780"/>
                      <a:pt x="206759" y="698547"/>
                    </a:cubicBezTo>
                    <a:cubicBezTo>
                      <a:pt x="207033" y="696082"/>
                      <a:pt x="204636" y="688137"/>
                      <a:pt x="202581" y="681288"/>
                    </a:cubicBezTo>
                    <a:cubicBezTo>
                      <a:pt x="201280" y="676974"/>
                      <a:pt x="200115" y="673138"/>
                      <a:pt x="200047" y="672111"/>
                    </a:cubicBezTo>
                    <a:cubicBezTo>
                      <a:pt x="199773" y="669371"/>
                      <a:pt x="196759" y="666084"/>
                      <a:pt x="194088" y="663207"/>
                    </a:cubicBezTo>
                    <a:cubicBezTo>
                      <a:pt x="192582" y="661564"/>
                      <a:pt x="191280" y="660125"/>
                      <a:pt x="191075" y="659646"/>
                    </a:cubicBezTo>
                    <a:lnTo>
                      <a:pt x="191075" y="659646"/>
                    </a:lnTo>
                    <a:cubicBezTo>
                      <a:pt x="190801" y="659029"/>
                      <a:pt x="190527" y="658413"/>
                      <a:pt x="190253" y="657865"/>
                    </a:cubicBezTo>
                    <a:lnTo>
                      <a:pt x="190253" y="657865"/>
                    </a:lnTo>
                    <a:cubicBezTo>
                      <a:pt x="189637" y="656701"/>
                      <a:pt x="189020" y="655468"/>
                      <a:pt x="189911" y="653756"/>
                    </a:cubicBezTo>
                    <a:cubicBezTo>
                      <a:pt x="190595" y="652386"/>
                      <a:pt x="192171" y="650742"/>
                      <a:pt x="193540" y="649236"/>
                    </a:cubicBezTo>
                    <a:cubicBezTo>
                      <a:pt x="196006" y="646633"/>
                      <a:pt x="198129" y="644304"/>
                      <a:pt x="197444" y="641702"/>
                    </a:cubicBezTo>
                    <a:cubicBezTo>
                      <a:pt x="197170" y="640606"/>
                      <a:pt x="194773" y="636908"/>
                      <a:pt x="191760" y="632045"/>
                    </a:cubicBezTo>
                    <a:cubicBezTo>
                      <a:pt x="186212" y="623210"/>
                      <a:pt x="178199" y="610471"/>
                      <a:pt x="178199" y="608416"/>
                    </a:cubicBezTo>
                    <a:cubicBezTo>
                      <a:pt x="178199" y="606362"/>
                      <a:pt x="178952" y="602869"/>
                      <a:pt x="180117" y="599444"/>
                    </a:cubicBezTo>
                    <a:lnTo>
                      <a:pt x="180117" y="599444"/>
                    </a:lnTo>
                    <a:cubicBezTo>
                      <a:pt x="181075" y="596499"/>
                      <a:pt x="182308" y="593760"/>
                      <a:pt x="183610" y="592185"/>
                    </a:cubicBezTo>
                    <a:cubicBezTo>
                      <a:pt x="184363" y="591294"/>
                      <a:pt x="185938" y="591157"/>
                      <a:pt x="187513" y="591020"/>
                    </a:cubicBezTo>
                    <a:cubicBezTo>
                      <a:pt x="190732" y="590746"/>
                      <a:pt x="193951" y="590404"/>
                      <a:pt x="196212" y="586500"/>
                    </a:cubicBezTo>
                    <a:lnTo>
                      <a:pt x="196212" y="586500"/>
                    </a:lnTo>
                    <a:cubicBezTo>
                      <a:pt x="198335" y="582802"/>
                      <a:pt x="196965" y="577802"/>
                      <a:pt x="195664" y="573145"/>
                    </a:cubicBezTo>
                    <a:cubicBezTo>
                      <a:pt x="194910" y="570337"/>
                      <a:pt x="194157" y="567665"/>
                      <a:pt x="194568" y="566844"/>
                    </a:cubicBezTo>
                    <a:cubicBezTo>
                      <a:pt x="195390" y="565131"/>
                      <a:pt x="196212" y="561433"/>
                      <a:pt x="197170" y="557324"/>
                    </a:cubicBezTo>
                    <a:cubicBezTo>
                      <a:pt x="198540" y="551365"/>
                      <a:pt x="200184" y="544448"/>
                      <a:pt x="201417" y="543284"/>
                    </a:cubicBezTo>
                    <a:cubicBezTo>
                      <a:pt x="202307" y="542393"/>
                      <a:pt x="204704" y="540681"/>
                      <a:pt x="207375" y="538763"/>
                    </a:cubicBezTo>
                    <a:cubicBezTo>
                      <a:pt x="212580" y="534996"/>
                      <a:pt x="218744" y="530545"/>
                      <a:pt x="219566" y="527737"/>
                    </a:cubicBezTo>
                    <a:cubicBezTo>
                      <a:pt x="220388" y="524860"/>
                      <a:pt x="218881" y="522737"/>
                      <a:pt x="217169" y="520340"/>
                    </a:cubicBezTo>
                    <a:lnTo>
                      <a:pt x="217169" y="520340"/>
                    </a:lnTo>
                    <a:cubicBezTo>
                      <a:pt x="216210" y="518970"/>
                      <a:pt x="215114" y="517532"/>
                      <a:pt x="215114" y="516368"/>
                    </a:cubicBezTo>
                    <a:cubicBezTo>
                      <a:pt x="215046" y="514861"/>
                      <a:pt x="215320" y="512532"/>
                      <a:pt x="215594" y="509930"/>
                    </a:cubicBezTo>
                    <a:cubicBezTo>
                      <a:pt x="216005" y="506231"/>
                      <a:pt x="216484" y="502190"/>
                      <a:pt x="216142" y="498903"/>
                    </a:cubicBezTo>
                    <a:cubicBezTo>
                      <a:pt x="215936" y="496917"/>
                      <a:pt x="215046" y="493492"/>
                      <a:pt x="213950" y="489520"/>
                    </a:cubicBezTo>
                    <a:cubicBezTo>
                      <a:pt x="212032" y="482329"/>
                      <a:pt x="209635" y="473357"/>
                      <a:pt x="210594" y="472055"/>
                    </a:cubicBezTo>
                    <a:cubicBezTo>
                      <a:pt x="212101" y="470069"/>
                      <a:pt x="215320" y="463289"/>
                      <a:pt x="218470" y="455892"/>
                    </a:cubicBezTo>
                    <a:cubicBezTo>
                      <a:pt x="221347" y="449112"/>
                      <a:pt x="224155" y="441715"/>
                      <a:pt x="225525" y="436852"/>
                    </a:cubicBezTo>
                    <a:cubicBezTo>
                      <a:pt x="226963" y="431784"/>
                      <a:pt x="227716" y="428360"/>
                      <a:pt x="228401" y="425209"/>
                    </a:cubicBezTo>
                    <a:cubicBezTo>
                      <a:pt x="229018" y="422196"/>
                      <a:pt x="229634" y="419319"/>
                      <a:pt x="230798" y="415347"/>
                    </a:cubicBezTo>
                    <a:cubicBezTo>
                      <a:pt x="231963" y="411306"/>
                      <a:pt x="239017" y="403224"/>
                      <a:pt x="246003" y="395211"/>
                    </a:cubicBezTo>
                    <a:cubicBezTo>
                      <a:pt x="251961" y="388362"/>
                      <a:pt x="257920" y="381582"/>
                      <a:pt x="260591" y="376719"/>
                    </a:cubicBezTo>
                    <a:cubicBezTo>
                      <a:pt x="263536" y="371377"/>
                      <a:pt x="269357" y="360282"/>
                      <a:pt x="274220" y="351036"/>
                    </a:cubicBezTo>
                    <a:cubicBezTo>
                      <a:pt x="278192" y="343502"/>
                      <a:pt x="281480" y="337133"/>
                      <a:pt x="282165" y="335968"/>
                    </a:cubicBezTo>
                    <a:cubicBezTo>
                      <a:pt x="282165" y="335968"/>
                      <a:pt x="284562" y="336311"/>
                      <a:pt x="286822" y="336653"/>
                    </a:cubicBezTo>
                    <a:lnTo>
                      <a:pt x="286822" y="336653"/>
                    </a:lnTo>
                    <a:cubicBezTo>
                      <a:pt x="289425" y="336996"/>
                      <a:pt x="291822" y="337338"/>
                      <a:pt x="293465" y="336585"/>
                    </a:cubicBezTo>
                    <a:cubicBezTo>
                      <a:pt x="293876" y="336379"/>
                      <a:pt x="294698" y="336174"/>
                      <a:pt x="295726" y="335831"/>
                    </a:cubicBezTo>
                    <a:cubicBezTo>
                      <a:pt x="299424" y="334736"/>
                      <a:pt x="304835" y="333092"/>
                      <a:pt x="307369" y="329188"/>
                    </a:cubicBezTo>
                    <a:cubicBezTo>
                      <a:pt x="309971" y="325216"/>
                      <a:pt x="308944" y="320695"/>
                      <a:pt x="308054" y="316860"/>
                    </a:cubicBezTo>
                    <a:cubicBezTo>
                      <a:pt x="307780" y="315696"/>
                      <a:pt x="307574" y="314600"/>
                      <a:pt x="307437" y="313846"/>
                    </a:cubicBezTo>
                    <a:cubicBezTo>
                      <a:pt x="307163" y="311244"/>
                      <a:pt x="304081" y="308025"/>
                      <a:pt x="300725" y="304464"/>
                    </a:cubicBezTo>
                    <a:lnTo>
                      <a:pt x="300725" y="304464"/>
                    </a:lnTo>
                    <a:cubicBezTo>
                      <a:pt x="297232" y="300834"/>
                      <a:pt x="293397" y="296793"/>
                      <a:pt x="293671" y="295492"/>
                    </a:cubicBezTo>
                    <a:cubicBezTo>
                      <a:pt x="294013" y="293779"/>
                      <a:pt x="293876" y="286383"/>
                      <a:pt x="293739" y="276657"/>
                    </a:cubicBezTo>
                    <a:cubicBezTo>
                      <a:pt x="293465" y="255768"/>
                      <a:pt x="292986" y="223715"/>
                      <a:pt x="295726" y="219264"/>
                    </a:cubicBezTo>
                    <a:cubicBezTo>
                      <a:pt x="297301" y="216661"/>
                      <a:pt x="299081" y="215360"/>
                      <a:pt x="300451" y="214264"/>
                    </a:cubicBezTo>
                    <a:cubicBezTo>
                      <a:pt x="303465" y="211935"/>
                      <a:pt x="305588" y="210292"/>
                      <a:pt x="305314" y="204265"/>
                    </a:cubicBezTo>
                    <a:cubicBezTo>
                      <a:pt x="305108" y="199539"/>
                      <a:pt x="302643" y="196662"/>
                      <a:pt x="300246" y="193854"/>
                    </a:cubicBezTo>
                    <a:cubicBezTo>
                      <a:pt x="298397" y="191663"/>
                      <a:pt x="296547" y="189471"/>
                      <a:pt x="296821" y="186595"/>
                    </a:cubicBezTo>
                    <a:cubicBezTo>
                      <a:pt x="297027" y="183923"/>
                      <a:pt x="299355" y="180088"/>
                      <a:pt x="302232" y="176253"/>
                    </a:cubicBezTo>
                    <a:cubicBezTo>
                      <a:pt x="306410" y="170705"/>
                      <a:pt x="311752" y="165500"/>
                      <a:pt x="314217" y="163993"/>
                    </a:cubicBezTo>
                    <a:lnTo>
                      <a:pt x="314217" y="163993"/>
                    </a:lnTo>
                    <a:cubicBezTo>
                      <a:pt x="315861" y="162966"/>
                      <a:pt x="322094" y="160363"/>
                      <a:pt x="329422" y="157281"/>
                    </a:cubicBezTo>
                    <a:cubicBezTo>
                      <a:pt x="340175" y="152761"/>
                      <a:pt x="353188" y="147282"/>
                      <a:pt x="358256" y="143995"/>
                    </a:cubicBezTo>
                    <a:cubicBezTo>
                      <a:pt x="360721" y="142419"/>
                      <a:pt x="362365" y="141734"/>
                      <a:pt x="363598" y="141323"/>
                    </a:cubicBezTo>
                    <a:cubicBezTo>
                      <a:pt x="367502" y="139817"/>
                      <a:pt x="368255" y="139474"/>
                      <a:pt x="369762" y="131598"/>
                    </a:cubicBezTo>
                    <a:cubicBezTo>
                      <a:pt x="370652" y="126735"/>
                      <a:pt x="374967" y="112764"/>
                      <a:pt x="378939" y="99956"/>
                    </a:cubicBezTo>
                    <a:cubicBezTo>
                      <a:pt x="382569" y="88176"/>
                      <a:pt x="385857" y="77424"/>
                      <a:pt x="386062" y="75163"/>
                    </a:cubicBezTo>
                    <a:cubicBezTo>
                      <a:pt x="386336" y="71602"/>
                      <a:pt x="380788" y="70301"/>
                      <a:pt x="372981" y="69273"/>
                    </a:cubicBezTo>
                    <a:cubicBezTo>
                      <a:pt x="374693" y="66465"/>
                      <a:pt x="376131" y="63931"/>
                      <a:pt x="377364" y="61808"/>
                    </a:cubicBezTo>
                    <a:cubicBezTo>
                      <a:pt x="379761" y="57767"/>
                      <a:pt x="380994" y="55644"/>
                      <a:pt x="382432" y="53658"/>
                    </a:cubicBezTo>
                    <a:cubicBezTo>
                      <a:pt x="384007" y="51535"/>
                      <a:pt x="385925" y="49480"/>
                      <a:pt x="389897" y="45097"/>
                    </a:cubicBezTo>
                    <a:cubicBezTo>
                      <a:pt x="391678" y="43179"/>
                      <a:pt x="393870" y="40782"/>
                      <a:pt x="396472" y="37906"/>
                    </a:cubicBezTo>
                    <a:cubicBezTo>
                      <a:pt x="397157" y="37152"/>
                      <a:pt x="402705" y="34755"/>
                      <a:pt x="408800" y="32152"/>
                    </a:cubicBezTo>
                    <a:cubicBezTo>
                      <a:pt x="417156" y="28591"/>
                      <a:pt x="426402" y="24619"/>
                      <a:pt x="428457" y="21811"/>
                    </a:cubicBezTo>
                    <a:cubicBezTo>
                      <a:pt x="430511" y="19003"/>
                      <a:pt x="431196" y="12976"/>
                      <a:pt x="431813" y="7497"/>
                    </a:cubicBezTo>
                    <a:cubicBezTo>
                      <a:pt x="432087" y="5031"/>
                      <a:pt x="432360" y="2634"/>
                      <a:pt x="432703" y="922"/>
                    </a:cubicBezTo>
                    <a:cubicBezTo>
                      <a:pt x="436333" y="3113"/>
                      <a:pt x="442976" y="9551"/>
                      <a:pt x="447770" y="14277"/>
                    </a:cubicBezTo>
                    <a:cubicBezTo>
                      <a:pt x="450031" y="16469"/>
                      <a:pt x="451948" y="18318"/>
                      <a:pt x="453113" y="19345"/>
                    </a:cubicBezTo>
                    <a:cubicBezTo>
                      <a:pt x="457222" y="22838"/>
                      <a:pt x="466125" y="22496"/>
                      <a:pt x="477494" y="22085"/>
                    </a:cubicBezTo>
                    <a:cubicBezTo>
                      <a:pt x="481535" y="21948"/>
                      <a:pt x="485987" y="21742"/>
                      <a:pt x="490987" y="21742"/>
                    </a:cubicBezTo>
                    <a:lnTo>
                      <a:pt x="490987" y="21742"/>
                    </a:lnTo>
                    <a:lnTo>
                      <a:pt x="495165" y="21742"/>
                    </a:lnTo>
                    <a:cubicBezTo>
                      <a:pt x="508246" y="21742"/>
                      <a:pt x="511670" y="21742"/>
                      <a:pt x="524546" y="24824"/>
                    </a:cubicBezTo>
                    <a:cubicBezTo>
                      <a:pt x="533313" y="26947"/>
                      <a:pt x="537285" y="45097"/>
                      <a:pt x="539888" y="56877"/>
                    </a:cubicBezTo>
                    <a:cubicBezTo>
                      <a:pt x="540984" y="61808"/>
                      <a:pt x="541805" y="65712"/>
                      <a:pt x="542901" y="67630"/>
                    </a:cubicBezTo>
                    <a:cubicBezTo>
                      <a:pt x="544271" y="70095"/>
                      <a:pt x="545983" y="70506"/>
                      <a:pt x="547901" y="69410"/>
                    </a:cubicBezTo>
                    <a:lnTo>
                      <a:pt x="547901" y="69410"/>
                    </a:lnTo>
                    <a:cubicBezTo>
                      <a:pt x="550503" y="67904"/>
                      <a:pt x="551942" y="60165"/>
                      <a:pt x="553380" y="51946"/>
                    </a:cubicBezTo>
                    <a:lnTo>
                      <a:pt x="553380" y="51946"/>
                    </a:lnTo>
                    <a:cubicBezTo>
                      <a:pt x="554339" y="46535"/>
                      <a:pt x="555366" y="40851"/>
                      <a:pt x="556462" y="37426"/>
                    </a:cubicBezTo>
                    <a:cubicBezTo>
                      <a:pt x="558037" y="32563"/>
                      <a:pt x="559886" y="27153"/>
                      <a:pt x="561736" y="22770"/>
                    </a:cubicBezTo>
                    <a:cubicBezTo>
                      <a:pt x="563379" y="18866"/>
                      <a:pt x="564955" y="15921"/>
                      <a:pt x="565982" y="15373"/>
                    </a:cubicBezTo>
                    <a:cubicBezTo>
                      <a:pt x="567968" y="14414"/>
                      <a:pt x="588926" y="12565"/>
                      <a:pt x="607486" y="12633"/>
                    </a:cubicBezTo>
                    <a:cubicBezTo>
                      <a:pt x="618855" y="12702"/>
                      <a:pt x="629060" y="13455"/>
                      <a:pt x="632895" y="15647"/>
                    </a:cubicBezTo>
                    <a:cubicBezTo>
                      <a:pt x="634402" y="16537"/>
                      <a:pt x="635840" y="17565"/>
                      <a:pt x="637210" y="18729"/>
                    </a:cubicBezTo>
                    <a:cubicBezTo>
                      <a:pt x="638580" y="19961"/>
                      <a:pt x="639881" y="21331"/>
                      <a:pt x="641114" y="22838"/>
                    </a:cubicBezTo>
                    <a:cubicBezTo>
                      <a:pt x="643922" y="26194"/>
                      <a:pt x="646319" y="29892"/>
                      <a:pt x="648511" y="33248"/>
                    </a:cubicBezTo>
                    <a:cubicBezTo>
                      <a:pt x="651113" y="37289"/>
                      <a:pt x="653373" y="40782"/>
                      <a:pt x="655770" y="42837"/>
                    </a:cubicBezTo>
                    <a:cubicBezTo>
                      <a:pt x="658921" y="45576"/>
                      <a:pt x="666112" y="53932"/>
                      <a:pt x="672756" y="63178"/>
                    </a:cubicBezTo>
                    <a:cubicBezTo>
                      <a:pt x="677481" y="69821"/>
                      <a:pt x="681865" y="76876"/>
                      <a:pt x="684125" y="82560"/>
                    </a:cubicBezTo>
                    <a:cubicBezTo>
                      <a:pt x="688234" y="92834"/>
                      <a:pt x="707616" y="106189"/>
                      <a:pt x="722684" y="116462"/>
                    </a:cubicBezTo>
                    <a:cubicBezTo>
                      <a:pt x="729738" y="121325"/>
                      <a:pt x="735765" y="125434"/>
                      <a:pt x="738505" y="128037"/>
                    </a:cubicBezTo>
                    <a:cubicBezTo>
                      <a:pt x="746313" y="135570"/>
                      <a:pt x="769736" y="136050"/>
                      <a:pt x="783023" y="136324"/>
                    </a:cubicBezTo>
                    <a:cubicBezTo>
                      <a:pt x="786242" y="136392"/>
                      <a:pt x="788844" y="136461"/>
                      <a:pt x="790351" y="136598"/>
                    </a:cubicBezTo>
                    <a:cubicBezTo>
                      <a:pt x="795008" y="137009"/>
                      <a:pt x="813637" y="151186"/>
                      <a:pt x="826307" y="160911"/>
                    </a:cubicBezTo>
                    <a:cubicBezTo>
                      <a:pt x="831718" y="165021"/>
                      <a:pt x="836101" y="168377"/>
                      <a:pt x="838156" y="169678"/>
                    </a:cubicBezTo>
                    <a:cubicBezTo>
                      <a:pt x="841101" y="171527"/>
                      <a:pt x="856990" y="179814"/>
                      <a:pt x="875003" y="189197"/>
                    </a:cubicBezTo>
                    <a:cubicBezTo>
                      <a:pt x="900343" y="202347"/>
                      <a:pt x="929862" y="217757"/>
                      <a:pt x="932328" y="219812"/>
                    </a:cubicBezTo>
                    <a:cubicBezTo>
                      <a:pt x="933766" y="221044"/>
                      <a:pt x="934862" y="223236"/>
                      <a:pt x="935615" y="225702"/>
                    </a:cubicBezTo>
                    <a:cubicBezTo>
                      <a:pt x="936848" y="229537"/>
                      <a:pt x="937328" y="233852"/>
                      <a:pt x="937328" y="236386"/>
                    </a:cubicBezTo>
                    <a:cubicBezTo>
                      <a:pt x="937328" y="238646"/>
                      <a:pt x="926438" y="253576"/>
                      <a:pt x="918630" y="264329"/>
                    </a:cubicBezTo>
                    <a:cubicBezTo>
                      <a:pt x="914932" y="269397"/>
                      <a:pt x="911918" y="273507"/>
                      <a:pt x="910891" y="275219"/>
                    </a:cubicBezTo>
                    <a:cubicBezTo>
                      <a:pt x="909316" y="277890"/>
                      <a:pt x="906713" y="284328"/>
                      <a:pt x="904042" y="291108"/>
                    </a:cubicBezTo>
                    <a:cubicBezTo>
                      <a:pt x="901097" y="298505"/>
                      <a:pt x="898015" y="306244"/>
                      <a:pt x="896097" y="309463"/>
                    </a:cubicBezTo>
                    <a:cubicBezTo>
                      <a:pt x="894043" y="312819"/>
                      <a:pt x="889454" y="317476"/>
                      <a:pt x="885276" y="321654"/>
                    </a:cubicBezTo>
                    <a:cubicBezTo>
                      <a:pt x="881989" y="324942"/>
                      <a:pt x="878975" y="328024"/>
                      <a:pt x="877468" y="330215"/>
                    </a:cubicBezTo>
                    <a:cubicBezTo>
                      <a:pt x="875962" y="332338"/>
                      <a:pt x="875345" y="334530"/>
                      <a:pt x="875345" y="336516"/>
                    </a:cubicBezTo>
                    <a:cubicBezTo>
                      <a:pt x="875345" y="337817"/>
                      <a:pt x="875619" y="339050"/>
                      <a:pt x="876099" y="340078"/>
                    </a:cubicBezTo>
                    <a:cubicBezTo>
                      <a:pt x="876646" y="341242"/>
                      <a:pt x="877400" y="342132"/>
                      <a:pt x="878359" y="342817"/>
                    </a:cubicBezTo>
                    <a:cubicBezTo>
                      <a:pt x="879318" y="343434"/>
                      <a:pt x="880413" y="343845"/>
                      <a:pt x="881509" y="343845"/>
                    </a:cubicBezTo>
                    <a:cubicBezTo>
                      <a:pt x="882468" y="343845"/>
                      <a:pt x="886988" y="344255"/>
                      <a:pt x="892878" y="344872"/>
                    </a:cubicBezTo>
                    <a:cubicBezTo>
                      <a:pt x="903768" y="345899"/>
                      <a:pt x="919315" y="347406"/>
                      <a:pt x="927602" y="347680"/>
                    </a:cubicBezTo>
                    <a:cubicBezTo>
                      <a:pt x="939519" y="348022"/>
                      <a:pt x="950546" y="355351"/>
                      <a:pt x="950546" y="355419"/>
                    </a:cubicBezTo>
                    <a:lnTo>
                      <a:pt x="951231" y="355830"/>
                    </a:lnTo>
                    <a:lnTo>
                      <a:pt x="952053" y="355830"/>
                    </a:lnTo>
                    <a:lnTo>
                      <a:pt x="984174" y="355830"/>
                    </a:lnTo>
                    <a:cubicBezTo>
                      <a:pt x="987324" y="355830"/>
                      <a:pt x="993968" y="358364"/>
                      <a:pt x="999995" y="360624"/>
                    </a:cubicBezTo>
                    <a:cubicBezTo>
                      <a:pt x="1006433" y="363090"/>
                      <a:pt x="1012322" y="365282"/>
                      <a:pt x="1014994" y="364528"/>
                    </a:cubicBezTo>
                    <a:cubicBezTo>
                      <a:pt x="1018007" y="363638"/>
                      <a:pt x="1023966" y="358433"/>
                      <a:pt x="1028212" y="354666"/>
                    </a:cubicBezTo>
                    <a:cubicBezTo>
                      <a:pt x="1029993" y="353091"/>
                      <a:pt x="1031499" y="351789"/>
                      <a:pt x="1032047" y="351447"/>
                    </a:cubicBezTo>
                    <a:lnTo>
                      <a:pt x="1032047" y="351447"/>
                    </a:lnTo>
                    <a:cubicBezTo>
                      <a:pt x="1033075" y="350762"/>
                      <a:pt x="1041499" y="353844"/>
                      <a:pt x="1041499" y="353844"/>
                    </a:cubicBezTo>
                    <a:lnTo>
                      <a:pt x="1042115" y="354118"/>
                    </a:lnTo>
                    <a:lnTo>
                      <a:pt x="1042800" y="354049"/>
                    </a:lnTo>
                    <a:cubicBezTo>
                      <a:pt x="1042869" y="354049"/>
                      <a:pt x="1059032" y="352543"/>
                      <a:pt x="1061224" y="348776"/>
                    </a:cubicBezTo>
                    <a:cubicBezTo>
                      <a:pt x="1062251" y="346995"/>
                      <a:pt x="1062182" y="344119"/>
                      <a:pt x="1062045" y="341036"/>
                    </a:cubicBezTo>
                    <a:cubicBezTo>
                      <a:pt x="1061977" y="338160"/>
                      <a:pt x="1061840" y="334873"/>
                      <a:pt x="1062593" y="333640"/>
                    </a:cubicBezTo>
                    <a:cubicBezTo>
                      <a:pt x="1063347" y="332407"/>
                      <a:pt x="1069374" y="329188"/>
                      <a:pt x="1075332" y="326037"/>
                    </a:cubicBezTo>
                    <a:cubicBezTo>
                      <a:pt x="1081017" y="323024"/>
                      <a:pt x="1086564" y="320010"/>
                      <a:pt x="1088687" y="317956"/>
                    </a:cubicBezTo>
                    <a:cubicBezTo>
                      <a:pt x="1089920" y="316723"/>
                      <a:pt x="1092523" y="314531"/>
                      <a:pt x="1095468" y="312134"/>
                    </a:cubicBezTo>
                    <a:cubicBezTo>
                      <a:pt x="1101426" y="307203"/>
                      <a:pt x="1108755" y="301108"/>
                      <a:pt x="1110398" y="297820"/>
                    </a:cubicBezTo>
                    <a:cubicBezTo>
                      <a:pt x="1111631" y="295286"/>
                      <a:pt x="1114576" y="284807"/>
                      <a:pt x="1116905" y="274397"/>
                    </a:cubicBezTo>
                    <a:cubicBezTo>
                      <a:pt x="1118823" y="265904"/>
                      <a:pt x="1120398" y="257343"/>
                      <a:pt x="1120603" y="252892"/>
                    </a:cubicBezTo>
                    <a:cubicBezTo>
                      <a:pt x="1120672" y="251248"/>
                      <a:pt x="1120740" y="249467"/>
                      <a:pt x="1120740" y="247618"/>
                    </a:cubicBezTo>
                    <a:cubicBezTo>
                      <a:pt x="1124370" y="247070"/>
                      <a:pt x="1130397" y="245769"/>
                      <a:pt x="1135465" y="243098"/>
                    </a:cubicBezTo>
                    <a:cubicBezTo>
                      <a:pt x="1138068" y="241728"/>
                      <a:pt x="1139164" y="240564"/>
                      <a:pt x="1139848" y="239742"/>
                    </a:cubicBezTo>
                    <a:cubicBezTo>
                      <a:pt x="1140602" y="239810"/>
                      <a:pt x="1142109" y="240153"/>
                      <a:pt x="1144848" y="240632"/>
                    </a:cubicBezTo>
                    <a:lnTo>
                      <a:pt x="1148136" y="241248"/>
                    </a:lnTo>
                    <a:lnTo>
                      <a:pt x="1148136" y="241248"/>
                    </a:lnTo>
                    <a:cubicBezTo>
                      <a:pt x="1159642" y="243372"/>
                      <a:pt x="1162655" y="262138"/>
                      <a:pt x="1164573" y="273986"/>
                    </a:cubicBezTo>
                    <a:cubicBezTo>
                      <a:pt x="1164847" y="275630"/>
                      <a:pt x="1165052" y="277137"/>
                      <a:pt x="1165326" y="278506"/>
                    </a:cubicBezTo>
                    <a:cubicBezTo>
                      <a:pt x="1166628" y="285766"/>
                      <a:pt x="1166696" y="290971"/>
                      <a:pt x="1166765" y="296930"/>
                    </a:cubicBezTo>
                    <a:cubicBezTo>
                      <a:pt x="1166765" y="300354"/>
                      <a:pt x="1166833" y="303984"/>
                      <a:pt x="1167107" y="308230"/>
                    </a:cubicBezTo>
                    <a:cubicBezTo>
                      <a:pt x="1167655" y="317750"/>
                      <a:pt x="1162655" y="325627"/>
                      <a:pt x="1159436" y="330763"/>
                    </a:cubicBezTo>
                    <a:cubicBezTo>
                      <a:pt x="1158957" y="331517"/>
                      <a:pt x="1158546" y="332201"/>
                      <a:pt x="1157998" y="333092"/>
                    </a:cubicBezTo>
                    <a:cubicBezTo>
                      <a:pt x="1156697" y="335283"/>
                      <a:pt x="1152176" y="338502"/>
                      <a:pt x="1146903" y="341790"/>
                    </a:cubicBezTo>
                    <a:cubicBezTo>
                      <a:pt x="1141492" y="345146"/>
                      <a:pt x="1135260" y="348502"/>
                      <a:pt x="1130808" y="350762"/>
                    </a:cubicBezTo>
                    <a:cubicBezTo>
                      <a:pt x="1126699" y="352885"/>
                      <a:pt x="1120192" y="354186"/>
                      <a:pt x="1114097" y="355488"/>
                    </a:cubicBezTo>
                    <a:lnTo>
                      <a:pt x="1114097" y="355488"/>
                    </a:lnTo>
                    <a:cubicBezTo>
                      <a:pt x="1107522" y="356857"/>
                      <a:pt x="1101358" y="358090"/>
                      <a:pt x="1098139" y="360350"/>
                    </a:cubicBezTo>
                    <a:cubicBezTo>
                      <a:pt x="1095194" y="362405"/>
                      <a:pt x="1088345" y="369870"/>
                      <a:pt x="1081291" y="377472"/>
                    </a:cubicBezTo>
                    <a:cubicBezTo>
                      <a:pt x="1074099" y="385280"/>
                      <a:pt x="1066771" y="393225"/>
                      <a:pt x="1064100" y="395074"/>
                    </a:cubicBezTo>
                    <a:lnTo>
                      <a:pt x="1064100" y="395074"/>
                    </a:lnTo>
                    <a:cubicBezTo>
                      <a:pt x="1061840" y="396649"/>
                      <a:pt x="1058895" y="397951"/>
                      <a:pt x="1056155" y="399183"/>
                    </a:cubicBezTo>
                    <a:cubicBezTo>
                      <a:pt x="1051841" y="401101"/>
                      <a:pt x="1047800" y="402882"/>
                      <a:pt x="1045608" y="405827"/>
                    </a:cubicBezTo>
                    <a:cubicBezTo>
                      <a:pt x="1042731" y="409662"/>
                      <a:pt x="1044238" y="413703"/>
                      <a:pt x="1045608" y="417333"/>
                    </a:cubicBezTo>
                    <a:cubicBezTo>
                      <a:pt x="1046087" y="418634"/>
                      <a:pt x="1046567" y="419936"/>
                      <a:pt x="1046567" y="420689"/>
                    </a:cubicBezTo>
                    <a:cubicBezTo>
                      <a:pt x="1046567" y="421168"/>
                      <a:pt x="1042115" y="424456"/>
                      <a:pt x="1036910" y="428291"/>
                    </a:cubicBezTo>
                    <a:cubicBezTo>
                      <a:pt x="1031636" y="432195"/>
                      <a:pt x="1025678" y="436510"/>
                      <a:pt x="1021911" y="440688"/>
                    </a:cubicBezTo>
                    <a:cubicBezTo>
                      <a:pt x="1019103" y="443769"/>
                      <a:pt x="1014309" y="449523"/>
                      <a:pt x="1008830" y="456098"/>
                    </a:cubicBezTo>
                    <a:cubicBezTo>
                      <a:pt x="998899" y="468015"/>
                      <a:pt x="986708" y="482603"/>
                      <a:pt x="981160" y="487465"/>
                    </a:cubicBezTo>
                    <a:lnTo>
                      <a:pt x="981160" y="487465"/>
                    </a:lnTo>
                    <a:lnTo>
                      <a:pt x="977599" y="490616"/>
                    </a:lnTo>
                    <a:cubicBezTo>
                      <a:pt x="967805" y="499177"/>
                      <a:pt x="951710" y="513354"/>
                      <a:pt x="943286" y="521436"/>
                    </a:cubicBezTo>
                    <a:cubicBezTo>
                      <a:pt x="938355" y="526161"/>
                      <a:pt x="933903" y="531709"/>
                      <a:pt x="930068" y="537051"/>
                    </a:cubicBezTo>
                    <a:cubicBezTo>
                      <a:pt x="926232" y="542393"/>
                      <a:pt x="923013" y="547530"/>
                      <a:pt x="920548" y="551639"/>
                    </a:cubicBezTo>
                    <a:cubicBezTo>
                      <a:pt x="916849" y="557666"/>
                      <a:pt x="917740" y="559926"/>
                      <a:pt x="919110" y="563282"/>
                    </a:cubicBezTo>
                    <a:cubicBezTo>
                      <a:pt x="919726" y="564789"/>
                      <a:pt x="920479" y="566707"/>
                      <a:pt x="920479" y="570063"/>
                    </a:cubicBezTo>
                    <a:cubicBezTo>
                      <a:pt x="920479" y="575473"/>
                      <a:pt x="919589" y="586226"/>
                      <a:pt x="917945" y="596088"/>
                    </a:cubicBezTo>
                    <a:cubicBezTo>
                      <a:pt x="916781" y="603143"/>
                      <a:pt x="915137" y="609718"/>
                      <a:pt x="913219" y="613416"/>
                    </a:cubicBezTo>
                    <a:cubicBezTo>
                      <a:pt x="909658" y="620196"/>
                      <a:pt x="910548" y="622456"/>
                      <a:pt x="911918" y="625881"/>
                    </a:cubicBezTo>
                    <a:cubicBezTo>
                      <a:pt x="912534" y="627456"/>
                      <a:pt x="913288" y="629442"/>
                      <a:pt x="913288" y="633072"/>
                    </a:cubicBezTo>
                    <a:cubicBezTo>
                      <a:pt x="913288" y="636908"/>
                      <a:pt x="911507" y="637319"/>
                      <a:pt x="909247" y="637798"/>
                    </a:cubicBezTo>
                    <a:cubicBezTo>
                      <a:pt x="906439" y="638414"/>
                      <a:pt x="903152" y="639168"/>
                      <a:pt x="900001" y="642387"/>
                    </a:cubicBezTo>
                    <a:cubicBezTo>
                      <a:pt x="893769" y="648619"/>
                      <a:pt x="896577" y="659714"/>
                      <a:pt x="899453" y="671083"/>
                    </a:cubicBezTo>
                    <a:cubicBezTo>
                      <a:pt x="900138" y="673686"/>
                      <a:pt x="900755" y="676289"/>
                      <a:pt x="901302" y="678891"/>
                    </a:cubicBezTo>
                    <a:cubicBezTo>
                      <a:pt x="902672" y="685329"/>
                      <a:pt x="903562" y="691767"/>
                      <a:pt x="903836" y="697794"/>
                    </a:cubicBezTo>
                    <a:cubicBezTo>
                      <a:pt x="904110" y="703684"/>
                      <a:pt x="903836" y="709300"/>
                      <a:pt x="903015" y="714163"/>
                    </a:cubicBezTo>
                    <a:cubicBezTo>
                      <a:pt x="902604" y="716902"/>
                      <a:pt x="901028" y="719916"/>
                      <a:pt x="899179" y="722793"/>
                    </a:cubicBezTo>
                    <a:lnTo>
                      <a:pt x="899179" y="722793"/>
                    </a:lnTo>
                    <a:close/>
                    <a:moveTo>
                      <a:pt x="526738" y="2288581"/>
                    </a:moveTo>
                    <a:cubicBezTo>
                      <a:pt x="521807" y="2292621"/>
                      <a:pt x="520916" y="2291046"/>
                      <a:pt x="519341" y="2294266"/>
                    </a:cubicBezTo>
                    <a:cubicBezTo>
                      <a:pt x="517766" y="2297416"/>
                      <a:pt x="516328" y="2297827"/>
                      <a:pt x="520916" y="2302210"/>
                    </a:cubicBezTo>
                    <a:cubicBezTo>
                      <a:pt x="525505" y="2306593"/>
                      <a:pt x="527971" y="2308374"/>
                      <a:pt x="535573" y="2304881"/>
                    </a:cubicBezTo>
                    <a:cubicBezTo>
                      <a:pt x="543175" y="2301320"/>
                      <a:pt x="562557" y="2300429"/>
                      <a:pt x="569475" y="2297964"/>
                    </a:cubicBezTo>
                    <a:cubicBezTo>
                      <a:pt x="576392" y="2295498"/>
                      <a:pt x="584131" y="2293169"/>
                      <a:pt x="581118" y="2291252"/>
                    </a:cubicBezTo>
                    <a:cubicBezTo>
                      <a:pt x="578104" y="2289334"/>
                      <a:pt x="567694" y="2295635"/>
                      <a:pt x="554818" y="2292690"/>
                    </a:cubicBezTo>
                    <a:cubicBezTo>
                      <a:pt x="541942" y="2289608"/>
                      <a:pt x="534546" y="2285567"/>
                      <a:pt x="526738" y="2288581"/>
                    </a:cubicBezTo>
                    <a:lnTo>
                      <a:pt x="526738" y="2288581"/>
                    </a:lnTo>
                    <a:close/>
                    <a:moveTo>
                      <a:pt x="381884" y="2307484"/>
                    </a:moveTo>
                    <a:cubicBezTo>
                      <a:pt x="391884" y="2308168"/>
                      <a:pt x="401472" y="2311182"/>
                      <a:pt x="407499" y="2314401"/>
                    </a:cubicBezTo>
                    <a:cubicBezTo>
                      <a:pt x="414416" y="2318099"/>
                      <a:pt x="416677" y="2320771"/>
                      <a:pt x="422498" y="2318784"/>
                    </a:cubicBezTo>
                    <a:cubicBezTo>
                      <a:pt x="428320" y="2316867"/>
                      <a:pt x="428868" y="2315634"/>
                      <a:pt x="440305" y="2313853"/>
                    </a:cubicBezTo>
                    <a:cubicBezTo>
                      <a:pt x="451743" y="2312072"/>
                      <a:pt x="464345" y="2313853"/>
                      <a:pt x="469618" y="2312278"/>
                    </a:cubicBezTo>
                    <a:cubicBezTo>
                      <a:pt x="474892" y="2310703"/>
                      <a:pt x="483384" y="2312620"/>
                      <a:pt x="487288" y="2305908"/>
                    </a:cubicBezTo>
                    <a:cubicBezTo>
                      <a:pt x="491192" y="2299196"/>
                      <a:pt x="498247" y="2293375"/>
                      <a:pt x="497014" y="2287896"/>
                    </a:cubicBezTo>
                    <a:cubicBezTo>
                      <a:pt x="495781" y="2282417"/>
                      <a:pt x="488179" y="2291457"/>
                      <a:pt x="470166" y="2291046"/>
                    </a:cubicBezTo>
                    <a:cubicBezTo>
                      <a:pt x="452154" y="2290704"/>
                      <a:pt x="454482" y="2294950"/>
                      <a:pt x="440168" y="2282896"/>
                    </a:cubicBezTo>
                    <a:cubicBezTo>
                      <a:pt x="425854" y="2270911"/>
                      <a:pt x="409896" y="2260021"/>
                      <a:pt x="399965" y="2255090"/>
                    </a:cubicBezTo>
                    <a:cubicBezTo>
                      <a:pt x="390103" y="2250159"/>
                      <a:pt x="378597" y="2245707"/>
                      <a:pt x="361612" y="2232146"/>
                    </a:cubicBezTo>
                    <a:cubicBezTo>
                      <a:pt x="344626" y="2218517"/>
                      <a:pt x="336682" y="2203860"/>
                      <a:pt x="330381" y="2195436"/>
                    </a:cubicBezTo>
                    <a:cubicBezTo>
                      <a:pt x="324011" y="2186943"/>
                      <a:pt x="320108" y="2179889"/>
                      <a:pt x="309903" y="2175985"/>
                    </a:cubicBezTo>
                    <a:cubicBezTo>
                      <a:pt x="299629" y="2172082"/>
                      <a:pt x="292918" y="2175300"/>
                      <a:pt x="293328" y="2170712"/>
                    </a:cubicBezTo>
                    <a:cubicBezTo>
                      <a:pt x="293671" y="2166123"/>
                      <a:pt x="302027" y="2159000"/>
                      <a:pt x="303807" y="2158589"/>
                    </a:cubicBezTo>
                    <a:cubicBezTo>
                      <a:pt x="305588" y="2158178"/>
                      <a:pt x="312916" y="2166328"/>
                      <a:pt x="314491" y="2164137"/>
                    </a:cubicBezTo>
                    <a:cubicBezTo>
                      <a:pt x="316067" y="2161945"/>
                      <a:pt x="314765" y="2159137"/>
                      <a:pt x="309971" y="2153179"/>
                    </a:cubicBezTo>
                    <a:cubicBezTo>
                      <a:pt x="305177" y="2147289"/>
                      <a:pt x="308670" y="2144275"/>
                      <a:pt x="301410" y="2136673"/>
                    </a:cubicBezTo>
                    <a:cubicBezTo>
                      <a:pt x="294150" y="2129070"/>
                      <a:pt x="297369" y="2128386"/>
                      <a:pt x="292780" y="2124482"/>
                    </a:cubicBezTo>
                    <a:cubicBezTo>
                      <a:pt x="291479" y="2123386"/>
                      <a:pt x="290383" y="2122564"/>
                      <a:pt x="289288" y="2121948"/>
                    </a:cubicBezTo>
                    <a:cubicBezTo>
                      <a:pt x="289082" y="2131810"/>
                      <a:pt x="288945" y="2146604"/>
                      <a:pt x="288808" y="2161671"/>
                    </a:cubicBezTo>
                    <a:cubicBezTo>
                      <a:pt x="288671" y="2185026"/>
                      <a:pt x="288671" y="2209134"/>
                      <a:pt x="289014" y="2216873"/>
                    </a:cubicBezTo>
                    <a:cubicBezTo>
                      <a:pt x="289356" y="2225023"/>
                      <a:pt x="290863" y="2233173"/>
                      <a:pt x="292301" y="2240639"/>
                    </a:cubicBezTo>
                    <a:cubicBezTo>
                      <a:pt x="293671" y="2247830"/>
                      <a:pt x="294904" y="2254405"/>
                      <a:pt x="294904" y="2259884"/>
                    </a:cubicBezTo>
                    <a:cubicBezTo>
                      <a:pt x="294904" y="2264267"/>
                      <a:pt x="295452" y="2268925"/>
                      <a:pt x="296136" y="2273239"/>
                    </a:cubicBezTo>
                    <a:cubicBezTo>
                      <a:pt x="297164" y="2279472"/>
                      <a:pt x="298671" y="2285088"/>
                      <a:pt x="299698" y="2288375"/>
                    </a:cubicBezTo>
                    <a:cubicBezTo>
                      <a:pt x="300177" y="2289882"/>
                      <a:pt x="302369" y="2291183"/>
                      <a:pt x="305108" y="2292279"/>
                    </a:cubicBezTo>
                    <a:cubicBezTo>
                      <a:pt x="309492" y="2293991"/>
                      <a:pt x="314971" y="2294882"/>
                      <a:pt x="318532" y="2294882"/>
                    </a:cubicBezTo>
                    <a:cubicBezTo>
                      <a:pt x="322025" y="2294882"/>
                      <a:pt x="332161" y="2296046"/>
                      <a:pt x="342298" y="2297210"/>
                    </a:cubicBezTo>
                    <a:lnTo>
                      <a:pt x="342298" y="2297210"/>
                    </a:lnTo>
                    <a:cubicBezTo>
                      <a:pt x="352297" y="2298375"/>
                      <a:pt x="362228" y="2299470"/>
                      <a:pt x="365447" y="2299470"/>
                    </a:cubicBezTo>
                    <a:cubicBezTo>
                      <a:pt x="370515" y="2299539"/>
                      <a:pt x="376268" y="2303374"/>
                      <a:pt x="381884" y="2307484"/>
                    </a:cubicBezTo>
                    <a:lnTo>
                      <a:pt x="381884" y="230748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76DE2770-918E-45DD-A838-8DF383770042}"/>
                  </a:ext>
                </a:extLst>
              </p:cNvPr>
              <p:cNvSpPr/>
              <p:nvPr/>
            </p:nvSpPr>
            <p:spPr>
              <a:xfrm>
                <a:off x="4557546" y="3290504"/>
                <a:ext cx="287652" cy="315048"/>
              </a:xfrm>
              <a:custGeom>
                <a:avLst/>
                <a:gdLst>
                  <a:gd name="connsiteX0" fmla="*/ 292861 w 287652"/>
                  <a:gd name="connsiteY0" fmla="*/ 237074 h 315047"/>
                  <a:gd name="connsiteX1" fmla="*/ 271082 w 287652"/>
                  <a:gd name="connsiteY1" fmla="*/ 274949 h 315047"/>
                  <a:gd name="connsiteX2" fmla="*/ 238275 w 287652"/>
                  <a:gd name="connsiteY2" fmla="*/ 287687 h 315047"/>
                  <a:gd name="connsiteX3" fmla="*/ 237111 w 287652"/>
                  <a:gd name="connsiteY3" fmla="*/ 299262 h 315047"/>
                  <a:gd name="connsiteX4" fmla="*/ 202798 w 287652"/>
                  <a:gd name="connsiteY4" fmla="*/ 315768 h 315047"/>
                  <a:gd name="connsiteX5" fmla="*/ 175129 w 287652"/>
                  <a:gd name="connsiteY5" fmla="*/ 305289 h 315047"/>
                  <a:gd name="connsiteX6" fmla="*/ 135269 w 287652"/>
                  <a:gd name="connsiteY6" fmla="*/ 311248 h 315047"/>
                  <a:gd name="connsiteX7" fmla="*/ 73971 w 287652"/>
                  <a:gd name="connsiteY7" fmla="*/ 283578 h 315047"/>
                  <a:gd name="connsiteX8" fmla="*/ 33563 w 287652"/>
                  <a:gd name="connsiteY8" fmla="*/ 283852 h 315047"/>
                  <a:gd name="connsiteX9" fmla="*/ 2058 w 287652"/>
                  <a:gd name="connsiteY9" fmla="*/ 250087 h 315047"/>
                  <a:gd name="connsiteX10" fmla="*/ 3222 w 287652"/>
                  <a:gd name="connsiteY10" fmla="*/ 220158 h 315047"/>
                  <a:gd name="connsiteX11" fmla="*/ 10003 w 287652"/>
                  <a:gd name="connsiteY11" fmla="*/ 195844 h 315047"/>
                  <a:gd name="connsiteX12" fmla="*/ 9660 w 287652"/>
                  <a:gd name="connsiteY12" fmla="*/ 195639 h 315047"/>
                  <a:gd name="connsiteX13" fmla="*/ 13153 w 287652"/>
                  <a:gd name="connsiteY13" fmla="*/ 186393 h 315047"/>
                  <a:gd name="connsiteX14" fmla="*/ 14044 w 287652"/>
                  <a:gd name="connsiteY14" fmla="*/ 168791 h 315047"/>
                  <a:gd name="connsiteX15" fmla="*/ 11372 w 287652"/>
                  <a:gd name="connsiteY15" fmla="*/ 148929 h 315047"/>
                  <a:gd name="connsiteX16" fmla="*/ 9455 w 287652"/>
                  <a:gd name="connsiteY16" fmla="*/ 140985 h 315047"/>
                  <a:gd name="connsiteX17" fmla="*/ 8496 w 287652"/>
                  <a:gd name="connsiteY17" fmla="*/ 117630 h 315047"/>
                  <a:gd name="connsiteX18" fmla="*/ 15002 w 287652"/>
                  <a:gd name="connsiteY18" fmla="*/ 114548 h 315047"/>
                  <a:gd name="connsiteX19" fmla="*/ 23426 w 287652"/>
                  <a:gd name="connsiteY19" fmla="*/ 104275 h 315047"/>
                  <a:gd name="connsiteX20" fmla="*/ 21646 w 287652"/>
                  <a:gd name="connsiteY20" fmla="*/ 95097 h 315047"/>
                  <a:gd name="connsiteX21" fmla="*/ 22742 w 287652"/>
                  <a:gd name="connsiteY21" fmla="*/ 87221 h 315047"/>
                  <a:gd name="connsiteX22" fmla="*/ 28015 w 287652"/>
                  <a:gd name="connsiteY22" fmla="*/ 68250 h 315047"/>
                  <a:gd name="connsiteX23" fmla="*/ 30686 w 287652"/>
                  <a:gd name="connsiteY23" fmla="*/ 41265 h 315047"/>
                  <a:gd name="connsiteX24" fmla="*/ 28905 w 287652"/>
                  <a:gd name="connsiteY24" fmla="*/ 32430 h 315047"/>
                  <a:gd name="connsiteX25" fmla="*/ 29933 w 287652"/>
                  <a:gd name="connsiteY25" fmla="*/ 25787 h 315047"/>
                  <a:gd name="connsiteX26" fmla="*/ 39247 w 287652"/>
                  <a:gd name="connsiteY26" fmla="*/ 11541 h 315047"/>
                  <a:gd name="connsiteX27" fmla="*/ 44453 w 287652"/>
                  <a:gd name="connsiteY27" fmla="*/ 4692 h 315047"/>
                  <a:gd name="connsiteX28" fmla="*/ 71232 w 287652"/>
                  <a:gd name="connsiteY28" fmla="*/ 13322 h 315047"/>
                  <a:gd name="connsiteX29" fmla="*/ 78423 w 287652"/>
                  <a:gd name="connsiteY29" fmla="*/ 2911 h 315047"/>
                  <a:gd name="connsiteX30" fmla="*/ 79176 w 287652"/>
                  <a:gd name="connsiteY30" fmla="*/ 925 h 315047"/>
                  <a:gd name="connsiteX31" fmla="*/ 79176 w 287652"/>
                  <a:gd name="connsiteY31" fmla="*/ 925 h 315047"/>
                  <a:gd name="connsiteX32" fmla="*/ 92257 w 287652"/>
                  <a:gd name="connsiteY32" fmla="*/ 2226 h 315047"/>
                  <a:gd name="connsiteX33" fmla="*/ 95340 w 287652"/>
                  <a:gd name="connsiteY33" fmla="*/ 2500 h 315047"/>
                  <a:gd name="connsiteX34" fmla="*/ 110886 w 287652"/>
                  <a:gd name="connsiteY34" fmla="*/ 17842 h 315047"/>
                  <a:gd name="connsiteX35" fmla="*/ 132255 w 287652"/>
                  <a:gd name="connsiteY35" fmla="*/ 40169 h 315047"/>
                  <a:gd name="connsiteX36" fmla="*/ 133967 w 287652"/>
                  <a:gd name="connsiteY36" fmla="*/ 49826 h 315047"/>
                  <a:gd name="connsiteX37" fmla="*/ 140884 w 287652"/>
                  <a:gd name="connsiteY37" fmla="*/ 63592 h 315047"/>
                  <a:gd name="connsiteX38" fmla="*/ 151500 w 287652"/>
                  <a:gd name="connsiteY38" fmla="*/ 58593 h 315047"/>
                  <a:gd name="connsiteX39" fmla="*/ 164376 w 287652"/>
                  <a:gd name="connsiteY39" fmla="*/ 46196 h 315047"/>
                  <a:gd name="connsiteX40" fmla="*/ 164650 w 287652"/>
                  <a:gd name="connsiteY40" fmla="*/ 47292 h 315047"/>
                  <a:gd name="connsiteX41" fmla="*/ 169307 w 287652"/>
                  <a:gd name="connsiteY41" fmla="*/ 52771 h 315047"/>
                  <a:gd name="connsiteX42" fmla="*/ 180608 w 287652"/>
                  <a:gd name="connsiteY42" fmla="*/ 71879 h 315047"/>
                  <a:gd name="connsiteX43" fmla="*/ 213209 w 287652"/>
                  <a:gd name="connsiteY43" fmla="*/ 83796 h 315047"/>
                  <a:gd name="connsiteX44" fmla="*/ 219920 w 287652"/>
                  <a:gd name="connsiteY44" fmla="*/ 85098 h 315047"/>
                  <a:gd name="connsiteX45" fmla="*/ 224372 w 287652"/>
                  <a:gd name="connsiteY45" fmla="*/ 91604 h 315047"/>
                  <a:gd name="connsiteX46" fmla="*/ 227865 w 287652"/>
                  <a:gd name="connsiteY46" fmla="*/ 99686 h 315047"/>
                  <a:gd name="connsiteX47" fmla="*/ 245809 w 287652"/>
                  <a:gd name="connsiteY47" fmla="*/ 110507 h 315047"/>
                  <a:gd name="connsiteX48" fmla="*/ 258685 w 287652"/>
                  <a:gd name="connsiteY48" fmla="*/ 117493 h 315047"/>
                  <a:gd name="connsiteX49" fmla="*/ 265191 w 287652"/>
                  <a:gd name="connsiteY49" fmla="*/ 124616 h 315047"/>
                  <a:gd name="connsiteX50" fmla="*/ 269643 w 287652"/>
                  <a:gd name="connsiteY50" fmla="*/ 131191 h 315047"/>
                  <a:gd name="connsiteX51" fmla="*/ 276218 w 287652"/>
                  <a:gd name="connsiteY51" fmla="*/ 148861 h 315047"/>
                  <a:gd name="connsiteX52" fmla="*/ 282519 w 287652"/>
                  <a:gd name="connsiteY52" fmla="*/ 182557 h 315047"/>
                  <a:gd name="connsiteX53" fmla="*/ 281629 w 287652"/>
                  <a:gd name="connsiteY53" fmla="*/ 206049 h 315047"/>
                  <a:gd name="connsiteX54" fmla="*/ 280738 w 287652"/>
                  <a:gd name="connsiteY54" fmla="*/ 222486 h 315047"/>
                  <a:gd name="connsiteX55" fmla="*/ 292861 w 287652"/>
                  <a:gd name="connsiteY55" fmla="*/ 237074 h 315047"/>
                  <a:gd name="connsiteX56" fmla="*/ 292861 w 287652"/>
                  <a:gd name="connsiteY56" fmla="*/ 237074 h 31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7652" h="315047">
                    <a:moveTo>
                      <a:pt x="292861" y="237074"/>
                    </a:moveTo>
                    <a:cubicBezTo>
                      <a:pt x="286423" y="249471"/>
                      <a:pt x="282108" y="270839"/>
                      <a:pt x="271082" y="274949"/>
                    </a:cubicBezTo>
                    <a:cubicBezTo>
                      <a:pt x="258069" y="279742"/>
                      <a:pt x="238002" y="279742"/>
                      <a:pt x="238275" y="287687"/>
                    </a:cubicBezTo>
                    <a:cubicBezTo>
                      <a:pt x="238549" y="295563"/>
                      <a:pt x="249302" y="296454"/>
                      <a:pt x="237111" y="299262"/>
                    </a:cubicBezTo>
                    <a:cubicBezTo>
                      <a:pt x="224989" y="302070"/>
                      <a:pt x="213209" y="317754"/>
                      <a:pt x="202798" y="315768"/>
                    </a:cubicBezTo>
                    <a:cubicBezTo>
                      <a:pt x="192320" y="313782"/>
                      <a:pt x="185813" y="304467"/>
                      <a:pt x="175129" y="305289"/>
                    </a:cubicBezTo>
                    <a:cubicBezTo>
                      <a:pt x="164376" y="306111"/>
                      <a:pt x="144309" y="315768"/>
                      <a:pt x="135269" y="311248"/>
                    </a:cubicBezTo>
                    <a:cubicBezTo>
                      <a:pt x="126228" y="306727"/>
                      <a:pt x="91162" y="285290"/>
                      <a:pt x="73971" y="283578"/>
                    </a:cubicBezTo>
                    <a:cubicBezTo>
                      <a:pt x="56712" y="281866"/>
                      <a:pt x="40343" y="293783"/>
                      <a:pt x="33563" y="283852"/>
                    </a:cubicBezTo>
                    <a:cubicBezTo>
                      <a:pt x="26782" y="273990"/>
                      <a:pt x="2606" y="257416"/>
                      <a:pt x="2058" y="250087"/>
                    </a:cubicBezTo>
                    <a:cubicBezTo>
                      <a:pt x="1510" y="242759"/>
                      <a:pt x="-750" y="226938"/>
                      <a:pt x="3222" y="220158"/>
                    </a:cubicBezTo>
                    <a:cubicBezTo>
                      <a:pt x="7195" y="213377"/>
                      <a:pt x="16783" y="200090"/>
                      <a:pt x="10003" y="195844"/>
                    </a:cubicBezTo>
                    <a:lnTo>
                      <a:pt x="9660" y="195639"/>
                    </a:lnTo>
                    <a:cubicBezTo>
                      <a:pt x="11235" y="192899"/>
                      <a:pt x="12537" y="189954"/>
                      <a:pt x="13153" y="186393"/>
                    </a:cubicBezTo>
                    <a:cubicBezTo>
                      <a:pt x="14044" y="181119"/>
                      <a:pt x="14318" y="175160"/>
                      <a:pt x="14044" y="168791"/>
                    </a:cubicBezTo>
                    <a:cubicBezTo>
                      <a:pt x="13770" y="162422"/>
                      <a:pt x="12811" y="155641"/>
                      <a:pt x="11372" y="148929"/>
                    </a:cubicBezTo>
                    <a:cubicBezTo>
                      <a:pt x="10825" y="146327"/>
                      <a:pt x="10140" y="143587"/>
                      <a:pt x="9455" y="140985"/>
                    </a:cubicBezTo>
                    <a:cubicBezTo>
                      <a:pt x="6989" y="131122"/>
                      <a:pt x="4523" y="121602"/>
                      <a:pt x="8496" y="117630"/>
                    </a:cubicBezTo>
                    <a:cubicBezTo>
                      <a:pt x="10551" y="115575"/>
                      <a:pt x="12948" y="115027"/>
                      <a:pt x="15002" y="114548"/>
                    </a:cubicBezTo>
                    <a:cubicBezTo>
                      <a:pt x="19797" y="113452"/>
                      <a:pt x="23426" y="112630"/>
                      <a:pt x="23426" y="104275"/>
                    </a:cubicBezTo>
                    <a:cubicBezTo>
                      <a:pt x="23426" y="99617"/>
                      <a:pt x="22468" y="97083"/>
                      <a:pt x="21646" y="95097"/>
                    </a:cubicBezTo>
                    <a:cubicBezTo>
                      <a:pt x="20892" y="93111"/>
                      <a:pt x="20344" y="91810"/>
                      <a:pt x="22742" y="87221"/>
                    </a:cubicBezTo>
                    <a:cubicBezTo>
                      <a:pt x="24933" y="82906"/>
                      <a:pt x="26714" y="75783"/>
                      <a:pt x="28015" y="68250"/>
                    </a:cubicBezTo>
                    <a:cubicBezTo>
                      <a:pt x="29727" y="58045"/>
                      <a:pt x="30686" y="46881"/>
                      <a:pt x="30686" y="41265"/>
                    </a:cubicBezTo>
                    <a:cubicBezTo>
                      <a:pt x="30686" y="36882"/>
                      <a:pt x="29727" y="34416"/>
                      <a:pt x="28905" y="32430"/>
                    </a:cubicBezTo>
                    <a:cubicBezTo>
                      <a:pt x="28221" y="30649"/>
                      <a:pt x="27741" y="29416"/>
                      <a:pt x="29933" y="25787"/>
                    </a:cubicBezTo>
                    <a:cubicBezTo>
                      <a:pt x="32398" y="21746"/>
                      <a:pt x="35549" y="16678"/>
                      <a:pt x="39247" y="11541"/>
                    </a:cubicBezTo>
                    <a:cubicBezTo>
                      <a:pt x="40891" y="9281"/>
                      <a:pt x="42603" y="6952"/>
                      <a:pt x="44453" y="4692"/>
                    </a:cubicBezTo>
                    <a:cubicBezTo>
                      <a:pt x="51438" y="7637"/>
                      <a:pt x="68013" y="14417"/>
                      <a:pt x="71232" y="13322"/>
                    </a:cubicBezTo>
                    <a:cubicBezTo>
                      <a:pt x="74930" y="12089"/>
                      <a:pt x="77053" y="6541"/>
                      <a:pt x="78423" y="2911"/>
                    </a:cubicBezTo>
                    <a:cubicBezTo>
                      <a:pt x="78765" y="2021"/>
                      <a:pt x="79039" y="1268"/>
                      <a:pt x="79176" y="925"/>
                    </a:cubicBezTo>
                    <a:lnTo>
                      <a:pt x="79176" y="925"/>
                    </a:lnTo>
                    <a:cubicBezTo>
                      <a:pt x="79176" y="857"/>
                      <a:pt x="87806" y="1815"/>
                      <a:pt x="92257" y="2226"/>
                    </a:cubicBezTo>
                    <a:cubicBezTo>
                      <a:pt x="93764" y="2364"/>
                      <a:pt x="94929" y="2500"/>
                      <a:pt x="95340" y="2500"/>
                    </a:cubicBezTo>
                    <a:cubicBezTo>
                      <a:pt x="95408" y="2500"/>
                      <a:pt x="102668" y="9760"/>
                      <a:pt x="110886" y="17842"/>
                    </a:cubicBezTo>
                    <a:cubicBezTo>
                      <a:pt x="120270" y="27156"/>
                      <a:pt x="130337" y="37498"/>
                      <a:pt x="132255" y="40169"/>
                    </a:cubicBezTo>
                    <a:cubicBezTo>
                      <a:pt x="133419" y="41813"/>
                      <a:pt x="133693" y="45922"/>
                      <a:pt x="133967" y="49826"/>
                    </a:cubicBezTo>
                    <a:cubicBezTo>
                      <a:pt x="134447" y="56880"/>
                      <a:pt x="134857" y="63592"/>
                      <a:pt x="140884" y="63592"/>
                    </a:cubicBezTo>
                    <a:cubicBezTo>
                      <a:pt x="143967" y="63592"/>
                      <a:pt x="147802" y="61469"/>
                      <a:pt x="151500" y="58593"/>
                    </a:cubicBezTo>
                    <a:cubicBezTo>
                      <a:pt x="156637" y="54620"/>
                      <a:pt x="161911" y="49073"/>
                      <a:pt x="164376" y="46196"/>
                    </a:cubicBezTo>
                    <a:cubicBezTo>
                      <a:pt x="164513" y="46196"/>
                      <a:pt x="164171" y="46881"/>
                      <a:pt x="164650" y="47292"/>
                    </a:cubicBezTo>
                    <a:cubicBezTo>
                      <a:pt x="166020" y="48525"/>
                      <a:pt x="167664" y="50442"/>
                      <a:pt x="169307" y="52771"/>
                    </a:cubicBezTo>
                    <a:cubicBezTo>
                      <a:pt x="173965" y="59278"/>
                      <a:pt x="178896" y="68250"/>
                      <a:pt x="180608" y="71879"/>
                    </a:cubicBezTo>
                    <a:cubicBezTo>
                      <a:pt x="183758" y="78454"/>
                      <a:pt x="201908" y="81742"/>
                      <a:pt x="213209" y="83796"/>
                    </a:cubicBezTo>
                    <a:cubicBezTo>
                      <a:pt x="215948" y="84276"/>
                      <a:pt x="218277" y="84687"/>
                      <a:pt x="219920" y="85098"/>
                    </a:cubicBezTo>
                    <a:cubicBezTo>
                      <a:pt x="222797" y="85783"/>
                      <a:pt x="223550" y="88591"/>
                      <a:pt x="224372" y="91604"/>
                    </a:cubicBezTo>
                    <a:cubicBezTo>
                      <a:pt x="225126" y="94344"/>
                      <a:pt x="225879" y="97152"/>
                      <a:pt x="227865" y="99686"/>
                    </a:cubicBezTo>
                    <a:cubicBezTo>
                      <a:pt x="230673" y="103179"/>
                      <a:pt x="238412" y="106946"/>
                      <a:pt x="245809" y="110507"/>
                    </a:cubicBezTo>
                    <a:cubicBezTo>
                      <a:pt x="251083" y="113041"/>
                      <a:pt x="256219" y="115507"/>
                      <a:pt x="258685" y="117493"/>
                    </a:cubicBezTo>
                    <a:cubicBezTo>
                      <a:pt x="262589" y="120506"/>
                      <a:pt x="263342" y="121739"/>
                      <a:pt x="265191" y="124616"/>
                    </a:cubicBezTo>
                    <a:cubicBezTo>
                      <a:pt x="266219" y="126191"/>
                      <a:pt x="267520" y="128246"/>
                      <a:pt x="269643" y="131191"/>
                    </a:cubicBezTo>
                    <a:cubicBezTo>
                      <a:pt x="272040" y="134478"/>
                      <a:pt x="274300" y="141190"/>
                      <a:pt x="276218" y="148861"/>
                    </a:cubicBezTo>
                    <a:cubicBezTo>
                      <a:pt x="279095" y="160161"/>
                      <a:pt x="281286" y="173517"/>
                      <a:pt x="282519" y="182557"/>
                    </a:cubicBezTo>
                    <a:cubicBezTo>
                      <a:pt x="283615" y="190776"/>
                      <a:pt x="282588" y="198858"/>
                      <a:pt x="281629" y="206049"/>
                    </a:cubicBezTo>
                    <a:cubicBezTo>
                      <a:pt x="280807" y="212213"/>
                      <a:pt x="280054" y="217692"/>
                      <a:pt x="280738" y="222486"/>
                    </a:cubicBezTo>
                    <a:cubicBezTo>
                      <a:pt x="282177" y="229951"/>
                      <a:pt x="286081" y="232828"/>
                      <a:pt x="292861" y="237074"/>
                    </a:cubicBezTo>
                    <a:lnTo>
                      <a:pt x="292861" y="23707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31265A06-96AF-425A-AC94-3493D8DCF28F}"/>
                  </a:ext>
                </a:extLst>
              </p:cNvPr>
              <p:cNvSpPr/>
              <p:nvPr/>
            </p:nvSpPr>
            <p:spPr>
              <a:xfrm>
                <a:off x="3638878" y="1146139"/>
                <a:ext cx="2308068" cy="2376557"/>
              </a:xfrm>
              <a:custGeom>
                <a:avLst/>
                <a:gdLst>
                  <a:gd name="connsiteX0" fmla="*/ 1316659 w 2308068"/>
                  <a:gd name="connsiteY0" fmla="*/ 61865 h 2376557"/>
                  <a:gd name="connsiteX1" fmla="*/ 1322686 w 2308068"/>
                  <a:gd name="connsiteY1" fmla="*/ 49811 h 2376557"/>
                  <a:gd name="connsiteX2" fmla="*/ 1339192 w 2308068"/>
                  <a:gd name="connsiteY2" fmla="*/ 69878 h 2376557"/>
                  <a:gd name="connsiteX3" fmla="*/ 1339945 w 2308068"/>
                  <a:gd name="connsiteY3" fmla="*/ 94671 h 2376557"/>
                  <a:gd name="connsiteX4" fmla="*/ 1348301 w 2308068"/>
                  <a:gd name="connsiteY4" fmla="*/ 82069 h 2376557"/>
                  <a:gd name="connsiteX5" fmla="*/ 1352478 w 2308068"/>
                  <a:gd name="connsiteY5" fmla="*/ 95972 h 2376557"/>
                  <a:gd name="connsiteX6" fmla="*/ 1354328 w 2308068"/>
                  <a:gd name="connsiteY6" fmla="*/ 122820 h 2376557"/>
                  <a:gd name="connsiteX7" fmla="*/ 1362957 w 2308068"/>
                  <a:gd name="connsiteY7" fmla="*/ 163502 h 2376557"/>
                  <a:gd name="connsiteX8" fmla="*/ 1365834 w 2308068"/>
                  <a:gd name="connsiteY8" fmla="*/ 183911 h 2376557"/>
                  <a:gd name="connsiteX9" fmla="*/ 1375011 w 2308068"/>
                  <a:gd name="connsiteY9" fmla="*/ 185007 h 2376557"/>
                  <a:gd name="connsiteX10" fmla="*/ 1382750 w 2308068"/>
                  <a:gd name="connsiteY10" fmla="*/ 192952 h 2376557"/>
                  <a:gd name="connsiteX11" fmla="*/ 1388572 w 2308068"/>
                  <a:gd name="connsiteY11" fmla="*/ 182336 h 2376557"/>
                  <a:gd name="connsiteX12" fmla="*/ 1399188 w 2308068"/>
                  <a:gd name="connsiteY12" fmla="*/ 196308 h 2376557"/>
                  <a:gd name="connsiteX13" fmla="*/ 1387476 w 2308068"/>
                  <a:gd name="connsiteY13" fmla="*/ 199390 h 2376557"/>
                  <a:gd name="connsiteX14" fmla="*/ 1406721 w 2308068"/>
                  <a:gd name="connsiteY14" fmla="*/ 206444 h 2376557"/>
                  <a:gd name="connsiteX15" fmla="*/ 1418159 w 2308068"/>
                  <a:gd name="connsiteY15" fmla="*/ 211512 h 2376557"/>
                  <a:gd name="connsiteX16" fmla="*/ 1419049 w 2308068"/>
                  <a:gd name="connsiteY16" fmla="*/ 229799 h 2376557"/>
                  <a:gd name="connsiteX17" fmla="*/ 1404804 w 2308068"/>
                  <a:gd name="connsiteY17" fmla="*/ 236442 h 2376557"/>
                  <a:gd name="connsiteX18" fmla="*/ 1417680 w 2308068"/>
                  <a:gd name="connsiteY18" fmla="*/ 241784 h 2376557"/>
                  <a:gd name="connsiteX19" fmla="*/ 1393366 w 2308068"/>
                  <a:gd name="connsiteY19" fmla="*/ 263084 h 2376557"/>
                  <a:gd name="connsiteX20" fmla="*/ 1359190 w 2308068"/>
                  <a:gd name="connsiteY20" fmla="*/ 300137 h 2376557"/>
                  <a:gd name="connsiteX21" fmla="*/ 1341657 w 2308068"/>
                  <a:gd name="connsiteY21" fmla="*/ 313697 h 2376557"/>
                  <a:gd name="connsiteX22" fmla="*/ 1314399 w 2308068"/>
                  <a:gd name="connsiteY22" fmla="*/ 350270 h 2376557"/>
                  <a:gd name="connsiteX23" fmla="*/ 1296044 w 2308068"/>
                  <a:gd name="connsiteY23" fmla="*/ 384446 h 2376557"/>
                  <a:gd name="connsiteX24" fmla="*/ 1278511 w 2308068"/>
                  <a:gd name="connsiteY24" fmla="*/ 386158 h 2376557"/>
                  <a:gd name="connsiteX25" fmla="*/ 1247417 w 2308068"/>
                  <a:gd name="connsiteY25" fmla="*/ 402527 h 2376557"/>
                  <a:gd name="connsiteX26" fmla="*/ 1270018 w 2308068"/>
                  <a:gd name="connsiteY26" fmla="*/ 400541 h 2376557"/>
                  <a:gd name="connsiteX27" fmla="*/ 1279332 w 2308068"/>
                  <a:gd name="connsiteY27" fmla="*/ 414102 h 2376557"/>
                  <a:gd name="connsiteX28" fmla="*/ 1297961 w 2308068"/>
                  <a:gd name="connsiteY28" fmla="*/ 402527 h 2376557"/>
                  <a:gd name="connsiteX29" fmla="*/ 1320563 w 2308068"/>
                  <a:gd name="connsiteY29" fmla="*/ 390953 h 2376557"/>
                  <a:gd name="connsiteX30" fmla="*/ 1337822 w 2308068"/>
                  <a:gd name="connsiteY30" fmla="*/ 382460 h 2376557"/>
                  <a:gd name="connsiteX31" fmla="*/ 1354464 w 2308068"/>
                  <a:gd name="connsiteY31" fmla="*/ 366365 h 2376557"/>
                  <a:gd name="connsiteX32" fmla="*/ 1359533 w 2308068"/>
                  <a:gd name="connsiteY32" fmla="*/ 383898 h 2376557"/>
                  <a:gd name="connsiteX33" fmla="*/ 1368847 w 2308068"/>
                  <a:gd name="connsiteY33" fmla="*/ 412184 h 2376557"/>
                  <a:gd name="connsiteX34" fmla="*/ 1382408 w 2308068"/>
                  <a:gd name="connsiteY34" fmla="*/ 417869 h 2376557"/>
                  <a:gd name="connsiteX35" fmla="*/ 1397955 w 2308068"/>
                  <a:gd name="connsiteY35" fmla="*/ 423827 h 2376557"/>
                  <a:gd name="connsiteX36" fmla="*/ 1412954 w 2308068"/>
                  <a:gd name="connsiteY36" fmla="*/ 419307 h 2376557"/>
                  <a:gd name="connsiteX37" fmla="*/ 1424254 w 2308068"/>
                  <a:gd name="connsiteY37" fmla="*/ 427526 h 2376557"/>
                  <a:gd name="connsiteX38" fmla="*/ 1447678 w 2308068"/>
                  <a:gd name="connsiteY38" fmla="*/ 412253 h 2376557"/>
                  <a:gd name="connsiteX39" fmla="*/ 1443705 w 2308068"/>
                  <a:gd name="connsiteY39" fmla="*/ 436566 h 2376557"/>
                  <a:gd name="connsiteX40" fmla="*/ 1438637 w 2308068"/>
                  <a:gd name="connsiteY40" fmla="*/ 460880 h 2376557"/>
                  <a:gd name="connsiteX41" fmla="*/ 1450760 w 2308068"/>
                  <a:gd name="connsiteY41" fmla="*/ 439991 h 2376557"/>
                  <a:gd name="connsiteX42" fmla="*/ 1458636 w 2308068"/>
                  <a:gd name="connsiteY42" fmla="*/ 422184 h 2376557"/>
                  <a:gd name="connsiteX43" fmla="*/ 1474046 w 2308068"/>
                  <a:gd name="connsiteY43" fmla="*/ 409034 h 2376557"/>
                  <a:gd name="connsiteX44" fmla="*/ 1493291 w 2308068"/>
                  <a:gd name="connsiteY44" fmla="*/ 398281 h 2376557"/>
                  <a:gd name="connsiteX45" fmla="*/ 1503154 w 2308068"/>
                  <a:gd name="connsiteY45" fmla="*/ 409856 h 2376557"/>
                  <a:gd name="connsiteX46" fmla="*/ 1504318 w 2308068"/>
                  <a:gd name="connsiteY46" fmla="*/ 399993 h 2376557"/>
                  <a:gd name="connsiteX47" fmla="*/ 1518700 w 2308068"/>
                  <a:gd name="connsiteY47" fmla="*/ 397733 h 2376557"/>
                  <a:gd name="connsiteX48" fmla="*/ 1504592 w 2308068"/>
                  <a:gd name="connsiteY48" fmla="*/ 391501 h 2376557"/>
                  <a:gd name="connsiteX49" fmla="*/ 1513084 w 2308068"/>
                  <a:gd name="connsiteY49" fmla="*/ 379926 h 2376557"/>
                  <a:gd name="connsiteX50" fmla="*/ 1511646 w 2308068"/>
                  <a:gd name="connsiteY50" fmla="*/ 367804 h 2376557"/>
                  <a:gd name="connsiteX51" fmla="*/ 1524111 w 2308068"/>
                  <a:gd name="connsiteY51" fmla="*/ 353695 h 2376557"/>
                  <a:gd name="connsiteX52" fmla="*/ 1561095 w 2308068"/>
                  <a:gd name="connsiteY52" fmla="*/ 346093 h 2376557"/>
                  <a:gd name="connsiteX53" fmla="*/ 1581710 w 2308068"/>
                  <a:gd name="connsiteY53" fmla="*/ 358215 h 2376557"/>
                  <a:gd name="connsiteX54" fmla="*/ 1589929 w 2308068"/>
                  <a:gd name="connsiteY54" fmla="*/ 354243 h 2376557"/>
                  <a:gd name="connsiteX55" fmla="*/ 1593901 w 2308068"/>
                  <a:gd name="connsiteY55" fmla="*/ 360270 h 2376557"/>
                  <a:gd name="connsiteX56" fmla="*/ 1600955 w 2308068"/>
                  <a:gd name="connsiteY56" fmla="*/ 353010 h 2376557"/>
                  <a:gd name="connsiteX57" fmla="*/ 1602120 w 2308068"/>
                  <a:gd name="connsiteY57" fmla="*/ 366982 h 2376557"/>
                  <a:gd name="connsiteX58" fmla="*/ 1610270 w 2308068"/>
                  <a:gd name="connsiteY58" fmla="*/ 360681 h 2376557"/>
                  <a:gd name="connsiteX59" fmla="*/ 1612050 w 2308068"/>
                  <a:gd name="connsiteY59" fmla="*/ 370064 h 2376557"/>
                  <a:gd name="connsiteX60" fmla="*/ 1625543 w 2308068"/>
                  <a:gd name="connsiteY60" fmla="*/ 373420 h 2376557"/>
                  <a:gd name="connsiteX61" fmla="*/ 1636364 w 2308068"/>
                  <a:gd name="connsiteY61" fmla="*/ 366845 h 2376557"/>
                  <a:gd name="connsiteX62" fmla="*/ 1639446 w 2308068"/>
                  <a:gd name="connsiteY62" fmla="*/ 380132 h 2376557"/>
                  <a:gd name="connsiteX63" fmla="*/ 1651568 w 2308068"/>
                  <a:gd name="connsiteY63" fmla="*/ 378830 h 2376557"/>
                  <a:gd name="connsiteX64" fmla="*/ 1660472 w 2308068"/>
                  <a:gd name="connsiteY64" fmla="*/ 386775 h 2376557"/>
                  <a:gd name="connsiteX65" fmla="*/ 1671088 w 2308068"/>
                  <a:gd name="connsiteY65" fmla="*/ 386775 h 2376557"/>
                  <a:gd name="connsiteX66" fmla="*/ 1674786 w 2308068"/>
                  <a:gd name="connsiteY66" fmla="*/ 397391 h 2376557"/>
                  <a:gd name="connsiteX67" fmla="*/ 1685265 w 2308068"/>
                  <a:gd name="connsiteY67" fmla="*/ 392870 h 2376557"/>
                  <a:gd name="connsiteX68" fmla="*/ 1689100 w 2308068"/>
                  <a:gd name="connsiteY68" fmla="*/ 408417 h 2376557"/>
                  <a:gd name="connsiteX69" fmla="*/ 1702935 w 2308068"/>
                  <a:gd name="connsiteY69" fmla="*/ 396432 h 2376557"/>
                  <a:gd name="connsiteX70" fmla="*/ 1708962 w 2308068"/>
                  <a:gd name="connsiteY70" fmla="*/ 401158 h 2376557"/>
                  <a:gd name="connsiteX71" fmla="*/ 1718550 w 2308068"/>
                  <a:gd name="connsiteY71" fmla="*/ 404993 h 2376557"/>
                  <a:gd name="connsiteX72" fmla="*/ 1718961 w 2308068"/>
                  <a:gd name="connsiteY72" fmla="*/ 413075 h 2376557"/>
                  <a:gd name="connsiteX73" fmla="*/ 1717112 w 2308068"/>
                  <a:gd name="connsiteY73" fmla="*/ 419033 h 2376557"/>
                  <a:gd name="connsiteX74" fmla="*/ 1730536 w 2308068"/>
                  <a:gd name="connsiteY74" fmla="*/ 413965 h 2376557"/>
                  <a:gd name="connsiteX75" fmla="*/ 1725879 w 2308068"/>
                  <a:gd name="connsiteY75" fmla="*/ 431772 h 2376557"/>
                  <a:gd name="connsiteX76" fmla="*/ 1720811 w 2308068"/>
                  <a:gd name="connsiteY76" fmla="*/ 439511 h 2376557"/>
                  <a:gd name="connsiteX77" fmla="*/ 1708962 w 2308068"/>
                  <a:gd name="connsiteY77" fmla="*/ 445744 h 2376557"/>
                  <a:gd name="connsiteX78" fmla="*/ 1733138 w 2308068"/>
                  <a:gd name="connsiteY78" fmla="*/ 441223 h 2376557"/>
                  <a:gd name="connsiteX79" fmla="*/ 1730262 w 2308068"/>
                  <a:gd name="connsiteY79" fmla="*/ 454168 h 2376557"/>
                  <a:gd name="connsiteX80" fmla="*/ 1724303 w 2308068"/>
                  <a:gd name="connsiteY80" fmla="*/ 463893 h 2376557"/>
                  <a:gd name="connsiteX81" fmla="*/ 1728276 w 2308068"/>
                  <a:gd name="connsiteY81" fmla="*/ 469578 h 2376557"/>
                  <a:gd name="connsiteX82" fmla="*/ 1722865 w 2308068"/>
                  <a:gd name="connsiteY82" fmla="*/ 489987 h 2376557"/>
                  <a:gd name="connsiteX83" fmla="*/ 1716085 w 2308068"/>
                  <a:gd name="connsiteY83" fmla="*/ 503274 h 2376557"/>
                  <a:gd name="connsiteX84" fmla="*/ 1741905 w 2308068"/>
                  <a:gd name="connsiteY84" fmla="*/ 481495 h 2376557"/>
                  <a:gd name="connsiteX85" fmla="*/ 1742727 w 2308068"/>
                  <a:gd name="connsiteY85" fmla="*/ 463414 h 2376557"/>
                  <a:gd name="connsiteX86" fmla="*/ 1761493 w 2308068"/>
                  <a:gd name="connsiteY86" fmla="*/ 452387 h 2376557"/>
                  <a:gd name="connsiteX87" fmla="*/ 1753000 w 2308068"/>
                  <a:gd name="connsiteY87" fmla="*/ 469030 h 2376557"/>
                  <a:gd name="connsiteX88" fmla="*/ 1757520 w 2308068"/>
                  <a:gd name="connsiteY88" fmla="*/ 474988 h 2376557"/>
                  <a:gd name="connsiteX89" fmla="*/ 1773204 w 2308068"/>
                  <a:gd name="connsiteY89" fmla="*/ 458483 h 2376557"/>
                  <a:gd name="connsiteX90" fmla="*/ 1797518 w 2308068"/>
                  <a:gd name="connsiteY90" fmla="*/ 449031 h 2376557"/>
                  <a:gd name="connsiteX91" fmla="*/ 1841624 w 2308068"/>
                  <a:gd name="connsiteY91" fmla="*/ 463140 h 2376557"/>
                  <a:gd name="connsiteX92" fmla="*/ 1868746 w 2308068"/>
                  <a:gd name="connsiteY92" fmla="*/ 477248 h 2376557"/>
                  <a:gd name="connsiteX93" fmla="*/ 1898128 w 2308068"/>
                  <a:gd name="connsiteY93" fmla="*/ 473276 h 2376557"/>
                  <a:gd name="connsiteX94" fmla="*/ 1926961 w 2308068"/>
                  <a:gd name="connsiteY94" fmla="*/ 488549 h 2376557"/>
                  <a:gd name="connsiteX95" fmla="*/ 1938262 w 2308068"/>
                  <a:gd name="connsiteY95" fmla="*/ 474440 h 2376557"/>
                  <a:gd name="connsiteX96" fmla="*/ 1977849 w 2308068"/>
                  <a:gd name="connsiteY96" fmla="*/ 475605 h 2376557"/>
                  <a:gd name="connsiteX97" fmla="*/ 2028119 w 2308068"/>
                  <a:gd name="connsiteY97" fmla="*/ 492590 h 2376557"/>
                  <a:gd name="connsiteX98" fmla="*/ 2072774 w 2308068"/>
                  <a:gd name="connsiteY98" fmla="*/ 519163 h 2376557"/>
                  <a:gd name="connsiteX99" fmla="*/ 2113867 w 2308068"/>
                  <a:gd name="connsiteY99" fmla="*/ 553750 h 2376557"/>
                  <a:gd name="connsiteX100" fmla="*/ 2146331 w 2308068"/>
                  <a:gd name="connsiteY100" fmla="*/ 578886 h 2376557"/>
                  <a:gd name="connsiteX101" fmla="*/ 2177151 w 2308068"/>
                  <a:gd name="connsiteY101" fmla="*/ 602035 h 2376557"/>
                  <a:gd name="connsiteX102" fmla="*/ 2202286 w 2308068"/>
                  <a:gd name="connsiteY102" fmla="*/ 611623 h 2376557"/>
                  <a:gd name="connsiteX103" fmla="*/ 2242968 w 2308068"/>
                  <a:gd name="connsiteY103" fmla="*/ 608541 h 2376557"/>
                  <a:gd name="connsiteX104" fmla="*/ 2275637 w 2308068"/>
                  <a:gd name="connsiteY104" fmla="*/ 622034 h 2376557"/>
                  <a:gd name="connsiteX105" fmla="*/ 2286253 w 2308068"/>
                  <a:gd name="connsiteY105" fmla="*/ 656209 h 2376557"/>
                  <a:gd name="connsiteX106" fmla="*/ 2295841 w 2308068"/>
                  <a:gd name="connsiteY106" fmla="*/ 692097 h 2376557"/>
                  <a:gd name="connsiteX107" fmla="*/ 2307142 w 2308068"/>
                  <a:gd name="connsiteY107" fmla="*/ 725178 h 2376557"/>
                  <a:gd name="connsiteX108" fmla="*/ 2300773 w 2308068"/>
                  <a:gd name="connsiteY108" fmla="*/ 754422 h 2376557"/>
                  <a:gd name="connsiteX109" fmla="*/ 2304197 w 2308068"/>
                  <a:gd name="connsiteY109" fmla="*/ 774489 h 2376557"/>
                  <a:gd name="connsiteX110" fmla="*/ 2297280 w 2308068"/>
                  <a:gd name="connsiteY110" fmla="*/ 817021 h 2376557"/>
                  <a:gd name="connsiteX111" fmla="*/ 2288787 w 2308068"/>
                  <a:gd name="connsiteY111" fmla="*/ 837910 h 2376557"/>
                  <a:gd name="connsiteX112" fmla="*/ 2265912 w 2308068"/>
                  <a:gd name="connsiteY112" fmla="*/ 869278 h 2376557"/>
                  <a:gd name="connsiteX113" fmla="*/ 2236256 w 2308068"/>
                  <a:gd name="connsiteY113" fmla="*/ 876058 h 2376557"/>
                  <a:gd name="connsiteX114" fmla="*/ 2250365 w 2308068"/>
                  <a:gd name="connsiteY114" fmla="*/ 889619 h 2376557"/>
                  <a:gd name="connsiteX115" fmla="*/ 2228038 w 2308068"/>
                  <a:gd name="connsiteY115" fmla="*/ 907700 h 2376557"/>
                  <a:gd name="connsiteX116" fmla="*/ 2213518 w 2308068"/>
                  <a:gd name="connsiteY116" fmla="*/ 930986 h 2376557"/>
                  <a:gd name="connsiteX117" fmla="*/ 2196259 w 2308068"/>
                  <a:gd name="connsiteY117" fmla="*/ 937218 h 2376557"/>
                  <a:gd name="connsiteX118" fmla="*/ 2185506 w 2308068"/>
                  <a:gd name="connsiteY118" fmla="*/ 951875 h 2376557"/>
                  <a:gd name="connsiteX119" fmla="*/ 2175301 w 2308068"/>
                  <a:gd name="connsiteY119" fmla="*/ 951053 h 2376557"/>
                  <a:gd name="connsiteX120" fmla="*/ 2164069 w 2308068"/>
                  <a:gd name="connsiteY120" fmla="*/ 946738 h 2376557"/>
                  <a:gd name="connsiteX121" fmla="*/ 2165782 w 2308068"/>
                  <a:gd name="connsiteY121" fmla="*/ 956943 h 2376557"/>
                  <a:gd name="connsiteX122" fmla="*/ 2159549 w 2308068"/>
                  <a:gd name="connsiteY122" fmla="*/ 962765 h 2376557"/>
                  <a:gd name="connsiteX123" fmla="*/ 2167494 w 2308068"/>
                  <a:gd name="connsiteY123" fmla="*/ 971805 h 2376557"/>
                  <a:gd name="connsiteX124" fmla="*/ 2154892 w 2308068"/>
                  <a:gd name="connsiteY124" fmla="*/ 975778 h 2376557"/>
                  <a:gd name="connsiteX125" fmla="*/ 2153796 w 2308068"/>
                  <a:gd name="connsiteY125" fmla="*/ 987078 h 2376557"/>
                  <a:gd name="connsiteX126" fmla="*/ 2146468 w 2308068"/>
                  <a:gd name="connsiteY126" fmla="*/ 994407 h 2376557"/>
                  <a:gd name="connsiteX127" fmla="*/ 2146194 w 2308068"/>
                  <a:gd name="connsiteY127" fmla="*/ 1004885 h 2376557"/>
                  <a:gd name="connsiteX128" fmla="*/ 2132359 w 2308068"/>
                  <a:gd name="connsiteY128" fmla="*/ 1027212 h 2376557"/>
                  <a:gd name="connsiteX129" fmla="*/ 2126127 w 2308068"/>
                  <a:gd name="connsiteY129" fmla="*/ 1043581 h 2376557"/>
                  <a:gd name="connsiteX130" fmla="*/ 2104347 w 2308068"/>
                  <a:gd name="connsiteY130" fmla="*/ 1065909 h 2376557"/>
                  <a:gd name="connsiteX131" fmla="*/ 2093594 w 2308068"/>
                  <a:gd name="connsiteY131" fmla="*/ 1080017 h 2376557"/>
                  <a:gd name="connsiteX132" fmla="*/ 2089348 w 2308068"/>
                  <a:gd name="connsiteY132" fmla="*/ 1062210 h 2376557"/>
                  <a:gd name="connsiteX133" fmla="*/ 2077225 w 2308068"/>
                  <a:gd name="connsiteY133" fmla="*/ 1053718 h 2376557"/>
                  <a:gd name="connsiteX134" fmla="*/ 2072157 w 2308068"/>
                  <a:gd name="connsiteY134" fmla="*/ 1061662 h 2376557"/>
                  <a:gd name="connsiteX135" fmla="*/ 2055789 w 2308068"/>
                  <a:gd name="connsiteY135" fmla="*/ 1063101 h 2376557"/>
                  <a:gd name="connsiteX136" fmla="*/ 2068801 w 2308068"/>
                  <a:gd name="connsiteY136" fmla="*/ 1070155 h 2376557"/>
                  <a:gd name="connsiteX137" fmla="*/ 2069623 w 2308068"/>
                  <a:gd name="connsiteY137" fmla="*/ 1080634 h 2376557"/>
                  <a:gd name="connsiteX138" fmla="*/ 2057364 w 2308068"/>
                  <a:gd name="connsiteY138" fmla="*/ 1105632 h 2376557"/>
                  <a:gd name="connsiteX139" fmla="*/ 2057364 w 2308068"/>
                  <a:gd name="connsiteY139" fmla="*/ 1118097 h 2376557"/>
                  <a:gd name="connsiteX140" fmla="*/ 2045241 w 2308068"/>
                  <a:gd name="connsiteY140" fmla="*/ 1125151 h 2376557"/>
                  <a:gd name="connsiteX141" fmla="*/ 2063596 w 2308068"/>
                  <a:gd name="connsiteY141" fmla="*/ 1133918 h 2376557"/>
                  <a:gd name="connsiteX142" fmla="*/ 2055652 w 2308068"/>
                  <a:gd name="connsiteY142" fmla="*/ 1153095 h 2376557"/>
                  <a:gd name="connsiteX143" fmla="*/ 2056953 w 2308068"/>
                  <a:gd name="connsiteY143" fmla="*/ 1177545 h 2376557"/>
                  <a:gd name="connsiteX144" fmla="*/ 2061473 w 2308068"/>
                  <a:gd name="connsiteY144" fmla="*/ 1258362 h 2376557"/>
                  <a:gd name="connsiteX145" fmla="*/ 2044967 w 2308068"/>
                  <a:gd name="connsiteY145" fmla="*/ 1330001 h 2376557"/>
                  <a:gd name="connsiteX146" fmla="*/ 2052296 w 2308068"/>
                  <a:gd name="connsiteY146" fmla="*/ 1359383 h 2376557"/>
                  <a:gd name="connsiteX147" fmla="*/ 2020791 w 2308068"/>
                  <a:gd name="connsiteY147" fmla="*/ 1401366 h 2376557"/>
                  <a:gd name="connsiteX148" fmla="*/ 2015997 w 2308068"/>
                  <a:gd name="connsiteY148" fmla="*/ 1466636 h 2376557"/>
                  <a:gd name="connsiteX149" fmla="*/ 1990313 w 2308068"/>
                  <a:gd name="connsiteY149" fmla="*/ 1503346 h 2376557"/>
                  <a:gd name="connsiteX150" fmla="*/ 1985930 w 2308068"/>
                  <a:gd name="connsiteY150" fmla="*/ 1518482 h 2376557"/>
                  <a:gd name="connsiteX151" fmla="*/ 1972095 w 2308068"/>
                  <a:gd name="connsiteY151" fmla="*/ 1523002 h 2376557"/>
                  <a:gd name="connsiteX152" fmla="*/ 1972917 w 2308068"/>
                  <a:gd name="connsiteY152" fmla="*/ 1538823 h 2376557"/>
                  <a:gd name="connsiteX153" fmla="*/ 1949494 w 2308068"/>
                  <a:gd name="connsiteY153" fmla="*/ 1563684 h 2376557"/>
                  <a:gd name="connsiteX154" fmla="*/ 1937919 w 2308068"/>
                  <a:gd name="connsiteY154" fmla="*/ 1594230 h 2376557"/>
                  <a:gd name="connsiteX155" fmla="*/ 1940180 w 2308068"/>
                  <a:gd name="connsiteY155" fmla="*/ 1622174 h 2376557"/>
                  <a:gd name="connsiteX156" fmla="*/ 1896552 w 2308068"/>
                  <a:gd name="connsiteY156" fmla="*/ 1648336 h 2376557"/>
                  <a:gd name="connsiteX157" fmla="*/ 1880731 w 2308068"/>
                  <a:gd name="connsiteY157" fmla="*/ 1666418 h 2376557"/>
                  <a:gd name="connsiteX158" fmla="*/ 1883266 w 2308068"/>
                  <a:gd name="connsiteY158" fmla="*/ 1675184 h 2376557"/>
                  <a:gd name="connsiteX159" fmla="*/ 1891210 w 2308068"/>
                  <a:gd name="connsiteY159" fmla="*/ 1678266 h 2376557"/>
                  <a:gd name="connsiteX160" fmla="*/ 1882170 w 2308068"/>
                  <a:gd name="connsiteY160" fmla="*/ 1690115 h 2376557"/>
                  <a:gd name="connsiteX161" fmla="*/ 1846008 w 2308068"/>
                  <a:gd name="connsiteY161" fmla="*/ 1687033 h 2376557"/>
                  <a:gd name="connsiteX162" fmla="*/ 1824228 w 2308068"/>
                  <a:gd name="connsiteY162" fmla="*/ 1682238 h 2376557"/>
                  <a:gd name="connsiteX163" fmla="*/ 1822790 w 2308068"/>
                  <a:gd name="connsiteY163" fmla="*/ 1666143 h 2376557"/>
                  <a:gd name="connsiteX164" fmla="*/ 1810051 w 2308068"/>
                  <a:gd name="connsiteY164" fmla="*/ 1677992 h 2376557"/>
                  <a:gd name="connsiteX165" fmla="*/ 1809503 w 2308068"/>
                  <a:gd name="connsiteY165" fmla="*/ 1689567 h 2376557"/>
                  <a:gd name="connsiteX166" fmla="*/ 1776423 w 2308068"/>
                  <a:gd name="connsiteY166" fmla="*/ 1682786 h 2376557"/>
                  <a:gd name="connsiteX167" fmla="*/ 1758068 w 2308068"/>
                  <a:gd name="connsiteY167" fmla="*/ 1691827 h 2376557"/>
                  <a:gd name="connsiteX168" fmla="*/ 1763410 w 2308068"/>
                  <a:gd name="connsiteY168" fmla="*/ 1704840 h 2376557"/>
                  <a:gd name="connsiteX169" fmla="*/ 1744508 w 2308068"/>
                  <a:gd name="connsiteY169" fmla="*/ 1703744 h 2376557"/>
                  <a:gd name="connsiteX170" fmla="*/ 1747932 w 2308068"/>
                  <a:gd name="connsiteY170" fmla="*/ 1692717 h 2376557"/>
                  <a:gd name="connsiteX171" fmla="*/ 1741425 w 2308068"/>
                  <a:gd name="connsiteY171" fmla="*/ 1681143 h 2376557"/>
                  <a:gd name="connsiteX172" fmla="*/ 1723345 w 2308068"/>
                  <a:gd name="connsiteY172" fmla="*/ 1691347 h 2376557"/>
                  <a:gd name="connsiteX173" fmla="*/ 1729303 w 2308068"/>
                  <a:gd name="connsiteY173" fmla="*/ 1704360 h 2376557"/>
                  <a:gd name="connsiteX174" fmla="*/ 1719852 w 2308068"/>
                  <a:gd name="connsiteY174" fmla="*/ 1708196 h 2376557"/>
                  <a:gd name="connsiteX175" fmla="*/ 1695264 w 2308068"/>
                  <a:gd name="connsiteY175" fmla="*/ 1726277 h 2376557"/>
                  <a:gd name="connsiteX176" fmla="*/ 1696976 w 2308068"/>
                  <a:gd name="connsiteY176" fmla="*/ 1734495 h 2376557"/>
                  <a:gd name="connsiteX177" fmla="*/ 1697250 w 2308068"/>
                  <a:gd name="connsiteY177" fmla="*/ 1754288 h 2376557"/>
                  <a:gd name="connsiteX178" fmla="*/ 1679991 w 2308068"/>
                  <a:gd name="connsiteY178" fmla="*/ 1744974 h 2376557"/>
                  <a:gd name="connsiteX179" fmla="*/ 1680813 w 2308068"/>
                  <a:gd name="connsiteY179" fmla="*/ 1733125 h 2376557"/>
                  <a:gd name="connsiteX180" fmla="*/ 1656226 w 2308068"/>
                  <a:gd name="connsiteY180" fmla="*/ 1736550 h 2376557"/>
                  <a:gd name="connsiteX181" fmla="*/ 1627666 w 2308068"/>
                  <a:gd name="connsiteY181" fmla="*/ 1744495 h 2376557"/>
                  <a:gd name="connsiteX182" fmla="*/ 1623420 w 2308068"/>
                  <a:gd name="connsiteY182" fmla="*/ 1760589 h 2376557"/>
                  <a:gd name="connsiteX183" fmla="*/ 1578491 w 2308068"/>
                  <a:gd name="connsiteY183" fmla="*/ 1784012 h 2376557"/>
                  <a:gd name="connsiteX184" fmla="*/ 1529042 w 2308068"/>
                  <a:gd name="connsiteY184" fmla="*/ 1814559 h 2376557"/>
                  <a:gd name="connsiteX185" fmla="*/ 1539795 w 2308068"/>
                  <a:gd name="connsiteY185" fmla="*/ 1822161 h 2376557"/>
                  <a:gd name="connsiteX186" fmla="*/ 1527261 w 2308068"/>
                  <a:gd name="connsiteY186" fmla="*/ 1835105 h 2376557"/>
                  <a:gd name="connsiteX187" fmla="*/ 1512262 w 2308068"/>
                  <a:gd name="connsiteY187" fmla="*/ 1836817 h 2376557"/>
                  <a:gd name="connsiteX188" fmla="*/ 1510687 w 2308068"/>
                  <a:gd name="connsiteY188" fmla="*/ 1827503 h 2376557"/>
                  <a:gd name="connsiteX189" fmla="*/ 1499250 w 2308068"/>
                  <a:gd name="connsiteY189" fmla="*/ 1836817 h 2376557"/>
                  <a:gd name="connsiteX190" fmla="*/ 1481991 w 2308068"/>
                  <a:gd name="connsiteY190" fmla="*/ 1833393 h 2376557"/>
                  <a:gd name="connsiteX191" fmla="*/ 1493565 w 2308068"/>
                  <a:gd name="connsiteY191" fmla="*/ 1848940 h 2376557"/>
                  <a:gd name="connsiteX192" fmla="*/ 1510413 w 2308068"/>
                  <a:gd name="connsiteY192" fmla="*/ 1850789 h 2376557"/>
                  <a:gd name="connsiteX193" fmla="*/ 1488634 w 2308068"/>
                  <a:gd name="connsiteY193" fmla="*/ 1863048 h 2376557"/>
                  <a:gd name="connsiteX194" fmla="*/ 1480552 w 2308068"/>
                  <a:gd name="connsiteY194" fmla="*/ 1869555 h 2376557"/>
                  <a:gd name="connsiteX195" fmla="*/ 1494387 w 2308068"/>
                  <a:gd name="connsiteY195" fmla="*/ 1871541 h 2376557"/>
                  <a:gd name="connsiteX196" fmla="*/ 1489661 w 2308068"/>
                  <a:gd name="connsiteY196" fmla="*/ 1886883 h 2376557"/>
                  <a:gd name="connsiteX197" fmla="*/ 1478772 w 2308068"/>
                  <a:gd name="connsiteY197" fmla="*/ 1881403 h 2376557"/>
                  <a:gd name="connsiteX198" fmla="*/ 1483703 w 2308068"/>
                  <a:gd name="connsiteY198" fmla="*/ 1894827 h 2376557"/>
                  <a:gd name="connsiteX199" fmla="*/ 1486922 w 2308068"/>
                  <a:gd name="connsiteY199" fmla="*/ 1902909 h 2376557"/>
                  <a:gd name="connsiteX200" fmla="*/ 1497948 w 2308068"/>
                  <a:gd name="connsiteY200" fmla="*/ 1892430 h 2376557"/>
                  <a:gd name="connsiteX201" fmla="*/ 1490894 w 2308068"/>
                  <a:gd name="connsiteY201" fmla="*/ 1915305 h 2376557"/>
                  <a:gd name="connsiteX202" fmla="*/ 1491099 w 2308068"/>
                  <a:gd name="connsiteY202" fmla="*/ 1943180 h 2376557"/>
                  <a:gd name="connsiteX203" fmla="*/ 1503359 w 2308068"/>
                  <a:gd name="connsiteY203" fmla="*/ 1950646 h 2376557"/>
                  <a:gd name="connsiteX204" fmla="*/ 1491784 w 2308068"/>
                  <a:gd name="connsiteY204" fmla="*/ 1955988 h 2376557"/>
                  <a:gd name="connsiteX205" fmla="*/ 1492949 w 2308068"/>
                  <a:gd name="connsiteY205" fmla="*/ 1983246 h 2376557"/>
                  <a:gd name="connsiteX206" fmla="*/ 1491236 w 2308068"/>
                  <a:gd name="connsiteY206" fmla="*/ 2012354 h 2376557"/>
                  <a:gd name="connsiteX207" fmla="*/ 1484730 w 2308068"/>
                  <a:gd name="connsiteY207" fmla="*/ 2031599 h 2376557"/>
                  <a:gd name="connsiteX208" fmla="*/ 1475415 w 2308068"/>
                  <a:gd name="connsiteY208" fmla="*/ 2020025 h 2376557"/>
                  <a:gd name="connsiteX209" fmla="*/ 1477402 w 2308068"/>
                  <a:gd name="connsiteY209" fmla="*/ 2038654 h 2376557"/>
                  <a:gd name="connsiteX210" fmla="*/ 1478840 w 2308068"/>
                  <a:gd name="connsiteY210" fmla="*/ 2049406 h 2376557"/>
                  <a:gd name="connsiteX211" fmla="*/ 1426172 w 2308068"/>
                  <a:gd name="connsiteY211" fmla="*/ 2091390 h 2376557"/>
                  <a:gd name="connsiteX212" fmla="*/ 1416036 w 2308068"/>
                  <a:gd name="connsiteY212" fmla="*/ 2125018 h 2376557"/>
                  <a:gd name="connsiteX213" fmla="*/ 1398777 w 2308068"/>
                  <a:gd name="connsiteY213" fmla="*/ 2158920 h 2376557"/>
                  <a:gd name="connsiteX214" fmla="*/ 1361040 w 2308068"/>
                  <a:gd name="connsiteY214" fmla="*/ 2215286 h 2376557"/>
                  <a:gd name="connsiteX215" fmla="*/ 1322069 w 2308068"/>
                  <a:gd name="connsiteY215" fmla="*/ 2249188 h 2376557"/>
                  <a:gd name="connsiteX216" fmla="*/ 1296112 w 2308068"/>
                  <a:gd name="connsiteY216" fmla="*/ 2269529 h 2376557"/>
                  <a:gd name="connsiteX217" fmla="*/ 1293030 w 2308068"/>
                  <a:gd name="connsiteY217" fmla="*/ 2250010 h 2376557"/>
                  <a:gd name="connsiteX218" fmla="*/ 1308303 w 2308068"/>
                  <a:gd name="connsiteY218" fmla="*/ 2251722 h 2376557"/>
                  <a:gd name="connsiteX219" fmla="*/ 1332069 w 2308068"/>
                  <a:gd name="connsiteY219" fmla="*/ 2231655 h 2376557"/>
                  <a:gd name="connsiteX220" fmla="*/ 1342205 w 2308068"/>
                  <a:gd name="connsiteY220" fmla="*/ 2208505 h 2376557"/>
                  <a:gd name="connsiteX221" fmla="*/ 1354328 w 2308068"/>
                  <a:gd name="connsiteY221" fmla="*/ 2204259 h 2376557"/>
                  <a:gd name="connsiteX222" fmla="*/ 1357752 w 2308068"/>
                  <a:gd name="connsiteY222" fmla="*/ 2188438 h 2376557"/>
                  <a:gd name="connsiteX223" fmla="*/ 1370217 w 2308068"/>
                  <a:gd name="connsiteY223" fmla="*/ 2179398 h 2376557"/>
                  <a:gd name="connsiteX224" fmla="*/ 1368505 w 2308068"/>
                  <a:gd name="connsiteY224" fmla="*/ 2160152 h 2376557"/>
                  <a:gd name="connsiteX225" fmla="*/ 1381792 w 2308068"/>
                  <a:gd name="connsiteY225" fmla="*/ 2152824 h 2376557"/>
                  <a:gd name="connsiteX226" fmla="*/ 1361998 w 2308068"/>
                  <a:gd name="connsiteY226" fmla="*/ 2146866 h 2376557"/>
                  <a:gd name="connsiteX227" fmla="*/ 1338849 w 2308068"/>
                  <a:gd name="connsiteY227" fmla="*/ 2138989 h 2376557"/>
                  <a:gd name="connsiteX228" fmla="*/ 1338301 w 2308068"/>
                  <a:gd name="connsiteY228" fmla="*/ 2150290 h 2376557"/>
                  <a:gd name="connsiteX229" fmla="*/ 1338301 w 2308068"/>
                  <a:gd name="connsiteY229" fmla="*/ 2165837 h 2376557"/>
                  <a:gd name="connsiteX230" fmla="*/ 1337753 w 2308068"/>
                  <a:gd name="connsiteY230" fmla="*/ 2185630 h 2376557"/>
                  <a:gd name="connsiteX231" fmla="*/ 1324193 w 2308068"/>
                  <a:gd name="connsiteY231" fmla="*/ 2172617 h 2376557"/>
                  <a:gd name="connsiteX232" fmla="*/ 1321111 w 2308068"/>
                  <a:gd name="connsiteY232" fmla="*/ 2205081 h 2376557"/>
                  <a:gd name="connsiteX233" fmla="*/ 1296523 w 2308068"/>
                  <a:gd name="connsiteY233" fmla="*/ 2220080 h 2376557"/>
                  <a:gd name="connsiteX234" fmla="*/ 1293441 w 2308068"/>
                  <a:gd name="connsiteY234" fmla="*/ 2237887 h 2376557"/>
                  <a:gd name="connsiteX235" fmla="*/ 1277072 w 2308068"/>
                  <a:gd name="connsiteY235" fmla="*/ 2246928 h 2376557"/>
                  <a:gd name="connsiteX236" fmla="*/ 1280771 w 2308068"/>
                  <a:gd name="connsiteY236" fmla="*/ 2271241 h 2376557"/>
                  <a:gd name="connsiteX237" fmla="*/ 1280086 w 2308068"/>
                  <a:gd name="connsiteY237" fmla="*/ 2287747 h 2376557"/>
                  <a:gd name="connsiteX238" fmla="*/ 1266251 w 2308068"/>
                  <a:gd name="connsiteY238" fmla="*/ 2314321 h 2376557"/>
                  <a:gd name="connsiteX239" fmla="*/ 1247622 w 2308068"/>
                  <a:gd name="connsiteY239" fmla="*/ 2347674 h 2376557"/>
                  <a:gd name="connsiteX240" fmla="*/ 1215569 w 2308068"/>
                  <a:gd name="connsiteY240" fmla="*/ 2376371 h 2376557"/>
                  <a:gd name="connsiteX241" fmla="*/ 1214885 w 2308068"/>
                  <a:gd name="connsiteY241" fmla="*/ 2377262 h 2376557"/>
                  <a:gd name="connsiteX242" fmla="*/ 1205639 w 2308068"/>
                  <a:gd name="connsiteY242" fmla="*/ 2366577 h 2376557"/>
                  <a:gd name="connsiteX243" fmla="*/ 1206529 w 2308068"/>
                  <a:gd name="connsiteY243" fmla="*/ 2351647 h 2376557"/>
                  <a:gd name="connsiteX244" fmla="*/ 1207419 w 2308068"/>
                  <a:gd name="connsiteY244" fmla="*/ 2326648 h 2376557"/>
                  <a:gd name="connsiteX245" fmla="*/ 1200981 w 2308068"/>
                  <a:gd name="connsiteY245" fmla="*/ 2292336 h 2376557"/>
                  <a:gd name="connsiteX246" fmla="*/ 1193448 w 2308068"/>
                  <a:gd name="connsiteY246" fmla="*/ 2272748 h 2376557"/>
                  <a:gd name="connsiteX247" fmla="*/ 1189201 w 2308068"/>
                  <a:gd name="connsiteY247" fmla="*/ 2266447 h 2376557"/>
                  <a:gd name="connsiteX248" fmla="*/ 1181394 w 2308068"/>
                  <a:gd name="connsiteY248" fmla="*/ 2257886 h 2376557"/>
                  <a:gd name="connsiteX249" fmla="*/ 1167490 w 2308068"/>
                  <a:gd name="connsiteY249" fmla="*/ 2250284 h 2376557"/>
                  <a:gd name="connsiteX250" fmla="*/ 1151464 w 2308068"/>
                  <a:gd name="connsiteY250" fmla="*/ 2241038 h 2376557"/>
                  <a:gd name="connsiteX251" fmla="*/ 1148998 w 2308068"/>
                  <a:gd name="connsiteY251" fmla="*/ 2235011 h 2376557"/>
                  <a:gd name="connsiteX252" fmla="*/ 1140369 w 2308068"/>
                  <a:gd name="connsiteY252" fmla="*/ 2224463 h 2376557"/>
                  <a:gd name="connsiteX253" fmla="*/ 1133383 w 2308068"/>
                  <a:gd name="connsiteY253" fmla="*/ 2223094 h 2376557"/>
                  <a:gd name="connsiteX254" fmla="*/ 1104823 w 2308068"/>
                  <a:gd name="connsiteY254" fmla="*/ 2214327 h 2376557"/>
                  <a:gd name="connsiteX255" fmla="*/ 1092975 w 2308068"/>
                  <a:gd name="connsiteY255" fmla="*/ 2194328 h 2376557"/>
                  <a:gd name="connsiteX256" fmla="*/ 1087496 w 2308068"/>
                  <a:gd name="connsiteY256" fmla="*/ 2187890 h 2376557"/>
                  <a:gd name="connsiteX257" fmla="*/ 1080304 w 2308068"/>
                  <a:gd name="connsiteY257" fmla="*/ 2186315 h 2376557"/>
                  <a:gd name="connsiteX258" fmla="*/ 1079277 w 2308068"/>
                  <a:gd name="connsiteY258" fmla="*/ 2187206 h 2376557"/>
                  <a:gd name="connsiteX259" fmla="*/ 1067086 w 2308068"/>
                  <a:gd name="connsiteY259" fmla="*/ 2198986 h 2376557"/>
                  <a:gd name="connsiteX260" fmla="*/ 1059895 w 2308068"/>
                  <a:gd name="connsiteY260" fmla="*/ 2202821 h 2376557"/>
                  <a:gd name="connsiteX261" fmla="*/ 1058594 w 2308068"/>
                  <a:gd name="connsiteY261" fmla="*/ 2194397 h 2376557"/>
                  <a:gd name="connsiteX262" fmla="*/ 1055785 w 2308068"/>
                  <a:gd name="connsiteY262" fmla="*/ 2181726 h 2376557"/>
                  <a:gd name="connsiteX263" fmla="*/ 1033801 w 2308068"/>
                  <a:gd name="connsiteY263" fmla="*/ 2158714 h 2376557"/>
                  <a:gd name="connsiteX264" fmla="*/ 1014281 w 2308068"/>
                  <a:gd name="connsiteY264" fmla="*/ 2141729 h 2376557"/>
                  <a:gd name="connsiteX265" fmla="*/ 1011747 w 2308068"/>
                  <a:gd name="connsiteY265" fmla="*/ 2141524 h 2376557"/>
                  <a:gd name="connsiteX266" fmla="*/ 993050 w 2308068"/>
                  <a:gd name="connsiteY266" fmla="*/ 2143304 h 2376557"/>
                  <a:gd name="connsiteX267" fmla="*/ 993050 w 2308068"/>
                  <a:gd name="connsiteY267" fmla="*/ 2143304 h 2376557"/>
                  <a:gd name="connsiteX268" fmla="*/ 992022 w 2308068"/>
                  <a:gd name="connsiteY268" fmla="*/ 2145770 h 2376557"/>
                  <a:gd name="connsiteX269" fmla="*/ 988324 w 2308068"/>
                  <a:gd name="connsiteY269" fmla="*/ 2152824 h 2376557"/>
                  <a:gd name="connsiteX270" fmla="*/ 967161 w 2308068"/>
                  <a:gd name="connsiteY270" fmla="*/ 2145085 h 2376557"/>
                  <a:gd name="connsiteX271" fmla="*/ 970586 w 2308068"/>
                  <a:gd name="connsiteY271" fmla="*/ 2141524 h 2376557"/>
                  <a:gd name="connsiteX272" fmla="*/ 1004693 w 2308068"/>
                  <a:gd name="connsiteY272" fmla="*/ 2110841 h 2376557"/>
                  <a:gd name="connsiteX273" fmla="*/ 1008254 w 2308068"/>
                  <a:gd name="connsiteY273" fmla="*/ 2107690 h 2376557"/>
                  <a:gd name="connsiteX274" fmla="*/ 1008254 w 2308068"/>
                  <a:gd name="connsiteY274" fmla="*/ 2107690 h 2376557"/>
                  <a:gd name="connsiteX275" fmla="*/ 1036540 w 2308068"/>
                  <a:gd name="connsiteY275" fmla="*/ 2075706 h 2376557"/>
                  <a:gd name="connsiteX276" fmla="*/ 1049484 w 2308068"/>
                  <a:gd name="connsiteY276" fmla="*/ 2060501 h 2376557"/>
                  <a:gd name="connsiteX277" fmla="*/ 1063662 w 2308068"/>
                  <a:gd name="connsiteY277" fmla="*/ 2048790 h 2376557"/>
                  <a:gd name="connsiteX278" fmla="*/ 1075647 w 2308068"/>
                  <a:gd name="connsiteY278" fmla="*/ 2036667 h 2376557"/>
                  <a:gd name="connsiteX279" fmla="*/ 1074346 w 2308068"/>
                  <a:gd name="connsiteY279" fmla="*/ 2031394 h 2376557"/>
                  <a:gd name="connsiteX280" fmla="*/ 1073593 w 2308068"/>
                  <a:gd name="connsiteY280" fmla="*/ 2025230 h 2376557"/>
                  <a:gd name="connsiteX281" fmla="*/ 1081880 w 2308068"/>
                  <a:gd name="connsiteY281" fmla="*/ 2020436 h 2376557"/>
                  <a:gd name="connsiteX282" fmla="*/ 1090783 w 2308068"/>
                  <a:gd name="connsiteY282" fmla="*/ 2015847 h 2376557"/>
                  <a:gd name="connsiteX283" fmla="*/ 1090783 w 2308068"/>
                  <a:gd name="connsiteY283" fmla="*/ 2015847 h 2376557"/>
                  <a:gd name="connsiteX284" fmla="*/ 1108933 w 2308068"/>
                  <a:gd name="connsiteY284" fmla="*/ 1997423 h 2376557"/>
                  <a:gd name="connsiteX285" fmla="*/ 1124891 w 2308068"/>
                  <a:gd name="connsiteY285" fmla="*/ 1981055 h 2376557"/>
                  <a:gd name="connsiteX286" fmla="*/ 1138657 w 2308068"/>
                  <a:gd name="connsiteY286" fmla="*/ 1977082 h 2376557"/>
                  <a:gd name="connsiteX287" fmla="*/ 1138657 w 2308068"/>
                  <a:gd name="connsiteY287" fmla="*/ 1977082 h 2376557"/>
                  <a:gd name="connsiteX288" fmla="*/ 1156875 w 2308068"/>
                  <a:gd name="connsiteY288" fmla="*/ 1971877 h 2376557"/>
                  <a:gd name="connsiteX289" fmla="*/ 1173312 w 2308068"/>
                  <a:gd name="connsiteY289" fmla="*/ 1962700 h 2376557"/>
                  <a:gd name="connsiteX290" fmla="*/ 1186256 w 2308068"/>
                  <a:gd name="connsiteY290" fmla="*/ 1952152 h 2376557"/>
                  <a:gd name="connsiteX291" fmla="*/ 1187626 w 2308068"/>
                  <a:gd name="connsiteY291" fmla="*/ 1949961 h 2376557"/>
                  <a:gd name="connsiteX292" fmla="*/ 1196187 w 2308068"/>
                  <a:gd name="connsiteY292" fmla="*/ 1924072 h 2376557"/>
                  <a:gd name="connsiteX293" fmla="*/ 1195913 w 2308068"/>
                  <a:gd name="connsiteY293" fmla="*/ 1913114 h 2376557"/>
                  <a:gd name="connsiteX294" fmla="*/ 1195913 w 2308068"/>
                  <a:gd name="connsiteY294" fmla="*/ 1913114 h 2376557"/>
                  <a:gd name="connsiteX295" fmla="*/ 1194406 w 2308068"/>
                  <a:gd name="connsiteY295" fmla="*/ 1893731 h 2376557"/>
                  <a:gd name="connsiteX296" fmla="*/ 1193653 w 2308068"/>
                  <a:gd name="connsiteY296" fmla="*/ 1889280 h 2376557"/>
                  <a:gd name="connsiteX297" fmla="*/ 1172696 w 2308068"/>
                  <a:gd name="connsiteY297" fmla="*/ 1851885 h 2376557"/>
                  <a:gd name="connsiteX298" fmla="*/ 1172696 w 2308068"/>
                  <a:gd name="connsiteY298" fmla="*/ 1851885 h 2376557"/>
                  <a:gd name="connsiteX299" fmla="*/ 1169408 w 2308068"/>
                  <a:gd name="connsiteY299" fmla="*/ 1851268 h 2376557"/>
                  <a:gd name="connsiteX300" fmla="*/ 1162011 w 2308068"/>
                  <a:gd name="connsiteY300" fmla="*/ 1850310 h 2376557"/>
                  <a:gd name="connsiteX301" fmla="*/ 1159135 w 2308068"/>
                  <a:gd name="connsiteY301" fmla="*/ 1852159 h 2376557"/>
                  <a:gd name="connsiteX302" fmla="*/ 1159135 w 2308068"/>
                  <a:gd name="connsiteY302" fmla="*/ 1852159 h 2376557"/>
                  <a:gd name="connsiteX303" fmla="*/ 1156395 w 2308068"/>
                  <a:gd name="connsiteY303" fmla="*/ 1854282 h 2376557"/>
                  <a:gd name="connsiteX304" fmla="*/ 1144410 w 2308068"/>
                  <a:gd name="connsiteY304" fmla="*/ 1858049 h 2376557"/>
                  <a:gd name="connsiteX305" fmla="*/ 1145779 w 2308068"/>
                  <a:gd name="connsiteY305" fmla="*/ 1843187 h 2376557"/>
                  <a:gd name="connsiteX306" fmla="*/ 1159751 w 2308068"/>
                  <a:gd name="connsiteY306" fmla="*/ 1785314 h 2376557"/>
                  <a:gd name="connsiteX307" fmla="*/ 1163518 w 2308068"/>
                  <a:gd name="connsiteY307" fmla="*/ 1760110 h 2376557"/>
                  <a:gd name="connsiteX308" fmla="*/ 1163518 w 2308068"/>
                  <a:gd name="connsiteY308" fmla="*/ 1760110 h 2376557"/>
                  <a:gd name="connsiteX309" fmla="*/ 1150642 w 2308068"/>
                  <a:gd name="connsiteY309" fmla="*/ 1752987 h 2376557"/>
                  <a:gd name="connsiteX310" fmla="*/ 1125986 w 2308068"/>
                  <a:gd name="connsiteY310" fmla="*/ 1748741 h 2376557"/>
                  <a:gd name="connsiteX311" fmla="*/ 1119959 w 2308068"/>
                  <a:gd name="connsiteY311" fmla="*/ 1748604 h 2376557"/>
                  <a:gd name="connsiteX312" fmla="*/ 1099413 w 2308068"/>
                  <a:gd name="connsiteY312" fmla="*/ 1746344 h 2376557"/>
                  <a:gd name="connsiteX313" fmla="*/ 1093934 w 2308068"/>
                  <a:gd name="connsiteY313" fmla="*/ 1730865 h 2376557"/>
                  <a:gd name="connsiteX314" fmla="*/ 1085441 w 2308068"/>
                  <a:gd name="connsiteY314" fmla="*/ 1690594 h 2376557"/>
                  <a:gd name="connsiteX315" fmla="*/ 1085441 w 2308068"/>
                  <a:gd name="connsiteY315" fmla="*/ 1690594 h 2376557"/>
                  <a:gd name="connsiteX316" fmla="*/ 1085167 w 2308068"/>
                  <a:gd name="connsiteY316" fmla="*/ 1688882 h 2376557"/>
                  <a:gd name="connsiteX317" fmla="*/ 1074072 w 2308068"/>
                  <a:gd name="connsiteY317" fmla="*/ 1652651 h 2376557"/>
                  <a:gd name="connsiteX318" fmla="*/ 1053114 w 2308068"/>
                  <a:gd name="connsiteY318" fmla="*/ 1646761 h 2376557"/>
                  <a:gd name="connsiteX319" fmla="*/ 1046197 w 2308068"/>
                  <a:gd name="connsiteY319" fmla="*/ 1646008 h 2376557"/>
                  <a:gd name="connsiteX320" fmla="*/ 1041951 w 2308068"/>
                  <a:gd name="connsiteY320" fmla="*/ 1640118 h 2376557"/>
                  <a:gd name="connsiteX321" fmla="*/ 1040101 w 2308068"/>
                  <a:gd name="connsiteY321" fmla="*/ 1636967 h 2376557"/>
                  <a:gd name="connsiteX322" fmla="*/ 1029554 w 2308068"/>
                  <a:gd name="connsiteY322" fmla="*/ 1632105 h 2376557"/>
                  <a:gd name="connsiteX323" fmla="*/ 1000652 w 2308068"/>
                  <a:gd name="connsiteY323" fmla="*/ 1646761 h 2376557"/>
                  <a:gd name="connsiteX324" fmla="*/ 945930 w 2308068"/>
                  <a:gd name="connsiteY324" fmla="*/ 1631009 h 2376557"/>
                  <a:gd name="connsiteX325" fmla="*/ 953395 w 2308068"/>
                  <a:gd name="connsiteY325" fmla="*/ 1581697 h 2376557"/>
                  <a:gd name="connsiteX326" fmla="*/ 957778 w 2308068"/>
                  <a:gd name="connsiteY326" fmla="*/ 1557794 h 2376557"/>
                  <a:gd name="connsiteX327" fmla="*/ 947779 w 2308068"/>
                  <a:gd name="connsiteY327" fmla="*/ 1532111 h 2376557"/>
                  <a:gd name="connsiteX328" fmla="*/ 940656 w 2308068"/>
                  <a:gd name="connsiteY328" fmla="*/ 1517249 h 2376557"/>
                  <a:gd name="connsiteX329" fmla="*/ 939697 w 2308068"/>
                  <a:gd name="connsiteY329" fmla="*/ 1492662 h 2376557"/>
                  <a:gd name="connsiteX330" fmla="*/ 960449 w 2308068"/>
                  <a:gd name="connsiteY330" fmla="*/ 1425406 h 2376557"/>
                  <a:gd name="connsiteX331" fmla="*/ 967435 w 2308068"/>
                  <a:gd name="connsiteY331" fmla="*/ 1411366 h 2376557"/>
                  <a:gd name="connsiteX332" fmla="*/ 973668 w 2308068"/>
                  <a:gd name="connsiteY332" fmla="*/ 1401092 h 2376557"/>
                  <a:gd name="connsiteX333" fmla="*/ 962024 w 2308068"/>
                  <a:gd name="connsiteY333" fmla="*/ 1384107 h 2376557"/>
                  <a:gd name="connsiteX334" fmla="*/ 957984 w 2308068"/>
                  <a:gd name="connsiteY334" fmla="*/ 1381505 h 2376557"/>
                  <a:gd name="connsiteX335" fmla="*/ 957984 w 2308068"/>
                  <a:gd name="connsiteY335" fmla="*/ 1381505 h 2376557"/>
                  <a:gd name="connsiteX336" fmla="*/ 954422 w 2308068"/>
                  <a:gd name="connsiteY336" fmla="*/ 1356712 h 2376557"/>
                  <a:gd name="connsiteX337" fmla="*/ 954354 w 2308068"/>
                  <a:gd name="connsiteY337" fmla="*/ 1355205 h 2376557"/>
                  <a:gd name="connsiteX338" fmla="*/ 953052 w 2308068"/>
                  <a:gd name="connsiteY338" fmla="*/ 1354451 h 2376557"/>
                  <a:gd name="connsiteX339" fmla="*/ 917575 w 2308068"/>
                  <a:gd name="connsiteY339" fmla="*/ 1334932 h 2376557"/>
                  <a:gd name="connsiteX340" fmla="*/ 912850 w 2308068"/>
                  <a:gd name="connsiteY340" fmla="*/ 1317331 h 2376557"/>
                  <a:gd name="connsiteX341" fmla="*/ 913055 w 2308068"/>
                  <a:gd name="connsiteY341" fmla="*/ 1307811 h 2376557"/>
                  <a:gd name="connsiteX342" fmla="*/ 915521 w 2308068"/>
                  <a:gd name="connsiteY342" fmla="*/ 1295962 h 2376557"/>
                  <a:gd name="connsiteX343" fmla="*/ 915521 w 2308068"/>
                  <a:gd name="connsiteY343" fmla="*/ 1295962 h 2376557"/>
                  <a:gd name="connsiteX344" fmla="*/ 918123 w 2308068"/>
                  <a:gd name="connsiteY344" fmla="*/ 1278498 h 2376557"/>
                  <a:gd name="connsiteX345" fmla="*/ 847785 w 2308068"/>
                  <a:gd name="connsiteY345" fmla="*/ 1274868 h 2376557"/>
                  <a:gd name="connsiteX346" fmla="*/ 815322 w 2308068"/>
                  <a:gd name="connsiteY346" fmla="*/ 1275827 h 2376557"/>
                  <a:gd name="connsiteX347" fmla="*/ 808747 w 2308068"/>
                  <a:gd name="connsiteY347" fmla="*/ 1256787 h 2376557"/>
                  <a:gd name="connsiteX348" fmla="*/ 810664 w 2308068"/>
                  <a:gd name="connsiteY348" fmla="*/ 1241308 h 2376557"/>
                  <a:gd name="connsiteX349" fmla="*/ 811623 w 2308068"/>
                  <a:gd name="connsiteY349" fmla="*/ 1233295 h 2376557"/>
                  <a:gd name="connsiteX350" fmla="*/ 811623 w 2308068"/>
                  <a:gd name="connsiteY350" fmla="*/ 1233295 h 2376557"/>
                  <a:gd name="connsiteX351" fmla="*/ 801829 w 2308068"/>
                  <a:gd name="connsiteY351" fmla="*/ 1219460 h 2376557"/>
                  <a:gd name="connsiteX352" fmla="*/ 793200 w 2308068"/>
                  <a:gd name="connsiteY352" fmla="*/ 1208639 h 2376557"/>
                  <a:gd name="connsiteX353" fmla="*/ 801145 w 2308068"/>
                  <a:gd name="connsiteY353" fmla="*/ 1205420 h 2376557"/>
                  <a:gd name="connsiteX354" fmla="*/ 809843 w 2308068"/>
                  <a:gd name="connsiteY354" fmla="*/ 1199941 h 2376557"/>
                  <a:gd name="connsiteX355" fmla="*/ 806692 w 2308068"/>
                  <a:gd name="connsiteY355" fmla="*/ 1155012 h 2376557"/>
                  <a:gd name="connsiteX356" fmla="*/ 799706 w 2308068"/>
                  <a:gd name="connsiteY356" fmla="*/ 1132480 h 2376557"/>
                  <a:gd name="connsiteX357" fmla="*/ 780666 w 2308068"/>
                  <a:gd name="connsiteY357" fmla="*/ 1120974 h 2376557"/>
                  <a:gd name="connsiteX358" fmla="*/ 757791 w 2308068"/>
                  <a:gd name="connsiteY358" fmla="*/ 1111591 h 2376557"/>
                  <a:gd name="connsiteX359" fmla="*/ 727382 w 2308068"/>
                  <a:gd name="connsiteY359" fmla="*/ 1112550 h 2376557"/>
                  <a:gd name="connsiteX360" fmla="*/ 714301 w 2308068"/>
                  <a:gd name="connsiteY360" fmla="*/ 1113988 h 2376557"/>
                  <a:gd name="connsiteX361" fmla="*/ 705466 w 2308068"/>
                  <a:gd name="connsiteY361" fmla="*/ 1102824 h 2376557"/>
                  <a:gd name="connsiteX362" fmla="*/ 694576 w 2308068"/>
                  <a:gd name="connsiteY362" fmla="*/ 1086729 h 2376557"/>
                  <a:gd name="connsiteX363" fmla="*/ 669030 w 2308068"/>
                  <a:gd name="connsiteY363" fmla="*/ 1080976 h 2376557"/>
                  <a:gd name="connsiteX364" fmla="*/ 659715 w 2308068"/>
                  <a:gd name="connsiteY364" fmla="*/ 1081182 h 2376557"/>
                  <a:gd name="connsiteX365" fmla="*/ 649100 w 2308068"/>
                  <a:gd name="connsiteY365" fmla="*/ 1068237 h 2376557"/>
                  <a:gd name="connsiteX366" fmla="*/ 645127 w 2308068"/>
                  <a:gd name="connsiteY366" fmla="*/ 1059197 h 2376557"/>
                  <a:gd name="connsiteX367" fmla="*/ 624923 w 2308068"/>
                  <a:gd name="connsiteY367" fmla="*/ 1049334 h 2376557"/>
                  <a:gd name="connsiteX368" fmla="*/ 597459 w 2308068"/>
                  <a:gd name="connsiteY368" fmla="*/ 1045157 h 2376557"/>
                  <a:gd name="connsiteX369" fmla="*/ 580406 w 2308068"/>
                  <a:gd name="connsiteY369" fmla="*/ 1045294 h 2376557"/>
                  <a:gd name="connsiteX370" fmla="*/ 564516 w 2308068"/>
                  <a:gd name="connsiteY370" fmla="*/ 1044129 h 2376557"/>
                  <a:gd name="connsiteX371" fmla="*/ 542737 w 2308068"/>
                  <a:gd name="connsiteY371" fmla="*/ 1024268 h 2376557"/>
                  <a:gd name="connsiteX372" fmla="*/ 532053 w 2308068"/>
                  <a:gd name="connsiteY372" fmla="*/ 1012898 h 2376557"/>
                  <a:gd name="connsiteX373" fmla="*/ 520478 w 2308068"/>
                  <a:gd name="connsiteY373" fmla="*/ 996393 h 2376557"/>
                  <a:gd name="connsiteX374" fmla="*/ 506986 w 2308068"/>
                  <a:gd name="connsiteY374" fmla="*/ 969203 h 2376557"/>
                  <a:gd name="connsiteX375" fmla="*/ 507260 w 2308068"/>
                  <a:gd name="connsiteY375" fmla="*/ 939136 h 2376557"/>
                  <a:gd name="connsiteX376" fmla="*/ 507807 w 2308068"/>
                  <a:gd name="connsiteY376" fmla="*/ 928794 h 2376557"/>
                  <a:gd name="connsiteX377" fmla="*/ 513561 w 2308068"/>
                  <a:gd name="connsiteY377" fmla="*/ 913453 h 2376557"/>
                  <a:gd name="connsiteX378" fmla="*/ 516780 w 2308068"/>
                  <a:gd name="connsiteY378" fmla="*/ 902906 h 2376557"/>
                  <a:gd name="connsiteX379" fmla="*/ 512259 w 2308068"/>
                  <a:gd name="connsiteY379" fmla="*/ 892906 h 2376557"/>
                  <a:gd name="connsiteX380" fmla="*/ 503904 w 2308068"/>
                  <a:gd name="connsiteY380" fmla="*/ 883592 h 2376557"/>
                  <a:gd name="connsiteX381" fmla="*/ 494315 w 2308068"/>
                  <a:gd name="connsiteY381" fmla="*/ 888181 h 2376557"/>
                  <a:gd name="connsiteX382" fmla="*/ 490343 w 2308068"/>
                  <a:gd name="connsiteY382" fmla="*/ 891400 h 2376557"/>
                  <a:gd name="connsiteX383" fmla="*/ 487192 w 2308068"/>
                  <a:gd name="connsiteY383" fmla="*/ 888797 h 2376557"/>
                  <a:gd name="connsiteX384" fmla="*/ 482193 w 2308068"/>
                  <a:gd name="connsiteY384" fmla="*/ 884414 h 2376557"/>
                  <a:gd name="connsiteX385" fmla="*/ 449661 w 2308068"/>
                  <a:gd name="connsiteY385" fmla="*/ 887290 h 2376557"/>
                  <a:gd name="connsiteX386" fmla="*/ 423361 w 2308068"/>
                  <a:gd name="connsiteY386" fmla="*/ 895235 h 2376557"/>
                  <a:gd name="connsiteX387" fmla="*/ 403088 w 2308068"/>
                  <a:gd name="connsiteY387" fmla="*/ 908796 h 2376557"/>
                  <a:gd name="connsiteX388" fmla="*/ 379528 w 2308068"/>
                  <a:gd name="connsiteY388" fmla="*/ 924548 h 2376557"/>
                  <a:gd name="connsiteX389" fmla="*/ 352544 w 2308068"/>
                  <a:gd name="connsiteY389" fmla="*/ 943382 h 2376557"/>
                  <a:gd name="connsiteX390" fmla="*/ 316724 w 2308068"/>
                  <a:gd name="connsiteY390" fmla="*/ 967764 h 2376557"/>
                  <a:gd name="connsiteX391" fmla="*/ 278987 w 2308068"/>
                  <a:gd name="connsiteY391" fmla="*/ 963518 h 2376557"/>
                  <a:gd name="connsiteX392" fmla="*/ 262960 w 2308068"/>
                  <a:gd name="connsiteY392" fmla="*/ 960915 h 2376557"/>
                  <a:gd name="connsiteX393" fmla="*/ 262481 w 2308068"/>
                  <a:gd name="connsiteY393" fmla="*/ 960231 h 2376557"/>
                  <a:gd name="connsiteX394" fmla="*/ 252276 w 2308068"/>
                  <a:gd name="connsiteY394" fmla="*/ 958039 h 2376557"/>
                  <a:gd name="connsiteX395" fmla="*/ 245975 w 2308068"/>
                  <a:gd name="connsiteY395" fmla="*/ 958245 h 2376557"/>
                  <a:gd name="connsiteX396" fmla="*/ 240017 w 2308068"/>
                  <a:gd name="connsiteY396" fmla="*/ 957012 h 2376557"/>
                  <a:gd name="connsiteX397" fmla="*/ 231456 w 2308068"/>
                  <a:gd name="connsiteY397" fmla="*/ 955642 h 2376557"/>
                  <a:gd name="connsiteX398" fmla="*/ 216183 w 2308068"/>
                  <a:gd name="connsiteY398" fmla="*/ 961943 h 2376557"/>
                  <a:gd name="connsiteX399" fmla="*/ 211799 w 2308068"/>
                  <a:gd name="connsiteY399" fmla="*/ 964682 h 2376557"/>
                  <a:gd name="connsiteX400" fmla="*/ 205841 w 2308068"/>
                  <a:gd name="connsiteY400" fmla="*/ 964682 h 2376557"/>
                  <a:gd name="connsiteX401" fmla="*/ 197417 w 2308068"/>
                  <a:gd name="connsiteY401" fmla="*/ 960094 h 2376557"/>
                  <a:gd name="connsiteX402" fmla="*/ 197554 w 2308068"/>
                  <a:gd name="connsiteY402" fmla="*/ 919343 h 2376557"/>
                  <a:gd name="connsiteX403" fmla="*/ 197759 w 2308068"/>
                  <a:gd name="connsiteY403" fmla="*/ 902632 h 2376557"/>
                  <a:gd name="connsiteX404" fmla="*/ 200019 w 2308068"/>
                  <a:gd name="connsiteY404" fmla="*/ 897495 h 2376557"/>
                  <a:gd name="connsiteX405" fmla="*/ 200019 w 2308068"/>
                  <a:gd name="connsiteY405" fmla="*/ 897495 h 2376557"/>
                  <a:gd name="connsiteX406" fmla="*/ 202554 w 2308068"/>
                  <a:gd name="connsiteY406" fmla="*/ 885304 h 2376557"/>
                  <a:gd name="connsiteX407" fmla="*/ 204197 w 2308068"/>
                  <a:gd name="connsiteY407" fmla="*/ 875579 h 2376557"/>
                  <a:gd name="connsiteX408" fmla="*/ 205704 w 2308068"/>
                  <a:gd name="connsiteY408" fmla="*/ 870784 h 2376557"/>
                  <a:gd name="connsiteX409" fmla="*/ 205704 w 2308068"/>
                  <a:gd name="connsiteY409" fmla="*/ 870784 h 2376557"/>
                  <a:gd name="connsiteX410" fmla="*/ 201869 w 2308068"/>
                  <a:gd name="connsiteY410" fmla="*/ 865374 h 2376557"/>
                  <a:gd name="connsiteX411" fmla="*/ 201869 w 2308068"/>
                  <a:gd name="connsiteY411" fmla="*/ 865374 h 2376557"/>
                  <a:gd name="connsiteX412" fmla="*/ 172213 w 2308068"/>
                  <a:gd name="connsiteY412" fmla="*/ 886057 h 2376557"/>
                  <a:gd name="connsiteX413" fmla="*/ 172213 w 2308068"/>
                  <a:gd name="connsiteY413" fmla="*/ 886057 h 2376557"/>
                  <a:gd name="connsiteX414" fmla="*/ 156050 w 2308068"/>
                  <a:gd name="connsiteY414" fmla="*/ 899070 h 2376557"/>
                  <a:gd name="connsiteX415" fmla="*/ 141941 w 2308068"/>
                  <a:gd name="connsiteY415" fmla="*/ 899755 h 2376557"/>
                  <a:gd name="connsiteX416" fmla="*/ 107765 w 2308068"/>
                  <a:gd name="connsiteY416" fmla="*/ 901193 h 2376557"/>
                  <a:gd name="connsiteX417" fmla="*/ 106053 w 2308068"/>
                  <a:gd name="connsiteY417" fmla="*/ 900303 h 2376557"/>
                  <a:gd name="connsiteX418" fmla="*/ 106053 w 2308068"/>
                  <a:gd name="connsiteY418" fmla="*/ 900303 h 2376557"/>
                  <a:gd name="connsiteX419" fmla="*/ 106327 w 2308068"/>
                  <a:gd name="connsiteY419" fmla="*/ 898180 h 2376557"/>
                  <a:gd name="connsiteX420" fmla="*/ 106601 w 2308068"/>
                  <a:gd name="connsiteY420" fmla="*/ 894139 h 2376557"/>
                  <a:gd name="connsiteX421" fmla="*/ 105231 w 2308068"/>
                  <a:gd name="connsiteY421" fmla="*/ 890441 h 2376557"/>
                  <a:gd name="connsiteX422" fmla="*/ 103930 w 2308068"/>
                  <a:gd name="connsiteY422" fmla="*/ 886194 h 2376557"/>
                  <a:gd name="connsiteX423" fmla="*/ 101738 w 2308068"/>
                  <a:gd name="connsiteY423" fmla="*/ 878798 h 2376557"/>
                  <a:gd name="connsiteX424" fmla="*/ 97012 w 2308068"/>
                  <a:gd name="connsiteY424" fmla="*/ 871675 h 2376557"/>
                  <a:gd name="connsiteX425" fmla="*/ 71740 w 2308068"/>
                  <a:gd name="connsiteY425" fmla="*/ 867565 h 2376557"/>
                  <a:gd name="connsiteX426" fmla="*/ 47495 w 2308068"/>
                  <a:gd name="connsiteY426" fmla="*/ 865031 h 2376557"/>
                  <a:gd name="connsiteX427" fmla="*/ 53591 w 2308068"/>
                  <a:gd name="connsiteY427" fmla="*/ 858046 h 2376557"/>
                  <a:gd name="connsiteX428" fmla="*/ 61535 w 2308068"/>
                  <a:gd name="connsiteY428" fmla="*/ 846129 h 2376557"/>
                  <a:gd name="connsiteX429" fmla="*/ 37838 w 2308068"/>
                  <a:gd name="connsiteY429" fmla="*/ 815857 h 2376557"/>
                  <a:gd name="connsiteX430" fmla="*/ 28935 w 2308068"/>
                  <a:gd name="connsiteY430" fmla="*/ 806131 h 2376557"/>
                  <a:gd name="connsiteX431" fmla="*/ 19278 w 2308068"/>
                  <a:gd name="connsiteY431" fmla="*/ 781407 h 2376557"/>
                  <a:gd name="connsiteX432" fmla="*/ 15031 w 2308068"/>
                  <a:gd name="connsiteY432" fmla="*/ 768668 h 2376557"/>
                  <a:gd name="connsiteX433" fmla="*/ 7292 w 2308068"/>
                  <a:gd name="connsiteY433" fmla="*/ 760381 h 2376557"/>
                  <a:gd name="connsiteX434" fmla="*/ 923 w 2308068"/>
                  <a:gd name="connsiteY434" fmla="*/ 753189 h 2376557"/>
                  <a:gd name="connsiteX435" fmla="*/ 6539 w 2308068"/>
                  <a:gd name="connsiteY435" fmla="*/ 749696 h 2376557"/>
                  <a:gd name="connsiteX436" fmla="*/ 14484 w 2308068"/>
                  <a:gd name="connsiteY436" fmla="*/ 740930 h 2376557"/>
                  <a:gd name="connsiteX437" fmla="*/ 14484 w 2308068"/>
                  <a:gd name="connsiteY437" fmla="*/ 740930 h 2376557"/>
                  <a:gd name="connsiteX438" fmla="*/ 11950 w 2308068"/>
                  <a:gd name="connsiteY438" fmla="*/ 734012 h 2376557"/>
                  <a:gd name="connsiteX439" fmla="*/ 11950 w 2308068"/>
                  <a:gd name="connsiteY439" fmla="*/ 734012 h 2376557"/>
                  <a:gd name="connsiteX440" fmla="*/ 10717 w 2308068"/>
                  <a:gd name="connsiteY440" fmla="*/ 730862 h 2376557"/>
                  <a:gd name="connsiteX441" fmla="*/ 13936 w 2308068"/>
                  <a:gd name="connsiteY441" fmla="*/ 722506 h 2376557"/>
                  <a:gd name="connsiteX442" fmla="*/ 19004 w 2308068"/>
                  <a:gd name="connsiteY442" fmla="*/ 713192 h 2376557"/>
                  <a:gd name="connsiteX443" fmla="*/ 34551 w 2308068"/>
                  <a:gd name="connsiteY443" fmla="*/ 702439 h 2376557"/>
                  <a:gd name="connsiteX444" fmla="*/ 50851 w 2308068"/>
                  <a:gd name="connsiteY444" fmla="*/ 689016 h 2376557"/>
                  <a:gd name="connsiteX445" fmla="*/ 49344 w 2308068"/>
                  <a:gd name="connsiteY445" fmla="*/ 683262 h 2376557"/>
                  <a:gd name="connsiteX446" fmla="*/ 46810 w 2308068"/>
                  <a:gd name="connsiteY446" fmla="*/ 672167 h 2376557"/>
                  <a:gd name="connsiteX447" fmla="*/ 51673 w 2308068"/>
                  <a:gd name="connsiteY447" fmla="*/ 662853 h 2376557"/>
                  <a:gd name="connsiteX448" fmla="*/ 51673 w 2308068"/>
                  <a:gd name="connsiteY448" fmla="*/ 662853 h 2376557"/>
                  <a:gd name="connsiteX449" fmla="*/ 58248 w 2308068"/>
                  <a:gd name="connsiteY449" fmla="*/ 650388 h 2376557"/>
                  <a:gd name="connsiteX450" fmla="*/ 60919 w 2308068"/>
                  <a:gd name="connsiteY450" fmla="*/ 636211 h 2376557"/>
                  <a:gd name="connsiteX451" fmla="*/ 65645 w 2308068"/>
                  <a:gd name="connsiteY451" fmla="*/ 614705 h 2376557"/>
                  <a:gd name="connsiteX452" fmla="*/ 105505 w 2308068"/>
                  <a:gd name="connsiteY452" fmla="*/ 590049 h 2376557"/>
                  <a:gd name="connsiteX453" fmla="*/ 118586 w 2308068"/>
                  <a:gd name="connsiteY453" fmla="*/ 582242 h 2376557"/>
                  <a:gd name="connsiteX454" fmla="*/ 127421 w 2308068"/>
                  <a:gd name="connsiteY454" fmla="*/ 578817 h 2376557"/>
                  <a:gd name="connsiteX455" fmla="*/ 138791 w 2308068"/>
                  <a:gd name="connsiteY455" fmla="*/ 577379 h 2376557"/>
                  <a:gd name="connsiteX456" fmla="*/ 153584 w 2308068"/>
                  <a:gd name="connsiteY456" fmla="*/ 573064 h 2376557"/>
                  <a:gd name="connsiteX457" fmla="*/ 153584 w 2308068"/>
                  <a:gd name="connsiteY457" fmla="*/ 573064 h 2376557"/>
                  <a:gd name="connsiteX458" fmla="*/ 156461 w 2308068"/>
                  <a:gd name="connsiteY458" fmla="*/ 571626 h 2376557"/>
                  <a:gd name="connsiteX459" fmla="*/ 169542 w 2308068"/>
                  <a:gd name="connsiteY459" fmla="*/ 571078 h 2376557"/>
                  <a:gd name="connsiteX460" fmla="*/ 176665 w 2308068"/>
                  <a:gd name="connsiteY460" fmla="*/ 571078 h 2376557"/>
                  <a:gd name="connsiteX461" fmla="*/ 191595 w 2308068"/>
                  <a:gd name="connsiteY461" fmla="*/ 560394 h 2376557"/>
                  <a:gd name="connsiteX462" fmla="*/ 194472 w 2308068"/>
                  <a:gd name="connsiteY462" fmla="*/ 557312 h 2376557"/>
                  <a:gd name="connsiteX463" fmla="*/ 200088 w 2308068"/>
                  <a:gd name="connsiteY463" fmla="*/ 556764 h 2376557"/>
                  <a:gd name="connsiteX464" fmla="*/ 210361 w 2308068"/>
                  <a:gd name="connsiteY464" fmla="*/ 557791 h 2376557"/>
                  <a:gd name="connsiteX465" fmla="*/ 211457 w 2308068"/>
                  <a:gd name="connsiteY465" fmla="*/ 560462 h 2376557"/>
                  <a:gd name="connsiteX466" fmla="*/ 211457 w 2308068"/>
                  <a:gd name="connsiteY466" fmla="*/ 560462 h 2376557"/>
                  <a:gd name="connsiteX467" fmla="*/ 216388 w 2308068"/>
                  <a:gd name="connsiteY467" fmla="*/ 566969 h 2376557"/>
                  <a:gd name="connsiteX468" fmla="*/ 226114 w 2308068"/>
                  <a:gd name="connsiteY468" fmla="*/ 568407 h 2376557"/>
                  <a:gd name="connsiteX469" fmla="*/ 236387 w 2308068"/>
                  <a:gd name="connsiteY469" fmla="*/ 563955 h 2376557"/>
                  <a:gd name="connsiteX470" fmla="*/ 250633 w 2308068"/>
                  <a:gd name="connsiteY470" fmla="*/ 482591 h 2376557"/>
                  <a:gd name="connsiteX471" fmla="*/ 267618 w 2308068"/>
                  <a:gd name="connsiteY471" fmla="*/ 374789 h 2376557"/>
                  <a:gd name="connsiteX472" fmla="*/ 264673 w 2308068"/>
                  <a:gd name="connsiteY472" fmla="*/ 355544 h 2376557"/>
                  <a:gd name="connsiteX473" fmla="*/ 258303 w 2308068"/>
                  <a:gd name="connsiteY473" fmla="*/ 337395 h 2376557"/>
                  <a:gd name="connsiteX474" fmla="*/ 258303 w 2308068"/>
                  <a:gd name="connsiteY474" fmla="*/ 337395 h 2376557"/>
                  <a:gd name="connsiteX475" fmla="*/ 243989 w 2308068"/>
                  <a:gd name="connsiteY475" fmla="*/ 321848 h 2376557"/>
                  <a:gd name="connsiteX476" fmla="*/ 234264 w 2308068"/>
                  <a:gd name="connsiteY476" fmla="*/ 311848 h 2376557"/>
                  <a:gd name="connsiteX477" fmla="*/ 236935 w 2308068"/>
                  <a:gd name="connsiteY477" fmla="*/ 291918 h 2376557"/>
                  <a:gd name="connsiteX478" fmla="*/ 239743 w 2308068"/>
                  <a:gd name="connsiteY478" fmla="*/ 280617 h 2376557"/>
                  <a:gd name="connsiteX479" fmla="*/ 251728 w 2308068"/>
                  <a:gd name="connsiteY479" fmla="*/ 276166 h 2376557"/>
                  <a:gd name="connsiteX480" fmla="*/ 267686 w 2308068"/>
                  <a:gd name="connsiteY480" fmla="*/ 273221 h 2376557"/>
                  <a:gd name="connsiteX481" fmla="*/ 277891 w 2308068"/>
                  <a:gd name="connsiteY481" fmla="*/ 276166 h 2376557"/>
                  <a:gd name="connsiteX482" fmla="*/ 287274 w 2308068"/>
                  <a:gd name="connsiteY482" fmla="*/ 275960 h 2376557"/>
                  <a:gd name="connsiteX483" fmla="*/ 285014 w 2308068"/>
                  <a:gd name="connsiteY483" fmla="*/ 263358 h 2376557"/>
                  <a:gd name="connsiteX484" fmla="*/ 278850 w 2308068"/>
                  <a:gd name="connsiteY484" fmla="*/ 246373 h 2376557"/>
                  <a:gd name="connsiteX485" fmla="*/ 278850 w 2308068"/>
                  <a:gd name="connsiteY485" fmla="*/ 246373 h 2376557"/>
                  <a:gd name="connsiteX486" fmla="*/ 257824 w 2308068"/>
                  <a:gd name="connsiteY486" fmla="*/ 243154 h 2376557"/>
                  <a:gd name="connsiteX487" fmla="*/ 245427 w 2308068"/>
                  <a:gd name="connsiteY487" fmla="*/ 242538 h 2376557"/>
                  <a:gd name="connsiteX488" fmla="*/ 245427 w 2308068"/>
                  <a:gd name="connsiteY488" fmla="*/ 242538 h 2376557"/>
                  <a:gd name="connsiteX489" fmla="*/ 243852 w 2308068"/>
                  <a:gd name="connsiteY489" fmla="*/ 232949 h 2376557"/>
                  <a:gd name="connsiteX490" fmla="*/ 241181 w 2308068"/>
                  <a:gd name="connsiteY490" fmla="*/ 210828 h 2376557"/>
                  <a:gd name="connsiteX491" fmla="*/ 252893 w 2308068"/>
                  <a:gd name="connsiteY491" fmla="*/ 211992 h 2376557"/>
                  <a:gd name="connsiteX492" fmla="*/ 283096 w 2308068"/>
                  <a:gd name="connsiteY492" fmla="*/ 212882 h 2376557"/>
                  <a:gd name="connsiteX493" fmla="*/ 296315 w 2308068"/>
                  <a:gd name="connsiteY493" fmla="*/ 213362 h 2376557"/>
                  <a:gd name="connsiteX494" fmla="*/ 314190 w 2308068"/>
                  <a:gd name="connsiteY494" fmla="*/ 215690 h 2376557"/>
                  <a:gd name="connsiteX495" fmla="*/ 336791 w 2308068"/>
                  <a:gd name="connsiteY495" fmla="*/ 215142 h 2376557"/>
                  <a:gd name="connsiteX496" fmla="*/ 336791 w 2308068"/>
                  <a:gd name="connsiteY496" fmla="*/ 215142 h 2376557"/>
                  <a:gd name="connsiteX497" fmla="*/ 334737 w 2308068"/>
                  <a:gd name="connsiteY497" fmla="*/ 205622 h 2376557"/>
                  <a:gd name="connsiteX498" fmla="*/ 333709 w 2308068"/>
                  <a:gd name="connsiteY498" fmla="*/ 202814 h 2376557"/>
                  <a:gd name="connsiteX499" fmla="*/ 337887 w 2308068"/>
                  <a:gd name="connsiteY499" fmla="*/ 198500 h 2376557"/>
                  <a:gd name="connsiteX500" fmla="*/ 337887 w 2308068"/>
                  <a:gd name="connsiteY500" fmla="*/ 198500 h 2376557"/>
                  <a:gd name="connsiteX501" fmla="*/ 341859 w 2308068"/>
                  <a:gd name="connsiteY501" fmla="*/ 195691 h 2376557"/>
                  <a:gd name="connsiteX502" fmla="*/ 348845 w 2308068"/>
                  <a:gd name="connsiteY502" fmla="*/ 204595 h 2376557"/>
                  <a:gd name="connsiteX503" fmla="*/ 357749 w 2308068"/>
                  <a:gd name="connsiteY503" fmla="*/ 213978 h 2376557"/>
                  <a:gd name="connsiteX504" fmla="*/ 373638 w 2308068"/>
                  <a:gd name="connsiteY504" fmla="*/ 200897 h 2376557"/>
                  <a:gd name="connsiteX505" fmla="*/ 378775 w 2308068"/>
                  <a:gd name="connsiteY505" fmla="*/ 195212 h 2376557"/>
                  <a:gd name="connsiteX506" fmla="*/ 387130 w 2308068"/>
                  <a:gd name="connsiteY506" fmla="*/ 191171 h 2376557"/>
                  <a:gd name="connsiteX507" fmla="*/ 397335 w 2308068"/>
                  <a:gd name="connsiteY507" fmla="*/ 189733 h 2376557"/>
                  <a:gd name="connsiteX508" fmla="*/ 398979 w 2308068"/>
                  <a:gd name="connsiteY508" fmla="*/ 196582 h 2376557"/>
                  <a:gd name="connsiteX509" fmla="*/ 412540 w 2308068"/>
                  <a:gd name="connsiteY509" fmla="*/ 240072 h 2376557"/>
                  <a:gd name="connsiteX510" fmla="*/ 428087 w 2308068"/>
                  <a:gd name="connsiteY510" fmla="*/ 254386 h 2376557"/>
                  <a:gd name="connsiteX511" fmla="*/ 446921 w 2308068"/>
                  <a:gd name="connsiteY511" fmla="*/ 266920 h 2376557"/>
                  <a:gd name="connsiteX512" fmla="*/ 446921 w 2308068"/>
                  <a:gd name="connsiteY512" fmla="*/ 266920 h 2376557"/>
                  <a:gd name="connsiteX513" fmla="*/ 461030 w 2308068"/>
                  <a:gd name="connsiteY513" fmla="*/ 264317 h 2376557"/>
                  <a:gd name="connsiteX514" fmla="*/ 488220 w 2308068"/>
                  <a:gd name="connsiteY514" fmla="*/ 259523 h 2376557"/>
                  <a:gd name="connsiteX515" fmla="*/ 489863 w 2308068"/>
                  <a:gd name="connsiteY515" fmla="*/ 263290 h 2376557"/>
                  <a:gd name="connsiteX516" fmla="*/ 489453 w 2308068"/>
                  <a:gd name="connsiteY516" fmla="*/ 268563 h 2376557"/>
                  <a:gd name="connsiteX517" fmla="*/ 489453 w 2308068"/>
                  <a:gd name="connsiteY517" fmla="*/ 268563 h 2376557"/>
                  <a:gd name="connsiteX518" fmla="*/ 489590 w 2308068"/>
                  <a:gd name="connsiteY518" fmla="*/ 275755 h 2376557"/>
                  <a:gd name="connsiteX519" fmla="*/ 495000 w 2308068"/>
                  <a:gd name="connsiteY519" fmla="*/ 277604 h 2376557"/>
                  <a:gd name="connsiteX520" fmla="*/ 510410 w 2308068"/>
                  <a:gd name="connsiteY520" fmla="*/ 260893 h 2376557"/>
                  <a:gd name="connsiteX521" fmla="*/ 527258 w 2308068"/>
                  <a:gd name="connsiteY521" fmla="*/ 242401 h 2376557"/>
                  <a:gd name="connsiteX522" fmla="*/ 540682 w 2308068"/>
                  <a:gd name="connsiteY522" fmla="*/ 236922 h 2376557"/>
                  <a:gd name="connsiteX523" fmla="*/ 559037 w 2308068"/>
                  <a:gd name="connsiteY523" fmla="*/ 229799 h 2376557"/>
                  <a:gd name="connsiteX524" fmla="*/ 573146 w 2308068"/>
                  <a:gd name="connsiteY524" fmla="*/ 214526 h 2376557"/>
                  <a:gd name="connsiteX525" fmla="*/ 581501 w 2308068"/>
                  <a:gd name="connsiteY525" fmla="*/ 203431 h 2376557"/>
                  <a:gd name="connsiteX526" fmla="*/ 597459 w 2308068"/>
                  <a:gd name="connsiteY526" fmla="*/ 194733 h 2376557"/>
                  <a:gd name="connsiteX527" fmla="*/ 627594 w 2308068"/>
                  <a:gd name="connsiteY527" fmla="*/ 173159 h 2376557"/>
                  <a:gd name="connsiteX528" fmla="*/ 608965 w 2308068"/>
                  <a:gd name="connsiteY528" fmla="*/ 168091 h 2376557"/>
                  <a:gd name="connsiteX529" fmla="*/ 590336 w 2308068"/>
                  <a:gd name="connsiteY529" fmla="*/ 165146 h 2376557"/>
                  <a:gd name="connsiteX530" fmla="*/ 590610 w 2308068"/>
                  <a:gd name="connsiteY530" fmla="*/ 158023 h 2376557"/>
                  <a:gd name="connsiteX531" fmla="*/ 591432 w 2308068"/>
                  <a:gd name="connsiteY531" fmla="*/ 147065 h 2376557"/>
                  <a:gd name="connsiteX532" fmla="*/ 586227 w 2308068"/>
                  <a:gd name="connsiteY532" fmla="*/ 124943 h 2376557"/>
                  <a:gd name="connsiteX533" fmla="*/ 574858 w 2308068"/>
                  <a:gd name="connsiteY533" fmla="*/ 98917 h 2376557"/>
                  <a:gd name="connsiteX534" fmla="*/ 574858 w 2308068"/>
                  <a:gd name="connsiteY534" fmla="*/ 98917 h 2376557"/>
                  <a:gd name="connsiteX535" fmla="*/ 552736 w 2308068"/>
                  <a:gd name="connsiteY535" fmla="*/ 76932 h 2376557"/>
                  <a:gd name="connsiteX536" fmla="*/ 543490 w 2308068"/>
                  <a:gd name="connsiteY536" fmla="*/ 66179 h 2376557"/>
                  <a:gd name="connsiteX537" fmla="*/ 543490 w 2308068"/>
                  <a:gd name="connsiteY537" fmla="*/ 66111 h 2376557"/>
                  <a:gd name="connsiteX538" fmla="*/ 546572 w 2308068"/>
                  <a:gd name="connsiteY538" fmla="*/ 64947 h 2376557"/>
                  <a:gd name="connsiteX539" fmla="*/ 546572 w 2308068"/>
                  <a:gd name="connsiteY539" fmla="*/ 64947 h 2376557"/>
                  <a:gd name="connsiteX540" fmla="*/ 553763 w 2308068"/>
                  <a:gd name="connsiteY540" fmla="*/ 64741 h 2376557"/>
                  <a:gd name="connsiteX541" fmla="*/ 553763 w 2308068"/>
                  <a:gd name="connsiteY541" fmla="*/ 64741 h 2376557"/>
                  <a:gd name="connsiteX542" fmla="*/ 554380 w 2308068"/>
                  <a:gd name="connsiteY542" fmla="*/ 64810 h 2376557"/>
                  <a:gd name="connsiteX543" fmla="*/ 569036 w 2308068"/>
                  <a:gd name="connsiteY543" fmla="*/ 73302 h 2376557"/>
                  <a:gd name="connsiteX544" fmla="*/ 581912 w 2308068"/>
                  <a:gd name="connsiteY544" fmla="*/ 80904 h 2376557"/>
                  <a:gd name="connsiteX545" fmla="*/ 594035 w 2308068"/>
                  <a:gd name="connsiteY545" fmla="*/ 79809 h 2376557"/>
                  <a:gd name="connsiteX546" fmla="*/ 602870 w 2308068"/>
                  <a:gd name="connsiteY546" fmla="*/ 78507 h 2376557"/>
                  <a:gd name="connsiteX547" fmla="*/ 602870 w 2308068"/>
                  <a:gd name="connsiteY547" fmla="*/ 78507 h 2376557"/>
                  <a:gd name="connsiteX548" fmla="*/ 607733 w 2308068"/>
                  <a:gd name="connsiteY548" fmla="*/ 82822 h 2376557"/>
                  <a:gd name="connsiteX549" fmla="*/ 618759 w 2308068"/>
                  <a:gd name="connsiteY549" fmla="*/ 87753 h 2376557"/>
                  <a:gd name="connsiteX550" fmla="*/ 618759 w 2308068"/>
                  <a:gd name="connsiteY550" fmla="*/ 87753 h 2376557"/>
                  <a:gd name="connsiteX551" fmla="*/ 622458 w 2308068"/>
                  <a:gd name="connsiteY551" fmla="*/ 82274 h 2376557"/>
                  <a:gd name="connsiteX552" fmla="*/ 623690 w 2308068"/>
                  <a:gd name="connsiteY552" fmla="*/ 80630 h 2376557"/>
                  <a:gd name="connsiteX553" fmla="*/ 636566 w 2308068"/>
                  <a:gd name="connsiteY553" fmla="*/ 91931 h 2376557"/>
                  <a:gd name="connsiteX554" fmla="*/ 649579 w 2308068"/>
                  <a:gd name="connsiteY554" fmla="*/ 101383 h 2376557"/>
                  <a:gd name="connsiteX555" fmla="*/ 649579 w 2308068"/>
                  <a:gd name="connsiteY555" fmla="*/ 101383 h 2376557"/>
                  <a:gd name="connsiteX556" fmla="*/ 653620 w 2308068"/>
                  <a:gd name="connsiteY556" fmla="*/ 91931 h 2376557"/>
                  <a:gd name="connsiteX557" fmla="*/ 659784 w 2308068"/>
                  <a:gd name="connsiteY557" fmla="*/ 75014 h 2376557"/>
                  <a:gd name="connsiteX558" fmla="*/ 699576 w 2308068"/>
                  <a:gd name="connsiteY558" fmla="*/ 67412 h 2376557"/>
                  <a:gd name="connsiteX559" fmla="*/ 724232 w 2308068"/>
                  <a:gd name="connsiteY559" fmla="*/ 63166 h 2376557"/>
                  <a:gd name="connsiteX560" fmla="*/ 738683 w 2308068"/>
                  <a:gd name="connsiteY560" fmla="*/ 52824 h 2376557"/>
                  <a:gd name="connsiteX561" fmla="*/ 744299 w 2308068"/>
                  <a:gd name="connsiteY561" fmla="*/ 48098 h 2376557"/>
                  <a:gd name="connsiteX562" fmla="*/ 748682 w 2308068"/>
                  <a:gd name="connsiteY562" fmla="*/ 48441 h 2376557"/>
                  <a:gd name="connsiteX563" fmla="*/ 764092 w 2308068"/>
                  <a:gd name="connsiteY563" fmla="*/ 46112 h 2376557"/>
                  <a:gd name="connsiteX564" fmla="*/ 778201 w 2308068"/>
                  <a:gd name="connsiteY564" fmla="*/ 33853 h 2376557"/>
                  <a:gd name="connsiteX565" fmla="*/ 784844 w 2308068"/>
                  <a:gd name="connsiteY565" fmla="*/ 25566 h 2376557"/>
                  <a:gd name="connsiteX566" fmla="*/ 784844 w 2308068"/>
                  <a:gd name="connsiteY566" fmla="*/ 25566 h 2376557"/>
                  <a:gd name="connsiteX567" fmla="*/ 785187 w 2308068"/>
                  <a:gd name="connsiteY567" fmla="*/ 24470 h 2376557"/>
                  <a:gd name="connsiteX568" fmla="*/ 785187 w 2308068"/>
                  <a:gd name="connsiteY568" fmla="*/ 24470 h 2376557"/>
                  <a:gd name="connsiteX569" fmla="*/ 786419 w 2308068"/>
                  <a:gd name="connsiteY569" fmla="*/ 12758 h 2376557"/>
                  <a:gd name="connsiteX570" fmla="*/ 782105 w 2308068"/>
                  <a:gd name="connsiteY570" fmla="*/ 3855 h 2376557"/>
                  <a:gd name="connsiteX571" fmla="*/ 799364 w 2308068"/>
                  <a:gd name="connsiteY571" fmla="*/ 1526 h 2376557"/>
                  <a:gd name="connsiteX572" fmla="*/ 804295 w 2308068"/>
                  <a:gd name="connsiteY572" fmla="*/ 978 h 2376557"/>
                  <a:gd name="connsiteX573" fmla="*/ 812034 w 2308068"/>
                  <a:gd name="connsiteY573" fmla="*/ 2553 h 2376557"/>
                  <a:gd name="connsiteX574" fmla="*/ 818541 w 2308068"/>
                  <a:gd name="connsiteY574" fmla="*/ 6594 h 2376557"/>
                  <a:gd name="connsiteX575" fmla="*/ 818541 w 2308068"/>
                  <a:gd name="connsiteY575" fmla="*/ 6594 h 2376557"/>
                  <a:gd name="connsiteX576" fmla="*/ 819636 w 2308068"/>
                  <a:gd name="connsiteY576" fmla="*/ 11868 h 2376557"/>
                  <a:gd name="connsiteX577" fmla="*/ 819363 w 2308068"/>
                  <a:gd name="connsiteY577" fmla="*/ 20771 h 2376557"/>
                  <a:gd name="connsiteX578" fmla="*/ 819363 w 2308068"/>
                  <a:gd name="connsiteY578" fmla="*/ 20771 h 2376557"/>
                  <a:gd name="connsiteX579" fmla="*/ 817513 w 2308068"/>
                  <a:gd name="connsiteY579" fmla="*/ 25977 h 2376557"/>
                  <a:gd name="connsiteX580" fmla="*/ 815870 w 2308068"/>
                  <a:gd name="connsiteY580" fmla="*/ 43373 h 2376557"/>
                  <a:gd name="connsiteX581" fmla="*/ 825116 w 2308068"/>
                  <a:gd name="connsiteY581" fmla="*/ 46249 h 2376557"/>
                  <a:gd name="connsiteX582" fmla="*/ 837786 w 2308068"/>
                  <a:gd name="connsiteY582" fmla="*/ 50427 h 2376557"/>
                  <a:gd name="connsiteX583" fmla="*/ 837375 w 2308068"/>
                  <a:gd name="connsiteY583" fmla="*/ 56454 h 2376557"/>
                  <a:gd name="connsiteX584" fmla="*/ 837718 w 2308068"/>
                  <a:gd name="connsiteY584" fmla="*/ 67207 h 2376557"/>
                  <a:gd name="connsiteX585" fmla="*/ 837718 w 2308068"/>
                  <a:gd name="connsiteY585" fmla="*/ 67207 h 2376557"/>
                  <a:gd name="connsiteX586" fmla="*/ 842306 w 2308068"/>
                  <a:gd name="connsiteY586" fmla="*/ 74946 h 2376557"/>
                  <a:gd name="connsiteX587" fmla="*/ 845868 w 2308068"/>
                  <a:gd name="connsiteY587" fmla="*/ 80836 h 2376557"/>
                  <a:gd name="connsiteX588" fmla="*/ 842580 w 2308068"/>
                  <a:gd name="connsiteY588" fmla="*/ 84877 h 2376557"/>
                  <a:gd name="connsiteX589" fmla="*/ 834909 w 2308068"/>
                  <a:gd name="connsiteY589" fmla="*/ 98095 h 2376557"/>
                  <a:gd name="connsiteX590" fmla="*/ 829225 w 2308068"/>
                  <a:gd name="connsiteY590" fmla="*/ 119532 h 2376557"/>
                  <a:gd name="connsiteX591" fmla="*/ 823266 w 2308068"/>
                  <a:gd name="connsiteY591" fmla="*/ 142407 h 2376557"/>
                  <a:gd name="connsiteX592" fmla="*/ 825937 w 2308068"/>
                  <a:gd name="connsiteY592" fmla="*/ 158571 h 2376557"/>
                  <a:gd name="connsiteX593" fmla="*/ 825937 w 2308068"/>
                  <a:gd name="connsiteY593" fmla="*/ 158571 h 2376557"/>
                  <a:gd name="connsiteX594" fmla="*/ 831142 w 2308068"/>
                  <a:gd name="connsiteY594" fmla="*/ 171036 h 2376557"/>
                  <a:gd name="connsiteX595" fmla="*/ 831142 w 2308068"/>
                  <a:gd name="connsiteY595" fmla="*/ 171036 h 2376557"/>
                  <a:gd name="connsiteX596" fmla="*/ 835731 w 2308068"/>
                  <a:gd name="connsiteY596" fmla="*/ 173433 h 2376557"/>
                  <a:gd name="connsiteX597" fmla="*/ 837718 w 2308068"/>
                  <a:gd name="connsiteY597" fmla="*/ 177131 h 2376557"/>
                  <a:gd name="connsiteX598" fmla="*/ 837307 w 2308068"/>
                  <a:gd name="connsiteY598" fmla="*/ 188089 h 2376557"/>
                  <a:gd name="connsiteX599" fmla="*/ 837649 w 2308068"/>
                  <a:gd name="connsiteY599" fmla="*/ 200691 h 2376557"/>
                  <a:gd name="connsiteX600" fmla="*/ 851141 w 2308068"/>
                  <a:gd name="connsiteY600" fmla="*/ 211786 h 2376557"/>
                  <a:gd name="connsiteX601" fmla="*/ 861757 w 2308068"/>
                  <a:gd name="connsiteY601" fmla="*/ 219320 h 2376557"/>
                  <a:gd name="connsiteX602" fmla="*/ 865044 w 2308068"/>
                  <a:gd name="connsiteY602" fmla="*/ 224525 h 2376557"/>
                  <a:gd name="connsiteX603" fmla="*/ 873126 w 2308068"/>
                  <a:gd name="connsiteY603" fmla="*/ 231853 h 2376557"/>
                  <a:gd name="connsiteX604" fmla="*/ 873469 w 2308068"/>
                  <a:gd name="connsiteY604" fmla="*/ 231922 h 2376557"/>
                  <a:gd name="connsiteX605" fmla="*/ 888741 w 2308068"/>
                  <a:gd name="connsiteY605" fmla="*/ 238223 h 2376557"/>
                  <a:gd name="connsiteX606" fmla="*/ 898741 w 2308068"/>
                  <a:gd name="connsiteY606" fmla="*/ 241099 h 2376557"/>
                  <a:gd name="connsiteX607" fmla="*/ 911206 w 2308068"/>
                  <a:gd name="connsiteY607" fmla="*/ 236579 h 2376557"/>
                  <a:gd name="connsiteX608" fmla="*/ 911411 w 2308068"/>
                  <a:gd name="connsiteY608" fmla="*/ 226648 h 2376557"/>
                  <a:gd name="connsiteX609" fmla="*/ 909904 w 2308068"/>
                  <a:gd name="connsiteY609" fmla="*/ 223977 h 2376557"/>
                  <a:gd name="connsiteX610" fmla="*/ 930931 w 2308068"/>
                  <a:gd name="connsiteY610" fmla="*/ 220142 h 2376557"/>
                  <a:gd name="connsiteX611" fmla="*/ 969353 w 2308068"/>
                  <a:gd name="connsiteY611" fmla="*/ 211992 h 2376557"/>
                  <a:gd name="connsiteX612" fmla="*/ 978804 w 2308068"/>
                  <a:gd name="connsiteY612" fmla="*/ 198979 h 2376557"/>
                  <a:gd name="connsiteX613" fmla="*/ 979763 w 2308068"/>
                  <a:gd name="connsiteY613" fmla="*/ 196924 h 2376557"/>
                  <a:gd name="connsiteX614" fmla="*/ 984146 w 2308068"/>
                  <a:gd name="connsiteY614" fmla="*/ 195897 h 2376557"/>
                  <a:gd name="connsiteX615" fmla="*/ 992776 w 2308068"/>
                  <a:gd name="connsiteY615" fmla="*/ 194938 h 2376557"/>
                  <a:gd name="connsiteX616" fmla="*/ 993803 w 2308068"/>
                  <a:gd name="connsiteY616" fmla="*/ 196034 h 2376557"/>
                  <a:gd name="connsiteX617" fmla="*/ 1004008 w 2308068"/>
                  <a:gd name="connsiteY617" fmla="*/ 200828 h 2376557"/>
                  <a:gd name="connsiteX618" fmla="*/ 1013870 w 2308068"/>
                  <a:gd name="connsiteY618" fmla="*/ 200417 h 2376557"/>
                  <a:gd name="connsiteX619" fmla="*/ 1013870 w 2308068"/>
                  <a:gd name="connsiteY619" fmla="*/ 200417 h 2376557"/>
                  <a:gd name="connsiteX620" fmla="*/ 1015240 w 2308068"/>
                  <a:gd name="connsiteY620" fmla="*/ 200280 h 2376557"/>
                  <a:gd name="connsiteX621" fmla="*/ 1024418 w 2308068"/>
                  <a:gd name="connsiteY621" fmla="*/ 196034 h 2376557"/>
                  <a:gd name="connsiteX622" fmla="*/ 1032842 w 2308068"/>
                  <a:gd name="connsiteY622" fmla="*/ 198363 h 2376557"/>
                  <a:gd name="connsiteX623" fmla="*/ 1043800 w 2308068"/>
                  <a:gd name="connsiteY623" fmla="*/ 200075 h 2376557"/>
                  <a:gd name="connsiteX624" fmla="*/ 1060648 w 2308068"/>
                  <a:gd name="connsiteY624" fmla="*/ 199458 h 2376557"/>
                  <a:gd name="connsiteX625" fmla="*/ 1061470 w 2308068"/>
                  <a:gd name="connsiteY625" fmla="*/ 185555 h 2376557"/>
                  <a:gd name="connsiteX626" fmla="*/ 1058594 w 2308068"/>
                  <a:gd name="connsiteY626" fmla="*/ 176035 h 2376557"/>
                  <a:gd name="connsiteX627" fmla="*/ 1060100 w 2308068"/>
                  <a:gd name="connsiteY627" fmla="*/ 165762 h 2376557"/>
                  <a:gd name="connsiteX628" fmla="*/ 1062840 w 2308068"/>
                  <a:gd name="connsiteY628" fmla="*/ 163091 h 2376557"/>
                  <a:gd name="connsiteX629" fmla="*/ 1068113 w 2308068"/>
                  <a:gd name="connsiteY629" fmla="*/ 164529 h 2376557"/>
                  <a:gd name="connsiteX630" fmla="*/ 1087838 w 2308068"/>
                  <a:gd name="connsiteY630" fmla="*/ 167337 h 2376557"/>
                  <a:gd name="connsiteX631" fmla="*/ 1105919 w 2308068"/>
                  <a:gd name="connsiteY631" fmla="*/ 162406 h 2376557"/>
                  <a:gd name="connsiteX632" fmla="*/ 1116466 w 2308068"/>
                  <a:gd name="connsiteY632" fmla="*/ 159529 h 2376557"/>
                  <a:gd name="connsiteX633" fmla="*/ 1137492 w 2308068"/>
                  <a:gd name="connsiteY633" fmla="*/ 172885 h 2376557"/>
                  <a:gd name="connsiteX634" fmla="*/ 1137492 w 2308068"/>
                  <a:gd name="connsiteY634" fmla="*/ 172885 h 2376557"/>
                  <a:gd name="connsiteX635" fmla="*/ 1140026 w 2308068"/>
                  <a:gd name="connsiteY635" fmla="*/ 175145 h 2376557"/>
                  <a:gd name="connsiteX636" fmla="*/ 1140026 w 2308068"/>
                  <a:gd name="connsiteY636" fmla="*/ 175145 h 2376557"/>
                  <a:gd name="connsiteX637" fmla="*/ 1157560 w 2308068"/>
                  <a:gd name="connsiteY637" fmla="*/ 184391 h 2376557"/>
                  <a:gd name="connsiteX638" fmla="*/ 1172216 w 2308068"/>
                  <a:gd name="connsiteY638" fmla="*/ 186309 h 2376557"/>
                  <a:gd name="connsiteX639" fmla="*/ 1188517 w 2308068"/>
                  <a:gd name="connsiteY639" fmla="*/ 181583 h 2376557"/>
                  <a:gd name="connsiteX640" fmla="*/ 1211460 w 2308068"/>
                  <a:gd name="connsiteY640" fmla="*/ 175076 h 2376557"/>
                  <a:gd name="connsiteX641" fmla="*/ 1217830 w 2308068"/>
                  <a:gd name="connsiteY641" fmla="*/ 180008 h 2376557"/>
                  <a:gd name="connsiteX642" fmla="*/ 1222145 w 2308068"/>
                  <a:gd name="connsiteY642" fmla="*/ 185007 h 2376557"/>
                  <a:gd name="connsiteX643" fmla="*/ 1229062 w 2308068"/>
                  <a:gd name="connsiteY643" fmla="*/ 184733 h 2376557"/>
                  <a:gd name="connsiteX644" fmla="*/ 1238993 w 2308068"/>
                  <a:gd name="connsiteY644" fmla="*/ 182473 h 2376557"/>
                  <a:gd name="connsiteX645" fmla="*/ 1252964 w 2308068"/>
                  <a:gd name="connsiteY645" fmla="*/ 172405 h 2376557"/>
                  <a:gd name="connsiteX646" fmla="*/ 1256115 w 2308068"/>
                  <a:gd name="connsiteY646" fmla="*/ 169323 h 2376557"/>
                  <a:gd name="connsiteX647" fmla="*/ 1266046 w 2308068"/>
                  <a:gd name="connsiteY647" fmla="*/ 149804 h 2376557"/>
                  <a:gd name="connsiteX648" fmla="*/ 1279538 w 2308068"/>
                  <a:gd name="connsiteY648" fmla="*/ 122477 h 2376557"/>
                  <a:gd name="connsiteX649" fmla="*/ 1290154 w 2308068"/>
                  <a:gd name="connsiteY649" fmla="*/ 108779 h 2376557"/>
                  <a:gd name="connsiteX650" fmla="*/ 1312413 w 2308068"/>
                  <a:gd name="connsiteY650" fmla="*/ 77891 h 2376557"/>
                  <a:gd name="connsiteX651" fmla="*/ 1316659 w 2308068"/>
                  <a:gd name="connsiteY651" fmla="*/ 61865 h 2376557"/>
                  <a:gd name="connsiteX652" fmla="*/ 1316659 w 2308068"/>
                  <a:gd name="connsiteY652" fmla="*/ 61865 h 2376557"/>
                  <a:gd name="connsiteX653" fmla="*/ 1412474 w 2308068"/>
                  <a:gd name="connsiteY653" fmla="*/ 266988 h 2376557"/>
                  <a:gd name="connsiteX654" fmla="*/ 1397202 w 2308068"/>
                  <a:gd name="connsiteY654" fmla="*/ 274180 h 2376557"/>
                  <a:gd name="connsiteX655" fmla="*/ 1393366 w 2308068"/>
                  <a:gd name="connsiteY655" fmla="*/ 284384 h 2376557"/>
                  <a:gd name="connsiteX656" fmla="*/ 1413433 w 2308068"/>
                  <a:gd name="connsiteY656" fmla="*/ 276440 h 2376557"/>
                  <a:gd name="connsiteX657" fmla="*/ 1412474 w 2308068"/>
                  <a:gd name="connsiteY657" fmla="*/ 266988 h 2376557"/>
                  <a:gd name="connsiteX658" fmla="*/ 1412474 w 2308068"/>
                  <a:gd name="connsiteY658" fmla="*/ 266988 h 2376557"/>
                  <a:gd name="connsiteX659" fmla="*/ 1353506 w 2308068"/>
                  <a:gd name="connsiteY659" fmla="*/ 323697 h 2376557"/>
                  <a:gd name="connsiteX660" fmla="*/ 1362272 w 2308068"/>
                  <a:gd name="connsiteY660" fmla="*/ 327669 h 2376557"/>
                  <a:gd name="connsiteX661" fmla="*/ 1373025 w 2308068"/>
                  <a:gd name="connsiteY661" fmla="*/ 318081 h 2376557"/>
                  <a:gd name="connsiteX662" fmla="*/ 1360766 w 2308068"/>
                  <a:gd name="connsiteY662" fmla="*/ 315273 h 2376557"/>
                  <a:gd name="connsiteX663" fmla="*/ 1353506 w 2308068"/>
                  <a:gd name="connsiteY663" fmla="*/ 323697 h 2376557"/>
                  <a:gd name="connsiteX664" fmla="*/ 1353506 w 2308068"/>
                  <a:gd name="connsiteY664" fmla="*/ 323697 h 2376557"/>
                  <a:gd name="connsiteX665" fmla="*/ 1324878 w 2308068"/>
                  <a:gd name="connsiteY665" fmla="*/ 349586 h 2376557"/>
                  <a:gd name="connsiteX666" fmla="*/ 1311865 w 2308068"/>
                  <a:gd name="connsiteY666" fmla="*/ 377529 h 2376557"/>
                  <a:gd name="connsiteX667" fmla="*/ 1334740 w 2308068"/>
                  <a:gd name="connsiteY667" fmla="*/ 367050 h 2376557"/>
                  <a:gd name="connsiteX668" fmla="*/ 1340698 w 2308068"/>
                  <a:gd name="connsiteY668" fmla="*/ 343627 h 2376557"/>
                  <a:gd name="connsiteX669" fmla="*/ 1324878 w 2308068"/>
                  <a:gd name="connsiteY669" fmla="*/ 349586 h 2376557"/>
                  <a:gd name="connsiteX670" fmla="*/ 1324878 w 2308068"/>
                  <a:gd name="connsiteY670" fmla="*/ 349586 h 2376557"/>
                  <a:gd name="connsiteX671" fmla="*/ 1429391 w 2308068"/>
                  <a:gd name="connsiteY671" fmla="*/ 295959 h 2376557"/>
                  <a:gd name="connsiteX672" fmla="*/ 1415008 w 2308068"/>
                  <a:gd name="connsiteY672" fmla="*/ 307807 h 2376557"/>
                  <a:gd name="connsiteX673" fmla="*/ 1393845 w 2308068"/>
                  <a:gd name="connsiteY673" fmla="*/ 306712 h 2376557"/>
                  <a:gd name="connsiteX674" fmla="*/ 1397270 w 2308068"/>
                  <a:gd name="connsiteY674" fmla="*/ 298493 h 2376557"/>
                  <a:gd name="connsiteX675" fmla="*/ 1419323 w 2308068"/>
                  <a:gd name="connsiteY675" fmla="*/ 293151 h 2376557"/>
                  <a:gd name="connsiteX676" fmla="*/ 1429391 w 2308068"/>
                  <a:gd name="connsiteY676" fmla="*/ 295959 h 2376557"/>
                  <a:gd name="connsiteX677" fmla="*/ 1429391 w 2308068"/>
                  <a:gd name="connsiteY677" fmla="*/ 295959 h 2376557"/>
                  <a:gd name="connsiteX678" fmla="*/ 1437473 w 2308068"/>
                  <a:gd name="connsiteY678" fmla="*/ 324382 h 2376557"/>
                  <a:gd name="connsiteX679" fmla="*/ 1392887 w 2308068"/>
                  <a:gd name="connsiteY679" fmla="*/ 319793 h 2376557"/>
                  <a:gd name="connsiteX680" fmla="*/ 1374600 w 2308068"/>
                  <a:gd name="connsiteY680" fmla="*/ 332395 h 2376557"/>
                  <a:gd name="connsiteX681" fmla="*/ 1382476 w 2308068"/>
                  <a:gd name="connsiteY681" fmla="*/ 349654 h 2376557"/>
                  <a:gd name="connsiteX682" fmla="*/ 1369464 w 2308068"/>
                  <a:gd name="connsiteY682" fmla="*/ 355613 h 2376557"/>
                  <a:gd name="connsiteX683" fmla="*/ 1379326 w 2308068"/>
                  <a:gd name="connsiteY683" fmla="*/ 366365 h 2376557"/>
                  <a:gd name="connsiteX684" fmla="*/ 1383846 w 2308068"/>
                  <a:gd name="connsiteY684" fmla="*/ 372598 h 2376557"/>
                  <a:gd name="connsiteX685" fmla="*/ 1371450 w 2308068"/>
                  <a:gd name="connsiteY685" fmla="*/ 380542 h 2376557"/>
                  <a:gd name="connsiteX686" fmla="*/ 1387545 w 2308068"/>
                  <a:gd name="connsiteY686" fmla="*/ 409924 h 2376557"/>
                  <a:gd name="connsiteX687" fmla="*/ 1401927 w 2308068"/>
                  <a:gd name="connsiteY687" fmla="*/ 408212 h 2376557"/>
                  <a:gd name="connsiteX688" fmla="*/ 1419460 w 2308068"/>
                  <a:gd name="connsiteY688" fmla="*/ 411020 h 2376557"/>
                  <a:gd name="connsiteX689" fmla="*/ 1433295 w 2308068"/>
                  <a:gd name="connsiteY689" fmla="*/ 407595 h 2376557"/>
                  <a:gd name="connsiteX690" fmla="*/ 1436993 w 2308068"/>
                  <a:gd name="connsiteY690" fmla="*/ 398281 h 2376557"/>
                  <a:gd name="connsiteX691" fmla="*/ 1451102 w 2308068"/>
                  <a:gd name="connsiteY691" fmla="*/ 403623 h 2376557"/>
                  <a:gd name="connsiteX692" fmla="*/ 1476237 w 2308068"/>
                  <a:gd name="connsiteY692" fmla="*/ 396295 h 2376557"/>
                  <a:gd name="connsiteX693" fmla="*/ 1499661 w 2308068"/>
                  <a:gd name="connsiteY693" fmla="*/ 345408 h 2376557"/>
                  <a:gd name="connsiteX694" fmla="*/ 1505893 w 2308068"/>
                  <a:gd name="connsiteY694" fmla="*/ 326779 h 2376557"/>
                  <a:gd name="connsiteX695" fmla="*/ 1473977 w 2308068"/>
                  <a:gd name="connsiteY695" fmla="*/ 322806 h 2376557"/>
                  <a:gd name="connsiteX696" fmla="*/ 1437473 w 2308068"/>
                  <a:gd name="connsiteY696" fmla="*/ 324382 h 2376557"/>
                  <a:gd name="connsiteX697" fmla="*/ 1437473 w 2308068"/>
                  <a:gd name="connsiteY697" fmla="*/ 324382 h 23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Lst>
                <a:rect l="l" t="t" r="r" b="b"/>
                <a:pathLst>
                  <a:path w="2308068" h="2376557">
                    <a:moveTo>
                      <a:pt x="1316659" y="61865"/>
                    </a:moveTo>
                    <a:cubicBezTo>
                      <a:pt x="1320357" y="58440"/>
                      <a:pt x="1321042" y="51317"/>
                      <a:pt x="1322686" y="49811"/>
                    </a:cubicBezTo>
                    <a:cubicBezTo>
                      <a:pt x="1324535" y="48098"/>
                      <a:pt x="1339808" y="65905"/>
                      <a:pt x="1339192" y="69878"/>
                    </a:cubicBezTo>
                    <a:cubicBezTo>
                      <a:pt x="1338644" y="73850"/>
                      <a:pt x="1334055" y="94808"/>
                      <a:pt x="1339945" y="94671"/>
                    </a:cubicBezTo>
                    <a:cubicBezTo>
                      <a:pt x="1345903" y="94534"/>
                      <a:pt x="1346588" y="81658"/>
                      <a:pt x="1348301" y="82069"/>
                    </a:cubicBezTo>
                    <a:cubicBezTo>
                      <a:pt x="1350013" y="82480"/>
                      <a:pt x="1352615" y="87068"/>
                      <a:pt x="1352478" y="95972"/>
                    </a:cubicBezTo>
                    <a:cubicBezTo>
                      <a:pt x="1352341" y="104876"/>
                      <a:pt x="1354464" y="110355"/>
                      <a:pt x="1354328" y="122820"/>
                    </a:cubicBezTo>
                    <a:cubicBezTo>
                      <a:pt x="1354191" y="135284"/>
                      <a:pt x="1359396" y="154872"/>
                      <a:pt x="1362957" y="163502"/>
                    </a:cubicBezTo>
                    <a:cubicBezTo>
                      <a:pt x="1366519" y="172131"/>
                      <a:pt x="1361450" y="179802"/>
                      <a:pt x="1365834" y="183911"/>
                    </a:cubicBezTo>
                    <a:cubicBezTo>
                      <a:pt x="1370217" y="188021"/>
                      <a:pt x="1373162" y="184870"/>
                      <a:pt x="1375011" y="185007"/>
                    </a:cubicBezTo>
                    <a:cubicBezTo>
                      <a:pt x="1376860" y="185144"/>
                      <a:pt x="1380490" y="194459"/>
                      <a:pt x="1382750" y="192952"/>
                    </a:cubicBezTo>
                    <a:cubicBezTo>
                      <a:pt x="1385011" y="191377"/>
                      <a:pt x="1386723" y="183090"/>
                      <a:pt x="1388572" y="182336"/>
                    </a:cubicBezTo>
                    <a:cubicBezTo>
                      <a:pt x="1390421" y="181651"/>
                      <a:pt x="1402817" y="194596"/>
                      <a:pt x="1399188" y="196308"/>
                    </a:cubicBezTo>
                    <a:cubicBezTo>
                      <a:pt x="1395489" y="198020"/>
                      <a:pt x="1381244" y="193637"/>
                      <a:pt x="1387476" y="199390"/>
                    </a:cubicBezTo>
                    <a:cubicBezTo>
                      <a:pt x="1393709" y="205211"/>
                      <a:pt x="1399188" y="205074"/>
                      <a:pt x="1406721" y="206444"/>
                    </a:cubicBezTo>
                    <a:cubicBezTo>
                      <a:pt x="1414187" y="207882"/>
                      <a:pt x="1417611" y="206855"/>
                      <a:pt x="1418159" y="211512"/>
                    </a:cubicBezTo>
                    <a:cubicBezTo>
                      <a:pt x="1418707" y="216170"/>
                      <a:pt x="1423159" y="226991"/>
                      <a:pt x="1419049" y="229799"/>
                    </a:cubicBezTo>
                    <a:cubicBezTo>
                      <a:pt x="1414940" y="232607"/>
                      <a:pt x="1403502" y="233908"/>
                      <a:pt x="1404804" y="236442"/>
                    </a:cubicBezTo>
                    <a:cubicBezTo>
                      <a:pt x="1406105" y="238976"/>
                      <a:pt x="1418912" y="237881"/>
                      <a:pt x="1417680" y="241784"/>
                    </a:cubicBezTo>
                    <a:cubicBezTo>
                      <a:pt x="1416378" y="245757"/>
                      <a:pt x="1401585" y="257742"/>
                      <a:pt x="1393366" y="263084"/>
                    </a:cubicBezTo>
                    <a:cubicBezTo>
                      <a:pt x="1385147" y="268426"/>
                      <a:pt x="1363710" y="296438"/>
                      <a:pt x="1359190" y="300137"/>
                    </a:cubicBezTo>
                    <a:cubicBezTo>
                      <a:pt x="1354670" y="303835"/>
                      <a:pt x="1348985" y="309725"/>
                      <a:pt x="1341657" y="313697"/>
                    </a:cubicBezTo>
                    <a:cubicBezTo>
                      <a:pt x="1334329" y="317670"/>
                      <a:pt x="1322001" y="337326"/>
                      <a:pt x="1314399" y="350270"/>
                    </a:cubicBezTo>
                    <a:cubicBezTo>
                      <a:pt x="1306796" y="363283"/>
                      <a:pt x="1301934" y="380474"/>
                      <a:pt x="1296044" y="384446"/>
                    </a:cubicBezTo>
                    <a:cubicBezTo>
                      <a:pt x="1290085" y="388419"/>
                      <a:pt x="1287277" y="386706"/>
                      <a:pt x="1278511" y="386158"/>
                    </a:cubicBezTo>
                    <a:cubicBezTo>
                      <a:pt x="1269744" y="385611"/>
                      <a:pt x="1241527" y="399993"/>
                      <a:pt x="1247417" y="402527"/>
                    </a:cubicBezTo>
                    <a:cubicBezTo>
                      <a:pt x="1253375" y="405061"/>
                      <a:pt x="1260430" y="399103"/>
                      <a:pt x="1270018" y="400541"/>
                    </a:cubicBezTo>
                    <a:cubicBezTo>
                      <a:pt x="1279606" y="401979"/>
                      <a:pt x="1270566" y="414102"/>
                      <a:pt x="1279332" y="414102"/>
                    </a:cubicBezTo>
                    <a:cubicBezTo>
                      <a:pt x="1288099" y="414102"/>
                      <a:pt x="1291455" y="408417"/>
                      <a:pt x="1297961" y="402527"/>
                    </a:cubicBezTo>
                    <a:cubicBezTo>
                      <a:pt x="1304468" y="396569"/>
                      <a:pt x="1306728" y="394035"/>
                      <a:pt x="1320563" y="390953"/>
                    </a:cubicBezTo>
                    <a:cubicBezTo>
                      <a:pt x="1334397" y="387871"/>
                      <a:pt x="1331589" y="390953"/>
                      <a:pt x="1337822" y="382460"/>
                    </a:cubicBezTo>
                    <a:cubicBezTo>
                      <a:pt x="1344054" y="373967"/>
                      <a:pt x="1349944" y="369173"/>
                      <a:pt x="1354464" y="366365"/>
                    </a:cubicBezTo>
                    <a:cubicBezTo>
                      <a:pt x="1358985" y="363557"/>
                      <a:pt x="1357273" y="375406"/>
                      <a:pt x="1359533" y="383898"/>
                    </a:cubicBezTo>
                    <a:cubicBezTo>
                      <a:pt x="1361793" y="392391"/>
                      <a:pt x="1363779" y="406774"/>
                      <a:pt x="1368847" y="412184"/>
                    </a:cubicBezTo>
                    <a:cubicBezTo>
                      <a:pt x="1373915" y="417526"/>
                      <a:pt x="1373915" y="415883"/>
                      <a:pt x="1382408" y="417869"/>
                    </a:cubicBezTo>
                    <a:cubicBezTo>
                      <a:pt x="1390900" y="419855"/>
                      <a:pt x="1390626" y="424649"/>
                      <a:pt x="1397955" y="423827"/>
                    </a:cubicBezTo>
                    <a:cubicBezTo>
                      <a:pt x="1405283" y="423005"/>
                      <a:pt x="1403913" y="412527"/>
                      <a:pt x="1412954" y="419307"/>
                    </a:cubicBezTo>
                    <a:cubicBezTo>
                      <a:pt x="1421994" y="426087"/>
                      <a:pt x="1417474" y="429786"/>
                      <a:pt x="1424254" y="427526"/>
                    </a:cubicBezTo>
                    <a:cubicBezTo>
                      <a:pt x="1431035" y="425266"/>
                      <a:pt x="1440623" y="413143"/>
                      <a:pt x="1447678" y="412253"/>
                    </a:cubicBezTo>
                    <a:cubicBezTo>
                      <a:pt x="1454732" y="411431"/>
                      <a:pt x="1446856" y="427526"/>
                      <a:pt x="1443705" y="436566"/>
                    </a:cubicBezTo>
                    <a:cubicBezTo>
                      <a:pt x="1440623" y="445607"/>
                      <a:pt x="1430966" y="462249"/>
                      <a:pt x="1438637" y="460880"/>
                    </a:cubicBezTo>
                    <a:cubicBezTo>
                      <a:pt x="1446239" y="459441"/>
                      <a:pt x="1449664" y="447045"/>
                      <a:pt x="1450760" y="439991"/>
                    </a:cubicBezTo>
                    <a:cubicBezTo>
                      <a:pt x="1451924" y="432936"/>
                      <a:pt x="1453020" y="425882"/>
                      <a:pt x="1458636" y="422184"/>
                    </a:cubicBezTo>
                    <a:cubicBezTo>
                      <a:pt x="1464320" y="418485"/>
                      <a:pt x="1465005" y="414992"/>
                      <a:pt x="1474046" y="409034"/>
                    </a:cubicBezTo>
                    <a:cubicBezTo>
                      <a:pt x="1483086" y="403075"/>
                      <a:pt x="1490141" y="393487"/>
                      <a:pt x="1493291" y="398281"/>
                    </a:cubicBezTo>
                    <a:cubicBezTo>
                      <a:pt x="1496373" y="403075"/>
                      <a:pt x="1502331" y="413006"/>
                      <a:pt x="1503154" y="409856"/>
                    </a:cubicBezTo>
                    <a:cubicBezTo>
                      <a:pt x="1503975" y="406774"/>
                      <a:pt x="1500345" y="400541"/>
                      <a:pt x="1504318" y="399993"/>
                    </a:cubicBezTo>
                    <a:cubicBezTo>
                      <a:pt x="1508290" y="399445"/>
                      <a:pt x="1520139" y="402801"/>
                      <a:pt x="1518700" y="397733"/>
                    </a:cubicBezTo>
                    <a:cubicBezTo>
                      <a:pt x="1517262" y="392665"/>
                      <a:pt x="1503427" y="397733"/>
                      <a:pt x="1504592" y="391501"/>
                    </a:cubicBezTo>
                    <a:cubicBezTo>
                      <a:pt x="1505688" y="385268"/>
                      <a:pt x="1513084" y="383898"/>
                      <a:pt x="1513084" y="379926"/>
                    </a:cubicBezTo>
                    <a:cubicBezTo>
                      <a:pt x="1513084" y="375954"/>
                      <a:pt x="1506852" y="374858"/>
                      <a:pt x="1511646" y="367804"/>
                    </a:cubicBezTo>
                    <a:cubicBezTo>
                      <a:pt x="1516440" y="360749"/>
                      <a:pt x="1514728" y="359311"/>
                      <a:pt x="1524111" y="353695"/>
                    </a:cubicBezTo>
                    <a:cubicBezTo>
                      <a:pt x="1533494" y="348079"/>
                      <a:pt x="1554931" y="346093"/>
                      <a:pt x="1561095" y="346093"/>
                    </a:cubicBezTo>
                    <a:cubicBezTo>
                      <a:pt x="1567327" y="346093"/>
                      <a:pt x="1576094" y="361092"/>
                      <a:pt x="1581710" y="358215"/>
                    </a:cubicBezTo>
                    <a:cubicBezTo>
                      <a:pt x="1587395" y="355407"/>
                      <a:pt x="1588490" y="350613"/>
                      <a:pt x="1589929" y="354243"/>
                    </a:cubicBezTo>
                    <a:cubicBezTo>
                      <a:pt x="1591367" y="357941"/>
                      <a:pt x="1592874" y="361229"/>
                      <a:pt x="1593901" y="360270"/>
                    </a:cubicBezTo>
                    <a:cubicBezTo>
                      <a:pt x="1594928" y="359379"/>
                      <a:pt x="1599038" y="354791"/>
                      <a:pt x="1600955" y="353010"/>
                    </a:cubicBezTo>
                    <a:cubicBezTo>
                      <a:pt x="1602873" y="351229"/>
                      <a:pt x="1600544" y="366708"/>
                      <a:pt x="1602120" y="366982"/>
                    </a:cubicBezTo>
                    <a:cubicBezTo>
                      <a:pt x="1603695" y="367256"/>
                      <a:pt x="1608900" y="358626"/>
                      <a:pt x="1610270" y="360681"/>
                    </a:cubicBezTo>
                    <a:cubicBezTo>
                      <a:pt x="1611640" y="362735"/>
                      <a:pt x="1604517" y="367324"/>
                      <a:pt x="1612050" y="370064"/>
                    </a:cubicBezTo>
                    <a:cubicBezTo>
                      <a:pt x="1619516" y="372803"/>
                      <a:pt x="1621981" y="373625"/>
                      <a:pt x="1625543" y="373420"/>
                    </a:cubicBezTo>
                    <a:cubicBezTo>
                      <a:pt x="1629104" y="373214"/>
                      <a:pt x="1633077" y="365543"/>
                      <a:pt x="1636364" y="366845"/>
                    </a:cubicBezTo>
                    <a:cubicBezTo>
                      <a:pt x="1639583" y="368146"/>
                      <a:pt x="1635405" y="378556"/>
                      <a:pt x="1639446" y="380132"/>
                    </a:cubicBezTo>
                    <a:cubicBezTo>
                      <a:pt x="1643555" y="381707"/>
                      <a:pt x="1647802" y="378967"/>
                      <a:pt x="1651568" y="378830"/>
                    </a:cubicBezTo>
                    <a:cubicBezTo>
                      <a:pt x="1655404" y="378693"/>
                      <a:pt x="1654513" y="381227"/>
                      <a:pt x="1660472" y="386775"/>
                    </a:cubicBezTo>
                    <a:cubicBezTo>
                      <a:pt x="1666431" y="392254"/>
                      <a:pt x="1667526" y="387597"/>
                      <a:pt x="1671088" y="386775"/>
                    </a:cubicBezTo>
                    <a:cubicBezTo>
                      <a:pt x="1674649" y="385953"/>
                      <a:pt x="1671088" y="399034"/>
                      <a:pt x="1674786" y="397391"/>
                    </a:cubicBezTo>
                    <a:cubicBezTo>
                      <a:pt x="1678484" y="395678"/>
                      <a:pt x="1682388" y="389446"/>
                      <a:pt x="1685265" y="392870"/>
                    </a:cubicBezTo>
                    <a:cubicBezTo>
                      <a:pt x="1688073" y="396295"/>
                      <a:pt x="1683553" y="410404"/>
                      <a:pt x="1689100" y="408417"/>
                    </a:cubicBezTo>
                    <a:cubicBezTo>
                      <a:pt x="1694579" y="406431"/>
                      <a:pt x="1699579" y="395404"/>
                      <a:pt x="1702935" y="396432"/>
                    </a:cubicBezTo>
                    <a:cubicBezTo>
                      <a:pt x="1706359" y="397391"/>
                      <a:pt x="1706976" y="398760"/>
                      <a:pt x="1708962" y="401158"/>
                    </a:cubicBezTo>
                    <a:cubicBezTo>
                      <a:pt x="1710948" y="403555"/>
                      <a:pt x="1713756" y="403692"/>
                      <a:pt x="1718550" y="404993"/>
                    </a:cubicBezTo>
                    <a:cubicBezTo>
                      <a:pt x="1723345" y="406294"/>
                      <a:pt x="1722523" y="410198"/>
                      <a:pt x="1718961" y="413075"/>
                    </a:cubicBezTo>
                    <a:cubicBezTo>
                      <a:pt x="1715400" y="415883"/>
                      <a:pt x="1713140" y="418006"/>
                      <a:pt x="1717112" y="419033"/>
                    </a:cubicBezTo>
                    <a:cubicBezTo>
                      <a:pt x="1721084" y="419992"/>
                      <a:pt x="1726290" y="408143"/>
                      <a:pt x="1730536" y="413965"/>
                    </a:cubicBezTo>
                    <a:cubicBezTo>
                      <a:pt x="1734782" y="419786"/>
                      <a:pt x="1726426" y="426430"/>
                      <a:pt x="1725879" y="431772"/>
                    </a:cubicBezTo>
                    <a:cubicBezTo>
                      <a:pt x="1725331" y="437114"/>
                      <a:pt x="1724577" y="438689"/>
                      <a:pt x="1720811" y="439511"/>
                    </a:cubicBezTo>
                    <a:cubicBezTo>
                      <a:pt x="1716975" y="440333"/>
                      <a:pt x="1702044" y="441223"/>
                      <a:pt x="1708962" y="445744"/>
                    </a:cubicBezTo>
                    <a:cubicBezTo>
                      <a:pt x="1715879" y="450264"/>
                      <a:pt x="1727728" y="443210"/>
                      <a:pt x="1733138" y="441223"/>
                    </a:cubicBezTo>
                    <a:cubicBezTo>
                      <a:pt x="1738481" y="439237"/>
                      <a:pt x="1734782" y="448072"/>
                      <a:pt x="1730262" y="454168"/>
                    </a:cubicBezTo>
                    <a:cubicBezTo>
                      <a:pt x="1725742" y="460263"/>
                      <a:pt x="1723207" y="461359"/>
                      <a:pt x="1724303" y="463893"/>
                    </a:cubicBezTo>
                    <a:cubicBezTo>
                      <a:pt x="1725468" y="466427"/>
                      <a:pt x="1729098" y="464030"/>
                      <a:pt x="1728276" y="469578"/>
                    </a:cubicBezTo>
                    <a:cubicBezTo>
                      <a:pt x="1727454" y="475057"/>
                      <a:pt x="1727111" y="486426"/>
                      <a:pt x="1722865" y="489987"/>
                    </a:cubicBezTo>
                    <a:cubicBezTo>
                      <a:pt x="1718619" y="493549"/>
                      <a:pt x="1708140" y="503137"/>
                      <a:pt x="1716085" y="503274"/>
                    </a:cubicBezTo>
                    <a:cubicBezTo>
                      <a:pt x="1724030" y="503411"/>
                      <a:pt x="1741905" y="487864"/>
                      <a:pt x="1741905" y="481495"/>
                    </a:cubicBezTo>
                    <a:cubicBezTo>
                      <a:pt x="1741905" y="475125"/>
                      <a:pt x="1739645" y="468208"/>
                      <a:pt x="1742727" y="463414"/>
                    </a:cubicBezTo>
                    <a:cubicBezTo>
                      <a:pt x="1745809" y="458620"/>
                      <a:pt x="1759712" y="451428"/>
                      <a:pt x="1761493" y="452387"/>
                    </a:cubicBezTo>
                    <a:cubicBezTo>
                      <a:pt x="1763342" y="453346"/>
                      <a:pt x="1752589" y="465537"/>
                      <a:pt x="1753000" y="469030"/>
                    </a:cubicBezTo>
                    <a:cubicBezTo>
                      <a:pt x="1753411" y="472591"/>
                      <a:pt x="1750192" y="476975"/>
                      <a:pt x="1757520" y="474988"/>
                    </a:cubicBezTo>
                    <a:cubicBezTo>
                      <a:pt x="1764849" y="473002"/>
                      <a:pt x="1764575" y="461975"/>
                      <a:pt x="1773204" y="458483"/>
                    </a:cubicBezTo>
                    <a:cubicBezTo>
                      <a:pt x="1781834" y="454921"/>
                      <a:pt x="1790737" y="446497"/>
                      <a:pt x="1797518" y="449031"/>
                    </a:cubicBezTo>
                    <a:cubicBezTo>
                      <a:pt x="1804298" y="451565"/>
                      <a:pt x="1831968" y="455811"/>
                      <a:pt x="1841624" y="463140"/>
                    </a:cubicBezTo>
                    <a:cubicBezTo>
                      <a:pt x="1851213" y="470468"/>
                      <a:pt x="1852925" y="480673"/>
                      <a:pt x="1868746" y="477248"/>
                    </a:cubicBezTo>
                    <a:cubicBezTo>
                      <a:pt x="1884567" y="473824"/>
                      <a:pt x="1886827" y="467660"/>
                      <a:pt x="1898128" y="473276"/>
                    </a:cubicBezTo>
                    <a:cubicBezTo>
                      <a:pt x="1909428" y="478892"/>
                      <a:pt x="1918469" y="498138"/>
                      <a:pt x="1926961" y="488549"/>
                    </a:cubicBezTo>
                    <a:cubicBezTo>
                      <a:pt x="1935454" y="478961"/>
                      <a:pt x="1917921" y="473892"/>
                      <a:pt x="1938262" y="474440"/>
                    </a:cubicBezTo>
                    <a:cubicBezTo>
                      <a:pt x="1958603" y="474988"/>
                      <a:pt x="1960863" y="475605"/>
                      <a:pt x="1977849" y="475605"/>
                    </a:cubicBezTo>
                    <a:cubicBezTo>
                      <a:pt x="1994834" y="475605"/>
                      <a:pt x="2007230" y="484097"/>
                      <a:pt x="2028119" y="492590"/>
                    </a:cubicBezTo>
                    <a:cubicBezTo>
                      <a:pt x="2049008" y="501082"/>
                      <a:pt x="2050173" y="503343"/>
                      <a:pt x="2072774" y="519163"/>
                    </a:cubicBezTo>
                    <a:cubicBezTo>
                      <a:pt x="2095375" y="534984"/>
                      <a:pt x="2103114" y="545326"/>
                      <a:pt x="2113867" y="553750"/>
                    </a:cubicBezTo>
                    <a:cubicBezTo>
                      <a:pt x="2124620" y="562243"/>
                      <a:pt x="2122086" y="562791"/>
                      <a:pt x="2146331" y="578886"/>
                    </a:cubicBezTo>
                    <a:cubicBezTo>
                      <a:pt x="2170644" y="594981"/>
                      <a:pt x="2162699" y="595871"/>
                      <a:pt x="2177151" y="602035"/>
                    </a:cubicBezTo>
                    <a:cubicBezTo>
                      <a:pt x="2191533" y="608267"/>
                      <a:pt x="2185917" y="613335"/>
                      <a:pt x="2202286" y="611623"/>
                    </a:cubicBezTo>
                    <a:cubicBezTo>
                      <a:pt x="2218655" y="609911"/>
                      <a:pt x="2228860" y="608541"/>
                      <a:pt x="2242968" y="608541"/>
                    </a:cubicBezTo>
                    <a:cubicBezTo>
                      <a:pt x="2257077" y="608541"/>
                      <a:pt x="2273583" y="618609"/>
                      <a:pt x="2275637" y="622034"/>
                    </a:cubicBezTo>
                    <a:cubicBezTo>
                      <a:pt x="2277760" y="625458"/>
                      <a:pt x="2285089" y="644087"/>
                      <a:pt x="2286253" y="656209"/>
                    </a:cubicBezTo>
                    <a:cubicBezTo>
                      <a:pt x="2287417" y="668332"/>
                      <a:pt x="2291595" y="675386"/>
                      <a:pt x="2295841" y="692097"/>
                    </a:cubicBezTo>
                    <a:cubicBezTo>
                      <a:pt x="2300088" y="708740"/>
                      <a:pt x="2309128" y="713877"/>
                      <a:pt x="2307142" y="725178"/>
                    </a:cubicBezTo>
                    <a:cubicBezTo>
                      <a:pt x="2305156" y="736478"/>
                      <a:pt x="2301937" y="747642"/>
                      <a:pt x="2300773" y="754422"/>
                    </a:cubicBezTo>
                    <a:cubicBezTo>
                      <a:pt x="2299608" y="761202"/>
                      <a:pt x="2304197" y="766271"/>
                      <a:pt x="2304197" y="774489"/>
                    </a:cubicBezTo>
                    <a:cubicBezTo>
                      <a:pt x="2304197" y="782708"/>
                      <a:pt x="2300362" y="807706"/>
                      <a:pt x="2297280" y="817021"/>
                    </a:cubicBezTo>
                    <a:cubicBezTo>
                      <a:pt x="2294198" y="826335"/>
                      <a:pt x="2293581" y="830582"/>
                      <a:pt x="2288787" y="837910"/>
                    </a:cubicBezTo>
                    <a:cubicBezTo>
                      <a:pt x="2283993" y="845238"/>
                      <a:pt x="2276938" y="868113"/>
                      <a:pt x="2265912" y="869278"/>
                    </a:cubicBezTo>
                    <a:cubicBezTo>
                      <a:pt x="2254885" y="870373"/>
                      <a:pt x="2239886" y="869004"/>
                      <a:pt x="2236256" y="876058"/>
                    </a:cubicBezTo>
                    <a:cubicBezTo>
                      <a:pt x="2232558" y="883112"/>
                      <a:pt x="2250981" y="882291"/>
                      <a:pt x="2250365" y="889619"/>
                    </a:cubicBezTo>
                    <a:cubicBezTo>
                      <a:pt x="2249817" y="896947"/>
                      <a:pt x="2233106" y="900098"/>
                      <a:pt x="2228038" y="907700"/>
                    </a:cubicBezTo>
                    <a:cubicBezTo>
                      <a:pt x="2222969" y="915302"/>
                      <a:pt x="2219682" y="926466"/>
                      <a:pt x="2213518" y="930986"/>
                    </a:cubicBezTo>
                    <a:cubicBezTo>
                      <a:pt x="2207286" y="935506"/>
                      <a:pt x="2203313" y="932972"/>
                      <a:pt x="2196259" y="937218"/>
                    </a:cubicBezTo>
                    <a:cubicBezTo>
                      <a:pt x="2189205" y="941465"/>
                      <a:pt x="2190026" y="948245"/>
                      <a:pt x="2185506" y="951875"/>
                    </a:cubicBezTo>
                    <a:cubicBezTo>
                      <a:pt x="2180986" y="955573"/>
                      <a:pt x="2175301" y="956395"/>
                      <a:pt x="2175301" y="951053"/>
                    </a:cubicBezTo>
                    <a:cubicBezTo>
                      <a:pt x="2175301" y="945711"/>
                      <a:pt x="2164343" y="945163"/>
                      <a:pt x="2164069" y="946738"/>
                    </a:cubicBezTo>
                    <a:cubicBezTo>
                      <a:pt x="2163795" y="948314"/>
                      <a:pt x="2167151" y="953519"/>
                      <a:pt x="2165782" y="956943"/>
                    </a:cubicBezTo>
                    <a:cubicBezTo>
                      <a:pt x="2164343" y="960368"/>
                      <a:pt x="2159138" y="959751"/>
                      <a:pt x="2159549" y="962765"/>
                    </a:cubicBezTo>
                    <a:cubicBezTo>
                      <a:pt x="2159960" y="965710"/>
                      <a:pt x="2168452" y="968860"/>
                      <a:pt x="2167494" y="971805"/>
                    </a:cubicBezTo>
                    <a:cubicBezTo>
                      <a:pt x="2166535" y="974750"/>
                      <a:pt x="2159412" y="971531"/>
                      <a:pt x="2154892" y="975778"/>
                    </a:cubicBezTo>
                    <a:cubicBezTo>
                      <a:pt x="2150372" y="980024"/>
                      <a:pt x="2156878" y="983996"/>
                      <a:pt x="2153796" y="987078"/>
                    </a:cubicBezTo>
                    <a:cubicBezTo>
                      <a:pt x="2150714" y="990160"/>
                      <a:pt x="2146468" y="989886"/>
                      <a:pt x="2146468" y="994407"/>
                    </a:cubicBezTo>
                    <a:cubicBezTo>
                      <a:pt x="2146468" y="998927"/>
                      <a:pt x="2149550" y="996941"/>
                      <a:pt x="2146194" y="1004885"/>
                    </a:cubicBezTo>
                    <a:cubicBezTo>
                      <a:pt x="2142769" y="1012761"/>
                      <a:pt x="2134893" y="1021528"/>
                      <a:pt x="2132359" y="1027212"/>
                    </a:cubicBezTo>
                    <a:cubicBezTo>
                      <a:pt x="2129825" y="1032897"/>
                      <a:pt x="2133455" y="1037075"/>
                      <a:pt x="2126127" y="1043581"/>
                    </a:cubicBezTo>
                    <a:cubicBezTo>
                      <a:pt x="2118798" y="1050088"/>
                      <a:pt x="2107498" y="1059128"/>
                      <a:pt x="2104347" y="1065909"/>
                    </a:cubicBezTo>
                    <a:cubicBezTo>
                      <a:pt x="2101265" y="1072689"/>
                      <a:pt x="2097293" y="1080908"/>
                      <a:pt x="2093594" y="1080017"/>
                    </a:cubicBezTo>
                    <a:cubicBezTo>
                      <a:pt x="2089896" y="1079196"/>
                      <a:pt x="2093320" y="1067895"/>
                      <a:pt x="2089348" y="1062210"/>
                    </a:cubicBezTo>
                    <a:cubicBezTo>
                      <a:pt x="2085376" y="1056526"/>
                      <a:pt x="2079486" y="1051184"/>
                      <a:pt x="2077225" y="1053718"/>
                    </a:cubicBezTo>
                    <a:cubicBezTo>
                      <a:pt x="2074965" y="1056252"/>
                      <a:pt x="2081198" y="1061662"/>
                      <a:pt x="2072157" y="1061662"/>
                    </a:cubicBezTo>
                    <a:cubicBezTo>
                      <a:pt x="2063117" y="1061662"/>
                      <a:pt x="2055241" y="1057690"/>
                      <a:pt x="2055789" y="1063101"/>
                    </a:cubicBezTo>
                    <a:cubicBezTo>
                      <a:pt x="2056336" y="1068443"/>
                      <a:pt x="2064281" y="1066799"/>
                      <a:pt x="2068801" y="1070155"/>
                    </a:cubicBezTo>
                    <a:cubicBezTo>
                      <a:pt x="2073322" y="1073579"/>
                      <a:pt x="2071061" y="1075840"/>
                      <a:pt x="2069623" y="1080634"/>
                    </a:cubicBezTo>
                    <a:cubicBezTo>
                      <a:pt x="2068185" y="1085428"/>
                      <a:pt x="2058186" y="1101660"/>
                      <a:pt x="2057364" y="1105632"/>
                    </a:cubicBezTo>
                    <a:cubicBezTo>
                      <a:pt x="2056542" y="1109604"/>
                      <a:pt x="2058186" y="1114947"/>
                      <a:pt x="2057364" y="1118097"/>
                    </a:cubicBezTo>
                    <a:cubicBezTo>
                      <a:pt x="2056542" y="1121179"/>
                      <a:pt x="2045515" y="1122891"/>
                      <a:pt x="2045241" y="1125151"/>
                    </a:cubicBezTo>
                    <a:cubicBezTo>
                      <a:pt x="2044967" y="1127411"/>
                      <a:pt x="2062500" y="1128576"/>
                      <a:pt x="2063596" y="1133918"/>
                    </a:cubicBezTo>
                    <a:cubicBezTo>
                      <a:pt x="2064761" y="1139260"/>
                      <a:pt x="2055104" y="1148301"/>
                      <a:pt x="2055652" y="1153095"/>
                    </a:cubicBezTo>
                    <a:cubicBezTo>
                      <a:pt x="2056200" y="1157889"/>
                      <a:pt x="2055515" y="1165971"/>
                      <a:pt x="2056953" y="1177545"/>
                    </a:cubicBezTo>
                    <a:cubicBezTo>
                      <a:pt x="2058391" y="1189120"/>
                      <a:pt x="2060925" y="1245623"/>
                      <a:pt x="2061473" y="1258362"/>
                    </a:cubicBezTo>
                    <a:cubicBezTo>
                      <a:pt x="2062021" y="1271101"/>
                      <a:pt x="2044077" y="1320344"/>
                      <a:pt x="2044967" y="1330001"/>
                    </a:cubicBezTo>
                    <a:cubicBezTo>
                      <a:pt x="2045789" y="1339590"/>
                      <a:pt x="2052570" y="1355410"/>
                      <a:pt x="2052296" y="1359383"/>
                    </a:cubicBezTo>
                    <a:cubicBezTo>
                      <a:pt x="2052022" y="1363355"/>
                      <a:pt x="2024489" y="1393422"/>
                      <a:pt x="2020791" y="1401366"/>
                    </a:cubicBezTo>
                    <a:cubicBezTo>
                      <a:pt x="2017092" y="1409311"/>
                      <a:pt x="2021955" y="1453897"/>
                      <a:pt x="2015997" y="1466636"/>
                    </a:cubicBezTo>
                    <a:cubicBezTo>
                      <a:pt x="2010038" y="1479375"/>
                      <a:pt x="1993395" y="1496292"/>
                      <a:pt x="1990313" y="1503346"/>
                    </a:cubicBezTo>
                    <a:cubicBezTo>
                      <a:pt x="1987231" y="1510400"/>
                      <a:pt x="1991615" y="1516496"/>
                      <a:pt x="1985930" y="1518482"/>
                    </a:cubicBezTo>
                    <a:cubicBezTo>
                      <a:pt x="1980246" y="1520468"/>
                      <a:pt x="1973191" y="1518756"/>
                      <a:pt x="1972095" y="1523002"/>
                    </a:cubicBezTo>
                    <a:cubicBezTo>
                      <a:pt x="1971000" y="1527248"/>
                      <a:pt x="1974082" y="1533481"/>
                      <a:pt x="1972917" y="1538823"/>
                    </a:cubicBezTo>
                    <a:cubicBezTo>
                      <a:pt x="1971753" y="1544165"/>
                      <a:pt x="1952576" y="1558000"/>
                      <a:pt x="1949494" y="1563684"/>
                    </a:cubicBezTo>
                    <a:cubicBezTo>
                      <a:pt x="1946412" y="1569369"/>
                      <a:pt x="1936481" y="1580944"/>
                      <a:pt x="1937919" y="1594230"/>
                    </a:cubicBezTo>
                    <a:cubicBezTo>
                      <a:pt x="1939358" y="1607517"/>
                      <a:pt x="1940454" y="1617380"/>
                      <a:pt x="1940180" y="1622174"/>
                    </a:cubicBezTo>
                    <a:cubicBezTo>
                      <a:pt x="1939906" y="1626968"/>
                      <a:pt x="1906141" y="1642926"/>
                      <a:pt x="1896552" y="1648336"/>
                    </a:cubicBezTo>
                    <a:cubicBezTo>
                      <a:pt x="1886964" y="1653679"/>
                      <a:pt x="1880458" y="1663062"/>
                      <a:pt x="1880731" y="1666418"/>
                    </a:cubicBezTo>
                    <a:cubicBezTo>
                      <a:pt x="1881005" y="1669842"/>
                      <a:pt x="1879910" y="1672924"/>
                      <a:pt x="1883266" y="1675184"/>
                    </a:cubicBezTo>
                    <a:cubicBezTo>
                      <a:pt x="1886690" y="1677444"/>
                      <a:pt x="1891484" y="1672102"/>
                      <a:pt x="1891210" y="1678266"/>
                    </a:cubicBezTo>
                    <a:cubicBezTo>
                      <a:pt x="1890936" y="1684498"/>
                      <a:pt x="1888402" y="1689567"/>
                      <a:pt x="1882170" y="1690115"/>
                    </a:cubicBezTo>
                    <a:cubicBezTo>
                      <a:pt x="1875937" y="1690663"/>
                      <a:pt x="1852240" y="1689293"/>
                      <a:pt x="1846008" y="1687033"/>
                    </a:cubicBezTo>
                    <a:cubicBezTo>
                      <a:pt x="1839775" y="1684772"/>
                      <a:pt x="1825667" y="1686759"/>
                      <a:pt x="1824228" y="1682238"/>
                    </a:cubicBezTo>
                    <a:cubicBezTo>
                      <a:pt x="1822790" y="1677718"/>
                      <a:pt x="1826763" y="1669499"/>
                      <a:pt x="1822790" y="1666143"/>
                    </a:cubicBezTo>
                    <a:cubicBezTo>
                      <a:pt x="1818818" y="1662719"/>
                      <a:pt x="1810668" y="1675458"/>
                      <a:pt x="1810051" y="1677992"/>
                    </a:cubicBezTo>
                    <a:cubicBezTo>
                      <a:pt x="1809503" y="1680526"/>
                      <a:pt x="1813749" y="1687306"/>
                      <a:pt x="1809503" y="1689567"/>
                    </a:cubicBezTo>
                    <a:cubicBezTo>
                      <a:pt x="1805257" y="1691827"/>
                      <a:pt x="1784094" y="1679978"/>
                      <a:pt x="1776423" y="1682786"/>
                    </a:cubicBezTo>
                    <a:cubicBezTo>
                      <a:pt x="1768821" y="1685594"/>
                      <a:pt x="1758616" y="1687854"/>
                      <a:pt x="1758068" y="1691827"/>
                    </a:cubicBezTo>
                    <a:cubicBezTo>
                      <a:pt x="1757520" y="1695799"/>
                      <a:pt x="1775601" y="1703949"/>
                      <a:pt x="1763410" y="1704840"/>
                    </a:cubicBezTo>
                    <a:cubicBezTo>
                      <a:pt x="1751288" y="1705662"/>
                      <a:pt x="1743069" y="1706278"/>
                      <a:pt x="1744508" y="1703744"/>
                    </a:cubicBezTo>
                    <a:cubicBezTo>
                      <a:pt x="1745946" y="1701210"/>
                      <a:pt x="1750740" y="1696142"/>
                      <a:pt x="1747932" y="1692717"/>
                    </a:cubicBezTo>
                    <a:cubicBezTo>
                      <a:pt x="1745124" y="1689293"/>
                      <a:pt x="1741425" y="1681143"/>
                      <a:pt x="1741425" y="1681143"/>
                    </a:cubicBezTo>
                    <a:cubicBezTo>
                      <a:pt x="1741425" y="1681143"/>
                      <a:pt x="1720537" y="1681964"/>
                      <a:pt x="1723345" y="1691347"/>
                    </a:cubicBezTo>
                    <a:cubicBezTo>
                      <a:pt x="1726153" y="1700662"/>
                      <a:pt x="1729303" y="1699566"/>
                      <a:pt x="1729303" y="1704360"/>
                    </a:cubicBezTo>
                    <a:cubicBezTo>
                      <a:pt x="1729303" y="1709154"/>
                      <a:pt x="1724920" y="1705935"/>
                      <a:pt x="1719852" y="1708196"/>
                    </a:cubicBezTo>
                    <a:cubicBezTo>
                      <a:pt x="1714783" y="1710456"/>
                      <a:pt x="1699784" y="1722921"/>
                      <a:pt x="1695264" y="1726277"/>
                    </a:cubicBezTo>
                    <a:cubicBezTo>
                      <a:pt x="1690744" y="1729701"/>
                      <a:pt x="1690744" y="1733331"/>
                      <a:pt x="1696976" y="1734495"/>
                    </a:cubicBezTo>
                    <a:cubicBezTo>
                      <a:pt x="1703209" y="1735659"/>
                      <a:pt x="1701223" y="1750864"/>
                      <a:pt x="1697250" y="1754288"/>
                    </a:cubicBezTo>
                    <a:cubicBezTo>
                      <a:pt x="1693278" y="1757713"/>
                      <a:pt x="1678621" y="1749494"/>
                      <a:pt x="1679991" y="1744974"/>
                    </a:cubicBezTo>
                    <a:cubicBezTo>
                      <a:pt x="1681430" y="1740454"/>
                      <a:pt x="1685676" y="1733399"/>
                      <a:pt x="1680813" y="1733125"/>
                    </a:cubicBezTo>
                    <a:cubicBezTo>
                      <a:pt x="1676019" y="1732851"/>
                      <a:pt x="1661294" y="1735933"/>
                      <a:pt x="1656226" y="1736550"/>
                    </a:cubicBezTo>
                    <a:cubicBezTo>
                      <a:pt x="1651157" y="1737098"/>
                      <a:pt x="1629652" y="1736550"/>
                      <a:pt x="1627666" y="1744495"/>
                    </a:cubicBezTo>
                    <a:cubicBezTo>
                      <a:pt x="1625680" y="1752371"/>
                      <a:pt x="1630200" y="1756617"/>
                      <a:pt x="1623420" y="1760589"/>
                    </a:cubicBezTo>
                    <a:cubicBezTo>
                      <a:pt x="1616639" y="1764562"/>
                      <a:pt x="1588079" y="1778670"/>
                      <a:pt x="1578491" y="1784012"/>
                    </a:cubicBezTo>
                    <a:cubicBezTo>
                      <a:pt x="1568902" y="1789355"/>
                      <a:pt x="1525344" y="1809148"/>
                      <a:pt x="1529042" y="1814559"/>
                    </a:cubicBezTo>
                    <a:cubicBezTo>
                      <a:pt x="1532740" y="1819901"/>
                      <a:pt x="1541165" y="1817640"/>
                      <a:pt x="1539795" y="1822161"/>
                    </a:cubicBezTo>
                    <a:cubicBezTo>
                      <a:pt x="1538357" y="1826681"/>
                      <a:pt x="1531508" y="1832092"/>
                      <a:pt x="1527261" y="1835105"/>
                    </a:cubicBezTo>
                    <a:cubicBezTo>
                      <a:pt x="1523015" y="1838050"/>
                      <a:pt x="1513975" y="1838666"/>
                      <a:pt x="1512262" y="1836817"/>
                    </a:cubicBezTo>
                    <a:cubicBezTo>
                      <a:pt x="1510550" y="1834968"/>
                      <a:pt x="1514386" y="1827366"/>
                      <a:pt x="1510687" y="1827503"/>
                    </a:cubicBezTo>
                    <a:cubicBezTo>
                      <a:pt x="1506989" y="1827640"/>
                      <a:pt x="1503907" y="1832160"/>
                      <a:pt x="1499250" y="1836817"/>
                    </a:cubicBezTo>
                    <a:cubicBezTo>
                      <a:pt x="1494592" y="1841475"/>
                      <a:pt x="1479730" y="1825243"/>
                      <a:pt x="1481991" y="1833393"/>
                    </a:cubicBezTo>
                    <a:cubicBezTo>
                      <a:pt x="1484251" y="1841611"/>
                      <a:pt x="1487333" y="1847776"/>
                      <a:pt x="1493565" y="1848940"/>
                    </a:cubicBezTo>
                    <a:cubicBezTo>
                      <a:pt x="1499797" y="1850104"/>
                      <a:pt x="1511098" y="1847228"/>
                      <a:pt x="1510413" y="1850789"/>
                    </a:cubicBezTo>
                    <a:cubicBezTo>
                      <a:pt x="1509728" y="1854350"/>
                      <a:pt x="1492880" y="1861542"/>
                      <a:pt x="1488634" y="1863048"/>
                    </a:cubicBezTo>
                    <a:cubicBezTo>
                      <a:pt x="1484387" y="1864624"/>
                      <a:pt x="1474388" y="1867021"/>
                      <a:pt x="1480552" y="1869555"/>
                    </a:cubicBezTo>
                    <a:cubicBezTo>
                      <a:pt x="1486785" y="1872089"/>
                      <a:pt x="1493291" y="1867295"/>
                      <a:pt x="1494387" y="1871541"/>
                    </a:cubicBezTo>
                    <a:cubicBezTo>
                      <a:pt x="1495483" y="1875787"/>
                      <a:pt x="1491784" y="1887019"/>
                      <a:pt x="1489661" y="1886883"/>
                    </a:cubicBezTo>
                    <a:cubicBezTo>
                      <a:pt x="1487538" y="1886745"/>
                      <a:pt x="1479525" y="1877568"/>
                      <a:pt x="1478772" y="1881403"/>
                    </a:cubicBezTo>
                    <a:cubicBezTo>
                      <a:pt x="1478087" y="1885239"/>
                      <a:pt x="1481443" y="1892567"/>
                      <a:pt x="1483703" y="1894827"/>
                    </a:cubicBezTo>
                    <a:cubicBezTo>
                      <a:pt x="1485963" y="1897087"/>
                      <a:pt x="1486100" y="1901745"/>
                      <a:pt x="1486922" y="1902909"/>
                    </a:cubicBezTo>
                    <a:cubicBezTo>
                      <a:pt x="1487744" y="1904005"/>
                      <a:pt x="1495551" y="1891060"/>
                      <a:pt x="1497948" y="1892430"/>
                    </a:cubicBezTo>
                    <a:cubicBezTo>
                      <a:pt x="1500345" y="1893868"/>
                      <a:pt x="1493291" y="1907566"/>
                      <a:pt x="1490894" y="1915305"/>
                    </a:cubicBezTo>
                    <a:cubicBezTo>
                      <a:pt x="1488497" y="1923045"/>
                      <a:pt x="1487744" y="1938660"/>
                      <a:pt x="1491099" y="1943180"/>
                    </a:cubicBezTo>
                    <a:cubicBezTo>
                      <a:pt x="1494524" y="1947701"/>
                      <a:pt x="1502948" y="1947974"/>
                      <a:pt x="1503359" y="1950646"/>
                    </a:cubicBezTo>
                    <a:cubicBezTo>
                      <a:pt x="1503770" y="1953316"/>
                      <a:pt x="1493770" y="1951467"/>
                      <a:pt x="1491784" y="1955988"/>
                    </a:cubicBezTo>
                    <a:cubicBezTo>
                      <a:pt x="1489798" y="1960508"/>
                      <a:pt x="1492949" y="1972493"/>
                      <a:pt x="1492949" y="1983246"/>
                    </a:cubicBezTo>
                    <a:cubicBezTo>
                      <a:pt x="1492949" y="1993999"/>
                      <a:pt x="1492949" y="2003313"/>
                      <a:pt x="1491236" y="2012354"/>
                    </a:cubicBezTo>
                    <a:cubicBezTo>
                      <a:pt x="1489524" y="2021394"/>
                      <a:pt x="1486442" y="2029887"/>
                      <a:pt x="1484730" y="2031599"/>
                    </a:cubicBezTo>
                    <a:cubicBezTo>
                      <a:pt x="1483018" y="2033311"/>
                      <a:pt x="1480210" y="2016326"/>
                      <a:pt x="1475415" y="2020025"/>
                    </a:cubicBezTo>
                    <a:cubicBezTo>
                      <a:pt x="1470621" y="2023723"/>
                      <a:pt x="1473429" y="2032763"/>
                      <a:pt x="1477402" y="2038654"/>
                    </a:cubicBezTo>
                    <a:cubicBezTo>
                      <a:pt x="1481374" y="2044612"/>
                      <a:pt x="1482196" y="2045708"/>
                      <a:pt x="1478840" y="2049406"/>
                    </a:cubicBezTo>
                    <a:cubicBezTo>
                      <a:pt x="1475415" y="2053105"/>
                      <a:pt x="1432062" y="2081185"/>
                      <a:pt x="1426172" y="2091390"/>
                    </a:cubicBezTo>
                    <a:cubicBezTo>
                      <a:pt x="1420214" y="2101595"/>
                      <a:pt x="1425624" y="2107211"/>
                      <a:pt x="1416036" y="2125018"/>
                    </a:cubicBezTo>
                    <a:cubicBezTo>
                      <a:pt x="1406447" y="2142825"/>
                      <a:pt x="1406721" y="2151044"/>
                      <a:pt x="1398777" y="2158920"/>
                    </a:cubicBezTo>
                    <a:cubicBezTo>
                      <a:pt x="1390900" y="2166864"/>
                      <a:pt x="1372066" y="2201177"/>
                      <a:pt x="1361040" y="2215286"/>
                    </a:cubicBezTo>
                    <a:cubicBezTo>
                      <a:pt x="1350013" y="2229394"/>
                      <a:pt x="1332480" y="2241586"/>
                      <a:pt x="1322069" y="2249188"/>
                    </a:cubicBezTo>
                    <a:cubicBezTo>
                      <a:pt x="1311591" y="2256790"/>
                      <a:pt x="1300016" y="2272611"/>
                      <a:pt x="1296112" y="2269529"/>
                    </a:cubicBezTo>
                    <a:cubicBezTo>
                      <a:pt x="1292140" y="2266447"/>
                      <a:pt x="1282278" y="2249462"/>
                      <a:pt x="1293030" y="2250010"/>
                    </a:cubicBezTo>
                    <a:cubicBezTo>
                      <a:pt x="1303783" y="2250558"/>
                      <a:pt x="1302345" y="2256516"/>
                      <a:pt x="1308303" y="2251722"/>
                    </a:cubicBezTo>
                    <a:cubicBezTo>
                      <a:pt x="1314262" y="2246928"/>
                      <a:pt x="1327548" y="2239873"/>
                      <a:pt x="1332069" y="2231655"/>
                    </a:cubicBezTo>
                    <a:cubicBezTo>
                      <a:pt x="1336589" y="2223436"/>
                      <a:pt x="1336315" y="2214122"/>
                      <a:pt x="1342205" y="2208505"/>
                    </a:cubicBezTo>
                    <a:cubicBezTo>
                      <a:pt x="1348164" y="2202821"/>
                      <a:pt x="1349259" y="2212204"/>
                      <a:pt x="1354328" y="2204259"/>
                    </a:cubicBezTo>
                    <a:cubicBezTo>
                      <a:pt x="1359396" y="2196314"/>
                      <a:pt x="1351520" y="2196040"/>
                      <a:pt x="1357752" y="2188438"/>
                    </a:cubicBezTo>
                    <a:cubicBezTo>
                      <a:pt x="1363984" y="2180836"/>
                      <a:pt x="1366793" y="2190972"/>
                      <a:pt x="1370217" y="2179398"/>
                    </a:cubicBezTo>
                    <a:cubicBezTo>
                      <a:pt x="1373641" y="2167823"/>
                      <a:pt x="1362889" y="2164399"/>
                      <a:pt x="1368505" y="2160152"/>
                    </a:cubicBezTo>
                    <a:cubicBezTo>
                      <a:pt x="1374189" y="2155906"/>
                      <a:pt x="1380353" y="2158440"/>
                      <a:pt x="1381792" y="2152824"/>
                    </a:cubicBezTo>
                    <a:cubicBezTo>
                      <a:pt x="1383230" y="2147140"/>
                      <a:pt x="1368779" y="2146318"/>
                      <a:pt x="1361998" y="2146866"/>
                    </a:cubicBezTo>
                    <a:cubicBezTo>
                      <a:pt x="1355218" y="2147414"/>
                      <a:pt x="1347890" y="2138099"/>
                      <a:pt x="1338849" y="2138989"/>
                    </a:cubicBezTo>
                    <a:cubicBezTo>
                      <a:pt x="1329809" y="2139811"/>
                      <a:pt x="1329535" y="2141798"/>
                      <a:pt x="1338301" y="2150290"/>
                    </a:cubicBezTo>
                    <a:cubicBezTo>
                      <a:pt x="1347068" y="2158783"/>
                      <a:pt x="1338301" y="2153714"/>
                      <a:pt x="1338301" y="2165837"/>
                    </a:cubicBezTo>
                    <a:cubicBezTo>
                      <a:pt x="1338301" y="2177960"/>
                      <a:pt x="1342273" y="2184192"/>
                      <a:pt x="1337753" y="2185630"/>
                    </a:cubicBezTo>
                    <a:cubicBezTo>
                      <a:pt x="1333233" y="2187068"/>
                      <a:pt x="1327891" y="2169535"/>
                      <a:pt x="1324193" y="2172617"/>
                    </a:cubicBezTo>
                    <a:cubicBezTo>
                      <a:pt x="1320494" y="2175699"/>
                      <a:pt x="1330973" y="2200287"/>
                      <a:pt x="1321111" y="2205081"/>
                    </a:cubicBezTo>
                    <a:cubicBezTo>
                      <a:pt x="1311248" y="2209875"/>
                      <a:pt x="1298783" y="2211039"/>
                      <a:pt x="1296523" y="2220080"/>
                    </a:cubicBezTo>
                    <a:cubicBezTo>
                      <a:pt x="1294263" y="2229121"/>
                      <a:pt x="1300769" y="2234805"/>
                      <a:pt x="1293441" y="2237887"/>
                    </a:cubicBezTo>
                    <a:cubicBezTo>
                      <a:pt x="1286113" y="2240969"/>
                      <a:pt x="1278168" y="2237065"/>
                      <a:pt x="1277072" y="2246928"/>
                    </a:cubicBezTo>
                    <a:cubicBezTo>
                      <a:pt x="1275908" y="2256790"/>
                      <a:pt x="1275634" y="2264461"/>
                      <a:pt x="1280771" y="2271241"/>
                    </a:cubicBezTo>
                    <a:cubicBezTo>
                      <a:pt x="1285839" y="2278021"/>
                      <a:pt x="1285154" y="2279323"/>
                      <a:pt x="1280086" y="2287747"/>
                    </a:cubicBezTo>
                    <a:cubicBezTo>
                      <a:pt x="1275018" y="2296239"/>
                      <a:pt x="1277826" y="2290281"/>
                      <a:pt x="1266251" y="2314321"/>
                    </a:cubicBezTo>
                    <a:cubicBezTo>
                      <a:pt x="1254677" y="2338360"/>
                      <a:pt x="1256937" y="2339730"/>
                      <a:pt x="1247622" y="2347674"/>
                    </a:cubicBezTo>
                    <a:cubicBezTo>
                      <a:pt x="1238308" y="2355551"/>
                      <a:pt x="1224336" y="2366440"/>
                      <a:pt x="1215569" y="2376371"/>
                    </a:cubicBezTo>
                    <a:cubicBezTo>
                      <a:pt x="1215296" y="2376645"/>
                      <a:pt x="1215090" y="2376919"/>
                      <a:pt x="1214885" y="2377262"/>
                    </a:cubicBezTo>
                    <a:cubicBezTo>
                      <a:pt x="1209474" y="2373906"/>
                      <a:pt x="1206392" y="2371646"/>
                      <a:pt x="1205639" y="2366577"/>
                    </a:cubicBezTo>
                    <a:cubicBezTo>
                      <a:pt x="1205091" y="2362536"/>
                      <a:pt x="1205776" y="2357400"/>
                      <a:pt x="1206529" y="2351647"/>
                    </a:cubicBezTo>
                    <a:cubicBezTo>
                      <a:pt x="1207556" y="2344113"/>
                      <a:pt x="1208652" y="2335620"/>
                      <a:pt x="1207419" y="2326648"/>
                    </a:cubicBezTo>
                    <a:cubicBezTo>
                      <a:pt x="1206187" y="2317402"/>
                      <a:pt x="1203926" y="2303773"/>
                      <a:pt x="1200981" y="2292336"/>
                    </a:cubicBezTo>
                    <a:cubicBezTo>
                      <a:pt x="1198858" y="2284048"/>
                      <a:pt x="1196324" y="2276720"/>
                      <a:pt x="1193448" y="2272748"/>
                    </a:cubicBezTo>
                    <a:cubicBezTo>
                      <a:pt x="1191462" y="2269940"/>
                      <a:pt x="1190160" y="2267954"/>
                      <a:pt x="1189201" y="2266447"/>
                    </a:cubicBezTo>
                    <a:cubicBezTo>
                      <a:pt x="1187010" y="2262954"/>
                      <a:pt x="1186051" y="2261516"/>
                      <a:pt x="1181394" y="2257886"/>
                    </a:cubicBezTo>
                    <a:cubicBezTo>
                      <a:pt x="1178449" y="2255557"/>
                      <a:pt x="1173038" y="2252955"/>
                      <a:pt x="1167490" y="2250284"/>
                    </a:cubicBezTo>
                    <a:cubicBezTo>
                      <a:pt x="1160642" y="2246996"/>
                      <a:pt x="1153519" y="2243503"/>
                      <a:pt x="1151464" y="2241038"/>
                    </a:cubicBezTo>
                    <a:cubicBezTo>
                      <a:pt x="1150231" y="2239462"/>
                      <a:pt x="1149615" y="2237202"/>
                      <a:pt x="1148998" y="2235011"/>
                    </a:cubicBezTo>
                    <a:cubicBezTo>
                      <a:pt x="1147766" y="2230353"/>
                      <a:pt x="1146533" y="2225970"/>
                      <a:pt x="1140369" y="2224463"/>
                    </a:cubicBezTo>
                    <a:cubicBezTo>
                      <a:pt x="1138931" y="2224121"/>
                      <a:pt x="1136397" y="2223641"/>
                      <a:pt x="1133383" y="2223094"/>
                    </a:cubicBezTo>
                    <a:cubicBezTo>
                      <a:pt x="1123110" y="2221244"/>
                      <a:pt x="1106741" y="2218299"/>
                      <a:pt x="1104823" y="2214327"/>
                    </a:cubicBezTo>
                    <a:cubicBezTo>
                      <a:pt x="1103043" y="2210492"/>
                      <a:pt x="1097837" y="2201109"/>
                      <a:pt x="1092975" y="2194328"/>
                    </a:cubicBezTo>
                    <a:cubicBezTo>
                      <a:pt x="1091057" y="2191657"/>
                      <a:pt x="1089139" y="2189397"/>
                      <a:pt x="1087496" y="2187890"/>
                    </a:cubicBezTo>
                    <a:cubicBezTo>
                      <a:pt x="1084962" y="2185630"/>
                      <a:pt x="1082496" y="2184877"/>
                      <a:pt x="1080304" y="2186315"/>
                    </a:cubicBezTo>
                    <a:cubicBezTo>
                      <a:pt x="1079962" y="2186521"/>
                      <a:pt x="1079620" y="2186863"/>
                      <a:pt x="1079277" y="2187206"/>
                    </a:cubicBezTo>
                    <a:cubicBezTo>
                      <a:pt x="1077017" y="2189877"/>
                      <a:pt x="1071949" y="2195219"/>
                      <a:pt x="1067086" y="2198986"/>
                    </a:cubicBezTo>
                    <a:cubicBezTo>
                      <a:pt x="1064210" y="2201177"/>
                      <a:pt x="1061538" y="2202821"/>
                      <a:pt x="1059895" y="2202821"/>
                    </a:cubicBezTo>
                    <a:cubicBezTo>
                      <a:pt x="1059141" y="2202821"/>
                      <a:pt x="1058867" y="2198712"/>
                      <a:pt x="1058594" y="2194397"/>
                    </a:cubicBezTo>
                    <a:cubicBezTo>
                      <a:pt x="1058320" y="2189602"/>
                      <a:pt x="1057977" y="2184740"/>
                      <a:pt x="1055785" y="2181726"/>
                    </a:cubicBezTo>
                    <a:cubicBezTo>
                      <a:pt x="1053662" y="2178850"/>
                      <a:pt x="1043389" y="2168166"/>
                      <a:pt x="1033801" y="2158714"/>
                    </a:cubicBezTo>
                    <a:cubicBezTo>
                      <a:pt x="1024760" y="2149742"/>
                      <a:pt x="1015925" y="2141729"/>
                      <a:pt x="1014281" y="2141729"/>
                    </a:cubicBezTo>
                    <a:cubicBezTo>
                      <a:pt x="1013939" y="2141729"/>
                      <a:pt x="1012980" y="2141660"/>
                      <a:pt x="1011747" y="2141524"/>
                    </a:cubicBezTo>
                    <a:cubicBezTo>
                      <a:pt x="1005994" y="2140976"/>
                      <a:pt x="994762" y="2139880"/>
                      <a:pt x="993050" y="2143304"/>
                    </a:cubicBezTo>
                    <a:lnTo>
                      <a:pt x="993050" y="2143304"/>
                    </a:lnTo>
                    <a:cubicBezTo>
                      <a:pt x="992707" y="2143989"/>
                      <a:pt x="992365" y="2144811"/>
                      <a:pt x="992022" y="2145770"/>
                    </a:cubicBezTo>
                    <a:cubicBezTo>
                      <a:pt x="990995" y="2148372"/>
                      <a:pt x="989488" y="2152413"/>
                      <a:pt x="988324" y="2152824"/>
                    </a:cubicBezTo>
                    <a:cubicBezTo>
                      <a:pt x="986749" y="2153372"/>
                      <a:pt x="974147" y="2148098"/>
                      <a:pt x="967161" y="2145085"/>
                    </a:cubicBezTo>
                    <a:cubicBezTo>
                      <a:pt x="968257" y="2143852"/>
                      <a:pt x="969421" y="2142688"/>
                      <a:pt x="970586" y="2141524"/>
                    </a:cubicBezTo>
                    <a:cubicBezTo>
                      <a:pt x="979010" y="2133442"/>
                      <a:pt x="994967" y="2119402"/>
                      <a:pt x="1004693" y="2110841"/>
                    </a:cubicBezTo>
                    <a:lnTo>
                      <a:pt x="1008254" y="2107690"/>
                    </a:lnTo>
                    <a:lnTo>
                      <a:pt x="1008254" y="2107690"/>
                    </a:lnTo>
                    <a:cubicBezTo>
                      <a:pt x="1014144" y="2102553"/>
                      <a:pt x="1026404" y="2087760"/>
                      <a:pt x="1036540" y="2075706"/>
                    </a:cubicBezTo>
                    <a:cubicBezTo>
                      <a:pt x="1042019" y="2069199"/>
                      <a:pt x="1046813" y="2063446"/>
                      <a:pt x="1049484" y="2060501"/>
                    </a:cubicBezTo>
                    <a:cubicBezTo>
                      <a:pt x="1052977" y="2056734"/>
                      <a:pt x="1058662" y="2052557"/>
                      <a:pt x="1063662" y="2048790"/>
                    </a:cubicBezTo>
                    <a:cubicBezTo>
                      <a:pt x="1070100" y="2044064"/>
                      <a:pt x="1075647" y="2039955"/>
                      <a:pt x="1075647" y="2036667"/>
                    </a:cubicBezTo>
                    <a:cubicBezTo>
                      <a:pt x="1075647" y="2034955"/>
                      <a:pt x="1075031" y="2033243"/>
                      <a:pt x="1074346" y="2031394"/>
                    </a:cubicBezTo>
                    <a:cubicBezTo>
                      <a:pt x="1073524" y="2029134"/>
                      <a:pt x="1072565" y="2026599"/>
                      <a:pt x="1073593" y="2025230"/>
                    </a:cubicBezTo>
                    <a:cubicBezTo>
                      <a:pt x="1074894" y="2023517"/>
                      <a:pt x="1078250" y="2022011"/>
                      <a:pt x="1081880" y="2020436"/>
                    </a:cubicBezTo>
                    <a:cubicBezTo>
                      <a:pt x="1084893" y="2019066"/>
                      <a:pt x="1088112" y="2017696"/>
                      <a:pt x="1090783" y="2015847"/>
                    </a:cubicBezTo>
                    <a:lnTo>
                      <a:pt x="1090783" y="2015847"/>
                    </a:lnTo>
                    <a:cubicBezTo>
                      <a:pt x="1094071" y="2013587"/>
                      <a:pt x="1101604" y="2005436"/>
                      <a:pt x="1108933" y="1997423"/>
                    </a:cubicBezTo>
                    <a:cubicBezTo>
                      <a:pt x="1115782" y="1990027"/>
                      <a:pt x="1122493" y="1982767"/>
                      <a:pt x="1124891" y="1981055"/>
                    </a:cubicBezTo>
                    <a:cubicBezTo>
                      <a:pt x="1127151" y="1979479"/>
                      <a:pt x="1132698" y="1978315"/>
                      <a:pt x="1138657" y="1977082"/>
                    </a:cubicBezTo>
                    <a:lnTo>
                      <a:pt x="1138657" y="1977082"/>
                    </a:lnTo>
                    <a:cubicBezTo>
                      <a:pt x="1145163" y="1975781"/>
                      <a:pt x="1152081" y="1974343"/>
                      <a:pt x="1156875" y="1971877"/>
                    </a:cubicBezTo>
                    <a:cubicBezTo>
                      <a:pt x="1161258" y="1969548"/>
                      <a:pt x="1167559" y="1966192"/>
                      <a:pt x="1173312" y="1962700"/>
                    </a:cubicBezTo>
                    <a:cubicBezTo>
                      <a:pt x="1179202" y="1959070"/>
                      <a:pt x="1184407" y="1955234"/>
                      <a:pt x="1186256" y="1952152"/>
                    </a:cubicBezTo>
                    <a:cubicBezTo>
                      <a:pt x="1186530" y="1951673"/>
                      <a:pt x="1187078" y="1950851"/>
                      <a:pt x="1187626" y="1949961"/>
                    </a:cubicBezTo>
                    <a:cubicBezTo>
                      <a:pt x="1191256" y="1944208"/>
                      <a:pt x="1196872" y="1935441"/>
                      <a:pt x="1196187" y="1924072"/>
                    </a:cubicBezTo>
                    <a:cubicBezTo>
                      <a:pt x="1195913" y="1919826"/>
                      <a:pt x="1195913" y="1916333"/>
                      <a:pt x="1195913" y="1913114"/>
                    </a:cubicBezTo>
                    <a:lnTo>
                      <a:pt x="1195913" y="1913114"/>
                    </a:lnTo>
                    <a:cubicBezTo>
                      <a:pt x="1195845" y="1906950"/>
                      <a:pt x="1195845" y="1901471"/>
                      <a:pt x="1194406" y="1893731"/>
                    </a:cubicBezTo>
                    <a:cubicBezTo>
                      <a:pt x="1194201" y="1892499"/>
                      <a:pt x="1193927" y="1890923"/>
                      <a:pt x="1193653" y="1889280"/>
                    </a:cubicBezTo>
                    <a:cubicBezTo>
                      <a:pt x="1191530" y="1875924"/>
                      <a:pt x="1188106" y="1854761"/>
                      <a:pt x="1172696" y="1851885"/>
                    </a:cubicBezTo>
                    <a:lnTo>
                      <a:pt x="1172696" y="1851885"/>
                    </a:lnTo>
                    <a:lnTo>
                      <a:pt x="1169408" y="1851268"/>
                    </a:lnTo>
                    <a:cubicBezTo>
                      <a:pt x="1165025" y="1850447"/>
                      <a:pt x="1163313" y="1850104"/>
                      <a:pt x="1162011" y="1850310"/>
                    </a:cubicBezTo>
                    <a:cubicBezTo>
                      <a:pt x="1160299" y="1850583"/>
                      <a:pt x="1159888" y="1851200"/>
                      <a:pt x="1159135" y="1852159"/>
                    </a:cubicBezTo>
                    <a:lnTo>
                      <a:pt x="1159135" y="1852159"/>
                    </a:lnTo>
                    <a:cubicBezTo>
                      <a:pt x="1158861" y="1852570"/>
                      <a:pt x="1158313" y="1853255"/>
                      <a:pt x="1156395" y="1854282"/>
                    </a:cubicBezTo>
                    <a:cubicBezTo>
                      <a:pt x="1152355" y="1856405"/>
                      <a:pt x="1147697" y="1857501"/>
                      <a:pt x="1144410" y="1858049"/>
                    </a:cubicBezTo>
                    <a:cubicBezTo>
                      <a:pt x="1144615" y="1851953"/>
                      <a:pt x="1144958" y="1846269"/>
                      <a:pt x="1145779" y="1843187"/>
                    </a:cubicBezTo>
                    <a:cubicBezTo>
                      <a:pt x="1146738" y="1839694"/>
                      <a:pt x="1154820" y="1808121"/>
                      <a:pt x="1159751" y="1785314"/>
                    </a:cubicBezTo>
                    <a:cubicBezTo>
                      <a:pt x="1162491" y="1772644"/>
                      <a:pt x="1164340" y="1762370"/>
                      <a:pt x="1163518" y="1760110"/>
                    </a:cubicBezTo>
                    <a:lnTo>
                      <a:pt x="1163518" y="1760110"/>
                    </a:lnTo>
                    <a:cubicBezTo>
                      <a:pt x="1162422" y="1757096"/>
                      <a:pt x="1157149" y="1754699"/>
                      <a:pt x="1150642" y="1752987"/>
                    </a:cubicBezTo>
                    <a:cubicBezTo>
                      <a:pt x="1141944" y="1750590"/>
                      <a:pt x="1130575" y="1748946"/>
                      <a:pt x="1125986" y="1748741"/>
                    </a:cubicBezTo>
                    <a:cubicBezTo>
                      <a:pt x="1124343" y="1748672"/>
                      <a:pt x="1122219" y="1748604"/>
                      <a:pt x="1119959" y="1748604"/>
                    </a:cubicBezTo>
                    <a:cubicBezTo>
                      <a:pt x="1112563" y="1748535"/>
                      <a:pt x="1102906" y="1748398"/>
                      <a:pt x="1099413" y="1746344"/>
                    </a:cubicBezTo>
                    <a:cubicBezTo>
                      <a:pt x="1098180" y="1745590"/>
                      <a:pt x="1096125" y="1739152"/>
                      <a:pt x="1093934" y="1730865"/>
                    </a:cubicBezTo>
                    <a:cubicBezTo>
                      <a:pt x="1090030" y="1716140"/>
                      <a:pt x="1086331" y="1696278"/>
                      <a:pt x="1085441" y="1690594"/>
                    </a:cubicBezTo>
                    <a:lnTo>
                      <a:pt x="1085441" y="1690594"/>
                    </a:lnTo>
                    <a:lnTo>
                      <a:pt x="1085167" y="1688882"/>
                    </a:lnTo>
                    <a:cubicBezTo>
                      <a:pt x="1083660" y="1678745"/>
                      <a:pt x="1080647" y="1659295"/>
                      <a:pt x="1074072" y="1652651"/>
                    </a:cubicBezTo>
                    <a:cubicBezTo>
                      <a:pt x="1069072" y="1647652"/>
                      <a:pt x="1060100" y="1647172"/>
                      <a:pt x="1053114" y="1646761"/>
                    </a:cubicBezTo>
                    <a:cubicBezTo>
                      <a:pt x="1050101" y="1646624"/>
                      <a:pt x="1047430" y="1646419"/>
                      <a:pt x="1046197" y="1646008"/>
                    </a:cubicBezTo>
                    <a:cubicBezTo>
                      <a:pt x="1045101" y="1645597"/>
                      <a:pt x="1043526" y="1642857"/>
                      <a:pt x="1041951" y="1640118"/>
                    </a:cubicBezTo>
                    <a:cubicBezTo>
                      <a:pt x="1041334" y="1639022"/>
                      <a:pt x="1040718" y="1637926"/>
                      <a:pt x="1040101" y="1636967"/>
                    </a:cubicBezTo>
                    <a:cubicBezTo>
                      <a:pt x="1037293" y="1632447"/>
                      <a:pt x="1034143" y="1629297"/>
                      <a:pt x="1029554" y="1632105"/>
                    </a:cubicBezTo>
                    <a:cubicBezTo>
                      <a:pt x="1024692" y="1635187"/>
                      <a:pt x="1004967" y="1644638"/>
                      <a:pt x="1000652" y="1646761"/>
                    </a:cubicBezTo>
                    <a:cubicBezTo>
                      <a:pt x="993666" y="1645391"/>
                      <a:pt x="948943" y="1636488"/>
                      <a:pt x="945930" y="1631009"/>
                    </a:cubicBezTo>
                    <a:cubicBezTo>
                      <a:pt x="943875" y="1627311"/>
                      <a:pt x="949217" y="1601627"/>
                      <a:pt x="953395" y="1581697"/>
                    </a:cubicBezTo>
                    <a:cubicBezTo>
                      <a:pt x="955723" y="1570602"/>
                      <a:pt x="957641" y="1561219"/>
                      <a:pt x="957778" y="1557794"/>
                    </a:cubicBezTo>
                    <a:cubicBezTo>
                      <a:pt x="958052" y="1551425"/>
                      <a:pt x="952778" y="1541494"/>
                      <a:pt x="947779" y="1532111"/>
                    </a:cubicBezTo>
                    <a:cubicBezTo>
                      <a:pt x="944834" y="1526495"/>
                      <a:pt x="941957" y="1521085"/>
                      <a:pt x="940656" y="1517249"/>
                    </a:cubicBezTo>
                    <a:cubicBezTo>
                      <a:pt x="937642" y="1508140"/>
                      <a:pt x="939355" y="1494785"/>
                      <a:pt x="939697" y="1492662"/>
                    </a:cubicBezTo>
                    <a:cubicBezTo>
                      <a:pt x="941135" y="1488484"/>
                      <a:pt x="960449" y="1433282"/>
                      <a:pt x="960449" y="1425406"/>
                    </a:cubicBezTo>
                    <a:cubicBezTo>
                      <a:pt x="960449" y="1421502"/>
                      <a:pt x="963942" y="1416365"/>
                      <a:pt x="967435" y="1411366"/>
                    </a:cubicBezTo>
                    <a:cubicBezTo>
                      <a:pt x="969832" y="1407873"/>
                      <a:pt x="972161" y="1404448"/>
                      <a:pt x="973668" y="1401092"/>
                    </a:cubicBezTo>
                    <a:cubicBezTo>
                      <a:pt x="977229" y="1392942"/>
                      <a:pt x="968394" y="1387806"/>
                      <a:pt x="962024" y="1384107"/>
                    </a:cubicBezTo>
                    <a:cubicBezTo>
                      <a:pt x="960107" y="1383011"/>
                      <a:pt x="958463" y="1382053"/>
                      <a:pt x="957984" y="1381505"/>
                    </a:cubicBezTo>
                    <a:lnTo>
                      <a:pt x="957984" y="1381505"/>
                    </a:lnTo>
                    <a:cubicBezTo>
                      <a:pt x="955860" y="1379107"/>
                      <a:pt x="954422" y="1356780"/>
                      <a:pt x="954422" y="1356712"/>
                    </a:cubicBezTo>
                    <a:lnTo>
                      <a:pt x="954354" y="1355205"/>
                    </a:lnTo>
                    <a:lnTo>
                      <a:pt x="953052" y="1354451"/>
                    </a:lnTo>
                    <a:cubicBezTo>
                      <a:pt x="952984" y="1354383"/>
                      <a:pt x="929972" y="1340959"/>
                      <a:pt x="917575" y="1334932"/>
                    </a:cubicBezTo>
                    <a:cubicBezTo>
                      <a:pt x="910863" y="1331713"/>
                      <a:pt x="911959" y="1323769"/>
                      <a:pt x="912850" y="1317331"/>
                    </a:cubicBezTo>
                    <a:cubicBezTo>
                      <a:pt x="913329" y="1313701"/>
                      <a:pt x="913808" y="1310413"/>
                      <a:pt x="913055" y="1307811"/>
                    </a:cubicBezTo>
                    <a:cubicBezTo>
                      <a:pt x="912439" y="1305482"/>
                      <a:pt x="913945" y="1300825"/>
                      <a:pt x="915521" y="1295962"/>
                    </a:cubicBezTo>
                    <a:lnTo>
                      <a:pt x="915521" y="1295962"/>
                    </a:lnTo>
                    <a:cubicBezTo>
                      <a:pt x="917575" y="1289730"/>
                      <a:pt x="919698" y="1283292"/>
                      <a:pt x="918123" y="1278498"/>
                    </a:cubicBezTo>
                    <a:cubicBezTo>
                      <a:pt x="915795" y="1271512"/>
                      <a:pt x="877920" y="1273361"/>
                      <a:pt x="847785" y="1274868"/>
                    </a:cubicBezTo>
                    <a:cubicBezTo>
                      <a:pt x="833334" y="1275553"/>
                      <a:pt x="820732" y="1276169"/>
                      <a:pt x="815322" y="1275827"/>
                    </a:cubicBezTo>
                    <a:cubicBezTo>
                      <a:pt x="809021" y="1275416"/>
                      <a:pt x="808130" y="1266238"/>
                      <a:pt x="808747" y="1256787"/>
                    </a:cubicBezTo>
                    <a:cubicBezTo>
                      <a:pt x="809089" y="1251239"/>
                      <a:pt x="809979" y="1245623"/>
                      <a:pt x="810664" y="1241308"/>
                    </a:cubicBezTo>
                    <a:cubicBezTo>
                      <a:pt x="811212" y="1237610"/>
                      <a:pt x="811692" y="1234733"/>
                      <a:pt x="811623" y="1233295"/>
                    </a:cubicBezTo>
                    <a:lnTo>
                      <a:pt x="811623" y="1233295"/>
                    </a:lnTo>
                    <a:cubicBezTo>
                      <a:pt x="811418" y="1229597"/>
                      <a:pt x="806624" y="1224529"/>
                      <a:pt x="801829" y="1219460"/>
                    </a:cubicBezTo>
                    <a:cubicBezTo>
                      <a:pt x="797446" y="1214735"/>
                      <a:pt x="792926" y="1210009"/>
                      <a:pt x="793200" y="1208639"/>
                    </a:cubicBezTo>
                    <a:cubicBezTo>
                      <a:pt x="793474" y="1207406"/>
                      <a:pt x="797583" y="1206311"/>
                      <a:pt x="801145" y="1205420"/>
                    </a:cubicBezTo>
                    <a:cubicBezTo>
                      <a:pt x="805596" y="1204256"/>
                      <a:pt x="809500" y="1203297"/>
                      <a:pt x="809843" y="1199941"/>
                    </a:cubicBezTo>
                    <a:cubicBezTo>
                      <a:pt x="810048" y="1197818"/>
                      <a:pt x="809295" y="1173573"/>
                      <a:pt x="806692" y="1155012"/>
                    </a:cubicBezTo>
                    <a:cubicBezTo>
                      <a:pt x="805185" y="1144328"/>
                      <a:pt x="802925" y="1135288"/>
                      <a:pt x="799706" y="1132480"/>
                    </a:cubicBezTo>
                    <a:cubicBezTo>
                      <a:pt x="795871" y="1129192"/>
                      <a:pt x="788543" y="1124877"/>
                      <a:pt x="780666" y="1120974"/>
                    </a:cubicBezTo>
                    <a:cubicBezTo>
                      <a:pt x="772516" y="1116933"/>
                      <a:pt x="763750" y="1113234"/>
                      <a:pt x="757791" y="1111591"/>
                    </a:cubicBezTo>
                    <a:cubicBezTo>
                      <a:pt x="749846" y="1109331"/>
                      <a:pt x="737655" y="1111111"/>
                      <a:pt x="727382" y="1112550"/>
                    </a:cubicBezTo>
                    <a:cubicBezTo>
                      <a:pt x="722177" y="1113303"/>
                      <a:pt x="717520" y="1113988"/>
                      <a:pt x="714301" y="1113988"/>
                    </a:cubicBezTo>
                    <a:cubicBezTo>
                      <a:pt x="710808" y="1113988"/>
                      <a:pt x="708274" y="1108714"/>
                      <a:pt x="705466" y="1102824"/>
                    </a:cubicBezTo>
                    <a:cubicBezTo>
                      <a:pt x="702658" y="1097071"/>
                      <a:pt x="699644" y="1090770"/>
                      <a:pt x="694576" y="1086729"/>
                    </a:cubicBezTo>
                    <a:cubicBezTo>
                      <a:pt x="686152" y="1080017"/>
                      <a:pt x="678207" y="1080428"/>
                      <a:pt x="669030" y="1080976"/>
                    </a:cubicBezTo>
                    <a:cubicBezTo>
                      <a:pt x="666085" y="1081113"/>
                      <a:pt x="662934" y="1081319"/>
                      <a:pt x="659715" y="1081182"/>
                    </a:cubicBezTo>
                    <a:cubicBezTo>
                      <a:pt x="652935" y="1080976"/>
                      <a:pt x="650880" y="1074059"/>
                      <a:pt x="649100" y="1068237"/>
                    </a:cubicBezTo>
                    <a:cubicBezTo>
                      <a:pt x="648004" y="1064676"/>
                      <a:pt x="647045" y="1061389"/>
                      <a:pt x="645127" y="1059197"/>
                    </a:cubicBezTo>
                    <a:cubicBezTo>
                      <a:pt x="642319" y="1055978"/>
                      <a:pt x="634717" y="1052143"/>
                      <a:pt x="624923" y="1049334"/>
                    </a:cubicBezTo>
                    <a:cubicBezTo>
                      <a:pt x="616842" y="1047006"/>
                      <a:pt x="607185" y="1045294"/>
                      <a:pt x="597459" y="1045157"/>
                    </a:cubicBezTo>
                    <a:cubicBezTo>
                      <a:pt x="589720" y="1045020"/>
                      <a:pt x="584446" y="1045157"/>
                      <a:pt x="580406" y="1045294"/>
                    </a:cubicBezTo>
                    <a:cubicBezTo>
                      <a:pt x="573899" y="1045499"/>
                      <a:pt x="570543" y="1045636"/>
                      <a:pt x="564516" y="1044129"/>
                    </a:cubicBezTo>
                    <a:cubicBezTo>
                      <a:pt x="558695" y="1042691"/>
                      <a:pt x="550065" y="1032692"/>
                      <a:pt x="542737" y="1024268"/>
                    </a:cubicBezTo>
                    <a:cubicBezTo>
                      <a:pt x="538627" y="1019542"/>
                      <a:pt x="534929" y="1015227"/>
                      <a:pt x="532053" y="1012898"/>
                    </a:cubicBezTo>
                    <a:cubicBezTo>
                      <a:pt x="529176" y="1010570"/>
                      <a:pt x="524793" y="1003858"/>
                      <a:pt x="520478" y="996393"/>
                    </a:cubicBezTo>
                    <a:cubicBezTo>
                      <a:pt x="514109" y="985297"/>
                      <a:pt x="508013" y="972627"/>
                      <a:pt x="506986" y="969203"/>
                    </a:cubicBezTo>
                    <a:cubicBezTo>
                      <a:pt x="505821" y="965162"/>
                      <a:pt x="506643" y="950574"/>
                      <a:pt x="507260" y="939136"/>
                    </a:cubicBezTo>
                    <a:cubicBezTo>
                      <a:pt x="507465" y="935232"/>
                      <a:pt x="507671" y="931602"/>
                      <a:pt x="507807" y="928794"/>
                    </a:cubicBezTo>
                    <a:cubicBezTo>
                      <a:pt x="508013" y="923521"/>
                      <a:pt x="511095" y="917905"/>
                      <a:pt x="513561" y="913453"/>
                    </a:cubicBezTo>
                    <a:cubicBezTo>
                      <a:pt x="515958" y="909138"/>
                      <a:pt x="517875" y="905714"/>
                      <a:pt x="516780" y="902906"/>
                    </a:cubicBezTo>
                    <a:cubicBezTo>
                      <a:pt x="516026" y="901125"/>
                      <a:pt x="514314" y="896879"/>
                      <a:pt x="512259" y="892906"/>
                    </a:cubicBezTo>
                    <a:cubicBezTo>
                      <a:pt x="509931" y="888455"/>
                      <a:pt x="506986" y="884345"/>
                      <a:pt x="503904" y="883592"/>
                    </a:cubicBezTo>
                    <a:cubicBezTo>
                      <a:pt x="499931" y="882564"/>
                      <a:pt x="497123" y="885372"/>
                      <a:pt x="494315" y="888181"/>
                    </a:cubicBezTo>
                    <a:cubicBezTo>
                      <a:pt x="492877" y="889619"/>
                      <a:pt x="491507" y="890989"/>
                      <a:pt x="490343" y="891400"/>
                    </a:cubicBezTo>
                    <a:cubicBezTo>
                      <a:pt x="489590" y="891674"/>
                      <a:pt x="488425" y="890235"/>
                      <a:pt x="487192" y="888797"/>
                    </a:cubicBezTo>
                    <a:cubicBezTo>
                      <a:pt x="485754" y="887085"/>
                      <a:pt x="484316" y="885372"/>
                      <a:pt x="482193" y="884414"/>
                    </a:cubicBezTo>
                    <a:cubicBezTo>
                      <a:pt x="479590" y="883249"/>
                      <a:pt x="464180" y="884551"/>
                      <a:pt x="449661" y="887290"/>
                    </a:cubicBezTo>
                    <a:cubicBezTo>
                      <a:pt x="438839" y="889345"/>
                      <a:pt x="428224" y="892153"/>
                      <a:pt x="423361" y="895235"/>
                    </a:cubicBezTo>
                    <a:cubicBezTo>
                      <a:pt x="418087" y="898591"/>
                      <a:pt x="410828" y="903522"/>
                      <a:pt x="403088" y="908796"/>
                    </a:cubicBezTo>
                    <a:cubicBezTo>
                      <a:pt x="395075" y="914275"/>
                      <a:pt x="386583" y="920096"/>
                      <a:pt x="379528" y="924548"/>
                    </a:cubicBezTo>
                    <a:cubicBezTo>
                      <a:pt x="373844" y="928178"/>
                      <a:pt x="363365" y="935643"/>
                      <a:pt x="352544" y="943382"/>
                    </a:cubicBezTo>
                    <a:cubicBezTo>
                      <a:pt x="337202" y="954272"/>
                      <a:pt x="321039" y="965847"/>
                      <a:pt x="316724" y="967764"/>
                    </a:cubicBezTo>
                    <a:cubicBezTo>
                      <a:pt x="312546" y="969682"/>
                      <a:pt x="293506" y="966189"/>
                      <a:pt x="278987" y="963518"/>
                    </a:cubicBezTo>
                    <a:cubicBezTo>
                      <a:pt x="272206" y="962285"/>
                      <a:pt x="266385" y="961190"/>
                      <a:pt x="262960" y="960915"/>
                    </a:cubicBezTo>
                    <a:cubicBezTo>
                      <a:pt x="262755" y="960573"/>
                      <a:pt x="262550" y="960299"/>
                      <a:pt x="262481" y="960231"/>
                    </a:cubicBezTo>
                    <a:cubicBezTo>
                      <a:pt x="260084" y="957628"/>
                      <a:pt x="257276" y="957765"/>
                      <a:pt x="252276" y="958039"/>
                    </a:cubicBezTo>
                    <a:cubicBezTo>
                      <a:pt x="250564" y="958107"/>
                      <a:pt x="248578" y="958245"/>
                      <a:pt x="245975" y="958245"/>
                    </a:cubicBezTo>
                    <a:cubicBezTo>
                      <a:pt x="242482" y="958245"/>
                      <a:pt x="241181" y="957628"/>
                      <a:pt x="240017" y="957012"/>
                    </a:cubicBezTo>
                    <a:cubicBezTo>
                      <a:pt x="238099" y="956053"/>
                      <a:pt x="236318" y="955162"/>
                      <a:pt x="231456" y="955642"/>
                    </a:cubicBezTo>
                    <a:cubicBezTo>
                      <a:pt x="224949" y="956190"/>
                      <a:pt x="220566" y="959066"/>
                      <a:pt x="216183" y="961943"/>
                    </a:cubicBezTo>
                    <a:cubicBezTo>
                      <a:pt x="214744" y="962902"/>
                      <a:pt x="213238" y="963860"/>
                      <a:pt x="211799" y="964682"/>
                    </a:cubicBezTo>
                    <a:cubicBezTo>
                      <a:pt x="210224" y="965504"/>
                      <a:pt x="208033" y="965367"/>
                      <a:pt x="205841" y="964682"/>
                    </a:cubicBezTo>
                    <a:cubicBezTo>
                      <a:pt x="202006" y="963587"/>
                      <a:pt x="198444" y="961258"/>
                      <a:pt x="197417" y="960094"/>
                    </a:cubicBezTo>
                    <a:cubicBezTo>
                      <a:pt x="196732" y="959340"/>
                      <a:pt x="197211" y="935986"/>
                      <a:pt x="197554" y="919343"/>
                    </a:cubicBezTo>
                    <a:cubicBezTo>
                      <a:pt x="197691" y="911261"/>
                      <a:pt x="197828" y="904618"/>
                      <a:pt x="197759" y="902632"/>
                    </a:cubicBezTo>
                    <a:cubicBezTo>
                      <a:pt x="197691" y="900920"/>
                      <a:pt x="198855" y="899207"/>
                      <a:pt x="200019" y="897495"/>
                    </a:cubicBezTo>
                    <a:lnTo>
                      <a:pt x="200019" y="897495"/>
                    </a:lnTo>
                    <a:cubicBezTo>
                      <a:pt x="202348" y="894139"/>
                      <a:pt x="204677" y="890783"/>
                      <a:pt x="202554" y="885304"/>
                    </a:cubicBezTo>
                    <a:cubicBezTo>
                      <a:pt x="201526" y="882633"/>
                      <a:pt x="203033" y="878729"/>
                      <a:pt x="204197" y="875579"/>
                    </a:cubicBezTo>
                    <a:cubicBezTo>
                      <a:pt x="204882" y="873798"/>
                      <a:pt x="205498" y="872154"/>
                      <a:pt x="205704" y="870784"/>
                    </a:cubicBezTo>
                    <a:lnTo>
                      <a:pt x="205704" y="870784"/>
                    </a:lnTo>
                    <a:cubicBezTo>
                      <a:pt x="206115" y="867839"/>
                      <a:pt x="205225" y="865853"/>
                      <a:pt x="201869" y="865374"/>
                    </a:cubicBezTo>
                    <a:lnTo>
                      <a:pt x="201869" y="865374"/>
                    </a:lnTo>
                    <a:cubicBezTo>
                      <a:pt x="197828" y="864826"/>
                      <a:pt x="184130" y="876126"/>
                      <a:pt x="172213" y="886057"/>
                    </a:cubicBezTo>
                    <a:lnTo>
                      <a:pt x="172213" y="886057"/>
                    </a:lnTo>
                    <a:cubicBezTo>
                      <a:pt x="163926" y="892975"/>
                      <a:pt x="156529" y="899070"/>
                      <a:pt x="156050" y="899070"/>
                    </a:cubicBezTo>
                    <a:cubicBezTo>
                      <a:pt x="154885" y="899070"/>
                      <a:pt x="149132" y="899344"/>
                      <a:pt x="141941" y="899755"/>
                    </a:cubicBezTo>
                    <a:cubicBezTo>
                      <a:pt x="129339" y="900440"/>
                      <a:pt x="112217" y="901330"/>
                      <a:pt x="107765" y="901193"/>
                    </a:cubicBezTo>
                    <a:cubicBezTo>
                      <a:pt x="106327" y="901193"/>
                      <a:pt x="106053" y="900782"/>
                      <a:pt x="106053" y="900303"/>
                    </a:cubicBezTo>
                    <a:lnTo>
                      <a:pt x="106053" y="900303"/>
                    </a:lnTo>
                    <a:cubicBezTo>
                      <a:pt x="106053" y="899755"/>
                      <a:pt x="106190" y="899002"/>
                      <a:pt x="106327" y="898180"/>
                    </a:cubicBezTo>
                    <a:cubicBezTo>
                      <a:pt x="106601" y="896810"/>
                      <a:pt x="106806" y="895509"/>
                      <a:pt x="106601" y="894139"/>
                    </a:cubicBezTo>
                    <a:cubicBezTo>
                      <a:pt x="106327" y="892427"/>
                      <a:pt x="105779" y="891468"/>
                      <a:pt x="105231" y="890441"/>
                    </a:cubicBezTo>
                    <a:cubicBezTo>
                      <a:pt x="104752" y="889482"/>
                      <a:pt x="104204" y="888455"/>
                      <a:pt x="103930" y="886194"/>
                    </a:cubicBezTo>
                    <a:cubicBezTo>
                      <a:pt x="103656" y="883660"/>
                      <a:pt x="102834" y="881195"/>
                      <a:pt x="101738" y="878798"/>
                    </a:cubicBezTo>
                    <a:cubicBezTo>
                      <a:pt x="100437" y="876195"/>
                      <a:pt x="98793" y="873730"/>
                      <a:pt x="97012" y="871675"/>
                    </a:cubicBezTo>
                    <a:cubicBezTo>
                      <a:pt x="94821" y="869072"/>
                      <a:pt x="83452" y="868319"/>
                      <a:pt x="71740" y="867565"/>
                    </a:cubicBezTo>
                    <a:cubicBezTo>
                      <a:pt x="60165" y="866812"/>
                      <a:pt x="48043" y="865990"/>
                      <a:pt x="47495" y="865031"/>
                    </a:cubicBezTo>
                    <a:cubicBezTo>
                      <a:pt x="47290" y="864620"/>
                      <a:pt x="50372" y="861401"/>
                      <a:pt x="53591" y="858046"/>
                    </a:cubicBezTo>
                    <a:cubicBezTo>
                      <a:pt x="57494" y="854005"/>
                      <a:pt x="61535" y="849827"/>
                      <a:pt x="61535" y="846129"/>
                    </a:cubicBezTo>
                    <a:cubicBezTo>
                      <a:pt x="61535" y="841060"/>
                      <a:pt x="47975" y="826678"/>
                      <a:pt x="37838" y="815857"/>
                    </a:cubicBezTo>
                    <a:cubicBezTo>
                      <a:pt x="34071" y="811884"/>
                      <a:pt x="30852" y="808391"/>
                      <a:pt x="28935" y="806131"/>
                    </a:cubicBezTo>
                    <a:cubicBezTo>
                      <a:pt x="24962" y="801474"/>
                      <a:pt x="21812" y="790310"/>
                      <a:pt x="19278" y="781407"/>
                    </a:cubicBezTo>
                    <a:cubicBezTo>
                      <a:pt x="17703" y="775859"/>
                      <a:pt x="16333" y="771065"/>
                      <a:pt x="15031" y="768668"/>
                    </a:cubicBezTo>
                    <a:cubicBezTo>
                      <a:pt x="13388" y="765791"/>
                      <a:pt x="10306" y="763052"/>
                      <a:pt x="7292" y="760381"/>
                    </a:cubicBezTo>
                    <a:cubicBezTo>
                      <a:pt x="4142" y="757573"/>
                      <a:pt x="1060" y="754833"/>
                      <a:pt x="923" y="753189"/>
                    </a:cubicBezTo>
                    <a:cubicBezTo>
                      <a:pt x="854" y="752573"/>
                      <a:pt x="3731" y="751135"/>
                      <a:pt x="6539" y="749696"/>
                    </a:cubicBezTo>
                    <a:cubicBezTo>
                      <a:pt x="10991" y="747436"/>
                      <a:pt x="15374" y="745176"/>
                      <a:pt x="14484" y="740930"/>
                    </a:cubicBezTo>
                    <a:lnTo>
                      <a:pt x="14484" y="740930"/>
                    </a:lnTo>
                    <a:cubicBezTo>
                      <a:pt x="13936" y="738259"/>
                      <a:pt x="12840" y="735999"/>
                      <a:pt x="11950" y="734012"/>
                    </a:cubicBezTo>
                    <a:lnTo>
                      <a:pt x="11950" y="734012"/>
                    </a:lnTo>
                    <a:cubicBezTo>
                      <a:pt x="11265" y="732574"/>
                      <a:pt x="10717" y="731342"/>
                      <a:pt x="10717" y="730862"/>
                    </a:cubicBezTo>
                    <a:cubicBezTo>
                      <a:pt x="10717" y="730040"/>
                      <a:pt x="12155" y="726410"/>
                      <a:pt x="13936" y="722506"/>
                    </a:cubicBezTo>
                    <a:cubicBezTo>
                      <a:pt x="15648" y="718877"/>
                      <a:pt x="17566" y="715110"/>
                      <a:pt x="19004" y="713192"/>
                    </a:cubicBezTo>
                    <a:cubicBezTo>
                      <a:pt x="20305" y="711480"/>
                      <a:pt x="27565" y="706891"/>
                      <a:pt x="34551" y="702439"/>
                    </a:cubicBezTo>
                    <a:cubicBezTo>
                      <a:pt x="42906" y="697097"/>
                      <a:pt x="51057" y="691961"/>
                      <a:pt x="50851" y="689016"/>
                    </a:cubicBezTo>
                    <a:cubicBezTo>
                      <a:pt x="50783" y="687783"/>
                      <a:pt x="50098" y="685728"/>
                      <a:pt x="49344" y="683262"/>
                    </a:cubicBezTo>
                    <a:cubicBezTo>
                      <a:pt x="48180" y="679564"/>
                      <a:pt x="46673" y="674838"/>
                      <a:pt x="46810" y="672167"/>
                    </a:cubicBezTo>
                    <a:cubicBezTo>
                      <a:pt x="46879" y="670387"/>
                      <a:pt x="49207" y="666757"/>
                      <a:pt x="51673" y="662853"/>
                    </a:cubicBezTo>
                    <a:lnTo>
                      <a:pt x="51673" y="662853"/>
                    </a:lnTo>
                    <a:cubicBezTo>
                      <a:pt x="54275" y="658743"/>
                      <a:pt x="57084" y="654360"/>
                      <a:pt x="58248" y="650388"/>
                    </a:cubicBezTo>
                    <a:cubicBezTo>
                      <a:pt x="59070" y="647511"/>
                      <a:pt x="59960" y="642101"/>
                      <a:pt x="60919" y="636211"/>
                    </a:cubicBezTo>
                    <a:cubicBezTo>
                      <a:pt x="62426" y="627033"/>
                      <a:pt x="64069" y="616623"/>
                      <a:pt x="65645" y="614705"/>
                    </a:cubicBezTo>
                    <a:cubicBezTo>
                      <a:pt x="67494" y="612308"/>
                      <a:pt x="90506" y="598816"/>
                      <a:pt x="105505" y="590049"/>
                    </a:cubicBezTo>
                    <a:cubicBezTo>
                      <a:pt x="112285" y="586077"/>
                      <a:pt x="117491" y="582995"/>
                      <a:pt x="118586" y="582242"/>
                    </a:cubicBezTo>
                    <a:cubicBezTo>
                      <a:pt x="120093" y="581146"/>
                      <a:pt x="123312" y="579844"/>
                      <a:pt x="127421" y="578817"/>
                    </a:cubicBezTo>
                    <a:cubicBezTo>
                      <a:pt x="130846" y="577995"/>
                      <a:pt x="134818" y="577379"/>
                      <a:pt x="138791" y="577379"/>
                    </a:cubicBezTo>
                    <a:cubicBezTo>
                      <a:pt x="146187" y="577379"/>
                      <a:pt x="150365" y="574913"/>
                      <a:pt x="153584" y="573064"/>
                    </a:cubicBezTo>
                    <a:lnTo>
                      <a:pt x="153584" y="573064"/>
                    </a:lnTo>
                    <a:cubicBezTo>
                      <a:pt x="154680" y="572448"/>
                      <a:pt x="155639" y="571831"/>
                      <a:pt x="156461" y="571626"/>
                    </a:cubicBezTo>
                    <a:cubicBezTo>
                      <a:pt x="158584" y="570941"/>
                      <a:pt x="164200" y="571009"/>
                      <a:pt x="169542" y="571078"/>
                    </a:cubicBezTo>
                    <a:cubicBezTo>
                      <a:pt x="172076" y="571078"/>
                      <a:pt x="174610" y="571146"/>
                      <a:pt x="176665" y="571078"/>
                    </a:cubicBezTo>
                    <a:cubicBezTo>
                      <a:pt x="182555" y="570941"/>
                      <a:pt x="187897" y="564709"/>
                      <a:pt x="191595" y="560394"/>
                    </a:cubicBezTo>
                    <a:cubicBezTo>
                      <a:pt x="192965" y="558819"/>
                      <a:pt x="194061" y="557517"/>
                      <a:pt x="194472" y="557312"/>
                    </a:cubicBezTo>
                    <a:cubicBezTo>
                      <a:pt x="195157" y="556901"/>
                      <a:pt x="197417" y="556764"/>
                      <a:pt x="200088" y="556764"/>
                    </a:cubicBezTo>
                    <a:cubicBezTo>
                      <a:pt x="203786" y="556764"/>
                      <a:pt x="208033" y="557243"/>
                      <a:pt x="210361" y="557791"/>
                    </a:cubicBezTo>
                    <a:cubicBezTo>
                      <a:pt x="210978" y="557928"/>
                      <a:pt x="211252" y="559229"/>
                      <a:pt x="211457" y="560462"/>
                    </a:cubicBezTo>
                    <a:lnTo>
                      <a:pt x="211457" y="560462"/>
                    </a:lnTo>
                    <a:cubicBezTo>
                      <a:pt x="212073" y="563339"/>
                      <a:pt x="212621" y="566215"/>
                      <a:pt x="216388" y="566969"/>
                    </a:cubicBezTo>
                    <a:cubicBezTo>
                      <a:pt x="218511" y="567448"/>
                      <a:pt x="222347" y="568270"/>
                      <a:pt x="226114" y="568407"/>
                    </a:cubicBezTo>
                    <a:cubicBezTo>
                      <a:pt x="230634" y="568544"/>
                      <a:pt x="234812" y="567585"/>
                      <a:pt x="236387" y="563955"/>
                    </a:cubicBezTo>
                    <a:cubicBezTo>
                      <a:pt x="237346" y="561627"/>
                      <a:pt x="243852" y="523821"/>
                      <a:pt x="250633" y="482591"/>
                    </a:cubicBezTo>
                    <a:cubicBezTo>
                      <a:pt x="258783" y="433210"/>
                      <a:pt x="267412" y="378762"/>
                      <a:pt x="267618" y="374789"/>
                    </a:cubicBezTo>
                    <a:cubicBezTo>
                      <a:pt x="267823" y="370817"/>
                      <a:pt x="266590" y="363146"/>
                      <a:pt x="264673" y="355544"/>
                    </a:cubicBezTo>
                    <a:cubicBezTo>
                      <a:pt x="262960" y="348627"/>
                      <a:pt x="260632" y="341572"/>
                      <a:pt x="258303" y="337395"/>
                    </a:cubicBezTo>
                    <a:lnTo>
                      <a:pt x="258303" y="337395"/>
                    </a:lnTo>
                    <a:cubicBezTo>
                      <a:pt x="255838" y="332874"/>
                      <a:pt x="249605" y="327121"/>
                      <a:pt x="243989" y="321848"/>
                    </a:cubicBezTo>
                    <a:cubicBezTo>
                      <a:pt x="238921" y="317122"/>
                      <a:pt x="234332" y="312807"/>
                      <a:pt x="234264" y="311848"/>
                    </a:cubicBezTo>
                    <a:cubicBezTo>
                      <a:pt x="234195" y="309520"/>
                      <a:pt x="235428" y="300068"/>
                      <a:pt x="236935" y="291918"/>
                    </a:cubicBezTo>
                    <a:cubicBezTo>
                      <a:pt x="237962" y="286234"/>
                      <a:pt x="239058" y="281371"/>
                      <a:pt x="239743" y="280617"/>
                    </a:cubicBezTo>
                    <a:cubicBezTo>
                      <a:pt x="240633" y="279659"/>
                      <a:pt x="245838" y="277809"/>
                      <a:pt x="251728" y="276166"/>
                    </a:cubicBezTo>
                    <a:cubicBezTo>
                      <a:pt x="257824" y="274453"/>
                      <a:pt x="264399" y="273152"/>
                      <a:pt x="267686" y="273221"/>
                    </a:cubicBezTo>
                    <a:cubicBezTo>
                      <a:pt x="270837" y="273289"/>
                      <a:pt x="274809" y="274933"/>
                      <a:pt x="277891" y="276166"/>
                    </a:cubicBezTo>
                    <a:cubicBezTo>
                      <a:pt x="282343" y="278015"/>
                      <a:pt x="285699" y="279385"/>
                      <a:pt x="287274" y="275960"/>
                    </a:cubicBezTo>
                    <a:cubicBezTo>
                      <a:pt x="287959" y="274453"/>
                      <a:pt x="286795" y="269043"/>
                      <a:pt x="285014" y="263358"/>
                    </a:cubicBezTo>
                    <a:cubicBezTo>
                      <a:pt x="282822" y="256167"/>
                      <a:pt x="279809" y="247743"/>
                      <a:pt x="278850" y="246373"/>
                    </a:cubicBezTo>
                    <a:lnTo>
                      <a:pt x="278850" y="246373"/>
                    </a:lnTo>
                    <a:cubicBezTo>
                      <a:pt x="277275" y="244044"/>
                      <a:pt x="267070" y="243565"/>
                      <a:pt x="257824" y="243154"/>
                    </a:cubicBezTo>
                    <a:cubicBezTo>
                      <a:pt x="251386" y="242880"/>
                      <a:pt x="245496" y="242606"/>
                      <a:pt x="245427" y="242538"/>
                    </a:cubicBezTo>
                    <a:lnTo>
                      <a:pt x="245427" y="242538"/>
                    </a:lnTo>
                    <a:cubicBezTo>
                      <a:pt x="245359" y="242469"/>
                      <a:pt x="244674" y="238223"/>
                      <a:pt x="243852" y="232949"/>
                    </a:cubicBezTo>
                    <a:cubicBezTo>
                      <a:pt x="242482" y="224114"/>
                      <a:pt x="241181" y="212951"/>
                      <a:pt x="241181" y="210828"/>
                    </a:cubicBezTo>
                    <a:cubicBezTo>
                      <a:pt x="241181" y="209937"/>
                      <a:pt x="246181" y="211992"/>
                      <a:pt x="252893" y="211992"/>
                    </a:cubicBezTo>
                    <a:cubicBezTo>
                      <a:pt x="262207" y="211992"/>
                      <a:pt x="273919" y="212471"/>
                      <a:pt x="283096" y="212882"/>
                    </a:cubicBezTo>
                    <a:cubicBezTo>
                      <a:pt x="289123" y="213156"/>
                      <a:pt x="294054" y="213362"/>
                      <a:pt x="296315" y="213362"/>
                    </a:cubicBezTo>
                    <a:cubicBezTo>
                      <a:pt x="300150" y="213362"/>
                      <a:pt x="307273" y="214526"/>
                      <a:pt x="314190" y="215690"/>
                    </a:cubicBezTo>
                    <a:cubicBezTo>
                      <a:pt x="325148" y="217471"/>
                      <a:pt x="335764" y="219252"/>
                      <a:pt x="336791" y="215142"/>
                    </a:cubicBezTo>
                    <a:lnTo>
                      <a:pt x="336791" y="215142"/>
                    </a:lnTo>
                    <a:cubicBezTo>
                      <a:pt x="337408" y="212540"/>
                      <a:pt x="335969" y="208704"/>
                      <a:pt x="334737" y="205622"/>
                    </a:cubicBezTo>
                    <a:cubicBezTo>
                      <a:pt x="334189" y="204184"/>
                      <a:pt x="333709" y="203020"/>
                      <a:pt x="333709" y="202814"/>
                    </a:cubicBezTo>
                    <a:cubicBezTo>
                      <a:pt x="333709" y="202540"/>
                      <a:pt x="335696" y="200486"/>
                      <a:pt x="337887" y="198500"/>
                    </a:cubicBezTo>
                    <a:lnTo>
                      <a:pt x="337887" y="198500"/>
                    </a:lnTo>
                    <a:cubicBezTo>
                      <a:pt x="339599" y="196993"/>
                      <a:pt x="341243" y="195691"/>
                      <a:pt x="341859" y="195691"/>
                    </a:cubicBezTo>
                    <a:cubicBezTo>
                      <a:pt x="342202" y="195691"/>
                      <a:pt x="345626" y="200280"/>
                      <a:pt x="348845" y="204595"/>
                    </a:cubicBezTo>
                    <a:cubicBezTo>
                      <a:pt x="352270" y="209115"/>
                      <a:pt x="355489" y="213430"/>
                      <a:pt x="357749" y="213978"/>
                    </a:cubicBezTo>
                    <a:cubicBezTo>
                      <a:pt x="361447" y="214868"/>
                      <a:pt x="368159" y="207198"/>
                      <a:pt x="373638" y="200897"/>
                    </a:cubicBezTo>
                    <a:cubicBezTo>
                      <a:pt x="375624" y="198637"/>
                      <a:pt x="377405" y="196582"/>
                      <a:pt x="378775" y="195212"/>
                    </a:cubicBezTo>
                    <a:cubicBezTo>
                      <a:pt x="380693" y="193294"/>
                      <a:pt x="383638" y="192062"/>
                      <a:pt x="387130" y="191171"/>
                    </a:cubicBezTo>
                    <a:cubicBezTo>
                      <a:pt x="390281" y="190418"/>
                      <a:pt x="393842" y="190007"/>
                      <a:pt x="397335" y="189733"/>
                    </a:cubicBezTo>
                    <a:cubicBezTo>
                      <a:pt x="397815" y="191582"/>
                      <a:pt x="398363" y="193979"/>
                      <a:pt x="398979" y="196582"/>
                    </a:cubicBezTo>
                    <a:cubicBezTo>
                      <a:pt x="402403" y="211101"/>
                      <a:pt x="407814" y="233908"/>
                      <a:pt x="412540" y="240072"/>
                    </a:cubicBezTo>
                    <a:cubicBezTo>
                      <a:pt x="415211" y="243565"/>
                      <a:pt x="421580" y="249181"/>
                      <a:pt x="428087" y="254386"/>
                    </a:cubicBezTo>
                    <a:cubicBezTo>
                      <a:pt x="436237" y="260824"/>
                      <a:pt x="444866" y="266714"/>
                      <a:pt x="446921" y="266920"/>
                    </a:cubicBezTo>
                    <a:lnTo>
                      <a:pt x="446921" y="266920"/>
                    </a:lnTo>
                    <a:cubicBezTo>
                      <a:pt x="448496" y="267125"/>
                      <a:pt x="454112" y="265892"/>
                      <a:pt x="461030" y="264317"/>
                    </a:cubicBezTo>
                    <a:cubicBezTo>
                      <a:pt x="470618" y="262194"/>
                      <a:pt x="482809" y="259523"/>
                      <a:pt x="488220" y="259523"/>
                    </a:cubicBezTo>
                    <a:cubicBezTo>
                      <a:pt x="489590" y="259523"/>
                      <a:pt x="489863" y="261235"/>
                      <a:pt x="489863" y="263290"/>
                    </a:cubicBezTo>
                    <a:cubicBezTo>
                      <a:pt x="489863" y="265002"/>
                      <a:pt x="489658" y="266851"/>
                      <a:pt x="489453" y="268563"/>
                    </a:cubicBezTo>
                    <a:lnTo>
                      <a:pt x="489453" y="268563"/>
                    </a:lnTo>
                    <a:cubicBezTo>
                      <a:pt x="489110" y="271508"/>
                      <a:pt x="488836" y="274043"/>
                      <a:pt x="489590" y="275755"/>
                    </a:cubicBezTo>
                    <a:cubicBezTo>
                      <a:pt x="490548" y="278015"/>
                      <a:pt x="492261" y="278837"/>
                      <a:pt x="495000" y="277604"/>
                    </a:cubicBezTo>
                    <a:cubicBezTo>
                      <a:pt x="498288" y="276166"/>
                      <a:pt x="504178" y="268769"/>
                      <a:pt x="510410" y="260893"/>
                    </a:cubicBezTo>
                    <a:cubicBezTo>
                      <a:pt x="517190" y="252400"/>
                      <a:pt x="524450" y="243291"/>
                      <a:pt x="527258" y="242401"/>
                    </a:cubicBezTo>
                    <a:cubicBezTo>
                      <a:pt x="530066" y="241510"/>
                      <a:pt x="535203" y="239250"/>
                      <a:pt x="540682" y="236922"/>
                    </a:cubicBezTo>
                    <a:cubicBezTo>
                      <a:pt x="547942" y="233771"/>
                      <a:pt x="555818" y="230347"/>
                      <a:pt x="559037" y="229799"/>
                    </a:cubicBezTo>
                    <a:cubicBezTo>
                      <a:pt x="563694" y="228977"/>
                      <a:pt x="568488" y="221649"/>
                      <a:pt x="573146" y="214526"/>
                    </a:cubicBezTo>
                    <a:cubicBezTo>
                      <a:pt x="576228" y="209732"/>
                      <a:pt x="579310" y="205143"/>
                      <a:pt x="581501" y="203431"/>
                    </a:cubicBezTo>
                    <a:cubicBezTo>
                      <a:pt x="583487" y="201924"/>
                      <a:pt x="590062" y="198568"/>
                      <a:pt x="597459" y="194733"/>
                    </a:cubicBezTo>
                    <a:cubicBezTo>
                      <a:pt x="612047" y="187199"/>
                      <a:pt x="629786" y="178090"/>
                      <a:pt x="627594" y="173159"/>
                    </a:cubicBezTo>
                    <a:cubicBezTo>
                      <a:pt x="626156" y="169940"/>
                      <a:pt x="617869" y="169049"/>
                      <a:pt x="608965" y="168091"/>
                    </a:cubicBezTo>
                    <a:cubicBezTo>
                      <a:pt x="600130" y="167132"/>
                      <a:pt x="590473" y="166036"/>
                      <a:pt x="590336" y="165146"/>
                    </a:cubicBezTo>
                    <a:cubicBezTo>
                      <a:pt x="589994" y="162543"/>
                      <a:pt x="590268" y="160557"/>
                      <a:pt x="590610" y="158023"/>
                    </a:cubicBezTo>
                    <a:cubicBezTo>
                      <a:pt x="590953" y="155283"/>
                      <a:pt x="591432" y="151996"/>
                      <a:pt x="591432" y="147065"/>
                    </a:cubicBezTo>
                    <a:cubicBezTo>
                      <a:pt x="591432" y="142613"/>
                      <a:pt x="589104" y="133778"/>
                      <a:pt x="586227" y="124943"/>
                    </a:cubicBezTo>
                    <a:cubicBezTo>
                      <a:pt x="582118" y="112409"/>
                      <a:pt x="576502" y="99602"/>
                      <a:pt x="574858" y="98917"/>
                    </a:cubicBezTo>
                    <a:lnTo>
                      <a:pt x="574858" y="98917"/>
                    </a:lnTo>
                    <a:cubicBezTo>
                      <a:pt x="573968" y="98575"/>
                      <a:pt x="561845" y="86863"/>
                      <a:pt x="552736" y="76932"/>
                    </a:cubicBezTo>
                    <a:cubicBezTo>
                      <a:pt x="547668" y="71453"/>
                      <a:pt x="543627" y="66864"/>
                      <a:pt x="543490" y="66179"/>
                    </a:cubicBezTo>
                    <a:lnTo>
                      <a:pt x="543490" y="66111"/>
                    </a:lnTo>
                    <a:cubicBezTo>
                      <a:pt x="543627" y="65700"/>
                      <a:pt x="544928" y="65289"/>
                      <a:pt x="546572" y="64947"/>
                    </a:cubicBezTo>
                    <a:lnTo>
                      <a:pt x="546572" y="64947"/>
                    </a:lnTo>
                    <a:cubicBezTo>
                      <a:pt x="549038" y="64467"/>
                      <a:pt x="551846" y="64467"/>
                      <a:pt x="553763" y="64741"/>
                    </a:cubicBezTo>
                    <a:lnTo>
                      <a:pt x="553763" y="64741"/>
                    </a:lnTo>
                    <a:lnTo>
                      <a:pt x="554380" y="64810"/>
                    </a:lnTo>
                    <a:cubicBezTo>
                      <a:pt x="556092" y="65084"/>
                      <a:pt x="562735" y="69330"/>
                      <a:pt x="569036" y="73302"/>
                    </a:cubicBezTo>
                    <a:cubicBezTo>
                      <a:pt x="574378" y="76658"/>
                      <a:pt x="579447" y="79877"/>
                      <a:pt x="581912" y="80904"/>
                    </a:cubicBezTo>
                    <a:cubicBezTo>
                      <a:pt x="585200" y="82206"/>
                      <a:pt x="589652" y="80973"/>
                      <a:pt x="594035" y="79809"/>
                    </a:cubicBezTo>
                    <a:cubicBezTo>
                      <a:pt x="597733" y="78850"/>
                      <a:pt x="601363" y="77822"/>
                      <a:pt x="602870" y="78507"/>
                    </a:cubicBezTo>
                    <a:lnTo>
                      <a:pt x="602870" y="78507"/>
                    </a:lnTo>
                    <a:cubicBezTo>
                      <a:pt x="604308" y="79192"/>
                      <a:pt x="606089" y="81041"/>
                      <a:pt x="607733" y="82822"/>
                    </a:cubicBezTo>
                    <a:cubicBezTo>
                      <a:pt x="611225" y="86589"/>
                      <a:pt x="614581" y="90082"/>
                      <a:pt x="618759" y="87753"/>
                    </a:cubicBezTo>
                    <a:lnTo>
                      <a:pt x="618759" y="87753"/>
                    </a:lnTo>
                    <a:cubicBezTo>
                      <a:pt x="621567" y="86178"/>
                      <a:pt x="621978" y="84192"/>
                      <a:pt x="622458" y="82274"/>
                    </a:cubicBezTo>
                    <a:cubicBezTo>
                      <a:pt x="622595" y="81589"/>
                      <a:pt x="622800" y="80904"/>
                      <a:pt x="623690" y="80630"/>
                    </a:cubicBezTo>
                    <a:cubicBezTo>
                      <a:pt x="624649" y="80357"/>
                      <a:pt x="631019" y="86452"/>
                      <a:pt x="636566" y="91931"/>
                    </a:cubicBezTo>
                    <a:cubicBezTo>
                      <a:pt x="641977" y="97136"/>
                      <a:pt x="646840" y="101862"/>
                      <a:pt x="649579" y="101383"/>
                    </a:cubicBezTo>
                    <a:lnTo>
                      <a:pt x="649579" y="101383"/>
                    </a:lnTo>
                    <a:cubicBezTo>
                      <a:pt x="652935" y="100835"/>
                      <a:pt x="653209" y="96999"/>
                      <a:pt x="653620" y="91931"/>
                    </a:cubicBezTo>
                    <a:cubicBezTo>
                      <a:pt x="654099" y="85904"/>
                      <a:pt x="654784" y="77206"/>
                      <a:pt x="659784" y="75014"/>
                    </a:cubicBezTo>
                    <a:cubicBezTo>
                      <a:pt x="665605" y="72480"/>
                      <a:pt x="683755" y="69741"/>
                      <a:pt x="699576" y="67412"/>
                    </a:cubicBezTo>
                    <a:cubicBezTo>
                      <a:pt x="710329" y="65768"/>
                      <a:pt x="719917" y="64330"/>
                      <a:pt x="724232" y="63166"/>
                    </a:cubicBezTo>
                    <a:cubicBezTo>
                      <a:pt x="730601" y="61454"/>
                      <a:pt x="734985" y="56728"/>
                      <a:pt x="738683" y="52824"/>
                    </a:cubicBezTo>
                    <a:cubicBezTo>
                      <a:pt x="741080" y="50221"/>
                      <a:pt x="743135" y="48098"/>
                      <a:pt x="744299" y="48098"/>
                    </a:cubicBezTo>
                    <a:cubicBezTo>
                      <a:pt x="745600" y="48098"/>
                      <a:pt x="747107" y="48235"/>
                      <a:pt x="748682" y="48441"/>
                    </a:cubicBezTo>
                    <a:cubicBezTo>
                      <a:pt x="753819" y="48989"/>
                      <a:pt x="759572" y="49674"/>
                      <a:pt x="764092" y="46112"/>
                    </a:cubicBezTo>
                    <a:cubicBezTo>
                      <a:pt x="767106" y="43715"/>
                      <a:pt x="773407" y="38442"/>
                      <a:pt x="778201" y="33853"/>
                    </a:cubicBezTo>
                    <a:cubicBezTo>
                      <a:pt x="781557" y="30634"/>
                      <a:pt x="784296" y="27552"/>
                      <a:pt x="784844" y="25566"/>
                    </a:cubicBezTo>
                    <a:lnTo>
                      <a:pt x="784844" y="25566"/>
                    </a:lnTo>
                    <a:lnTo>
                      <a:pt x="785187" y="24470"/>
                    </a:lnTo>
                    <a:lnTo>
                      <a:pt x="785187" y="24470"/>
                    </a:lnTo>
                    <a:cubicBezTo>
                      <a:pt x="786077" y="21593"/>
                      <a:pt x="786419" y="20634"/>
                      <a:pt x="786419" y="12758"/>
                    </a:cubicBezTo>
                    <a:cubicBezTo>
                      <a:pt x="786419" y="10772"/>
                      <a:pt x="784776" y="7622"/>
                      <a:pt x="782105" y="3855"/>
                    </a:cubicBezTo>
                    <a:cubicBezTo>
                      <a:pt x="787584" y="2759"/>
                      <a:pt x="794296" y="2074"/>
                      <a:pt x="799364" y="1526"/>
                    </a:cubicBezTo>
                    <a:cubicBezTo>
                      <a:pt x="801418" y="1321"/>
                      <a:pt x="803336" y="1115"/>
                      <a:pt x="804295" y="978"/>
                    </a:cubicBezTo>
                    <a:cubicBezTo>
                      <a:pt x="806418" y="704"/>
                      <a:pt x="809295" y="1458"/>
                      <a:pt x="812034" y="2553"/>
                    </a:cubicBezTo>
                    <a:cubicBezTo>
                      <a:pt x="815185" y="3786"/>
                      <a:pt x="817787" y="5430"/>
                      <a:pt x="818541" y="6594"/>
                    </a:cubicBezTo>
                    <a:lnTo>
                      <a:pt x="818541" y="6594"/>
                    </a:lnTo>
                    <a:cubicBezTo>
                      <a:pt x="819089" y="7485"/>
                      <a:pt x="819431" y="9539"/>
                      <a:pt x="819636" y="11868"/>
                    </a:cubicBezTo>
                    <a:cubicBezTo>
                      <a:pt x="819910" y="15224"/>
                      <a:pt x="819774" y="18854"/>
                      <a:pt x="819363" y="20771"/>
                    </a:cubicBezTo>
                    <a:lnTo>
                      <a:pt x="819363" y="20771"/>
                    </a:lnTo>
                    <a:cubicBezTo>
                      <a:pt x="819225" y="21730"/>
                      <a:pt x="818404" y="23716"/>
                      <a:pt x="817513" y="25977"/>
                    </a:cubicBezTo>
                    <a:cubicBezTo>
                      <a:pt x="815048" y="32346"/>
                      <a:pt x="811897" y="40496"/>
                      <a:pt x="815870" y="43373"/>
                    </a:cubicBezTo>
                    <a:cubicBezTo>
                      <a:pt x="817513" y="44537"/>
                      <a:pt x="821075" y="45359"/>
                      <a:pt x="825116" y="46249"/>
                    </a:cubicBezTo>
                    <a:cubicBezTo>
                      <a:pt x="830663" y="47482"/>
                      <a:pt x="837307" y="48989"/>
                      <a:pt x="837786" y="50427"/>
                    </a:cubicBezTo>
                    <a:cubicBezTo>
                      <a:pt x="838265" y="51934"/>
                      <a:pt x="837854" y="54194"/>
                      <a:pt x="837375" y="56454"/>
                    </a:cubicBezTo>
                    <a:cubicBezTo>
                      <a:pt x="836690" y="60015"/>
                      <a:pt x="836005" y="63714"/>
                      <a:pt x="837718" y="67207"/>
                    </a:cubicBezTo>
                    <a:lnTo>
                      <a:pt x="837718" y="67207"/>
                    </a:lnTo>
                    <a:cubicBezTo>
                      <a:pt x="838882" y="69535"/>
                      <a:pt x="840662" y="72343"/>
                      <a:pt x="842306" y="74946"/>
                    </a:cubicBezTo>
                    <a:cubicBezTo>
                      <a:pt x="844155" y="77891"/>
                      <a:pt x="845868" y="80630"/>
                      <a:pt x="845868" y="80836"/>
                    </a:cubicBezTo>
                    <a:cubicBezTo>
                      <a:pt x="845868" y="81110"/>
                      <a:pt x="844361" y="82548"/>
                      <a:pt x="842580" y="84877"/>
                    </a:cubicBezTo>
                    <a:cubicBezTo>
                      <a:pt x="839156" y="89329"/>
                      <a:pt x="834909" y="94808"/>
                      <a:pt x="834909" y="98095"/>
                    </a:cubicBezTo>
                    <a:cubicBezTo>
                      <a:pt x="834909" y="99670"/>
                      <a:pt x="832101" y="109601"/>
                      <a:pt x="829225" y="119532"/>
                    </a:cubicBezTo>
                    <a:cubicBezTo>
                      <a:pt x="826348" y="129600"/>
                      <a:pt x="823472" y="139668"/>
                      <a:pt x="823266" y="142407"/>
                    </a:cubicBezTo>
                    <a:cubicBezTo>
                      <a:pt x="823061" y="145352"/>
                      <a:pt x="824225" y="152338"/>
                      <a:pt x="825937" y="158571"/>
                    </a:cubicBezTo>
                    <a:lnTo>
                      <a:pt x="825937" y="158571"/>
                    </a:lnTo>
                    <a:cubicBezTo>
                      <a:pt x="827376" y="164050"/>
                      <a:pt x="829362" y="169255"/>
                      <a:pt x="831142" y="171036"/>
                    </a:cubicBezTo>
                    <a:lnTo>
                      <a:pt x="831142" y="171036"/>
                    </a:lnTo>
                    <a:cubicBezTo>
                      <a:pt x="832855" y="172748"/>
                      <a:pt x="834361" y="173090"/>
                      <a:pt x="835731" y="173433"/>
                    </a:cubicBezTo>
                    <a:cubicBezTo>
                      <a:pt x="836622" y="173638"/>
                      <a:pt x="837307" y="173844"/>
                      <a:pt x="837718" y="177131"/>
                    </a:cubicBezTo>
                    <a:cubicBezTo>
                      <a:pt x="838128" y="180487"/>
                      <a:pt x="837718" y="184391"/>
                      <a:pt x="837307" y="188089"/>
                    </a:cubicBezTo>
                    <a:cubicBezTo>
                      <a:pt x="836759" y="192883"/>
                      <a:pt x="836211" y="197267"/>
                      <a:pt x="837649" y="200691"/>
                    </a:cubicBezTo>
                    <a:cubicBezTo>
                      <a:pt x="839156" y="204390"/>
                      <a:pt x="845183" y="208088"/>
                      <a:pt x="851141" y="211786"/>
                    </a:cubicBezTo>
                    <a:cubicBezTo>
                      <a:pt x="855525" y="214457"/>
                      <a:pt x="859908" y="217197"/>
                      <a:pt x="861757" y="219320"/>
                    </a:cubicBezTo>
                    <a:cubicBezTo>
                      <a:pt x="863401" y="221169"/>
                      <a:pt x="864291" y="222950"/>
                      <a:pt x="865044" y="224525"/>
                    </a:cubicBezTo>
                    <a:cubicBezTo>
                      <a:pt x="866757" y="228018"/>
                      <a:pt x="868127" y="230689"/>
                      <a:pt x="873126" y="231853"/>
                    </a:cubicBezTo>
                    <a:lnTo>
                      <a:pt x="873469" y="231922"/>
                    </a:lnTo>
                    <a:cubicBezTo>
                      <a:pt x="879016" y="233223"/>
                      <a:pt x="886071" y="234867"/>
                      <a:pt x="888741" y="238223"/>
                    </a:cubicBezTo>
                    <a:cubicBezTo>
                      <a:pt x="890865" y="240962"/>
                      <a:pt x="894700" y="241579"/>
                      <a:pt x="898741" y="241099"/>
                    </a:cubicBezTo>
                    <a:cubicBezTo>
                      <a:pt x="903467" y="240552"/>
                      <a:pt x="908740" y="238428"/>
                      <a:pt x="911206" y="236579"/>
                    </a:cubicBezTo>
                    <a:cubicBezTo>
                      <a:pt x="914836" y="233840"/>
                      <a:pt x="913123" y="230210"/>
                      <a:pt x="911411" y="226648"/>
                    </a:cubicBezTo>
                    <a:cubicBezTo>
                      <a:pt x="910726" y="225279"/>
                      <a:pt x="909768" y="224046"/>
                      <a:pt x="909904" y="223977"/>
                    </a:cubicBezTo>
                    <a:cubicBezTo>
                      <a:pt x="911343" y="223224"/>
                      <a:pt x="920452" y="221786"/>
                      <a:pt x="930931" y="220142"/>
                    </a:cubicBezTo>
                    <a:cubicBezTo>
                      <a:pt x="946546" y="217676"/>
                      <a:pt x="965106" y="214800"/>
                      <a:pt x="969353" y="211992"/>
                    </a:cubicBezTo>
                    <a:cubicBezTo>
                      <a:pt x="974489" y="208567"/>
                      <a:pt x="977160" y="202677"/>
                      <a:pt x="978804" y="198979"/>
                    </a:cubicBezTo>
                    <a:cubicBezTo>
                      <a:pt x="979283" y="197815"/>
                      <a:pt x="979694" y="196993"/>
                      <a:pt x="979763" y="196924"/>
                    </a:cubicBezTo>
                    <a:cubicBezTo>
                      <a:pt x="979968" y="196719"/>
                      <a:pt x="981886" y="196376"/>
                      <a:pt x="984146" y="195897"/>
                    </a:cubicBezTo>
                    <a:cubicBezTo>
                      <a:pt x="987571" y="195281"/>
                      <a:pt x="991406" y="194801"/>
                      <a:pt x="992776" y="194938"/>
                    </a:cubicBezTo>
                    <a:cubicBezTo>
                      <a:pt x="992844" y="194938"/>
                      <a:pt x="993187" y="195418"/>
                      <a:pt x="993803" y="196034"/>
                    </a:cubicBezTo>
                    <a:cubicBezTo>
                      <a:pt x="995789" y="198020"/>
                      <a:pt x="998460" y="200691"/>
                      <a:pt x="1004008" y="200828"/>
                    </a:cubicBezTo>
                    <a:cubicBezTo>
                      <a:pt x="1009624" y="200965"/>
                      <a:pt x="1012090" y="200691"/>
                      <a:pt x="1013870" y="200417"/>
                    </a:cubicBezTo>
                    <a:lnTo>
                      <a:pt x="1013870" y="200417"/>
                    </a:lnTo>
                    <a:cubicBezTo>
                      <a:pt x="1014350" y="200349"/>
                      <a:pt x="1014761" y="200280"/>
                      <a:pt x="1015240" y="200280"/>
                    </a:cubicBezTo>
                    <a:cubicBezTo>
                      <a:pt x="1017363" y="200075"/>
                      <a:pt x="1022089" y="197404"/>
                      <a:pt x="1024418" y="196034"/>
                    </a:cubicBezTo>
                    <a:cubicBezTo>
                      <a:pt x="1026815" y="197198"/>
                      <a:pt x="1029554" y="198020"/>
                      <a:pt x="1032842" y="198363"/>
                    </a:cubicBezTo>
                    <a:cubicBezTo>
                      <a:pt x="1037157" y="198842"/>
                      <a:pt x="1040718" y="199458"/>
                      <a:pt x="1043800" y="200075"/>
                    </a:cubicBezTo>
                    <a:cubicBezTo>
                      <a:pt x="1050786" y="201376"/>
                      <a:pt x="1055443" y="202266"/>
                      <a:pt x="1060648" y="199458"/>
                    </a:cubicBezTo>
                    <a:cubicBezTo>
                      <a:pt x="1066538" y="196171"/>
                      <a:pt x="1064210" y="191240"/>
                      <a:pt x="1061470" y="185555"/>
                    </a:cubicBezTo>
                    <a:cubicBezTo>
                      <a:pt x="1059963" y="182473"/>
                      <a:pt x="1058320" y="178980"/>
                      <a:pt x="1058594" y="176035"/>
                    </a:cubicBezTo>
                    <a:cubicBezTo>
                      <a:pt x="1058936" y="171994"/>
                      <a:pt x="1059278" y="168296"/>
                      <a:pt x="1060100" y="165762"/>
                    </a:cubicBezTo>
                    <a:cubicBezTo>
                      <a:pt x="1060648" y="164118"/>
                      <a:pt x="1061470" y="163091"/>
                      <a:pt x="1062840" y="163091"/>
                    </a:cubicBezTo>
                    <a:cubicBezTo>
                      <a:pt x="1064347" y="163091"/>
                      <a:pt x="1066127" y="163707"/>
                      <a:pt x="1068113" y="164529"/>
                    </a:cubicBezTo>
                    <a:cubicBezTo>
                      <a:pt x="1072497" y="166173"/>
                      <a:pt x="1078113" y="168296"/>
                      <a:pt x="1087838" y="167337"/>
                    </a:cubicBezTo>
                    <a:cubicBezTo>
                      <a:pt x="1095714" y="166584"/>
                      <a:pt x="1101193" y="164324"/>
                      <a:pt x="1105919" y="162406"/>
                    </a:cubicBezTo>
                    <a:cubicBezTo>
                      <a:pt x="1109755" y="160899"/>
                      <a:pt x="1113042" y="159529"/>
                      <a:pt x="1116466" y="159529"/>
                    </a:cubicBezTo>
                    <a:cubicBezTo>
                      <a:pt x="1122562" y="159529"/>
                      <a:pt x="1132287" y="168159"/>
                      <a:pt x="1137492" y="172885"/>
                    </a:cubicBezTo>
                    <a:lnTo>
                      <a:pt x="1137492" y="172885"/>
                    </a:lnTo>
                    <a:cubicBezTo>
                      <a:pt x="1138588" y="173844"/>
                      <a:pt x="1139547" y="174665"/>
                      <a:pt x="1140026" y="175145"/>
                    </a:cubicBezTo>
                    <a:lnTo>
                      <a:pt x="1140026" y="175145"/>
                    </a:lnTo>
                    <a:cubicBezTo>
                      <a:pt x="1142698" y="177405"/>
                      <a:pt x="1150163" y="181788"/>
                      <a:pt x="1157560" y="184391"/>
                    </a:cubicBezTo>
                    <a:cubicBezTo>
                      <a:pt x="1162833" y="186240"/>
                      <a:pt x="1168175" y="187336"/>
                      <a:pt x="1172216" y="186309"/>
                    </a:cubicBezTo>
                    <a:cubicBezTo>
                      <a:pt x="1175915" y="185418"/>
                      <a:pt x="1182010" y="183569"/>
                      <a:pt x="1188517" y="181583"/>
                    </a:cubicBezTo>
                    <a:cubicBezTo>
                      <a:pt x="1197009" y="179049"/>
                      <a:pt x="1206255" y="176241"/>
                      <a:pt x="1211460" y="175076"/>
                    </a:cubicBezTo>
                    <a:cubicBezTo>
                      <a:pt x="1215501" y="174186"/>
                      <a:pt x="1216871" y="177542"/>
                      <a:pt x="1217830" y="180008"/>
                    </a:cubicBezTo>
                    <a:cubicBezTo>
                      <a:pt x="1218857" y="182473"/>
                      <a:pt x="1219679" y="184528"/>
                      <a:pt x="1222145" y="185007"/>
                    </a:cubicBezTo>
                    <a:cubicBezTo>
                      <a:pt x="1223788" y="185350"/>
                      <a:pt x="1226254" y="185144"/>
                      <a:pt x="1229062" y="184733"/>
                    </a:cubicBezTo>
                    <a:cubicBezTo>
                      <a:pt x="1232007" y="184254"/>
                      <a:pt x="1235500" y="183432"/>
                      <a:pt x="1238993" y="182473"/>
                    </a:cubicBezTo>
                    <a:cubicBezTo>
                      <a:pt x="1244472" y="180966"/>
                      <a:pt x="1249197" y="176241"/>
                      <a:pt x="1252964" y="172405"/>
                    </a:cubicBezTo>
                    <a:cubicBezTo>
                      <a:pt x="1254129" y="171241"/>
                      <a:pt x="1255224" y="170145"/>
                      <a:pt x="1256115" y="169323"/>
                    </a:cubicBezTo>
                    <a:cubicBezTo>
                      <a:pt x="1258375" y="167337"/>
                      <a:pt x="1261936" y="159187"/>
                      <a:pt x="1266046" y="149804"/>
                    </a:cubicBezTo>
                    <a:cubicBezTo>
                      <a:pt x="1270497" y="139599"/>
                      <a:pt x="1275566" y="127888"/>
                      <a:pt x="1279538" y="122477"/>
                    </a:cubicBezTo>
                    <a:cubicBezTo>
                      <a:pt x="1282072" y="119053"/>
                      <a:pt x="1285907" y="114190"/>
                      <a:pt x="1290154" y="108779"/>
                    </a:cubicBezTo>
                    <a:cubicBezTo>
                      <a:pt x="1299605" y="96862"/>
                      <a:pt x="1310837" y="82685"/>
                      <a:pt x="1312413" y="77891"/>
                    </a:cubicBezTo>
                    <a:cubicBezTo>
                      <a:pt x="1312823" y="74330"/>
                      <a:pt x="1314810" y="68029"/>
                      <a:pt x="1316659" y="61865"/>
                    </a:cubicBezTo>
                    <a:lnTo>
                      <a:pt x="1316659" y="61865"/>
                    </a:lnTo>
                    <a:close/>
                    <a:moveTo>
                      <a:pt x="1412474" y="266988"/>
                    </a:moveTo>
                    <a:cubicBezTo>
                      <a:pt x="1403982" y="268290"/>
                      <a:pt x="1399051" y="272056"/>
                      <a:pt x="1397202" y="274180"/>
                    </a:cubicBezTo>
                    <a:cubicBezTo>
                      <a:pt x="1395352" y="276303"/>
                      <a:pt x="1389599" y="282672"/>
                      <a:pt x="1393366" y="284384"/>
                    </a:cubicBezTo>
                    <a:cubicBezTo>
                      <a:pt x="1397202" y="286097"/>
                      <a:pt x="1410488" y="280001"/>
                      <a:pt x="1413433" y="276440"/>
                    </a:cubicBezTo>
                    <a:cubicBezTo>
                      <a:pt x="1416447" y="272878"/>
                      <a:pt x="1418844" y="266988"/>
                      <a:pt x="1412474" y="266988"/>
                    </a:cubicBezTo>
                    <a:lnTo>
                      <a:pt x="1412474" y="266988"/>
                    </a:lnTo>
                    <a:close/>
                    <a:moveTo>
                      <a:pt x="1353506" y="323697"/>
                    </a:moveTo>
                    <a:cubicBezTo>
                      <a:pt x="1359601" y="327258"/>
                      <a:pt x="1356451" y="331162"/>
                      <a:pt x="1362272" y="327669"/>
                    </a:cubicBezTo>
                    <a:cubicBezTo>
                      <a:pt x="1368094" y="324108"/>
                      <a:pt x="1371724" y="320752"/>
                      <a:pt x="1373025" y="318081"/>
                    </a:cubicBezTo>
                    <a:cubicBezTo>
                      <a:pt x="1374326" y="315410"/>
                      <a:pt x="1366929" y="314588"/>
                      <a:pt x="1360766" y="315273"/>
                    </a:cubicBezTo>
                    <a:cubicBezTo>
                      <a:pt x="1354464" y="315889"/>
                      <a:pt x="1350492" y="322122"/>
                      <a:pt x="1353506" y="323697"/>
                    </a:cubicBezTo>
                    <a:lnTo>
                      <a:pt x="1353506" y="323697"/>
                    </a:lnTo>
                    <a:close/>
                    <a:moveTo>
                      <a:pt x="1324878" y="349586"/>
                    </a:moveTo>
                    <a:cubicBezTo>
                      <a:pt x="1322617" y="353010"/>
                      <a:pt x="1308783" y="376159"/>
                      <a:pt x="1311865" y="377529"/>
                    </a:cubicBezTo>
                    <a:cubicBezTo>
                      <a:pt x="1314947" y="378967"/>
                      <a:pt x="1330220" y="375269"/>
                      <a:pt x="1334740" y="367050"/>
                    </a:cubicBezTo>
                    <a:cubicBezTo>
                      <a:pt x="1339260" y="358832"/>
                      <a:pt x="1335288" y="350065"/>
                      <a:pt x="1340698" y="343627"/>
                    </a:cubicBezTo>
                    <a:cubicBezTo>
                      <a:pt x="1346040" y="337189"/>
                      <a:pt x="1332411" y="335545"/>
                      <a:pt x="1324878" y="349586"/>
                    </a:cubicBezTo>
                    <a:lnTo>
                      <a:pt x="1324878" y="349586"/>
                    </a:lnTo>
                    <a:close/>
                    <a:moveTo>
                      <a:pt x="1429391" y="295959"/>
                    </a:moveTo>
                    <a:cubicBezTo>
                      <a:pt x="1422885" y="300753"/>
                      <a:pt x="1420625" y="307533"/>
                      <a:pt x="1415008" y="307807"/>
                    </a:cubicBezTo>
                    <a:cubicBezTo>
                      <a:pt x="1409324" y="308081"/>
                      <a:pt x="1396380" y="312054"/>
                      <a:pt x="1393845" y="306712"/>
                    </a:cubicBezTo>
                    <a:cubicBezTo>
                      <a:pt x="1391311" y="301370"/>
                      <a:pt x="1389599" y="299657"/>
                      <a:pt x="1397270" y="298493"/>
                    </a:cubicBezTo>
                    <a:cubicBezTo>
                      <a:pt x="1404872" y="297329"/>
                      <a:pt x="1411105" y="298767"/>
                      <a:pt x="1419323" y="293151"/>
                    </a:cubicBezTo>
                    <a:cubicBezTo>
                      <a:pt x="1427473" y="287466"/>
                      <a:pt x="1431377" y="293356"/>
                      <a:pt x="1429391" y="295959"/>
                    </a:cubicBezTo>
                    <a:lnTo>
                      <a:pt x="1429391" y="295959"/>
                    </a:lnTo>
                    <a:close/>
                    <a:moveTo>
                      <a:pt x="1437473" y="324382"/>
                    </a:moveTo>
                    <a:cubicBezTo>
                      <a:pt x="1420899" y="324382"/>
                      <a:pt x="1401448" y="320409"/>
                      <a:pt x="1392887" y="319793"/>
                    </a:cubicBezTo>
                    <a:cubicBezTo>
                      <a:pt x="1384326" y="319245"/>
                      <a:pt x="1375148" y="325478"/>
                      <a:pt x="1374600" y="332395"/>
                    </a:cubicBezTo>
                    <a:cubicBezTo>
                      <a:pt x="1374052" y="339244"/>
                      <a:pt x="1386997" y="348558"/>
                      <a:pt x="1382476" y="349654"/>
                    </a:cubicBezTo>
                    <a:cubicBezTo>
                      <a:pt x="1377408" y="351092"/>
                      <a:pt x="1368916" y="349654"/>
                      <a:pt x="1369464" y="355613"/>
                    </a:cubicBezTo>
                    <a:cubicBezTo>
                      <a:pt x="1370012" y="361571"/>
                      <a:pt x="1373984" y="364927"/>
                      <a:pt x="1379326" y="366365"/>
                    </a:cubicBezTo>
                    <a:cubicBezTo>
                      <a:pt x="1384668" y="367804"/>
                      <a:pt x="1387545" y="370064"/>
                      <a:pt x="1383846" y="372598"/>
                    </a:cubicBezTo>
                    <a:cubicBezTo>
                      <a:pt x="1380148" y="375132"/>
                      <a:pt x="1370559" y="376570"/>
                      <a:pt x="1371450" y="380542"/>
                    </a:cubicBezTo>
                    <a:cubicBezTo>
                      <a:pt x="1372272" y="384515"/>
                      <a:pt x="1379326" y="409102"/>
                      <a:pt x="1387545" y="409924"/>
                    </a:cubicBezTo>
                    <a:cubicBezTo>
                      <a:pt x="1395763" y="410746"/>
                      <a:pt x="1393161" y="408486"/>
                      <a:pt x="1401927" y="408212"/>
                    </a:cubicBezTo>
                    <a:cubicBezTo>
                      <a:pt x="1410694" y="407938"/>
                      <a:pt x="1413502" y="411020"/>
                      <a:pt x="1419460" y="411020"/>
                    </a:cubicBezTo>
                    <a:cubicBezTo>
                      <a:pt x="1425419" y="411020"/>
                      <a:pt x="1430213" y="410472"/>
                      <a:pt x="1433295" y="407595"/>
                    </a:cubicBezTo>
                    <a:cubicBezTo>
                      <a:pt x="1436377" y="404787"/>
                      <a:pt x="1431583" y="399103"/>
                      <a:pt x="1436993" y="398281"/>
                    </a:cubicBezTo>
                    <a:cubicBezTo>
                      <a:pt x="1442336" y="397459"/>
                      <a:pt x="1443226" y="403623"/>
                      <a:pt x="1451102" y="403623"/>
                    </a:cubicBezTo>
                    <a:cubicBezTo>
                      <a:pt x="1458978" y="403623"/>
                      <a:pt x="1473429" y="400541"/>
                      <a:pt x="1476237" y="396295"/>
                    </a:cubicBezTo>
                    <a:cubicBezTo>
                      <a:pt x="1479045" y="392049"/>
                      <a:pt x="1495140" y="358147"/>
                      <a:pt x="1499661" y="345408"/>
                    </a:cubicBezTo>
                    <a:cubicBezTo>
                      <a:pt x="1504181" y="332669"/>
                      <a:pt x="1512399" y="328491"/>
                      <a:pt x="1505893" y="326779"/>
                    </a:cubicBezTo>
                    <a:cubicBezTo>
                      <a:pt x="1499387" y="325067"/>
                      <a:pt x="1486648" y="325067"/>
                      <a:pt x="1473977" y="322806"/>
                    </a:cubicBezTo>
                    <a:cubicBezTo>
                      <a:pt x="1461375" y="320478"/>
                      <a:pt x="1448089" y="324998"/>
                      <a:pt x="1437473" y="324382"/>
                    </a:cubicBezTo>
                    <a:lnTo>
                      <a:pt x="1437473" y="32438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E38F20AC-C68D-4140-817A-13A5DCAA655E}"/>
                  </a:ext>
                </a:extLst>
              </p:cNvPr>
              <p:cNvSpPr/>
              <p:nvPr/>
            </p:nvSpPr>
            <p:spPr>
              <a:xfrm>
                <a:off x="4784489" y="1114348"/>
                <a:ext cx="164373" cy="212315"/>
              </a:xfrm>
              <a:custGeom>
                <a:avLst/>
                <a:gdLst>
                  <a:gd name="connsiteX0" fmla="*/ 37563 w 164372"/>
                  <a:gd name="connsiteY0" fmla="*/ 922 h 212314"/>
                  <a:gd name="connsiteX1" fmla="*/ 54617 w 164372"/>
                  <a:gd name="connsiteY1" fmla="*/ 9003 h 212314"/>
                  <a:gd name="connsiteX2" fmla="*/ 74684 w 164372"/>
                  <a:gd name="connsiteY2" fmla="*/ 14071 h 212314"/>
                  <a:gd name="connsiteX3" fmla="*/ 99888 w 164372"/>
                  <a:gd name="connsiteY3" fmla="*/ 24482 h 212314"/>
                  <a:gd name="connsiteX4" fmla="*/ 124612 w 164372"/>
                  <a:gd name="connsiteY4" fmla="*/ 47083 h 212314"/>
                  <a:gd name="connsiteX5" fmla="*/ 126461 w 164372"/>
                  <a:gd name="connsiteY5" fmla="*/ 60233 h 212314"/>
                  <a:gd name="connsiteX6" fmla="*/ 139200 w 164372"/>
                  <a:gd name="connsiteY6" fmla="*/ 57973 h 212314"/>
                  <a:gd name="connsiteX7" fmla="*/ 144337 w 164372"/>
                  <a:gd name="connsiteY7" fmla="*/ 71328 h 212314"/>
                  <a:gd name="connsiteX8" fmla="*/ 145159 w 164372"/>
                  <a:gd name="connsiteY8" fmla="*/ 85300 h 212314"/>
                  <a:gd name="connsiteX9" fmla="*/ 156048 w 164372"/>
                  <a:gd name="connsiteY9" fmla="*/ 76670 h 212314"/>
                  <a:gd name="connsiteX10" fmla="*/ 156733 w 164372"/>
                  <a:gd name="connsiteY10" fmla="*/ 66945 h 212314"/>
                  <a:gd name="connsiteX11" fmla="*/ 167349 w 164372"/>
                  <a:gd name="connsiteY11" fmla="*/ 76396 h 212314"/>
                  <a:gd name="connsiteX12" fmla="*/ 166801 w 164372"/>
                  <a:gd name="connsiteY12" fmla="*/ 87971 h 212314"/>
                  <a:gd name="connsiteX13" fmla="*/ 166801 w 164372"/>
                  <a:gd name="connsiteY13" fmla="*/ 88450 h 212314"/>
                  <a:gd name="connsiteX14" fmla="*/ 160843 w 164372"/>
                  <a:gd name="connsiteY14" fmla="*/ 107490 h 212314"/>
                  <a:gd name="connsiteX15" fmla="*/ 139474 w 164372"/>
                  <a:gd name="connsiteY15" fmla="*/ 136666 h 212314"/>
                  <a:gd name="connsiteX16" fmla="*/ 128722 w 164372"/>
                  <a:gd name="connsiteY16" fmla="*/ 150501 h 212314"/>
                  <a:gd name="connsiteX17" fmla="*/ 114613 w 164372"/>
                  <a:gd name="connsiteY17" fmla="*/ 178992 h 212314"/>
                  <a:gd name="connsiteX18" fmla="*/ 106189 w 164372"/>
                  <a:gd name="connsiteY18" fmla="*/ 196525 h 212314"/>
                  <a:gd name="connsiteX19" fmla="*/ 102696 w 164372"/>
                  <a:gd name="connsiteY19" fmla="*/ 199881 h 212314"/>
                  <a:gd name="connsiteX20" fmla="*/ 91190 w 164372"/>
                  <a:gd name="connsiteY20" fmla="*/ 208511 h 212314"/>
                  <a:gd name="connsiteX21" fmla="*/ 81875 w 164372"/>
                  <a:gd name="connsiteY21" fmla="*/ 210634 h 212314"/>
                  <a:gd name="connsiteX22" fmla="*/ 76944 w 164372"/>
                  <a:gd name="connsiteY22" fmla="*/ 210908 h 212314"/>
                  <a:gd name="connsiteX23" fmla="*/ 76807 w 164372"/>
                  <a:gd name="connsiteY23" fmla="*/ 209333 h 212314"/>
                  <a:gd name="connsiteX24" fmla="*/ 63931 w 164372"/>
                  <a:gd name="connsiteY24" fmla="*/ 201046 h 212314"/>
                  <a:gd name="connsiteX25" fmla="*/ 40577 w 164372"/>
                  <a:gd name="connsiteY25" fmla="*/ 207621 h 212314"/>
                  <a:gd name="connsiteX26" fmla="*/ 24550 w 164372"/>
                  <a:gd name="connsiteY26" fmla="*/ 212278 h 212314"/>
                  <a:gd name="connsiteX27" fmla="*/ 13181 w 164372"/>
                  <a:gd name="connsiteY27" fmla="*/ 210497 h 212314"/>
                  <a:gd name="connsiteX28" fmla="*/ 922 w 164372"/>
                  <a:gd name="connsiteY28" fmla="*/ 204675 h 212314"/>
                  <a:gd name="connsiteX29" fmla="*/ 13660 w 164372"/>
                  <a:gd name="connsiteY29" fmla="*/ 187964 h 212314"/>
                  <a:gd name="connsiteX30" fmla="*/ 21263 w 164372"/>
                  <a:gd name="connsiteY30" fmla="*/ 173034 h 212314"/>
                  <a:gd name="connsiteX31" fmla="*/ 26331 w 164372"/>
                  <a:gd name="connsiteY31" fmla="*/ 157692 h 212314"/>
                  <a:gd name="connsiteX32" fmla="*/ 25578 w 164372"/>
                  <a:gd name="connsiteY32" fmla="*/ 117832 h 212314"/>
                  <a:gd name="connsiteX33" fmla="*/ 20235 w 164372"/>
                  <a:gd name="connsiteY33" fmla="*/ 90642 h 212314"/>
                  <a:gd name="connsiteX34" fmla="*/ 11195 w 164372"/>
                  <a:gd name="connsiteY34" fmla="*/ 74616 h 212314"/>
                  <a:gd name="connsiteX35" fmla="*/ 7360 w 164372"/>
                  <a:gd name="connsiteY35" fmla="*/ 67561 h 212314"/>
                  <a:gd name="connsiteX36" fmla="*/ 7907 w 164372"/>
                  <a:gd name="connsiteY36" fmla="*/ 53589 h 212314"/>
                  <a:gd name="connsiteX37" fmla="*/ 10852 w 164372"/>
                  <a:gd name="connsiteY37" fmla="*/ 42494 h 212314"/>
                  <a:gd name="connsiteX38" fmla="*/ 19756 w 164372"/>
                  <a:gd name="connsiteY38" fmla="*/ 33728 h 212314"/>
                  <a:gd name="connsiteX39" fmla="*/ 28659 w 164372"/>
                  <a:gd name="connsiteY39" fmla="*/ 24687 h 212314"/>
                  <a:gd name="connsiteX40" fmla="*/ 34618 w 164372"/>
                  <a:gd name="connsiteY40" fmla="*/ 9346 h 212314"/>
                  <a:gd name="connsiteX41" fmla="*/ 37563 w 164372"/>
                  <a:gd name="connsiteY41" fmla="*/ 922 h 212314"/>
                  <a:gd name="connsiteX42" fmla="*/ 37563 w 164372"/>
                  <a:gd name="connsiteY42" fmla="*/ 922 h 21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4372" h="212314">
                    <a:moveTo>
                      <a:pt x="37563" y="922"/>
                    </a:moveTo>
                    <a:cubicBezTo>
                      <a:pt x="43316" y="3250"/>
                      <a:pt x="49343" y="6058"/>
                      <a:pt x="54617" y="9003"/>
                    </a:cubicBezTo>
                    <a:cubicBezTo>
                      <a:pt x="64821" y="14825"/>
                      <a:pt x="71876" y="14071"/>
                      <a:pt x="74684" y="14071"/>
                    </a:cubicBezTo>
                    <a:cubicBezTo>
                      <a:pt x="77492" y="14071"/>
                      <a:pt x="91121" y="19482"/>
                      <a:pt x="99888" y="24482"/>
                    </a:cubicBezTo>
                    <a:cubicBezTo>
                      <a:pt x="108654" y="29413"/>
                      <a:pt x="120914" y="41878"/>
                      <a:pt x="124612" y="47083"/>
                    </a:cubicBezTo>
                    <a:cubicBezTo>
                      <a:pt x="128311" y="52288"/>
                      <a:pt x="119407" y="56260"/>
                      <a:pt x="126461" y="60233"/>
                    </a:cubicBezTo>
                    <a:cubicBezTo>
                      <a:pt x="133516" y="64205"/>
                      <a:pt x="134064" y="56260"/>
                      <a:pt x="139200" y="57973"/>
                    </a:cubicBezTo>
                    <a:cubicBezTo>
                      <a:pt x="144268" y="59685"/>
                      <a:pt x="144337" y="69479"/>
                      <a:pt x="144337" y="71328"/>
                    </a:cubicBezTo>
                    <a:cubicBezTo>
                      <a:pt x="144337" y="73177"/>
                      <a:pt x="139817" y="83177"/>
                      <a:pt x="145159" y="85300"/>
                    </a:cubicBezTo>
                    <a:cubicBezTo>
                      <a:pt x="150501" y="87423"/>
                      <a:pt x="156048" y="80232"/>
                      <a:pt x="156048" y="76670"/>
                    </a:cubicBezTo>
                    <a:cubicBezTo>
                      <a:pt x="156048" y="73109"/>
                      <a:pt x="154473" y="69616"/>
                      <a:pt x="156733" y="66945"/>
                    </a:cubicBezTo>
                    <a:cubicBezTo>
                      <a:pt x="158993" y="64274"/>
                      <a:pt x="167212" y="72424"/>
                      <a:pt x="167349" y="76396"/>
                    </a:cubicBezTo>
                    <a:cubicBezTo>
                      <a:pt x="167486" y="80369"/>
                      <a:pt x="166801" y="83861"/>
                      <a:pt x="166801" y="87971"/>
                    </a:cubicBezTo>
                    <a:lnTo>
                      <a:pt x="166801" y="88450"/>
                    </a:lnTo>
                    <a:cubicBezTo>
                      <a:pt x="164541" y="95847"/>
                      <a:pt x="162007" y="103997"/>
                      <a:pt x="160843" y="107490"/>
                    </a:cubicBezTo>
                    <a:cubicBezTo>
                      <a:pt x="159541" y="111325"/>
                      <a:pt x="148652" y="125092"/>
                      <a:pt x="139474" y="136666"/>
                    </a:cubicBezTo>
                    <a:cubicBezTo>
                      <a:pt x="135091" y="142145"/>
                      <a:pt x="131119" y="147213"/>
                      <a:pt x="128722" y="150501"/>
                    </a:cubicBezTo>
                    <a:cubicBezTo>
                      <a:pt x="124407" y="156391"/>
                      <a:pt x="119201" y="168445"/>
                      <a:pt x="114613" y="178992"/>
                    </a:cubicBezTo>
                    <a:cubicBezTo>
                      <a:pt x="110846" y="187759"/>
                      <a:pt x="107490" y="195361"/>
                      <a:pt x="106189" y="196525"/>
                    </a:cubicBezTo>
                    <a:cubicBezTo>
                      <a:pt x="105093" y="197416"/>
                      <a:pt x="103929" y="198580"/>
                      <a:pt x="102696" y="199881"/>
                    </a:cubicBezTo>
                    <a:cubicBezTo>
                      <a:pt x="99340" y="203237"/>
                      <a:pt x="95230" y="207347"/>
                      <a:pt x="91190" y="208511"/>
                    </a:cubicBezTo>
                    <a:cubicBezTo>
                      <a:pt x="87902" y="209401"/>
                      <a:pt x="84615" y="210223"/>
                      <a:pt x="81875" y="210634"/>
                    </a:cubicBezTo>
                    <a:cubicBezTo>
                      <a:pt x="79684" y="210976"/>
                      <a:pt x="77903" y="211113"/>
                      <a:pt x="76944" y="210908"/>
                    </a:cubicBezTo>
                    <a:cubicBezTo>
                      <a:pt x="76396" y="210771"/>
                      <a:pt x="77218" y="210292"/>
                      <a:pt x="76807" y="209333"/>
                    </a:cubicBezTo>
                    <a:cubicBezTo>
                      <a:pt x="75026" y="205018"/>
                      <a:pt x="72629" y="199128"/>
                      <a:pt x="63931" y="201046"/>
                    </a:cubicBezTo>
                    <a:cubicBezTo>
                      <a:pt x="58315" y="202278"/>
                      <a:pt x="49069" y="205086"/>
                      <a:pt x="40577" y="207621"/>
                    </a:cubicBezTo>
                    <a:cubicBezTo>
                      <a:pt x="34139" y="209538"/>
                      <a:pt x="28180" y="211387"/>
                      <a:pt x="24550" y="212278"/>
                    </a:cubicBezTo>
                    <a:cubicBezTo>
                      <a:pt x="21742" y="212963"/>
                      <a:pt x="17496" y="212072"/>
                      <a:pt x="13181" y="210497"/>
                    </a:cubicBezTo>
                    <a:cubicBezTo>
                      <a:pt x="8592" y="208853"/>
                      <a:pt x="4141" y="206593"/>
                      <a:pt x="922" y="204675"/>
                    </a:cubicBezTo>
                    <a:cubicBezTo>
                      <a:pt x="4209" y="201183"/>
                      <a:pt x="10236" y="194265"/>
                      <a:pt x="13660" y="187964"/>
                    </a:cubicBezTo>
                    <a:cubicBezTo>
                      <a:pt x="15989" y="183649"/>
                      <a:pt x="18866" y="178307"/>
                      <a:pt x="21263" y="173034"/>
                    </a:cubicBezTo>
                    <a:cubicBezTo>
                      <a:pt x="23728" y="167555"/>
                      <a:pt x="25783" y="162075"/>
                      <a:pt x="26331" y="157692"/>
                    </a:cubicBezTo>
                    <a:cubicBezTo>
                      <a:pt x="27016" y="152693"/>
                      <a:pt x="27084" y="134475"/>
                      <a:pt x="25578" y="117832"/>
                    </a:cubicBezTo>
                    <a:cubicBezTo>
                      <a:pt x="24619" y="106805"/>
                      <a:pt x="22906" y="96395"/>
                      <a:pt x="20235" y="90642"/>
                    </a:cubicBezTo>
                    <a:cubicBezTo>
                      <a:pt x="16811" y="83177"/>
                      <a:pt x="13592" y="78314"/>
                      <a:pt x="11195" y="74616"/>
                    </a:cubicBezTo>
                    <a:cubicBezTo>
                      <a:pt x="9209" y="71602"/>
                      <a:pt x="7770" y="69410"/>
                      <a:pt x="7360" y="67561"/>
                    </a:cubicBezTo>
                    <a:cubicBezTo>
                      <a:pt x="6880" y="65164"/>
                      <a:pt x="7086" y="59274"/>
                      <a:pt x="7907" y="53589"/>
                    </a:cubicBezTo>
                    <a:cubicBezTo>
                      <a:pt x="8592" y="48864"/>
                      <a:pt x="9620" y="44412"/>
                      <a:pt x="10852" y="42494"/>
                    </a:cubicBezTo>
                    <a:cubicBezTo>
                      <a:pt x="12291" y="40303"/>
                      <a:pt x="16058" y="36947"/>
                      <a:pt x="19756" y="33728"/>
                    </a:cubicBezTo>
                    <a:cubicBezTo>
                      <a:pt x="23660" y="30303"/>
                      <a:pt x="27358" y="27016"/>
                      <a:pt x="28659" y="24687"/>
                    </a:cubicBezTo>
                    <a:cubicBezTo>
                      <a:pt x="29755" y="22633"/>
                      <a:pt x="32221" y="16126"/>
                      <a:pt x="34618" y="9346"/>
                    </a:cubicBezTo>
                    <a:cubicBezTo>
                      <a:pt x="35714" y="6469"/>
                      <a:pt x="36673" y="3524"/>
                      <a:pt x="37563" y="922"/>
                    </a:cubicBezTo>
                    <a:lnTo>
                      <a:pt x="37563" y="92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DE7E7D17-9E06-488A-BC88-525A293636FB}"/>
                  </a:ext>
                </a:extLst>
              </p:cNvPr>
              <p:cNvSpPr/>
              <p:nvPr/>
            </p:nvSpPr>
            <p:spPr>
              <a:xfrm>
                <a:off x="4579204" y="1101335"/>
                <a:ext cx="232861" cy="239710"/>
              </a:xfrm>
              <a:custGeom>
                <a:avLst/>
                <a:gdLst>
                  <a:gd name="connsiteX0" fmla="*/ 48408 w 232861"/>
                  <a:gd name="connsiteY0" fmla="*/ 20372 h 239710"/>
                  <a:gd name="connsiteX1" fmla="*/ 56627 w 232861"/>
                  <a:gd name="connsiteY1" fmla="*/ 5921 h 239710"/>
                  <a:gd name="connsiteX2" fmla="*/ 78680 w 232861"/>
                  <a:gd name="connsiteY2" fmla="*/ 2497 h 239710"/>
                  <a:gd name="connsiteX3" fmla="*/ 96214 w 232861"/>
                  <a:gd name="connsiteY3" fmla="*/ 10099 h 239710"/>
                  <a:gd name="connsiteX4" fmla="*/ 122239 w 232861"/>
                  <a:gd name="connsiteY4" fmla="*/ 20304 h 239710"/>
                  <a:gd name="connsiteX5" fmla="*/ 127581 w 232861"/>
                  <a:gd name="connsiteY5" fmla="*/ 4483 h 239710"/>
                  <a:gd name="connsiteX6" fmla="*/ 152648 w 232861"/>
                  <a:gd name="connsiteY6" fmla="*/ 4825 h 239710"/>
                  <a:gd name="connsiteX7" fmla="*/ 168606 w 232861"/>
                  <a:gd name="connsiteY7" fmla="*/ 13044 h 239710"/>
                  <a:gd name="connsiteX8" fmla="*/ 172031 w 232861"/>
                  <a:gd name="connsiteY8" fmla="*/ 1470 h 239710"/>
                  <a:gd name="connsiteX9" fmla="*/ 195933 w 232861"/>
                  <a:gd name="connsiteY9" fmla="*/ 2771 h 239710"/>
                  <a:gd name="connsiteX10" fmla="*/ 228260 w 232861"/>
                  <a:gd name="connsiteY10" fmla="*/ 8866 h 239710"/>
                  <a:gd name="connsiteX11" fmla="*/ 237643 w 232861"/>
                  <a:gd name="connsiteY11" fmla="*/ 11948 h 239710"/>
                  <a:gd name="connsiteX12" fmla="*/ 234766 w 232861"/>
                  <a:gd name="connsiteY12" fmla="*/ 20509 h 239710"/>
                  <a:gd name="connsiteX13" fmla="*/ 229150 w 232861"/>
                  <a:gd name="connsiteY13" fmla="*/ 34961 h 239710"/>
                  <a:gd name="connsiteX14" fmla="*/ 221479 w 232861"/>
                  <a:gd name="connsiteY14" fmla="*/ 42494 h 239710"/>
                  <a:gd name="connsiteX15" fmla="*/ 211548 w 232861"/>
                  <a:gd name="connsiteY15" fmla="*/ 52425 h 239710"/>
                  <a:gd name="connsiteX16" fmla="*/ 207782 w 232861"/>
                  <a:gd name="connsiteY16" fmla="*/ 65780 h 239710"/>
                  <a:gd name="connsiteX17" fmla="*/ 207302 w 232861"/>
                  <a:gd name="connsiteY17" fmla="*/ 81738 h 239710"/>
                  <a:gd name="connsiteX18" fmla="*/ 211891 w 232861"/>
                  <a:gd name="connsiteY18" fmla="*/ 90710 h 239710"/>
                  <a:gd name="connsiteX19" fmla="*/ 220589 w 232861"/>
                  <a:gd name="connsiteY19" fmla="*/ 106052 h 239710"/>
                  <a:gd name="connsiteX20" fmla="*/ 225383 w 232861"/>
                  <a:gd name="connsiteY20" fmla="*/ 131393 h 239710"/>
                  <a:gd name="connsiteX21" fmla="*/ 226137 w 232861"/>
                  <a:gd name="connsiteY21" fmla="*/ 170020 h 239710"/>
                  <a:gd name="connsiteX22" fmla="*/ 221479 w 232861"/>
                  <a:gd name="connsiteY22" fmla="*/ 183718 h 239710"/>
                  <a:gd name="connsiteX23" fmla="*/ 214082 w 232861"/>
                  <a:gd name="connsiteY23" fmla="*/ 198306 h 239710"/>
                  <a:gd name="connsiteX24" fmla="*/ 201686 w 232861"/>
                  <a:gd name="connsiteY24" fmla="*/ 214332 h 239710"/>
                  <a:gd name="connsiteX25" fmla="*/ 200316 w 232861"/>
                  <a:gd name="connsiteY25" fmla="*/ 213100 h 239710"/>
                  <a:gd name="connsiteX26" fmla="*/ 200316 w 232861"/>
                  <a:gd name="connsiteY26" fmla="*/ 213100 h 239710"/>
                  <a:gd name="connsiteX27" fmla="*/ 175523 w 232861"/>
                  <a:gd name="connsiteY27" fmla="*/ 198306 h 239710"/>
                  <a:gd name="connsiteX28" fmla="*/ 162853 w 232861"/>
                  <a:gd name="connsiteY28" fmla="*/ 201594 h 239710"/>
                  <a:gd name="connsiteX29" fmla="*/ 146279 w 232861"/>
                  <a:gd name="connsiteY29" fmla="*/ 206114 h 239710"/>
                  <a:gd name="connsiteX30" fmla="*/ 129088 w 232861"/>
                  <a:gd name="connsiteY30" fmla="*/ 203648 h 239710"/>
                  <a:gd name="connsiteX31" fmla="*/ 121828 w 232861"/>
                  <a:gd name="connsiteY31" fmla="*/ 201867 h 239710"/>
                  <a:gd name="connsiteX32" fmla="*/ 113747 w 232861"/>
                  <a:gd name="connsiteY32" fmla="*/ 208374 h 239710"/>
                  <a:gd name="connsiteX33" fmla="*/ 111897 w 232861"/>
                  <a:gd name="connsiteY33" fmla="*/ 220017 h 239710"/>
                  <a:gd name="connsiteX34" fmla="*/ 115322 w 232861"/>
                  <a:gd name="connsiteY34" fmla="*/ 232413 h 239710"/>
                  <a:gd name="connsiteX35" fmla="*/ 116828 w 232861"/>
                  <a:gd name="connsiteY35" fmla="*/ 238988 h 239710"/>
                  <a:gd name="connsiteX36" fmla="*/ 103816 w 232861"/>
                  <a:gd name="connsiteY36" fmla="*/ 238988 h 239710"/>
                  <a:gd name="connsiteX37" fmla="*/ 92378 w 232861"/>
                  <a:gd name="connsiteY37" fmla="*/ 237208 h 239710"/>
                  <a:gd name="connsiteX38" fmla="*/ 75667 w 232861"/>
                  <a:gd name="connsiteY38" fmla="*/ 225633 h 239710"/>
                  <a:gd name="connsiteX39" fmla="*/ 70462 w 232861"/>
                  <a:gd name="connsiteY39" fmla="*/ 219538 h 239710"/>
                  <a:gd name="connsiteX40" fmla="*/ 56969 w 232861"/>
                  <a:gd name="connsiteY40" fmla="*/ 197964 h 239710"/>
                  <a:gd name="connsiteX41" fmla="*/ 56969 w 232861"/>
                  <a:gd name="connsiteY41" fmla="*/ 197964 h 239710"/>
                  <a:gd name="connsiteX42" fmla="*/ 49093 w 232861"/>
                  <a:gd name="connsiteY42" fmla="*/ 184540 h 239710"/>
                  <a:gd name="connsiteX43" fmla="*/ 45874 w 232861"/>
                  <a:gd name="connsiteY43" fmla="*/ 172760 h 239710"/>
                  <a:gd name="connsiteX44" fmla="*/ 42244 w 232861"/>
                  <a:gd name="connsiteY44" fmla="*/ 158583 h 239710"/>
                  <a:gd name="connsiteX45" fmla="*/ 28615 w 232861"/>
                  <a:gd name="connsiteY45" fmla="*/ 152967 h 239710"/>
                  <a:gd name="connsiteX46" fmla="*/ 22314 w 232861"/>
                  <a:gd name="connsiteY46" fmla="*/ 152145 h 239710"/>
                  <a:gd name="connsiteX47" fmla="*/ 16835 w 232861"/>
                  <a:gd name="connsiteY47" fmla="*/ 143447 h 239710"/>
                  <a:gd name="connsiteX48" fmla="*/ 14233 w 232861"/>
                  <a:gd name="connsiteY48" fmla="*/ 137762 h 239710"/>
                  <a:gd name="connsiteX49" fmla="*/ 14233 w 232861"/>
                  <a:gd name="connsiteY49" fmla="*/ 137762 h 239710"/>
                  <a:gd name="connsiteX50" fmla="*/ 12931 w 232861"/>
                  <a:gd name="connsiteY50" fmla="*/ 135365 h 239710"/>
                  <a:gd name="connsiteX51" fmla="*/ 1014 w 232861"/>
                  <a:gd name="connsiteY51" fmla="*/ 107422 h 239710"/>
                  <a:gd name="connsiteX52" fmla="*/ 7726 w 232861"/>
                  <a:gd name="connsiteY52" fmla="*/ 94888 h 239710"/>
                  <a:gd name="connsiteX53" fmla="*/ 9164 w 232861"/>
                  <a:gd name="connsiteY53" fmla="*/ 92560 h 239710"/>
                  <a:gd name="connsiteX54" fmla="*/ 11493 w 232861"/>
                  <a:gd name="connsiteY54" fmla="*/ 78999 h 239710"/>
                  <a:gd name="connsiteX55" fmla="*/ 13342 w 232861"/>
                  <a:gd name="connsiteY55" fmla="*/ 66123 h 239710"/>
                  <a:gd name="connsiteX56" fmla="*/ 27382 w 232861"/>
                  <a:gd name="connsiteY56" fmla="*/ 64342 h 239710"/>
                  <a:gd name="connsiteX57" fmla="*/ 41833 w 232861"/>
                  <a:gd name="connsiteY57" fmla="*/ 60986 h 239710"/>
                  <a:gd name="connsiteX58" fmla="*/ 45395 w 232861"/>
                  <a:gd name="connsiteY58" fmla="*/ 35782 h 239710"/>
                  <a:gd name="connsiteX59" fmla="*/ 45532 w 232861"/>
                  <a:gd name="connsiteY59" fmla="*/ 34002 h 239710"/>
                  <a:gd name="connsiteX60" fmla="*/ 48408 w 232861"/>
                  <a:gd name="connsiteY60" fmla="*/ 20372 h 239710"/>
                  <a:gd name="connsiteX61" fmla="*/ 48408 w 232861"/>
                  <a:gd name="connsiteY61" fmla="*/ 20372 h 23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2861" h="239710">
                    <a:moveTo>
                      <a:pt x="48408" y="20372"/>
                    </a:moveTo>
                    <a:cubicBezTo>
                      <a:pt x="51970" y="17427"/>
                      <a:pt x="54024" y="8250"/>
                      <a:pt x="56627" y="5921"/>
                    </a:cubicBezTo>
                    <a:cubicBezTo>
                      <a:pt x="60051" y="2839"/>
                      <a:pt x="72722" y="237"/>
                      <a:pt x="78680" y="2497"/>
                    </a:cubicBezTo>
                    <a:cubicBezTo>
                      <a:pt x="84639" y="4757"/>
                      <a:pt x="91145" y="7839"/>
                      <a:pt x="96214" y="10099"/>
                    </a:cubicBezTo>
                    <a:cubicBezTo>
                      <a:pt x="101282" y="12359"/>
                      <a:pt x="119363" y="25372"/>
                      <a:pt x="122239" y="20304"/>
                    </a:cubicBezTo>
                    <a:cubicBezTo>
                      <a:pt x="125047" y="15236"/>
                      <a:pt x="124773" y="7291"/>
                      <a:pt x="127581" y="4483"/>
                    </a:cubicBezTo>
                    <a:cubicBezTo>
                      <a:pt x="130389" y="1675"/>
                      <a:pt x="146005" y="4825"/>
                      <a:pt x="152648" y="4825"/>
                    </a:cubicBezTo>
                    <a:cubicBezTo>
                      <a:pt x="159292" y="4825"/>
                      <a:pt x="161689" y="15304"/>
                      <a:pt x="168606" y="13044"/>
                    </a:cubicBezTo>
                    <a:cubicBezTo>
                      <a:pt x="175523" y="10784"/>
                      <a:pt x="165798" y="3045"/>
                      <a:pt x="172031" y="1470"/>
                    </a:cubicBezTo>
                    <a:cubicBezTo>
                      <a:pt x="178263" y="-106"/>
                      <a:pt x="184016" y="2154"/>
                      <a:pt x="195933" y="2771"/>
                    </a:cubicBezTo>
                    <a:cubicBezTo>
                      <a:pt x="207782" y="3319"/>
                      <a:pt x="219835" y="6469"/>
                      <a:pt x="228260" y="8866"/>
                    </a:cubicBezTo>
                    <a:cubicBezTo>
                      <a:pt x="230999" y="9620"/>
                      <a:pt x="234218" y="10715"/>
                      <a:pt x="237643" y="11948"/>
                    </a:cubicBezTo>
                    <a:cubicBezTo>
                      <a:pt x="236752" y="14619"/>
                      <a:pt x="235725" y="17633"/>
                      <a:pt x="234766" y="20509"/>
                    </a:cubicBezTo>
                    <a:cubicBezTo>
                      <a:pt x="232437" y="27016"/>
                      <a:pt x="230109" y="33180"/>
                      <a:pt x="229150" y="34961"/>
                    </a:cubicBezTo>
                    <a:cubicBezTo>
                      <a:pt x="228328" y="36467"/>
                      <a:pt x="224972" y="39412"/>
                      <a:pt x="221479" y="42494"/>
                    </a:cubicBezTo>
                    <a:cubicBezTo>
                      <a:pt x="217507" y="45987"/>
                      <a:pt x="213398" y="49617"/>
                      <a:pt x="211548" y="52425"/>
                    </a:cubicBezTo>
                    <a:cubicBezTo>
                      <a:pt x="209836" y="55028"/>
                      <a:pt x="208535" y="60370"/>
                      <a:pt x="207782" y="65780"/>
                    </a:cubicBezTo>
                    <a:cubicBezTo>
                      <a:pt x="206891" y="72081"/>
                      <a:pt x="206617" y="78793"/>
                      <a:pt x="207302" y="81738"/>
                    </a:cubicBezTo>
                    <a:cubicBezTo>
                      <a:pt x="207919" y="84615"/>
                      <a:pt x="209562" y="87149"/>
                      <a:pt x="211891" y="90710"/>
                    </a:cubicBezTo>
                    <a:cubicBezTo>
                      <a:pt x="214219" y="94272"/>
                      <a:pt x="217301" y="98997"/>
                      <a:pt x="220589" y="106052"/>
                    </a:cubicBezTo>
                    <a:cubicBezTo>
                      <a:pt x="222986" y="111188"/>
                      <a:pt x="224493" y="120914"/>
                      <a:pt x="225383" y="131393"/>
                    </a:cubicBezTo>
                    <a:cubicBezTo>
                      <a:pt x="226821" y="147624"/>
                      <a:pt x="226753" y="165226"/>
                      <a:pt x="226137" y="170020"/>
                    </a:cubicBezTo>
                    <a:cubicBezTo>
                      <a:pt x="225657" y="173719"/>
                      <a:pt x="223808" y="178718"/>
                      <a:pt x="221479" y="183718"/>
                    </a:cubicBezTo>
                    <a:cubicBezTo>
                      <a:pt x="219151" y="188923"/>
                      <a:pt x="216343" y="194128"/>
                      <a:pt x="214082" y="198306"/>
                    </a:cubicBezTo>
                    <a:cubicBezTo>
                      <a:pt x="210795" y="204333"/>
                      <a:pt x="204631" y="211250"/>
                      <a:pt x="201686" y="214332"/>
                    </a:cubicBezTo>
                    <a:lnTo>
                      <a:pt x="200316" y="213100"/>
                    </a:lnTo>
                    <a:lnTo>
                      <a:pt x="200316" y="213100"/>
                    </a:lnTo>
                    <a:cubicBezTo>
                      <a:pt x="194495" y="207894"/>
                      <a:pt x="183742" y="198306"/>
                      <a:pt x="175523" y="198306"/>
                    </a:cubicBezTo>
                    <a:cubicBezTo>
                      <a:pt x="171003" y="198306"/>
                      <a:pt x="167236" y="199813"/>
                      <a:pt x="162853" y="201594"/>
                    </a:cubicBezTo>
                    <a:cubicBezTo>
                      <a:pt x="158470" y="203374"/>
                      <a:pt x="153333" y="205429"/>
                      <a:pt x="146279" y="206114"/>
                    </a:cubicBezTo>
                    <a:cubicBezTo>
                      <a:pt x="137923" y="206936"/>
                      <a:pt x="132923" y="205086"/>
                      <a:pt x="129088" y="203648"/>
                    </a:cubicBezTo>
                    <a:cubicBezTo>
                      <a:pt x="126485" y="202689"/>
                      <a:pt x="124362" y="201867"/>
                      <a:pt x="121828" y="201867"/>
                    </a:cubicBezTo>
                    <a:cubicBezTo>
                      <a:pt x="117513" y="201867"/>
                      <a:pt x="115116" y="204401"/>
                      <a:pt x="113747" y="208374"/>
                    </a:cubicBezTo>
                    <a:cubicBezTo>
                      <a:pt x="112651" y="211524"/>
                      <a:pt x="112308" y="215565"/>
                      <a:pt x="111897" y="220017"/>
                    </a:cubicBezTo>
                    <a:cubicBezTo>
                      <a:pt x="111555" y="224469"/>
                      <a:pt x="113541" y="228647"/>
                      <a:pt x="115322" y="232413"/>
                    </a:cubicBezTo>
                    <a:cubicBezTo>
                      <a:pt x="116828" y="235564"/>
                      <a:pt x="118130" y="238303"/>
                      <a:pt x="116828" y="238988"/>
                    </a:cubicBezTo>
                    <a:cubicBezTo>
                      <a:pt x="113473" y="240838"/>
                      <a:pt x="109569" y="240153"/>
                      <a:pt x="103816" y="238988"/>
                    </a:cubicBezTo>
                    <a:cubicBezTo>
                      <a:pt x="100597" y="238372"/>
                      <a:pt x="96898" y="237687"/>
                      <a:pt x="92378" y="237208"/>
                    </a:cubicBezTo>
                    <a:cubicBezTo>
                      <a:pt x="83817" y="236317"/>
                      <a:pt x="79571" y="230701"/>
                      <a:pt x="75667" y="225633"/>
                    </a:cubicBezTo>
                    <a:cubicBezTo>
                      <a:pt x="74023" y="223441"/>
                      <a:pt x="72379" y="221318"/>
                      <a:pt x="70462" y="219538"/>
                    </a:cubicBezTo>
                    <a:cubicBezTo>
                      <a:pt x="66969" y="216250"/>
                      <a:pt x="61558" y="206456"/>
                      <a:pt x="56969" y="197964"/>
                    </a:cubicBezTo>
                    <a:lnTo>
                      <a:pt x="56969" y="197964"/>
                    </a:lnTo>
                    <a:cubicBezTo>
                      <a:pt x="53819" y="192211"/>
                      <a:pt x="51011" y="187074"/>
                      <a:pt x="49093" y="184540"/>
                    </a:cubicBezTo>
                    <a:cubicBezTo>
                      <a:pt x="47176" y="182006"/>
                      <a:pt x="46559" y="177485"/>
                      <a:pt x="45874" y="172760"/>
                    </a:cubicBezTo>
                    <a:cubicBezTo>
                      <a:pt x="45189" y="167829"/>
                      <a:pt x="44504" y="162760"/>
                      <a:pt x="42244" y="158583"/>
                    </a:cubicBezTo>
                    <a:cubicBezTo>
                      <a:pt x="38957" y="152556"/>
                      <a:pt x="33683" y="152761"/>
                      <a:pt x="28615" y="152967"/>
                    </a:cubicBezTo>
                    <a:cubicBezTo>
                      <a:pt x="26081" y="153035"/>
                      <a:pt x="23547" y="153172"/>
                      <a:pt x="22314" y="152145"/>
                    </a:cubicBezTo>
                    <a:cubicBezTo>
                      <a:pt x="19506" y="149816"/>
                      <a:pt x="18273" y="146803"/>
                      <a:pt x="16835" y="143447"/>
                    </a:cubicBezTo>
                    <a:cubicBezTo>
                      <a:pt x="16082" y="141666"/>
                      <a:pt x="15328" y="139748"/>
                      <a:pt x="14233" y="137762"/>
                    </a:cubicBezTo>
                    <a:lnTo>
                      <a:pt x="14233" y="137762"/>
                    </a:lnTo>
                    <a:lnTo>
                      <a:pt x="12931" y="135365"/>
                    </a:lnTo>
                    <a:cubicBezTo>
                      <a:pt x="8822" y="127763"/>
                      <a:pt x="-82" y="111325"/>
                      <a:pt x="1014" y="107422"/>
                    </a:cubicBezTo>
                    <a:cubicBezTo>
                      <a:pt x="2178" y="103381"/>
                      <a:pt x="5603" y="98107"/>
                      <a:pt x="7726" y="94888"/>
                    </a:cubicBezTo>
                    <a:cubicBezTo>
                      <a:pt x="8274" y="94066"/>
                      <a:pt x="8753" y="93313"/>
                      <a:pt x="9164" y="92560"/>
                    </a:cubicBezTo>
                    <a:cubicBezTo>
                      <a:pt x="10260" y="90710"/>
                      <a:pt x="10877" y="84957"/>
                      <a:pt x="11493" y="78999"/>
                    </a:cubicBezTo>
                    <a:cubicBezTo>
                      <a:pt x="12041" y="73520"/>
                      <a:pt x="12657" y="67904"/>
                      <a:pt x="13342" y="66123"/>
                    </a:cubicBezTo>
                    <a:cubicBezTo>
                      <a:pt x="13685" y="65370"/>
                      <a:pt x="20876" y="64822"/>
                      <a:pt x="27382" y="64342"/>
                    </a:cubicBezTo>
                    <a:cubicBezTo>
                      <a:pt x="34026" y="63863"/>
                      <a:pt x="40190" y="63383"/>
                      <a:pt x="41833" y="60986"/>
                    </a:cubicBezTo>
                    <a:cubicBezTo>
                      <a:pt x="44025" y="57767"/>
                      <a:pt x="44984" y="42768"/>
                      <a:pt x="45395" y="35782"/>
                    </a:cubicBezTo>
                    <a:lnTo>
                      <a:pt x="45532" y="34002"/>
                    </a:lnTo>
                    <a:cubicBezTo>
                      <a:pt x="45737" y="30783"/>
                      <a:pt x="47107" y="25372"/>
                      <a:pt x="48408" y="20372"/>
                    </a:cubicBezTo>
                    <a:lnTo>
                      <a:pt x="48408" y="2037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EF9ED745-F101-4F80-875A-D0F6CC669135}"/>
                  </a:ext>
                </a:extLst>
              </p:cNvPr>
              <p:cNvSpPr/>
              <p:nvPr/>
            </p:nvSpPr>
            <p:spPr>
              <a:xfrm>
                <a:off x="4382528" y="962646"/>
                <a:ext cx="273955" cy="417781"/>
              </a:xfrm>
              <a:custGeom>
                <a:avLst/>
                <a:gdLst>
                  <a:gd name="connsiteX0" fmla="*/ 92355 w 273954"/>
                  <a:gd name="connsiteY0" fmla="*/ 922 h 417780"/>
                  <a:gd name="connsiteX1" fmla="*/ 94889 w 273954"/>
                  <a:gd name="connsiteY1" fmla="*/ 2154 h 417780"/>
                  <a:gd name="connsiteX2" fmla="*/ 127215 w 273954"/>
                  <a:gd name="connsiteY2" fmla="*/ 15715 h 417780"/>
                  <a:gd name="connsiteX3" fmla="*/ 151460 w 273954"/>
                  <a:gd name="connsiteY3" fmla="*/ 36125 h 417780"/>
                  <a:gd name="connsiteX4" fmla="*/ 167281 w 273954"/>
                  <a:gd name="connsiteY4" fmla="*/ 55370 h 417780"/>
                  <a:gd name="connsiteX5" fmla="*/ 168103 w 273954"/>
                  <a:gd name="connsiteY5" fmla="*/ 69479 h 417780"/>
                  <a:gd name="connsiteX6" fmla="*/ 164062 w 273954"/>
                  <a:gd name="connsiteY6" fmla="*/ 84272 h 417780"/>
                  <a:gd name="connsiteX7" fmla="*/ 158857 w 273954"/>
                  <a:gd name="connsiteY7" fmla="*/ 104750 h 417780"/>
                  <a:gd name="connsiteX8" fmla="*/ 160980 w 273954"/>
                  <a:gd name="connsiteY8" fmla="*/ 117489 h 417780"/>
                  <a:gd name="connsiteX9" fmla="*/ 169610 w 273954"/>
                  <a:gd name="connsiteY9" fmla="*/ 92765 h 417780"/>
                  <a:gd name="connsiteX10" fmla="*/ 179198 w 273954"/>
                  <a:gd name="connsiteY10" fmla="*/ 86943 h 417780"/>
                  <a:gd name="connsiteX11" fmla="*/ 188376 w 273954"/>
                  <a:gd name="connsiteY11" fmla="*/ 93587 h 417780"/>
                  <a:gd name="connsiteX12" fmla="*/ 199265 w 273954"/>
                  <a:gd name="connsiteY12" fmla="*/ 93861 h 417780"/>
                  <a:gd name="connsiteX13" fmla="*/ 217620 w 273954"/>
                  <a:gd name="connsiteY13" fmla="*/ 113791 h 417780"/>
                  <a:gd name="connsiteX14" fmla="*/ 224127 w 273954"/>
                  <a:gd name="connsiteY14" fmla="*/ 126187 h 417780"/>
                  <a:gd name="connsiteX15" fmla="*/ 236866 w 273954"/>
                  <a:gd name="connsiteY15" fmla="*/ 128174 h 417780"/>
                  <a:gd name="connsiteX16" fmla="*/ 241660 w 273954"/>
                  <a:gd name="connsiteY16" fmla="*/ 139200 h 417780"/>
                  <a:gd name="connsiteX17" fmla="*/ 239468 w 273954"/>
                  <a:gd name="connsiteY17" fmla="*/ 158172 h 417780"/>
                  <a:gd name="connsiteX18" fmla="*/ 236592 w 273954"/>
                  <a:gd name="connsiteY18" fmla="*/ 172075 h 417780"/>
                  <a:gd name="connsiteX19" fmla="*/ 236592 w 273954"/>
                  <a:gd name="connsiteY19" fmla="*/ 172075 h 417780"/>
                  <a:gd name="connsiteX20" fmla="*/ 236455 w 273954"/>
                  <a:gd name="connsiteY20" fmla="*/ 173856 h 417780"/>
                  <a:gd name="connsiteX21" fmla="*/ 233852 w 273954"/>
                  <a:gd name="connsiteY21" fmla="*/ 196251 h 417780"/>
                  <a:gd name="connsiteX22" fmla="*/ 223647 w 273954"/>
                  <a:gd name="connsiteY22" fmla="*/ 197142 h 417780"/>
                  <a:gd name="connsiteX23" fmla="*/ 204813 w 273954"/>
                  <a:gd name="connsiteY23" fmla="*/ 202415 h 417780"/>
                  <a:gd name="connsiteX24" fmla="*/ 202553 w 273954"/>
                  <a:gd name="connsiteY24" fmla="*/ 216866 h 417780"/>
                  <a:gd name="connsiteX25" fmla="*/ 201046 w 273954"/>
                  <a:gd name="connsiteY25" fmla="*/ 228099 h 417780"/>
                  <a:gd name="connsiteX26" fmla="*/ 199676 w 273954"/>
                  <a:gd name="connsiteY26" fmla="*/ 230222 h 417780"/>
                  <a:gd name="connsiteX27" fmla="*/ 192280 w 273954"/>
                  <a:gd name="connsiteY27" fmla="*/ 244330 h 417780"/>
                  <a:gd name="connsiteX28" fmla="*/ 204608 w 273954"/>
                  <a:gd name="connsiteY28" fmla="*/ 276520 h 417780"/>
                  <a:gd name="connsiteX29" fmla="*/ 205909 w 273954"/>
                  <a:gd name="connsiteY29" fmla="*/ 278986 h 417780"/>
                  <a:gd name="connsiteX30" fmla="*/ 208237 w 273954"/>
                  <a:gd name="connsiteY30" fmla="*/ 284191 h 417780"/>
                  <a:gd name="connsiteX31" fmla="*/ 215292 w 273954"/>
                  <a:gd name="connsiteY31" fmla="*/ 295081 h 417780"/>
                  <a:gd name="connsiteX32" fmla="*/ 225360 w 273954"/>
                  <a:gd name="connsiteY32" fmla="*/ 297204 h 417780"/>
                  <a:gd name="connsiteX33" fmla="*/ 233852 w 273954"/>
                  <a:gd name="connsiteY33" fmla="*/ 299875 h 417780"/>
                  <a:gd name="connsiteX34" fmla="*/ 236866 w 273954"/>
                  <a:gd name="connsiteY34" fmla="*/ 312134 h 417780"/>
                  <a:gd name="connsiteX35" fmla="*/ 241180 w 273954"/>
                  <a:gd name="connsiteY35" fmla="*/ 326585 h 417780"/>
                  <a:gd name="connsiteX36" fmla="*/ 248646 w 273954"/>
                  <a:gd name="connsiteY36" fmla="*/ 339256 h 417780"/>
                  <a:gd name="connsiteX37" fmla="*/ 248646 w 273954"/>
                  <a:gd name="connsiteY37" fmla="*/ 339256 h 417780"/>
                  <a:gd name="connsiteX38" fmla="*/ 263234 w 273954"/>
                  <a:gd name="connsiteY38" fmla="*/ 362199 h 417780"/>
                  <a:gd name="connsiteX39" fmla="*/ 267823 w 273954"/>
                  <a:gd name="connsiteY39" fmla="*/ 367610 h 417780"/>
                  <a:gd name="connsiteX40" fmla="*/ 274808 w 273954"/>
                  <a:gd name="connsiteY40" fmla="*/ 375555 h 417780"/>
                  <a:gd name="connsiteX41" fmla="*/ 270425 w 273954"/>
                  <a:gd name="connsiteY41" fmla="*/ 377609 h 417780"/>
                  <a:gd name="connsiteX42" fmla="*/ 268850 w 273954"/>
                  <a:gd name="connsiteY42" fmla="*/ 377815 h 417780"/>
                  <a:gd name="connsiteX43" fmla="*/ 268850 w 273954"/>
                  <a:gd name="connsiteY43" fmla="*/ 377815 h 417780"/>
                  <a:gd name="connsiteX44" fmla="*/ 259741 w 273954"/>
                  <a:gd name="connsiteY44" fmla="*/ 378157 h 417780"/>
                  <a:gd name="connsiteX45" fmla="*/ 253371 w 273954"/>
                  <a:gd name="connsiteY45" fmla="*/ 375007 h 417780"/>
                  <a:gd name="connsiteX46" fmla="*/ 248783 w 273954"/>
                  <a:gd name="connsiteY46" fmla="*/ 372336 h 417780"/>
                  <a:gd name="connsiteX47" fmla="*/ 248783 w 273954"/>
                  <a:gd name="connsiteY47" fmla="*/ 372336 h 417780"/>
                  <a:gd name="connsiteX48" fmla="*/ 238784 w 273954"/>
                  <a:gd name="connsiteY48" fmla="*/ 373432 h 417780"/>
                  <a:gd name="connsiteX49" fmla="*/ 231387 w 273954"/>
                  <a:gd name="connsiteY49" fmla="*/ 375966 h 417780"/>
                  <a:gd name="connsiteX50" fmla="*/ 229264 w 273954"/>
                  <a:gd name="connsiteY50" fmla="*/ 379733 h 417780"/>
                  <a:gd name="connsiteX51" fmla="*/ 221867 w 273954"/>
                  <a:gd name="connsiteY51" fmla="*/ 390348 h 417780"/>
                  <a:gd name="connsiteX52" fmla="*/ 185773 w 273954"/>
                  <a:gd name="connsiteY52" fmla="*/ 397677 h 417780"/>
                  <a:gd name="connsiteX53" fmla="*/ 162967 w 273954"/>
                  <a:gd name="connsiteY53" fmla="*/ 402060 h 417780"/>
                  <a:gd name="connsiteX54" fmla="*/ 162008 w 273954"/>
                  <a:gd name="connsiteY54" fmla="*/ 412196 h 417780"/>
                  <a:gd name="connsiteX55" fmla="*/ 163446 w 273954"/>
                  <a:gd name="connsiteY55" fmla="*/ 415210 h 417780"/>
                  <a:gd name="connsiteX56" fmla="*/ 153789 w 273954"/>
                  <a:gd name="connsiteY56" fmla="*/ 418634 h 417780"/>
                  <a:gd name="connsiteX57" fmla="*/ 148858 w 273954"/>
                  <a:gd name="connsiteY57" fmla="*/ 417881 h 417780"/>
                  <a:gd name="connsiteX58" fmla="*/ 130503 w 273954"/>
                  <a:gd name="connsiteY58" fmla="*/ 409525 h 417780"/>
                  <a:gd name="connsiteX59" fmla="*/ 130160 w 273954"/>
                  <a:gd name="connsiteY59" fmla="*/ 409457 h 417780"/>
                  <a:gd name="connsiteX60" fmla="*/ 125846 w 273954"/>
                  <a:gd name="connsiteY60" fmla="*/ 405073 h 417780"/>
                  <a:gd name="connsiteX61" fmla="*/ 121736 w 273954"/>
                  <a:gd name="connsiteY61" fmla="*/ 398635 h 417780"/>
                  <a:gd name="connsiteX62" fmla="*/ 109819 w 273954"/>
                  <a:gd name="connsiteY62" fmla="*/ 390006 h 417780"/>
                  <a:gd name="connsiteX63" fmla="*/ 98519 w 273954"/>
                  <a:gd name="connsiteY63" fmla="*/ 381582 h 417780"/>
                  <a:gd name="connsiteX64" fmla="*/ 98587 w 273954"/>
                  <a:gd name="connsiteY64" fmla="*/ 371719 h 417780"/>
                  <a:gd name="connsiteX65" fmla="*/ 98998 w 273954"/>
                  <a:gd name="connsiteY65" fmla="*/ 359391 h 417780"/>
                  <a:gd name="connsiteX66" fmla="*/ 92766 w 273954"/>
                  <a:gd name="connsiteY66" fmla="*/ 350899 h 417780"/>
                  <a:gd name="connsiteX67" fmla="*/ 90779 w 273954"/>
                  <a:gd name="connsiteY67" fmla="*/ 349940 h 417780"/>
                  <a:gd name="connsiteX68" fmla="*/ 90779 w 273954"/>
                  <a:gd name="connsiteY68" fmla="*/ 349940 h 417780"/>
                  <a:gd name="connsiteX69" fmla="*/ 87013 w 273954"/>
                  <a:gd name="connsiteY69" fmla="*/ 340009 h 417780"/>
                  <a:gd name="connsiteX70" fmla="*/ 87013 w 273954"/>
                  <a:gd name="connsiteY70" fmla="*/ 340009 h 417780"/>
                  <a:gd name="connsiteX71" fmla="*/ 84547 w 273954"/>
                  <a:gd name="connsiteY71" fmla="*/ 325695 h 417780"/>
                  <a:gd name="connsiteX72" fmla="*/ 90300 w 273954"/>
                  <a:gd name="connsiteY72" fmla="*/ 303984 h 417780"/>
                  <a:gd name="connsiteX73" fmla="*/ 96190 w 273954"/>
                  <a:gd name="connsiteY73" fmla="*/ 281040 h 417780"/>
                  <a:gd name="connsiteX74" fmla="*/ 102628 w 273954"/>
                  <a:gd name="connsiteY74" fmla="*/ 271246 h 417780"/>
                  <a:gd name="connsiteX75" fmla="*/ 107080 w 273954"/>
                  <a:gd name="connsiteY75" fmla="*/ 263781 h 417780"/>
                  <a:gd name="connsiteX76" fmla="*/ 102628 w 273954"/>
                  <a:gd name="connsiteY76" fmla="*/ 254878 h 417780"/>
                  <a:gd name="connsiteX77" fmla="*/ 98313 w 273954"/>
                  <a:gd name="connsiteY77" fmla="*/ 247686 h 417780"/>
                  <a:gd name="connsiteX78" fmla="*/ 98313 w 273954"/>
                  <a:gd name="connsiteY78" fmla="*/ 247686 h 417780"/>
                  <a:gd name="connsiteX79" fmla="*/ 98450 w 273954"/>
                  <a:gd name="connsiteY79" fmla="*/ 240495 h 417780"/>
                  <a:gd name="connsiteX80" fmla="*/ 98656 w 273954"/>
                  <a:gd name="connsiteY80" fmla="*/ 231591 h 417780"/>
                  <a:gd name="connsiteX81" fmla="*/ 81876 w 273954"/>
                  <a:gd name="connsiteY81" fmla="*/ 223647 h 417780"/>
                  <a:gd name="connsiteX82" fmla="*/ 74685 w 273954"/>
                  <a:gd name="connsiteY82" fmla="*/ 221661 h 417780"/>
                  <a:gd name="connsiteX83" fmla="*/ 78314 w 273954"/>
                  <a:gd name="connsiteY83" fmla="*/ 210908 h 417780"/>
                  <a:gd name="connsiteX84" fmla="*/ 80438 w 273954"/>
                  <a:gd name="connsiteY84" fmla="*/ 204675 h 417780"/>
                  <a:gd name="connsiteX85" fmla="*/ 80438 w 273954"/>
                  <a:gd name="connsiteY85" fmla="*/ 204675 h 417780"/>
                  <a:gd name="connsiteX86" fmla="*/ 80780 w 273954"/>
                  <a:gd name="connsiteY86" fmla="*/ 194334 h 417780"/>
                  <a:gd name="connsiteX87" fmla="*/ 78794 w 273954"/>
                  <a:gd name="connsiteY87" fmla="*/ 186389 h 417780"/>
                  <a:gd name="connsiteX88" fmla="*/ 78794 w 273954"/>
                  <a:gd name="connsiteY88" fmla="*/ 186389 h 417780"/>
                  <a:gd name="connsiteX89" fmla="*/ 69685 w 273954"/>
                  <a:gd name="connsiteY89" fmla="*/ 180157 h 417780"/>
                  <a:gd name="connsiteX90" fmla="*/ 59138 w 273954"/>
                  <a:gd name="connsiteY90" fmla="*/ 178239 h 417780"/>
                  <a:gd name="connsiteX91" fmla="*/ 54275 w 273954"/>
                  <a:gd name="connsiteY91" fmla="*/ 178787 h 417780"/>
                  <a:gd name="connsiteX92" fmla="*/ 33865 w 273954"/>
                  <a:gd name="connsiteY92" fmla="*/ 181732 h 417780"/>
                  <a:gd name="connsiteX93" fmla="*/ 12497 w 273954"/>
                  <a:gd name="connsiteY93" fmla="*/ 157966 h 417780"/>
                  <a:gd name="connsiteX94" fmla="*/ 922 w 273954"/>
                  <a:gd name="connsiteY94" fmla="*/ 146186 h 417780"/>
                  <a:gd name="connsiteX95" fmla="*/ 5374 w 273954"/>
                  <a:gd name="connsiteY95" fmla="*/ 137009 h 417780"/>
                  <a:gd name="connsiteX96" fmla="*/ 9963 w 273954"/>
                  <a:gd name="connsiteY96" fmla="*/ 131461 h 417780"/>
                  <a:gd name="connsiteX97" fmla="*/ 13250 w 273954"/>
                  <a:gd name="connsiteY97" fmla="*/ 114270 h 417780"/>
                  <a:gd name="connsiteX98" fmla="*/ 15031 w 273954"/>
                  <a:gd name="connsiteY98" fmla="*/ 97217 h 417780"/>
                  <a:gd name="connsiteX99" fmla="*/ 35783 w 273954"/>
                  <a:gd name="connsiteY99" fmla="*/ 92902 h 417780"/>
                  <a:gd name="connsiteX100" fmla="*/ 57083 w 273954"/>
                  <a:gd name="connsiteY100" fmla="*/ 88245 h 417780"/>
                  <a:gd name="connsiteX101" fmla="*/ 61535 w 273954"/>
                  <a:gd name="connsiteY101" fmla="*/ 82355 h 417780"/>
                  <a:gd name="connsiteX102" fmla="*/ 62425 w 273954"/>
                  <a:gd name="connsiteY102" fmla="*/ 75848 h 417780"/>
                  <a:gd name="connsiteX103" fmla="*/ 60644 w 273954"/>
                  <a:gd name="connsiteY103" fmla="*/ 70438 h 417780"/>
                  <a:gd name="connsiteX104" fmla="*/ 58179 w 273954"/>
                  <a:gd name="connsiteY104" fmla="*/ 68451 h 417780"/>
                  <a:gd name="connsiteX105" fmla="*/ 58179 w 273954"/>
                  <a:gd name="connsiteY105" fmla="*/ 68451 h 417780"/>
                  <a:gd name="connsiteX106" fmla="*/ 52700 w 273954"/>
                  <a:gd name="connsiteY106" fmla="*/ 68383 h 417780"/>
                  <a:gd name="connsiteX107" fmla="*/ 45645 w 273954"/>
                  <a:gd name="connsiteY107" fmla="*/ 66876 h 417780"/>
                  <a:gd name="connsiteX108" fmla="*/ 43728 w 273954"/>
                  <a:gd name="connsiteY108" fmla="*/ 62424 h 417780"/>
                  <a:gd name="connsiteX109" fmla="*/ 40577 w 273954"/>
                  <a:gd name="connsiteY109" fmla="*/ 48727 h 417780"/>
                  <a:gd name="connsiteX110" fmla="*/ 43180 w 273954"/>
                  <a:gd name="connsiteY110" fmla="*/ 42220 h 417780"/>
                  <a:gd name="connsiteX111" fmla="*/ 48385 w 273954"/>
                  <a:gd name="connsiteY111" fmla="*/ 32563 h 417780"/>
                  <a:gd name="connsiteX112" fmla="*/ 54686 w 273954"/>
                  <a:gd name="connsiteY112" fmla="*/ 30988 h 417780"/>
                  <a:gd name="connsiteX113" fmla="*/ 66055 w 273954"/>
                  <a:gd name="connsiteY113" fmla="*/ 27016 h 417780"/>
                  <a:gd name="connsiteX114" fmla="*/ 86944 w 273954"/>
                  <a:gd name="connsiteY114" fmla="*/ 6469 h 417780"/>
                  <a:gd name="connsiteX115" fmla="*/ 92355 w 273954"/>
                  <a:gd name="connsiteY115" fmla="*/ 922 h 417780"/>
                  <a:gd name="connsiteX116" fmla="*/ 92355 w 273954"/>
                  <a:gd name="connsiteY116" fmla="*/ 922 h 4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73954" h="417780">
                    <a:moveTo>
                      <a:pt x="92355" y="922"/>
                    </a:moveTo>
                    <a:cubicBezTo>
                      <a:pt x="93245" y="1401"/>
                      <a:pt x="94067" y="1812"/>
                      <a:pt x="94889" y="2154"/>
                    </a:cubicBezTo>
                    <a:cubicBezTo>
                      <a:pt x="103929" y="6401"/>
                      <a:pt x="117353" y="11469"/>
                      <a:pt x="127215" y="15715"/>
                    </a:cubicBezTo>
                    <a:cubicBezTo>
                      <a:pt x="137078" y="19961"/>
                      <a:pt x="146187" y="27358"/>
                      <a:pt x="151460" y="36125"/>
                    </a:cubicBezTo>
                    <a:cubicBezTo>
                      <a:pt x="156665" y="44891"/>
                      <a:pt x="166322" y="51261"/>
                      <a:pt x="167281" y="55370"/>
                    </a:cubicBezTo>
                    <a:cubicBezTo>
                      <a:pt x="168240" y="59479"/>
                      <a:pt x="168583" y="66123"/>
                      <a:pt x="168103" y="69479"/>
                    </a:cubicBezTo>
                    <a:cubicBezTo>
                      <a:pt x="167692" y="72903"/>
                      <a:pt x="166460" y="80026"/>
                      <a:pt x="164062" y="84272"/>
                    </a:cubicBezTo>
                    <a:cubicBezTo>
                      <a:pt x="161665" y="88519"/>
                      <a:pt x="159405" y="97696"/>
                      <a:pt x="158857" y="104750"/>
                    </a:cubicBezTo>
                    <a:cubicBezTo>
                      <a:pt x="158309" y="111805"/>
                      <a:pt x="157282" y="118585"/>
                      <a:pt x="160980" y="117489"/>
                    </a:cubicBezTo>
                    <a:cubicBezTo>
                      <a:pt x="164679" y="116325"/>
                      <a:pt x="166665" y="96463"/>
                      <a:pt x="169610" y="92765"/>
                    </a:cubicBezTo>
                    <a:cubicBezTo>
                      <a:pt x="172555" y="89067"/>
                      <a:pt x="174404" y="85163"/>
                      <a:pt x="179198" y="86943"/>
                    </a:cubicBezTo>
                    <a:cubicBezTo>
                      <a:pt x="183993" y="88793"/>
                      <a:pt x="183034" y="94272"/>
                      <a:pt x="188376" y="93587"/>
                    </a:cubicBezTo>
                    <a:cubicBezTo>
                      <a:pt x="193718" y="92902"/>
                      <a:pt x="191458" y="88108"/>
                      <a:pt x="199265" y="93861"/>
                    </a:cubicBezTo>
                    <a:cubicBezTo>
                      <a:pt x="207005" y="99682"/>
                      <a:pt x="214538" y="108106"/>
                      <a:pt x="217620" y="113791"/>
                    </a:cubicBezTo>
                    <a:cubicBezTo>
                      <a:pt x="220702" y="119476"/>
                      <a:pt x="214196" y="124270"/>
                      <a:pt x="224127" y="126187"/>
                    </a:cubicBezTo>
                    <a:cubicBezTo>
                      <a:pt x="233989" y="128174"/>
                      <a:pt x="233441" y="124749"/>
                      <a:pt x="236866" y="128174"/>
                    </a:cubicBezTo>
                    <a:cubicBezTo>
                      <a:pt x="240290" y="131598"/>
                      <a:pt x="241386" y="132694"/>
                      <a:pt x="241660" y="139200"/>
                    </a:cubicBezTo>
                    <a:cubicBezTo>
                      <a:pt x="241934" y="144953"/>
                      <a:pt x="236386" y="153994"/>
                      <a:pt x="239468" y="158172"/>
                    </a:cubicBezTo>
                    <a:cubicBezTo>
                      <a:pt x="238167" y="163308"/>
                      <a:pt x="236797" y="168719"/>
                      <a:pt x="236592" y="172075"/>
                    </a:cubicBezTo>
                    <a:lnTo>
                      <a:pt x="236592" y="172075"/>
                    </a:lnTo>
                    <a:lnTo>
                      <a:pt x="236455" y="173856"/>
                    </a:lnTo>
                    <a:cubicBezTo>
                      <a:pt x="236044" y="180362"/>
                      <a:pt x="235222" y="194334"/>
                      <a:pt x="233852" y="196251"/>
                    </a:cubicBezTo>
                    <a:cubicBezTo>
                      <a:pt x="233784" y="196388"/>
                      <a:pt x="228921" y="196731"/>
                      <a:pt x="223647" y="197142"/>
                    </a:cubicBezTo>
                    <a:cubicBezTo>
                      <a:pt x="215429" y="197758"/>
                      <a:pt x="206457" y="198443"/>
                      <a:pt x="204813" y="202415"/>
                    </a:cubicBezTo>
                    <a:cubicBezTo>
                      <a:pt x="203786" y="204881"/>
                      <a:pt x="203169" y="211045"/>
                      <a:pt x="202553" y="216866"/>
                    </a:cubicBezTo>
                    <a:cubicBezTo>
                      <a:pt x="202005" y="222209"/>
                      <a:pt x="201526" y="227277"/>
                      <a:pt x="201046" y="228099"/>
                    </a:cubicBezTo>
                    <a:cubicBezTo>
                      <a:pt x="200841" y="228509"/>
                      <a:pt x="200293" y="229263"/>
                      <a:pt x="199676" y="230222"/>
                    </a:cubicBezTo>
                    <a:cubicBezTo>
                      <a:pt x="197348" y="233783"/>
                      <a:pt x="193649" y="239468"/>
                      <a:pt x="192280" y="244330"/>
                    </a:cubicBezTo>
                    <a:cubicBezTo>
                      <a:pt x="190567" y="250494"/>
                      <a:pt x="200156" y="268301"/>
                      <a:pt x="204608" y="276520"/>
                    </a:cubicBezTo>
                    <a:lnTo>
                      <a:pt x="205909" y="278986"/>
                    </a:lnTo>
                    <a:cubicBezTo>
                      <a:pt x="206868" y="280766"/>
                      <a:pt x="207553" y="282547"/>
                      <a:pt x="208237" y="284191"/>
                    </a:cubicBezTo>
                    <a:cubicBezTo>
                      <a:pt x="209881" y="288232"/>
                      <a:pt x="211388" y="291862"/>
                      <a:pt x="215292" y="295081"/>
                    </a:cubicBezTo>
                    <a:cubicBezTo>
                      <a:pt x="218237" y="297478"/>
                      <a:pt x="221730" y="297341"/>
                      <a:pt x="225360" y="297204"/>
                    </a:cubicBezTo>
                    <a:cubicBezTo>
                      <a:pt x="228716" y="297067"/>
                      <a:pt x="232208" y="296930"/>
                      <a:pt x="233852" y="299875"/>
                    </a:cubicBezTo>
                    <a:cubicBezTo>
                      <a:pt x="235633" y="303162"/>
                      <a:pt x="236249" y="307682"/>
                      <a:pt x="236866" y="312134"/>
                    </a:cubicBezTo>
                    <a:cubicBezTo>
                      <a:pt x="237619" y="317613"/>
                      <a:pt x="238304" y="322887"/>
                      <a:pt x="241180" y="326585"/>
                    </a:cubicBezTo>
                    <a:cubicBezTo>
                      <a:pt x="242893" y="328777"/>
                      <a:pt x="245564" y="333777"/>
                      <a:pt x="248646" y="339256"/>
                    </a:cubicBezTo>
                    <a:lnTo>
                      <a:pt x="248646" y="339256"/>
                    </a:lnTo>
                    <a:cubicBezTo>
                      <a:pt x="253509" y="348091"/>
                      <a:pt x="259056" y="358227"/>
                      <a:pt x="263234" y="362199"/>
                    </a:cubicBezTo>
                    <a:cubicBezTo>
                      <a:pt x="264809" y="363706"/>
                      <a:pt x="266316" y="365624"/>
                      <a:pt x="267823" y="367610"/>
                    </a:cubicBezTo>
                    <a:cubicBezTo>
                      <a:pt x="269877" y="370281"/>
                      <a:pt x="272069" y="373158"/>
                      <a:pt x="274808" y="375555"/>
                    </a:cubicBezTo>
                    <a:cubicBezTo>
                      <a:pt x="273028" y="376582"/>
                      <a:pt x="271042" y="377609"/>
                      <a:pt x="270425" y="377609"/>
                    </a:cubicBezTo>
                    <a:cubicBezTo>
                      <a:pt x="269877" y="377678"/>
                      <a:pt x="269398" y="377746"/>
                      <a:pt x="268850" y="377815"/>
                    </a:cubicBezTo>
                    <a:lnTo>
                      <a:pt x="268850" y="377815"/>
                    </a:lnTo>
                    <a:cubicBezTo>
                      <a:pt x="267206" y="378020"/>
                      <a:pt x="265015" y="378294"/>
                      <a:pt x="259741" y="378157"/>
                    </a:cubicBezTo>
                    <a:cubicBezTo>
                      <a:pt x="256454" y="378089"/>
                      <a:pt x="254673" y="376308"/>
                      <a:pt x="253371" y="375007"/>
                    </a:cubicBezTo>
                    <a:cubicBezTo>
                      <a:pt x="251933" y="373637"/>
                      <a:pt x="250769" y="372473"/>
                      <a:pt x="248783" y="372336"/>
                    </a:cubicBezTo>
                    <a:lnTo>
                      <a:pt x="248783" y="372336"/>
                    </a:lnTo>
                    <a:cubicBezTo>
                      <a:pt x="247139" y="372199"/>
                      <a:pt x="242619" y="372678"/>
                      <a:pt x="238784" y="373432"/>
                    </a:cubicBezTo>
                    <a:cubicBezTo>
                      <a:pt x="235496" y="374048"/>
                      <a:pt x="232482" y="374938"/>
                      <a:pt x="231387" y="375966"/>
                    </a:cubicBezTo>
                    <a:cubicBezTo>
                      <a:pt x="230633" y="376719"/>
                      <a:pt x="230017" y="378020"/>
                      <a:pt x="229264" y="379733"/>
                    </a:cubicBezTo>
                    <a:cubicBezTo>
                      <a:pt x="227894" y="382883"/>
                      <a:pt x="225634" y="387814"/>
                      <a:pt x="221867" y="390348"/>
                    </a:cubicBezTo>
                    <a:cubicBezTo>
                      <a:pt x="218648" y="392471"/>
                      <a:pt x="200772" y="395279"/>
                      <a:pt x="185773" y="397677"/>
                    </a:cubicBezTo>
                    <a:cubicBezTo>
                      <a:pt x="174747" y="399389"/>
                      <a:pt x="165227" y="400896"/>
                      <a:pt x="162967" y="402060"/>
                    </a:cubicBezTo>
                    <a:cubicBezTo>
                      <a:pt x="158309" y="404525"/>
                      <a:pt x="160158" y="408292"/>
                      <a:pt x="162008" y="412196"/>
                    </a:cubicBezTo>
                    <a:lnTo>
                      <a:pt x="163446" y="415210"/>
                    </a:lnTo>
                    <a:cubicBezTo>
                      <a:pt x="161665" y="416579"/>
                      <a:pt x="157556" y="418155"/>
                      <a:pt x="153789" y="418634"/>
                    </a:cubicBezTo>
                    <a:cubicBezTo>
                      <a:pt x="151529" y="418908"/>
                      <a:pt x="149543" y="418771"/>
                      <a:pt x="148858" y="417881"/>
                    </a:cubicBezTo>
                    <a:cubicBezTo>
                      <a:pt x="144954" y="412950"/>
                      <a:pt x="136872" y="411032"/>
                      <a:pt x="130503" y="409525"/>
                    </a:cubicBezTo>
                    <a:lnTo>
                      <a:pt x="130160" y="409457"/>
                    </a:lnTo>
                    <a:cubicBezTo>
                      <a:pt x="127763" y="408909"/>
                      <a:pt x="126873" y="407265"/>
                      <a:pt x="125846" y="405073"/>
                    </a:cubicBezTo>
                    <a:cubicBezTo>
                      <a:pt x="124887" y="403156"/>
                      <a:pt x="123791" y="400964"/>
                      <a:pt x="121736" y="398635"/>
                    </a:cubicBezTo>
                    <a:cubicBezTo>
                      <a:pt x="119339" y="395896"/>
                      <a:pt x="114545" y="392951"/>
                      <a:pt x="109819" y="390006"/>
                    </a:cubicBezTo>
                    <a:cubicBezTo>
                      <a:pt x="104614" y="386787"/>
                      <a:pt x="99340" y="383568"/>
                      <a:pt x="98519" y="381582"/>
                    </a:cubicBezTo>
                    <a:cubicBezTo>
                      <a:pt x="97628" y="379527"/>
                      <a:pt x="98108" y="375760"/>
                      <a:pt x="98587" y="371719"/>
                    </a:cubicBezTo>
                    <a:cubicBezTo>
                      <a:pt x="99066" y="367747"/>
                      <a:pt x="99546" y="363501"/>
                      <a:pt x="98998" y="359391"/>
                    </a:cubicBezTo>
                    <a:cubicBezTo>
                      <a:pt x="98039" y="352269"/>
                      <a:pt x="95642" y="351652"/>
                      <a:pt x="92766" y="350899"/>
                    </a:cubicBezTo>
                    <a:cubicBezTo>
                      <a:pt x="92081" y="350693"/>
                      <a:pt x="91327" y="350556"/>
                      <a:pt x="90779" y="349940"/>
                    </a:cubicBezTo>
                    <a:lnTo>
                      <a:pt x="90779" y="349940"/>
                    </a:lnTo>
                    <a:cubicBezTo>
                      <a:pt x="89684" y="348844"/>
                      <a:pt x="88245" y="344666"/>
                      <a:pt x="87013" y="340009"/>
                    </a:cubicBezTo>
                    <a:lnTo>
                      <a:pt x="87013" y="340009"/>
                    </a:lnTo>
                    <a:cubicBezTo>
                      <a:pt x="85506" y="334256"/>
                      <a:pt x="84341" y="328092"/>
                      <a:pt x="84547" y="325695"/>
                    </a:cubicBezTo>
                    <a:cubicBezTo>
                      <a:pt x="84684" y="323572"/>
                      <a:pt x="87492" y="313709"/>
                      <a:pt x="90300" y="303984"/>
                    </a:cubicBezTo>
                    <a:cubicBezTo>
                      <a:pt x="93245" y="293642"/>
                      <a:pt x="96190" y="283369"/>
                      <a:pt x="96190" y="281040"/>
                    </a:cubicBezTo>
                    <a:cubicBezTo>
                      <a:pt x="96190" y="279671"/>
                      <a:pt x="99751" y="275013"/>
                      <a:pt x="102628" y="271246"/>
                    </a:cubicBezTo>
                    <a:cubicBezTo>
                      <a:pt x="105094" y="268096"/>
                      <a:pt x="107080" y="265425"/>
                      <a:pt x="107080" y="263781"/>
                    </a:cubicBezTo>
                    <a:cubicBezTo>
                      <a:pt x="107080" y="262000"/>
                      <a:pt x="104957" y="258645"/>
                      <a:pt x="102628" y="254878"/>
                    </a:cubicBezTo>
                    <a:cubicBezTo>
                      <a:pt x="101053" y="252344"/>
                      <a:pt x="99340" y="249672"/>
                      <a:pt x="98313" y="247686"/>
                    </a:cubicBezTo>
                    <a:lnTo>
                      <a:pt x="98313" y="247686"/>
                    </a:lnTo>
                    <a:cubicBezTo>
                      <a:pt x="97423" y="245906"/>
                      <a:pt x="97902" y="243166"/>
                      <a:pt x="98450" y="240495"/>
                    </a:cubicBezTo>
                    <a:cubicBezTo>
                      <a:pt x="99066" y="237481"/>
                      <a:pt x="99615" y="234537"/>
                      <a:pt x="98656" y="231591"/>
                    </a:cubicBezTo>
                    <a:cubicBezTo>
                      <a:pt x="97149" y="227071"/>
                      <a:pt x="88793" y="225222"/>
                      <a:pt x="81876" y="223647"/>
                    </a:cubicBezTo>
                    <a:cubicBezTo>
                      <a:pt x="78452" y="222893"/>
                      <a:pt x="75369" y="222209"/>
                      <a:pt x="74685" y="221661"/>
                    </a:cubicBezTo>
                    <a:cubicBezTo>
                      <a:pt x="74274" y="221387"/>
                      <a:pt x="76534" y="215428"/>
                      <a:pt x="78314" y="210908"/>
                    </a:cubicBezTo>
                    <a:cubicBezTo>
                      <a:pt x="79273" y="208374"/>
                      <a:pt x="80164" y="206114"/>
                      <a:pt x="80438" y="204675"/>
                    </a:cubicBezTo>
                    <a:lnTo>
                      <a:pt x="80438" y="204675"/>
                    </a:lnTo>
                    <a:cubicBezTo>
                      <a:pt x="80849" y="202278"/>
                      <a:pt x="81054" y="198101"/>
                      <a:pt x="80780" y="194334"/>
                    </a:cubicBezTo>
                    <a:cubicBezTo>
                      <a:pt x="80506" y="191183"/>
                      <a:pt x="79890" y="188170"/>
                      <a:pt x="78794" y="186389"/>
                    </a:cubicBezTo>
                    <a:lnTo>
                      <a:pt x="78794" y="186389"/>
                    </a:lnTo>
                    <a:cubicBezTo>
                      <a:pt x="77424" y="184334"/>
                      <a:pt x="73726" y="181800"/>
                      <a:pt x="69685" y="180157"/>
                    </a:cubicBezTo>
                    <a:cubicBezTo>
                      <a:pt x="66192" y="178718"/>
                      <a:pt x="62288" y="177828"/>
                      <a:pt x="59138" y="178239"/>
                    </a:cubicBezTo>
                    <a:cubicBezTo>
                      <a:pt x="57494" y="178444"/>
                      <a:pt x="55987" y="178581"/>
                      <a:pt x="54275" y="178787"/>
                    </a:cubicBezTo>
                    <a:cubicBezTo>
                      <a:pt x="48248" y="179403"/>
                      <a:pt x="40029" y="180225"/>
                      <a:pt x="33865" y="181732"/>
                    </a:cubicBezTo>
                    <a:cubicBezTo>
                      <a:pt x="27838" y="174198"/>
                      <a:pt x="19414" y="165294"/>
                      <a:pt x="12497" y="157966"/>
                    </a:cubicBezTo>
                    <a:cubicBezTo>
                      <a:pt x="6059" y="151117"/>
                      <a:pt x="854" y="146597"/>
                      <a:pt x="922" y="146186"/>
                    </a:cubicBezTo>
                    <a:cubicBezTo>
                      <a:pt x="1059" y="145022"/>
                      <a:pt x="3045" y="140844"/>
                      <a:pt x="5374" y="137009"/>
                    </a:cubicBezTo>
                    <a:cubicBezTo>
                      <a:pt x="6949" y="134475"/>
                      <a:pt x="8662" y="132214"/>
                      <a:pt x="9963" y="131461"/>
                    </a:cubicBezTo>
                    <a:cubicBezTo>
                      <a:pt x="13387" y="129475"/>
                      <a:pt x="13319" y="122147"/>
                      <a:pt x="13250" y="114270"/>
                    </a:cubicBezTo>
                    <a:cubicBezTo>
                      <a:pt x="13182" y="106942"/>
                      <a:pt x="13113" y="98929"/>
                      <a:pt x="15031" y="97217"/>
                    </a:cubicBezTo>
                    <a:cubicBezTo>
                      <a:pt x="17154" y="95231"/>
                      <a:pt x="26606" y="94066"/>
                      <a:pt x="35783" y="92902"/>
                    </a:cubicBezTo>
                    <a:cubicBezTo>
                      <a:pt x="44824" y="91806"/>
                      <a:pt x="53659" y="90642"/>
                      <a:pt x="57083" y="88245"/>
                    </a:cubicBezTo>
                    <a:cubicBezTo>
                      <a:pt x="59275" y="86669"/>
                      <a:pt x="60713" y="84615"/>
                      <a:pt x="61535" y="82355"/>
                    </a:cubicBezTo>
                    <a:cubicBezTo>
                      <a:pt x="62357" y="80163"/>
                      <a:pt x="62562" y="77903"/>
                      <a:pt x="62425" y="75848"/>
                    </a:cubicBezTo>
                    <a:cubicBezTo>
                      <a:pt x="62220" y="73725"/>
                      <a:pt x="61603" y="71739"/>
                      <a:pt x="60644" y="70438"/>
                    </a:cubicBezTo>
                    <a:cubicBezTo>
                      <a:pt x="59960" y="69547"/>
                      <a:pt x="59138" y="68794"/>
                      <a:pt x="58179" y="68451"/>
                    </a:cubicBezTo>
                    <a:lnTo>
                      <a:pt x="58179" y="68451"/>
                    </a:lnTo>
                    <a:cubicBezTo>
                      <a:pt x="56672" y="67904"/>
                      <a:pt x="54823" y="68109"/>
                      <a:pt x="52700" y="68383"/>
                    </a:cubicBezTo>
                    <a:cubicBezTo>
                      <a:pt x="49960" y="68725"/>
                      <a:pt x="46536" y="69205"/>
                      <a:pt x="45645" y="66876"/>
                    </a:cubicBezTo>
                    <a:cubicBezTo>
                      <a:pt x="45029" y="65370"/>
                      <a:pt x="44413" y="63931"/>
                      <a:pt x="43728" y="62424"/>
                    </a:cubicBezTo>
                    <a:cubicBezTo>
                      <a:pt x="41468" y="57493"/>
                      <a:pt x="39002" y="51946"/>
                      <a:pt x="40577" y="48727"/>
                    </a:cubicBezTo>
                    <a:cubicBezTo>
                      <a:pt x="41605" y="46672"/>
                      <a:pt x="42358" y="44480"/>
                      <a:pt x="43180" y="42220"/>
                    </a:cubicBezTo>
                    <a:cubicBezTo>
                      <a:pt x="44618" y="38111"/>
                      <a:pt x="46125" y="33933"/>
                      <a:pt x="48385" y="32563"/>
                    </a:cubicBezTo>
                    <a:cubicBezTo>
                      <a:pt x="49892" y="31605"/>
                      <a:pt x="52289" y="31331"/>
                      <a:pt x="54686" y="30988"/>
                    </a:cubicBezTo>
                    <a:cubicBezTo>
                      <a:pt x="58590" y="30440"/>
                      <a:pt x="62631" y="29892"/>
                      <a:pt x="66055" y="27016"/>
                    </a:cubicBezTo>
                    <a:cubicBezTo>
                      <a:pt x="68932" y="24550"/>
                      <a:pt x="78588" y="15030"/>
                      <a:pt x="86944" y="6469"/>
                    </a:cubicBezTo>
                    <a:cubicBezTo>
                      <a:pt x="88930" y="4552"/>
                      <a:pt x="90711" y="2702"/>
                      <a:pt x="92355" y="922"/>
                    </a:cubicBezTo>
                    <a:lnTo>
                      <a:pt x="92355" y="92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4B41C42B-162E-4E3C-B9BD-265632E237F7}"/>
                  </a:ext>
                </a:extLst>
              </p:cNvPr>
              <p:cNvSpPr/>
              <p:nvPr/>
            </p:nvSpPr>
            <p:spPr>
              <a:xfrm>
                <a:off x="3670706" y="730062"/>
                <a:ext cx="794469" cy="684887"/>
              </a:xfrm>
              <a:custGeom>
                <a:avLst/>
                <a:gdLst>
                  <a:gd name="connsiteX0" fmla="*/ 86278 w 794468"/>
                  <a:gd name="connsiteY0" fmla="*/ 52147 h 684886"/>
                  <a:gd name="connsiteX1" fmla="*/ 90662 w 794468"/>
                  <a:gd name="connsiteY1" fmla="*/ 58174 h 684886"/>
                  <a:gd name="connsiteX2" fmla="*/ 100935 w 794468"/>
                  <a:gd name="connsiteY2" fmla="*/ 70502 h 684886"/>
                  <a:gd name="connsiteX3" fmla="*/ 93333 w 794468"/>
                  <a:gd name="connsiteY3" fmla="*/ 74748 h 684886"/>
                  <a:gd name="connsiteX4" fmla="*/ 99428 w 794468"/>
                  <a:gd name="connsiteY4" fmla="*/ 88172 h 684886"/>
                  <a:gd name="connsiteX5" fmla="*/ 99154 w 794468"/>
                  <a:gd name="connsiteY5" fmla="*/ 108102 h 684886"/>
                  <a:gd name="connsiteX6" fmla="*/ 82101 w 794468"/>
                  <a:gd name="connsiteY6" fmla="*/ 127690 h 684886"/>
                  <a:gd name="connsiteX7" fmla="*/ 76142 w 794468"/>
                  <a:gd name="connsiteY7" fmla="*/ 146593 h 684886"/>
                  <a:gd name="connsiteX8" fmla="*/ 90525 w 794468"/>
                  <a:gd name="connsiteY8" fmla="*/ 167345 h 684886"/>
                  <a:gd name="connsiteX9" fmla="*/ 99428 w 794468"/>
                  <a:gd name="connsiteY9" fmla="*/ 171728 h 684886"/>
                  <a:gd name="connsiteX10" fmla="*/ 101072 w 794468"/>
                  <a:gd name="connsiteY10" fmla="*/ 187891 h 684886"/>
                  <a:gd name="connsiteX11" fmla="*/ 114838 w 794468"/>
                  <a:gd name="connsiteY11" fmla="*/ 186453 h 684886"/>
                  <a:gd name="connsiteX12" fmla="*/ 125248 w 794468"/>
                  <a:gd name="connsiteY12" fmla="*/ 185220 h 684886"/>
                  <a:gd name="connsiteX13" fmla="*/ 133604 w 794468"/>
                  <a:gd name="connsiteY13" fmla="*/ 174194 h 684886"/>
                  <a:gd name="connsiteX14" fmla="*/ 137919 w 794468"/>
                  <a:gd name="connsiteY14" fmla="*/ 156181 h 684886"/>
                  <a:gd name="connsiteX15" fmla="*/ 129563 w 794468"/>
                  <a:gd name="connsiteY15" fmla="*/ 142620 h 684886"/>
                  <a:gd name="connsiteX16" fmla="*/ 112852 w 794468"/>
                  <a:gd name="connsiteY16" fmla="*/ 104404 h 684886"/>
                  <a:gd name="connsiteX17" fmla="*/ 110318 w 794468"/>
                  <a:gd name="connsiteY17" fmla="*/ 89542 h 684886"/>
                  <a:gd name="connsiteX18" fmla="*/ 111893 w 794468"/>
                  <a:gd name="connsiteY18" fmla="*/ 77077 h 684886"/>
                  <a:gd name="connsiteX19" fmla="*/ 125043 w 794468"/>
                  <a:gd name="connsiteY19" fmla="*/ 75501 h 684886"/>
                  <a:gd name="connsiteX20" fmla="*/ 143329 w 794468"/>
                  <a:gd name="connsiteY20" fmla="*/ 64954 h 684886"/>
                  <a:gd name="connsiteX21" fmla="*/ 170588 w 794468"/>
                  <a:gd name="connsiteY21" fmla="*/ 55777 h 684886"/>
                  <a:gd name="connsiteX22" fmla="*/ 189491 w 794468"/>
                  <a:gd name="connsiteY22" fmla="*/ 51804 h 684886"/>
                  <a:gd name="connsiteX23" fmla="*/ 200928 w 794468"/>
                  <a:gd name="connsiteY23" fmla="*/ 43860 h 684886"/>
                  <a:gd name="connsiteX24" fmla="*/ 219078 w 794468"/>
                  <a:gd name="connsiteY24" fmla="*/ 43791 h 684886"/>
                  <a:gd name="connsiteX25" fmla="*/ 259212 w 794468"/>
                  <a:gd name="connsiteY25" fmla="*/ 49750 h 684886"/>
                  <a:gd name="connsiteX26" fmla="*/ 275444 w 794468"/>
                  <a:gd name="connsiteY26" fmla="*/ 53722 h 684886"/>
                  <a:gd name="connsiteX27" fmla="*/ 296333 w 794468"/>
                  <a:gd name="connsiteY27" fmla="*/ 69269 h 684886"/>
                  <a:gd name="connsiteX28" fmla="*/ 302360 w 794468"/>
                  <a:gd name="connsiteY28" fmla="*/ 98582 h 684886"/>
                  <a:gd name="connsiteX29" fmla="*/ 325989 w 794468"/>
                  <a:gd name="connsiteY29" fmla="*/ 105773 h 684886"/>
                  <a:gd name="connsiteX30" fmla="*/ 346604 w 794468"/>
                  <a:gd name="connsiteY30" fmla="*/ 100089 h 684886"/>
                  <a:gd name="connsiteX31" fmla="*/ 379889 w 794468"/>
                  <a:gd name="connsiteY31" fmla="*/ 102143 h 684886"/>
                  <a:gd name="connsiteX32" fmla="*/ 415229 w 794468"/>
                  <a:gd name="connsiteY32" fmla="*/ 98034 h 684886"/>
                  <a:gd name="connsiteX33" fmla="*/ 436392 w 794468"/>
                  <a:gd name="connsiteY33" fmla="*/ 101596 h 684886"/>
                  <a:gd name="connsiteX34" fmla="*/ 442214 w 794468"/>
                  <a:gd name="connsiteY34" fmla="*/ 117553 h 684886"/>
                  <a:gd name="connsiteX35" fmla="*/ 471253 w 794468"/>
                  <a:gd name="connsiteY35" fmla="*/ 125704 h 684886"/>
                  <a:gd name="connsiteX36" fmla="*/ 503922 w 794468"/>
                  <a:gd name="connsiteY36" fmla="*/ 127690 h 684886"/>
                  <a:gd name="connsiteX37" fmla="*/ 526524 w 794468"/>
                  <a:gd name="connsiteY37" fmla="*/ 116115 h 684886"/>
                  <a:gd name="connsiteX38" fmla="*/ 544810 w 794468"/>
                  <a:gd name="connsiteY38" fmla="*/ 111526 h 684886"/>
                  <a:gd name="connsiteX39" fmla="*/ 573096 w 794468"/>
                  <a:gd name="connsiteY39" fmla="*/ 106869 h 684886"/>
                  <a:gd name="connsiteX40" fmla="*/ 552618 w 794468"/>
                  <a:gd name="connsiteY40" fmla="*/ 102760 h 684886"/>
                  <a:gd name="connsiteX41" fmla="*/ 537893 w 794468"/>
                  <a:gd name="connsiteY41" fmla="*/ 97075 h 684886"/>
                  <a:gd name="connsiteX42" fmla="*/ 547070 w 794468"/>
                  <a:gd name="connsiteY42" fmla="*/ 93856 h 684886"/>
                  <a:gd name="connsiteX43" fmla="*/ 575356 w 794468"/>
                  <a:gd name="connsiteY43" fmla="*/ 96253 h 684886"/>
                  <a:gd name="connsiteX44" fmla="*/ 608299 w 794468"/>
                  <a:gd name="connsiteY44" fmla="*/ 90569 h 684886"/>
                  <a:gd name="connsiteX45" fmla="*/ 645968 w 794468"/>
                  <a:gd name="connsiteY45" fmla="*/ 92213 h 684886"/>
                  <a:gd name="connsiteX46" fmla="*/ 674391 w 794468"/>
                  <a:gd name="connsiteY46" fmla="*/ 88514 h 684886"/>
                  <a:gd name="connsiteX47" fmla="*/ 670418 w 794468"/>
                  <a:gd name="connsiteY47" fmla="*/ 95842 h 684886"/>
                  <a:gd name="connsiteX48" fmla="*/ 649392 w 794468"/>
                  <a:gd name="connsiteY48" fmla="*/ 102486 h 684886"/>
                  <a:gd name="connsiteX49" fmla="*/ 620148 w 794468"/>
                  <a:gd name="connsiteY49" fmla="*/ 100089 h 684886"/>
                  <a:gd name="connsiteX50" fmla="*/ 613367 w 794468"/>
                  <a:gd name="connsiteY50" fmla="*/ 104746 h 684886"/>
                  <a:gd name="connsiteX51" fmla="*/ 615901 w 794468"/>
                  <a:gd name="connsiteY51" fmla="*/ 112691 h 684886"/>
                  <a:gd name="connsiteX52" fmla="*/ 610833 w 794468"/>
                  <a:gd name="connsiteY52" fmla="*/ 118649 h 684886"/>
                  <a:gd name="connsiteX53" fmla="*/ 626106 w 794468"/>
                  <a:gd name="connsiteY53" fmla="*/ 115225 h 684886"/>
                  <a:gd name="connsiteX54" fmla="*/ 629531 w 794468"/>
                  <a:gd name="connsiteY54" fmla="*/ 123580 h 684886"/>
                  <a:gd name="connsiteX55" fmla="*/ 613025 w 794468"/>
                  <a:gd name="connsiteY55" fmla="*/ 127073 h 684886"/>
                  <a:gd name="connsiteX56" fmla="*/ 624736 w 794468"/>
                  <a:gd name="connsiteY56" fmla="*/ 136662 h 684886"/>
                  <a:gd name="connsiteX57" fmla="*/ 638708 w 794468"/>
                  <a:gd name="connsiteY57" fmla="*/ 126799 h 684886"/>
                  <a:gd name="connsiteX58" fmla="*/ 648570 w 794468"/>
                  <a:gd name="connsiteY58" fmla="*/ 137963 h 684886"/>
                  <a:gd name="connsiteX59" fmla="*/ 652748 w 794468"/>
                  <a:gd name="connsiteY59" fmla="*/ 152894 h 684886"/>
                  <a:gd name="connsiteX60" fmla="*/ 657953 w 794468"/>
                  <a:gd name="connsiteY60" fmla="*/ 144949 h 684886"/>
                  <a:gd name="connsiteX61" fmla="*/ 664323 w 794468"/>
                  <a:gd name="connsiteY61" fmla="*/ 153852 h 684886"/>
                  <a:gd name="connsiteX62" fmla="*/ 665487 w 794468"/>
                  <a:gd name="connsiteY62" fmla="*/ 139881 h 684886"/>
                  <a:gd name="connsiteX63" fmla="*/ 679459 w 794468"/>
                  <a:gd name="connsiteY63" fmla="*/ 149058 h 684886"/>
                  <a:gd name="connsiteX64" fmla="*/ 687198 w 794468"/>
                  <a:gd name="connsiteY64" fmla="*/ 160907 h 684886"/>
                  <a:gd name="connsiteX65" fmla="*/ 695280 w 794468"/>
                  <a:gd name="connsiteY65" fmla="*/ 142004 h 684886"/>
                  <a:gd name="connsiteX66" fmla="*/ 717881 w 794468"/>
                  <a:gd name="connsiteY66" fmla="*/ 155976 h 684886"/>
                  <a:gd name="connsiteX67" fmla="*/ 742057 w 794468"/>
                  <a:gd name="connsiteY67" fmla="*/ 172344 h 684886"/>
                  <a:gd name="connsiteX68" fmla="*/ 727195 w 794468"/>
                  <a:gd name="connsiteY68" fmla="*/ 186727 h 684886"/>
                  <a:gd name="connsiteX69" fmla="*/ 720894 w 794468"/>
                  <a:gd name="connsiteY69" fmla="*/ 206452 h 684886"/>
                  <a:gd name="connsiteX70" fmla="*/ 719182 w 794468"/>
                  <a:gd name="connsiteY70" fmla="*/ 216657 h 684886"/>
                  <a:gd name="connsiteX71" fmla="*/ 695417 w 794468"/>
                  <a:gd name="connsiteY71" fmla="*/ 212821 h 684886"/>
                  <a:gd name="connsiteX72" fmla="*/ 689732 w 794468"/>
                  <a:gd name="connsiteY72" fmla="*/ 219054 h 684886"/>
                  <a:gd name="connsiteX73" fmla="*/ 708978 w 794468"/>
                  <a:gd name="connsiteY73" fmla="*/ 225286 h 684886"/>
                  <a:gd name="connsiteX74" fmla="*/ 729866 w 794468"/>
                  <a:gd name="connsiteY74" fmla="*/ 227546 h 684886"/>
                  <a:gd name="connsiteX75" fmla="*/ 754454 w 794468"/>
                  <a:gd name="connsiteY75" fmla="*/ 218232 h 684886"/>
                  <a:gd name="connsiteX76" fmla="*/ 774247 w 794468"/>
                  <a:gd name="connsiteY76" fmla="*/ 217067 h 684886"/>
                  <a:gd name="connsiteX77" fmla="*/ 799246 w 794468"/>
                  <a:gd name="connsiteY77" fmla="*/ 230560 h 684886"/>
                  <a:gd name="connsiteX78" fmla="*/ 795068 w 794468"/>
                  <a:gd name="connsiteY78" fmla="*/ 234943 h 684886"/>
                  <a:gd name="connsiteX79" fmla="*/ 774590 w 794468"/>
                  <a:gd name="connsiteY79" fmla="*/ 255147 h 684886"/>
                  <a:gd name="connsiteX80" fmla="*/ 766165 w 794468"/>
                  <a:gd name="connsiteY80" fmla="*/ 257818 h 684886"/>
                  <a:gd name="connsiteX81" fmla="*/ 757673 w 794468"/>
                  <a:gd name="connsiteY81" fmla="*/ 260147 h 684886"/>
                  <a:gd name="connsiteX82" fmla="*/ 750139 w 794468"/>
                  <a:gd name="connsiteY82" fmla="*/ 272749 h 684886"/>
                  <a:gd name="connsiteX83" fmla="*/ 747810 w 794468"/>
                  <a:gd name="connsiteY83" fmla="*/ 278639 h 684886"/>
                  <a:gd name="connsiteX84" fmla="*/ 750824 w 794468"/>
                  <a:gd name="connsiteY84" fmla="*/ 297199 h 684886"/>
                  <a:gd name="connsiteX85" fmla="*/ 752673 w 794468"/>
                  <a:gd name="connsiteY85" fmla="*/ 301377 h 684886"/>
                  <a:gd name="connsiteX86" fmla="*/ 765686 w 794468"/>
                  <a:gd name="connsiteY86" fmla="*/ 306445 h 684886"/>
                  <a:gd name="connsiteX87" fmla="*/ 768220 w 794468"/>
                  <a:gd name="connsiteY87" fmla="*/ 306171 h 684886"/>
                  <a:gd name="connsiteX88" fmla="*/ 768973 w 794468"/>
                  <a:gd name="connsiteY88" fmla="*/ 308774 h 684886"/>
                  <a:gd name="connsiteX89" fmla="*/ 768426 w 794468"/>
                  <a:gd name="connsiteY89" fmla="*/ 312815 h 684886"/>
                  <a:gd name="connsiteX90" fmla="*/ 765960 w 794468"/>
                  <a:gd name="connsiteY90" fmla="*/ 316034 h 684886"/>
                  <a:gd name="connsiteX91" fmla="*/ 747194 w 794468"/>
                  <a:gd name="connsiteY91" fmla="*/ 319664 h 684886"/>
                  <a:gd name="connsiteX92" fmla="*/ 723292 w 794468"/>
                  <a:gd name="connsiteY92" fmla="*/ 325417 h 684886"/>
                  <a:gd name="connsiteX93" fmla="*/ 719730 w 794468"/>
                  <a:gd name="connsiteY93" fmla="*/ 346648 h 684886"/>
                  <a:gd name="connsiteX94" fmla="*/ 719251 w 794468"/>
                  <a:gd name="connsiteY94" fmla="*/ 358976 h 684886"/>
                  <a:gd name="connsiteX95" fmla="*/ 712744 w 794468"/>
                  <a:gd name="connsiteY95" fmla="*/ 366441 h 684886"/>
                  <a:gd name="connsiteX96" fmla="*/ 707471 w 794468"/>
                  <a:gd name="connsiteY96" fmla="*/ 377810 h 684886"/>
                  <a:gd name="connsiteX97" fmla="*/ 720552 w 794468"/>
                  <a:gd name="connsiteY97" fmla="*/ 394248 h 684886"/>
                  <a:gd name="connsiteX98" fmla="*/ 748427 w 794468"/>
                  <a:gd name="connsiteY98" fmla="*/ 428013 h 684886"/>
                  <a:gd name="connsiteX99" fmla="*/ 747468 w 794468"/>
                  <a:gd name="connsiteY99" fmla="*/ 438080 h 684886"/>
                  <a:gd name="connsiteX100" fmla="*/ 747468 w 794468"/>
                  <a:gd name="connsiteY100" fmla="*/ 438080 h 684886"/>
                  <a:gd name="connsiteX101" fmla="*/ 747126 w 794468"/>
                  <a:gd name="connsiteY101" fmla="*/ 439176 h 684886"/>
                  <a:gd name="connsiteX102" fmla="*/ 747126 w 794468"/>
                  <a:gd name="connsiteY102" fmla="*/ 439176 h 684886"/>
                  <a:gd name="connsiteX103" fmla="*/ 741989 w 794468"/>
                  <a:gd name="connsiteY103" fmla="*/ 444998 h 684886"/>
                  <a:gd name="connsiteX104" fmla="*/ 728291 w 794468"/>
                  <a:gd name="connsiteY104" fmla="*/ 456846 h 684886"/>
                  <a:gd name="connsiteX105" fmla="*/ 716991 w 794468"/>
                  <a:gd name="connsiteY105" fmla="*/ 458011 h 684886"/>
                  <a:gd name="connsiteX106" fmla="*/ 711991 w 794468"/>
                  <a:gd name="connsiteY106" fmla="*/ 457600 h 684886"/>
                  <a:gd name="connsiteX107" fmla="*/ 702266 w 794468"/>
                  <a:gd name="connsiteY107" fmla="*/ 464106 h 684886"/>
                  <a:gd name="connsiteX108" fmla="*/ 690417 w 794468"/>
                  <a:gd name="connsiteY108" fmla="*/ 472873 h 684886"/>
                  <a:gd name="connsiteX109" fmla="*/ 666446 w 794468"/>
                  <a:gd name="connsiteY109" fmla="*/ 476982 h 684886"/>
                  <a:gd name="connsiteX110" fmla="*/ 625284 w 794468"/>
                  <a:gd name="connsiteY110" fmla="*/ 484995 h 684886"/>
                  <a:gd name="connsiteX111" fmla="*/ 615696 w 794468"/>
                  <a:gd name="connsiteY111" fmla="*/ 506638 h 684886"/>
                  <a:gd name="connsiteX112" fmla="*/ 616381 w 794468"/>
                  <a:gd name="connsiteY112" fmla="*/ 510952 h 684886"/>
                  <a:gd name="connsiteX113" fmla="*/ 616381 w 794468"/>
                  <a:gd name="connsiteY113" fmla="*/ 510952 h 684886"/>
                  <a:gd name="connsiteX114" fmla="*/ 608162 w 794468"/>
                  <a:gd name="connsiteY114" fmla="*/ 503008 h 684886"/>
                  <a:gd name="connsiteX115" fmla="*/ 589670 w 794468"/>
                  <a:gd name="connsiteY115" fmla="*/ 490406 h 684886"/>
                  <a:gd name="connsiteX116" fmla="*/ 584602 w 794468"/>
                  <a:gd name="connsiteY116" fmla="*/ 496227 h 684886"/>
                  <a:gd name="connsiteX117" fmla="*/ 583643 w 794468"/>
                  <a:gd name="connsiteY117" fmla="*/ 498077 h 684886"/>
                  <a:gd name="connsiteX118" fmla="*/ 583643 w 794468"/>
                  <a:gd name="connsiteY118" fmla="*/ 498077 h 684886"/>
                  <a:gd name="connsiteX119" fmla="*/ 579534 w 794468"/>
                  <a:gd name="connsiteY119" fmla="*/ 494173 h 684886"/>
                  <a:gd name="connsiteX120" fmla="*/ 573027 w 794468"/>
                  <a:gd name="connsiteY120" fmla="*/ 488625 h 684886"/>
                  <a:gd name="connsiteX121" fmla="*/ 573027 w 794468"/>
                  <a:gd name="connsiteY121" fmla="*/ 488625 h 684886"/>
                  <a:gd name="connsiteX122" fmla="*/ 560289 w 794468"/>
                  <a:gd name="connsiteY122" fmla="*/ 489516 h 684886"/>
                  <a:gd name="connsiteX123" fmla="*/ 551659 w 794468"/>
                  <a:gd name="connsiteY123" fmla="*/ 490817 h 684886"/>
                  <a:gd name="connsiteX124" fmla="*/ 539742 w 794468"/>
                  <a:gd name="connsiteY124" fmla="*/ 483694 h 684886"/>
                  <a:gd name="connsiteX125" fmla="*/ 523031 w 794468"/>
                  <a:gd name="connsiteY125" fmla="*/ 474379 h 684886"/>
                  <a:gd name="connsiteX126" fmla="*/ 522962 w 794468"/>
                  <a:gd name="connsiteY126" fmla="*/ 474379 h 684886"/>
                  <a:gd name="connsiteX127" fmla="*/ 522346 w 794468"/>
                  <a:gd name="connsiteY127" fmla="*/ 474311 h 684886"/>
                  <a:gd name="connsiteX128" fmla="*/ 522277 w 794468"/>
                  <a:gd name="connsiteY128" fmla="*/ 474311 h 684886"/>
                  <a:gd name="connsiteX129" fmla="*/ 513305 w 794468"/>
                  <a:gd name="connsiteY129" fmla="*/ 474585 h 684886"/>
                  <a:gd name="connsiteX130" fmla="*/ 513305 w 794468"/>
                  <a:gd name="connsiteY130" fmla="*/ 474585 h 684886"/>
                  <a:gd name="connsiteX131" fmla="*/ 505703 w 794468"/>
                  <a:gd name="connsiteY131" fmla="*/ 480338 h 684886"/>
                  <a:gd name="connsiteX132" fmla="*/ 505703 w 794468"/>
                  <a:gd name="connsiteY132" fmla="*/ 480407 h 684886"/>
                  <a:gd name="connsiteX133" fmla="*/ 505703 w 794468"/>
                  <a:gd name="connsiteY133" fmla="*/ 480543 h 684886"/>
                  <a:gd name="connsiteX134" fmla="*/ 505703 w 794468"/>
                  <a:gd name="connsiteY134" fmla="*/ 480612 h 684886"/>
                  <a:gd name="connsiteX135" fmla="*/ 516387 w 794468"/>
                  <a:gd name="connsiteY135" fmla="*/ 496022 h 684886"/>
                  <a:gd name="connsiteX136" fmla="*/ 540564 w 794468"/>
                  <a:gd name="connsiteY136" fmla="*/ 519376 h 684886"/>
                  <a:gd name="connsiteX137" fmla="*/ 540564 w 794468"/>
                  <a:gd name="connsiteY137" fmla="*/ 519376 h 684886"/>
                  <a:gd name="connsiteX138" fmla="*/ 548645 w 794468"/>
                  <a:gd name="connsiteY138" fmla="*/ 541909 h 684886"/>
                  <a:gd name="connsiteX139" fmla="*/ 553577 w 794468"/>
                  <a:gd name="connsiteY139" fmla="*/ 562319 h 684886"/>
                  <a:gd name="connsiteX140" fmla="*/ 552823 w 794468"/>
                  <a:gd name="connsiteY140" fmla="*/ 572524 h 684886"/>
                  <a:gd name="connsiteX141" fmla="*/ 552549 w 794468"/>
                  <a:gd name="connsiteY141" fmla="*/ 581016 h 684886"/>
                  <a:gd name="connsiteX142" fmla="*/ 576178 w 794468"/>
                  <a:gd name="connsiteY142" fmla="*/ 588893 h 684886"/>
                  <a:gd name="connsiteX143" fmla="*/ 590218 w 794468"/>
                  <a:gd name="connsiteY143" fmla="*/ 590673 h 684886"/>
                  <a:gd name="connsiteX144" fmla="*/ 562686 w 794468"/>
                  <a:gd name="connsiteY144" fmla="*/ 604919 h 684886"/>
                  <a:gd name="connsiteX145" fmla="*/ 545837 w 794468"/>
                  <a:gd name="connsiteY145" fmla="*/ 614165 h 684886"/>
                  <a:gd name="connsiteX146" fmla="*/ 536181 w 794468"/>
                  <a:gd name="connsiteY146" fmla="*/ 626630 h 684886"/>
                  <a:gd name="connsiteX147" fmla="*/ 525839 w 794468"/>
                  <a:gd name="connsiteY147" fmla="*/ 639437 h 684886"/>
                  <a:gd name="connsiteX148" fmla="*/ 506182 w 794468"/>
                  <a:gd name="connsiteY148" fmla="*/ 646971 h 684886"/>
                  <a:gd name="connsiteX149" fmla="*/ 493307 w 794468"/>
                  <a:gd name="connsiteY149" fmla="*/ 652245 h 684886"/>
                  <a:gd name="connsiteX150" fmla="*/ 473787 w 794468"/>
                  <a:gd name="connsiteY150" fmla="*/ 672654 h 684886"/>
                  <a:gd name="connsiteX151" fmla="*/ 462692 w 794468"/>
                  <a:gd name="connsiteY151" fmla="*/ 685941 h 684886"/>
                  <a:gd name="connsiteX152" fmla="*/ 462829 w 794468"/>
                  <a:gd name="connsiteY152" fmla="*/ 684434 h 684886"/>
                  <a:gd name="connsiteX153" fmla="*/ 462829 w 794468"/>
                  <a:gd name="connsiteY153" fmla="*/ 684434 h 684886"/>
                  <a:gd name="connsiteX154" fmla="*/ 463309 w 794468"/>
                  <a:gd name="connsiteY154" fmla="*/ 678544 h 684886"/>
                  <a:gd name="connsiteX155" fmla="*/ 455980 w 794468"/>
                  <a:gd name="connsiteY155" fmla="*/ 669161 h 684886"/>
                  <a:gd name="connsiteX156" fmla="*/ 427557 w 794468"/>
                  <a:gd name="connsiteY156" fmla="*/ 674161 h 684886"/>
                  <a:gd name="connsiteX157" fmla="*/ 415366 w 794468"/>
                  <a:gd name="connsiteY157" fmla="*/ 676627 h 684886"/>
                  <a:gd name="connsiteX158" fmla="*/ 415366 w 794468"/>
                  <a:gd name="connsiteY158" fmla="*/ 676627 h 684886"/>
                  <a:gd name="connsiteX159" fmla="*/ 399340 w 794468"/>
                  <a:gd name="connsiteY159" fmla="*/ 665257 h 684886"/>
                  <a:gd name="connsiteX160" fmla="*/ 384752 w 794468"/>
                  <a:gd name="connsiteY160" fmla="*/ 651971 h 684886"/>
                  <a:gd name="connsiteX161" fmla="*/ 372219 w 794468"/>
                  <a:gd name="connsiteY161" fmla="*/ 610603 h 684886"/>
                  <a:gd name="connsiteX162" fmla="*/ 369685 w 794468"/>
                  <a:gd name="connsiteY162" fmla="*/ 600330 h 684886"/>
                  <a:gd name="connsiteX163" fmla="*/ 359069 w 794468"/>
                  <a:gd name="connsiteY163" fmla="*/ 580674 h 684886"/>
                  <a:gd name="connsiteX164" fmla="*/ 359069 w 794468"/>
                  <a:gd name="connsiteY164" fmla="*/ 580674 h 684886"/>
                  <a:gd name="connsiteX165" fmla="*/ 343385 w 794468"/>
                  <a:gd name="connsiteY165" fmla="*/ 559853 h 684886"/>
                  <a:gd name="connsiteX166" fmla="*/ 334824 w 794468"/>
                  <a:gd name="connsiteY166" fmla="*/ 558415 h 684886"/>
                  <a:gd name="connsiteX167" fmla="*/ 331125 w 794468"/>
                  <a:gd name="connsiteY167" fmla="*/ 558484 h 684886"/>
                  <a:gd name="connsiteX168" fmla="*/ 348111 w 794468"/>
                  <a:gd name="connsiteY168" fmla="*/ 540471 h 684886"/>
                  <a:gd name="connsiteX169" fmla="*/ 363041 w 794468"/>
                  <a:gd name="connsiteY169" fmla="*/ 521842 h 684886"/>
                  <a:gd name="connsiteX170" fmla="*/ 353247 w 794468"/>
                  <a:gd name="connsiteY170" fmla="*/ 510336 h 684886"/>
                  <a:gd name="connsiteX171" fmla="*/ 344755 w 794468"/>
                  <a:gd name="connsiteY171" fmla="*/ 501432 h 684886"/>
                  <a:gd name="connsiteX172" fmla="*/ 335783 w 794468"/>
                  <a:gd name="connsiteY172" fmla="*/ 479859 h 684886"/>
                  <a:gd name="connsiteX173" fmla="*/ 327838 w 794468"/>
                  <a:gd name="connsiteY173" fmla="*/ 455751 h 684886"/>
                  <a:gd name="connsiteX174" fmla="*/ 331125 w 794468"/>
                  <a:gd name="connsiteY174" fmla="*/ 425958 h 684886"/>
                  <a:gd name="connsiteX175" fmla="*/ 333180 w 794468"/>
                  <a:gd name="connsiteY175" fmla="*/ 407945 h 684886"/>
                  <a:gd name="connsiteX176" fmla="*/ 343659 w 794468"/>
                  <a:gd name="connsiteY176" fmla="*/ 391851 h 684886"/>
                  <a:gd name="connsiteX177" fmla="*/ 353316 w 794468"/>
                  <a:gd name="connsiteY177" fmla="*/ 376098 h 684886"/>
                  <a:gd name="connsiteX178" fmla="*/ 353521 w 794468"/>
                  <a:gd name="connsiteY178" fmla="*/ 374728 h 684886"/>
                  <a:gd name="connsiteX179" fmla="*/ 353521 w 794468"/>
                  <a:gd name="connsiteY179" fmla="*/ 374728 h 684886"/>
                  <a:gd name="connsiteX180" fmla="*/ 347494 w 794468"/>
                  <a:gd name="connsiteY180" fmla="*/ 359524 h 684886"/>
                  <a:gd name="connsiteX181" fmla="*/ 343316 w 794468"/>
                  <a:gd name="connsiteY181" fmla="*/ 357401 h 684886"/>
                  <a:gd name="connsiteX182" fmla="*/ 328454 w 794468"/>
                  <a:gd name="connsiteY182" fmla="*/ 351168 h 684886"/>
                  <a:gd name="connsiteX183" fmla="*/ 261815 w 794468"/>
                  <a:gd name="connsiteY183" fmla="*/ 359729 h 684886"/>
                  <a:gd name="connsiteX184" fmla="*/ 233255 w 794468"/>
                  <a:gd name="connsiteY184" fmla="*/ 363770 h 684886"/>
                  <a:gd name="connsiteX185" fmla="*/ 210928 w 794468"/>
                  <a:gd name="connsiteY185" fmla="*/ 334457 h 684886"/>
                  <a:gd name="connsiteX186" fmla="*/ 192641 w 794468"/>
                  <a:gd name="connsiteY186" fmla="*/ 312267 h 684886"/>
                  <a:gd name="connsiteX187" fmla="*/ 188806 w 794468"/>
                  <a:gd name="connsiteY187" fmla="*/ 311034 h 684886"/>
                  <a:gd name="connsiteX188" fmla="*/ 156753 w 794468"/>
                  <a:gd name="connsiteY188" fmla="*/ 304185 h 684886"/>
                  <a:gd name="connsiteX189" fmla="*/ 142782 w 794468"/>
                  <a:gd name="connsiteY189" fmla="*/ 308021 h 684886"/>
                  <a:gd name="connsiteX190" fmla="*/ 134974 w 794468"/>
                  <a:gd name="connsiteY190" fmla="*/ 310965 h 684886"/>
                  <a:gd name="connsiteX191" fmla="*/ 111619 w 794468"/>
                  <a:gd name="connsiteY191" fmla="*/ 308157 h 684886"/>
                  <a:gd name="connsiteX192" fmla="*/ 102716 w 794468"/>
                  <a:gd name="connsiteY192" fmla="*/ 306514 h 684886"/>
                  <a:gd name="connsiteX193" fmla="*/ 95250 w 794468"/>
                  <a:gd name="connsiteY193" fmla="*/ 306993 h 684886"/>
                  <a:gd name="connsiteX194" fmla="*/ 83470 w 794468"/>
                  <a:gd name="connsiteY194" fmla="*/ 307473 h 684886"/>
                  <a:gd name="connsiteX195" fmla="*/ 77101 w 794468"/>
                  <a:gd name="connsiteY195" fmla="*/ 296857 h 684886"/>
                  <a:gd name="connsiteX196" fmla="*/ 71142 w 794468"/>
                  <a:gd name="connsiteY196" fmla="*/ 288022 h 684886"/>
                  <a:gd name="connsiteX197" fmla="*/ 66417 w 794468"/>
                  <a:gd name="connsiteY197" fmla="*/ 286721 h 684886"/>
                  <a:gd name="connsiteX198" fmla="*/ 60390 w 794468"/>
                  <a:gd name="connsiteY198" fmla="*/ 284940 h 684886"/>
                  <a:gd name="connsiteX199" fmla="*/ 59431 w 794468"/>
                  <a:gd name="connsiteY199" fmla="*/ 281104 h 684886"/>
                  <a:gd name="connsiteX200" fmla="*/ 59431 w 794468"/>
                  <a:gd name="connsiteY200" fmla="*/ 281104 h 684886"/>
                  <a:gd name="connsiteX201" fmla="*/ 58951 w 794468"/>
                  <a:gd name="connsiteY201" fmla="*/ 276858 h 684886"/>
                  <a:gd name="connsiteX202" fmla="*/ 58540 w 794468"/>
                  <a:gd name="connsiteY202" fmla="*/ 269598 h 684886"/>
                  <a:gd name="connsiteX203" fmla="*/ 59705 w 794468"/>
                  <a:gd name="connsiteY203" fmla="*/ 260284 h 684886"/>
                  <a:gd name="connsiteX204" fmla="*/ 62376 w 794468"/>
                  <a:gd name="connsiteY204" fmla="*/ 253093 h 684886"/>
                  <a:gd name="connsiteX205" fmla="*/ 65115 w 794468"/>
                  <a:gd name="connsiteY205" fmla="*/ 243847 h 684886"/>
                  <a:gd name="connsiteX206" fmla="*/ 62307 w 794468"/>
                  <a:gd name="connsiteY206" fmla="*/ 234601 h 684886"/>
                  <a:gd name="connsiteX207" fmla="*/ 55458 w 794468"/>
                  <a:gd name="connsiteY207" fmla="*/ 226313 h 684886"/>
                  <a:gd name="connsiteX208" fmla="*/ 55458 w 794468"/>
                  <a:gd name="connsiteY208" fmla="*/ 226313 h 684886"/>
                  <a:gd name="connsiteX209" fmla="*/ 48541 w 794468"/>
                  <a:gd name="connsiteY209" fmla="*/ 205493 h 684886"/>
                  <a:gd name="connsiteX210" fmla="*/ 44706 w 794468"/>
                  <a:gd name="connsiteY210" fmla="*/ 191795 h 684886"/>
                  <a:gd name="connsiteX211" fmla="*/ 31556 w 794468"/>
                  <a:gd name="connsiteY211" fmla="*/ 185974 h 684886"/>
                  <a:gd name="connsiteX212" fmla="*/ 29364 w 794468"/>
                  <a:gd name="connsiteY212" fmla="*/ 186248 h 684886"/>
                  <a:gd name="connsiteX213" fmla="*/ 28405 w 794468"/>
                  <a:gd name="connsiteY213" fmla="*/ 182344 h 684886"/>
                  <a:gd name="connsiteX214" fmla="*/ 23543 w 794468"/>
                  <a:gd name="connsiteY214" fmla="*/ 174194 h 684886"/>
                  <a:gd name="connsiteX215" fmla="*/ 23543 w 794468"/>
                  <a:gd name="connsiteY215" fmla="*/ 174194 h 684886"/>
                  <a:gd name="connsiteX216" fmla="*/ 13612 w 794468"/>
                  <a:gd name="connsiteY216" fmla="*/ 177070 h 684886"/>
                  <a:gd name="connsiteX217" fmla="*/ 1215 w 794468"/>
                  <a:gd name="connsiteY217" fmla="*/ 180632 h 684886"/>
                  <a:gd name="connsiteX218" fmla="*/ 6626 w 794468"/>
                  <a:gd name="connsiteY218" fmla="*/ 170084 h 684886"/>
                  <a:gd name="connsiteX219" fmla="*/ 17858 w 794468"/>
                  <a:gd name="connsiteY219" fmla="*/ 156797 h 684886"/>
                  <a:gd name="connsiteX220" fmla="*/ 23543 w 794468"/>
                  <a:gd name="connsiteY220" fmla="*/ 149880 h 684886"/>
                  <a:gd name="connsiteX221" fmla="*/ 23543 w 794468"/>
                  <a:gd name="connsiteY221" fmla="*/ 149880 h 684886"/>
                  <a:gd name="connsiteX222" fmla="*/ 28816 w 794468"/>
                  <a:gd name="connsiteY222" fmla="*/ 128512 h 684886"/>
                  <a:gd name="connsiteX223" fmla="*/ 31214 w 794468"/>
                  <a:gd name="connsiteY223" fmla="*/ 109951 h 684886"/>
                  <a:gd name="connsiteX224" fmla="*/ 35186 w 794468"/>
                  <a:gd name="connsiteY224" fmla="*/ 99130 h 684886"/>
                  <a:gd name="connsiteX225" fmla="*/ 39227 w 794468"/>
                  <a:gd name="connsiteY225" fmla="*/ 90295 h 684886"/>
                  <a:gd name="connsiteX226" fmla="*/ 48130 w 794468"/>
                  <a:gd name="connsiteY226" fmla="*/ 80022 h 684886"/>
                  <a:gd name="connsiteX227" fmla="*/ 53061 w 794468"/>
                  <a:gd name="connsiteY227" fmla="*/ 75638 h 684886"/>
                  <a:gd name="connsiteX228" fmla="*/ 60938 w 794468"/>
                  <a:gd name="connsiteY228" fmla="*/ 73721 h 684886"/>
                  <a:gd name="connsiteX229" fmla="*/ 73197 w 794468"/>
                  <a:gd name="connsiteY229" fmla="*/ 69680 h 684886"/>
                  <a:gd name="connsiteX230" fmla="*/ 81484 w 794468"/>
                  <a:gd name="connsiteY230" fmla="*/ 58996 h 684886"/>
                  <a:gd name="connsiteX231" fmla="*/ 86278 w 794468"/>
                  <a:gd name="connsiteY231" fmla="*/ 52147 h 684886"/>
                  <a:gd name="connsiteX232" fmla="*/ 86278 w 794468"/>
                  <a:gd name="connsiteY232" fmla="*/ 52147 h 684886"/>
                  <a:gd name="connsiteX233" fmla="*/ 723497 w 794468"/>
                  <a:gd name="connsiteY233" fmla="*/ 85021 h 684886"/>
                  <a:gd name="connsiteX234" fmla="*/ 701444 w 794468"/>
                  <a:gd name="connsiteY234" fmla="*/ 90089 h 684886"/>
                  <a:gd name="connsiteX235" fmla="*/ 694663 w 794468"/>
                  <a:gd name="connsiteY235" fmla="*/ 96596 h 684886"/>
                  <a:gd name="connsiteX236" fmla="*/ 703704 w 794468"/>
                  <a:gd name="connsiteY236" fmla="*/ 110157 h 684886"/>
                  <a:gd name="connsiteX237" fmla="*/ 694663 w 794468"/>
                  <a:gd name="connsiteY237" fmla="*/ 120019 h 684886"/>
                  <a:gd name="connsiteX238" fmla="*/ 676034 w 794468"/>
                  <a:gd name="connsiteY238" fmla="*/ 129334 h 684886"/>
                  <a:gd name="connsiteX239" fmla="*/ 708498 w 794468"/>
                  <a:gd name="connsiteY239" fmla="*/ 126799 h 684886"/>
                  <a:gd name="connsiteX240" fmla="*/ 729113 w 794468"/>
                  <a:gd name="connsiteY240" fmla="*/ 122827 h 684886"/>
                  <a:gd name="connsiteX241" fmla="*/ 731647 w 794468"/>
                  <a:gd name="connsiteY241" fmla="*/ 112074 h 684886"/>
                  <a:gd name="connsiteX242" fmla="*/ 728223 w 794468"/>
                  <a:gd name="connsiteY242" fmla="*/ 94815 h 684886"/>
                  <a:gd name="connsiteX243" fmla="*/ 737263 w 794468"/>
                  <a:gd name="connsiteY243" fmla="*/ 83789 h 684886"/>
                  <a:gd name="connsiteX244" fmla="*/ 723497 w 794468"/>
                  <a:gd name="connsiteY244" fmla="*/ 85021 h 684886"/>
                  <a:gd name="connsiteX245" fmla="*/ 723497 w 794468"/>
                  <a:gd name="connsiteY245" fmla="*/ 85021 h 684886"/>
                  <a:gd name="connsiteX246" fmla="*/ 558987 w 794468"/>
                  <a:gd name="connsiteY246" fmla="*/ 65571 h 684886"/>
                  <a:gd name="connsiteX247" fmla="*/ 568713 w 794468"/>
                  <a:gd name="connsiteY247" fmla="*/ 73036 h 684886"/>
                  <a:gd name="connsiteX248" fmla="*/ 557823 w 794468"/>
                  <a:gd name="connsiteY248" fmla="*/ 80775 h 684886"/>
                  <a:gd name="connsiteX249" fmla="*/ 555015 w 794468"/>
                  <a:gd name="connsiteY249" fmla="*/ 87144 h 684886"/>
                  <a:gd name="connsiteX250" fmla="*/ 532688 w 794468"/>
                  <a:gd name="connsiteY250" fmla="*/ 72556 h 684886"/>
                  <a:gd name="connsiteX251" fmla="*/ 548097 w 794468"/>
                  <a:gd name="connsiteY251" fmla="*/ 71118 h 684886"/>
                  <a:gd name="connsiteX252" fmla="*/ 558987 w 794468"/>
                  <a:gd name="connsiteY252" fmla="*/ 65571 h 684886"/>
                  <a:gd name="connsiteX253" fmla="*/ 558987 w 794468"/>
                  <a:gd name="connsiteY253" fmla="*/ 65571 h 684886"/>
                  <a:gd name="connsiteX254" fmla="*/ 193806 w 794468"/>
                  <a:gd name="connsiteY254" fmla="*/ 2629 h 684886"/>
                  <a:gd name="connsiteX255" fmla="*/ 184765 w 794468"/>
                  <a:gd name="connsiteY255" fmla="*/ 15094 h 684886"/>
                  <a:gd name="connsiteX256" fmla="*/ 188737 w 794468"/>
                  <a:gd name="connsiteY256" fmla="*/ 31463 h 684886"/>
                  <a:gd name="connsiteX257" fmla="*/ 206271 w 794468"/>
                  <a:gd name="connsiteY257" fmla="*/ 29751 h 684886"/>
                  <a:gd name="connsiteX258" fmla="*/ 212229 w 794468"/>
                  <a:gd name="connsiteY258" fmla="*/ 12766 h 684886"/>
                  <a:gd name="connsiteX259" fmla="*/ 193806 w 794468"/>
                  <a:gd name="connsiteY259" fmla="*/ 2629 h 684886"/>
                  <a:gd name="connsiteX260" fmla="*/ 193806 w 794468"/>
                  <a:gd name="connsiteY260" fmla="*/ 2629 h 6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794468" h="684886">
                    <a:moveTo>
                      <a:pt x="86278" y="52147"/>
                    </a:moveTo>
                    <a:cubicBezTo>
                      <a:pt x="87717" y="54064"/>
                      <a:pt x="89292" y="56119"/>
                      <a:pt x="90662" y="58174"/>
                    </a:cubicBezTo>
                    <a:cubicBezTo>
                      <a:pt x="93470" y="62557"/>
                      <a:pt x="100319" y="66461"/>
                      <a:pt x="100935" y="70502"/>
                    </a:cubicBezTo>
                    <a:cubicBezTo>
                      <a:pt x="101483" y="74611"/>
                      <a:pt x="96278" y="72077"/>
                      <a:pt x="93333" y="74748"/>
                    </a:cubicBezTo>
                    <a:cubicBezTo>
                      <a:pt x="90388" y="77419"/>
                      <a:pt x="94497" y="81391"/>
                      <a:pt x="99428" y="88172"/>
                    </a:cubicBezTo>
                    <a:cubicBezTo>
                      <a:pt x="104359" y="94952"/>
                      <a:pt x="102784" y="104541"/>
                      <a:pt x="99154" y="108102"/>
                    </a:cubicBezTo>
                    <a:cubicBezTo>
                      <a:pt x="95456" y="111663"/>
                      <a:pt x="85662" y="123033"/>
                      <a:pt x="82101" y="127690"/>
                    </a:cubicBezTo>
                    <a:cubicBezTo>
                      <a:pt x="78539" y="132347"/>
                      <a:pt x="73060" y="139812"/>
                      <a:pt x="76142" y="146593"/>
                    </a:cubicBezTo>
                    <a:cubicBezTo>
                      <a:pt x="79224" y="153373"/>
                      <a:pt x="85320" y="165975"/>
                      <a:pt x="90525" y="167345"/>
                    </a:cubicBezTo>
                    <a:cubicBezTo>
                      <a:pt x="95730" y="168783"/>
                      <a:pt x="97579" y="165359"/>
                      <a:pt x="99428" y="171728"/>
                    </a:cubicBezTo>
                    <a:cubicBezTo>
                      <a:pt x="101277" y="178097"/>
                      <a:pt x="97990" y="185905"/>
                      <a:pt x="101072" y="187891"/>
                    </a:cubicBezTo>
                    <a:cubicBezTo>
                      <a:pt x="104154" y="189878"/>
                      <a:pt x="110044" y="187891"/>
                      <a:pt x="114838" y="186453"/>
                    </a:cubicBezTo>
                    <a:cubicBezTo>
                      <a:pt x="119632" y="185015"/>
                      <a:pt x="122509" y="188439"/>
                      <a:pt x="125248" y="185220"/>
                    </a:cubicBezTo>
                    <a:cubicBezTo>
                      <a:pt x="127920" y="182070"/>
                      <a:pt x="130933" y="177960"/>
                      <a:pt x="133604" y="174194"/>
                    </a:cubicBezTo>
                    <a:cubicBezTo>
                      <a:pt x="136275" y="170427"/>
                      <a:pt x="141275" y="160701"/>
                      <a:pt x="137919" y="156181"/>
                    </a:cubicBezTo>
                    <a:cubicBezTo>
                      <a:pt x="134494" y="151661"/>
                      <a:pt x="132988" y="149949"/>
                      <a:pt x="129563" y="142620"/>
                    </a:cubicBezTo>
                    <a:cubicBezTo>
                      <a:pt x="126139" y="135292"/>
                      <a:pt x="114770" y="109609"/>
                      <a:pt x="112852" y="104404"/>
                    </a:cubicBezTo>
                    <a:cubicBezTo>
                      <a:pt x="110866" y="99198"/>
                      <a:pt x="109017" y="95774"/>
                      <a:pt x="110318" y="89542"/>
                    </a:cubicBezTo>
                    <a:cubicBezTo>
                      <a:pt x="111619" y="83309"/>
                      <a:pt x="108743" y="78926"/>
                      <a:pt x="111893" y="77077"/>
                    </a:cubicBezTo>
                    <a:cubicBezTo>
                      <a:pt x="114975" y="75227"/>
                      <a:pt x="119084" y="78926"/>
                      <a:pt x="125043" y="75501"/>
                    </a:cubicBezTo>
                    <a:cubicBezTo>
                      <a:pt x="131001" y="72077"/>
                      <a:pt x="136686" y="69611"/>
                      <a:pt x="143329" y="64954"/>
                    </a:cubicBezTo>
                    <a:cubicBezTo>
                      <a:pt x="149973" y="60297"/>
                      <a:pt x="159424" y="56462"/>
                      <a:pt x="170588" y="55777"/>
                    </a:cubicBezTo>
                    <a:cubicBezTo>
                      <a:pt x="181752" y="55092"/>
                      <a:pt x="184423" y="55092"/>
                      <a:pt x="189491" y="51804"/>
                    </a:cubicBezTo>
                    <a:cubicBezTo>
                      <a:pt x="194559" y="48585"/>
                      <a:pt x="197367" y="44476"/>
                      <a:pt x="200928" y="43860"/>
                    </a:cubicBezTo>
                    <a:cubicBezTo>
                      <a:pt x="204490" y="43312"/>
                      <a:pt x="209763" y="42216"/>
                      <a:pt x="219078" y="43791"/>
                    </a:cubicBezTo>
                    <a:cubicBezTo>
                      <a:pt x="228392" y="45366"/>
                      <a:pt x="246062" y="45777"/>
                      <a:pt x="259212" y="49750"/>
                    </a:cubicBezTo>
                    <a:cubicBezTo>
                      <a:pt x="272362" y="53722"/>
                      <a:pt x="267431" y="49613"/>
                      <a:pt x="275444" y="53722"/>
                    </a:cubicBezTo>
                    <a:cubicBezTo>
                      <a:pt x="283457" y="57831"/>
                      <a:pt x="294073" y="64064"/>
                      <a:pt x="296333" y="69269"/>
                    </a:cubicBezTo>
                    <a:cubicBezTo>
                      <a:pt x="298593" y="74474"/>
                      <a:pt x="297429" y="95363"/>
                      <a:pt x="302360" y="98582"/>
                    </a:cubicBezTo>
                    <a:cubicBezTo>
                      <a:pt x="307291" y="101801"/>
                      <a:pt x="317359" y="108034"/>
                      <a:pt x="325989" y="105773"/>
                    </a:cubicBezTo>
                    <a:cubicBezTo>
                      <a:pt x="334618" y="103513"/>
                      <a:pt x="339139" y="101116"/>
                      <a:pt x="346604" y="100089"/>
                    </a:cubicBezTo>
                    <a:cubicBezTo>
                      <a:pt x="354069" y="99130"/>
                      <a:pt x="364342" y="101870"/>
                      <a:pt x="379889" y="102143"/>
                    </a:cubicBezTo>
                    <a:cubicBezTo>
                      <a:pt x="395436" y="102417"/>
                      <a:pt x="406600" y="99609"/>
                      <a:pt x="415229" y="98034"/>
                    </a:cubicBezTo>
                    <a:cubicBezTo>
                      <a:pt x="423859" y="96459"/>
                      <a:pt x="433995" y="98856"/>
                      <a:pt x="436392" y="101596"/>
                    </a:cubicBezTo>
                    <a:cubicBezTo>
                      <a:pt x="438790" y="104267"/>
                      <a:pt x="433858" y="113444"/>
                      <a:pt x="442214" y="117553"/>
                    </a:cubicBezTo>
                    <a:cubicBezTo>
                      <a:pt x="450570" y="121663"/>
                      <a:pt x="454131" y="122279"/>
                      <a:pt x="471253" y="125704"/>
                    </a:cubicBezTo>
                    <a:cubicBezTo>
                      <a:pt x="488375" y="129128"/>
                      <a:pt x="496389" y="128101"/>
                      <a:pt x="503922" y="127690"/>
                    </a:cubicBezTo>
                    <a:cubicBezTo>
                      <a:pt x="511388" y="127279"/>
                      <a:pt x="516798" y="119197"/>
                      <a:pt x="526524" y="116115"/>
                    </a:cubicBezTo>
                    <a:cubicBezTo>
                      <a:pt x="536249" y="113033"/>
                      <a:pt x="536660" y="112759"/>
                      <a:pt x="544810" y="111526"/>
                    </a:cubicBezTo>
                    <a:cubicBezTo>
                      <a:pt x="553029" y="110225"/>
                      <a:pt x="572069" y="110088"/>
                      <a:pt x="573096" y="106869"/>
                    </a:cubicBezTo>
                    <a:cubicBezTo>
                      <a:pt x="574055" y="103650"/>
                      <a:pt x="560494" y="104472"/>
                      <a:pt x="552618" y="102760"/>
                    </a:cubicBezTo>
                    <a:cubicBezTo>
                      <a:pt x="544673" y="101048"/>
                      <a:pt x="535975" y="100089"/>
                      <a:pt x="537893" y="97075"/>
                    </a:cubicBezTo>
                    <a:cubicBezTo>
                      <a:pt x="539879" y="94130"/>
                      <a:pt x="537619" y="92007"/>
                      <a:pt x="547070" y="93856"/>
                    </a:cubicBezTo>
                    <a:cubicBezTo>
                      <a:pt x="556522" y="95706"/>
                      <a:pt x="560631" y="97692"/>
                      <a:pt x="575356" y="96253"/>
                    </a:cubicBezTo>
                    <a:cubicBezTo>
                      <a:pt x="590081" y="94815"/>
                      <a:pt x="596245" y="91048"/>
                      <a:pt x="608299" y="90569"/>
                    </a:cubicBezTo>
                    <a:cubicBezTo>
                      <a:pt x="620285" y="90158"/>
                      <a:pt x="636927" y="93034"/>
                      <a:pt x="645968" y="92213"/>
                    </a:cubicBezTo>
                    <a:cubicBezTo>
                      <a:pt x="655008" y="91391"/>
                      <a:pt x="666583" y="88994"/>
                      <a:pt x="674391" y="88514"/>
                    </a:cubicBezTo>
                    <a:cubicBezTo>
                      <a:pt x="682130" y="88103"/>
                      <a:pt x="677336" y="93856"/>
                      <a:pt x="670418" y="95842"/>
                    </a:cubicBezTo>
                    <a:cubicBezTo>
                      <a:pt x="663501" y="97829"/>
                      <a:pt x="656721" y="100911"/>
                      <a:pt x="649392" y="102486"/>
                    </a:cubicBezTo>
                    <a:cubicBezTo>
                      <a:pt x="642064" y="104061"/>
                      <a:pt x="624805" y="99541"/>
                      <a:pt x="620148" y="100089"/>
                    </a:cubicBezTo>
                    <a:cubicBezTo>
                      <a:pt x="615490" y="100637"/>
                      <a:pt x="610696" y="101938"/>
                      <a:pt x="613367" y="104746"/>
                    </a:cubicBezTo>
                    <a:cubicBezTo>
                      <a:pt x="616038" y="107554"/>
                      <a:pt x="620011" y="109814"/>
                      <a:pt x="615901" y="112691"/>
                    </a:cubicBezTo>
                    <a:cubicBezTo>
                      <a:pt x="611792" y="115499"/>
                      <a:pt x="604738" y="117074"/>
                      <a:pt x="610833" y="118649"/>
                    </a:cubicBezTo>
                    <a:cubicBezTo>
                      <a:pt x="616929" y="120225"/>
                      <a:pt x="623298" y="112965"/>
                      <a:pt x="626106" y="115225"/>
                    </a:cubicBezTo>
                    <a:cubicBezTo>
                      <a:pt x="628914" y="117485"/>
                      <a:pt x="630900" y="121457"/>
                      <a:pt x="629531" y="123580"/>
                    </a:cubicBezTo>
                    <a:cubicBezTo>
                      <a:pt x="628092" y="125704"/>
                      <a:pt x="612545" y="123443"/>
                      <a:pt x="613025" y="127073"/>
                    </a:cubicBezTo>
                    <a:cubicBezTo>
                      <a:pt x="613436" y="130772"/>
                      <a:pt x="619257" y="137552"/>
                      <a:pt x="624736" y="136662"/>
                    </a:cubicBezTo>
                    <a:cubicBezTo>
                      <a:pt x="630215" y="135840"/>
                      <a:pt x="636311" y="127758"/>
                      <a:pt x="638708" y="126799"/>
                    </a:cubicBezTo>
                    <a:cubicBezTo>
                      <a:pt x="641105" y="125841"/>
                      <a:pt x="647749" y="133854"/>
                      <a:pt x="648570" y="137963"/>
                    </a:cubicBezTo>
                    <a:cubicBezTo>
                      <a:pt x="649392" y="142072"/>
                      <a:pt x="650351" y="153989"/>
                      <a:pt x="652748" y="152894"/>
                    </a:cubicBezTo>
                    <a:cubicBezTo>
                      <a:pt x="655145" y="151798"/>
                      <a:pt x="655282" y="141182"/>
                      <a:pt x="657953" y="144949"/>
                    </a:cubicBezTo>
                    <a:cubicBezTo>
                      <a:pt x="660624" y="148784"/>
                      <a:pt x="661789" y="155565"/>
                      <a:pt x="664323" y="153852"/>
                    </a:cubicBezTo>
                    <a:cubicBezTo>
                      <a:pt x="666857" y="152140"/>
                      <a:pt x="664186" y="144949"/>
                      <a:pt x="665487" y="139881"/>
                    </a:cubicBezTo>
                    <a:cubicBezTo>
                      <a:pt x="666788" y="134813"/>
                      <a:pt x="676788" y="145497"/>
                      <a:pt x="679459" y="149058"/>
                    </a:cubicBezTo>
                    <a:cubicBezTo>
                      <a:pt x="682130" y="152620"/>
                      <a:pt x="680760" y="166591"/>
                      <a:pt x="687198" y="160907"/>
                    </a:cubicBezTo>
                    <a:cubicBezTo>
                      <a:pt x="693704" y="155222"/>
                      <a:pt x="688773" y="143648"/>
                      <a:pt x="695280" y="142004"/>
                    </a:cubicBezTo>
                    <a:cubicBezTo>
                      <a:pt x="701786" y="140292"/>
                      <a:pt x="713772" y="151044"/>
                      <a:pt x="717881" y="155976"/>
                    </a:cubicBezTo>
                    <a:cubicBezTo>
                      <a:pt x="721990" y="160907"/>
                      <a:pt x="742605" y="167687"/>
                      <a:pt x="742057" y="172344"/>
                    </a:cubicBezTo>
                    <a:cubicBezTo>
                      <a:pt x="741510" y="177002"/>
                      <a:pt x="729045" y="180974"/>
                      <a:pt x="727195" y="186727"/>
                    </a:cubicBezTo>
                    <a:cubicBezTo>
                      <a:pt x="725346" y="192549"/>
                      <a:pt x="721168" y="199671"/>
                      <a:pt x="720894" y="206452"/>
                    </a:cubicBezTo>
                    <a:cubicBezTo>
                      <a:pt x="720620" y="213232"/>
                      <a:pt x="724456" y="216040"/>
                      <a:pt x="719182" y="216657"/>
                    </a:cubicBezTo>
                    <a:cubicBezTo>
                      <a:pt x="713977" y="217204"/>
                      <a:pt x="700416" y="214259"/>
                      <a:pt x="695417" y="212821"/>
                    </a:cubicBezTo>
                    <a:cubicBezTo>
                      <a:pt x="690485" y="211383"/>
                      <a:pt x="685075" y="216246"/>
                      <a:pt x="689732" y="219054"/>
                    </a:cubicBezTo>
                    <a:cubicBezTo>
                      <a:pt x="694389" y="221862"/>
                      <a:pt x="701307" y="219739"/>
                      <a:pt x="708978" y="225286"/>
                    </a:cubicBezTo>
                    <a:cubicBezTo>
                      <a:pt x="716580" y="230765"/>
                      <a:pt x="722127" y="230628"/>
                      <a:pt x="729866" y="227546"/>
                    </a:cubicBezTo>
                    <a:cubicBezTo>
                      <a:pt x="737606" y="224464"/>
                      <a:pt x="743427" y="220903"/>
                      <a:pt x="754454" y="218232"/>
                    </a:cubicBezTo>
                    <a:cubicBezTo>
                      <a:pt x="765481" y="215561"/>
                      <a:pt x="765892" y="213575"/>
                      <a:pt x="774247" y="217067"/>
                    </a:cubicBezTo>
                    <a:cubicBezTo>
                      <a:pt x="780480" y="219739"/>
                      <a:pt x="790753" y="225834"/>
                      <a:pt x="799246" y="230560"/>
                    </a:cubicBezTo>
                    <a:cubicBezTo>
                      <a:pt x="797944" y="231930"/>
                      <a:pt x="796506" y="233436"/>
                      <a:pt x="795068" y="234943"/>
                    </a:cubicBezTo>
                    <a:cubicBezTo>
                      <a:pt x="786849" y="243436"/>
                      <a:pt x="777329" y="252750"/>
                      <a:pt x="774590" y="255147"/>
                    </a:cubicBezTo>
                    <a:cubicBezTo>
                      <a:pt x="772466" y="256996"/>
                      <a:pt x="769247" y="257407"/>
                      <a:pt x="766165" y="257818"/>
                    </a:cubicBezTo>
                    <a:cubicBezTo>
                      <a:pt x="763084" y="258229"/>
                      <a:pt x="760139" y="258640"/>
                      <a:pt x="757673" y="260147"/>
                    </a:cubicBezTo>
                    <a:cubicBezTo>
                      <a:pt x="753701" y="262544"/>
                      <a:pt x="751920" y="267749"/>
                      <a:pt x="750139" y="272749"/>
                    </a:cubicBezTo>
                    <a:cubicBezTo>
                      <a:pt x="749386" y="274872"/>
                      <a:pt x="748632" y="276995"/>
                      <a:pt x="747810" y="278639"/>
                    </a:cubicBezTo>
                    <a:cubicBezTo>
                      <a:pt x="745002" y="284255"/>
                      <a:pt x="748084" y="291104"/>
                      <a:pt x="750824" y="297199"/>
                    </a:cubicBezTo>
                    <a:cubicBezTo>
                      <a:pt x="751509" y="298706"/>
                      <a:pt x="752194" y="300213"/>
                      <a:pt x="752673" y="301377"/>
                    </a:cubicBezTo>
                    <a:cubicBezTo>
                      <a:pt x="755139" y="307815"/>
                      <a:pt x="761029" y="306993"/>
                      <a:pt x="765686" y="306445"/>
                    </a:cubicBezTo>
                    <a:cubicBezTo>
                      <a:pt x="766782" y="306308"/>
                      <a:pt x="767809" y="306171"/>
                      <a:pt x="768220" y="306171"/>
                    </a:cubicBezTo>
                    <a:cubicBezTo>
                      <a:pt x="768563" y="306719"/>
                      <a:pt x="768837" y="307678"/>
                      <a:pt x="768973" y="308774"/>
                    </a:cubicBezTo>
                    <a:cubicBezTo>
                      <a:pt x="769111" y="310075"/>
                      <a:pt x="768973" y="311513"/>
                      <a:pt x="768426" y="312815"/>
                    </a:cubicBezTo>
                    <a:cubicBezTo>
                      <a:pt x="767946" y="314047"/>
                      <a:pt x="767193" y="315212"/>
                      <a:pt x="765960" y="316034"/>
                    </a:cubicBezTo>
                    <a:cubicBezTo>
                      <a:pt x="763700" y="317609"/>
                      <a:pt x="755550" y="318636"/>
                      <a:pt x="747194" y="319664"/>
                    </a:cubicBezTo>
                    <a:cubicBezTo>
                      <a:pt x="737126" y="320896"/>
                      <a:pt x="726716" y="322198"/>
                      <a:pt x="723292" y="325417"/>
                    </a:cubicBezTo>
                    <a:cubicBezTo>
                      <a:pt x="719593" y="328841"/>
                      <a:pt x="719662" y="338155"/>
                      <a:pt x="719730" y="346648"/>
                    </a:cubicBezTo>
                    <a:cubicBezTo>
                      <a:pt x="719799" y="352881"/>
                      <a:pt x="719799" y="358634"/>
                      <a:pt x="719251" y="358976"/>
                    </a:cubicBezTo>
                    <a:cubicBezTo>
                      <a:pt x="717059" y="360277"/>
                      <a:pt x="714731" y="363222"/>
                      <a:pt x="712744" y="366441"/>
                    </a:cubicBezTo>
                    <a:cubicBezTo>
                      <a:pt x="710005" y="370825"/>
                      <a:pt x="707745" y="376098"/>
                      <a:pt x="707471" y="377810"/>
                    </a:cubicBezTo>
                    <a:cubicBezTo>
                      <a:pt x="707128" y="380071"/>
                      <a:pt x="713018" y="386303"/>
                      <a:pt x="720552" y="394248"/>
                    </a:cubicBezTo>
                    <a:cubicBezTo>
                      <a:pt x="732264" y="406713"/>
                      <a:pt x="748427" y="423766"/>
                      <a:pt x="748427" y="428013"/>
                    </a:cubicBezTo>
                    <a:cubicBezTo>
                      <a:pt x="748427" y="435067"/>
                      <a:pt x="748153" y="435820"/>
                      <a:pt x="747468" y="438080"/>
                    </a:cubicBezTo>
                    <a:lnTo>
                      <a:pt x="747468" y="438080"/>
                    </a:lnTo>
                    <a:lnTo>
                      <a:pt x="747126" y="439176"/>
                    </a:lnTo>
                    <a:lnTo>
                      <a:pt x="747126" y="439176"/>
                    </a:lnTo>
                    <a:cubicBezTo>
                      <a:pt x="746852" y="440067"/>
                      <a:pt x="744729" y="442327"/>
                      <a:pt x="741989" y="444998"/>
                    </a:cubicBezTo>
                    <a:cubicBezTo>
                      <a:pt x="737400" y="449450"/>
                      <a:pt x="731305" y="454518"/>
                      <a:pt x="728291" y="456846"/>
                    </a:cubicBezTo>
                    <a:cubicBezTo>
                      <a:pt x="725552" y="458970"/>
                      <a:pt x="721031" y="458490"/>
                      <a:pt x="716991" y="458011"/>
                    </a:cubicBezTo>
                    <a:cubicBezTo>
                      <a:pt x="715210" y="457805"/>
                      <a:pt x="713566" y="457600"/>
                      <a:pt x="711991" y="457600"/>
                    </a:cubicBezTo>
                    <a:cubicBezTo>
                      <a:pt x="708361" y="457600"/>
                      <a:pt x="705553" y="460545"/>
                      <a:pt x="702266" y="464106"/>
                    </a:cubicBezTo>
                    <a:cubicBezTo>
                      <a:pt x="699047" y="467531"/>
                      <a:pt x="695280" y="471571"/>
                      <a:pt x="690417" y="472873"/>
                    </a:cubicBezTo>
                    <a:cubicBezTo>
                      <a:pt x="686513" y="473969"/>
                      <a:pt x="676993" y="475407"/>
                      <a:pt x="666446" y="476982"/>
                    </a:cubicBezTo>
                    <a:cubicBezTo>
                      <a:pt x="650351" y="479379"/>
                      <a:pt x="631722" y="482187"/>
                      <a:pt x="625284" y="484995"/>
                    </a:cubicBezTo>
                    <a:cubicBezTo>
                      <a:pt x="617203" y="488488"/>
                      <a:pt x="616312" y="499172"/>
                      <a:pt x="615696" y="506638"/>
                    </a:cubicBezTo>
                    <a:cubicBezTo>
                      <a:pt x="615490" y="509172"/>
                      <a:pt x="617408" y="510747"/>
                      <a:pt x="616381" y="510952"/>
                    </a:cubicBezTo>
                    <a:lnTo>
                      <a:pt x="616381" y="510952"/>
                    </a:lnTo>
                    <a:lnTo>
                      <a:pt x="608162" y="503008"/>
                    </a:lnTo>
                    <a:cubicBezTo>
                      <a:pt x="601450" y="496433"/>
                      <a:pt x="593848" y="489105"/>
                      <a:pt x="589670" y="490406"/>
                    </a:cubicBezTo>
                    <a:cubicBezTo>
                      <a:pt x="585629" y="491639"/>
                      <a:pt x="585150" y="493899"/>
                      <a:pt x="584602" y="496227"/>
                    </a:cubicBezTo>
                    <a:cubicBezTo>
                      <a:pt x="584465" y="496981"/>
                      <a:pt x="584260" y="497734"/>
                      <a:pt x="583643" y="498077"/>
                    </a:cubicBezTo>
                    <a:lnTo>
                      <a:pt x="583643" y="498077"/>
                    </a:lnTo>
                    <a:cubicBezTo>
                      <a:pt x="583369" y="498214"/>
                      <a:pt x="581520" y="496296"/>
                      <a:pt x="579534" y="494173"/>
                    </a:cubicBezTo>
                    <a:cubicBezTo>
                      <a:pt x="577479" y="491981"/>
                      <a:pt x="575425" y="489789"/>
                      <a:pt x="573027" y="488625"/>
                    </a:cubicBezTo>
                    <a:lnTo>
                      <a:pt x="573027" y="488625"/>
                    </a:lnTo>
                    <a:cubicBezTo>
                      <a:pt x="569671" y="486981"/>
                      <a:pt x="564946" y="488283"/>
                      <a:pt x="560289" y="489516"/>
                    </a:cubicBezTo>
                    <a:cubicBezTo>
                      <a:pt x="556727" y="490474"/>
                      <a:pt x="553234" y="491433"/>
                      <a:pt x="551659" y="490817"/>
                    </a:cubicBezTo>
                    <a:cubicBezTo>
                      <a:pt x="549741" y="490063"/>
                      <a:pt x="544879" y="486981"/>
                      <a:pt x="539742" y="483694"/>
                    </a:cubicBezTo>
                    <a:cubicBezTo>
                      <a:pt x="532962" y="479379"/>
                      <a:pt x="525839" y="474859"/>
                      <a:pt x="523031" y="474379"/>
                    </a:cubicBezTo>
                    <a:lnTo>
                      <a:pt x="522962" y="474379"/>
                    </a:lnTo>
                    <a:lnTo>
                      <a:pt x="522346" y="474311"/>
                    </a:lnTo>
                    <a:lnTo>
                      <a:pt x="522277" y="474311"/>
                    </a:lnTo>
                    <a:cubicBezTo>
                      <a:pt x="519880" y="474037"/>
                      <a:pt x="516319" y="473969"/>
                      <a:pt x="513305" y="474585"/>
                    </a:cubicBezTo>
                    <a:lnTo>
                      <a:pt x="513305" y="474585"/>
                    </a:lnTo>
                    <a:cubicBezTo>
                      <a:pt x="509470" y="475338"/>
                      <a:pt x="506251" y="477051"/>
                      <a:pt x="505703" y="480338"/>
                    </a:cubicBezTo>
                    <a:lnTo>
                      <a:pt x="505703" y="480407"/>
                    </a:lnTo>
                    <a:lnTo>
                      <a:pt x="505703" y="480543"/>
                    </a:lnTo>
                    <a:lnTo>
                      <a:pt x="505703" y="480612"/>
                    </a:lnTo>
                    <a:cubicBezTo>
                      <a:pt x="505361" y="483146"/>
                      <a:pt x="510155" y="489310"/>
                      <a:pt x="516387" y="496022"/>
                    </a:cubicBezTo>
                    <a:cubicBezTo>
                      <a:pt x="525976" y="506364"/>
                      <a:pt x="539262" y="518897"/>
                      <a:pt x="540564" y="519376"/>
                    </a:cubicBezTo>
                    <a:lnTo>
                      <a:pt x="540564" y="519376"/>
                    </a:lnTo>
                    <a:cubicBezTo>
                      <a:pt x="540975" y="519513"/>
                      <a:pt x="545016" y="530677"/>
                      <a:pt x="548645" y="541909"/>
                    </a:cubicBezTo>
                    <a:cubicBezTo>
                      <a:pt x="551385" y="550265"/>
                      <a:pt x="553577" y="558484"/>
                      <a:pt x="553577" y="562319"/>
                    </a:cubicBezTo>
                    <a:cubicBezTo>
                      <a:pt x="553577" y="567045"/>
                      <a:pt x="553166" y="570058"/>
                      <a:pt x="552823" y="572524"/>
                    </a:cubicBezTo>
                    <a:cubicBezTo>
                      <a:pt x="552412" y="575469"/>
                      <a:pt x="552138" y="577797"/>
                      <a:pt x="552549" y="581016"/>
                    </a:cubicBezTo>
                    <a:cubicBezTo>
                      <a:pt x="553234" y="586359"/>
                      <a:pt x="565151" y="587660"/>
                      <a:pt x="576178" y="588893"/>
                    </a:cubicBezTo>
                    <a:cubicBezTo>
                      <a:pt x="583438" y="589714"/>
                      <a:pt x="590150" y="590399"/>
                      <a:pt x="590218" y="590673"/>
                    </a:cubicBezTo>
                    <a:cubicBezTo>
                      <a:pt x="590218" y="590742"/>
                      <a:pt x="575151" y="598481"/>
                      <a:pt x="562686" y="604919"/>
                    </a:cubicBezTo>
                    <a:cubicBezTo>
                      <a:pt x="554946" y="608891"/>
                      <a:pt x="548166" y="612384"/>
                      <a:pt x="545837" y="614165"/>
                    </a:cubicBezTo>
                    <a:cubicBezTo>
                      <a:pt x="542892" y="616425"/>
                      <a:pt x="539536" y="621493"/>
                      <a:pt x="536181" y="626630"/>
                    </a:cubicBezTo>
                    <a:cubicBezTo>
                      <a:pt x="532208" y="632725"/>
                      <a:pt x="528099" y="639026"/>
                      <a:pt x="525839" y="639437"/>
                    </a:cubicBezTo>
                    <a:cubicBezTo>
                      <a:pt x="522072" y="640122"/>
                      <a:pt x="513785" y="643684"/>
                      <a:pt x="506182" y="646971"/>
                    </a:cubicBezTo>
                    <a:cubicBezTo>
                      <a:pt x="500977" y="649231"/>
                      <a:pt x="496046" y="651354"/>
                      <a:pt x="493307" y="652245"/>
                    </a:cubicBezTo>
                    <a:cubicBezTo>
                      <a:pt x="488855" y="653614"/>
                      <a:pt x="481047" y="663477"/>
                      <a:pt x="473787" y="672654"/>
                    </a:cubicBezTo>
                    <a:cubicBezTo>
                      <a:pt x="469472" y="678065"/>
                      <a:pt x="465363" y="683270"/>
                      <a:pt x="462692" y="685941"/>
                    </a:cubicBezTo>
                    <a:lnTo>
                      <a:pt x="462829" y="684434"/>
                    </a:lnTo>
                    <a:lnTo>
                      <a:pt x="462829" y="684434"/>
                    </a:lnTo>
                    <a:cubicBezTo>
                      <a:pt x="463035" y="682517"/>
                      <a:pt x="463309" y="680462"/>
                      <a:pt x="463309" y="678544"/>
                    </a:cubicBezTo>
                    <a:cubicBezTo>
                      <a:pt x="463309" y="673408"/>
                      <a:pt x="461870" y="669161"/>
                      <a:pt x="455980" y="669161"/>
                    </a:cubicBezTo>
                    <a:cubicBezTo>
                      <a:pt x="450022" y="669161"/>
                      <a:pt x="437420" y="671969"/>
                      <a:pt x="427557" y="674161"/>
                    </a:cubicBezTo>
                    <a:cubicBezTo>
                      <a:pt x="421188" y="675599"/>
                      <a:pt x="416051" y="676695"/>
                      <a:pt x="415366" y="676627"/>
                    </a:cubicBezTo>
                    <a:lnTo>
                      <a:pt x="415366" y="676627"/>
                    </a:lnTo>
                    <a:cubicBezTo>
                      <a:pt x="414271" y="676490"/>
                      <a:pt x="406874" y="671147"/>
                      <a:pt x="399340" y="665257"/>
                    </a:cubicBezTo>
                    <a:cubicBezTo>
                      <a:pt x="393176" y="660326"/>
                      <a:pt x="387149" y="655053"/>
                      <a:pt x="384752" y="651971"/>
                    </a:cubicBezTo>
                    <a:cubicBezTo>
                      <a:pt x="380848" y="646834"/>
                      <a:pt x="375575" y="624644"/>
                      <a:pt x="372219" y="610603"/>
                    </a:cubicBezTo>
                    <a:cubicBezTo>
                      <a:pt x="371191" y="606220"/>
                      <a:pt x="370301" y="602590"/>
                      <a:pt x="369685" y="600330"/>
                    </a:cubicBezTo>
                    <a:cubicBezTo>
                      <a:pt x="368520" y="596152"/>
                      <a:pt x="364068" y="588276"/>
                      <a:pt x="359069" y="580674"/>
                    </a:cubicBezTo>
                    <a:lnTo>
                      <a:pt x="359069" y="580674"/>
                    </a:lnTo>
                    <a:cubicBezTo>
                      <a:pt x="352836" y="571085"/>
                      <a:pt x="345714" y="561566"/>
                      <a:pt x="343385" y="559853"/>
                    </a:cubicBezTo>
                    <a:cubicBezTo>
                      <a:pt x="340919" y="558141"/>
                      <a:pt x="337769" y="558278"/>
                      <a:pt x="334824" y="558415"/>
                    </a:cubicBezTo>
                    <a:cubicBezTo>
                      <a:pt x="332906" y="558484"/>
                      <a:pt x="331125" y="558552"/>
                      <a:pt x="331125" y="558484"/>
                    </a:cubicBezTo>
                    <a:cubicBezTo>
                      <a:pt x="330920" y="557730"/>
                      <a:pt x="339892" y="548758"/>
                      <a:pt x="348111" y="540471"/>
                    </a:cubicBezTo>
                    <a:cubicBezTo>
                      <a:pt x="356192" y="532321"/>
                      <a:pt x="363726" y="524787"/>
                      <a:pt x="363041" y="521842"/>
                    </a:cubicBezTo>
                    <a:cubicBezTo>
                      <a:pt x="362493" y="519240"/>
                      <a:pt x="357904" y="514856"/>
                      <a:pt x="353247" y="510336"/>
                    </a:cubicBezTo>
                    <a:cubicBezTo>
                      <a:pt x="349754" y="506980"/>
                      <a:pt x="346193" y="503487"/>
                      <a:pt x="344755" y="501432"/>
                    </a:cubicBezTo>
                    <a:cubicBezTo>
                      <a:pt x="343248" y="499241"/>
                      <a:pt x="339413" y="489721"/>
                      <a:pt x="335783" y="479859"/>
                    </a:cubicBezTo>
                    <a:cubicBezTo>
                      <a:pt x="331742" y="468969"/>
                      <a:pt x="328043" y="457874"/>
                      <a:pt x="327838" y="455751"/>
                    </a:cubicBezTo>
                    <a:cubicBezTo>
                      <a:pt x="327633" y="453353"/>
                      <a:pt x="329550" y="438423"/>
                      <a:pt x="331125" y="425958"/>
                    </a:cubicBezTo>
                    <a:cubicBezTo>
                      <a:pt x="332221" y="417191"/>
                      <a:pt x="333180" y="409589"/>
                      <a:pt x="333180" y="407945"/>
                    </a:cubicBezTo>
                    <a:cubicBezTo>
                      <a:pt x="333180" y="406918"/>
                      <a:pt x="338591" y="399179"/>
                      <a:pt x="343659" y="391851"/>
                    </a:cubicBezTo>
                    <a:cubicBezTo>
                      <a:pt x="348521" y="384865"/>
                      <a:pt x="353042" y="378290"/>
                      <a:pt x="353316" y="376098"/>
                    </a:cubicBezTo>
                    <a:cubicBezTo>
                      <a:pt x="353384" y="375756"/>
                      <a:pt x="353453" y="375276"/>
                      <a:pt x="353521" y="374728"/>
                    </a:cubicBezTo>
                    <a:lnTo>
                      <a:pt x="353521" y="374728"/>
                    </a:lnTo>
                    <a:cubicBezTo>
                      <a:pt x="354275" y="370414"/>
                      <a:pt x="355507" y="363496"/>
                      <a:pt x="347494" y="359524"/>
                    </a:cubicBezTo>
                    <a:cubicBezTo>
                      <a:pt x="346535" y="359045"/>
                      <a:pt x="344892" y="358154"/>
                      <a:pt x="343316" y="357401"/>
                    </a:cubicBezTo>
                    <a:cubicBezTo>
                      <a:pt x="337837" y="354593"/>
                      <a:pt x="332975" y="352059"/>
                      <a:pt x="328454" y="351168"/>
                    </a:cubicBezTo>
                    <a:cubicBezTo>
                      <a:pt x="324619" y="350415"/>
                      <a:pt x="288594" y="355757"/>
                      <a:pt x="261815" y="359729"/>
                    </a:cubicBezTo>
                    <a:cubicBezTo>
                      <a:pt x="246747" y="361990"/>
                      <a:pt x="234556" y="363770"/>
                      <a:pt x="233255" y="363770"/>
                    </a:cubicBezTo>
                    <a:cubicBezTo>
                      <a:pt x="232365" y="363770"/>
                      <a:pt x="220996" y="348155"/>
                      <a:pt x="210928" y="334457"/>
                    </a:cubicBezTo>
                    <a:cubicBezTo>
                      <a:pt x="202504" y="322951"/>
                      <a:pt x="194970" y="312678"/>
                      <a:pt x="192641" y="312267"/>
                    </a:cubicBezTo>
                    <a:cubicBezTo>
                      <a:pt x="192162" y="312198"/>
                      <a:pt x="190724" y="311719"/>
                      <a:pt x="188806" y="311034"/>
                    </a:cubicBezTo>
                    <a:cubicBezTo>
                      <a:pt x="181409" y="308500"/>
                      <a:pt x="166958" y="303500"/>
                      <a:pt x="156753" y="304185"/>
                    </a:cubicBezTo>
                    <a:cubicBezTo>
                      <a:pt x="148945" y="304733"/>
                      <a:pt x="145932" y="306308"/>
                      <a:pt x="142782" y="308021"/>
                    </a:cubicBezTo>
                    <a:cubicBezTo>
                      <a:pt x="140864" y="309048"/>
                      <a:pt x="138809" y="310144"/>
                      <a:pt x="134974" y="310965"/>
                    </a:cubicBezTo>
                    <a:cubicBezTo>
                      <a:pt x="128947" y="312267"/>
                      <a:pt x="118879" y="309870"/>
                      <a:pt x="111619" y="308157"/>
                    </a:cubicBezTo>
                    <a:cubicBezTo>
                      <a:pt x="107715" y="307267"/>
                      <a:pt x="104565" y="306514"/>
                      <a:pt x="102716" y="306514"/>
                    </a:cubicBezTo>
                    <a:cubicBezTo>
                      <a:pt x="100867" y="306514"/>
                      <a:pt x="98127" y="306719"/>
                      <a:pt x="95250" y="306993"/>
                    </a:cubicBezTo>
                    <a:cubicBezTo>
                      <a:pt x="90936" y="307336"/>
                      <a:pt x="86073" y="307747"/>
                      <a:pt x="83470" y="307473"/>
                    </a:cubicBezTo>
                    <a:cubicBezTo>
                      <a:pt x="82169" y="307336"/>
                      <a:pt x="79430" y="301651"/>
                      <a:pt x="77101" y="296857"/>
                    </a:cubicBezTo>
                    <a:cubicBezTo>
                      <a:pt x="75046" y="292611"/>
                      <a:pt x="73266" y="288912"/>
                      <a:pt x="71142" y="288022"/>
                    </a:cubicBezTo>
                    <a:cubicBezTo>
                      <a:pt x="69773" y="287474"/>
                      <a:pt x="68129" y="287131"/>
                      <a:pt x="66417" y="286721"/>
                    </a:cubicBezTo>
                    <a:cubicBezTo>
                      <a:pt x="64293" y="286241"/>
                      <a:pt x="62033" y="285693"/>
                      <a:pt x="60390" y="284940"/>
                    </a:cubicBezTo>
                    <a:cubicBezTo>
                      <a:pt x="59568" y="284597"/>
                      <a:pt x="59499" y="282954"/>
                      <a:pt x="59431" y="281104"/>
                    </a:cubicBezTo>
                    <a:lnTo>
                      <a:pt x="59431" y="281104"/>
                    </a:lnTo>
                    <a:cubicBezTo>
                      <a:pt x="59362" y="279735"/>
                      <a:pt x="59294" y="278296"/>
                      <a:pt x="58951" y="276858"/>
                    </a:cubicBezTo>
                    <a:cubicBezTo>
                      <a:pt x="58540" y="275009"/>
                      <a:pt x="58403" y="272475"/>
                      <a:pt x="58540" y="269598"/>
                    </a:cubicBezTo>
                    <a:cubicBezTo>
                      <a:pt x="58677" y="266722"/>
                      <a:pt x="59088" y="263434"/>
                      <a:pt x="59705" y="260284"/>
                    </a:cubicBezTo>
                    <a:cubicBezTo>
                      <a:pt x="60253" y="257544"/>
                      <a:pt x="61349" y="255216"/>
                      <a:pt x="62376" y="253093"/>
                    </a:cubicBezTo>
                    <a:cubicBezTo>
                      <a:pt x="63814" y="250079"/>
                      <a:pt x="65115" y="247340"/>
                      <a:pt x="65115" y="243847"/>
                    </a:cubicBezTo>
                    <a:cubicBezTo>
                      <a:pt x="65115" y="240628"/>
                      <a:pt x="64088" y="237614"/>
                      <a:pt x="62307" y="234601"/>
                    </a:cubicBezTo>
                    <a:cubicBezTo>
                      <a:pt x="60664" y="231861"/>
                      <a:pt x="58267" y="229122"/>
                      <a:pt x="55458" y="226313"/>
                    </a:cubicBezTo>
                    <a:lnTo>
                      <a:pt x="55458" y="226313"/>
                    </a:lnTo>
                    <a:cubicBezTo>
                      <a:pt x="52719" y="223574"/>
                      <a:pt x="50527" y="213985"/>
                      <a:pt x="48541" y="205493"/>
                    </a:cubicBezTo>
                    <a:cubicBezTo>
                      <a:pt x="47240" y="199877"/>
                      <a:pt x="46076" y="194740"/>
                      <a:pt x="44706" y="191795"/>
                    </a:cubicBezTo>
                    <a:cubicBezTo>
                      <a:pt x="41350" y="184330"/>
                      <a:pt x="35939" y="185220"/>
                      <a:pt x="31556" y="185974"/>
                    </a:cubicBezTo>
                    <a:cubicBezTo>
                      <a:pt x="30734" y="186111"/>
                      <a:pt x="29981" y="186248"/>
                      <a:pt x="29364" y="186248"/>
                    </a:cubicBezTo>
                    <a:cubicBezTo>
                      <a:pt x="29159" y="186248"/>
                      <a:pt x="29022" y="184330"/>
                      <a:pt x="28405" y="182344"/>
                    </a:cubicBezTo>
                    <a:cubicBezTo>
                      <a:pt x="27378" y="178988"/>
                      <a:pt x="26351" y="175563"/>
                      <a:pt x="23543" y="174194"/>
                    </a:cubicBezTo>
                    <a:lnTo>
                      <a:pt x="23543" y="174194"/>
                    </a:lnTo>
                    <a:cubicBezTo>
                      <a:pt x="20803" y="172824"/>
                      <a:pt x="17516" y="174741"/>
                      <a:pt x="13612" y="177070"/>
                    </a:cubicBezTo>
                    <a:cubicBezTo>
                      <a:pt x="9366" y="179604"/>
                      <a:pt x="4024" y="182755"/>
                      <a:pt x="1215" y="180632"/>
                    </a:cubicBezTo>
                    <a:cubicBezTo>
                      <a:pt x="-17" y="179741"/>
                      <a:pt x="2791" y="175221"/>
                      <a:pt x="6626" y="170084"/>
                    </a:cubicBezTo>
                    <a:cubicBezTo>
                      <a:pt x="10119" y="165495"/>
                      <a:pt x="14502" y="160564"/>
                      <a:pt x="17858" y="156797"/>
                    </a:cubicBezTo>
                    <a:cubicBezTo>
                      <a:pt x="20735" y="153579"/>
                      <a:pt x="22926" y="151113"/>
                      <a:pt x="23543" y="149880"/>
                    </a:cubicBezTo>
                    <a:lnTo>
                      <a:pt x="23543" y="149880"/>
                    </a:lnTo>
                    <a:cubicBezTo>
                      <a:pt x="24639" y="147757"/>
                      <a:pt x="27036" y="137963"/>
                      <a:pt x="28816" y="128512"/>
                    </a:cubicBezTo>
                    <a:cubicBezTo>
                      <a:pt x="30255" y="120909"/>
                      <a:pt x="31419" y="113376"/>
                      <a:pt x="31214" y="109951"/>
                    </a:cubicBezTo>
                    <a:cubicBezTo>
                      <a:pt x="31077" y="106527"/>
                      <a:pt x="33131" y="102828"/>
                      <a:pt x="35186" y="99130"/>
                    </a:cubicBezTo>
                    <a:cubicBezTo>
                      <a:pt x="36830" y="96253"/>
                      <a:pt x="38405" y="93377"/>
                      <a:pt x="39227" y="90295"/>
                    </a:cubicBezTo>
                    <a:cubicBezTo>
                      <a:pt x="40254" y="86528"/>
                      <a:pt x="44432" y="83035"/>
                      <a:pt x="48130" y="80022"/>
                    </a:cubicBezTo>
                    <a:cubicBezTo>
                      <a:pt x="49979" y="78515"/>
                      <a:pt x="51692" y="77077"/>
                      <a:pt x="53061" y="75638"/>
                    </a:cubicBezTo>
                    <a:cubicBezTo>
                      <a:pt x="54226" y="74337"/>
                      <a:pt x="57582" y="74063"/>
                      <a:pt x="60938" y="73721"/>
                    </a:cubicBezTo>
                    <a:cubicBezTo>
                      <a:pt x="65595" y="73241"/>
                      <a:pt x="70321" y="72830"/>
                      <a:pt x="73197" y="69680"/>
                    </a:cubicBezTo>
                    <a:cubicBezTo>
                      <a:pt x="74978" y="67762"/>
                      <a:pt x="78128" y="63516"/>
                      <a:pt x="81484" y="58996"/>
                    </a:cubicBezTo>
                    <a:cubicBezTo>
                      <a:pt x="82991" y="56530"/>
                      <a:pt x="84703" y="54201"/>
                      <a:pt x="86278" y="52147"/>
                    </a:cubicBezTo>
                    <a:lnTo>
                      <a:pt x="86278" y="52147"/>
                    </a:lnTo>
                    <a:close/>
                    <a:moveTo>
                      <a:pt x="723497" y="85021"/>
                    </a:moveTo>
                    <a:cubicBezTo>
                      <a:pt x="711922" y="85295"/>
                      <a:pt x="709114" y="88446"/>
                      <a:pt x="701444" y="90089"/>
                    </a:cubicBezTo>
                    <a:cubicBezTo>
                      <a:pt x="693841" y="91802"/>
                      <a:pt x="687061" y="91254"/>
                      <a:pt x="694663" y="96596"/>
                    </a:cubicBezTo>
                    <a:cubicBezTo>
                      <a:pt x="702266" y="101938"/>
                      <a:pt x="704526" y="104815"/>
                      <a:pt x="703704" y="110157"/>
                    </a:cubicBezTo>
                    <a:cubicBezTo>
                      <a:pt x="702882" y="115499"/>
                      <a:pt x="703704" y="116937"/>
                      <a:pt x="694663" y="120019"/>
                    </a:cubicBezTo>
                    <a:cubicBezTo>
                      <a:pt x="685623" y="123101"/>
                      <a:pt x="667268" y="129060"/>
                      <a:pt x="676034" y="129334"/>
                    </a:cubicBezTo>
                    <a:cubicBezTo>
                      <a:pt x="684801" y="129607"/>
                      <a:pt x="696102" y="125635"/>
                      <a:pt x="708498" y="126799"/>
                    </a:cubicBezTo>
                    <a:cubicBezTo>
                      <a:pt x="720894" y="127964"/>
                      <a:pt x="726853" y="129607"/>
                      <a:pt x="729113" y="122827"/>
                    </a:cubicBezTo>
                    <a:cubicBezTo>
                      <a:pt x="731373" y="116047"/>
                      <a:pt x="735345" y="120019"/>
                      <a:pt x="731647" y="112074"/>
                    </a:cubicBezTo>
                    <a:cubicBezTo>
                      <a:pt x="727949" y="104130"/>
                      <a:pt x="722881" y="101596"/>
                      <a:pt x="728223" y="94815"/>
                    </a:cubicBezTo>
                    <a:cubicBezTo>
                      <a:pt x="733565" y="88035"/>
                      <a:pt x="740071" y="85227"/>
                      <a:pt x="737263" y="83789"/>
                    </a:cubicBezTo>
                    <a:cubicBezTo>
                      <a:pt x="734455" y="82487"/>
                      <a:pt x="729661" y="82761"/>
                      <a:pt x="723497" y="85021"/>
                    </a:cubicBezTo>
                    <a:lnTo>
                      <a:pt x="723497" y="85021"/>
                    </a:lnTo>
                    <a:close/>
                    <a:moveTo>
                      <a:pt x="558987" y="65571"/>
                    </a:moveTo>
                    <a:cubicBezTo>
                      <a:pt x="564329" y="64612"/>
                      <a:pt x="568987" y="70502"/>
                      <a:pt x="568713" y="73036"/>
                    </a:cubicBezTo>
                    <a:cubicBezTo>
                      <a:pt x="568439" y="75570"/>
                      <a:pt x="559809" y="76871"/>
                      <a:pt x="557823" y="80775"/>
                    </a:cubicBezTo>
                    <a:cubicBezTo>
                      <a:pt x="555837" y="84747"/>
                      <a:pt x="561247" y="90774"/>
                      <a:pt x="555015" y="87144"/>
                    </a:cubicBezTo>
                    <a:cubicBezTo>
                      <a:pt x="548782" y="83446"/>
                      <a:pt x="533099" y="74543"/>
                      <a:pt x="532688" y="72556"/>
                    </a:cubicBezTo>
                    <a:cubicBezTo>
                      <a:pt x="532277" y="70570"/>
                      <a:pt x="540016" y="72282"/>
                      <a:pt x="548097" y="71118"/>
                    </a:cubicBezTo>
                    <a:cubicBezTo>
                      <a:pt x="556111" y="70091"/>
                      <a:pt x="553029" y="66255"/>
                      <a:pt x="558987" y="65571"/>
                    </a:cubicBezTo>
                    <a:lnTo>
                      <a:pt x="558987" y="65571"/>
                    </a:lnTo>
                    <a:close/>
                    <a:moveTo>
                      <a:pt x="193806" y="2629"/>
                    </a:moveTo>
                    <a:cubicBezTo>
                      <a:pt x="187299" y="7698"/>
                      <a:pt x="184491" y="8314"/>
                      <a:pt x="184765" y="15094"/>
                    </a:cubicBezTo>
                    <a:cubicBezTo>
                      <a:pt x="185039" y="21875"/>
                      <a:pt x="179081" y="29203"/>
                      <a:pt x="188737" y="31463"/>
                    </a:cubicBezTo>
                    <a:cubicBezTo>
                      <a:pt x="198326" y="33723"/>
                      <a:pt x="200312" y="31463"/>
                      <a:pt x="206271" y="29751"/>
                    </a:cubicBezTo>
                    <a:cubicBezTo>
                      <a:pt x="212229" y="28039"/>
                      <a:pt x="217845" y="20984"/>
                      <a:pt x="212229" y="12766"/>
                    </a:cubicBezTo>
                    <a:cubicBezTo>
                      <a:pt x="206544" y="4616"/>
                      <a:pt x="209079" y="-2439"/>
                      <a:pt x="193806" y="2629"/>
                    </a:cubicBezTo>
                    <a:lnTo>
                      <a:pt x="193806" y="2629"/>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100173DB-5481-44F1-B4AD-C3C463DBC711}"/>
                  </a:ext>
                </a:extLst>
              </p:cNvPr>
              <p:cNvSpPr/>
              <p:nvPr/>
            </p:nvSpPr>
            <p:spPr>
              <a:xfrm>
                <a:off x="3333307" y="717590"/>
                <a:ext cx="698584" cy="972539"/>
              </a:xfrm>
              <a:custGeom>
                <a:avLst/>
                <a:gdLst>
                  <a:gd name="connsiteX0" fmla="*/ 101439 w 698584"/>
                  <a:gd name="connsiteY0" fmla="*/ 229335 h 972539"/>
                  <a:gd name="connsiteX1" fmla="*/ 108767 w 698584"/>
                  <a:gd name="connsiteY1" fmla="*/ 234129 h 972539"/>
                  <a:gd name="connsiteX2" fmla="*/ 123492 w 698584"/>
                  <a:gd name="connsiteY2" fmla="*/ 247279 h 972539"/>
                  <a:gd name="connsiteX3" fmla="*/ 128697 w 698584"/>
                  <a:gd name="connsiteY3" fmla="*/ 255908 h 972539"/>
                  <a:gd name="connsiteX4" fmla="*/ 134793 w 698584"/>
                  <a:gd name="connsiteY4" fmla="*/ 271455 h 972539"/>
                  <a:gd name="connsiteX5" fmla="*/ 139039 w 698584"/>
                  <a:gd name="connsiteY5" fmla="*/ 251525 h 972539"/>
                  <a:gd name="connsiteX6" fmla="*/ 127739 w 698584"/>
                  <a:gd name="connsiteY6" fmla="*/ 234540 h 972539"/>
                  <a:gd name="connsiteX7" fmla="*/ 147669 w 698584"/>
                  <a:gd name="connsiteY7" fmla="*/ 223513 h 972539"/>
                  <a:gd name="connsiteX8" fmla="*/ 168695 w 698584"/>
                  <a:gd name="connsiteY8" fmla="*/ 205569 h 972539"/>
                  <a:gd name="connsiteX9" fmla="*/ 180612 w 698584"/>
                  <a:gd name="connsiteY9" fmla="*/ 184132 h 972539"/>
                  <a:gd name="connsiteX10" fmla="*/ 189104 w 698584"/>
                  <a:gd name="connsiteY10" fmla="*/ 179749 h 972539"/>
                  <a:gd name="connsiteX11" fmla="*/ 202528 w 698584"/>
                  <a:gd name="connsiteY11" fmla="*/ 182009 h 972539"/>
                  <a:gd name="connsiteX12" fmla="*/ 208761 w 698584"/>
                  <a:gd name="connsiteY12" fmla="*/ 166599 h 972539"/>
                  <a:gd name="connsiteX13" fmla="*/ 201158 w 698584"/>
                  <a:gd name="connsiteY13" fmla="*/ 161394 h 972539"/>
                  <a:gd name="connsiteX14" fmla="*/ 207802 w 698584"/>
                  <a:gd name="connsiteY14" fmla="*/ 143176 h 972539"/>
                  <a:gd name="connsiteX15" fmla="*/ 211089 w 698584"/>
                  <a:gd name="connsiteY15" fmla="*/ 130231 h 972539"/>
                  <a:gd name="connsiteX16" fmla="*/ 202323 w 698584"/>
                  <a:gd name="connsiteY16" fmla="*/ 129273 h 972539"/>
                  <a:gd name="connsiteX17" fmla="*/ 213486 w 698584"/>
                  <a:gd name="connsiteY17" fmla="*/ 108657 h 972539"/>
                  <a:gd name="connsiteX18" fmla="*/ 228896 w 698584"/>
                  <a:gd name="connsiteY18" fmla="*/ 104137 h 972539"/>
                  <a:gd name="connsiteX19" fmla="*/ 234581 w 698584"/>
                  <a:gd name="connsiteY19" fmla="*/ 93111 h 972539"/>
                  <a:gd name="connsiteX20" fmla="*/ 250676 w 698584"/>
                  <a:gd name="connsiteY20" fmla="*/ 80235 h 972539"/>
                  <a:gd name="connsiteX21" fmla="*/ 269168 w 698584"/>
                  <a:gd name="connsiteY21" fmla="*/ 86193 h 972539"/>
                  <a:gd name="connsiteX22" fmla="*/ 263963 w 698584"/>
                  <a:gd name="connsiteY22" fmla="*/ 99343 h 972539"/>
                  <a:gd name="connsiteX23" fmla="*/ 277660 w 698584"/>
                  <a:gd name="connsiteY23" fmla="*/ 103726 h 972539"/>
                  <a:gd name="connsiteX24" fmla="*/ 281359 w 698584"/>
                  <a:gd name="connsiteY24" fmla="*/ 89001 h 972539"/>
                  <a:gd name="connsiteX25" fmla="*/ 289098 w 698584"/>
                  <a:gd name="connsiteY25" fmla="*/ 80098 h 972539"/>
                  <a:gd name="connsiteX26" fmla="*/ 296906 w 698584"/>
                  <a:gd name="connsiteY26" fmla="*/ 66058 h 972539"/>
                  <a:gd name="connsiteX27" fmla="*/ 318411 w 698584"/>
                  <a:gd name="connsiteY27" fmla="*/ 70304 h 972539"/>
                  <a:gd name="connsiteX28" fmla="*/ 335670 w 698584"/>
                  <a:gd name="connsiteY28" fmla="*/ 68044 h 972539"/>
                  <a:gd name="connsiteX29" fmla="*/ 349916 w 698584"/>
                  <a:gd name="connsiteY29" fmla="*/ 64551 h 972539"/>
                  <a:gd name="connsiteX30" fmla="*/ 374777 w 698584"/>
                  <a:gd name="connsiteY30" fmla="*/ 46333 h 972539"/>
                  <a:gd name="connsiteX31" fmla="*/ 397995 w 698584"/>
                  <a:gd name="connsiteY31" fmla="*/ 35238 h 972539"/>
                  <a:gd name="connsiteX32" fmla="*/ 409570 w 698584"/>
                  <a:gd name="connsiteY32" fmla="*/ 13732 h 972539"/>
                  <a:gd name="connsiteX33" fmla="*/ 430185 w 698584"/>
                  <a:gd name="connsiteY33" fmla="*/ 2432 h 972539"/>
                  <a:gd name="connsiteX34" fmla="*/ 454087 w 698584"/>
                  <a:gd name="connsiteY34" fmla="*/ 3116 h 972539"/>
                  <a:gd name="connsiteX35" fmla="*/ 469634 w 698584"/>
                  <a:gd name="connsiteY35" fmla="*/ 15718 h 972539"/>
                  <a:gd name="connsiteX36" fmla="*/ 468675 w 698584"/>
                  <a:gd name="connsiteY36" fmla="*/ 30306 h 972539"/>
                  <a:gd name="connsiteX37" fmla="*/ 430390 w 698584"/>
                  <a:gd name="connsiteY37" fmla="*/ 45853 h 972539"/>
                  <a:gd name="connsiteX38" fmla="*/ 419774 w 698584"/>
                  <a:gd name="connsiteY38" fmla="*/ 58866 h 972539"/>
                  <a:gd name="connsiteX39" fmla="*/ 420322 w 698584"/>
                  <a:gd name="connsiteY39" fmla="*/ 59894 h 972539"/>
                  <a:gd name="connsiteX40" fmla="*/ 414227 w 698584"/>
                  <a:gd name="connsiteY40" fmla="*/ 67975 h 972539"/>
                  <a:gd name="connsiteX41" fmla="*/ 406282 w 698584"/>
                  <a:gd name="connsiteY41" fmla="*/ 78180 h 972539"/>
                  <a:gd name="connsiteX42" fmla="*/ 397652 w 698584"/>
                  <a:gd name="connsiteY42" fmla="*/ 80440 h 972539"/>
                  <a:gd name="connsiteX43" fmla="*/ 386146 w 698584"/>
                  <a:gd name="connsiteY43" fmla="*/ 84207 h 972539"/>
                  <a:gd name="connsiteX44" fmla="*/ 381763 w 698584"/>
                  <a:gd name="connsiteY44" fmla="*/ 88042 h 972539"/>
                  <a:gd name="connsiteX45" fmla="*/ 371010 w 698584"/>
                  <a:gd name="connsiteY45" fmla="*/ 101261 h 972539"/>
                  <a:gd name="connsiteX46" fmla="*/ 367518 w 698584"/>
                  <a:gd name="connsiteY46" fmla="*/ 108795 h 972539"/>
                  <a:gd name="connsiteX47" fmla="*/ 362792 w 698584"/>
                  <a:gd name="connsiteY47" fmla="*/ 122629 h 972539"/>
                  <a:gd name="connsiteX48" fmla="*/ 360463 w 698584"/>
                  <a:gd name="connsiteY48" fmla="*/ 139820 h 972539"/>
                  <a:gd name="connsiteX49" fmla="*/ 355669 w 698584"/>
                  <a:gd name="connsiteY49" fmla="*/ 159750 h 972539"/>
                  <a:gd name="connsiteX50" fmla="*/ 355669 w 698584"/>
                  <a:gd name="connsiteY50" fmla="*/ 159750 h 972539"/>
                  <a:gd name="connsiteX51" fmla="*/ 350806 w 698584"/>
                  <a:gd name="connsiteY51" fmla="*/ 165435 h 972539"/>
                  <a:gd name="connsiteX52" fmla="*/ 339232 w 698584"/>
                  <a:gd name="connsiteY52" fmla="*/ 179132 h 972539"/>
                  <a:gd name="connsiteX53" fmla="*/ 334917 w 698584"/>
                  <a:gd name="connsiteY53" fmla="*/ 197556 h 972539"/>
                  <a:gd name="connsiteX54" fmla="*/ 353546 w 698584"/>
                  <a:gd name="connsiteY54" fmla="*/ 194337 h 972539"/>
                  <a:gd name="connsiteX55" fmla="*/ 358134 w 698584"/>
                  <a:gd name="connsiteY55" fmla="*/ 191666 h 972539"/>
                  <a:gd name="connsiteX56" fmla="*/ 358134 w 698584"/>
                  <a:gd name="connsiteY56" fmla="*/ 191666 h 972539"/>
                  <a:gd name="connsiteX57" fmla="*/ 360121 w 698584"/>
                  <a:gd name="connsiteY57" fmla="*/ 196460 h 972539"/>
                  <a:gd name="connsiteX58" fmla="*/ 366422 w 698584"/>
                  <a:gd name="connsiteY58" fmla="*/ 204336 h 972539"/>
                  <a:gd name="connsiteX59" fmla="*/ 369504 w 698584"/>
                  <a:gd name="connsiteY59" fmla="*/ 203994 h 972539"/>
                  <a:gd name="connsiteX60" fmla="*/ 376558 w 698584"/>
                  <a:gd name="connsiteY60" fmla="*/ 206596 h 972539"/>
                  <a:gd name="connsiteX61" fmla="*/ 379982 w 698584"/>
                  <a:gd name="connsiteY61" fmla="*/ 219198 h 972539"/>
                  <a:gd name="connsiteX62" fmla="*/ 388407 w 698584"/>
                  <a:gd name="connsiteY62" fmla="*/ 242758 h 972539"/>
                  <a:gd name="connsiteX63" fmla="*/ 388407 w 698584"/>
                  <a:gd name="connsiteY63" fmla="*/ 242758 h 972539"/>
                  <a:gd name="connsiteX64" fmla="*/ 394365 w 698584"/>
                  <a:gd name="connsiteY64" fmla="*/ 250018 h 972539"/>
                  <a:gd name="connsiteX65" fmla="*/ 396351 w 698584"/>
                  <a:gd name="connsiteY65" fmla="*/ 256319 h 972539"/>
                  <a:gd name="connsiteX66" fmla="*/ 394228 w 698584"/>
                  <a:gd name="connsiteY66" fmla="*/ 263237 h 972539"/>
                  <a:gd name="connsiteX67" fmla="*/ 391146 w 698584"/>
                  <a:gd name="connsiteY67" fmla="*/ 271661 h 972539"/>
                  <a:gd name="connsiteX68" fmla="*/ 389845 w 698584"/>
                  <a:gd name="connsiteY68" fmla="*/ 281865 h 972539"/>
                  <a:gd name="connsiteX69" fmla="*/ 390393 w 698584"/>
                  <a:gd name="connsiteY69" fmla="*/ 290563 h 972539"/>
                  <a:gd name="connsiteX70" fmla="*/ 390735 w 698584"/>
                  <a:gd name="connsiteY70" fmla="*/ 293919 h 972539"/>
                  <a:gd name="connsiteX71" fmla="*/ 394913 w 698584"/>
                  <a:gd name="connsiteY71" fmla="*/ 302549 h 972539"/>
                  <a:gd name="connsiteX72" fmla="*/ 402104 w 698584"/>
                  <a:gd name="connsiteY72" fmla="*/ 304741 h 972539"/>
                  <a:gd name="connsiteX73" fmla="*/ 406008 w 698584"/>
                  <a:gd name="connsiteY73" fmla="*/ 305768 h 972539"/>
                  <a:gd name="connsiteX74" fmla="*/ 408953 w 698584"/>
                  <a:gd name="connsiteY74" fmla="*/ 311795 h 972539"/>
                  <a:gd name="connsiteX75" fmla="*/ 419774 w 698584"/>
                  <a:gd name="connsiteY75" fmla="*/ 325561 h 972539"/>
                  <a:gd name="connsiteX76" fmla="*/ 432650 w 698584"/>
                  <a:gd name="connsiteY76" fmla="*/ 325150 h 972539"/>
                  <a:gd name="connsiteX77" fmla="*/ 439705 w 698584"/>
                  <a:gd name="connsiteY77" fmla="*/ 324739 h 972539"/>
                  <a:gd name="connsiteX78" fmla="*/ 447307 w 698584"/>
                  <a:gd name="connsiteY78" fmla="*/ 326246 h 972539"/>
                  <a:gd name="connsiteX79" fmla="*/ 473127 w 698584"/>
                  <a:gd name="connsiteY79" fmla="*/ 329054 h 972539"/>
                  <a:gd name="connsiteX80" fmla="*/ 482441 w 698584"/>
                  <a:gd name="connsiteY80" fmla="*/ 325561 h 972539"/>
                  <a:gd name="connsiteX81" fmla="*/ 494153 w 698584"/>
                  <a:gd name="connsiteY81" fmla="*/ 322411 h 972539"/>
                  <a:gd name="connsiteX82" fmla="*/ 524014 w 698584"/>
                  <a:gd name="connsiteY82" fmla="*/ 328917 h 972539"/>
                  <a:gd name="connsiteX83" fmla="*/ 528671 w 698584"/>
                  <a:gd name="connsiteY83" fmla="*/ 330424 h 972539"/>
                  <a:gd name="connsiteX84" fmla="*/ 543465 w 698584"/>
                  <a:gd name="connsiteY84" fmla="*/ 350423 h 972539"/>
                  <a:gd name="connsiteX85" fmla="*/ 570312 w 698584"/>
                  <a:gd name="connsiteY85" fmla="*/ 382064 h 972539"/>
                  <a:gd name="connsiteX86" fmla="*/ 599694 w 698584"/>
                  <a:gd name="connsiteY86" fmla="*/ 377955 h 972539"/>
                  <a:gd name="connsiteX87" fmla="*/ 664416 w 698584"/>
                  <a:gd name="connsiteY87" fmla="*/ 369325 h 972539"/>
                  <a:gd name="connsiteX88" fmla="*/ 677840 w 698584"/>
                  <a:gd name="connsiteY88" fmla="*/ 375010 h 972539"/>
                  <a:gd name="connsiteX89" fmla="*/ 682086 w 698584"/>
                  <a:gd name="connsiteY89" fmla="*/ 377202 h 972539"/>
                  <a:gd name="connsiteX90" fmla="*/ 685031 w 698584"/>
                  <a:gd name="connsiteY90" fmla="*/ 386448 h 972539"/>
                  <a:gd name="connsiteX91" fmla="*/ 685031 w 698584"/>
                  <a:gd name="connsiteY91" fmla="*/ 386448 h 972539"/>
                  <a:gd name="connsiteX92" fmla="*/ 684757 w 698584"/>
                  <a:gd name="connsiteY92" fmla="*/ 388160 h 972539"/>
                  <a:gd name="connsiteX93" fmla="*/ 676059 w 698584"/>
                  <a:gd name="connsiteY93" fmla="*/ 401310 h 972539"/>
                  <a:gd name="connsiteX94" fmla="*/ 664553 w 698584"/>
                  <a:gd name="connsiteY94" fmla="*/ 420623 h 972539"/>
                  <a:gd name="connsiteX95" fmla="*/ 662567 w 698584"/>
                  <a:gd name="connsiteY95" fmla="*/ 437951 h 972539"/>
                  <a:gd name="connsiteX96" fmla="*/ 659279 w 698584"/>
                  <a:gd name="connsiteY96" fmla="*/ 468908 h 972539"/>
                  <a:gd name="connsiteX97" fmla="*/ 667498 w 698584"/>
                  <a:gd name="connsiteY97" fmla="*/ 494591 h 972539"/>
                  <a:gd name="connsiteX98" fmla="*/ 677155 w 698584"/>
                  <a:gd name="connsiteY98" fmla="*/ 517398 h 972539"/>
                  <a:gd name="connsiteX99" fmla="*/ 686332 w 698584"/>
                  <a:gd name="connsiteY99" fmla="*/ 527123 h 972539"/>
                  <a:gd name="connsiteX100" fmla="*/ 694551 w 698584"/>
                  <a:gd name="connsiteY100" fmla="*/ 535821 h 972539"/>
                  <a:gd name="connsiteX101" fmla="*/ 681059 w 698584"/>
                  <a:gd name="connsiteY101" fmla="*/ 549314 h 972539"/>
                  <a:gd name="connsiteX102" fmla="*/ 662567 w 698584"/>
                  <a:gd name="connsiteY102" fmla="*/ 572668 h 972539"/>
                  <a:gd name="connsiteX103" fmla="*/ 672018 w 698584"/>
                  <a:gd name="connsiteY103" fmla="*/ 576846 h 972539"/>
                  <a:gd name="connsiteX104" fmla="*/ 677086 w 698584"/>
                  <a:gd name="connsiteY104" fmla="*/ 577257 h 972539"/>
                  <a:gd name="connsiteX105" fmla="*/ 691264 w 698584"/>
                  <a:gd name="connsiteY105" fmla="*/ 596502 h 972539"/>
                  <a:gd name="connsiteX106" fmla="*/ 691264 w 698584"/>
                  <a:gd name="connsiteY106" fmla="*/ 596502 h 972539"/>
                  <a:gd name="connsiteX107" fmla="*/ 700304 w 698584"/>
                  <a:gd name="connsiteY107" fmla="*/ 612323 h 972539"/>
                  <a:gd name="connsiteX108" fmla="*/ 690442 w 698584"/>
                  <a:gd name="connsiteY108" fmla="*/ 613830 h 972539"/>
                  <a:gd name="connsiteX109" fmla="*/ 679415 w 698584"/>
                  <a:gd name="connsiteY109" fmla="*/ 619309 h 972539"/>
                  <a:gd name="connsiteX110" fmla="*/ 674073 w 698584"/>
                  <a:gd name="connsiteY110" fmla="*/ 625268 h 972539"/>
                  <a:gd name="connsiteX111" fmla="*/ 663731 w 698584"/>
                  <a:gd name="connsiteY111" fmla="*/ 636568 h 972539"/>
                  <a:gd name="connsiteX112" fmla="*/ 657978 w 698584"/>
                  <a:gd name="connsiteY112" fmla="*/ 629240 h 972539"/>
                  <a:gd name="connsiteX113" fmla="*/ 646472 w 698584"/>
                  <a:gd name="connsiteY113" fmla="*/ 618076 h 972539"/>
                  <a:gd name="connsiteX114" fmla="*/ 638733 w 698584"/>
                  <a:gd name="connsiteY114" fmla="*/ 622323 h 972539"/>
                  <a:gd name="connsiteX115" fmla="*/ 638733 w 698584"/>
                  <a:gd name="connsiteY115" fmla="*/ 622323 h 972539"/>
                  <a:gd name="connsiteX116" fmla="*/ 632706 w 698584"/>
                  <a:gd name="connsiteY116" fmla="*/ 630815 h 972539"/>
                  <a:gd name="connsiteX117" fmla="*/ 634144 w 698584"/>
                  <a:gd name="connsiteY117" fmla="*/ 635678 h 972539"/>
                  <a:gd name="connsiteX118" fmla="*/ 635993 w 698584"/>
                  <a:gd name="connsiteY118" fmla="*/ 641842 h 972539"/>
                  <a:gd name="connsiteX119" fmla="*/ 635993 w 698584"/>
                  <a:gd name="connsiteY119" fmla="*/ 641842 h 972539"/>
                  <a:gd name="connsiteX120" fmla="*/ 619761 w 698584"/>
                  <a:gd name="connsiteY120" fmla="*/ 638212 h 972539"/>
                  <a:gd name="connsiteX121" fmla="*/ 600927 w 698584"/>
                  <a:gd name="connsiteY121" fmla="*/ 635815 h 972539"/>
                  <a:gd name="connsiteX122" fmla="*/ 587914 w 698584"/>
                  <a:gd name="connsiteY122" fmla="*/ 635404 h 972539"/>
                  <a:gd name="connsiteX123" fmla="*/ 557505 w 698584"/>
                  <a:gd name="connsiteY123" fmla="*/ 634514 h 972539"/>
                  <a:gd name="connsiteX124" fmla="*/ 540109 w 698584"/>
                  <a:gd name="connsiteY124" fmla="*/ 639034 h 972539"/>
                  <a:gd name="connsiteX125" fmla="*/ 542848 w 698584"/>
                  <a:gd name="connsiteY125" fmla="*/ 661978 h 972539"/>
                  <a:gd name="connsiteX126" fmla="*/ 546478 w 698584"/>
                  <a:gd name="connsiteY126" fmla="*/ 675127 h 972539"/>
                  <a:gd name="connsiteX127" fmla="*/ 546478 w 698584"/>
                  <a:gd name="connsiteY127" fmla="*/ 675127 h 972539"/>
                  <a:gd name="connsiteX128" fmla="*/ 562162 w 698584"/>
                  <a:gd name="connsiteY128" fmla="*/ 676977 h 972539"/>
                  <a:gd name="connsiteX129" fmla="*/ 578737 w 698584"/>
                  <a:gd name="connsiteY129" fmla="*/ 677662 h 972539"/>
                  <a:gd name="connsiteX130" fmla="*/ 578737 w 698584"/>
                  <a:gd name="connsiteY130" fmla="*/ 677662 h 972539"/>
                  <a:gd name="connsiteX131" fmla="*/ 584216 w 698584"/>
                  <a:gd name="connsiteY131" fmla="*/ 693140 h 972539"/>
                  <a:gd name="connsiteX132" fmla="*/ 586750 w 698584"/>
                  <a:gd name="connsiteY132" fmla="*/ 701838 h 972539"/>
                  <a:gd name="connsiteX133" fmla="*/ 584627 w 698584"/>
                  <a:gd name="connsiteY133" fmla="*/ 699167 h 972539"/>
                  <a:gd name="connsiteX134" fmla="*/ 572436 w 698584"/>
                  <a:gd name="connsiteY134" fmla="*/ 695811 h 972539"/>
                  <a:gd name="connsiteX135" fmla="*/ 554834 w 698584"/>
                  <a:gd name="connsiteY135" fmla="*/ 698961 h 972539"/>
                  <a:gd name="connsiteX136" fmla="*/ 540109 w 698584"/>
                  <a:gd name="connsiteY136" fmla="*/ 705125 h 972539"/>
                  <a:gd name="connsiteX137" fmla="*/ 536000 w 698584"/>
                  <a:gd name="connsiteY137" fmla="*/ 719097 h 972539"/>
                  <a:gd name="connsiteX138" fmla="*/ 533260 w 698584"/>
                  <a:gd name="connsiteY138" fmla="*/ 740260 h 972539"/>
                  <a:gd name="connsiteX139" fmla="*/ 544766 w 698584"/>
                  <a:gd name="connsiteY139" fmla="*/ 754163 h 972539"/>
                  <a:gd name="connsiteX140" fmla="*/ 557985 w 698584"/>
                  <a:gd name="connsiteY140" fmla="*/ 768341 h 972539"/>
                  <a:gd name="connsiteX141" fmla="*/ 557985 w 698584"/>
                  <a:gd name="connsiteY141" fmla="*/ 768341 h 972539"/>
                  <a:gd name="connsiteX142" fmla="*/ 563806 w 698584"/>
                  <a:gd name="connsiteY142" fmla="*/ 785120 h 972539"/>
                  <a:gd name="connsiteX143" fmla="*/ 566546 w 698584"/>
                  <a:gd name="connsiteY143" fmla="*/ 802790 h 972539"/>
                  <a:gd name="connsiteX144" fmla="*/ 549629 w 698584"/>
                  <a:gd name="connsiteY144" fmla="*/ 909907 h 972539"/>
                  <a:gd name="connsiteX145" fmla="*/ 538191 w 698584"/>
                  <a:gd name="connsiteY145" fmla="*/ 977642 h 972539"/>
                  <a:gd name="connsiteX146" fmla="*/ 534150 w 698584"/>
                  <a:gd name="connsiteY146" fmla="*/ 971683 h 972539"/>
                  <a:gd name="connsiteX147" fmla="*/ 523535 w 698584"/>
                  <a:gd name="connsiteY147" fmla="*/ 959013 h 972539"/>
                  <a:gd name="connsiteX148" fmla="*/ 510659 w 698584"/>
                  <a:gd name="connsiteY148" fmla="*/ 958123 h 972539"/>
                  <a:gd name="connsiteX149" fmla="*/ 505728 w 698584"/>
                  <a:gd name="connsiteY149" fmla="*/ 958808 h 972539"/>
                  <a:gd name="connsiteX150" fmla="*/ 501550 w 698584"/>
                  <a:gd name="connsiteY150" fmla="*/ 957712 h 972539"/>
                  <a:gd name="connsiteX151" fmla="*/ 517234 w 698584"/>
                  <a:gd name="connsiteY151" fmla="*/ 931207 h 972539"/>
                  <a:gd name="connsiteX152" fmla="*/ 533123 w 698584"/>
                  <a:gd name="connsiteY152" fmla="*/ 898263 h 972539"/>
                  <a:gd name="connsiteX153" fmla="*/ 505111 w 698584"/>
                  <a:gd name="connsiteY153" fmla="*/ 880936 h 972539"/>
                  <a:gd name="connsiteX154" fmla="*/ 477579 w 698584"/>
                  <a:gd name="connsiteY154" fmla="*/ 869635 h 972539"/>
                  <a:gd name="connsiteX155" fmla="*/ 467032 w 698584"/>
                  <a:gd name="connsiteY155" fmla="*/ 873813 h 972539"/>
                  <a:gd name="connsiteX156" fmla="*/ 453060 w 698584"/>
                  <a:gd name="connsiteY156" fmla="*/ 878950 h 972539"/>
                  <a:gd name="connsiteX157" fmla="*/ 427924 w 698584"/>
                  <a:gd name="connsiteY157" fmla="*/ 870115 h 972539"/>
                  <a:gd name="connsiteX158" fmla="*/ 425322 w 698584"/>
                  <a:gd name="connsiteY158" fmla="*/ 869361 h 972539"/>
                  <a:gd name="connsiteX159" fmla="*/ 424432 w 698584"/>
                  <a:gd name="connsiteY159" fmla="*/ 871964 h 972539"/>
                  <a:gd name="connsiteX160" fmla="*/ 418268 w 698584"/>
                  <a:gd name="connsiteY160" fmla="*/ 883333 h 972539"/>
                  <a:gd name="connsiteX161" fmla="*/ 399022 w 698584"/>
                  <a:gd name="connsiteY161" fmla="*/ 880799 h 972539"/>
                  <a:gd name="connsiteX162" fmla="*/ 389297 w 698584"/>
                  <a:gd name="connsiteY162" fmla="*/ 879224 h 972539"/>
                  <a:gd name="connsiteX163" fmla="*/ 369915 w 698584"/>
                  <a:gd name="connsiteY163" fmla="*/ 883470 h 972539"/>
                  <a:gd name="connsiteX164" fmla="*/ 354094 w 698584"/>
                  <a:gd name="connsiteY164" fmla="*/ 848472 h 972539"/>
                  <a:gd name="connsiteX165" fmla="*/ 345944 w 698584"/>
                  <a:gd name="connsiteY165" fmla="*/ 848746 h 972539"/>
                  <a:gd name="connsiteX166" fmla="*/ 334574 w 698584"/>
                  <a:gd name="connsiteY166" fmla="*/ 849020 h 972539"/>
                  <a:gd name="connsiteX167" fmla="*/ 335054 w 698584"/>
                  <a:gd name="connsiteY167" fmla="*/ 845390 h 972539"/>
                  <a:gd name="connsiteX168" fmla="*/ 335054 w 698584"/>
                  <a:gd name="connsiteY168" fmla="*/ 845390 h 972539"/>
                  <a:gd name="connsiteX169" fmla="*/ 324781 w 698584"/>
                  <a:gd name="connsiteY169" fmla="*/ 816214 h 972539"/>
                  <a:gd name="connsiteX170" fmla="*/ 306905 w 698584"/>
                  <a:gd name="connsiteY170" fmla="*/ 809023 h 972539"/>
                  <a:gd name="connsiteX171" fmla="*/ 289372 w 698584"/>
                  <a:gd name="connsiteY171" fmla="*/ 798613 h 972539"/>
                  <a:gd name="connsiteX172" fmla="*/ 287660 w 698584"/>
                  <a:gd name="connsiteY172" fmla="*/ 785942 h 972539"/>
                  <a:gd name="connsiteX173" fmla="*/ 281085 w 698584"/>
                  <a:gd name="connsiteY173" fmla="*/ 768272 h 972539"/>
                  <a:gd name="connsiteX174" fmla="*/ 271291 w 698584"/>
                  <a:gd name="connsiteY174" fmla="*/ 761149 h 972539"/>
                  <a:gd name="connsiteX175" fmla="*/ 247868 w 698584"/>
                  <a:gd name="connsiteY175" fmla="*/ 748068 h 972539"/>
                  <a:gd name="connsiteX176" fmla="*/ 228896 w 698584"/>
                  <a:gd name="connsiteY176" fmla="*/ 746082 h 972539"/>
                  <a:gd name="connsiteX177" fmla="*/ 215199 w 698584"/>
                  <a:gd name="connsiteY177" fmla="*/ 742657 h 972539"/>
                  <a:gd name="connsiteX178" fmla="*/ 205473 w 698584"/>
                  <a:gd name="connsiteY178" fmla="*/ 736562 h 972539"/>
                  <a:gd name="connsiteX179" fmla="*/ 161914 w 698584"/>
                  <a:gd name="connsiteY179" fmla="*/ 714166 h 972539"/>
                  <a:gd name="connsiteX180" fmla="*/ 155751 w 698584"/>
                  <a:gd name="connsiteY180" fmla="*/ 715467 h 972539"/>
                  <a:gd name="connsiteX181" fmla="*/ 137190 w 698584"/>
                  <a:gd name="connsiteY181" fmla="*/ 717659 h 972539"/>
                  <a:gd name="connsiteX182" fmla="*/ 130067 w 698584"/>
                  <a:gd name="connsiteY182" fmla="*/ 717453 h 972539"/>
                  <a:gd name="connsiteX183" fmla="*/ 101439 w 698584"/>
                  <a:gd name="connsiteY183" fmla="*/ 710879 h 972539"/>
                  <a:gd name="connsiteX184" fmla="*/ 98768 w 698584"/>
                  <a:gd name="connsiteY184" fmla="*/ 700468 h 972539"/>
                  <a:gd name="connsiteX185" fmla="*/ 88495 w 698584"/>
                  <a:gd name="connsiteY185" fmla="*/ 685195 h 972539"/>
                  <a:gd name="connsiteX186" fmla="*/ 82262 w 698584"/>
                  <a:gd name="connsiteY186" fmla="*/ 684853 h 972539"/>
                  <a:gd name="connsiteX187" fmla="*/ 55209 w 698584"/>
                  <a:gd name="connsiteY187" fmla="*/ 680059 h 972539"/>
                  <a:gd name="connsiteX188" fmla="*/ 42333 w 698584"/>
                  <a:gd name="connsiteY188" fmla="*/ 670607 h 972539"/>
                  <a:gd name="connsiteX189" fmla="*/ 29183 w 698584"/>
                  <a:gd name="connsiteY189" fmla="*/ 661772 h 972539"/>
                  <a:gd name="connsiteX190" fmla="*/ 14390 w 698584"/>
                  <a:gd name="connsiteY190" fmla="*/ 659854 h 972539"/>
                  <a:gd name="connsiteX191" fmla="*/ 12952 w 698584"/>
                  <a:gd name="connsiteY191" fmla="*/ 655129 h 972539"/>
                  <a:gd name="connsiteX192" fmla="*/ 1377 w 698584"/>
                  <a:gd name="connsiteY192" fmla="*/ 644924 h 972539"/>
                  <a:gd name="connsiteX193" fmla="*/ 26375 w 698584"/>
                  <a:gd name="connsiteY193" fmla="*/ 634856 h 972539"/>
                  <a:gd name="connsiteX194" fmla="*/ 34320 w 698584"/>
                  <a:gd name="connsiteY194" fmla="*/ 624377 h 972539"/>
                  <a:gd name="connsiteX195" fmla="*/ 24458 w 698584"/>
                  <a:gd name="connsiteY195" fmla="*/ 608556 h 972539"/>
                  <a:gd name="connsiteX196" fmla="*/ 30690 w 698584"/>
                  <a:gd name="connsiteY196" fmla="*/ 596434 h 972539"/>
                  <a:gd name="connsiteX197" fmla="*/ 48223 w 698584"/>
                  <a:gd name="connsiteY197" fmla="*/ 589106 h 972539"/>
                  <a:gd name="connsiteX198" fmla="*/ 59524 w 698584"/>
                  <a:gd name="connsiteY198" fmla="*/ 590818 h 972539"/>
                  <a:gd name="connsiteX199" fmla="*/ 87810 w 698584"/>
                  <a:gd name="connsiteY199" fmla="*/ 568491 h 972539"/>
                  <a:gd name="connsiteX200" fmla="*/ 84385 w 698584"/>
                  <a:gd name="connsiteY200" fmla="*/ 555478 h 972539"/>
                  <a:gd name="connsiteX201" fmla="*/ 99384 w 698584"/>
                  <a:gd name="connsiteY201" fmla="*/ 546163 h 972539"/>
                  <a:gd name="connsiteX202" fmla="*/ 110343 w 698584"/>
                  <a:gd name="connsiteY202" fmla="*/ 527329 h 972539"/>
                  <a:gd name="connsiteX203" fmla="*/ 124040 w 698584"/>
                  <a:gd name="connsiteY203" fmla="*/ 506988 h 972539"/>
                  <a:gd name="connsiteX204" fmla="*/ 114863 w 698584"/>
                  <a:gd name="connsiteY204" fmla="*/ 507262 h 972539"/>
                  <a:gd name="connsiteX205" fmla="*/ 112740 w 698584"/>
                  <a:gd name="connsiteY205" fmla="*/ 497399 h 972539"/>
                  <a:gd name="connsiteX206" fmla="*/ 104795 w 698584"/>
                  <a:gd name="connsiteY206" fmla="*/ 501783 h 972539"/>
                  <a:gd name="connsiteX207" fmla="*/ 96439 w 698584"/>
                  <a:gd name="connsiteY207" fmla="*/ 493153 h 972539"/>
                  <a:gd name="connsiteX208" fmla="*/ 109315 w 698584"/>
                  <a:gd name="connsiteY208" fmla="*/ 487674 h 972539"/>
                  <a:gd name="connsiteX209" fmla="*/ 104247 w 698584"/>
                  <a:gd name="connsiteY209" fmla="*/ 479798 h 972539"/>
                  <a:gd name="connsiteX210" fmla="*/ 106439 w 698584"/>
                  <a:gd name="connsiteY210" fmla="*/ 456306 h 972539"/>
                  <a:gd name="connsiteX211" fmla="*/ 104179 w 698584"/>
                  <a:gd name="connsiteY211" fmla="*/ 430006 h 972539"/>
                  <a:gd name="connsiteX212" fmla="*/ 96165 w 698584"/>
                  <a:gd name="connsiteY212" fmla="*/ 407748 h 972539"/>
                  <a:gd name="connsiteX213" fmla="*/ 110411 w 698584"/>
                  <a:gd name="connsiteY213" fmla="*/ 397748 h 972539"/>
                  <a:gd name="connsiteX214" fmla="*/ 96850 w 698584"/>
                  <a:gd name="connsiteY214" fmla="*/ 369462 h 972539"/>
                  <a:gd name="connsiteX215" fmla="*/ 102809 w 698584"/>
                  <a:gd name="connsiteY215" fmla="*/ 347820 h 972539"/>
                  <a:gd name="connsiteX216" fmla="*/ 82194 w 698584"/>
                  <a:gd name="connsiteY216" fmla="*/ 328027 h 972539"/>
                  <a:gd name="connsiteX217" fmla="*/ 72948 w 698584"/>
                  <a:gd name="connsiteY217" fmla="*/ 311726 h 972539"/>
                  <a:gd name="connsiteX218" fmla="*/ 73975 w 698584"/>
                  <a:gd name="connsiteY218" fmla="*/ 310425 h 972539"/>
                  <a:gd name="connsiteX219" fmla="*/ 80961 w 698584"/>
                  <a:gd name="connsiteY219" fmla="*/ 296316 h 972539"/>
                  <a:gd name="connsiteX220" fmla="*/ 80961 w 698584"/>
                  <a:gd name="connsiteY220" fmla="*/ 296316 h 972539"/>
                  <a:gd name="connsiteX221" fmla="*/ 80139 w 698584"/>
                  <a:gd name="connsiteY221" fmla="*/ 292481 h 972539"/>
                  <a:gd name="connsiteX222" fmla="*/ 79317 w 698584"/>
                  <a:gd name="connsiteY222" fmla="*/ 282208 h 972539"/>
                  <a:gd name="connsiteX223" fmla="*/ 84043 w 698584"/>
                  <a:gd name="connsiteY223" fmla="*/ 285084 h 972539"/>
                  <a:gd name="connsiteX224" fmla="*/ 96302 w 698584"/>
                  <a:gd name="connsiteY224" fmla="*/ 286797 h 972539"/>
                  <a:gd name="connsiteX225" fmla="*/ 107740 w 698584"/>
                  <a:gd name="connsiteY225" fmla="*/ 271044 h 972539"/>
                  <a:gd name="connsiteX226" fmla="*/ 116301 w 698584"/>
                  <a:gd name="connsiteY226" fmla="*/ 265086 h 972539"/>
                  <a:gd name="connsiteX227" fmla="*/ 108904 w 698584"/>
                  <a:gd name="connsiteY227" fmla="*/ 254881 h 972539"/>
                  <a:gd name="connsiteX228" fmla="*/ 97604 w 698584"/>
                  <a:gd name="connsiteY228" fmla="*/ 241046 h 972539"/>
                  <a:gd name="connsiteX229" fmla="*/ 101439 w 698584"/>
                  <a:gd name="connsiteY229" fmla="*/ 229335 h 972539"/>
                  <a:gd name="connsiteX230" fmla="*/ 101439 w 698584"/>
                  <a:gd name="connsiteY230" fmla="*/ 229335 h 97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98584" h="972539">
                    <a:moveTo>
                      <a:pt x="101439" y="229335"/>
                    </a:moveTo>
                    <a:cubicBezTo>
                      <a:pt x="103425" y="230841"/>
                      <a:pt x="105754" y="232280"/>
                      <a:pt x="108767" y="234129"/>
                    </a:cubicBezTo>
                    <a:cubicBezTo>
                      <a:pt x="117534" y="239471"/>
                      <a:pt x="123355" y="244744"/>
                      <a:pt x="123492" y="247279"/>
                    </a:cubicBezTo>
                    <a:cubicBezTo>
                      <a:pt x="123629" y="249813"/>
                      <a:pt x="126300" y="250087"/>
                      <a:pt x="128697" y="255908"/>
                    </a:cubicBezTo>
                    <a:cubicBezTo>
                      <a:pt x="131095" y="261661"/>
                      <a:pt x="131095" y="272140"/>
                      <a:pt x="134793" y="271455"/>
                    </a:cubicBezTo>
                    <a:cubicBezTo>
                      <a:pt x="138491" y="270770"/>
                      <a:pt x="140889" y="257072"/>
                      <a:pt x="139039" y="251525"/>
                    </a:cubicBezTo>
                    <a:cubicBezTo>
                      <a:pt x="137190" y="246046"/>
                      <a:pt x="126917" y="240224"/>
                      <a:pt x="127739" y="234540"/>
                    </a:cubicBezTo>
                    <a:cubicBezTo>
                      <a:pt x="128561" y="228855"/>
                      <a:pt x="143560" y="227348"/>
                      <a:pt x="147669" y="223513"/>
                    </a:cubicBezTo>
                    <a:cubicBezTo>
                      <a:pt x="151778" y="219678"/>
                      <a:pt x="164517" y="214062"/>
                      <a:pt x="168695" y="205569"/>
                    </a:cubicBezTo>
                    <a:cubicBezTo>
                      <a:pt x="172941" y="197076"/>
                      <a:pt x="178078" y="186118"/>
                      <a:pt x="180612" y="184132"/>
                    </a:cubicBezTo>
                    <a:cubicBezTo>
                      <a:pt x="183146" y="182146"/>
                      <a:pt x="185132" y="180571"/>
                      <a:pt x="189104" y="179749"/>
                    </a:cubicBezTo>
                    <a:cubicBezTo>
                      <a:pt x="193077" y="178927"/>
                      <a:pt x="200405" y="184954"/>
                      <a:pt x="202528" y="182009"/>
                    </a:cubicBezTo>
                    <a:cubicBezTo>
                      <a:pt x="204651" y="179064"/>
                      <a:pt x="209446" y="170434"/>
                      <a:pt x="208761" y="166599"/>
                    </a:cubicBezTo>
                    <a:cubicBezTo>
                      <a:pt x="208076" y="162764"/>
                      <a:pt x="200542" y="166873"/>
                      <a:pt x="201158" y="161394"/>
                    </a:cubicBezTo>
                    <a:cubicBezTo>
                      <a:pt x="201706" y="155915"/>
                      <a:pt x="206364" y="146669"/>
                      <a:pt x="207802" y="143176"/>
                    </a:cubicBezTo>
                    <a:cubicBezTo>
                      <a:pt x="209240" y="139614"/>
                      <a:pt x="215062" y="129957"/>
                      <a:pt x="211089" y="130231"/>
                    </a:cubicBezTo>
                    <a:cubicBezTo>
                      <a:pt x="207117" y="130505"/>
                      <a:pt x="202597" y="135300"/>
                      <a:pt x="202323" y="129273"/>
                    </a:cubicBezTo>
                    <a:cubicBezTo>
                      <a:pt x="202049" y="123177"/>
                      <a:pt x="209240" y="110781"/>
                      <a:pt x="213486" y="108657"/>
                    </a:cubicBezTo>
                    <a:cubicBezTo>
                      <a:pt x="217733" y="106534"/>
                      <a:pt x="225335" y="110781"/>
                      <a:pt x="228896" y="104137"/>
                    </a:cubicBezTo>
                    <a:cubicBezTo>
                      <a:pt x="232458" y="97494"/>
                      <a:pt x="230061" y="97494"/>
                      <a:pt x="234581" y="93111"/>
                    </a:cubicBezTo>
                    <a:cubicBezTo>
                      <a:pt x="239101" y="88727"/>
                      <a:pt x="247731" y="82221"/>
                      <a:pt x="250676" y="80235"/>
                    </a:cubicBezTo>
                    <a:cubicBezTo>
                      <a:pt x="253621" y="78249"/>
                      <a:pt x="266223" y="82769"/>
                      <a:pt x="269168" y="86193"/>
                    </a:cubicBezTo>
                    <a:cubicBezTo>
                      <a:pt x="272113" y="89549"/>
                      <a:pt x="261839" y="94412"/>
                      <a:pt x="263963" y="99343"/>
                    </a:cubicBezTo>
                    <a:cubicBezTo>
                      <a:pt x="266086" y="104274"/>
                      <a:pt x="273277" y="107836"/>
                      <a:pt x="277660" y="103726"/>
                    </a:cubicBezTo>
                    <a:cubicBezTo>
                      <a:pt x="282044" y="99617"/>
                      <a:pt x="281085" y="93385"/>
                      <a:pt x="281359" y="89001"/>
                    </a:cubicBezTo>
                    <a:cubicBezTo>
                      <a:pt x="281633" y="84618"/>
                      <a:pt x="286153" y="83659"/>
                      <a:pt x="289098" y="80098"/>
                    </a:cubicBezTo>
                    <a:cubicBezTo>
                      <a:pt x="292043" y="76536"/>
                      <a:pt x="291153" y="67564"/>
                      <a:pt x="296906" y="66058"/>
                    </a:cubicBezTo>
                    <a:cubicBezTo>
                      <a:pt x="302727" y="64482"/>
                      <a:pt x="310056" y="69619"/>
                      <a:pt x="318411" y="70304"/>
                    </a:cubicBezTo>
                    <a:cubicBezTo>
                      <a:pt x="326767" y="70989"/>
                      <a:pt x="331013" y="70167"/>
                      <a:pt x="335670" y="68044"/>
                    </a:cubicBezTo>
                    <a:cubicBezTo>
                      <a:pt x="340327" y="65921"/>
                      <a:pt x="343272" y="70989"/>
                      <a:pt x="349916" y="64551"/>
                    </a:cubicBezTo>
                    <a:cubicBezTo>
                      <a:pt x="356559" y="58044"/>
                      <a:pt x="367038" y="49278"/>
                      <a:pt x="374777" y="46333"/>
                    </a:cubicBezTo>
                    <a:cubicBezTo>
                      <a:pt x="382517" y="43388"/>
                      <a:pt x="393064" y="40306"/>
                      <a:pt x="397995" y="35238"/>
                    </a:cubicBezTo>
                    <a:cubicBezTo>
                      <a:pt x="402926" y="30169"/>
                      <a:pt x="404364" y="18389"/>
                      <a:pt x="409570" y="13732"/>
                    </a:cubicBezTo>
                    <a:cubicBezTo>
                      <a:pt x="414775" y="9075"/>
                      <a:pt x="422308" y="4007"/>
                      <a:pt x="430185" y="2432"/>
                    </a:cubicBezTo>
                    <a:cubicBezTo>
                      <a:pt x="438129" y="856"/>
                      <a:pt x="445184" y="-240"/>
                      <a:pt x="454087" y="3116"/>
                    </a:cubicBezTo>
                    <a:cubicBezTo>
                      <a:pt x="462991" y="6541"/>
                      <a:pt x="468470" y="10719"/>
                      <a:pt x="469634" y="15718"/>
                    </a:cubicBezTo>
                    <a:cubicBezTo>
                      <a:pt x="470798" y="20650"/>
                      <a:pt x="471894" y="26608"/>
                      <a:pt x="468675" y="30306"/>
                    </a:cubicBezTo>
                    <a:cubicBezTo>
                      <a:pt x="465456" y="34005"/>
                      <a:pt x="439979" y="44004"/>
                      <a:pt x="430390" y="45853"/>
                    </a:cubicBezTo>
                    <a:cubicBezTo>
                      <a:pt x="420802" y="47703"/>
                      <a:pt x="418268" y="55716"/>
                      <a:pt x="419774" y="58866"/>
                    </a:cubicBezTo>
                    <a:cubicBezTo>
                      <a:pt x="419911" y="59209"/>
                      <a:pt x="420117" y="59551"/>
                      <a:pt x="420322" y="59894"/>
                    </a:cubicBezTo>
                    <a:cubicBezTo>
                      <a:pt x="418405" y="62359"/>
                      <a:pt x="416281" y="65236"/>
                      <a:pt x="414227" y="67975"/>
                    </a:cubicBezTo>
                    <a:cubicBezTo>
                      <a:pt x="411008" y="72290"/>
                      <a:pt x="407926" y="76399"/>
                      <a:pt x="406282" y="78180"/>
                    </a:cubicBezTo>
                    <a:cubicBezTo>
                      <a:pt x="404844" y="79755"/>
                      <a:pt x="401214" y="80098"/>
                      <a:pt x="397652" y="80440"/>
                    </a:cubicBezTo>
                    <a:cubicBezTo>
                      <a:pt x="393201" y="80851"/>
                      <a:pt x="388817" y="81331"/>
                      <a:pt x="386146" y="84207"/>
                    </a:cubicBezTo>
                    <a:cubicBezTo>
                      <a:pt x="385119" y="85371"/>
                      <a:pt x="383475" y="86673"/>
                      <a:pt x="381763" y="88042"/>
                    </a:cubicBezTo>
                    <a:cubicBezTo>
                      <a:pt x="377448" y="91604"/>
                      <a:pt x="372449" y="95713"/>
                      <a:pt x="371010" y="101261"/>
                    </a:cubicBezTo>
                    <a:cubicBezTo>
                      <a:pt x="370394" y="103589"/>
                      <a:pt x="368956" y="106192"/>
                      <a:pt x="367518" y="108795"/>
                    </a:cubicBezTo>
                    <a:cubicBezTo>
                      <a:pt x="365052" y="113178"/>
                      <a:pt x="362586" y="117629"/>
                      <a:pt x="362792" y="122629"/>
                    </a:cubicBezTo>
                    <a:cubicBezTo>
                      <a:pt x="362929" y="125506"/>
                      <a:pt x="361833" y="132560"/>
                      <a:pt x="360463" y="139820"/>
                    </a:cubicBezTo>
                    <a:cubicBezTo>
                      <a:pt x="358751" y="148860"/>
                      <a:pt x="356559" y="157969"/>
                      <a:pt x="355669" y="159750"/>
                    </a:cubicBezTo>
                    <a:lnTo>
                      <a:pt x="355669" y="159750"/>
                    </a:lnTo>
                    <a:cubicBezTo>
                      <a:pt x="355395" y="160298"/>
                      <a:pt x="353409" y="162558"/>
                      <a:pt x="350806" y="165435"/>
                    </a:cubicBezTo>
                    <a:cubicBezTo>
                      <a:pt x="347382" y="169270"/>
                      <a:pt x="342862" y="174270"/>
                      <a:pt x="339232" y="179132"/>
                    </a:cubicBezTo>
                    <a:cubicBezTo>
                      <a:pt x="333616" y="186666"/>
                      <a:pt x="330191" y="193926"/>
                      <a:pt x="334917" y="197556"/>
                    </a:cubicBezTo>
                    <a:cubicBezTo>
                      <a:pt x="340738" y="201939"/>
                      <a:pt x="347861" y="197693"/>
                      <a:pt x="353546" y="194337"/>
                    </a:cubicBezTo>
                    <a:lnTo>
                      <a:pt x="358134" y="191666"/>
                    </a:lnTo>
                    <a:lnTo>
                      <a:pt x="358134" y="191666"/>
                    </a:lnTo>
                    <a:cubicBezTo>
                      <a:pt x="358751" y="191940"/>
                      <a:pt x="359436" y="194268"/>
                      <a:pt x="360121" y="196460"/>
                    </a:cubicBezTo>
                    <a:cubicBezTo>
                      <a:pt x="361353" y="200501"/>
                      <a:pt x="362518" y="204336"/>
                      <a:pt x="366422" y="204336"/>
                    </a:cubicBezTo>
                    <a:cubicBezTo>
                      <a:pt x="367381" y="204336"/>
                      <a:pt x="368408" y="204131"/>
                      <a:pt x="369504" y="203994"/>
                    </a:cubicBezTo>
                    <a:cubicBezTo>
                      <a:pt x="371969" y="203583"/>
                      <a:pt x="374983" y="203035"/>
                      <a:pt x="376558" y="206596"/>
                    </a:cubicBezTo>
                    <a:cubicBezTo>
                      <a:pt x="377654" y="209062"/>
                      <a:pt x="378818" y="213925"/>
                      <a:pt x="379982" y="219198"/>
                    </a:cubicBezTo>
                    <a:cubicBezTo>
                      <a:pt x="382106" y="228444"/>
                      <a:pt x="384571" y="238923"/>
                      <a:pt x="388407" y="242758"/>
                    </a:cubicBezTo>
                    <a:lnTo>
                      <a:pt x="388407" y="242758"/>
                    </a:lnTo>
                    <a:cubicBezTo>
                      <a:pt x="390872" y="245224"/>
                      <a:pt x="392995" y="247621"/>
                      <a:pt x="394365" y="250018"/>
                    </a:cubicBezTo>
                    <a:cubicBezTo>
                      <a:pt x="395666" y="252141"/>
                      <a:pt x="396351" y="254264"/>
                      <a:pt x="396351" y="256319"/>
                    </a:cubicBezTo>
                    <a:cubicBezTo>
                      <a:pt x="396351" y="258579"/>
                      <a:pt x="395324" y="260771"/>
                      <a:pt x="394228" y="263237"/>
                    </a:cubicBezTo>
                    <a:cubicBezTo>
                      <a:pt x="393064" y="265702"/>
                      <a:pt x="391831" y="268305"/>
                      <a:pt x="391146" y="271661"/>
                    </a:cubicBezTo>
                    <a:cubicBezTo>
                      <a:pt x="390393" y="275085"/>
                      <a:pt x="389982" y="278646"/>
                      <a:pt x="389845" y="281865"/>
                    </a:cubicBezTo>
                    <a:cubicBezTo>
                      <a:pt x="389708" y="285221"/>
                      <a:pt x="389845" y="288303"/>
                      <a:pt x="390393" y="290563"/>
                    </a:cubicBezTo>
                    <a:cubicBezTo>
                      <a:pt x="390598" y="291659"/>
                      <a:pt x="390667" y="292824"/>
                      <a:pt x="390735" y="293919"/>
                    </a:cubicBezTo>
                    <a:cubicBezTo>
                      <a:pt x="390941" y="297549"/>
                      <a:pt x="391078" y="300768"/>
                      <a:pt x="394913" y="302549"/>
                    </a:cubicBezTo>
                    <a:cubicBezTo>
                      <a:pt x="397105" y="303576"/>
                      <a:pt x="399707" y="304193"/>
                      <a:pt x="402104" y="304741"/>
                    </a:cubicBezTo>
                    <a:cubicBezTo>
                      <a:pt x="403680" y="305083"/>
                      <a:pt x="405118" y="305425"/>
                      <a:pt x="406008" y="305768"/>
                    </a:cubicBezTo>
                    <a:cubicBezTo>
                      <a:pt x="406077" y="305768"/>
                      <a:pt x="407446" y="308576"/>
                      <a:pt x="408953" y="311795"/>
                    </a:cubicBezTo>
                    <a:cubicBezTo>
                      <a:pt x="411898" y="317890"/>
                      <a:pt x="415391" y="325082"/>
                      <a:pt x="419774" y="325561"/>
                    </a:cubicBezTo>
                    <a:cubicBezTo>
                      <a:pt x="422925" y="325904"/>
                      <a:pt x="428061" y="325493"/>
                      <a:pt x="432650" y="325150"/>
                    </a:cubicBezTo>
                    <a:cubicBezTo>
                      <a:pt x="435390" y="324945"/>
                      <a:pt x="437992" y="324739"/>
                      <a:pt x="439705" y="324739"/>
                    </a:cubicBezTo>
                    <a:cubicBezTo>
                      <a:pt x="440869" y="324739"/>
                      <a:pt x="443814" y="325424"/>
                      <a:pt x="447307" y="326246"/>
                    </a:cubicBezTo>
                    <a:cubicBezTo>
                      <a:pt x="455114" y="328095"/>
                      <a:pt x="465867" y="330629"/>
                      <a:pt x="473127" y="329054"/>
                    </a:cubicBezTo>
                    <a:cubicBezTo>
                      <a:pt x="477716" y="328095"/>
                      <a:pt x="480113" y="326794"/>
                      <a:pt x="482441" y="325561"/>
                    </a:cubicBezTo>
                    <a:cubicBezTo>
                      <a:pt x="485044" y="324191"/>
                      <a:pt x="487510" y="322890"/>
                      <a:pt x="494153" y="322411"/>
                    </a:cubicBezTo>
                    <a:cubicBezTo>
                      <a:pt x="503331" y="321794"/>
                      <a:pt x="517028" y="326520"/>
                      <a:pt x="524014" y="328917"/>
                    </a:cubicBezTo>
                    <a:cubicBezTo>
                      <a:pt x="526274" y="329671"/>
                      <a:pt x="527850" y="330218"/>
                      <a:pt x="528671" y="330424"/>
                    </a:cubicBezTo>
                    <a:cubicBezTo>
                      <a:pt x="528808" y="330424"/>
                      <a:pt x="535726" y="339875"/>
                      <a:pt x="543465" y="350423"/>
                    </a:cubicBezTo>
                    <a:cubicBezTo>
                      <a:pt x="554286" y="365216"/>
                      <a:pt x="566614" y="382064"/>
                      <a:pt x="570312" y="382064"/>
                    </a:cubicBezTo>
                    <a:cubicBezTo>
                      <a:pt x="571956" y="382064"/>
                      <a:pt x="584284" y="380215"/>
                      <a:pt x="599694" y="377955"/>
                    </a:cubicBezTo>
                    <a:cubicBezTo>
                      <a:pt x="626131" y="374051"/>
                      <a:pt x="661539" y="368709"/>
                      <a:pt x="664416" y="369325"/>
                    </a:cubicBezTo>
                    <a:cubicBezTo>
                      <a:pt x="668251" y="370079"/>
                      <a:pt x="672771" y="372407"/>
                      <a:pt x="677840" y="375010"/>
                    </a:cubicBezTo>
                    <a:cubicBezTo>
                      <a:pt x="679004" y="375626"/>
                      <a:pt x="680168" y="376243"/>
                      <a:pt x="682086" y="377202"/>
                    </a:cubicBezTo>
                    <a:cubicBezTo>
                      <a:pt x="686264" y="379325"/>
                      <a:pt x="685510" y="383708"/>
                      <a:pt x="685031" y="386448"/>
                    </a:cubicBezTo>
                    <a:lnTo>
                      <a:pt x="685031" y="386448"/>
                    </a:lnTo>
                    <a:cubicBezTo>
                      <a:pt x="684894" y="387064"/>
                      <a:pt x="684826" y="387612"/>
                      <a:pt x="684757" y="388160"/>
                    </a:cubicBezTo>
                    <a:cubicBezTo>
                      <a:pt x="684689" y="388913"/>
                      <a:pt x="680511" y="394940"/>
                      <a:pt x="676059" y="401310"/>
                    </a:cubicBezTo>
                    <a:cubicBezTo>
                      <a:pt x="670511" y="409323"/>
                      <a:pt x="664553" y="417884"/>
                      <a:pt x="664553" y="420623"/>
                    </a:cubicBezTo>
                    <a:cubicBezTo>
                      <a:pt x="664553" y="421925"/>
                      <a:pt x="663594" y="429322"/>
                      <a:pt x="662567" y="437951"/>
                    </a:cubicBezTo>
                    <a:cubicBezTo>
                      <a:pt x="660991" y="450690"/>
                      <a:pt x="659074" y="465895"/>
                      <a:pt x="659279" y="468908"/>
                    </a:cubicBezTo>
                    <a:cubicBezTo>
                      <a:pt x="659485" y="471579"/>
                      <a:pt x="663389" y="483291"/>
                      <a:pt x="667498" y="494591"/>
                    </a:cubicBezTo>
                    <a:cubicBezTo>
                      <a:pt x="671265" y="504796"/>
                      <a:pt x="675306" y="514727"/>
                      <a:pt x="677155" y="517398"/>
                    </a:cubicBezTo>
                    <a:cubicBezTo>
                      <a:pt x="678936" y="519932"/>
                      <a:pt x="682634" y="523562"/>
                      <a:pt x="686332" y="527123"/>
                    </a:cubicBezTo>
                    <a:cubicBezTo>
                      <a:pt x="690373" y="531027"/>
                      <a:pt x="694345" y="534863"/>
                      <a:pt x="694551" y="535821"/>
                    </a:cubicBezTo>
                    <a:cubicBezTo>
                      <a:pt x="694551" y="535821"/>
                      <a:pt x="688045" y="542259"/>
                      <a:pt x="681059" y="549314"/>
                    </a:cubicBezTo>
                    <a:cubicBezTo>
                      <a:pt x="671744" y="558697"/>
                      <a:pt x="661608" y="568833"/>
                      <a:pt x="662567" y="572668"/>
                    </a:cubicBezTo>
                    <a:cubicBezTo>
                      <a:pt x="663731" y="577257"/>
                      <a:pt x="667703" y="577052"/>
                      <a:pt x="672018" y="576846"/>
                    </a:cubicBezTo>
                    <a:cubicBezTo>
                      <a:pt x="674073" y="576778"/>
                      <a:pt x="676196" y="576641"/>
                      <a:pt x="677086" y="577257"/>
                    </a:cubicBezTo>
                    <a:cubicBezTo>
                      <a:pt x="678936" y="578558"/>
                      <a:pt x="685373" y="587393"/>
                      <a:pt x="691264" y="596502"/>
                    </a:cubicBezTo>
                    <a:lnTo>
                      <a:pt x="691264" y="596502"/>
                    </a:lnTo>
                    <a:cubicBezTo>
                      <a:pt x="695099" y="602461"/>
                      <a:pt x="698592" y="608419"/>
                      <a:pt x="700304" y="612323"/>
                    </a:cubicBezTo>
                    <a:cubicBezTo>
                      <a:pt x="696948" y="612597"/>
                      <a:pt x="693592" y="613008"/>
                      <a:pt x="690442" y="613830"/>
                    </a:cubicBezTo>
                    <a:cubicBezTo>
                      <a:pt x="686058" y="614926"/>
                      <a:pt x="682155" y="616638"/>
                      <a:pt x="679415" y="619309"/>
                    </a:cubicBezTo>
                    <a:cubicBezTo>
                      <a:pt x="678114" y="620610"/>
                      <a:pt x="676196" y="622802"/>
                      <a:pt x="674073" y="625268"/>
                    </a:cubicBezTo>
                    <a:cubicBezTo>
                      <a:pt x="669553" y="630404"/>
                      <a:pt x="664074" y="636637"/>
                      <a:pt x="663731" y="636568"/>
                    </a:cubicBezTo>
                    <a:cubicBezTo>
                      <a:pt x="663389" y="636500"/>
                      <a:pt x="660718" y="632938"/>
                      <a:pt x="657978" y="629240"/>
                    </a:cubicBezTo>
                    <a:cubicBezTo>
                      <a:pt x="653937" y="623829"/>
                      <a:pt x="649554" y="618076"/>
                      <a:pt x="646472" y="618076"/>
                    </a:cubicBezTo>
                    <a:cubicBezTo>
                      <a:pt x="644280" y="618076"/>
                      <a:pt x="641335" y="619994"/>
                      <a:pt x="638733" y="622323"/>
                    </a:cubicBezTo>
                    <a:lnTo>
                      <a:pt x="638733" y="622323"/>
                    </a:lnTo>
                    <a:cubicBezTo>
                      <a:pt x="635582" y="625199"/>
                      <a:pt x="632706" y="629103"/>
                      <a:pt x="632706" y="630815"/>
                    </a:cubicBezTo>
                    <a:cubicBezTo>
                      <a:pt x="632706" y="631980"/>
                      <a:pt x="633390" y="633692"/>
                      <a:pt x="634144" y="635678"/>
                    </a:cubicBezTo>
                    <a:cubicBezTo>
                      <a:pt x="635034" y="638007"/>
                      <a:pt x="636199" y="640952"/>
                      <a:pt x="635993" y="641842"/>
                    </a:cubicBezTo>
                    <a:lnTo>
                      <a:pt x="635993" y="641842"/>
                    </a:lnTo>
                    <a:cubicBezTo>
                      <a:pt x="635788" y="642732"/>
                      <a:pt x="628117" y="639582"/>
                      <a:pt x="619761" y="638212"/>
                    </a:cubicBezTo>
                    <a:cubicBezTo>
                      <a:pt x="612570" y="637048"/>
                      <a:pt x="605173" y="635815"/>
                      <a:pt x="600927" y="635815"/>
                    </a:cubicBezTo>
                    <a:cubicBezTo>
                      <a:pt x="598393" y="635815"/>
                      <a:pt x="593667" y="635609"/>
                      <a:pt x="587914" y="635404"/>
                    </a:cubicBezTo>
                    <a:cubicBezTo>
                      <a:pt x="578600" y="634993"/>
                      <a:pt x="566546" y="634514"/>
                      <a:pt x="557505" y="634514"/>
                    </a:cubicBezTo>
                    <a:cubicBezTo>
                      <a:pt x="547506" y="634514"/>
                      <a:pt x="540109" y="635609"/>
                      <a:pt x="540109" y="639034"/>
                    </a:cubicBezTo>
                    <a:cubicBezTo>
                      <a:pt x="540109" y="641225"/>
                      <a:pt x="541410" y="652800"/>
                      <a:pt x="542848" y="661978"/>
                    </a:cubicBezTo>
                    <a:cubicBezTo>
                      <a:pt x="543876" y="668484"/>
                      <a:pt x="545177" y="674100"/>
                      <a:pt x="546478" y="675127"/>
                    </a:cubicBezTo>
                    <a:lnTo>
                      <a:pt x="546478" y="675127"/>
                    </a:lnTo>
                    <a:cubicBezTo>
                      <a:pt x="547985" y="676360"/>
                      <a:pt x="554766" y="676634"/>
                      <a:pt x="562162" y="676977"/>
                    </a:cubicBezTo>
                    <a:lnTo>
                      <a:pt x="578737" y="677662"/>
                    </a:lnTo>
                    <a:lnTo>
                      <a:pt x="578737" y="677662"/>
                    </a:lnTo>
                    <a:cubicBezTo>
                      <a:pt x="579421" y="678757"/>
                      <a:pt x="582161" y="686360"/>
                      <a:pt x="584216" y="693140"/>
                    </a:cubicBezTo>
                    <a:cubicBezTo>
                      <a:pt x="585654" y="697797"/>
                      <a:pt x="586750" y="701701"/>
                      <a:pt x="586750" y="701838"/>
                    </a:cubicBezTo>
                    <a:cubicBezTo>
                      <a:pt x="586065" y="703345"/>
                      <a:pt x="586202" y="699783"/>
                      <a:pt x="584627" y="699167"/>
                    </a:cubicBezTo>
                    <a:cubicBezTo>
                      <a:pt x="581134" y="697729"/>
                      <a:pt x="576613" y="695880"/>
                      <a:pt x="572436" y="695811"/>
                    </a:cubicBezTo>
                    <a:cubicBezTo>
                      <a:pt x="568600" y="695743"/>
                      <a:pt x="561409" y="697181"/>
                      <a:pt x="554834" y="698961"/>
                    </a:cubicBezTo>
                    <a:cubicBezTo>
                      <a:pt x="548054" y="700879"/>
                      <a:pt x="541753" y="703345"/>
                      <a:pt x="540109" y="705125"/>
                    </a:cubicBezTo>
                    <a:cubicBezTo>
                      <a:pt x="538671" y="706769"/>
                      <a:pt x="537232" y="712591"/>
                      <a:pt x="536000" y="719097"/>
                    </a:cubicBezTo>
                    <a:cubicBezTo>
                      <a:pt x="534424" y="727590"/>
                      <a:pt x="533123" y="737658"/>
                      <a:pt x="533260" y="740260"/>
                    </a:cubicBezTo>
                    <a:cubicBezTo>
                      <a:pt x="533397" y="743548"/>
                      <a:pt x="538808" y="748616"/>
                      <a:pt x="544766" y="754163"/>
                    </a:cubicBezTo>
                    <a:cubicBezTo>
                      <a:pt x="550108" y="759095"/>
                      <a:pt x="555930" y="764574"/>
                      <a:pt x="557985" y="768341"/>
                    </a:cubicBezTo>
                    <a:lnTo>
                      <a:pt x="557985" y="768341"/>
                    </a:lnTo>
                    <a:cubicBezTo>
                      <a:pt x="560039" y="772039"/>
                      <a:pt x="562162" y="778545"/>
                      <a:pt x="563806" y="785120"/>
                    </a:cubicBezTo>
                    <a:cubicBezTo>
                      <a:pt x="565587" y="792243"/>
                      <a:pt x="566751" y="799366"/>
                      <a:pt x="566546" y="802790"/>
                    </a:cubicBezTo>
                    <a:cubicBezTo>
                      <a:pt x="566340" y="806557"/>
                      <a:pt x="557711" y="860732"/>
                      <a:pt x="549629" y="909907"/>
                    </a:cubicBezTo>
                    <a:cubicBezTo>
                      <a:pt x="545109" y="937234"/>
                      <a:pt x="540794" y="962985"/>
                      <a:pt x="538191" y="977642"/>
                    </a:cubicBezTo>
                    <a:cubicBezTo>
                      <a:pt x="536958" y="975724"/>
                      <a:pt x="535589" y="973670"/>
                      <a:pt x="534150" y="971683"/>
                    </a:cubicBezTo>
                    <a:cubicBezTo>
                      <a:pt x="530315" y="966341"/>
                      <a:pt x="526069" y="961136"/>
                      <a:pt x="523535" y="959013"/>
                    </a:cubicBezTo>
                    <a:cubicBezTo>
                      <a:pt x="520590" y="956547"/>
                      <a:pt x="515658" y="957301"/>
                      <a:pt x="510659" y="958123"/>
                    </a:cubicBezTo>
                    <a:cubicBezTo>
                      <a:pt x="509015" y="958397"/>
                      <a:pt x="507303" y="958671"/>
                      <a:pt x="505728" y="958808"/>
                    </a:cubicBezTo>
                    <a:cubicBezTo>
                      <a:pt x="503467" y="959013"/>
                      <a:pt x="501618" y="958876"/>
                      <a:pt x="501550" y="957712"/>
                    </a:cubicBezTo>
                    <a:cubicBezTo>
                      <a:pt x="501276" y="954630"/>
                      <a:pt x="509221" y="942918"/>
                      <a:pt x="517234" y="931207"/>
                    </a:cubicBezTo>
                    <a:cubicBezTo>
                      <a:pt x="526891" y="916961"/>
                      <a:pt x="536616" y="902647"/>
                      <a:pt x="533123" y="898263"/>
                    </a:cubicBezTo>
                    <a:cubicBezTo>
                      <a:pt x="530726" y="895250"/>
                      <a:pt x="517782" y="887511"/>
                      <a:pt x="505111" y="880936"/>
                    </a:cubicBezTo>
                    <a:cubicBezTo>
                      <a:pt x="492989" y="874635"/>
                      <a:pt x="480729" y="869224"/>
                      <a:pt x="477579" y="869635"/>
                    </a:cubicBezTo>
                    <a:cubicBezTo>
                      <a:pt x="475113" y="869978"/>
                      <a:pt x="471278" y="871758"/>
                      <a:pt x="467032" y="873813"/>
                    </a:cubicBezTo>
                    <a:cubicBezTo>
                      <a:pt x="461073" y="876621"/>
                      <a:pt x="454361" y="879840"/>
                      <a:pt x="453060" y="878950"/>
                    </a:cubicBezTo>
                    <a:cubicBezTo>
                      <a:pt x="448403" y="875799"/>
                      <a:pt x="427993" y="870115"/>
                      <a:pt x="427924" y="870115"/>
                    </a:cubicBezTo>
                    <a:lnTo>
                      <a:pt x="425322" y="869361"/>
                    </a:lnTo>
                    <a:lnTo>
                      <a:pt x="424432" y="871964"/>
                    </a:lnTo>
                    <a:cubicBezTo>
                      <a:pt x="424432" y="871964"/>
                      <a:pt x="421213" y="882032"/>
                      <a:pt x="418268" y="883333"/>
                    </a:cubicBezTo>
                    <a:cubicBezTo>
                      <a:pt x="416281" y="884155"/>
                      <a:pt x="406556" y="882237"/>
                      <a:pt x="399022" y="880799"/>
                    </a:cubicBezTo>
                    <a:cubicBezTo>
                      <a:pt x="394639" y="879909"/>
                      <a:pt x="390941" y="879224"/>
                      <a:pt x="389297" y="879224"/>
                    </a:cubicBezTo>
                    <a:cubicBezTo>
                      <a:pt x="386146" y="879224"/>
                      <a:pt x="375257" y="882032"/>
                      <a:pt x="369915" y="883470"/>
                    </a:cubicBezTo>
                    <a:cubicBezTo>
                      <a:pt x="368134" y="874566"/>
                      <a:pt x="362175" y="848883"/>
                      <a:pt x="354094" y="848472"/>
                    </a:cubicBezTo>
                    <a:cubicBezTo>
                      <a:pt x="351765" y="848335"/>
                      <a:pt x="348889" y="848541"/>
                      <a:pt x="345944" y="848746"/>
                    </a:cubicBezTo>
                    <a:cubicBezTo>
                      <a:pt x="340396" y="849089"/>
                      <a:pt x="334574" y="849431"/>
                      <a:pt x="334574" y="849020"/>
                    </a:cubicBezTo>
                    <a:cubicBezTo>
                      <a:pt x="334506" y="848404"/>
                      <a:pt x="334780" y="847034"/>
                      <a:pt x="335054" y="845390"/>
                    </a:cubicBezTo>
                    <a:lnTo>
                      <a:pt x="335054" y="845390"/>
                    </a:lnTo>
                    <a:cubicBezTo>
                      <a:pt x="336492" y="837514"/>
                      <a:pt x="338889" y="823885"/>
                      <a:pt x="324781" y="816214"/>
                    </a:cubicBezTo>
                    <a:cubicBezTo>
                      <a:pt x="318685" y="812858"/>
                      <a:pt x="312521" y="810872"/>
                      <a:pt x="306905" y="809023"/>
                    </a:cubicBezTo>
                    <a:cubicBezTo>
                      <a:pt x="298481" y="806283"/>
                      <a:pt x="291495" y="803955"/>
                      <a:pt x="289372" y="798613"/>
                    </a:cubicBezTo>
                    <a:cubicBezTo>
                      <a:pt x="287797" y="794709"/>
                      <a:pt x="287728" y="790188"/>
                      <a:pt x="287660" y="785942"/>
                    </a:cubicBezTo>
                    <a:cubicBezTo>
                      <a:pt x="287523" y="778614"/>
                      <a:pt x="287454" y="771970"/>
                      <a:pt x="281085" y="768272"/>
                    </a:cubicBezTo>
                    <a:cubicBezTo>
                      <a:pt x="278414" y="766697"/>
                      <a:pt x="274989" y="764026"/>
                      <a:pt x="271291" y="761149"/>
                    </a:cubicBezTo>
                    <a:cubicBezTo>
                      <a:pt x="263415" y="754985"/>
                      <a:pt x="254511" y="748068"/>
                      <a:pt x="247868" y="748068"/>
                    </a:cubicBezTo>
                    <a:cubicBezTo>
                      <a:pt x="243416" y="748068"/>
                      <a:pt x="235882" y="747246"/>
                      <a:pt x="228896" y="746082"/>
                    </a:cubicBezTo>
                    <a:cubicBezTo>
                      <a:pt x="222938" y="745123"/>
                      <a:pt x="217527" y="743890"/>
                      <a:pt x="215199" y="742657"/>
                    </a:cubicBezTo>
                    <a:cubicBezTo>
                      <a:pt x="213897" y="742041"/>
                      <a:pt x="210199" y="739644"/>
                      <a:pt x="205473" y="736562"/>
                    </a:cubicBezTo>
                    <a:cubicBezTo>
                      <a:pt x="191570" y="727590"/>
                      <a:pt x="168763" y="712933"/>
                      <a:pt x="161914" y="714166"/>
                    </a:cubicBezTo>
                    <a:cubicBezTo>
                      <a:pt x="159860" y="714508"/>
                      <a:pt x="157805" y="714988"/>
                      <a:pt x="155751" y="715467"/>
                    </a:cubicBezTo>
                    <a:cubicBezTo>
                      <a:pt x="149929" y="716768"/>
                      <a:pt x="143628" y="718138"/>
                      <a:pt x="137190" y="717659"/>
                    </a:cubicBezTo>
                    <a:cubicBezTo>
                      <a:pt x="135409" y="717522"/>
                      <a:pt x="132875" y="717522"/>
                      <a:pt x="130067" y="717453"/>
                    </a:cubicBezTo>
                    <a:cubicBezTo>
                      <a:pt x="119657" y="717316"/>
                      <a:pt x="104110" y="717111"/>
                      <a:pt x="101439" y="710879"/>
                    </a:cubicBezTo>
                    <a:cubicBezTo>
                      <a:pt x="100069" y="707660"/>
                      <a:pt x="99384" y="703961"/>
                      <a:pt x="98768" y="700468"/>
                    </a:cubicBezTo>
                    <a:cubicBezTo>
                      <a:pt x="97330" y="692592"/>
                      <a:pt x="96165" y="685812"/>
                      <a:pt x="88495" y="685195"/>
                    </a:cubicBezTo>
                    <a:cubicBezTo>
                      <a:pt x="86851" y="685058"/>
                      <a:pt x="84659" y="684990"/>
                      <a:pt x="82262" y="684853"/>
                    </a:cubicBezTo>
                    <a:cubicBezTo>
                      <a:pt x="73701" y="684442"/>
                      <a:pt x="62195" y="683962"/>
                      <a:pt x="55209" y="680059"/>
                    </a:cubicBezTo>
                    <a:cubicBezTo>
                      <a:pt x="50894" y="677662"/>
                      <a:pt x="46443" y="674032"/>
                      <a:pt x="42333" y="670607"/>
                    </a:cubicBezTo>
                    <a:cubicBezTo>
                      <a:pt x="37402" y="666566"/>
                      <a:pt x="32950" y="662868"/>
                      <a:pt x="29183" y="661772"/>
                    </a:cubicBezTo>
                    <a:cubicBezTo>
                      <a:pt x="26512" y="660950"/>
                      <a:pt x="20417" y="660334"/>
                      <a:pt x="14390" y="659854"/>
                    </a:cubicBezTo>
                    <a:cubicBezTo>
                      <a:pt x="14390" y="658211"/>
                      <a:pt x="13979" y="656635"/>
                      <a:pt x="12952" y="655129"/>
                    </a:cubicBezTo>
                    <a:cubicBezTo>
                      <a:pt x="9527" y="650061"/>
                      <a:pt x="-1431" y="649444"/>
                      <a:pt x="1377" y="644924"/>
                    </a:cubicBezTo>
                    <a:cubicBezTo>
                      <a:pt x="4185" y="640404"/>
                      <a:pt x="21581" y="637116"/>
                      <a:pt x="26375" y="634856"/>
                    </a:cubicBezTo>
                    <a:cubicBezTo>
                      <a:pt x="31170" y="632596"/>
                      <a:pt x="35690" y="631158"/>
                      <a:pt x="34320" y="624377"/>
                    </a:cubicBezTo>
                    <a:cubicBezTo>
                      <a:pt x="32882" y="617597"/>
                      <a:pt x="23019" y="614515"/>
                      <a:pt x="24458" y="608556"/>
                    </a:cubicBezTo>
                    <a:cubicBezTo>
                      <a:pt x="25896" y="602598"/>
                      <a:pt x="25006" y="599790"/>
                      <a:pt x="30690" y="596434"/>
                    </a:cubicBezTo>
                    <a:cubicBezTo>
                      <a:pt x="36306" y="593009"/>
                      <a:pt x="43977" y="589654"/>
                      <a:pt x="48223" y="589106"/>
                    </a:cubicBezTo>
                    <a:cubicBezTo>
                      <a:pt x="52470" y="588558"/>
                      <a:pt x="51031" y="593900"/>
                      <a:pt x="59524" y="590818"/>
                    </a:cubicBezTo>
                    <a:cubicBezTo>
                      <a:pt x="68017" y="587736"/>
                      <a:pt x="87467" y="572463"/>
                      <a:pt x="87810" y="568491"/>
                    </a:cubicBezTo>
                    <a:cubicBezTo>
                      <a:pt x="88084" y="564518"/>
                      <a:pt x="80481" y="561436"/>
                      <a:pt x="84385" y="555478"/>
                    </a:cubicBezTo>
                    <a:cubicBezTo>
                      <a:pt x="88358" y="549519"/>
                      <a:pt x="96234" y="551505"/>
                      <a:pt x="99384" y="546163"/>
                    </a:cubicBezTo>
                    <a:cubicBezTo>
                      <a:pt x="102466" y="540821"/>
                      <a:pt x="105274" y="533356"/>
                      <a:pt x="110343" y="527329"/>
                    </a:cubicBezTo>
                    <a:cubicBezTo>
                      <a:pt x="115411" y="521233"/>
                      <a:pt x="125615" y="510823"/>
                      <a:pt x="124040" y="506988"/>
                    </a:cubicBezTo>
                    <a:cubicBezTo>
                      <a:pt x="122465" y="503152"/>
                      <a:pt x="117123" y="509659"/>
                      <a:pt x="114863" y="507262"/>
                    </a:cubicBezTo>
                    <a:cubicBezTo>
                      <a:pt x="112603" y="504865"/>
                      <a:pt x="116712" y="497673"/>
                      <a:pt x="112740" y="497399"/>
                    </a:cubicBezTo>
                    <a:cubicBezTo>
                      <a:pt x="108767" y="497125"/>
                      <a:pt x="111918" y="503769"/>
                      <a:pt x="104795" y="501783"/>
                    </a:cubicBezTo>
                    <a:cubicBezTo>
                      <a:pt x="97741" y="499796"/>
                      <a:pt x="88563" y="496988"/>
                      <a:pt x="96439" y="493153"/>
                    </a:cubicBezTo>
                    <a:cubicBezTo>
                      <a:pt x="104384" y="489318"/>
                      <a:pt x="110822" y="491304"/>
                      <a:pt x="109315" y="487674"/>
                    </a:cubicBezTo>
                    <a:cubicBezTo>
                      <a:pt x="107740" y="483976"/>
                      <a:pt x="104726" y="486920"/>
                      <a:pt x="104247" y="479798"/>
                    </a:cubicBezTo>
                    <a:cubicBezTo>
                      <a:pt x="103768" y="472675"/>
                      <a:pt x="108562" y="464593"/>
                      <a:pt x="106439" y="456306"/>
                    </a:cubicBezTo>
                    <a:cubicBezTo>
                      <a:pt x="104315" y="447950"/>
                      <a:pt x="108836" y="438636"/>
                      <a:pt x="104179" y="430006"/>
                    </a:cubicBezTo>
                    <a:cubicBezTo>
                      <a:pt x="99521" y="421377"/>
                      <a:pt x="89111" y="413432"/>
                      <a:pt x="96165" y="407748"/>
                    </a:cubicBezTo>
                    <a:cubicBezTo>
                      <a:pt x="103220" y="402063"/>
                      <a:pt x="113698" y="404255"/>
                      <a:pt x="110411" y="397748"/>
                    </a:cubicBezTo>
                    <a:cubicBezTo>
                      <a:pt x="107192" y="391242"/>
                      <a:pt x="93905" y="374325"/>
                      <a:pt x="96850" y="369462"/>
                    </a:cubicBezTo>
                    <a:cubicBezTo>
                      <a:pt x="99795" y="364668"/>
                      <a:pt x="110959" y="357477"/>
                      <a:pt x="102809" y="347820"/>
                    </a:cubicBezTo>
                    <a:cubicBezTo>
                      <a:pt x="94590" y="338232"/>
                      <a:pt x="87536" y="337958"/>
                      <a:pt x="82194" y="328027"/>
                    </a:cubicBezTo>
                    <a:cubicBezTo>
                      <a:pt x="78427" y="321041"/>
                      <a:pt x="75482" y="315767"/>
                      <a:pt x="72948" y="311726"/>
                    </a:cubicBezTo>
                    <a:lnTo>
                      <a:pt x="73975" y="310425"/>
                    </a:lnTo>
                    <a:cubicBezTo>
                      <a:pt x="77947" y="305152"/>
                      <a:pt x="81440" y="299467"/>
                      <a:pt x="80961" y="296316"/>
                    </a:cubicBezTo>
                    <a:lnTo>
                      <a:pt x="80961" y="296316"/>
                    </a:lnTo>
                    <a:cubicBezTo>
                      <a:pt x="80755" y="295152"/>
                      <a:pt x="80481" y="293851"/>
                      <a:pt x="80139" y="292481"/>
                    </a:cubicBezTo>
                    <a:cubicBezTo>
                      <a:pt x="79180" y="288372"/>
                      <a:pt x="77947" y="283030"/>
                      <a:pt x="79317" y="282208"/>
                    </a:cubicBezTo>
                    <a:cubicBezTo>
                      <a:pt x="79591" y="282071"/>
                      <a:pt x="81851" y="283578"/>
                      <a:pt x="84043" y="285084"/>
                    </a:cubicBezTo>
                    <a:cubicBezTo>
                      <a:pt x="88495" y="288166"/>
                      <a:pt x="93015" y="291180"/>
                      <a:pt x="96302" y="286797"/>
                    </a:cubicBezTo>
                    <a:cubicBezTo>
                      <a:pt x="99042" y="283098"/>
                      <a:pt x="105685" y="273921"/>
                      <a:pt x="107740" y="271044"/>
                    </a:cubicBezTo>
                    <a:cubicBezTo>
                      <a:pt x="110137" y="270428"/>
                      <a:pt x="115753" y="268647"/>
                      <a:pt x="116301" y="265086"/>
                    </a:cubicBezTo>
                    <a:cubicBezTo>
                      <a:pt x="116643" y="262689"/>
                      <a:pt x="113151" y="259127"/>
                      <a:pt x="108904" y="254881"/>
                    </a:cubicBezTo>
                    <a:cubicBezTo>
                      <a:pt x="103973" y="249950"/>
                      <a:pt x="97946" y="243786"/>
                      <a:pt x="97604" y="241046"/>
                    </a:cubicBezTo>
                    <a:cubicBezTo>
                      <a:pt x="97398" y="238101"/>
                      <a:pt x="99316" y="233512"/>
                      <a:pt x="101439" y="229335"/>
                    </a:cubicBezTo>
                    <a:lnTo>
                      <a:pt x="101439" y="22933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992727E5-C51C-4241-A254-06C0630CDD21}"/>
                  </a:ext>
                </a:extLst>
              </p:cNvPr>
              <p:cNvSpPr/>
              <p:nvPr/>
            </p:nvSpPr>
            <p:spPr>
              <a:xfrm>
                <a:off x="3106932" y="888104"/>
                <a:ext cx="335595" cy="143826"/>
              </a:xfrm>
              <a:custGeom>
                <a:avLst/>
                <a:gdLst>
                  <a:gd name="connsiteX0" fmla="*/ 19546 w 335594"/>
                  <a:gd name="connsiteY0" fmla="*/ 3824 h 143826"/>
                  <a:gd name="connsiteX1" fmla="*/ 30504 w 335594"/>
                  <a:gd name="connsiteY1" fmla="*/ 14303 h 143826"/>
                  <a:gd name="connsiteX2" fmla="*/ 41531 w 335594"/>
                  <a:gd name="connsiteY2" fmla="*/ 25329 h 143826"/>
                  <a:gd name="connsiteX3" fmla="*/ 40093 w 335594"/>
                  <a:gd name="connsiteY3" fmla="*/ 33274 h 143826"/>
                  <a:gd name="connsiteX4" fmla="*/ 57900 w 335594"/>
                  <a:gd name="connsiteY4" fmla="*/ 38616 h 143826"/>
                  <a:gd name="connsiteX5" fmla="*/ 66118 w 335594"/>
                  <a:gd name="connsiteY5" fmla="*/ 29576 h 143826"/>
                  <a:gd name="connsiteX6" fmla="*/ 90911 w 335594"/>
                  <a:gd name="connsiteY6" fmla="*/ 41630 h 143826"/>
                  <a:gd name="connsiteX7" fmla="*/ 105773 w 335594"/>
                  <a:gd name="connsiteY7" fmla="*/ 48410 h 143826"/>
                  <a:gd name="connsiteX8" fmla="*/ 139538 w 335594"/>
                  <a:gd name="connsiteY8" fmla="*/ 35260 h 143826"/>
                  <a:gd name="connsiteX9" fmla="*/ 168098 w 335594"/>
                  <a:gd name="connsiteY9" fmla="*/ 23001 h 143826"/>
                  <a:gd name="connsiteX10" fmla="*/ 181111 w 335594"/>
                  <a:gd name="connsiteY10" fmla="*/ 13138 h 143826"/>
                  <a:gd name="connsiteX11" fmla="*/ 200356 w 335594"/>
                  <a:gd name="connsiteY11" fmla="*/ 2934 h 143826"/>
                  <a:gd name="connsiteX12" fmla="*/ 229464 w 335594"/>
                  <a:gd name="connsiteY12" fmla="*/ 2934 h 143826"/>
                  <a:gd name="connsiteX13" fmla="*/ 262544 w 335594"/>
                  <a:gd name="connsiteY13" fmla="*/ 14782 h 143826"/>
                  <a:gd name="connsiteX14" fmla="*/ 294460 w 335594"/>
                  <a:gd name="connsiteY14" fmla="*/ 25535 h 143826"/>
                  <a:gd name="connsiteX15" fmla="*/ 317883 w 335594"/>
                  <a:gd name="connsiteY15" fmla="*/ 45602 h 143826"/>
                  <a:gd name="connsiteX16" fmla="*/ 323704 w 335594"/>
                  <a:gd name="connsiteY16" fmla="*/ 54780 h 143826"/>
                  <a:gd name="connsiteX17" fmla="*/ 318568 w 335594"/>
                  <a:gd name="connsiteY17" fmla="*/ 70669 h 143826"/>
                  <a:gd name="connsiteX18" fmla="*/ 331512 w 335594"/>
                  <a:gd name="connsiteY18" fmla="*/ 87860 h 143826"/>
                  <a:gd name="connsiteX19" fmla="*/ 337333 w 335594"/>
                  <a:gd name="connsiteY19" fmla="*/ 93270 h 143826"/>
                  <a:gd name="connsiteX20" fmla="*/ 332128 w 335594"/>
                  <a:gd name="connsiteY20" fmla="*/ 94777 h 143826"/>
                  <a:gd name="connsiteX21" fmla="*/ 331032 w 335594"/>
                  <a:gd name="connsiteY21" fmla="*/ 94982 h 143826"/>
                  <a:gd name="connsiteX22" fmla="*/ 330416 w 335594"/>
                  <a:gd name="connsiteY22" fmla="*/ 95873 h 143826"/>
                  <a:gd name="connsiteX23" fmla="*/ 318431 w 335594"/>
                  <a:gd name="connsiteY23" fmla="*/ 112379 h 143826"/>
                  <a:gd name="connsiteX24" fmla="*/ 313910 w 335594"/>
                  <a:gd name="connsiteY24" fmla="*/ 109365 h 143826"/>
                  <a:gd name="connsiteX25" fmla="*/ 302952 w 335594"/>
                  <a:gd name="connsiteY25" fmla="*/ 106352 h 143826"/>
                  <a:gd name="connsiteX26" fmla="*/ 301308 w 335594"/>
                  <a:gd name="connsiteY26" fmla="*/ 122652 h 143826"/>
                  <a:gd name="connsiteX27" fmla="*/ 302062 w 335594"/>
                  <a:gd name="connsiteY27" fmla="*/ 126076 h 143826"/>
                  <a:gd name="connsiteX28" fmla="*/ 302062 w 335594"/>
                  <a:gd name="connsiteY28" fmla="*/ 126076 h 143826"/>
                  <a:gd name="connsiteX29" fmla="*/ 296309 w 335594"/>
                  <a:gd name="connsiteY29" fmla="*/ 135733 h 143826"/>
                  <a:gd name="connsiteX30" fmla="*/ 278228 w 335594"/>
                  <a:gd name="connsiteY30" fmla="*/ 116077 h 143826"/>
                  <a:gd name="connsiteX31" fmla="*/ 267749 w 335594"/>
                  <a:gd name="connsiteY31" fmla="*/ 92311 h 143826"/>
                  <a:gd name="connsiteX32" fmla="*/ 278228 w 335594"/>
                  <a:gd name="connsiteY32" fmla="*/ 76490 h 143826"/>
                  <a:gd name="connsiteX33" fmla="*/ 291788 w 335594"/>
                  <a:gd name="connsiteY33" fmla="*/ 79915 h 143826"/>
                  <a:gd name="connsiteX34" fmla="*/ 302815 w 335594"/>
                  <a:gd name="connsiteY34" fmla="*/ 83887 h 143826"/>
                  <a:gd name="connsiteX35" fmla="*/ 290693 w 335594"/>
                  <a:gd name="connsiteY35" fmla="*/ 68066 h 143826"/>
                  <a:gd name="connsiteX36" fmla="*/ 285624 w 335594"/>
                  <a:gd name="connsiteY36" fmla="*/ 57588 h 143826"/>
                  <a:gd name="connsiteX37" fmla="*/ 278570 w 335594"/>
                  <a:gd name="connsiteY37" fmla="*/ 65190 h 143826"/>
                  <a:gd name="connsiteX38" fmla="*/ 270078 w 335594"/>
                  <a:gd name="connsiteY38" fmla="*/ 59231 h 143826"/>
                  <a:gd name="connsiteX39" fmla="*/ 267543 w 335594"/>
                  <a:gd name="connsiteY39" fmla="*/ 71080 h 143826"/>
                  <a:gd name="connsiteX40" fmla="*/ 260215 w 335594"/>
                  <a:gd name="connsiteY40" fmla="*/ 54095 h 143826"/>
                  <a:gd name="connsiteX41" fmla="*/ 245490 w 335594"/>
                  <a:gd name="connsiteY41" fmla="*/ 45328 h 143826"/>
                  <a:gd name="connsiteX42" fmla="*/ 236724 w 335594"/>
                  <a:gd name="connsiteY42" fmla="*/ 38548 h 143826"/>
                  <a:gd name="connsiteX43" fmla="*/ 236176 w 335594"/>
                  <a:gd name="connsiteY43" fmla="*/ 26973 h 143826"/>
                  <a:gd name="connsiteX44" fmla="*/ 227409 w 335594"/>
                  <a:gd name="connsiteY44" fmla="*/ 34575 h 143826"/>
                  <a:gd name="connsiteX45" fmla="*/ 212068 w 335594"/>
                  <a:gd name="connsiteY45" fmla="*/ 33685 h 143826"/>
                  <a:gd name="connsiteX46" fmla="*/ 199466 w 335594"/>
                  <a:gd name="connsiteY46" fmla="*/ 38205 h 143826"/>
                  <a:gd name="connsiteX47" fmla="*/ 188165 w 335594"/>
                  <a:gd name="connsiteY47" fmla="*/ 45123 h 143826"/>
                  <a:gd name="connsiteX48" fmla="*/ 184056 w 335594"/>
                  <a:gd name="connsiteY48" fmla="*/ 55327 h 143826"/>
                  <a:gd name="connsiteX49" fmla="*/ 191521 w 335594"/>
                  <a:gd name="connsiteY49" fmla="*/ 56286 h 143826"/>
                  <a:gd name="connsiteX50" fmla="*/ 179672 w 335594"/>
                  <a:gd name="connsiteY50" fmla="*/ 65738 h 143826"/>
                  <a:gd name="connsiteX51" fmla="*/ 167071 w 335594"/>
                  <a:gd name="connsiteY51" fmla="*/ 73203 h 143826"/>
                  <a:gd name="connsiteX52" fmla="*/ 152072 w 335594"/>
                  <a:gd name="connsiteY52" fmla="*/ 75737 h 143826"/>
                  <a:gd name="connsiteX53" fmla="*/ 145771 w 335594"/>
                  <a:gd name="connsiteY53" fmla="*/ 82175 h 143826"/>
                  <a:gd name="connsiteX54" fmla="*/ 147757 w 335594"/>
                  <a:gd name="connsiteY54" fmla="*/ 94161 h 143826"/>
                  <a:gd name="connsiteX55" fmla="*/ 160016 w 335594"/>
                  <a:gd name="connsiteY55" fmla="*/ 103064 h 143826"/>
                  <a:gd name="connsiteX56" fmla="*/ 172618 w 335594"/>
                  <a:gd name="connsiteY56" fmla="*/ 119159 h 143826"/>
                  <a:gd name="connsiteX57" fmla="*/ 170906 w 335594"/>
                  <a:gd name="connsiteY57" fmla="*/ 128199 h 143826"/>
                  <a:gd name="connsiteX58" fmla="*/ 156044 w 335594"/>
                  <a:gd name="connsiteY58" fmla="*/ 129364 h 143826"/>
                  <a:gd name="connsiteX59" fmla="*/ 140497 w 335594"/>
                  <a:gd name="connsiteY59" fmla="*/ 139706 h 143826"/>
                  <a:gd name="connsiteX60" fmla="*/ 120156 w 335594"/>
                  <a:gd name="connsiteY60" fmla="*/ 137445 h 143826"/>
                  <a:gd name="connsiteX61" fmla="*/ 115362 w 335594"/>
                  <a:gd name="connsiteY61" fmla="*/ 122035 h 143826"/>
                  <a:gd name="connsiteX62" fmla="*/ 103376 w 335594"/>
                  <a:gd name="connsiteY62" fmla="*/ 125460 h 143826"/>
                  <a:gd name="connsiteX63" fmla="*/ 113238 w 335594"/>
                  <a:gd name="connsiteY63" fmla="*/ 113337 h 143826"/>
                  <a:gd name="connsiteX64" fmla="*/ 109403 w 335594"/>
                  <a:gd name="connsiteY64" fmla="*/ 99366 h 143826"/>
                  <a:gd name="connsiteX65" fmla="*/ 101047 w 335594"/>
                  <a:gd name="connsiteY65" fmla="*/ 102174 h 143826"/>
                  <a:gd name="connsiteX66" fmla="*/ 98787 w 335594"/>
                  <a:gd name="connsiteY66" fmla="*/ 115461 h 143826"/>
                  <a:gd name="connsiteX67" fmla="*/ 84679 w 335594"/>
                  <a:gd name="connsiteY67" fmla="*/ 109981 h 143826"/>
                  <a:gd name="connsiteX68" fmla="*/ 72419 w 335594"/>
                  <a:gd name="connsiteY68" fmla="*/ 84161 h 143826"/>
                  <a:gd name="connsiteX69" fmla="*/ 63653 w 335594"/>
                  <a:gd name="connsiteY69" fmla="*/ 83887 h 143826"/>
                  <a:gd name="connsiteX70" fmla="*/ 58311 w 335594"/>
                  <a:gd name="connsiteY70" fmla="*/ 80394 h 143826"/>
                  <a:gd name="connsiteX71" fmla="*/ 45914 w 335594"/>
                  <a:gd name="connsiteY71" fmla="*/ 83271 h 143826"/>
                  <a:gd name="connsiteX72" fmla="*/ 39750 w 335594"/>
                  <a:gd name="connsiteY72" fmla="*/ 74778 h 143826"/>
                  <a:gd name="connsiteX73" fmla="*/ 15300 w 335594"/>
                  <a:gd name="connsiteY73" fmla="*/ 75121 h 143826"/>
                  <a:gd name="connsiteX74" fmla="*/ 5026 w 335594"/>
                  <a:gd name="connsiteY74" fmla="*/ 92928 h 143826"/>
                  <a:gd name="connsiteX75" fmla="*/ 1191 w 335594"/>
                  <a:gd name="connsiteY75" fmla="*/ 70737 h 143826"/>
                  <a:gd name="connsiteX76" fmla="*/ 8862 w 335594"/>
                  <a:gd name="connsiteY76" fmla="*/ 56149 h 143826"/>
                  <a:gd name="connsiteX77" fmla="*/ 8862 w 335594"/>
                  <a:gd name="connsiteY77" fmla="*/ 56149 h 143826"/>
                  <a:gd name="connsiteX78" fmla="*/ 11327 w 335594"/>
                  <a:gd name="connsiteY78" fmla="*/ 53273 h 143826"/>
                  <a:gd name="connsiteX79" fmla="*/ 11327 w 335594"/>
                  <a:gd name="connsiteY79" fmla="*/ 53273 h 143826"/>
                  <a:gd name="connsiteX80" fmla="*/ 17423 w 335594"/>
                  <a:gd name="connsiteY80" fmla="*/ 41219 h 143826"/>
                  <a:gd name="connsiteX81" fmla="*/ 7766 w 335594"/>
                  <a:gd name="connsiteY81" fmla="*/ 32041 h 143826"/>
                  <a:gd name="connsiteX82" fmla="*/ 986 w 335594"/>
                  <a:gd name="connsiteY82" fmla="*/ 21015 h 143826"/>
                  <a:gd name="connsiteX83" fmla="*/ 1123 w 335594"/>
                  <a:gd name="connsiteY83" fmla="*/ 16563 h 143826"/>
                  <a:gd name="connsiteX84" fmla="*/ 3862 w 335594"/>
                  <a:gd name="connsiteY84" fmla="*/ 7865 h 143826"/>
                  <a:gd name="connsiteX85" fmla="*/ 14957 w 335594"/>
                  <a:gd name="connsiteY85" fmla="*/ 4303 h 143826"/>
                  <a:gd name="connsiteX86" fmla="*/ 19546 w 335594"/>
                  <a:gd name="connsiteY86" fmla="*/ 3824 h 143826"/>
                  <a:gd name="connsiteX87" fmla="*/ 19546 w 335594"/>
                  <a:gd name="connsiteY87" fmla="*/ 3824 h 143826"/>
                  <a:gd name="connsiteX88" fmla="*/ 233094 w 335594"/>
                  <a:gd name="connsiteY88" fmla="*/ 76901 h 143826"/>
                  <a:gd name="connsiteX89" fmla="*/ 241860 w 335594"/>
                  <a:gd name="connsiteY89" fmla="*/ 89024 h 143826"/>
                  <a:gd name="connsiteX90" fmla="*/ 243846 w 335594"/>
                  <a:gd name="connsiteY90" fmla="*/ 70395 h 143826"/>
                  <a:gd name="connsiteX91" fmla="*/ 233094 w 335594"/>
                  <a:gd name="connsiteY91" fmla="*/ 76901 h 143826"/>
                  <a:gd name="connsiteX92" fmla="*/ 233094 w 335594"/>
                  <a:gd name="connsiteY92" fmla="*/ 76901 h 143826"/>
                  <a:gd name="connsiteX93" fmla="*/ 64543 w 335594"/>
                  <a:gd name="connsiteY93" fmla="*/ 117173 h 143826"/>
                  <a:gd name="connsiteX94" fmla="*/ 60571 w 335594"/>
                  <a:gd name="connsiteY94" fmla="*/ 131007 h 143826"/>
                  <a:gd name="connsiteX95" fmla="*/ 75844 w 335594"/>
                  <a:gd name="connsiteY95" fmla="*/ 140596 h 143826"/>
                  <a:gd name="connsiteX96" fmla="*/ 64543 w 335594"/>
                  <a:gd name="connsiteY96" fmla="*/ 117173 h 143826"/>
                  <a:gd name="connsiteX97" fmla="*/ 64543 w 335594"/>
                  <a:gd name="connsiteY97" fmla="*/ 117173 h 1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5594" h="143826">
                    <a:moveTo>
                      <a:pt x="19546" y="3824"/>
                    </a:moveTo>
                    <a:cubicBezTo>
                      <a:pt x="23381" y="7043"/>
                      <a:pt x="25094" y="8687"/>
                      <a:pt x="30504" y="14303"/>
                    </a:cubicBezTo>
                    <a:cubicBezTo>
                      <a:pt x="37558" y="21631"/>
                      <a:pt x="41257" y="22179"/>
                      <a:pt x="41531" y="25329"/>
                    </a:cubicBezTo>
                    <a:cubicBezTo>
                      <a:pt x="41805" y="28480"/>
                      <a:pt x="25984" y="26425"/>
                      <a:pt x="40093" y="33274"/>
                    </a:cubicBezTo>
                    <a:cubicBezTo>
                      <a:pt x="54201" y="40055"/>
                      <a:pt x="52558" y="39780"/>
                      <a:pt x="57900" y="38616"/>
                    </a:cubicBezTo>
                    <a:cubicBezTo>
                      <a:pt x="63242" y="37452"/>
                      <a:pt x="66666" y="37178"/>
                      <a:pt x="66118" y="29576"/>
                    </a:cubicBezTo>
                    <a:cubicBezTo>
                      <a:pt x="65570" y="21973"/>
                      <a:pt x="84953" y="35466"/>
                      <a:pt x="90911" y="41630"/>
                    </a:cubicBezTo>
                    <a:cubicBezTo>
                      <a:pt x="96870" y="47862"/>
                      <a:pt x="98102" y="51492"/>
                      <a:pt x="105773" y="48410"/>
                    </a:cubicBezTo>
                    <a:cubicBezTo>
                      <a:pt x="113375" y="45328"/>
                      <a:pt x="131799" y="42726"/>
                      <a:pt x="139538" y="35260"/>
                    </a:cubicBezTo>
                    <a:cubicBezTo>
                      <a:pt x="147277" y="27795"/>
                      <a:pt x="163304" y="27795"/>
                      <a:pt x="168098" y="23001"/>
                    </a:cubicBezTo>
                    <a:cubicBezTo>
                      <a:pt x="172892" y="18207"/>
                      <a:pt x="174878" y="17933"/>
                      <a:pt x="181111" y="13138"/>
                    </a:cubicBezTo>
                    <a:cubicBezTo>
                      <a:pt x="187343" y="8344"/>
                      <a:pt x="189603" y="4372"/>
                      <a:pt x="200356" y="2934"/>
                    </a:cubicBezTo>
                    <a:cubicBezTo>
                      <a:pt x="211109" y="1495"/>
                      <a:pt x="217889" y="-765"/>
                      <a:pt x="229464" y="2934"/>
                    </a:cubicBezTo>
                    <a:cubicBezTo>
                      <a:pt x="241038" y="6632"/>
                      <a:pt x="243572" y="9166"/>
                      <a:pt x="262544" y="14782"/>
                    </a:cubicBezTo>
                    <a:cubicBezTo>
                      <a:pt x="281447" y="20467"/>
                      <a:pt x="286309" y="22384"/>
                      <a:pt x="294460" y="25535"/>
                    </a:cubicBezTo>
                    <a:cubicBezTo>
                      <a:pt x="302678" y="28617"/>
                      <a:pt x="312267" y="34849"/>
                      <a:pt x="317883" y="45602"/>
                    </a:cubicBezTo>
                    <a:cubicBezTo>
                      <a:pt x="320074" y="49711"/>
                      <a:pt x="321855" y="52588"/>
                      <a:pt x="323704" y="54780"/>
                    </a:cubicBezTo>
                    <a:cubicBezTo>
                      <a:pt x="320965" y="60190"/>
                      <a:pt x="318088" y="66834"/>
                      <a:pt x="318568" y="70669"/>
                    </a:cubicBezTo>
                    <a:cubicBezTo>
                      <a:pt x="319115" y="75395"/>
                      <a:pt x="325964" y="82243"/>
                      <a:pt x="331512" y="87860"/>
                    </a:cubicBezTo>
                    <a:cubicBezTo>
                      <a:pt x="334662" y="91010"/>
                      <a:pt x="337402" y="92928"/>
                      <a:pt x="337333" y="93270"/>
                    </a:cubicBezTo>
                    <a:cubicBezTo>
                      <a:pt x="337265" y="93681"/>
                      <a:pt x="332128" y="94777"/>
                      <a:pt x="332128" y="94777"/>
                    </a:cubicBezTo>
                    <a:lnTo>
                      <a:pt x="331032" y="94982"/>
                    </a:lnTo>
                    <a:lnTo>
                      <a:pt x="330416" y="95873"/>
                    </a:lnTo>
                    <a:cubicBezTo>
                      <a:pt x="330416" y="95873"/>
                      <a:pt x="321513" y="108269"/>
                      <a:pt x="318431" y="112379"/>
                    </a:cubicBezTo>
                    <a:cubicBezTo>
                      <a:pt x="318362" y="112447"/>
                      <a:pt x="316102" y="110940"/>
                      <a:pt x="313910" y="109365"/>
                    </a:cubicBezTo>
                    <a:cubicBezTo>
                      <a:pt x="310143" y="106762"/>
                      <a:pt x="306377" y="104228"/>
                      <a:pt x="302952" y="106352"/>
                    </a:cubicBezTo>
                    <a:cubicBezTo>
                      <a:pt x="298226" y="109365"/>
                      <a:pt x="300007" y="116899"/>
                      <a:pt x="301308" y="122652"/>
                    </a:cubicBezTo>
                    <a:cubicBezTo>
                      <a:pt x="301651" y="124022"/>
                      <a:pt x="301925" y="125254"/>
                      <a:pt x="302062" y="126076"/>
                    </a:cubicBezTo>
                    <a:lnTo>
                      <a:pt x="302062" y="126076"/>
                    </a:lnTo>
                    <a:cubicBezTo>
                      <a:pt x="302267" y="127446"/>
                      <a:pt x="299459" y="131555"/>
                      <a:pt x="296309" y="135733"/>
                    </a:cubicBezTo>
                    <a:cubicBezTo>
                      <a:pt x="292884" y="131624"/>
                      <a:pt x="285008" y="126898"/>
                      <a:pt x="278228" y="116077"/>
                    </a:cubicBezTo>
                    <a:cubicBezTo>
                      <a:pt x="271173" y="104776"/>
                      <a:pt x="265215" y="99092"/>
                      <a:pt x="267749" y="92311"/>
                    </a:cubicBezTo>
                    <a:cubicBezTo>
                      <a:pt x="270283" y="85531"/>
                      <a:pt x="269461" y="79025"/>
                      <a:pt x="278228" y="76490"/>
                    </a:cubicBezTo>
                    <a:cubicBezTo>
                      <a:pt x="286994" y="73956"/>
                      <a:pt x="284734" y="76490"/>
                      <a:pt x="291788" y="79915"/>
                    </a:cubicBezTo>
                    <a:cubicBezTo>
                      <a:pt x="298843" y="83339"/>
                      <a:pt x="300555" y="88681"/>
                      <a:pt x="302815" y="83887"/>
                    </a:cubicBezTo>
                    <a:cubicBezTo>
                      <a:pt x="305075" y="79093"/>
                      <a:pt x="292062" y="73408"/>
                      <a:pt x="290693" y="68066"/>
                    </a:cubicBezTo>
                    <a:cubicBezTo>
                      <a:pt x="289254" y="62724"/>
                      <a:pt x="289871" y="54232"/>
                      <a:pt x="285624" y="57588"/>
                    </a:cubicBezTo>
                    <a:cubicBezTo>
                      <a:pt x="281378" y="61012"/>
                      <a:pt x="283090" y="71148"/>
                      <a:pt x="278570" y="65190"/>
                    </a:cubicBezTo>
                    <a:cubicBezTo>
                      <a:pt x="274050" y="59231"/>
                      <a:pt x="270968" y="57588"/>
                      <a:pt x="270078" y="59231"/>
                    </a:cubicBezTo>
                    <a:cubicBezTo>
                      <a:pt x="269256" y="60944"/>
                      <a:pt x="271790" y="74504"/>
                      <a:pt x="267543" y="71080"/>
                    </a:cubicBezTo>
                    <a:cubicBezTo>
                      <a:pt x="263297" y="67655"/>
                      <a:pt x="266105" y="58957"/>
                      <a:pt x="260215" y="54095"/>
                    </a:cubicBezTo>
                    <a:cubicBezTo>
                      <a:pt x="254257" y="49300"/>
                      <a:pt x="250353" y="48136"/>
                      <a:pt x="245490" y="45328"/>
                    </a:cubicBezTo>
                    <a:cubicBezTo>
                      <a:pt x="240696" y="42520"/>
                      <a:pt x="236998" y="44232"/>
                      <a:pt x="236724" y="38548"/>
                    </a:cubicBezTo>
                    <a:cubicBezTo>
                      <a:pt x="236450" y="32863"/>
                      <a:pt x="239258" y="28959"/>
                      <a:pt x="236176" y="26973"/>
                    </a:cubicBezTo>
                    <a:cubicBezTo>
                      <a:pt x="233094" y="24987"/>
                      <a:pt x="229669" y="32658"/>
                      <a:pt x="227409" y="34575"/>
                    </a:cubicBezTo>
                    <a:cubicBezTo>
                      <a:pt x="225149" y="36562"/>
                      <a:pt x="220012" y="33480"/>
                      <a:pt x="212068" y="33685"/>
                    </a:cubicBezTo>
                    <a:cubicBezTo>
                      <a:pt x="204123" y="33822"/>
                      <a:pt x="200904" y="34096"/>
                      <a:pt x="199466" y="38205"/>
                    </a:cubicBezTo>
                    <a:cubicBezTo>
                      <a:pt x="198027" y="42315"/>
                      <a:pt x="191247" y="38479"/>
                      <a:pt x="188165" y="45123"/>
                    </a:cubicBezTo>
                    <a:cubicBezTo>
                      <a:pt x="185083" y="51766"/>
                      <a:pt x="180563" y="54848"/>
                      <a:pt x="184056" y="55327"/>
                    </a:cubicBezTo>
                    <a:cubicBezTo>
                      <a:pt x="187617" y="55738"/>
                      <a:pt x="192685" y="53067"/>
                      <a:pt x="191521" y="56286"/>
                    </a:cubicBezTo>
                    <a:cubicBezTo>
                      <a:pt x="190357" y="59505"/>
                      <a:pt x="184741" y="64026"/>
                      <a:pt x="179672" y="65738"/>
                    </a:cubicBezTo>
                    <a:cubicBezTo>
                      <a:pt x="174604" y="67450"/>
                      <a:pt x="172481" y="72244"/>
                      <a:pt x="167071" y="73203"/>
                    </a:cubicBezTo>
                    <a:cubicBezTo>
                      <a:pt x="161728" y="74162"/>
                      <a:pt x="155770" y="72792"/>
                      <a:pt x="152072" y="75737"/>
                    </a:cubicBezTo>
                    <a:cubicBezTo>
                      <a:pt x="148373" y="78682"/>
                      <a:pt x="146387" y="78614"/>
                      <a:pt x="145771" y="82175"/>
                    </a:cubicBezTo>
                    <a:cubicBezTo>
                      <a:pt x="145223" y="85736"/>
                      <a:pt x="142072" y="92037"/>
                      <a:pt x="147757" y="94161"/>
                    </a:cubicBezTo>
                    <a:cubicBezTo>
                      <a:pt x="153441" y="96284"/>
                      <a:pt x="154674" y="97106"/>
                      <a:pt x="160016" y="103064"/>
                    </a:cubicBezTo>
                    <a:cubicBezTo>
                      <a:pt x="165358" y="109023"/>
                      <a:pt x="169879" y="112516"/>
                      <a:pt x="172618" y="119159"/>
                    </a:cubicBezTo>
                    <a:cubicBezTo>
                      <a:pt x="175289" y="125802"/>
                      <a:pt x="175015" y="128884"/>
                      <a:pt x="170906" y="128199"/>
                    </a:cubicBezTo>
                    <a:cubicBezTo>
                      <a:pt x="166797" y="127514"/>
                      <a:pt x="162550" y="122994"/>
                      <a:pt x="156044" y="129364"/>
                    </a:cubicBezTo>
                    <a:cubicBezTo>
                      <a:pt x="149537" y="135733"/>
                      <a:pt x="145565" y="140664"/>
                      <a:pt x="140497" y="139706"/>
                    </a:cubicBezTo>
                    <a:cubicBezTo>
                      <a:pt x="135429" y="138747"/>
                      <a:pt x="122279" y="145801"/>
                      <a:pt x="120156" y="137445"/>
                    </a:cubicBezTo>
                    <a:cubicBezTo>
                      <a:pt x="118033" y="129090"/>
                      <a:pt x="120704" y="120940"/>
                      <a:pt x="115362" y="122035"/>
                    </a:cubicBezTo>
                    <a:cubicBezTo>
                      <a:pt x="110020" y="123200"/>
                      <a:pt x="102486" y="128542"/>
                      <a:pt x="103376" y="125460"/>
                    </a:cubicBezTo>
                    <a:cubicBezTo>
                      <a:pt x="104198" y="122378"/>
                      <a:pt x="114266" y="118406"/>
                      <a:pt x="113238" y="113337"/>
                    </a:cubicBezTo>
                    <a:cubicBezTo>
                      <a:pt x="112280" y="108269"/>
                      <a:pt x="113512" y="100051"/>
                      <a:pt x="109403" y="99366"/>
                    </a:cubicBezTo>
                    <a:cubicBezTo>
                      <a:pt x="105294" y="98681"/>
                      <a:pt x="100363" y="97790"/>
                      <a:pt x="101047" y="102174"/>
                    </a:cubicBezTo>
                    <a:cubicBezTo>
                      <a:pt x="101732" y="106557"/>
                      <a:pt x="101732" y="116419"/>
                      <a:pt x="98787" y="115461"/>
                    </a:cubicBezTo>
                    <a:cubicBezTo>
                      <a:pt x="95842" y="114502"/>
                      <a:pt x="86939" y="116419"/>
                      <a:pt x="84679" y="109981"/>
                    </a:cubicBezTo>
                    <a:cubicBezTo>
                      <a:pt x="82419" y="103475"/>
                      <a:pt x="76597" y="84435"/>
                      <a:pt x="72419" y="84161"/>
                    </a:cubicBezTo>
                    <a:cubicBezTo>
                      <a:pt x="68241" y="83887"/>
                      <a:pt x="66940" y="86969"/>
                      <a:pt x="63653" y="83887"/>
                    </a:cubicBezTo>
                    <a:cubicBezTo>
                      <a:pt x="60365" y="80805"/>
                      <a:pt x="63242" y="80052"/>
                      <a:pt x="58311" y="80394"/>
                    </a:cubicBezTo>
                    <a:cubicBezTo>
                      <a:pt x="53379" y="80737"/>
                      <a:pt x="49955" y="88476"/>
                      <a:pt x="45914" y="83271"/>
                    </a:cubicBezTo>
                    <a:cubicBezTo>
                      <a:pt x="41873" y="78134"/>
                      <a:pt x="43928" y="74984"/>
                      <a:pt x="39750" y="74778"/>
                    </a:cubicBezTo>
                    <a:cubicBezTo>
                      <a:pt x="35572" y="74573"/>
                      <a:pt x="18382" y="73135"/>
                      <a:pt x="15300" y="75121"/>
                    </a:cubicBezTo>
                    <a:cubicBezTo>
                      <a:pt x="12286" y="77038"/>
                      <a:pt x="8519" y="90531"/>
                      <a:pt x="5026" y="92928"/>
                    </a:cubicBezTo>
                    <a:cubicBezTo>
                      <a:pt x="3040" y="83682"/>
                      <a:pt x="1191" y="74093"/>
                      <a:pt x="1191" y="70737"/>
                    </a:cubicBezTo>
                    <a:cubicBezTo>
                      <a:pt x="1191" y="65053"/>
                      <a:pt x="3246" y="62724"/>
                      <a:pt x="8862" y="56149"/>
                    </a:cubicBezTo>
                    <a:lnTo>
                      <a:pt x="8862" y="56149"/>
                    </a:lnTo>
                    <a:lnTo>
                      <a:pt x="11327" y="53273"/>
                    </a:lnTo>
                    <a:lnTo>
                      <a:pt x="11327" y="53273"/>
                    </a:lnTo>
                    <a:cubicBezTo>
                      <a:pt x="15916" y="47862"/>
                      <a:pt x="18039" y="44643"/>
                      <a:pt x="17423" y="41219"/>
                    </a:cubicBezTo>
                    <a:cubicBezTo>
                      <a:pt x="16806" y="37794"/>
                      <a:pt x="13724" y="35534"/>
                      <a:pt x="7766" y="32041"/>
                    </a:cubicBezTo>
                    <a:cubicBezTo>
                      <a:pt x="643" y="27864"/>
                      <a:pt x="780" y="25877"/>
                      <a:pt x="986" y="21015"/>
                    </a:cubicBezTo>
                    <a:cubicBezTo>
                      <a:pt x="1054" y="19645"/>
                      <a:pt x="1123" y="18138"/>
                      <a:pt x="1123" y="16563"/>
                    </a:cubicBezTo>
                    <a:cubicBezTo>
                      <a:pt x="1123" y="12659"/>
                      <a:pt x="1944" y="9783"/>
                      <a:pt x="3862" y="7865"/>
                    </a:cubicBezTo>
                    <a:cubicBezTo>
                      <a:pt x="5985" y="5879"/>
                      <a:pt x="9547" y="4714"/>
                      <a:pt x="14957" y="4303"/>
                    </a:cubicBezTo>
                    <a:cubicBezTo>
                      <a:pt x="16806" y="4440"/>
                      <a:pt x="18313" y="4166"/>
                      <a:pt x="19546" y="3824"/>
                    </a:cubicBezTo>
                    <a:lnTo>
                      <a:pt x="19546" y="3824"/>
                    </a:lnTo>
                    <a:close/>
                    <a:moveTo>
                      <a:pt x="233094" y="76901"/>
                    </a:moveTo>
                    <a:cubicBezTo>
                      <a:pt x="236518" y="87380"/>
                      <a:pt x="238436" y="97517"/>
                      <a:pt x="241860" y="89024"/>
                    </a:cubicBezTo>
                    <a:cubicBezTo>
                      <a:pt x="245285" y="80531"/>
                      <a:pt x="247202" y="73203"/>
                      <a:pt x="243846" y="70395"/>
                    </a:cubicBezTo>
                    <a:cubicBezTo>
                      <a:pt x="240490" y="67587"/>
                      <a:pt x="231724" y="70463"/>
                      <a:pt x="233094" y="76901"/>
                    </a:cubicBezTo>
                    <a:lnTo>
                      <a:pt x="233094" y="76901"/>
                    </a:lnTo>
                    <a:close/>
                    <a:moveTo>
                      <a:pt x="64543" y="117173"/>
                    </a:moveTo>
                    <a:cubicBezTo>
                      <a:pt x="57489" y="121761"/>
                      <a:pt x="51530" y="124570"/>
                      <a:pt x="60571" y="131007"/>
                    </a:cubicBezTo>
                    <a:cubicBezTo>
                      <a:pt x="69611" y="137514"/>
                      <a:pt x="74679" y="151075"/>
                      <a:pt x="75844" y="140596"/>
                    </a:cubicBezTo>
                    <a:cubicBezTo>
                      <a:pt x="77008" y="130733"/>
                      <a:pt x="74200" y="114365"/>
                      <a:pt x="64543" y="117173"/>
                    </a:cubicBezTo>
                    <a:lnTo>
                      <a:pt x="64543" y="117173"/>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7E99D567-F4AB-4220-A287-FE3AE71E7CA6}"/>
                  </a:ext>
                </a:extLst>
              </p:cNvPr>
              <p:cNvSpPr/>
              <p:nvPr/>
            </p:nvSpPr>
            <p:spPr>
              <a:xfrm>
                <a:off x="2927285" y="792108"/>
                <a:ext cx="191768" cy="184919"/>
              </a:xfrm>
              <a:custGeom>
                <a:avLst/>
                <a:gdLst>
                  <a:gd name="connsiteX0" fmla="*/ 142622 w 191768"/>
                  <a:gd name="connsiteY0" fmla="*/ 22360 h 184919"/>
                  <a:gd name="connsiteX1" fmla="*/ 150567 w 191768"/>
                  <a:gd name="connsiteY1" fmla="*/ 38249 h 184919"/>
                  <a:gd name="connsiteX2" fmla="*/ 160703 w 191768"/>
                  <a:gd name="connsiteY2" fmla="*/ 62837 h 184919"/>
                  <a:gd name="connsiteX3" fmla="*/ 193577 w 191768"/>
                  <a:gd name="connsiteY3" fmla="*/ 95026 h 184919"/>
                  <a:gd name="connsiteX4" fmla="*/ 179674 w 191768"/>
                  <a:gd name="connsiteY4" fmla="*/ 100094 h 184919"/>
                  <a:gd name="connsiteX5" fmla="*/ 175154 w 191768"/>
                  <a:gd name="connsiteY5" fmla="*/ 112833 h 184919"/>
                  <a:gd name="connsiteX6" fmla="*/ 175017 w 191768"/>
                  <a:gd name="connsiteY6" fmla="*/ 117011 h 184919"/>
                  <a:gd name="connsiteX7" fmla="*/ 184537 w 191768"/>
                  <a:gd name="connsiteY7" fmla="*/ 133174 h 184919"/>
                  <a:gd name="connsiteX8" fmla="*/ 191523 w 191768"/>
                  <a:gd name="connsiteY8" fmla="*/ 138517 h 184919"/>
                  <a:gd name="connsiteX9" fmla="*/ 186660 w 191768"/>
                  <a:gd name="connsiteY9" fmla="*/ 145913 h 184919"/>
                  <a:gd name="connsiteX10" fmla="*/ 184195 w 191768"/>
                  <a:gd name="connsiteY10" fmla="*/ 148790 h 184919"/>
                  <a:gd name="connsiteX11" fmla="*/ 184195 w 191768"/>
                  <a:gd name="connsiteY11" fmla="*/ 148790 h 184919"/>
                  <a:gd name="connsiteX12" fmla="*/ 175154 w 191768"/>
                  <a:gd name="connsiteY12" fmla="*/ 167076 h 184919"/>
                  <a:gd name="connsiteX13" fmla="*/ 178989 w 191768"/>
                  <a:gd name="connsiteY13" fmla="*/ 190089 h 184919"/>
                  <a:gd name="connsiteX14" fmla="*/ 173579 w 191768"/>
                  <a:gd name="connsiteY14" fmla="*/ 183034 h 184919"/>
                  <a:gd name="connsiteX15" fmla="*/ 169743 w 191768"/>
                  <a:gd name="connsiteY15" fmla="*/ 166802 h 184919"/>
                  <a:gd name="connsiteX16" fmla="*/ 167209 w 191768"/>
                  <a:gd name="connsiteY16" fmla="*/ 154543 h 184919"/>
                  <a:gd name="connsiteX17" fmla="*/ 155087 w 191768"/>
                  <a:gd name="connsiteY17" fmla="*/ 148858 h 184919"/>
                  <a:gd name="connsiteX18" fmla="*/ 148580 w 191768"/>
                  <a:gd name="connsiteY18" fmla="*/ 150844 h 184919"/>
                  <a:gd name="connsiteX19" fmla="*/ 155498 w 191768"/>
                  <a:gd name="connsiteY19" fmla="*/ 162967 h 184919"/>
                  <a:gd name="connsiteX20" fmla="*/ 145772 w 191768"/>
                  <a:gd name="connsiteY20" fmla="*/ 165227 h 184919"/>
                  <a:gd name="connsiteX21" fmla="*/ 132075 w 191768"/>
                  <a:gd name="connsiteY21" fmla="*/ 154337 h 184919"/>
                  <a:gd name="connsiteX22" fmla="*/ 136389 w 191768"/>
                  <a:gd name="connsiteY22" fmla="*/ 127832 h 184919"/>
                  <a:gd name="connsiteX23" fmla="*/ 111254 w 191768"/>
                  <a:gd name="connsiteY23" fmla="*/ 107354 h 184919"/>
                  <a:gd name="connsiteX24" fmla="*/ 76530 w 191768"/>
                  <a:gd name="connsiteY24" fmla="*/ 93656 h 184919"/>
                  <a:gd name="connsiteX25" fmla="*/ 76325 w 191768"/>
                  <a:gd name="connsiteY25" fmla="*/ 72562 h 184919"/>
                  <a:gd name="connsiteX26" fmla="*/ 57559 w 191768"/>
                  <a:gd name="connsiteY26" fmla="*/ 63111 h 184919"/>
                  <a:gd name="connsiteX27" fmla="*/ 42423 w 191768"/>
                  <a:gd name="connsiteY27" fmla="*/ 52769 h 184919"/>
                  <a:gd name="connsiteX28" fmla="*/ 41122 w 191768"/>
                  <a:gd name="connsiteY28" fmla="*/ 63521 h 184919"/>
                  <a:gd name="connsiteX29" fmla="*/ 53861 w 191768"/>
                  <a:gd name="connsiteY29" fmla="*/ 73110 h 184919"/>
                  <a:gd name="connsiteX30" fmla="*/ 66463 w 191768"/>
                  <a:gd name="connsiteY30" fmla="*/ 83452 h 184919"/>
                  <a:gd name="connsiteX31" fmla="*/ 49203 w 191768"/>
                  <a:gd name="connsiteY31" fmla="*/ 97697 h 184919"/>
                  <a:gd name="connsiteX32" fmla="*/ 37218 w 191768"/>
                  <a:gd name="connsiteY32" fmla="*/ 82561 h 184919"/>
                  <a:gd name="connsiteX33" fmla="*/ 17425 w 191768"/>
                  <a:gd name="connsiteY33" fmla="*/ 73932 h 184919"/>
                  <a:gd name="connsiteX34" fmla="*/ 11261 w 191768"/>
                  <a:gd name="connsiteY34" fmla="*/ 44071 h 184919"/>
                  <a:gd name="connsiteX35" fmla="*/ 22972 w 191768"/>
                  <a:gd name="connsiteY35" fmla="*/ 32496 h 184919"/>
                  <a:gd name="connsiteX36" fmla="*/ 12425 w 191768"/>
                  <a:gd name="connsiteY36" fmla="*/ 19826 h 184919"/>
                  <a:gd name="connsiteX37" fmla="*/ 1946 w 191768"/>
                  <a:gd name="connsiteY37" fmla="*/ 16607 h 184919"/>
                  <a:gd name="connsiteX38" fmla="*/ 14959 w 191768"/>
                  <a:gd name="connsiteY38" fmla="*/ 5717 h 184919"/>
                  <a:gd name="connsiteX39" fmla="*/ 12973 w 191768"/>
                  <a:gd name="connsiteY39" fmla="*/ 3662 h 184919"/>
                  <a:gd name="connsiteX40" fmla="*/ 18178 w 191768"/>
                  <a:gd name="connsiteY40" fmla="*/ 923 h 184919"/>
                  <a:gd name="connsiteX41" fmla="*/ 31602 w 191768"/>
                  <a:gd name="connsiteY41" fmla="*/ 7224 h 184919"/>
                  <a:gd name="connsiteX42" fmla="*/ 52217 w 191768"/>
                  <a:gd name="connsiteY42" fmla="*/ 16675 h 184919"/>
                  <a:gd name="connsiteX43" fmla="*/ 72353 w 191768"/>
                  <a:gd name="connsiteY43" fmla="*/ 16059 h 184919"/>
                  <a:gd name="connsiteX44" fmla="*/ 79475 w 191768"/>
                  <a:gd name="connsiteY44" fmla="*/ 14347 h 184919"/>
                  <a:gd name="connsiteX45" fmla="*/ 92283 w 191768"/>
                  <a:gd name="connsiteY45" fmla="*/ 19072 h 184919"/>
                  <a:gd name="connsiteX46" fmla="*/ 106597 w 191768"/>
                  <a:gd name="connsiteY46" fmla="*/ 25853 h 184919"/>
                  <a:gd name="connsiteX47" fmla="*/ 122281 w 191768"/>
                  <a:gd name="connsiteY47" fmla="*/ 29414 h 184919"/>
                  <a:gd name="connsiteX48" fmla="*/ 128376 w 191768"/>
                  <a:gd name="connsiteY48" fmla="*/ 29209 h 184919"/>
                  <a:gd name="connsiteX49" fmla="*/ 142622 w 191768"/>
                  <a:gd name="connsiteY49" fmla="*/ 22360 h 184919"/>
                  <a:gd name="connsiteX50" fmla="*/ 142622 w 191768"/>
                  <a:gd name="connsiteY50" fmla="*/ 22360 h 18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1768" h="184919">
                    <a:moveTo>
                      <a:pt x="142622" y="22360"/>
                    </a:moveTo>
                    <a:cubicBezTo>
                      <a:pt x="145361" y="26675"/>
                      <a:pt x="148238" y="31880"/>
                      <a:pt x="150567" y="38249"/>
                    </a:cubicBezTo>
                    <a:cubicBezTo>
                      <a:pt x="156183" y="53796"/>
                      <a:pt x="147485" y="53796"/>
                      <a:pt x="160703" y="62837"/>
                    </a:cubicBezTo>
                    <a:cubicBezTo>
                      <a:pt x="173236" y="71398"/>
                      <a:pt x="185975" y="87903"/>
                      <a:pt x="193577" y="95026"/>
                    </a:cubicBezTo>
                    <a:cubicBezTo>
                      <a:pt x="187140" y="95643"/>
                      <a:pt x="182688" y="97286"/>
                      <a:pt x="179674" y="100094"/>
                    </a:cubicBezTo>
                    <a:cubicBezTo>
                      <a:pt x="176455" y="103176"/>
                      <a:pt x="175154" y="107354"/>
                      <a:pt x="175154" y="112833"/>
                    </a:cubicBezTo>
                    <a:cubicBezTo>
                      <a:pt x="175154" y="114546"/>
                      <a:pt x="175086" y="115847"/>
                      <a:pt x="175017" y="117011"/>
                    </a:cubicBezTo>
                    <a:cubicBezTo>
                      <a:pt x="174675" y="124271"/>
                      <a:pt x="174538" y="127216"/>
                      <a:pt x="184537" y="133174"/>
                    </a:cubicBezTo>
                    <a:cubicBezTo>
                      <a:pt x="188989" y="135777"/>
                      <a:pt x="191317" y="137284"/>
                      <a:pt x="191523" y="138517"/>
                    </a:cubicBezTo>
                    <a:cubicBezTo>
                      <a:pt x="191728" y="139681"/>
                      <a:pt x="190085" y="141872"/>
                      <a:pt x="186660" y="145913"/>
                    </a:cubicBezTo>
                    <a:lnTo>
                      <a:pt x="184195" y="148790"/>
                    </a:lnTo>
                    <a:lnTo>
                      <a:pt x="184195" y="148790"/>
                    </a:lnTo>
                    <a:cubicBezTo>
                      <a:pt x="177551" y="156529"/>
                      <a:pt x="175154" y="159337"/>
                      <a:pt x="175154" y="167076"/>
                    </a:cubicBezTo>
                    <a:cubicBezTo>
                      <a:pt x="175154" y="170775"/>
                      <a:pt x="177003" y="180637"/>
                      <a:pt x="178989" y="190089"/>
                    </a:cubicBezTo>
                    <a:cubicBezTo>
                      <a:pt x="177003" y="189404"/>
                      <a:pt x="175086" y="187418"/>
                      <a:pt x="173579" y="183034"/>
                    </a:cubicBezTo>
                    <a:cubicBezTo>
                      <a:pt x="170771" y="174953"/>
                      <a:pt x="170634" y="173172"/>
                      <a:pt x="169743" y="166802"/>
                    </a:cubicBezTo>
                    <a:cubicBezTo>
                      <a:pt x="168922" y="160433"/>
                      <a:pt x="174812" y="161049"/>
                      <a:pt x="167209" y="154543"/>
                    </a:cubicBezTo>
                    <a:cubicBezTo>
                      <a:pt x="159607" y="148037"/>
                      <a:pt x="157895" y="148584"/>
                      <a:pt x="155087" y="148858"/>
                    </a:cubicBezTo>
                    <a:cubicBezTo>
                      <a:pt x="152279" y="149132"/>
                      <a:pt x="148717" y="147420"/>
                      <a:pt x="148580" y="150844"/>
                    </a:cubicBezTo>
                    <a:cubicBezTo>
                      <a:pt x="148443" y="154200"/>
                      <a:pt x="155087" y="160707"/>
                      <a:pt x="155498" y="162967"/>
                    </a:cubicBezTo>
                    <a:cubicBezTo>
                      <a:pt x="155909" y="165227"/>
                      <a:pt x="150567" y="167624"/>
                      <a:pt x="145772" y="165227"/>
                    </a:cubicBezTo>
                    <a:cubicBezTo>
                      <a:pt x="140978" y="162830"/>
                      <a:pt x="131664" y="164131"/>
                      <a:pt x="132075" y="154337"/>
                    </a:cubicBezTo>
                    <a:cubicBezTo>
                      <a:pt x="132486" y="144612"/>
                      <a:pt x="140499" y="132763"/>
                      <a:pt x="136389" y="127832"/>
                    </a:cubicBezTo>
                    <a:cubicBezTo>
                      <a:pt x="132280" y="122901"/>
                      <a:pt x="121253" y="112011"/>
                      <a:pt x="111254" y="107354"/>
                    </a:cubicBezTo>
                    <a:cubicBezTo>
                      <a:pt x="101255" y="102697"/>
                      <a:pt x="76530" y="99410"/>
                      <a:pt x="76530" y="93656"/>
                    </a:cubicBezTo>
                    <a:cubicBezTo>
                      <a:pt x="76530" y="87835"/>
                      <a:pt x="81530" y="77219"/>
                      <a:pt x="76325" y="72562"/>
                    </a:cubicBezTo>
                    <a:cubicBezTo>
                      <a:pt x="71120" y="67905"/>
                      <a:pt x="60504" y="66877"/>
                      <a:pt x="57559" y="63111"/>
                    </a:cubicBezTo>
                    <a:cubicBezTo>
                      <a:pt x="54614" y="59275"/>
                      <a:pt x="47834" y="52221"/>
                      <a:pt x="42423" y="52769"/>
                    </a:cubicBezTo>
                    <a:cubicBezTo>
                      <a:pt x="37081" y="53317"/>
                      <a:pt x="36190" y="59549"/>
                      <a:pt x="41122" y="63521"/>
                    </a:cubicBezTo>
                    <a:cubicBezTo>
                      <a:pt x="46053" y="67494"/>
                      <a:pt x="47354" y="70850"/>
                      <a:pt x="53861" y="73110"/>
                    </a:cubicBezTo>
                    <a:cubicBezTo>
                      <a:pt x="60367" y="75370"/>
                      <a:pt x="69681" y="80301"/>
                      <a:pt x="66463" y="83452"/>
                    </a:cubicBezTo>
                    <a:cubicBezTo>
                      <a:pt x="63244" y="86534"/>
                      <a:pt x="53176" y="101259"/>
                      <a:pt x="49203" y="97697"/>
                    </a:cubicBezTo>
                    <a:cubicBezTo>
                      <a:pt x="45231" y="94136"/>
                      <a:pt x="44272" y="86260"/>
                      <a:pt x="37218" y="82561"/>
                    </a:cubicBezTo>
                    <a:cubicBezTo>
                      <a:pt x="30163" y="78863"/>
                      <a:pt x="20096" y="83794"/>
                      <a:pt x="17425" y="73932"/>
                    </a:cubicBezTo>
                    <a:cubicBezTo>
                      <a:pt x="14685" y="64001"/>
                      <a:pt x="5645" y="50303"/>
                      <a:pt x="11261" y="44071"/>
                    </a:cubicBezTo>
                    <a:cubicBezTo>
                      <a:pt x="16945" y="37838"/>
                      <a:pt x="25232" y="38866"/>
                      <a:pt x="22972" y="32496"/>
                    </a:cubicBezTo>
                    <a:cubicBezTo>
                      <a:pt x="20712" y="26127"/>
                      <a:pt x="19342" y="20305"/>
                      <a:pt x="12425" y="19826"/>
                    </a:cubicBezTo>
                    <a:cubicBezTo>
                      <a:pt x="5508" y="19415"/>
                      <a:pt x="-1821" y="21675"/>
                      <a:pt x="1946" y="16607"/>
                    </a:cubicBezTo>
                    <a:cubicBezTo>
                      <a:pt x="5782" y="11539"/>
                      <a:pt x="20575" y="11812"/>
                      <a:pt x="14959" y="5717"/>
                    </a:cubicBezTo>
                    <a:cubicBezTo>
                      <a:pt x="14343" y="5032"/>
                      <a:pt x="13658" y="4347"/>
                      <a:pt x="12973" y="3662"/>
                    </a:cubicBezTo>
                    <a:cubicBezTo>
                      <a:pt x="15370" y="2224"/>
                      <a:pt x="17493" y="991"/>
                      <a:pt x="18178" y="923"/>
                    </a:cubicBezTo>
                    <a:cubicBezTo>
                      <a:pt x="18794" y="854"/>
                      <a:pt x="24684" y="3799"/>
                      <a:pt x="31602" y="7224"/>
                    </a:cubicBezTo>
                    <a:cubicBezTo>
                      <a:pt x="38519" y="10648"/>
                      <a:pt x="46395" y="14621"/>
                      <a:pt x="52217" y="16675"/>
                    </a:cubicBezTo>
                    <a:cubicBezTo>
                      <a:pt x="60778" y="19826"/>
                      <a:pt x="66805" y="17840"/>
                      <a:pt x="72353" y="16059"/>
                    </a:cubicBezTo>
                    <a:cubicBezTo>
                      <a:pt x="74818" y="15237"/>
                      <a:pt x="77215" y="14484"/>
                      <a:pt x="79475" y="14347"/>
                    </a:cubicBezTo>
                    <a:cubicBezTo>
                      <a:pt x="83242" y="14210"/>
                      <a:pt x="87215" y="16333"/>
                      <a:pt x="92283" y="19072"/>
                    </a:cubicBezTo>
                    <a:cubicBezTo>
                      <a:pt x="96255" y="21195"/>
                      <a:pt x="100844" y="23730"/>
                      <a:pt x="106597" y="25853"/>
                    </a:cubicBezTo>
                    <a:cubicBezTo>
                      <a:pt x="117076" y="29757"/>
                      <a:pt x="117624" y="29688"/>
                      <a:pt x="122281" y="29414"/>
                    </a:cubicBezTo>
                    <a:cubicBezTo>
                      <a:pt x="123651" y="29346"/>
                      <a:pt x="125500" y="29209"/>
                      <a:pt x="128376" y="29209"/>
                    </a:cubicBezTo>
                    <a:cubicBezTo>
                      <a:pt x="135020" y="29209"/>
                      <a:pt x="139334" y="26127"/>
                      <a:pt x="142622" y="22360"/>
                    </a:cubicBezTo>
                    <a:lnTo>
                      <a:pt x="142622" y="2236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41A07228-56D3-4045-AB3E-2D90FA284243}"/>
                  </a:ext>
                </a:extLst>
              </p:cNvPr>
              <p:cNvSpPr/>
              <p:nvPr/>
            </p:nvSpPr>
            <p:spPr>
              <a:xfrm>
                <a:off x="2825220" y="574589"/>
                <a:ext cx="267106" cy="239710"/>
              </a:xfrm>
              <a:custGeom>
                <a:avLst/>
                <a:gdLst>
                  <a:gd name="connsiteX0" fmla="*/ 255028 w 267105"/>
                  <a:gd name="connsiteY0" fmla="*/ 922 h 239710"/>
                  <a:gd name="connsiteX1" fmla="*/ 255918 w 267105"/>
                  <a:gd name="connsiteY1" fmla="*/ 2017 h 239710"/>
                  <a:gd name="connsiteX2" fmla="*/ 264274 w 267105"/>
                  <a:gd name="connsiteY2" fmla="*/ 16606 h 239710"/>
                  <a:gd name="connsiteX3" fmla="*/ 267630 w 267105"/>
                  <a:gd name="connsiteY3" fmla="*/ 42631 h 239710"/>
                  <a:gd name="connsiteX4" fmla="*/ 251809 w 267105"/>
                  <a:gd name="connsiteY4" fmla="*/ 88382 h 239710"/>
                  <a:gd name="connsiteX5" fmla="*/ 249686 w 267105"/>
                  <a:gd name="connsiteY5" fmla="*/ 129749 h 239710"/>
                  <a:gd name="connsiteX6" fmla="*/ 247494 w 267105"/>
                  <a:gd name="connsiteY6" fmla="*/ 146666 h 239710"/>
                  <a:gd name="connsiteX7" fmla="*/ 241673 w 267105"/>
                  <a:gd name="connsiteY7" fmla="*/ 137214 h 239710"/>
                  <a:gd name="connsiteX8" fmla="*/ 235303 w 267105"/>
                  <a:gd name="connsiteY8" fmla="*/ 133584 h 239710"/>
                  <a:gd name="connsiteX9" fmla="*/ 231879 w 267105"/>
                  <a:gd name="connsiteY9" fmla="*/ 145707 h 239710"/>
                  <a:gd name="connsiteX10" fmla="*/ 239961 w 267105"/>
                  <a:gd name="connsiteY10" fmla="*/ 155158 h 239710"/>
                  <a:gd name="connsiteX11" fmla="*/ 240166 w 267105"/>
                  <a:gd name="connsiteY11" fmla="*/ 170089 h 239710"/>
                  <a:gd name="connsiteX12" fmla="*/ 231126 w 267105"/>
                  <a:gd name="connsiteY12" fmla="*/ 162349 h 239710"/>
                  <a:gd name="connsiteX13" fmla="*/ 227564 w 267105"/>
                  <a:gd name="connsiteY13" fmla="*/ 178307 h 239710"/>
                  <a:gd name="connsiteX14" fmla="*/ 238728 w 267105"/>
                  <a:gd name="connsiteY14" fmla="*/ 192690 h 239710"/>
                  <a:gd name="connsiteX15" fmla="*/ 225373 w 267105"/>
                  <a:gd name="connsiteY15" fmla="*/ 210155 h 239710"/>
                  <a:gd name="connsiteX16" fmla="*/ 236262 w 267105"/>
                  <a:gd name="connsiteY16" fmla="*/ 225975 h 239710"/>
                  <a:gd name="connsiteX17" fmla="*/ 241262 w 267105"/>
                  <a:gd name="connsiteY17" fmla="*/ 234879 h 239710"/>
                  <a:gd name="connsiteX18" fmla="*/ 230372 w 267105"/>
                  <a:gd name="connsiteY18" fmla="*/ 241043 h 239710"/>
                  <a:gd name="connsiteX19" fmla="*/ 223934 w 267105"/>
                  <a:gd name="connsiteY19" fmla="*/ 241248 h 239710"/>
                  <a:gd name="connsiteX20" fmla="*/ 210510 w 267105"/>
                  <a:gd name="connsiteY20" fmla="*/ 238029 h 239710"/>
                  <a:gd name="connsiteX21" fmla="*/ 196881 w 267105"/>
                  <a:gd name="connsiteY21" fmla="*/ 231592 h 239710"/>
                  <a:gd name="connsiteX22" fmla="*/ 181129 w 267105"/>
                  <a:gd name="connsiteY22" fmla="*/ 226181 h 239710"/>
                  <a:gd name="connsiteX23" fmla="*/ 172499 w 267105"/>
                  <a:gd name="connsiteY23" fmla="*/ 228099 h 239710"/>
                  <a:gd name="connsiteX24" fmla="*/ 156062 w 267105"/>
                  <a:gd name="connsiteY24" fmla="*/ 228784 h 239710"/>
                  <a:gd name="connsiteX25" fmla="*/ 135995 w 267105"/>
                  <a:gd name="connsiteY25" fmla="*/ 219537 h 239710"/>
                  <a:gd name="connsiteX26" fmla="*/ 119421 w 267105"/>
                  <a:gd name="connsiteY26" fmla="*/ 212689 h 239710"/>
                  <a:gd name="connsiteX27" fmla="*/ 110654 w 267105"/>
                  <a:gd name="connsiteY27" fmla="*/ 217003 h 239710"/>
                  <a:gd name="connsiteX28" fmla="*/ 93395 w 267105"/>
                  <a:gd name="connsiteY28" fmla="*/ 201799 h 239710"/>
                  <a:gd name="connsiteX29" fmla="*/ 68602 w 267105"/>
                  <a:gd name="connsiteY29" fmla="*/ 180978 h 239710"/>
                  <a:gd name="connsiteX30" fmla="*/ 51959 w 267105"/>
                  <a:gd name="connsiteY30" fmla="*/ 153857 h 239710"/>
                  <a:gd name="connsiteX31" fmla="*/ 25523 w 267105"/>
                  <a:gd name="connsiteY31" fmla="*/ 136050 h 239710"/>
                  <a:gd name="connsiteX32" fmla="*/ 1209 w 267105"/>
                  <a:gd name="connsiteY32" fmla="*/ 113996 h 239710"/>
                  <a:gd name="connsiteX33" fmla="*/ 7442 w 267105"/>
                  <a:gd name="connsiteY33" fmla="*/ 105230 h 239710"/>
                  <a:gd name="connsiteX34" fmla="*/ 27714 w 267105"/>
                  <a:gd name="connsiteY34" fmla="*/ 115161 h 239710"/>
                  <a:gd name="connsiteX35" fmla="*/ 34974 w 267105"/>
                  <a:gd name="connsiteY35" fmla="*/ 116120 h 239710"/>
                  <a:gd name="connsiteX36" fmla="*/ 44151 w 267105"/>
                  <a:gd name="connsiteY36" fmla="*/ 113928 h 239710"/>
                  <a:gd name="connsiteX37" fmla="*/ 45453 w 267105"/>
                  <a:gd name="connsiteY37" fmla="*/ 107422 h 239710"/>
                  <a:gd name="connsiteX38" fmla="*/ 46412 w 267105"/>
                  <a:gd name="connsiteY38" fmla="*/ 99888 h 239710"/>
                  <a:gd name="connsiteX39" fmla="*/ 53055 w 267105"/>
                  <a:gd name="connsiteY39" fmla="*/ 96532 h 239710"/>
                  <a:gd name="connsiteX40" fmla="*/ 62096 w 267105"/>
                  <a:gd name="connsiteY40" fmla="*/ 92217 h 239710"/>
                  <a:gd name="connsiteX41" fmla="*/ 61068 w 267105"/>
                  <a:gd name="connsiteY41" fmla="*/ 79821 h 239710"/>
                  <a:gd name="connsiteX42" fmla="*/ 59698 w 267105"/>
                  <a:gd name="connsiteY42" fmla="*/ 66671 h 239710"/>
                  <a:gd name="connsiteX43" fmla="*/ 69629 w 267105"/>
                  <a:gd name="connsiteY43" fmla="*/ 64753 h 239710"/>
                  <a:gd name="connsiteX44" fmla="*/ 81957 w 267105"/>
                  <a:gd name="connsiteY44" fmla="*/ 66465 h 239710"/>
                  <a:gd name="connsiteX45" fmla="*/ 100175 w 267105"/>
                  <a:gd name="connsiteY45" fmla="*/ 55850 h 239710"/>
                  <a:gd name="connsiteX46" fmla="*/ 102435 w 267105"/>
                  <a:gd name="connsiteY46" fmla="*/ 53042 h 239710"/>
                  <a:gd name="connsiteX47" fmla="*/ 108257 w 267105"/>
                  <a:gd name="connsiteY47" fmla="*/ 57699 h 239710"/>
                  <a:gd name="connsiteX48" fmla="*/ 117914 w 267105"/>
                  <a:gd name="connsiteY48" fmla="*/ 64068 h 239710"/>
                  <a:gd name="connsiteX49" fmla="*/ 117914 w 267105"/>
                  <a:gd name="connsiteY49" fmla="*/ 64068 h 239710"/>
                  <a:gd name="connsiteX50" fmla="*/ 127434 w 267105"/>
                  <a:gd name="connsiteY50" fmla="*/ 56055 h 239710"/>
                  <a:gd name="connsiteX51" fmla="*/ 127434 w 267105"/>
                  <a:gd name="connsiteY51" fmla="*/ 56055 h 239710"/>
                  <a:gd name="connsiteX52" fmla="*/ 129968 w 267105"/>
                  <a:gd name="connsiteY52" fmla="*/ 52220 h 239710"/>
                  <a:gd name="connsiteX53" fmla="*/ 136611 w 267105"/>
                  <a:gd name="connsiteY53" fmla="*/ 45508 h 239710"/>
                  <a:gd name="connsiteX54" fmla="*/ 150035 w 267105"/>
                  <a:gd name="connsiteY54" fmla="*/ 29755 h 239710"/>
                  <a:gd name="connsiteX55" fmla="*/ 155240 w 267105"/>
                  <a:gd name="connsiteY55" fmla="*/ 20989 h 239710"/>
                  <a:gd name="connsiteX56" fmla="*/ 160788 w 267105"/>
                  <a:gd name="connsiteY56" fmla="*/ 15921 h 239710"/>
                  <a:gd name="connsiteX57" fmla="*/ 160788 w 267105"/>
                  <a:gd name="connsiteY57" fmla="*/ 15921 h 239710"/>
                  <a:gd name="connsiteX58" fmla="*/ 171198 w 267105"/>
                  <a:gd name="connsiteY58" fmla="*/ 3387 h 239710"/>
                  <a:gd name="connsiteX59" fmla="*/ 171198 w 267105"/>
                  <a:gd name="connsiteY59" fmla="*/ 3387 h 239710"/>
                  <a:gd name="connsiteX60" fmla="*/ 171746 w 267105"/>
                  <a:gd name="connsiteY60" fmla="*/ 2360 h 239710"/>
                  <a:gd name="connsiteX61" fmla="*/ 182567 w 267105"/>
                  <a:gd name="connsiteY61" fmla="*/ 8866 h 239710"/>
                  <a:gd name="connsiteX62" fmla="*/ 195580 w 267105"/>
                  <a:gd name="connsiteY62" fmla="*/ 14208 h 239710"/>
                  <a:gd name="connsiteX63" fmla="*/ 224003 w 267105"/>
                  <a:gd name="connsiteY63" fmla="*/ 7976 h 239710"/>
                  <a:gd name="connsiteX64" fmla="*/ 231947 w 267105"/>
                  <a:gd name="connsiteY64" fmla="*/ 5784 h 239710"/>
                  <a:gd name="connsiteX65" fmla="*/ 250713 w 267105"/>
                  <a:gd name="connsiteY65" fmla="*/ 1538 h 239710"/>
                  <a:gd name="connsiteX66" fmla="*/ 255028 w 267105"/>
                  <a:gd name="connsiteY66" fmla="*/ 922 h 239710"/>
                  <a:gd name="connsiteX67" fmla="*/ 255028 w 267105"/>
                  <a:gd name="connsiteY67" fmla="*/ 922 h 23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7105" h="239710">
                    <a:moveTo>
                      <a:pt x="255028" y="922"/>
                    </a:moveTo>
                    <a:cubicBezTo>
                      <a:pt x="255302" y="1264"/>
                      <a:pt x="255576" y="1607"/>
                      <a:pt x="255918" y="2017"/>
                    </a:cubicBezTo>
                    <a:cubicBezTo>
                      <a:pt x="262973" y="9346"/>
                      <a:pt x="258863" y="168"/>
                      <a:pt x="264274" y="16606"/>
                    </a:cubicBezTo>
                    <a:cubicBezTo>
                      <a:pt x="269616" y="32974"/>
                      <a:pt x="275575" y="25646"/>
                      <a:pt x="267630" y="42631"/>
                    </a:cubicBezTo>
                    <a:cubicBezTo>
                      <a:pt x="259754" y="59616"/>
                      <a:pt x="253795" y="72287"/>
                      <a:pt x="251809" y="88382"/>
                    </a:cubicBezTo>
                    <a:cubicBezTo>
                      <a:pt x="249823" y="104477"/>
                      <a:pt x="249686" y="114202"/>
                      <a:pt x="249686" y="129749"/>
                    </a:cubicBezTo>
                    <a:cubicBezTo>
                      <a:pt x="249686" y="145296"/>
                      <a:pt x="250234" y="148309"/>
                      <a:pt x="247494" y="146666"/>
                    </a:cubicBezTo>
                    <a:cubicBezTo>
                      <a:pt x="244755" y="145022"/>
                      <a:pt x="244892" y="141118"/>
                      <a:pt x="241673" y="137214"/>
                    </a:cubicBezTo>
                    <a:cubicBezTo>
                      <a:pt x="238522" y="133310"/>
                      <a:pt x="237632" y="131872"/>
                      <a:pt x="235303" y="133584"/>
                    </a:cubicBezTo>
                    <a:cubicBezTo>
                      <a:pt x="232975" y="135365"/>
                      <a:pt x="225783" y="139406"/>
                      <a:pt x="231879" y="145707"/>
                    </a:cubicBezTo>
                    <a:cubicBezTo>
                      <a:pt x="238043" y="152076"/>
                      <a:pt x="240577" y="152008"/>
                      <a:pt x="239961" y="155158"/>
                    </a:cubicBezTo>
                    <a:cubicBezTo>
                      <a:pt x="239344" y="158309"/>
                      <a:pt x="242426" y="167966"/>
                      <a:pt x="240166" y="170089"/>
                    </a:cubicBezTo>
                    <a:cubicBezTo>
                      <a:pt x="237906" y="172212"/>
                      <a:pt x="234824" y="160089"/>
                      <a:pt x="231126" y="162349"/>
                    </a:cubicBezTo>
                    <a:cubicBezTo>
                      <a:pt x="227427" y="164610"/>
                      <a:pt x="226331" y="173924"/>
                      <a:pt x="227564" y="178307"/>
                    </a:cubicBezTo>
                    <a:cubicBezTo>
                      <a:pt x="228865" y="182691"/>
                      <a:pt x="238865" y="186047"/>
                      <a:pt x="238728" y="192690"/>
                    </a:cubicBezTo>
                    <a:cubicBezTo>
                      <a:pt x="238591" y="199333"/>
                      <a:pt x="223386" y="205086"/>
                      <a:pt x="225373" y="210155"/>
                    </a:cubicBezTo>
                    <a:cubicBezTo>
                      <a:pt x="227359" y="215223"/>
                      <a:pt x="234824" y="220359"/>
                      <a:pt x="236262" y="225975"/>
                    </a:cubicBezTo>
                    <a:cubicBezTo>
                      <a:pt x="236879" y="228304"/>
                      <a:pt x="238796" y="231181"/>
                      <a:pt x="241262" y="234879"/>
                    </a:cubicBezTo>
                    <a:cubicBezTo>
                      <a:pt x="238659" y="238235"/>
                      <a:pt x="235303" y="241043"/>
                      <a:pt x="230372" y="241043"/>
                    </a:cubicBezTo>
                    <a:cubicBezTo>
                      <a:pt x="227496" y="241043"/>
                      <a:pt x="225441" y="241180"/>
                      <a:pt x="223934" y="241248"/>
                    </a:cubicBezTo>
                    <a:cubicBezTo>
                      <a:pt x="220304" y="241454"/>
                      <a:pt x="219893" y="241522"/>
                      <a:pt x="210510" y="238029"/>
                    </a:cubicBezTo>
                    <a:cubicBezTo>
                      <a:pt x="205100" y="236043"/>
                      <a:pt x="200717" y="233646"/>
                      <a:pt x="196881" y="231592"/>
                    </a:cubicBezTo>
                    <a:cubicBezTo>
                      <a:pt x="191060" y="228441"/>
                      <a:pt x="186471" y="225975"/>
                      <a:pt x="181129" y="226181"/>
                    </a:cubicBezTo>
                    <a:cubicBezTo>
                      <a:pt x="178047" y="226318"/>
                      <a:pt x="175376" y="227208"/>
                      <a:pt x="172499" y="228099"/>
                    </a:cubicBezTo>
                    <a:cubicBezTo>
                      <a:pt x="167842" y="229605"/>
                      <a:pt x="162774" y="231249"/>
                      <a:pt x="156062" y="228784"/>
                    </a:cubicBezTo>
                    <a:cubicBezTo>
                      <a:pt x="150583" y="226797"/>
                      <a:pt x="142844" y="222962"/>
                      <a:pt x="135995" y="219537"/>
                    </a:cubicBezTo>
                    <a:cubicBezTo>
                      <a:pt x="128256" y="215702"/>
                      <a:pt x="121681" y="212415"/>
                      <a:pt x="119421" y="212689"/>
                    </a:cubicBezTo>
                    <a:cubicBezTo>
                      <a:pt x="117708" y="212894"/>
                      <a:pt x="114078" y="214880"/>
                      <a:pt x="110654" y="217003"/>
                    </a:cubicBezTo>
                    <a:cubicBezTo>
                      <a:pt x="105312" y="212072"/>
                      <a:pt x="98942" y="206593"/>
                      <a:pt x="93395" y="201799"/>
                    </a:cubicBezTo>
                    <a:cubicBezTo>
                      <a:pt x="85450" y="194882"/>
                      <a:pt x="76684" y="192690"/>
                      <a:pt x="68602" y="180978"/>
                    </a:cubicBezTo>
                    <a:cubicBezTo>
                      <a:pt x="60520" y="169267"/>
                      <a:pt x="64493" y="161185"/>
                      <a:pt x="51959" y="153857"/>
                    </a:cubicBezTo>
                    <a:cubicBezTo>
                      <a:pt x="39357" y="146529"/>
                      <a:pt x="37714" y="145090"/>
                      <a:pt x="25523" y="136050"/>
                    </a:cubicBezTo>
                    <a:cubicBezTo>
                      <a:pt x="13400" y="127009"/>
                      <a:pt x="-1325" y="119407"/>
                      <a:pt x="1209" y="113996"/>
                    </a:cubicBezTo>
                    <a:cubicBezTo>
                      <a:pt x="3743" y="108654"/>
                      <a:pt x="-777" y="102422"/>
                      <a:pt x="7442" y="105230"/>
                    </a:cubicBezTo>
                    <a:cubicBezTo>
                      <a:pt x="14907" y="107832"/>
                      <a:pt x="24906" y="118517"/>
                      <a:pt x="27714" y="115161"/>
                    </a:cubicBezTo>
                    <a:cubicBezTo>
                      <a:pt x="29974" y="115640"/>
                      <a:pt x="32577" y="115983"/>
                      <a:pt x="34974" y="116120"/>
                    </a:cubicBezTo>
                    <a:cubicBezTo>
                      <a:pt x="38878" y="116325"/>
                      <a:pt x="42576" y="115846"/>
                      <a:pt x="44151" y="113928"/>
                    </a:cubicBezTo>
                    <a:cubicBezTo>
                      <a:pt x="46001" y="111736"/>
                      <a:pt x="45795" y="109887"/>
                      <a:pt x="45453" y="107422"/>
                    </a:cubicBezTo>
                    <a:cubicBezTo>
                      <a:pt x="45247" y="105641"/>
                      <a:pt x="44905" y="103312"/>
                      <a:pt x="46412" y="99888"/>
                    </a:cubicBezTo>
                    <a:cubicBezTo>
                      <a:pt x="47507" y="97285"/>
                      <a:pt x="50315" y="96874"/>
                      <a:pt x="53055" y="96532"/>
                    </a:cubicBezTo>
                    <a:cubicBezTo>
                      <a:pt x="56548" y="96052"/>
                      <a:pt x="59904" y="95573"/>
                      <a:pt x="62096" y="92217"/>
                    </a:cubicBezTo>
                    <a:cubicBezTo>
                      <a:pt x="64356" y="88793"/>
                      <a:pt x="62849" y="84546"/>
                      <a:pt x="61068" y="79821"/>
                    </a:cubicBezTo>
                    <a:cubicBezTo>
                      <a:pt x="59424" y="75369"/>
                      <a:pt x="57575" y="70301"/>
                      <a:pt x="59698" y="66671"/>
                    </a:cubicBezTo>
                    <a:cubicBezTo>
                      <a:pt x="61822" y="62972"/>
                      <a:pt x="64972" y="63657"/>
                      <a:pt x="69629" y="64753"/>
                    </a:cubicBezTo>
                    <a:cubicBezTo>
                      <a:pt x="73054" y="65575"/>
                      <a:pt x="77026" y="66465"/>
                      <a:pt x="81957" y="66465"/>
                    </a:cubicBezTo>
                    <a:cubicBezTo>
                      <a:pt x="91614" y="66465"/>
                      <a:pt x="96614" y="60233"/>
                      <a:pt x="100175" y="55850"/>
                    </a:cubicBezTo>
                    <a:cubicBezTo>
                      <a:pt x="101477" y="54274"/>
                      <a:pt x="102435" y="53042"/>
                      <a:pt x="102435" y="53042"/>
                    </a:cubicBezTo>
                    <a:cubicBezTo>
                      <a:pt x="103257" y="53042"/>
                      <a:pt x="105791" y="55370"/>
                      <a:pt x="108257" y="57699"/>
                    </a:cubicBezTo>
                    <a:cubicBezTo>
                      <a:pt x="111544" y="60781"/>
                      <a:pt x="114900" y="63931"/>
                      <a:pt x="117914" y="64068"/>
                    </a:cubicBezTo>
                    <a:lnTo>
                      <a:pt x="117914" y="64068"/>
                    </a:lnTo>
                    <a:cubicBezTo>
                      <a:pt x="122503" y="64274"/>
                      <a:pt x="124900" y="60301"/>
                      <a:pt x="127434" y="56055"/>
                    </a:cubicBezTo>
                    <a:lnTo>
                      <a:pt x="127434" y="56055"/>
                    </a:lnTo>
                    <a:cubicBezTo>
                      <a:pt x="128256" y="54685"/>
                      <a:pt x="129077" y="53315"/>
                      <a:pt x="129968" y="52220"/>
                    </a:cubicBezTo>
                    <a:cubicBezTo>
                      <a:pt x="130995" y="50850"/>
                      <a:pt x="133666" y="48316"/>
                      <a:pt x="136611" y="45508"/>
                    </a:cubicBezTo>
                    <a:cubicBezTo>
                      <a:pt x="142159" y="40166"/>
                      <a:pt x="148802" y="33865"/>
                      <a:pt x="150035" y="29755"/>
                    </a:cubicBezTo>
                    <a:cubicBezTo>
                      <a:pt x="150720" y="27358"/>
                      <a:pt x="152843" y="23934"/>
                      <a:pt x="155240" y="20989"/>
                    </a:cubicBezTo>
                    <a:cubicBezTo>
                      <a:pt x="157363" y="18386"/>
                      <a:pt x="159486" y="16263"/>
                      <a:pt x="160788" y="15921"/>
                    </a:cubicBezTo>
                    <a:lnTo>
                      <a:pt x="160788" y="15921"/>
                    </a:lnTo>
                    <a:cubicBezTo>
                      <a:pt x="165376" y="14688"/>
                      <a:pt x="169349" y="6949"/>
                      <a:pt x="171198" y="3387"/>
                    </a:cubicBezTo>
                    <a:lnTo>
                      <a:pt x="171198" y="3387"/>
                    </a:lnTo>
                    <a:lnTo>
                      <a:pt x="171746" y="2360"/>
                    </a:lnTo>
                    <a:cubicBezTo>
                      <a:pt x="172294" y="1333"/>
                      <a:pt x="176951" y="6195"/>
                      <a:pt x="182567" y="8866"/>
                    </a:cubicBezTo>
                    <a:cubicBezTo>
                      <a:pt x="187978" y="11469"/>
                      <a:pt x="193183" y="13934"/>
                      <a:pt x="195580" y="14208"/>
                    </a:cubicBezTo>
                    <a:cubicBezTo>
                      <a:pt x="199758" y="14688"/>
                      <a:pt x="212497" y="11195"/>
                      <a:pt x="224003" y="7976"/>
                    </a:cubicBezTo>
                    <a:cubicBezTo>
                      <a:pt x="226468" y="7291"/>
                      <a:pt x="228865" y="6606"/>
                      <a:pt x="231947" y="5784"/>
                    </a:cubicBezTo>
                    <a:cubicBezTo>
                      <a:pt x="236879" y="4483"/>
                      <a:pt x="243864" y="2908"/>
                      <a:pt x="250713" y="1538"/>
                    </a:cubicBezTo>
                    <a:lnTo>
                      <a:pt x="255028" y="922"/>
                    </a:lnTo>
                    <a:lnTo>
                      <a:pt x="255028" y="92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5E84F1BB-3465-4D15-B38D-E653987D3C28}"/>
                  </a:ext>
                </a:extLst>
              </p:cNvPr>
              <p:cNvSpPr/>
              <p:nvPr/>
            </p:nvSpPr>
            <p:spPr>
              <a:xfrm>
                <a:off x="2735308" y="498267"/>
                <a:ext cx="349292" cy="184919"/>
              </a:xfrm>
              <a:custGeom>
                <a:avLst/>
                <a:gdLst>
                  <a:gd name="connsiteX0" fmla="*/ 63041 w 349292"/>
                  <a:gd name="connsiteY0" fmla="*/ 19096 h 184919"/>
                  <a:gd name="connsiteX1" fmla="*/ 75506 w 349292"/>
                  <a:gd name="connsiteY1" fmla="*/ 17110 h 184919"/>
                  <a:gd name="connsiteX2" fmla="*/ 90094 w 349292"/>
                  <a:gd name="connsiteY2" fmla="*/ 11289 h 184919"/>
                  <a:gd name="connsiteX3" fmla="*/ 121188 w 349292"/>
                  <a:gd name="connsiteY3" fmla="*/ 18206 h 184919"/>
                  <a:gd name="connsiteX4" fmla="*/ 164404 w 349292"/>
                  <a:gd name="connsiteY4" fmla="*/ 18754 h 184919"/>
                  <a:gd name="connsiteX5" fmla="*/ 181937 w 349292"/>
                  <a:gd name="connsiteY5" fmla="*/ 12247 h 184919"/>
                  <a:gd name="connsiteX6" fmla="*/ 193238 w 349292"/>
                  <a:gd name="connsiteY6" fmla="*/ 10809 h 184919"/>
                  <a:gd name="connsiteX7" fmla="*/ 192964 w 349292"/>
                  <a:gd name="connsiteY7" fmla="*/ 1221 h 184919"/>
                  <a:gd name="connsiteX8" fmla="*/ 217551 w 349292"/>
                  <a:gd name="connsiteY8" fmla="*/ 9439 h 184919"/>
                  <a:gd name="connsiteX9" fmla="*/ 238714 w 349292"/>
                  <a:gd name="connsiteY9" fmla="*/ 9165 h 184919"/>
                  <a:gd name="connsiteX10" fmla="*/ 251727 w 349292"/>
                  <a:gd name="connsiteY10" fmla="*/ 4371 h 184919"/>
                  <a:gd name="connsiteX11" fmla="*/ 275630 w 349292"/>
                  <a:gd name="connsiteY11" fmla="*/ 19507 h 184919"/>
                  <a:gd name="connsiteX12" fmla="*/ 297683 w 349292"/>
                  <a:gd name="connsiteY12" fmla="*/ 18685 h 184919"/>
                  <a:gd name="connsiteX13" fmla="*/ 321997 w 349292"/>
                  <a:gd name="connsiteY13" fmla="*/ 36492 h 184919"/>
                  <a:gd name="connsiteX14" fmla="*/ 326517 w 349292"/>
                  <a:gd name="connsiteY14" fmla="*/ 42999 h 184919"/>
                  <a:gd name="connsiteX15" fmla="*/ 306176 w 349292"/>
                  <a:gd name="connsiteY15" fmla="*/ 36218 h 184919"/>
                  <a:gd name="connsiteX16" fmla="*/ 309258 w 349292"/>
                  <a:gd name="connsiteY16" fmla="*/ 48341 h 184919"/>
                  <a:gd name="connsiteX17" fmla="*/ 325626 w 349292"/>
                  <a:gd name="connsiteY17" fmla="*/ 52313 h 184919"/>
                  <a:gd name="connsiteX18" fmla="*/ 338913 w 349292"/>
                  <a:gd name="connsiteY18" fmla="*/ 49231 h 184919"/>
                  <a:gd name="connsiteX19" fmla="*/ 338639 w 349292"/>
                  <a:gd name="connsiteY19" fmla="*/ 59436 h 184919"/>
                  <a:gd name="connsiteX20" fmla="*/ 353638 w 349292"/>
                  <a:gd name="connsiteY20" fmla="*/ 63956 h 184919"/>
                  <a:gd name="connsiteX21" fmla="*/ 345762 w 349292"/>
                  <a:gd name="connsiteY21" fmla="*/ 71422 h 184919"/>
                  <a:gd name="connsiteX22" fmla="*/ 339941 w 349292"/>
                  <a:gd name="connsiteY22" fmla="*/ 72586 h 184919"/>
                  <a:gd name="connsiteX23" fmla="*/ 320832 w 349292"/>
                  <a:gd name="connsiteY23" fmla="*/ 76901 h 184919"/>
                  <a:gd name="connsiteX24" fmla="*/ 312819 w 349292"/>
                  <a:gd name="connsiteY24" fmla="*/ 79092 h 184919"/>
                  <a:gd name="connsiteX25" fmla="*/ 286519 w 349292"/>
                  <a:gd name="connsiteY25" fmla="*/ 85119 h 184919"/>
                  <a:gd name="connsiteX26" fmla="*/ 275287 w 349292"/>
                  <a:gd name="connsiteY26" fmla="*/ 80257 h 184919"/>
                  <a:gd name="connsiteX27" fmla="*/ 257069 w 349292"/>
                  <a:gd name="connsiteY27" fmla="*/ 76147 h 184919"/>
                  <a:gd name="connsiteX28" fmla="*/ 257069 w 349292"/>
                  <a:gd name="connsiteY28" fmla="*/ 76216 h 184919"/>
                  <a:gd name="connsiteX29" fmla="*/ 256521 w 349292"/>
                  <a:gd name="connsiteY29" fmla="*/ 77312 h 184919"/>
                  <a:gd name="connsiteX30" fmla="*/ 256521 w 349292"/>
                  <a:gd name="connsiteY30" fmla="*/ 77312 h 184919"/>
                  <a:gd name="connsiteX31" fmla="*/ 249672 w 349292"/>
                  <a:gd name="connsiteY31" fmla="*/ 86969 h 184919"/>
                  <a:gd name="connsiteX32" fmla="*/ 249672 w 349292"/>
                  <a:gd name="connsiteY32" fmla="*/ 86969 h 184919"/>
                  <a:gd name="connsiteX33" fmla="*/ 241180 w 349292"/>
                  <a:gd name="connsiteY33" fmla="*/ 93886 h 184919"/>
                  <a:gd name="connsiteX34" fmla="*/ 234947 w 349292"/>
                  <a:gd name="connsiteY34" fmla="*/ 104570 h 184919"/>
                  <a:gd name="connsiteX35" fmla="*/ 223030 w 349292"/>
                  <a:gd name="connsiteY35" fmla="*/ 117857 h 184919"/>
                  <a:gd name="connsiteX36" fmla="*/ 215839 w 349292"/>
                  <a:gd name="connsiteY36" fmla="*/ 125254 h 184919"/>
                  <a:gd name="connsiteX37" fmla="*/ 212963 w 349292"/>
                  <a:gd name="connsiteY37" fmla="*/ 129568 h 184919"/>
                  <a:gd name="connsiteX38" fmla="*/ 212963 w 349292"/>
                  <a:gd name="connsiteY38" fmla="*/ 129568 h 184919"/>
                  <a:gd name="connsiteX39" fmla="*/ 208442 w 349292"/>
                  <a:gd name="connsiteY39" fmla="*/ 134911 h 184919"/>
                  <a:gd name="connsiteX40" fmla="*/ 202347 w 349292"/>
                  <a:gd name="connsiteY40" fmla="*/ 130116 h 184919"/>
                  <a:gd name="connsiteX41" fmla="*/ 192690 w 349292"/>
                  <a:gd name="connsiteY41" fmla="*/ 123884 h 184919"/>
                  <a:gd name="connsiteX42" fmla="*/ 186047 w 349292"/>
                  <a:gd name="connsiteY42" fmla="*/ 128815 h 184919"/>
                  <a:gd name="connsiteX43" fmla="*/ 172212 w 349292"/>
                  <a:gd name="connsiteY43" fmla="*/ 137308 h 184919"/>
                  <a:gd name="connsiteX44" fmla="*/ 161185 w 349292"/>
                  <a:gd name="connsiteY44" fmla="*/ 135732 h 184919"/>
                  <a:gd name="connsiteX45" fmla="*/ 145090 w 349292"/>
                  <a:gd name="connsiteY45" fmla="*/ 140321 h 184919"/>
                  <a:gd name="connsiteX46" fmla="*/ 146049 w 349292"/>
                  <a:gd name="connsiteY46" fmla="*/ 158197 h 184919"/>
                  <a:gd name="connsiteX47" fmla="*/ 147624 w 349292"/>
                  <a:gd name="connsiteY47" fmla="*/ 165594 h 184919"/>
                  <a:gd name="connsiteX48" fmla="*/ 142556 w 349292"/>
                  <a:gd name="connsiteY48" fmla="*/ 167443 h 184919"/>
                  <a:gd name="connsiteX49" fmla="*/ 131530 w 349292"/>
                  <a:gd name="connsiteY49" fmla="*/ 174155 h 184919"/>
                  <a:gd name="connsiteX50" fmla="*/ 130228 w 349292"/>
                  <a:gd name="connsiteY50" fmla="*/ 184565 h 184919"/>
                  <a:gd name="connsiteX51" fmla="*/ 130160 w 349292"/>
                  <a:gd name="connsiteY51" fmla="*/ 186688 h 184919"/>
                  <a:gd name="connsiteX52" fmla="*/ 125571 w 349292"/>
                  <a:gd name="connsiteY52" fmla="*/ 186894 h 184919"/>
                  <a:gd name="connsiteX53" fmla="*/ 117284 w 349292"/>
                  <a:gd name="connsiteY53" fmla="*/ 185729 h 184919"/>
                  <a:gd name="connsiteX54" fmla="*/ 103929 w 349292"/>
                  <a:gd name="connsiteY54" fmla="*/ 169703 h 184919"/>
                  <a:gd name="connsiteX55" fmla="*/ 109613 w 349292"/>
                  <a:gd name="connsiteY55" fmla="*/ 160662 h 184919"/>
                  <a:gd name="connsiteX56" fmla="*/ 93313 w 349292"/>
                  <a:gd name="connsiteY56" fmla="*/ 154224 h 184919"/>
                  <a:gd name="connsiteX57" fmla="*/ 92765 w 349292"/>
                  <a:gd name="connsiteY57" fmla="*/ 141075 h 184919"/>
                  <a:gd name="connsiteX58" fmla="*/ 77697 w 349292"/>
                  <a:gd name="connsiteY58" fmla="*/ 131966 h 184919"/>
                  <a:gd name="connsiteX59" fmla="*/ 77697 w 349292"/>
                  <a:gd name="connsiteY59" fmla="*/ 131966 h 184919"/>
                  <a:gd name="connsiteX60" fmla="*/ 75985 w 349292"/>
                  <a:gd name="connsiteY60" fmla="*/ 131486 h 184919"/>
                  <a:gd name="connsiteX61" fmla="*/ 70301 w 349292"/>
                  <a:gd name="connsiteY61" fmla="*/ 128815 h 184919"/>
                  <a:gd name="connsiteX62" fmla="*/ 62082 w 349292"/>
                  <a:gd name="connsiteY62" fmla="*/ 126281 h 184919"/>
                  <a:gd name="connsiteX63" fmla="*/ 53932 w 349292"/>
                  <a:gd name="connsiteY63" fmla="*/ 129911 h 184919"/>
                  <a:gd name="connsiteX64" fmla="*/ 48864 w 349292"/>
                  <a:gd name="connsiteY64" fmla="*/ 132308 h 184919"/>
                  <a:gd name="connsiteX65" fmla="*/ 46878 w 349292"/>
                  <a:gd name="connsiteY65" fmla="*/ 129774 h 184919"/>
                  <a:gd name="connsiteX66" fmla="*/ 40234 w 349292"/>
                  <a:gd name="connsiteY66" fmla="*/ 124843 h 184919"/>
                  <a:gd name="connsiteX67" fmla="*/ 30714 w 349292"/>
                  <a:gd name="connsiteY67" fmla="*/ 122309 h 184919"/>
                  <a:gd name="connsiteX68" fmla="*/ 24482 w 349292"/>
                  <a:gd name="connsiteY68" fmla="*/ 116898 h 184919"/>
                  <a:gd name="connsiteX69" fmla="*/ 13866 w 349292"/>
                  <a:gd name="connsiteY69" fmla="*/ 106899 h 184919"/>
                  <a:gd name="connsiteX70" fmla="*/ 10031 w 349292"/>
                  <a:gd name="connsiteY70" fmla="*/ 103748 h 184919"/>
                  <a:gd name="connsiteX71" fmla="*/ 922 w 349292"/>
                  <a:gd name="connsiteY71" fmla="*/ 94502 h 184919"/>
                  <a:gd name="connsiteX72" fmla="*/ 4141 w 349292"/>
                  <a:gd name="connsiteY72" fmla="*/ 87927 h 184919"/>
                  <a:gd name="connsiteX73" fmla="*/ 4004 w 349292"/>
                  <a:gd name="connsiteY73" fmla="*/ 80120 h 184919"/>
                  <a:gd name="connsiteX74" fmla="*/ 6127 w 349292"/>
                  <a:gd name="connsiteY74" fmla="*/ 71422 h 184919"/>
                  <a:gd name="connsiteX75" fmla="*/ 12154 w 349292"/>
                  <a:gd name="connsiteY75" fmla="*/ 59984 h 184919"/>
                  <a:gd name="connsiteX76" fmla="*/ 12154 w 349292"/>
                  <a:gd name="connsiteY76" fmla="*/ 59984 h 184919"/>
                  <a:gd name="connsiteX77" fmla="*/ 21674 w 349292"/>
                  <a:gd name="connsiteY77" fmla="*/ 54094 h 184919"/>
                  <a:gd name="connsiteX78" fmla="*/ 54069 w 349292"/>
                  <a:gd name="connsiteY78" fmla="*/ 32520 h 184919"/>
                  <a:gd name="connsiteX79" fmla="*/ 63041 w 349292"/>
                  <a:gd name="connsiteY79" fmla="*/ 19096 h 184919"/>
                  <a:gd name="connsiteX80" fmla="*/ 63041 w 349292"/>
                  <a:gd name="connsiteY80" fmla="*/ 19096 h 18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49292" h="184919">
                    <a:moveTo>
                      <a:pt x="63041" y="19096"/>
                    </a:moveTo>
                    <a:cubicBezTo>
                      <a:pt x="66534" y="20124"/>
                      <a:pt x="69890" y="20329"/>
                      <a:pt x="75506" y="17110"/>
                    </a:cubicBezTo>
                    <a:cubicBezTo>
                      <a:pt x="83861" y="12316"/>
                      <a:pt x="80163" y="10467"/>
                      <a:pt x="90094" y="11289"/>
                    </a:cubicBezTo>
                    <a:cubicBezTo>
                      <a:pt x="99956" y="12110"/>
                      <a:pt x="105093" y="17384"/>
                      <a:pt x="121188" y="18206"/>
                    </a:cubicBezTo>
                    <a:cubicBezTo>
                      <a:pt x="137283" y="19028"/>
                      <a:pt x="152556" y="23000"/>
                      <a:pt x="164404" y="18754"/>
                    </a:cubicBezTo>
                    <a:cubicBezTo>
                      <a:pt x="176253" y="14508"/>
                      <a:pt x="177143" y="12247"/>
                      <a:pt x="181937" y="12247"/>
                    </a:cubicBezTo>
                    <a:cubicBezTo>
                      <a:pt x="186731" y="12247"/>
                      <a:pt x="191800" y="15329"/>
                      <a:pt x="193238" y="10809"/>
                    </a:cubicBezTo>
                    <a:cubicBezTo>
                      <a:pt x="194676" y="6289"/>
                      <a:pt x="186731" y="3207"/>
                      <a:pt x="192964" y="1221"/>
                    </a:cubicBezTo>
                    <a:cubicBezTo>
                      <a:pt x="199196" y="-765"/>
                      <a:pt x="208785" y="7727"/>
                      <a:pt x="217551" y="9439"/>
                    </a:cubicBezTo>
                    <a:cubicBezTo>
                      <a:pt x="226318" y="11152"/>
                      <a:pt x="233098" y="12247"/>
                      <a:pt x="238714" y="9165"/>
                    </a:cubicBezTo>
                    <a:cubicBezTo>
                      <a:pt x="244399" y="6083"/>
                      <a:pt x="246317" y="1837"/>
                      <a:pt x="251727" y="4371"/>
                    </a:cubicBezTo>
                    <a:cubicBezTo>
                      <a:pt x="257069" y="6905"/>
                      <a:pt x="262343" y="18617"/>
                      <a:pt x="275630" y="19507"/>
                    </a:cubicBezTo>
                    <a:cubicBezTo>
                      <a:pt x="288917" y="20329"/>
                      <a:pt x="285766" y="16973"/>
                      <a:pt x="297683" y="18685"/>
                    </a:cubicBezTo>
                    <a:cubicBezTo>
                      <a:pt x="309532" y="20398"/>
                      <a:pt x="317476" y="32520"/>
                      <a:pt x="321997" y="36492"/>
                    </a:cubicBezTo>
                    <a:cubicBezTo>
                      <a:pt x="326517" y="40465"/>
                      <a:pt x="329599" y="42177"/>
                      <a:pt x="326517" y="42999"/>
                    </a:cubicBezTo>
                    <a:cubicBezTo>
                      <a:pt x="323435" y="43821"/>
                      <a:pt x="310422" y="32246"/>
                      <a:pt x="306176" y="36218"/>
                    </a:cubicBezTo>
                    <a:cubicBezTo>
                      <a:pt x="301929" y="40191"/>
                      <a:pt x="302477" y="45533"/>
                      <a:pt x="309258" y="48341"/>
                    </a:cubicBezTo>
                    <a:cubicBezTo>
                      <a:pt x="316038" y="51149"/>
                      <a:pt x="318572" y="54847"/>
                      <a:pt x="325626" y="52313"/>
                    </a:cubicBezTo>
                    <a:cubicBezTo>
                      <a:pt x="332681" y="49779"/>
                      <a:pt x="338023" y="42725"/>
                      <a:pt x="338913" y="49231"/>
                    </a:cubicBezTo>
                    <a:cubicBezTo>
                      <a:pt x="339735" y="55738"/>
                      <a:pt x="333229" y="56560"/>
                      <a:pt x="338639" y="59436"/>
                    </a:cubicBezTo>
                    <a:cubicBezTo>
                      <a:pt x="343981" y="62244"/>
                      <a:pt x="355008" y="57724"/>
                      <a:pt x="353638" y="63956"/>
                    </a:cubicBezTo>
                    <a:cubicBezTo>
                      <a:pt x="352816" y="67449"/>
                      <a:pt x="348365" y="69230"/>
                      <a:pt x="345762" y="71422"/>
                    </a:cubicBezTo>
                    <a:cubicBezTo>
                      <a:pt x="343844" y="71833"/>
                      <a:pt x="341927" y="72175"/>
                      <a:pt x="339941" y="72586"/>
                    </a:cubicBezTo>
                    <a:cubicBezTo>
                      <a:pt x="332886" y="74024"/>
                      <a:pt x="325832" y="75599"/>
                      <a:pt x="320832" y="76901"/>
                    </a:cubicBezTo>
                    <a:cubicBezTo>
                      <a:pt x="318915" y="77380"/>
                      <a:pt x="315901" y="78270"/>
                      <a:pt x="312819" y="79092"/>
                    </a:cubicBezTo>
                    <a:cubicBezTo>
                      <a:pt x="301861" y="82106"/>
                      <a:pt x="289670" y="85462"/>
                      <a:pt x="286519" y="85119"/>
                    </a:cubicBezTo>
                    <a:cubicBezTo>
                      <a:pt x="285013" y="84914"/>
                      <a:pt x="280218" y="82654"/>
                      <a:pt x="275287" y="80257"/>
                    </a:cubicBezTo>
                    <a:cubicBezTo>
                      <a:pt x="267343" y="76421"/>
                      <a:pt x="259055" y="72449"/>
                      <a:pt x="257069" y="76147"/>
                    </a:cubicBezTo>
                    <a:lnTo>
                      <a:pt x="257069" y="76216"/>
                    </a:lnTo>
                    <a:lnTo>
                      <a:pt x="256521" y="77312"/>
                    </a:lnTo>
                    <a:lnTo>
                      <a:pt x="256521" y="77312"/>
                    </a:lnTo>
                    <a:cubicBezTo>
                      <a:pt x="255083" y="80188"/>
                      <a:pt x="251864" y="86352"/>
                      <a:pt x="249672" y="86969"/>
                    </a:cubicBezTo>
                    <a:lnTo>
                      <a:pt x="249672" y="86969"/>
                    </a:lnTo>
                    <a:cubicBezTo>
                      <a:pt x="247207" y="87653"/>
                      <a:pt x="243988" y="90530"/>
                      <a:pt x="241180" y="93886"/>
                    </a:cubicBezTo>
                    <a:cubicBezTo>
                      <a:pt x="238372" y="97310"/>
                      <a:pt x="235906" y="101488"/>
                      <a:pt x="234947" y="104570"/>
                    </a:cubicBezTo>
                    <a:cubicBezTo>
                      <a:pt x="234126" y="107241"/>
                      <a:pt x="228099" y="112994"/>
                      <a:pt x="223030" y="117857"/>
                    </a:cubicBezTo>
                    <a:cubicBezTo>
                      <a:pt x="219948" y="120802"/>
                      <a:pt x="217209" y="123405"/>
                      <a:pt x="215839" y="125254"/>
                    </a:cubicBezTo>
                    <a:cubicBezTo>
                      <a:pt x="214812" y="126623"/>
                      <a:pt x="213853" y="128130"/>
                      <a:pt x="212963" y="129568"/>
                    </a:cubicBezTo>
                    <a:lnTo>
                      <a:pt x="212963" y="129568"/>
                    </a:lnTo>
                    <a:cubicBezTo>
                      <a:pt x="211250" y="132308"/>
                      <a:pt x="209675" y="134911"/>
                      <a:pt x="208442" y="134911"/>
                    </a:cubicBezTo>
                    <a:cubicBezTo>
                      <a:pt x="207483" y="134842"/>
                      <a:pt x="204881" y="132445"/>
                      <a:pt x="202347" y="130116"/>
                    </a:cubicBezTo>
                    <a:cubicBezTo>
                      <a:pt x="198991" y="126966"/>
                      <a:pt x="195703" y="123884"/>
                      <a:pt x="192690" y="123884"/>
                    </a:cubicBezTo>
                    <a:cubicBezTo>
                      <a:pt x="189950" y="123884"/>
                      <a:pt x="188238" y="126007"/>
                      <a:pt x="186047" y="128815"/>
                    </a:cubicBezTo>
                    <a:cubicBezTo>
                      <a:pt x="183239" y="132308"/>
                      <a:pt x="179198" y="137308"/>
                      <a:pt x="172212" y="137308"/>
                    </a:cubicBezTo>
                    <a:cubicBezTo>
                      <a:pt x="167897" y="137308"/>
                      <a:pt x="164267" y="136417"/>
                      <a:pt x="161185" y="135732"/>
                    </a:cubicBezTo>
                    <a:cubicBezTo>
                      <a:pt x="154131" y="134089"/>
                      <a:pt x="149268" y="132924"/>
                      <a:pt x="145090" y="140321"/>
                    </a:cubicBezTo>
                    <a:cubicBezTo>
                      <a:pt x="141666" y="146280"/>
                      <a:pt x="144063" y="152649"/>
                      <a:pt x="146049" y="158197"/>
                    </a:cubicBezTo>
                    <a:cubicBezTo>
                      <a:pt x="147282" y="161553"/>
                      <a:pt x="148378" y="164498"/>
                      <a:pt x="147624" y="165594"/>
                    </a:cubicBezTo>
                    <a:cubicBezTo>
                      <a:pt x="146803" y="166826"/>
                      <a:pt x="144748" y="167100"/>
                      <a:pt x="142556" y="167443"/>
                    </a:cubicBezTo>
                    <a:cubicBezTo>
                      <a:pt x="138310" y="167991"/>
                      <a:pt x="133858" y="168607"/>
                      <a:pt x="131530" y="174155"/>
                    </a:cubicBezTo>
                    <a:cubicBezTo>
                      <a:pt x="129475" y="178949"/>
                      <a:pt x="129886" y="182099"/>
                      <a:pt x="130228" y="184565"/>
                    </a:cubicBezTo>
                    <a:cubicBezTo>
                      <a:pt x="130365" y="185592"/>
                      <a:pt x="130434" y="186414"/>
                      <a:pt x="130160" y="186688"/>
                    </a:cubicBezTo>
                    <a:cubicBezTo>
                      <a:pt x="129886" y="187031"/>
                      <a:pt x="127900" y="187031"/>
                      <a:pt x="125571" y="186894"/>
                    </a:cubicBezTo>
                    <a:cubicBezTo>
                      <a:pt x="122558" y="186757"/>
                      <a:pt x="119270" y="186209"/>
                      <a:pt x="117284" y="185729"/>
                    </a:cubicBezTo>
                    <a:cubicBezTo>
                      <a:pt x="113038" y="179839"/>
                      <a:pt x="100984" y="173812"/>
                      <a:pt x="103929" y="169703"/>
                    </a:cubicBezTo>
                    <a:cubicBezTo>
                      <a:pt x="107627" y="164635"/>
                      <a:pt x="114955" y="165183"/>
                      <a:pt x="109613" y="160662"/>
                    </a:cubicBezTo>
                    <a:cubicBezTo>
                      <a:pt x="105778" y="157375"/>
                      <a:pt x="98655" y="154430"/>
                      <a:pt x="93313" y="154224"/>
                    </a:cubicBezTo>
                    <a:cubicBezTo>
                      <a:pt x="93861" y="148882"/>
                      <a:pt x="94066" y="143883"/>
                      <a:pt x="92765" y="141075"/>
                    </a:cubicBezTo>
                    <a:cubicBezTo>
                      <a:pt x="90162" y="135596"/>
                      <a:pt x="84204" y="133883"/>
                      <a:pt x="77697" y="131966"/>
                    </a:cubicBezTo>
                    <a:lnTo>
                      <a:pt x="77697" y="131966"/>
                    </a:lnTo>
                    <a:lnTo>
                      <a:pt x="75985" y="131486"/>
                    </a:lnTo>
                    <a:cubicBezTo>
                      <a:pt x="73451" y="130733"/>
                      <a:pt x="71739" y="129706"/>
                      <a:pt x="70301" y="128815"/>
                    </a:cubicBezTo>
                    <a:cubicBezTo>
                      <a:pt x="67767" y="127240"/>
                      <a:pt x="65780" y="126007"/>
                      <a:pt x="62082" y="126281"/>
                    </a:cubicBezTo>
                    <a:cubicBezTo>
                      <a:pt x="59206" y="126487"/>
                      <a:pt x="56534" y="128199"/>
                      <a:pt x="53932" y="129911"/>
                    </a:cubicBezTo>
                    <a:cubicBezTo>
                      <a:pt x="51672" y="131349"/>
                      <a:pt x="49549" y="132719"/>
                      <a:pt x="48864" y="132308"/>
                    </a:cubicBezTo>
                    <a:cubicBezTo>
                      <a:pt x="47905" y="131692"/>
                      <a:pt x="47357" y="130733"/>
                      <a:pt x="46878" y="129774"/>
                    </a:cubicBezTo>
                    <a:cubicBezTo>
                      <a:pt x="45645" y="127377"/>
                      <a:pt x="44480" y="125185"/>
                      <a:pt x="40234" y="124843"/>
                    </a:cubicBezTo>
                    <a:cubicBezTo>
                      <a:pt x="37700" y="124637"/>
                      <a:pt x="34139" y="124021"/>
                      <a:pt x="30714" y="122309"/>
                    </a:cubicBezTo>
                    <a:cubicBezTo>
                      <a:pt x="28386" y="121144"/>
                      <a:pt x="26194" y="119364"/>
                      <a:pt x="24482" y="116898"/>
                    </a:cubicBezTo>
                    <a:cubicBezTo>
                      <a:pt x="21331" y="112241"/>
                      <a:pt x="17153" y="109227"/>
                      <a:pt x="13866" y="106899"/>
                    </a:cubicBezTo>
                    <a:cubicBezTo>
                      <a:pt x="12017" y="105597"/>
                      <a:pt x="10510" y="104502"/>
                      <a:pt x="10031" y="103748"/>
                    </a:cubicBezTo>
                    <a:cubicBezTo>
                      <a:pt x="8592" y="101557"/>
                      <a:pt x="3867" y="97105"/>
                      <a:pt x="922" y="94502"/>
                    </a:cubicBezTo>
                    <a:cubicBezTo>
                      <a:pt x="2428" y="92105"/>
                      <a:pt x="3524" y="90051"/>
                      <a:pt x="4141" y="87927"/>
                    </a:cubicBezTo>
                    <a:cubicBezTo>
                      <a:pt x="4894" y="85393"/>
                      <a:pt x="4894" y="82928"/>
                      <a:pt x="4004" y="80120"/>
                    </a:cubicBezTo>
                    <a:cubicBezTo>
                      <a:pt x="3593" y="78818"/>
                      <a:pt x="4689" y="75257"/>
                      <a:pt x="6127" y="71422"/>
                    </a:cubicBezTo>
                    <a:cubicBezTo>
                      <a:pt x="8181" y="66148"/>
                      <a:pt x="10921" y="60874"/>
                      <a:pt x="12154" y="59984"/>
                    </a:cubicBezTo>
                    <a:lnTo>
                      <a:pt x="12154" y="59984"/>
                    </a:lnTo>
                    <a:cubicBezTo>
                      <a:pt x="12839" y="59436"/>
                      <a:pt x="16674" y="57107"/>
                      <a:pt x="21674" y="54094"/>
                    </a:cubicBezTo>
                    <a:cubicBezTo>
                      <a:pt x="33317" y="47108"/>
                      <a:pt x="51124" y="36355"/>
                      <a:pt x="54069" y="32520"/>
                    </a:cubicBezTo>
                    <a:cubicBezTo>
                      <a:pt x="56329" y="29507"/>
                      <a:pt x="60164" y="23616"/>
                      <a:pt x="63041" y="19096"/>
                    </a:cubicBezTo>
                    <a:lnTo>
                      <a:pt x="63041" y="19096"/>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6E04FCC5-3DF6-4BB6-B878-10146489254B}"/>
                  </a:ext>
                </a:extLst>
              </p:cNvPr>
              <p:cNvSpPr/>
              <p:nvPr/>
            </p:nvSpPr>
            <p:spPr>
              <a:xfrm>
                <a:off x="2558744" y="395487"/>
                <a:ext cx="232861" cy="239710"/>
              </a:xfrm>
              <a:custGeom>
                <a:avLst/>
                <a:gdLst>
                  <a:gd name="connsiteX0" fmla="*/ 199950 w 232861"/>
                  <a:gd name="connsiteY0" fmla="*/ 116260 h 239710"/>
                  <a:gd name="connsiteX1" fmla="*/ 210360 w 232861"/>
                  <a:gd name="connsiteY1" fmla="*/ 121739 h 239710"/>
                  <a:gd name="connsiteX2" fmla="*/ 217962 w 232861"/>
                  <a:gd name="connsiteY2" fmla="*/ 117904 h 239710"/>
                  <a:gd name="connsiteX3" fmla="*/ 217414 w 232861"/>
                  <a:gd name="connsiteY3" fmla="*/ 110164 h 239710"/>
                  <a:gd name="connsiteX4" fmla="*/ 234057 w 232861"/>
                  <a:gd name="connsiteY4" fmla="*/ 120027 h 239710"/>
                  <a:gd name="connsiteX5" fmla="*/ 226112 w 232861"/>
                  <a:gd name="connsiteY5" fmla="*/ 131738 h 239710"/>
                  <a:gd name="connsiteX6" fmla="*/ 195224 w 232861"/>
                  <a:gd name="connsiteY6" fmla="*/ 152011 h 239710"/>
                  <a:gd name="connsiteX7" fmla="*/ 185088 w 232861"/>
                  <a:gd name="connsiteY7" fmla="*/ 158312 h 239710"/>
                  <a:gd name="connsiteX8" fmla="*/ 185088 w 232861"/>
                  <a:gd name="connsiteY8" fmla="*/ 158312 h 239710"/>
                  <a:gd name="connsiteX9" fmla="*/ 177348 w 232861"/>
                  <a:gd name="connsiteY9" fmla="*/ 172147 h 239710"/>
                  <a:gd name="connsiteX10" fmla="*/ 175088 w 232861"/>
                  <a:gd name="connsiteY10" fmla="*/ 184612 h 239710"/>
                  <a:gd name="connsiteX11" fmla="*/ 175225 w 232861"/>
                  <a:gd name="connsiteY11" fmla="*/ 189200 h 239710"/>
                  <a:gd name="connsiteX12" fmla="*/ 172280 w 232861"/>
                  <a:gd name="connsiteY12" fmla="*/ 194953 h 239710"/>
                  <a:gd name="connsiteX13" fmla="*/ 161117 w 232861"/>
                  <a:gd name="connsiteY13" fmla="*/ 200980 h 239710"/>
                  <a:gd name="connsiteX14" fmla="*/ 153651 w 232861"/>
                  <a:gd name="connsiteY14" fmla="*/ 204336 h 239710"/>
                  <a:gd name="connsiteX15" fmla="*/ 153651 w 232861"/>
                  <a:gd name="connsiteY15" fmla="*/ 204336 h 239710"/>
                  <a:gd name="connsiteX16" fmla="*/ 150295 w 232861"/>
                  <a:gd name="connsiteY16" fmla="*/ 212350 h 239710"/>
                  <a:gd name="connsiteX17" fmla="*/ 150295 w 232861"/>
                  <a:gd name="connsiteY17" fmla="*/ 215979 h 239710"/>
                  <a:gd name="connsiteX18" fmla="*/ 146186 w 232861"/>
                  <a:gd name="connsiteY18" fmla="*/ 221390 h 239710"/>
                  <a:gd name="connsiteX19" fmla="*/ 142693 w 232861"/>
                  <a:gd name="connsiteY19" fmla="*/ 224404 h 239710"/>
                  <a:gd name="connsiteX20" fmla="*/ 137557 w 232861"/>
                  <a:gd name="connsiteY20" fmla="*/ 226732 h 239710"/>
                  <a:gd name="connsiteX21" fmla="*/ 129406 w 232861"/>
                  <a:gd name="connsiteY21" fmla="*/ 229677 h 239710"/>
                  <a:gd name="connsiteX22" fmla="*/ 121119 w 232861"/>
                  <a:gd name="connsiteY22" fmla="*/ 242690 h 239710"/>
                  <a:gd name="connsiteX23" fmla="*/ 95984 w 232861"/>
                  <a:gd name="connsiteY23" fmla="*/ 232828 h 239710"/>
                  <a:gd name="connsiteX24" fmla="*/ 51877 w 232861"/>
                  <a:gd name="connsiteY24" fmla="*/ 232828 h 239710"/>
                  <a:gd name="connsiteX25" fmla="*/ 10647 w 232861"/>
                  <a:gd name="connsiteY25" fmla="*/ 201802 h 239710"/>
                  <a:gd name="connsiteX26" fmla="*/ 922 w 232861"/>
                  <a:gd name="connsiteY26" fmla="*/ 195433 h 239710"/>
                  <a:gd name="connsiteX27" fmla="*/ 1401 w 232861"/>
                  <a:gd name="connsiteY27" fmla="*/ 194817 h 239710"/>
                  <a:gd name="connsiteX28" fmla="*/ 13113 w 232861"/>
                  <a:gd name="connsiteY28" fmla="*/ 174064 h 239710"/>
                  <a:gd name="connsiteX29" fmla="*/ 23180 w 232861"/>
                  <a:gd name="connsiteY29" fmla="*/ 135642 h 239710"/>
                  <a:gd name="connsiteX30" fmla="*/ 23180 w 232861"/>
                  <a:gd name="connsiteY30" fmla="*/ 135642 h 239710"/>
                  <a:gd name="connsiteX31" fmla="*/ 28591 w 232861"/>
                  <a:gd name="connsiteY31" fmla="*/ 113383 h 239710"/>
                  <a:gd name="connsiteX32" fmla="*/ 62287 w 232861"/>
                  <a:gd name="connsiteY32" fmla="*/ 105302 h 239710"/>
                  <a:gd name="connsiteX33" fmla="*/ 68588 w 232861"/>
                  <a:gd name="connsiteY33" fmla="*/ 105096 h 239710"/>
                  <a:gd name="connsiteX34" fmla="*/ 85094 w 232861"/>
                  <a:gd name="connsiteY34" fmla="*/ 105781 h 239710"/>
                  <a:gd name="connsiteX35" fmla="*/ 101121 w 232861"/>
                  <a:gd name="connsiteY35" fmla="*/ 103932 h 239710"/>
                  <a:gd name="connsiteX36" fmla="*/ 101121 w 232861"/>
                  <a:gd name="connsiteY36" fmla="*/ 103932 h 239710"/>
                  <a:gd name="connsiteX37" fmla="*/ 109545 w 232861"/>
                  <a:gd name="connsiteY37" fmla="*/ 95302 h 239710"/>
                  <a:gd name="connsiteX38" fmla="*/ 105709 w 232861"/>
                  <a:gd name="connsiteY38" fmla="*/ 82564 h 239710"/>
                  <a:gd name="connsiteX39" fmla="*/ 92286 w 232861"/>
                  <a:gd name="connsiteY39" fmla="*/ 72153 h 239710"/>
                  <a:gd name="connsiteX40" fmla="*/ 49206 w 232861"/>
                  <a:gd name="connsiteY40" fmla="*/ 34964 h 239710"/>
                  <a:gd name="connsiteX41" fmla="*/ 59959 w 232861"/>
                  <a:gd name="connsiteY41" fmla="*/ 33320 h 239710"/>
                  <a:gd name="connsiteX42" fmla="*/ 76807 w 232861"/>
                  <a:gd name="connsiteY42" fmla="*/ 30238 h 239710"/>
                  <a:gd name="connsiteX43" fmla="*/ 80026 w 232861"/>
                  <a:gd name="connsiteY43" fmla="*/ 12089 h 239710"/>
                  <a:gd name="connsiteX44" fmla="*/ 80300 w 232861"/>
                  <a:gd name="connsiteY44" fmla="*/ 3185 h 239710"/>
                  <a:gd name="connsiteX45" fmla="*/ 80300 w 232861"/>
                  <a:gd name="connsiteY45" fmla="*/ 3185 h 239710"/>
                  <a:gd name="connsiteX46" fmla="*/ 98586 w 232861"/>
                  <a:gd name="connsiteY46" fmla="*/ 1199 h 239710"/>
                  <a:gd name="connsiteX47" fmla="*/ 135570 w 232861"/>
                  <a:gd name="connsiteY47" fmla="*/ 1336 h 239710"/>
                  <a:gd name="connsiteX48" fmla="*/ 151049 w 232861"/>
                  <a:gd name="connsiteY48" fmla="*/ 2363 h 239710"/>
                  <a:gd name="connsiteX49" fmla="*/ 174198 w 232861"/>
                  <a:gd name="connsiteY49" fmla="*/ 3117 h 239710"/>
                  <a:gd name="connsiteX50" fmla="*/ 177348 w 232861"/>
                  <a:gd name="connsiteY50" fmla="*/ 20787 h 239710"/>
                  <a:gd name="connsiteX51" fmla="*/ 176869 w 232861"/>
                  <a:gd name="connsiteY51" fmla="*/ 43046 h 239710"/>
                  <a:gd name="connsiteX52" fmla="*/ 177348 w 232861"/>
                  <a:gd name="connsiteY52" fmla="*/ 115233 h 239710"/>
                  <a:gd name="connsiteX53" fmla="*/ 199265 w 232861"/>
                  <a:gd name="connsiteY53" fmla="*/ 116534 h 239710"/>
                  <a:gd name="connsiteX54" fmla="*/ 199950 w 232861"/>
                  <a:gd name="connsiteY54" fmla="*/ 116260 h 239710"/>
                  <a:gd name="connsiteX55" fmla="*/ 199950 w 232861"/>
                  <a:gd name="connsiteY55" fmla="*/ 116260 h 23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2861" h="239710">
                    <a:moveTo>
                      <a:pt x="199950" y="116260"/>
                    </a:moveTo>
                    <a:cubicBezTo>
                      <a:pt x="202895" y="119890"/>
                      <a:pt x="205086" y="123040"/>
                      <a:pt x="210360" y="121739"/>
                    </a:cubicBezTo>
                    <a:cubicBezTo>
                      <a:pt x="216045" y="120301"/>
                      <a:pt x="217962" y="120643"/>
                      <a:pt x="217962" y="117904"/>
                    </a:cubicBezTo>
                    <a:cubicBezTo>
                      <a:pt x="217962" y="115164"/>
                      <a:pt x="214743" y="112562"/>
                      <a:pt x="217414" y="110164"/>
                    </a:cubicBezTo>
                    <a:cubicBezTo>
                      <a:pt x="220085" y="107767"/>
                      <a:pt x="227825" y="118178"/>
                      <a:pt x="234057" y="120027"/>
                    </a:cubicBezTo>
                    <a:cubicBezTo>
                      <a:pt x="231386" y="124136"/>
                      <a:pt x="228167" y="129136"/>
                      <a:pt x="226112" y="131738"/>
                    </a:cubicBezTo>
                    <a:cubicBezTo>
                      <a:pt x="223715" y="134752"/>
                      <a:pt x="206456" y="145162"/>
                      <a:pt x="195224" y="152011"/>
                    </a:cubicBezTo>
                    <a:cubicBezTo>
                      <a:pt x="190019" y="155162"/>
                      <a:pt x="186047" y="157559"/>
                      <a:pt x="185088" y="158312"/>
                    </a:cubicBezTo>
                    <a:lnTo>
                      <a:pt x="185088" y="158312"/>
                    </a:lnTo>
                    <a:cubicBezTo>
                      <a:pt x="183238" y="159750"/>
                      <a:pt x="179677" y="166120"/>
                      <a:pt x="177348" y="172147"/>
                    </a:cubicBezTo>
                    <a:cubicBezTo>
                      <a:pt x="175431" y="177009"/>
                      <a:pt x="174266" y="181872"/>
                      <a:pt x="175088" y="184612"/>
                    </a:cubicBezTo>
                    <a:cubicBezTo>
                      <a:pt x="175636" y="186324"/>
                      <a:pt x="175636" y="187762"/>
                      <a:pt x="175225" y="189200"/>
                    </a:cubicBezTo>
                    <a:cubicBezTo>
                      <a:pt x="174746" y="190844"/>
                      <a:pt x="173719" y="192693"/>
                      <a:pt x="172280" y="194953"/>
                    </a:cubicBezTo>
                    <a:cubicBezTo>
                      <a:pt x="170774" y="197351"/>
                      <a:pt x="165568" y="199268"/>
                      <a:pt x="161117" y="200980"/>
                    </a:cubicBezTo>
                    <a:cubicBezTo>
                      <a:pt x="158172" y="202076"/>
                      <a:pt x="155501" y="203104"/>
                      <a:pt x="153651" y="204336"/>
                    </a:cubicBezTo>
                    <a:lnTo>
                      <a:pt x="153651" y="204336"/>
                    </a:lnTo>
                    <a:cubicBezTo>
                      <a:pt x="149542" y="207076"/>
                      <a:pt x="149885" y="209268"/>
                      <a:pt x="150295" y="212350"/>
                    </a:cubicBezTo>
                    <a:cubicBezTo>
                      <a:pt x="150432" y="213377"/>
                      <a:pt x="150638" y="214610"/>
                      <a:pt x="150295" y="215979"/>
                    </a:cubicBezTo>
                    <a:cubicBezTo>
                      <a:pt x="149748" y="218582"/>
                      <a:pt x="148378" y="219678"/>
                      <a:pt x="146186" y="221390"/>
                    </a:cubicBezTo>
                    <a:cubicBezTo>
                      <a:pt x="145159" y="222212"/>
                      <a:pt x="143994" y="223171"/>
                      <a:pt x="142693" y="224404"/>
                    </a:cubicBezTo>
                    <a:cubicBezTo>
                      <a:pt x="140844" y="226116"/>
                      <a:pt x="139337" y="226390"/>
                      <a:pt x="137557" y="226732"/>
                    </a:cubicBezTo>
                    <a:cubicBezTo>
                      <a:pt x="135433" y="227143"/>
                      <a:pt x="132968" y="227623"/>
                      <a:pt x="129406" y="229677"/>
                    </a:cubicBezTo>
                    <a:cubicBezTo>
                      <a:pt x="124544" y="232485"/>
                      <a:pt x="122352" y="237006"/>
                      <a:pt x="121119" y="242690"/>
                    </a:cubicBezTo>
                    <a:cubicBezTo>
                      <a:pt x="111051" y="237348"/>
                      <a:pt x="104682" y="232828"/>
                      <a:pt x="95984" y="232828"/>
                    </a:cubicBezTo>
                    <a:cubicBezTo>
                      <a:pt x="85779" y="232828"/>
                      <a:pt x="76465" y="242690"/>
                      <a:pt x="51877" y="232828"/>
                    </a:cubicBezTo>
                    <a:cubicBezTo>
                      <a:pt x="27358" y="222965"/>
                      <a:pt x="18866" y="208583"/>
                      <a:pt x="10647" y="201802"/>
                    </a:cubicBezTo>
                    <a:cubicBezTo>
                      <a:pt x="8250" y="199816"/>
                      <a:pt x="4689" y="197625"/>
                      <a:pt x="922" y="195433"/>
                    </a:cubicBezTo>
                    <a:lnTo>
                      <a:pt x="1401" y="194817"/>
                    </a:lnTo>
                    <a:cubicBezTo>
                      <a:pt x="5373" y="189748"/>
                      <a:pt x="8798" y="183379"/>
                      <a:pt x="13113" y="174064"/>
                    </a:cubicBezTo>
                    <a:cubicBezTo>
                      <a:pt x="18044" y="163449"/>
                      <a:pt x="20783" y="148518"/>
                      <a:pt x="23180" y="135642"/>
                    </a:cubicBezTo>
                    <a:lnTo>
                      <a:pt x="23180" y="135642"/>
                    </a:lnTo>
                    <a:cubicBezTo>
                      <a:pt x="25030" y="125917"/>
                      <a:pt x="26605" y="117356"/>
                      <a:pt x="28591" y="113383"/>
                    </a:cubicBezTo>
                    <a:cubicBezTo>
                      <a:pt x="32152" y="106192"/>
                      <a:pt x="47699" y="105713"/>
                      <a:pt x="62287" y="105302"/>
                    </a:cubicBezTo>
                    <a:cubicBezTo>
                      <a:pt x="64479" y="105233"/>
                      <a:pt x="66671" y="105165"/>
                      <a:pt x="68588" y="105096"/>
                    </a:cubicBezTo>
                    <a:cubicBezTo>
                      <a:pt x="75369" y="104822"/>
                      <a:pt x="80711" y="105370"/>
                      <a:pt x="85094" y="105781"/>
                    </a:cubicBezTo>
                    <a:cubicBezTo>
                      <a:pt x="91943" y="106466"/>
                      <a:pt x="96600" y="106946"/>
                      <a:pt x="101121" y="103932"/>
                    </a:cubicBezTo>
                    <a:lnTo>
                      <a:pt x="101121" y="103932"/>
                    </a:lnTo>
                    <a:cubicBezTo>
                      <a:pt x="104682" y="101603"/>
                      <a:pt x="108038" y="98727"/>
                      <a:pt x="109545" y="95302"/>
                    </a:cubicBezTo>
                    <a:cubicBezTo>
                      <a:pt x="111257" y="91399"/>
                      <a:pt x="110640" y="87084"/>
                      <a:pt x="105709" y="82564"/>
                    </a:cubicBezTo>
                    <a:cubicBezTo>
                      <a:pt x="103655" y="80714"/>
                      <a:pt x="98586" y="76879"/>
                      <a:pt x="92286" y="72153"/>
                    </a:cubicBezTo>
                    <a:cubicBezTo>
                      <a:pt x="74958" y="59209"/>
                      <a:pt x="47494" y="38662"/>
                      <a:pt x="49206" y="34964"/>
                    </a:cubicBezTo>
                    <a:cubicBezTo>
                      <a:pt x="50233" y="32704"/>
                      <a:pt x="54959" y="32978"/>
                      <a:pt x="59959" y="33320"/>
                    </a:cubicBezTo>
                    <a:cubicBezTo>
                      <a:pt x="66054" y="33731"/>
                      <a:pt x="72492" y="34074"/>
                      <a:pt x="76807" y="30238"/>
                    </a:cubicBezTo>
                    <a:cubicBezTo>
                      <a:pt x="81533" y="25992"/>
                      <a:pt x="80779" y="18664"/>
                      <a:pt x="80026" y="12089"/>
                    </a:cubicBezTo>
                    <a:cubicBezTo>
                      <a:pt x="79547" y="7705"/>
                      <a:pt x="79136" y="3665"/>
                      <a:pt x="80300" y="3185"/>
                    </a:cubicBezTo>
                    <a:lnTo>
                      <a:pt x="80300" y="3185"/>
                    </a:lnTo>
                    <a:cubicBezTo>
                      <a:pt x="82629" y="2158"/>
                      <a:pt x="89820" y="1541"/>
                      <a:pt x="98586" y="1199"/>
                    </a:cubicBezTo>
                    <a:cubicBezTo>
                      <a:pt x="110640" y="720"/>
                      <a:pt x="125503" y="925"/>
                      <a:pt x="135570" y="1336"/>
                    </a:cubicBezTo>
                    <a:cubicBezTo>
                      <a:pt x="140296" y="1541"/>
                      <a:pt x="145707" y="1952"/>
                      <a:pt x="151049" y="2363"/>
                    </a:cubicBezTo>
                    <a:cubicBezTo>
                      <a:pt x="159815" y="3048"/>
                      <a:pt x="168308" y="3665"/>
                      <a:pt x="174198" y="3117"/>
                    </a:cubicBezTo>
                    <a:cubicBezTo>
                      <a:pt x="175294" y="6267"/>
                      <a:pt x="177348" y="13321"/>
                      <a:pt x="177348" y="20787"/>
                    </a:cubicBezTo>
                    <a:cubicBezTo>
                      <a:pt x="177348" y="24143"/>
                      <a:pt x="177143" y="32498"/>
                      <a:pt x="176869" y="43046"/>
                    </a:cubicBezTo>
                    <a:cubicBezTo>
                      <a:pt x="176116" y="70920"/>
                      <a:pt x="175020" y="113315"/>
                      <a:pt x="177348" y="115233"/>
                    </a:cubicBezTo>
                    <a:cubicBezTo>
                      <a:pt x="179472" y="116876"/>
                      <a:pt x="189813" y="116671"/>
                      <a:pt x="199265" y="116534"/>
                    </a:cubicBezTo>
                    <a:lnTo>
                      <a:pt x="199950" y="116260"/>
                    </a:lnTo>
                    <a:lnTo>
                      <a:pt x="199950" y="11626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35E88616-FAAA-4482-B617-8C3C5A84CADC}"/>
                  </a:ext>
                </a:extLst>
              </p:cNvPr>
              <p:cNvSpPr/>
              <p:nvPr/>
            </p:nvSpPr>
            <p:spPr>
              <a:xfrm>
                <a:off x="2737637" y="361041"/>
                <a:ext cx="61640" cy="143826"/>
              </a:xfrm>
              <a:custGeom>
                <a:avLst/>
                <a:gdLst>
                  <a:gd name="connsiteX0" fmla="*/ 45645 w 61639"/>
                  <a:gd name="connsiteY0" fmla="*/ 922 h 143826"/>
                  <a:gd name="connsiteX1" fmla="*/ 54891 w 61639"/>
                  <a:gd name="connsiteY1" fmla="*/ 1744 h 143826"/>
                  <a:gd name="connsiteX2" fmla="*/ 62356 w 61639"/>
                  <a:gd name="connsiteY2" fmla="*/ 12770 h 143826"/>
                  <a:gd name="connsiteX3" fmla="*/ 59411 w 61639"/>
                  <a:gd name="connsiteY3" fmla="*/ 30851 h 143826"/>
                  <a:gd name="connsiteX4" fmla="*/ 52631 w 61639"/>
                  <a:gd name="connsiteY4" fmla="*/ 73794 h 143826"/>
                  <a:gd name="connsiteX5" fmla="*/ 56877 w 61639"/>
                  <a:gd name="connsiteY5" fmla="*/ 87902 h 143826"/>
                  <a:gd name="connsiteX6" fmla="*/ 45234 w 61639"/>
                  <a:gd name="connsiteY6" fmla="*/ 114407 h 143826"/>
                  <a:gd name="connsiteX7" fmla="*/ 27564 w 61639"/>
                  <a:gd name="connsiteY7" fmla="*/ 139406 h 143826"/>
                  <a:gd name="connsiteX8" fmla="*/ 21468 w 61639"/>
                  <a:gd name="connsiteY8" fmla="*/ 145090 h 143826"/>
                  <a:gd name="connsiteX9" fmla="*/ 20304 w 61639"/>
                  <a:gd name="connsiteY9" fmla="*/ 145090 h 143826"/>
                  <a:gd name="connsiteX10" fmla="*/ 2086 w 61639"/>
                  <a:gd name="connsiteY10" fmla="*/ 145022 h 143826"/>
                  <a:gd name="connsiteX11" fmla="*/ 3661 w 61639"/>
                  <a:gd name="connsiteY11" fmla="*/ 77355 h 143826"/>
                  <a:gd name="connsiteX12" fmla="*/ 4209 w 61639"/>
                  <a:gd name="connsiteY12" fmla="*/ 55028 h 143826"/>
                  <a:gd name="connsiteX13" fmla="*/ 922 w 61639"/>
                  <a:gd name="connsiteY13" fmla="*/ 36056 h 143826"/>
                  <a:gd name="connsiteX14" fmla="*/ 3182 w 61639"/>
                  <a:gd name="connsiteY14" fmla="*/ 34070 h 143826"/>
                  <a:gd name="connsiteX15" fmla="*/ 4962 w 61639"/>
                  <a:gd name="connsiteY15" fmla="*/ 26810 h 143826"/>
                  <a:gd name="connsiteX16" fmla="*/ 7154 w 61639"/>
                  <a:gd name="connsiteY16" fmla="*/ 19756 h 143826"/>
                  <a:gd name="connsiteX17" fmla="*/ 17907 w 61639"/>
                  <a:gd name="connsiteY17" fmla="*/ 21126 h 143826"/>
                  <a:gd name="connsiteX18" fmla="*/ 23180 w 61639"/>
                  <a:gd name="connsiteY18" fmla="*/ 22153 h 143826"/>
                  <a:gd name="connsiteX19" fmla="*/ 35029 w 61639"/>
                  <a:gd name="connsiteY19" fmla="*/ 11606 h 143826"/>
                  <a:gd name="connsiteX20" fmla="*/ 45439 w 61639"/>
                  <a:gd name="connsiteY20" fmla="*/ 1127 h 143826"/>
                  <a:gd name="connsiteX21" fmla="*/ 45645 w 61639"/>
                  <a:gd name="connsiteY21" fmla="*/ 922 h 143826"/>
                  <a:gd name="connsiteX22" fmla="*/ 45645 w 61639"/>
                  <a:gd name="connsiteY22" fmla="*/ 922 h 1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39" h="143826">
                    <a:moveTo>
                      <a:pt x="45645" y="922"/>
                    </a:moveTo>
                    <a:cubicBezTo>
                      <a:pt x="47836" y="1538"/>
                      <a:pt x="51124" y="922"/>
                      <a:pt x="54891" y="1744"/>
                    </a:cubicBezTo>
                    <a:cubicBezTo>
                      <a:pt x="60849" y="3045"/>
                      <a:pt x="62972" y="9483"/>
                      <a:pt x="62356" y="12770"/>
                    </a:cubicBezTo>
                    <a:cubicBezTo>
                      <a:pt x="61808" y="15989"/>
                      <a:pt x="61397" y="22633"/>
                      <a:pt x="59411" y="30851"/>
                    </a:cubicBezTo>
                    <a:cubicBezTo>
                      <a:pt x="57425" y="39070"/>
                      <a:pt x="51809" y="68999"/>
                      <a:pt x="52631" y="73794"/>
                    </a:cubicBezTo>
                    <a:cubicBezTo>
                      <a:pt x="53452" y="78588"/>
                      <a:pt x="58863" y="82560"/>
                      <a:pt x="56877" y="87902"/>
                    </a:cubicBezTo>
                    <a:cubicBezTo>
                      <a:pt x="54891" y="93244"/>
                      <a:pt x="50987" y="108449"/>
                      <a:pt x="45234" y="114407"/>
                    </a:cubicBezTo>
                    <a:cubicBezTo>
                      <a:pt x="39412" y="120366"/>
                      <a:pt x="31810" y="133927"/>
                      <a:pt x="27564" y="139406"/>
                    </a:cubicBezTo>
                    <a:cubicBezTo>
                      <a:pt x="25509" y="142008"/>
                      <a:pt x="23112" y="143652"/>
                      <a:pt x="21468" y="145090"/>
                    </a:cubicBezTo>
                    <a:lnTo>
                      <a:pt x="20304" y="145090"/>
                    </a:lnTo>
                    <a:cubicBezTo>
                      <a:pt x="11811" y="145227"/>
                      <a:pt x="2565" y="145433"/>
                      <a:pt x="2086" y="145022"/>
                    </a:cubicBezTo>
                    <a:cubicBezTo>
                      <a:pt x="1880" y="144885"/>
                      <a:pt x="2976" y="104134"/>
                      <a:pt x="3661" y="77355"/>
                    </a:cubicBezTo>
                    <a:cubicBezTo>
                      <a:pt x="3935" y="66397"/>
                      <a:pt x="4209" y="57630"/>
                      <a:pt x="4209" y="55028"/>
                    </a:cubicBezTo>
                    <a:cubicBezTo>
                      <a:pt x="4209" y="47151"/>
                      <a:pt x="2154" y="39755"/>
                      <a:pt x="922" y="36056"/>
                    </a:cubicBezTo>
                    <a:cubicBezTo>
                      <a:pt x="2017" y="35508"/>
                      <a:pt x="2771" y="34892"/>
                      <a:pt x="3182" y="34070"/>
                    </a:cubicBezTo>
                    <a:cubicBezTo>
                      <a:pt x="4209" y="32015"/>
                      <a:pt x="4620" y="29413"/>
                      <a:pt x="4962" y="26810"/>
                    </a:cubicBezTo>
                    <a:cubicBezTo>
                      <a:pt x="5373" y="23728"/>
                      <a:pt x="5853" y="20578"/>
                      <a:pt x="7154" y="19756"/>
                    </a:cubicBezTo>
                    <a:cubicBezTo>
                      <a:pt x="8866" y="18729"/>
                      <a:pt x="14140" y="20098"/>
                      <a:pt x="17907" y="21126"/>
                    </a:cubicBezTo>
                    <a:cubicBezTo>
                      <a:pt x="20167" y="21742"/>
                      <a:pt x="22016" y="22222"/>
                      <a:pt x="23180" y="22153"/>
                    </a:cubicBezTo>
                    <a:cubicBezTo>
                      <a:pt x="25441" y="21948"/>
                      <a:pt x="30098" y="16880"/>
                      <a:pt x="35029" y="11606"/>
                    </a:cubicBezTo>
                    <a:cubicBezTo>
                      <a:pt x="39207" y="7017"/>
                      <a:pt x="43659" y="2223"/>
                      <a:pt x="45439" y="1127"/>
                    </a:cubicBezTo>
                    <a:lnTo>
                      <a:pt x="45645" y="922"/>
                    </a:lnTo>
                    <a:lnTo>
                      <a:pt x="45645" y="922"/>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aphicFrame>
        <p:nvGraphicFramePr>
          <p:cNvPr id="33" name="Diagram 32">
            <a:extLst>
              <a:ext uri="{FF2B5EF4-FFF2-40B4-BE49-F238E27FC236}">
                <a16:creationId xmlns:a16="http://schemas.microsoft.com/office/drawing/2014/main" id="{D3CD1DD9-D665-9342-4C3C-E724E2F26BBB}"/>
              </a:ext>
            </a:extLst>
          </p:cNvPr>
          <p:cNvGraphicFramePr/>
          <p:nvPr>
            <p:extLst>
              <p:ext uri="{D42A27DB-BD31-4B8C-83A1-F6EECF244321}">
                <p14:modId xmlns:p14="http://schemas.microsoft.com/office/powerpoint/2010/main" val="4235522219"/>
              </p:ext>
            </p:extLst>
          </p:nvPr>
        </p:nvGraphicFramePr>
        <p:xfrm>
          <a:off x="998135" y="1239025"/>
          <a:ext cx="4675828" cy="3553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846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p:txBody>
          <a:bodyPr>
            <a:normAutofit fontScale="90000"/>
          </a:bodyPr>
          <a:lstStyle/>
          <a:p>
            <a:r>
              <a:rPr lang="es-US"/>
              <a:t>Epidemiologia del VIH y el SIDA</a:t>
            </a:r>
            <a:endParaRPr lang="en-US"/>
          </a:p>
        </p:txBody>
      </p:sp>
      <p:sp>
        <p:nvSpPr>
          <p:cNvPr id="2" name="Text Placeholder 1">
            <a:extLst>
              <a:ext uri="{FF2B5EF4-FFF2-40B4-BE49-F238E27FC236}">
                <a16:creationId xmlns:a16="http://schemas.microsoft.com/office/drawing/2014/main" id="{894433C4-C4A6-A382-B35A-9E7CE159729E}"/>
              </a:ext>
            </a:extLst>
          </p:cNvPr>
          <p:cNvSpPr>
            <a:spLocks noGrp="1"/>
          </p:cNvSpPr>
          <p:nvPr>
            <p:ph type="body" sz="quarter" idx="10"/>
          </p:nvPr>
        </p:nvSpPr>
        <p:spPr/>
        <p:txBody>
          <a:bodyPr/>
          <a:lstStyle/>
          <a:p>
            <a:endParaRPr lang="en-US"/>
          </a:p>
        </p:txBody>
      </p:sp>
      <p:graphicFrame>
        <p:nvGraphicFramePr>
          <p:cNvPr id="6" name="Diagram 5">
            <a:extLst>
              <a:ext uri="{FF2B5EF4-FFF2-40B4-BE49-F238E27FC236}">
                <a16:creationId xmlns:a16="http://schemas.microsoft.com/office/drawing/2014/main" id="{B29C08B0-D2C2-BCC3-9BB9-ECCDBB845BCC}"/>
              </a:ext>
            </a:extLst>
          </p:cNvPr>
          <p:cNvGraphicFramePr/>
          <p:nvPr>
            <p:extLst>
              <p:ext uri="{D42A27DB-BD31-4B8C-83A1-F6EECF244321}">
                <p14:modId xmlns:p14="http://schemas.microsoft.com/office/powerpoint/2010/main" val="483888738"/>
              </p:ext>
            </p:extLst>
          </p:nvPr>
        </p:nvGraphicFramePr>
        <p:xfrm>
          <a:off x="4313475" y="954554"/>
          <a:ext cx="4689705" cy="3908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1" name="Group 30">
            <a:extLst>
              <a:ext uri="{FF2B5EF4-FFF2-40B4-BE49-F238E27FC236}">
                <a16:creationId xmlns:a16="http://schemas.microsoft.com/office/drawing/2014/main" id="{A4AAABE4-AB52-8B48-09D1-3CE6DDD8F8F9}"/>
              </a:ext>
            </a:extLst>
          </p:cNvPr>
          <p:cNvGrpSpPr/>
          <p:nvPr/>
        </p:nvGrpSpPr>
        <p:grpSpPr>
          <a:xfrm>
            <a:off x="937437" y="1716776"/>
            <a:ext cx="3177363" cy="1845574"/>
            <a:chOff x="3331108" y="1770534"/>
            <a:chExt cx="7007225" cy="3759200"/>
          </a:xfrm>
          <a:solidFill>
            <a:schemeClr val="accent3">
              <a:lumMod val="75000"/>
            </a:schemeClr>
          </a:solidFill>
        </p:grpSpPr>
        <p:grpSp>
          <p:nvGrpSpPr>
            <p:cNvPr id="38" name="STATES - all others">
              <a:extLst>
                <a:ext uri="{FF2B5EF4-FFF2-40B4-BE49-F238E27FC236}">
                  <a16:creationId xmlns:a16="http://schemas.microsoft.com/office/drawing/2014/main" id="{6CE85ED7-23AE-E316-9CF0-C3B1A7808EB6}"/>
                </a:ext>
              </a:extLst>
            </p:cNvPr>
            <p:cNvGrpSpPr/>
            <p:nvPr/>
          </p:nvGrpSpPr>
          <p:grpSpPr>
            <a:xfrm>
              <a:off x="3350158" y="1770534"/>
              <a:ext cx="6988175" cy="3759200"/>
              <a:chOff x="1393825" y="793750"/>
              <a:chExt cx="6988175" cy="3759200"/>
            </a:xfrm>
            <a:grpFill/>
          </p:grpSpPr>
          <p:sp>
            <p:nvSpPr>
              <p:cNvPr id="99" name="Freeform 472">
                <a:extLst>
                  <a:ext uri="{FF2B5EF4-FFF2-40B4-BE49-F238E27FC236}">
                    <a16:creationId xmlns:a16="http://schemas.microsoft.com/office/drawing/2014/main" id="{A04E93CB-DCAE-121B-D56D-F7E607627F52}"/>
                  </a:ext>
                </a:extLst>
              </p:cNvPr>
              <p:cNvSpPr>
                <a:spLocks/>
              </p:cNvSpPr>
              <p:nvPr/>
            </p:nvSpPr>
            <p:spPr bwMode="auto">
              <a:xfrm>
                <a:off x="2425700" y="863600"/>
                <a:ext cx="1457325" cy="819150"/>
              </a:xfrm>
              <a:custGeom>
                <a:avLst/>
                <a:gdLst>
                  <a:gd name="T0" fmla="*/ 0 w 918"/>
                  <a:gd name="T1" fmla="*/ 114 h 516"/>
                  <a:gd name="T2" fmla="*/ 12 w 918"/>
                  <a:gd name="T3" fmla="*/ 130 h 516"/>
                  <a:gd name="T4" fmla="*/ 22 w 918"/>
                  <a:gd name="T5" fmla="*/ 144 h 516"/>
                  <a:gd name="T6" fmla="*/ 30 w 918"/>
                  <a:gd name="T7" fmla="*/ 160 h 516"/>
                  <a:gd name="T8" fmla="*/ 30 w 918"/>
                  <a:gd name="T9" fmla="*/ 172 h 516"/>
                  <a:gd name="T10" fmla="*/ 26 w 918"/>
                  <a:gd name="T11" fmla="*/ 176 h 516"/>
                  <a:gd name="T12" fmla="*/ 40 w 918"/>
                  <a:gd name="T13" fmla="*/ 190 h 516"/>
                  <a:gd name="T14" fmla="*/ 58 w 918"/>
                  <a:gd name="T15" fmla="*/ 202 h 516"/>
                  <a:gd name="T16" fmla="*/ 66 w 918"/>
                  <a:gd name="T17" fmla="*/ 212 h 516"/>
                  <a:gd name="T18" fmla="*/ 80 w 918"/>
                  <a:gd name="T19" fmla="*/ 230 h 516"/>
                  <a:gd name="T20" fmla="*/ 88 w 918"/>
                  <a:gd name="T21" fmla="*/ 246 h 516"/>
                  <a:gd name="T22" fmla="*/ 98 w 918"/>
                  <a:gd name="T23" fmla="*/ 258 h 516"/>
                  <a:gd name="T24" fmla="*/ 106 w 918"/>
                  <a:gd name="T25" fmla="*/ 256 h 516"/>
                  <a:gd name="T26" fmla="*/ 108 w 918"/>
                  <a:gd name="T27" fmla="*/ 264 h 516"/>
                  <a:gd name="T28" fmla="*/ 122 w 918"/>
                  <a:gd name="T29" fmla="*/ 268 h 516"/>
                  <a:gd name="T30" fmla="*/ 132 w 918"/>
                  <a:gd name="T31" fmla="*/ 270 h 516"/>
                  <a:gd name="T32" fmla="*/ 132 w 918"/>
                  <a:gd name="T33" fmla="*/ 280 h 516"/>
                  <a:gd name="T34" fmla="*/ 128 w 918"/>
                  <a:gd name="T35" fmla="*/ 286 h 516"/>
                  <a:gd name="T36" fmla="*/ 124 w 918"/>
                  <a:gd name="T37" fmla="*/ 306 h 516"/>
                  <a:gd name="T38" fmla="*/ 124 w 918"/>
                  <a:gd name="T39" fmla="*/ 314 h 516"/>
                  <a:gd name="T40" fmla="*/ 120 w 918"/>
                  <a:gd name="T41" fmla="*/ 322 h 516"/>
                  <a:gd name="T42" fmla="*/ 122 w 918"/>
                  <a:gd name="T43" fmla="*/ 336 h 516"/>
                  <a:gd name="T44" fmla="*/ 126 w 918"/>
                  <a:gd name="T45" fmla="*/ 344 h 516"/>
                  <a:gd name="T46" fmla="*/ 122 w 918"/>
                  <a:gd name="T47" fmla="*/ 356 h 516"/>
                  <a:gd name="T48" fmla="*/ 116 w 918"/>
                  <a:gd name="T49" fmla="*/ 362 h 516"/>
                  <a:gd name="T50" fmla="*/ 120 w 918"/>
                  <a:gd name="T51" fmla="*/ 374 h 516"/>
                  <a:gd name="T52" fmla="*/ 116 w 918"/>
                  <a:gd name="T53" fmla="*/ 384 h 516"/>
                  <a:gd name="T54" fmla="*/ 126 w 918"/>
                  <a:gd name="T55" fmla="*/ 392 h 516"/>
                  <a:gd name="T56" fmla="*/ 138 w 918"/>
                  <a:gd name="T57" fmla="*/ 390 h 516"/>
                  <a:gd name="T58" fmla="*/ 150 w 918"/>
                  <a:gd name="T59" fmla="*/ 384 h 516"/>
                  <a:gd name="T60" fmla="*/ 154 w 918"/>
                  <a:gd name="T61" fmla="*/ 378 h 516"/>
                  <a:gd name="T62" fmla="*/ 160 w 918"/>
                  <a:gd name="T63" fmla="*/ 372 h 516"/>
                  <a:gd name="T64" fmla="*/ 174 w 918"/>
                  <a:gd name="T65" fmla="*/ 382 h 516"/>
                  <a:gd name="T66" fmla="*/ 176 w 918"/>
                  <a:gd name="T67" fmla="*/ 394 h 516"/>
                  <a:gd name="T68" fmla="*/ 176 w 918"/>
                  <a:gd name="T69" fmla="*/ 402 h 516"/>
                  <a:gd name="T70" fmla="*/ 180 w 918"/>
                  <a:gd name="T71" fmla="*/ 416 h 516"/>
                  <a:gd name="T72" fmla="*/ 188 w 918"/>
                  <a:gd name="T73" fmla="*/ 426 h 516"/>
                  <a:gd name="T74" fmla="*/ 196 w 918"/>
                  <a:gd name="T75" fmla="*/ 436 h 516"/>
                  <a:gd name="T76" fmla="*/ 200 w 918"/>
                  <a:gd name="T77" fmla="*/ 452 h 516"/>
                  <a:gd name="T78" fmla="*/ 200 w 918"/>
                  <a:gd name="T79" fmla="*/ 462 h 516"/>
                  <a:gd name="T80" fmla="*/ 212 w 918"/>
                  <a:gd name="T81" fmla="*/ 470 h 516"/>
                  <a:gd name="T82" fmla="*/ 226 w 918"/>
                  <a:gd name="T83" fmla="*/ 476 h 516"/>
                  <a:gd name="T84" fmla="*/ 230 w 918"/>
                  <a:gd name="T85" fmla="*/ 484 h 516"/>
                  <a:gd name="T86" fmla="*/ 232 w 918"/>
                  <a:gd name="T87" fmla="*/ 494 h 516"/>
                  <a:gd name="T88" fmla="*/ 234 w 918"/>
                  <a:gd name="T89" fmla="*/ 504 h 516"/>
                  <a:gd name="T90" fmla="*/ 242 w 918"/>
                  <a:gd name="T91" fmla="*/ 512 h 516"/>
                  <a:gd name="T92" fmla="*/ 248 w 918"/>
                  <a:gd name="T93" fmla="*/ 508 h 516"/>
                  <a:gd name="T94" fmla="*/ 274 w 918"/>
                  <a:gd name="T95" fmla="*/ 504 h 516"/>
                  <a:gd name="T96" fmla="*/ 286 w 918"/>
                  <a:gd name="T97" fmla="*/ 498 h 516"/>
                  <a:gd name="T98" fmla="*/ 300 w 918"/>
                  <a:gd name="T99" fmla="*/ 496 h 516"/>
                  <a:gd name="T100" fmla="*/ 322 w 918"/>
                  <a:gd name="T101" fmla="*/ 496 h 516"/>
                  <a:gd name="T102" fmla="*/ 334 w 918"/>
                  <a:gd name="T103" fmla="*/ 494 h 516"/>
                  <a:gd name="T104" fmla="*/ 352 w 918"/>
                  <a:gd name="T105" fmla="*/ 496 h 516"/>
                  <a:gd name="T106" fmla="*/ 348 w 918"/>
                  <a:gd name="T107" fmla="*/ 490 h 516"/>
                  <a:gd name="T108" fmla="*/ 352 w 918"/>
                  <a:gd name="T109" fmla="*/ 482 h 516"/>
                  <a:gd name="T110" fmla="*/ 358 w 918"/>
                  <a:gd name="T111" fmla="*/ 476 h 516"/>
                  <a:gd name="T112" fmla="*/ 370 w 918"/>
                  <a:gd name="T113" fmla="*/ 486 h 516"/>
                  <a:gd name="T114" fmla="*/ 376 w 918"/>
                  <a:gd name="T115" fmla="*/ 49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8" h="516">
                    <a:moveTo>
                      <a:pt x="918" y="448"/>
                    </a:moveTo>
                    <a:lnTo>
                      <a:pt x="918" y="448"/>
                    </a:lnTo>
                    <a:lnTo>
                      <a:pt x="918" y="440"/>
                    </a:lnTo>
                    <a:lnTo>
                      <a:pt x="918" y="428"/>
                    </a:lnTo>
                    <a:lnTo>
                      <a:pt x="918" y="382"/>
                    </a:lnTo>
                    <a:lnTo>
                      <a:pt x="918" y="370"/>
                    </a:lnTo>
                    <a:lnTo>
                      <a:pt x="918" y="346"/>
                    </a:lnTo>
                    <a:lnTo>
                      <a:pt x="918" y="22"/>
                    </a:lnTo>
                    <a:lnTo>
                      <a:pt x="918" y="0"/>
                    </a:lnTo>
                    <a:lnTo>
                      <a:pt x="0" y="0"/>
                    </a:lnTo>
                    <a:lnTo>
                      <a:pt x="0" y="114"/>
                    </a:lnTo>
                    <a:lnTo>
                      <a:pt x="2" y="116"/>
                    </a:lnTo>
                    <a:lnTo>
                      <a:pt x="2" y="116"/>
                    </a:lnTo>
                    <a:lnTo>
                      <a:pt x="4" y="118"/>
                    </a:lnTo>
                    <a:lnTo>
                      <a:pt x="6" y="120"/>
                    </a:lnTo>
                    <a:lnTo>
                      <a:pt x="6" y="122"/>
                    </a:lnTo>
                    <a:lnTo>
                      <a:pt x="8" y="126"/>
                    </a:lnTo>
                    <a:lnTo>
                      <a:pt x="8" y="126"/>
                    </a:lnTo>
                    <a:lnTo>
                      <a:pt x="10" y="128"/>
                    </a:lnTo>
                    <a:lnTo>
                      <a:pt x="10" y="128"/>
                    </a:lnTo>
                    <a:lnTo>
                      <a:pt x="10" y="128"/>
                    </a:lnTo>
                    <a:lnTo>
                      <a:pt x="12" y="130"/>
                    </a:lnTo>
                    <a:lnTo>
                      <a:pt x="12" y="130"/>
                    </a:lnTo>
                    <a:lnTo>
                      <a:pt x="14" y="132"/>
                    </a:lnTo>
                    <a:lnTo>
                      <a:pt x="16" y="132"/>
                    </a:lnTo>
                    <a:lnTo>
                      <a:pt x="16" y="134"/>
                    </a:lnTo>
                    <a:lnTo>
                      <a:pt x="16" y="134"/>
                    </a:lnTo>
                    <a:lnTo>
                      <a:pt x="18" y="140"/>
                    </a:lnTo>
                    <a:lnTo>
                      <a:pt x="18" y="140"/>
                    </a:lnTo>
                    <a:lnTo>
                      <a:pt x="18" y="142"/>
                    </a:lnTo>
                    <a:lnTo>
                      <a:pt x="20" y="142"/>
                    </a:lnTo>
                    <a:lnTo>
                      <a:pt x="22" y="144"/>
                    </a:lnTo>
                    <a:lnTo>
                      <a:pt x="22" y="144"/>
                    </a:lnTo>
                    <a:lnTo>
                      <a:pt x="22" y="146"/>
                    </a:lnTo>
                    <a:lnTo>
                      <a:pt x="22" y="146"/>
                    </a:lnTo>
                    <a:lnTo>
                      <a:pt x="26" y="148"/>
                    </a:lnTo>
                    <a:lnTo>
                      <a:pt x="26" y="148"/>
                    </a:lnTo>
                    <a:lnTo>
                      <a:pt x="26" y="150"/>
                    </a:lnTo>
                    <a:lnTo>
                      <a:pt x="26" y="150"/>
                    </a:lnTo>
                    <a:lnTo>
                      <a:pt x="26" y="154"/>
                    </a:lnTo>
                    <a:lnTo>
                      <a:pt x="26" y="154"/>
                    </a:lnTo>
                    <a:lnTo>
                      <a:pt x="28" y="158"/>
                    </a:lnTo>
                    <a:lnTo>
                      <a:pt x="30" y="160"/>
                    </a:lnTo>
                    <a:lnTo>
                      <a:pt x="30" y="160"/>
                    </a:lnTo>
                    <a:lnTo>
                      <a:pt x="28" y="162"/>
                    </a:lnTo>
                    <a:lnTo>
                      <a:pt x="28" y="162"/>
                    </a:lnTo>
                    <a:lnTo>
                      <a:pt x="28" y="162"/>
                    </a:lnTo>
                    <a:lnTo>
                      <a:pt x="26" y="164"/>
                    </a:lnTo>
                    <a:lnTo>
                      <a:pt x="24" y="166"/>
                    </a:lnTo>
                    <a:lnTo>
                      <a:pt x="24" y="166"/>
                    </a:lnTo>
                    <a:lnTo>
                      <a:pt x="26" y="166"/>
                    </a:lnTo>
                    <a:lnTo>
                      <a:pt x="28" y="168"/>
                    </a:lnTo>
                    <a:lnTo>
                      <a:pt x="28" y="168"/>
                    </a:lnTo>
                    <a:lnTo>
                      <a:pt x="28" y="170"/>
                    </a:lnTo>
                    <a:lnTo>
                      <a:pt x="30" y="172"/>
                    </a:lnTo>
                    <a:lnTo>
                      <a:pt x="30" y="172"/>
                    </a:lnTo>
                    <a:lnTo>
                      <a:pt x="32" y="172"/>
                    </a:lnTo>
                    <a:lnTo>
                      <a:pt x="32" y="174"/>
                    </a:lnTo>
                    <a:lnTo>
                      <a:pt x="32" y="174"/>
                    </a:lnTo>
                    <a:lnTo>
                      <a:pt x="32" y="176"/>
                    </a:lnTo>
                    <a:lnTo>
                      <a:pt x="32" y="176"/>
                    </a:lnTo>
                    <a:lnTo>
                      <a:pt x="30" y="176"/>
                    </a:lnTo>
                    <a:lnTo>
                      <a:pt x="30" y="176"/>
                    </a:lnTo>
                    <a:lnTo>
                      <a:pt x="26" y="176"/>
                    </a:lnTo>
                    <a:lnTo>
                      <a:pt x="26" y="176"/>
                    </a:lnTo>
                    <a:lnTo>
                      <a:pt x="26" y="176"/>
                    </a:lnTo>
                    <a:lnTo>
                      <a:pt x="26" y="176"/>
                    </a:lnTo>
                    <a:lnTo>
                      <a:pt x="26" y="178"/>
                    </a:lnTo>
                    <a:lnTo>
                      <a:pt x="26" y="178"/>
                    </a:lnTo>
                    <a:lnTo>
                      <a:pt x="26" y="178"/>
                    </a:lnTo>
                    <a:lnTo>
                      <a:pt x="26" y="178"/>
                    </a:lnTo>
                    <a:lnTo>
                      <a:pt x="28" y="180"/>
                    </a:lnTo>
                    <a:lnTo>
                      <a:pt x="30" y="180"/>
                    </a:lnTo>
                    <a:lnTo>
                      <a:pt x="36" y="184"/>
                    </a:lnTo>
                    <a:lnTo>
                      <a:pt x="36" y="186"/>
                    </a:lnTo>
                    <a:lnTo>
                      <a:pt x="40" y="188"/>
                    </a:lnTo>
                    <a:lnTo>
                      <a:pt x="40" y="190"/>
                    </a:lnTo>
                    <a:lnTo>
                      <a:pt x="42" y="192"/>
                    </a:lnTo>
                    <a:lnTo>
                      <a:pt x="42" y="194"/>
                    </a:lnTo>
                    <a:lnTo>
                      <a:pt x="44" y="194"/>
                    </a:lnTo>
                    <a:lnTo>
                      <a:pt x="44" y="194"/>
                    </a:lnTo>
                    <a:lnTo>
                      <a:pt x="48" y="196"/>
                    </a:lnTo>
                    <a:lnTo>
                      <a:pt x="54" y="198"/>
                    </a:lnTo>
                    <a:lnTo>
                      <a:pt x="56" y="198"/>
                    </a:lnTo>
                    <a:lnTo>
                      <a:pt x="56" y="200"/>
                    </a:lnTo>
                    <a:lnTo>
                      <a:pt x="58" y="200"/>
                    </a:lnTo>
                    <a:lnTo>
                      <a:pt x="58" y="202"/>
                    </a:lnTo>
                    <a:lnTo>
                      <a:pt x="58" y="202"/>
                    </a:lnTo>
                    <a:lnTo>
                      <a:pt x="58" y="204"/>
                    </a:lnTo>
                    <a:lnTo>
                      <a:pt x="58" y="204"/>
                    </a:lnTo>
                    <a:lnTo>
                      <a:pt x="60" y="206"/>
                    </a:lnTo>
                    <a:lnTo>
                      <a:pt x="60" y="206"/>
                    </a:lnTo>
                    <a:lnTo>
                      <a:pt x="60" y="206"/>
                    </a:lnTo>
                    <a:lnTo>
                      <a:pt x="60" y="206"/>
                    </a:lnTo>
                    <a:lnTo>
                      <a:pt x="62" y="208"/>
                    </a:lnTo>
                    <a:lnTo>
                      <a:pt x="62" y="210"/>
                    </a:lnTo>
                    <a:lnTo>
                      <a:pt x="64" y="210"/>
                    </a:lnTo>
                    <a:lnTo>
                      <a:pt x="66" y="212"/>
                    </a:lnTo>
                    <a:lnTo>
                      <a:pt x="66" y="212"/>
                    </a:lnTo>
                    <a:lnTo>
                      <a:pt x="68" y="214"/>
                    </a:lnTo>
                    <a:lnTo>
                      <a:pt x="70" y="218"/>
                    </a:lnTo>
                    <a:lnTo>
                      <a:pt x="76" y="226"/>
                    </a:lnTo>
                    <a:lnTo>
                      <a:pt x="76" y="226"/>
                    </a:lnTo>
                    <a:lnTo>
                      <a:pt x="76" y="228"/>
                    </a:lnTo>
                    <a:lnTo>
                      <a:pt x="76" y="228"/>
                    </a:lnTo>
                    <a:lnTo>
                      <a:pt x="76" y="228"/>
                    </a:lnTo>
                    <a:lnTo>
                      <a:pt x="78" y="228"/>
                    </a:lnTo>
                    <a:lnTo>
                      <a:pt x="80" y="230"/>
                    </a:lnTo>
                    <a:lnTo>
                      <a:pt x="80" y="230"/>
                    </a:lnTo>
                    <a:lnTo>
                      <a:pt x="80" y="230"/>
                    </a:lnTo>
                    <a:lnTo>
                      <a:pt x="82" y="232"/>
                    </a:lnTo>
                    <a:lnTo>
                      <a:pt x="84" y="234"/>
                    </a:lnTo>
                    <a:lnTo>
                      <a:pt x="84" y="236"/>
                    </a:lnTo>
                    <a:lnTo>
                      <a:pt x="86" y="236"/>
                    </a:lnTo>
                    <a:lnTo>
                      <a:pt x="88" y="236"/>
                    </a:lnTo>
                    <a:lnTo>
                      <a:pt x="88" y="238"/>
                    </a:lnTo>
                    <a:lnTo>
                      <a:pt x="86" y="238"/>
                    </a:lnTo>
                    <a:lnTo>
                      <a:pt x="86" y="242"/>
                    </a:lnTo>
                    <a:lnTo>
                      <a:pt x="88" y="242"/>
                    </a:lnTo>
                    <a:lnTo>
                      <a:pt x="88" y="244"/>
                    </a:lnTo>
                    <a:lnTo>
                      <a:pt x="88" y="246"/>
                    </a:lnTo>
                    <a:lnTo>
                      <a:pt x="90" y="246"/>
                    </a:lnTo>
                    <a:lnTo>
                      <a:pt x="92" y="248"/>
                    </a:lnTo>
                    <a:lnTo>
                      <a:pt x="94" y="252"/>
                    </a:lnTo>
                    <a:lnTo>
                      <a:pt x="96" y="252"/>
                    </a:lnTo>
                    <a:lnTo>
                      <a:pt x="98" y="252"/>
                    </a:lnTo>
                    <a:lnTo>
                      <a:pt x="98" y="252"/>
                    </a:lnTo>
                    <a:lnTo>
                      <a:pt x="98" y="254"/>
                    </a:lnTo>
                    <a:lnTo>
                      <a:pt x="98" y="254"/>
                    </a:lnTo>
                    <a:lnTo>
                      <a:pt x="100" y="254"/>
                    </a:lnTo>
                    <a:lnTo>
                      <a:pt x="98" y="256"/>
                    </a:lnTo>
                    <a:lnTo>
                      <a:pt x="98" y="258"/>
                    </a:lnTo>
                    <a:lnTo>
                      <a:pt x="98" y="258"/>
                    </a:lnTo>
                    <a:lnTo>
                      <a:pt x="98" y="260"/>
                    </a:lnTo>
                    <a:lnTo>
                      <a:pt x="100" y="260"/>
                    </a:lnTo>
                    <a:lnTo>
                      <a:pt x="100" y="260"/>
                    </a:lnTo>
                    <a:lnTo>
                      <a:pt x="102" y="260"/>
                    </a:lnTo>
                    <a:lnTo>
                      <a:pt x="102" y="258"/>
                    </a:lnTo>
                    <a:lnTo>
                      <a:pt x="104" y="256"/>
                    </a:lnTo>
                    <a:lnTo>
                      <a:pt x="104" y="256"/>
                    </a:lnTo>
                    <a:lnTo>
                      <a:pt x="104" y="256"/>
                    </a:lnTo>
                    <a:lnTo>
                      <a:pt x="106" y="256"/>
                    </a:lnTo>
                    <a:lnTo>
                      <a:pt x="106" y="256"/>
                    </a:lnTo>
                    <a:lnTo>
                      <a:pt x="106" y="256"/>
                    </a:lnTo>
                    <a:lnTo>
                      <a:pt x="108" y="258"/>
                    </a:lnTo>
                    <a:lnTo>
                      <a:pt x="110" y="258"/>
                    </a:lnTo>
                    <a:lnTo>
                      <a:pt x="110" y="260"/>
                    </a:lnTo>
                    <a:lnTo>
                      <a:pt x="110" y="260"/>
                    </a:lnTo>
                    <a:lnTo>
                      <a:pt x="110" y="260"/>
                    </a:lnTo>
                    <a:lnTo>
                      <a:pt x="108" y="262"/>
                    </a:lnTo>
                    <a:lnTo>
                      <a:pt x="108" y="262"/>
                    </a:lnTo>
                    <a:lnTo>
                      <a:pt x="108" y="264"/>
                    </a:lnTo>
                    <a:lnTo>
                      <a:pt x="108" y="264"/>
                    </a:lnTo>
                    <a:lnTo>
                      <a:pt x="108" y="264"/>
                    </a:lnTo>
                    <a:lnTo>
                      <a:pt x="110" y="266"/>
                    </a:lnTo>
                    <a:lnTo>
                      <a:pt x="110" y="266"/>
                    </a:lnTo>
                    <a:lnTo>
                      <a:pt x="112" y="268"/>
                    </a:lnTo>
                    <a:lnTo>
                      <a:pt x="112" y="268"/>
                    </a:lnTo>
                    <a:lnTo>
                      <a:pt x="114" y="268"/>
                    </a:lnTo>
                    <a:lnTo>
                      <a:pt x="116" y="268"/>
                    </a:lnTo>
                    <a:lnTo>
                      <a:pt x="116" y="268"/>
                    </a:lnTo>
                    <a:lnTo>
                      <a:pt x="118" y="266"/>
                    </a:lnTo>
                    <a:lnTo>
                      <a:pt x="118" y="266"/>
                    </a:lnTo>
                    <a:lnTo>
                      <a:pt x="120" y="268"/>
                    </a:lnTo>
                    <a:lnTo>
                      <a:pt x="122" y="268"/>
                    </a:lnTo>
                    <a:lnTo>
                      <a:pt x="122" y="268"/>
                    </a:lnTo>
                    <a:lnTo>
                      <a:pt x="122" y="266"/>
                    </a:lnTo>
                    <a:lnTo>
                      <a:pt x="124" y="266"/>
                    </a:lnTo>
                    <a:lnTo>
                      <a:pt x="124" y="266"/>
                    </a:lnTo>
                    <a:lnTo>
                      <a:pt x="130" y="264"/>
                    </a:lnTo>
                    <a:lnTo>
                      <a:pt x="130" y="264"/>
                    </a:lnTo>
                    <a:lnTo>
                      <a:pt x="132" y="264"/>
                    </a:lnTo>
                    <a:lnTo>
                      <a:pt x="132" y="264"/>
                    </a:lnTo>
                    <a:lnTo>
                      <a:pt x="132" y="266"/>
                    </a:lnTo>
                    <a:lnTo>
                      <a:pt x="132" y="270"/>
                    </a:lnTo>
                    <a:lnTo>
                      <a:pt x="132" y="270"/>
                    </a:lnTo>
                    <a:lnTo>
                      <a:pt x="132" y="272"/>
                    </a:lnTo>
                    <a:lnTo>
                      <a:pt x="132" y="272"/>
                    </a:lnTo>
                    <a:lnTo>
                      <a:pt x="132" y="274"/>
                    </a:lnTo>
                    <a:lnTo>
                      <a:pt x="132" y="274"/>
                    </a:lnTo>
                    <a:lnTo>
                      <a:pt x="132" y="276"/>
                    </a:lnTo>
                    <a:lnTo>
                      <a:pt x="132" y="276"/>
                    </a:lnTo>
                    <a:lnTo>
                      <a:pt x="130" y="276"/>
                    </a:lnTo>
                    <a:lnTo>
                      <a:pt x="130" y="278"/>
                    </a:lnTo>
                    <a:lnTo>
                      <a:pt x="132" y="280"/>
                    </a:lnTo>
                    <a:lnTo>
                      <a:pt x="132" y="280"/>
                    </a:lnTo>
                    <a:lnTo>
                      <a:pt x="132" y="280"/>
                    </a:lnTo>
                    <a:lnTo>
                      <a:pt x="130" y="280"/>
                    </a:lnTo>
                    <a:lnTo>
                      <a:pt x="130" y="282"/>
                    </a:lnTo>
                    <a:lnTo>
                      <a:pt x="130" y="282"/>
                    </a:lnTo>
                    <a:lnTo>
                      <a:pt x="130" y="282"/>
                    </a:lnTo>
                    <a:lnTo>
                      <a:pt x="128" y="282"/>
                    </a:lnTo>
                    <a:lnTo>
                      <a:pt x="128" y="282"/>
                    </a:lnTo>
                    <a:lnTo>
                      <a:pt x="126" y="284"/>
                    </a:lnTo>
                    <a:lnTo>
                      <a:pt x="126" y="284"/>
                    </a:lnTo>
                    <a:lnTo>
                      <a:pt x="126" y="284"/>
                    </a:lnTo>
                    <a:lnTo>
                      <a:pt x="128" y="284"/>
                    </a:lnTo>
                    <a:lnTo>
                      <a:pt x="128" y="286"/>
                    </a:lnTo>
                    <a:lnTo>
                      <a:pt x="130" y="288"/>
                    </a:lnTo>
                    <a:lnTo>
                      <a:pt x="130" y="288"/>
                    </a:lnTo>
                    <a:lnTo>
                      <a:pt x="128" y="290"/>
                    </a:lnTo>
                    <a:lnTo>
                      <a:pt x="128" y="290"/>
                    </a:lnTo>
                    <a:lnTo>
                      <a:pt x="126" y="294"/>
                    </a:lnTo>
                    <a:lnTo>
                      <a:pt x="126" y="296"/>
                    </a:lnTo>
                    <a:lnTo>
                      <a:pt x="126" y="300"/>
                    </a:lnTo>
                    <a:lnTo>
                      <a:pt x="126" y="302"/>
                    </a:lnTo>
                    <a:lnTo>
                      <a:pt x="124" y="304"/>
                    </a:lnTo>
                    <a:lnTo>
                      <a:pt x="124" y="304"/>
                    </a:lnTo>
                    <a:lnTo>
                      <a:pt x="124" y="306"/>
                    </a:lnTo>
                    <a:lnTo>
                      <a:pt x="124" y="306"/>
                    </a:lnTo>
                    <a:lnTo>
                      <a:pt x="124" y="306"/>
                    </a:lnTo>
                    <a:lnTo>
                      <a:pt x="124" y="308"/>
                    </a:lnTo>
                    <a:lnTo>
                      <a:pt x="124" y="308"/>
                    </a:lnTo>
                    <a:lnTo>
                      <a:pt x="122" y="310"/>
                    </a:lnTo>
                    <a:lnTo>
                      <a:pt x="122" y="310"/>
                    </a:lnTo>
                    <a:lnTo>
                      <a:pt x="122" y="310"/>
                    </a:lnTo>
                    <a:lnTo>
                      <a:pt x="124" y="312"/>
                    </a:lnTo>
                    <a:lnTo>
                      <a:pt x="124" y="312"/>
                    </a:lnTo>
                    <a:lnTo>
                      <a:pt x="124" y="314"/>
                    </a:lnTo>
                    <a:lnTo>
                      <a:pt x="124" y="314"/>
                    </a:lnTo>
                    <a:lnTo>
                      <a:pt x="124" y="316"/>
                    </a:lnTo>
                    <a:lnTo>
                      <a:pt x="124" y="318"/>
                    </a:lnTo>
                    <a:lnTo>
                      <a:pt x="124" y="318"/>
                    </a:lnTo>
                    <a:lnTo>
                      <a:pt x="122" y="320"/>
                    </a:lnTo>
                    <a:lnTo>
                      <a:pt x="120" y="320"/>
                    </a:lnTo>
                    <a:lnTo>
                      <a:pt x="120" y="320"/>
                    </a:lnTo>
                    <a:lnTo>
                      <a:pt x="120" y="320"/>
                    </a:lnTo>
                    <a:lnTo>
                      <a:pt x="120" y="320"/>
                    </a:lnTo>
                    <a:lnTo>
                      <a:pt x="118" y="320"/>
                    </a:lnTo>
                    <a:lnTo>
                      <a:pt x="118" y="322"/>
                    </a:lnTo>
                    <a:lnTo>
                      <a:pt x="120" y="322"/>
                    </a:lnTo>
                    <a:lnTo>
                      <a:pt x="122" y="326"/>
                    </a:lnTo>
                    <a:lnTo>
                      <a:pt x="122" y="328"/>
                    </a:lnTo>
                    <a:lnTo>
                      <a:pt x="122" y="328"/>
                    </a:lnTo>
                    <a:lnTo>
                      <a:pt x="122" y="330"/>
                    </a:lnTo>
                    <a:lnTo>
                      <a:pt x="120" y="332"/>
                    </a:lnTo>
                    <a:lnTo>
                      <a:pt x="120" y="332"/>
                    </a:lnTo>
                    <a:lnTo>
                      <a:pt x="120" y="332"/>
                    </a:lnTo>
                    <a:lnTo>
                      <a:pt x="120" y="334"/>
                    </a:lnTo>
                    <a:lnTo>
                      <a:pt x="120" y="334"/>
                    </a:lnTo>
                    <a:lnTo>
                      <a:pt x="122" y="336"/>
                    </a:lnTo>
                    <a:lnTo>
                      <a:pt x="122" y="336"/>
                    </a:lnTo>
                    <a:lnTo>
                      <a:pt x="122" y="336"/>
                    </a:lnTo>
                    <a:lnTo>
                      <a:pt x="122" y="338"/>
                    </a:lnTo>
                    <a:lnTo>
                      <a:pt x="122" y="338"/>
                    </a:lnTo>
                    <a:lnTo>
                      <a:pt x="122" y="340"/>
                    </a:lnTo>
                    <a:lnTo>
                      <a:pt x="124" y="340"/>
                    </a:lnTo>
                    <a:lnTo>
                      <a:pt x="126" y="340"/>
                    </a:lnTo>
                    <a:lnTo>
                      <a:pt x="126" y="340"/>
                    </a:lnTo>
                    <a:lnTo>
                      <a:pt x="126" y="342"/>
                    </a:lnTo>
                    <a:lnTo>
                      <a:pt x="126" y="342"/>
                    </a:lnTo>
                    <a:lnTo>
                      <a:pt x="126" y="342"/>
                    </a:lnTo>
                    <a:lnTo>
                      <a:pt x="126" y="344"/>
                    </a:lnTo>
                    <a:lnTo>
                      <a:pt x="126" y="346"/>
                    </a:lnTo>
                    <a:lnTo>
                      <a:pt x="126" y="346"/>
                    </a:lnTo>
                    <a:lnTo>
                      <a:pt x="126" y="346"/>
                    </a:lnTo>
                    <a:lnTo>
                      <a:pt x="126" y="348"/>
                    </a:lnTo>
                    <a:lnTo>
                      <a:pt x="128" y="350"/>
                    </a:lnTo>
                    <a:lnTo>
                      <a:pt x="128" y="352"/>
                    </a:lnTo>
                    <a:lnTo>
                      <a:pt x="128" y="352"/>
                    </a:lnTo>
                    <a:lnTo>
                      <a:pt x="126" y="354"/>
                    </a:lnTo>
                    <a:lnTo>
                      <a:pt x="124" y="354"/>
                    </a:lnTo>
                    <a:lnTo>
                      <a:pt x="124" y="354"/>
                    </a:lnTo>
                    <a:lnTo>
                      <a:pt x="122" y="356"/>
                    </a:lnTo>
                    <a:lnTo>
                      <a:pt x="120" y="356"/>
                    </a:lnTo>
                    <a:lnTo>
                      <a:pt x="120" y="356"/>
                    </a:lnTo>
                    <a:lnTo>
                      <a:pt x="120" y="356"/>
                    </a:lnTo>
                    <a:lnTo>
                      <a:pt x="120" y="356"/>
                    </a:lnTo>
                    <a:lnTo>
                      <a:pt x="120" y="356"/>
                    </a:lnTo>
                    <a:lnTo>
                      <a:pt x="118" y="358"/>
                    </a:lnTo>
                    <a:lnTo>
                      <a:pt x="118" y="360"/>
                    </a:lnTo>
                    <a:lnTo>
                      <a:pt x="116" y="360"/>
                    </a:lnTo>
                    <a:lnTo>
                      <a:pt x="116" y="362"/>
                    </a:lnTo>
                    <a:lnTo>
                      <a:pt x="116" y="362"/>
                    </a:lnTo>
                    <a:lnTo>
                      <a:pt x="116" y="362"/>
                    </a:lnTo>
                    <a:lnTo>
                      <a:pt x="116" y="364"/>
                    </a:lnTo>
                    <a:lnTo>
                      <a:pt x="116" y="366"/>
                    </a:lnTo>
                    <a:lnTo>
                      <a:pt x="116" y="366"/>
                    </a:lnTo>
                    <a:lnTo>
                      <a:pt x="116" y="368"/>
                    </a:lnTo>
                    <a:lnTo>
                      <a:pt x="120" y="370"/>
                    </a:lnTo>
                    <a:lnTo>
                      <a:pt x="120" y="370"/>
                    </a:lnTo>
                    <a:lnTo>
                      <a:pt x="120" y="372"/>
                    </a:lnTo>
                    <a:lnTo>
                      <a:pt x="120" y="372"/>
                    </a:lnTo>
                    <a:lnTo>
                      <a:pt x="120" y="372"/>
                    </a:lnTo>
                    <a:lnTo>
                      <a:pt x="120" y="374"/>
                    </a:lnTo>
                    <a:lnTo>
                      <a:pt x="120" y="374"/>
                    </a:lnTo>
                    <a:lnTo>
                      <a:pt x="120" y="376"/>
                    </a:lnTo>
                    <a:lnTo>
                      <a:pt x="120" y="376"/>
                    </a:lnTo>
                    <a:lnTo>
                      <a:pt x="118" y="376"/>
                    </a:lnTo>
                    <a:lnTo>
                      <a:pt x="118" y="378"/>
                    </a:lnTo>
                    <a:lnTo>
                      <a:pt x="116" y="380"/>
                    </a:lnTo>
                    <a:lnTo>
                      <a:pt x="116" y="380"/>
                    </a:lnTo>
                    <a:lnTo>
                      <a:pt x="116" y="380"/>
                    </a:lnTo>
                    <a:lnTo>
                      <a:pt x="116" y="382"/>
                    </a:lnTo>
                    <a:lnTo>
                      <a:pt x="116" y="382"/>
                    </a:lnTo>
                    <a:lnTo>
                      <a:pt x="116" y="384"/>
                    </a:lnTo>
                    <a:lnTo>
                      <a:pt x="116" y="384"/>
                    </a:lnTo>
                    <a:lnTo>
                      <a:pt x="116" y="386"/>
                    </a:lnTo>
                    <a:lnTo>
                      <a:pt x="116" y="386"/>
                    </a:lnTo>
                    <a:lnTo>
                      <a:pt x="116" y="386"/>
                    </a:lnTo>
                    <a:lnTo>
                      <a:pt x="118" y="386"/>
                    </a:lnTo>
                    <a:lnTo>
                      <a:pt x="122" y="388"/>
                    </a:lnTo>
                    <a:lnTo>
                      <a:pt x="122" y="388"/>
                    </a:lnTo>
                    <a:lnTo>
                      <a:pt x="126" y="390"/>
                    </a:lnTo>
                    <a:lnTo>
                      <a:pt x="126" y="390"/>
                    </a:lnTo>
                    <a:lnTo>
                      <a:pt x="126" y="390"/>
                    </a:lnTo>
                    <a:lnTo>
                      <a:pt x="126" y="392"/>
                    </a:lnTo>
                    <a:lnTo>
                      <a:pt x="126" y="392"/>
                    </a:lnTo>
                    <a:lnTo>
                      <a:pt x="128" y="392"/>
                    </a:lnTo>
                    <a:lnTo>
                      <a:pt x="130" y="394"/>
                    </a:lnTo>
                    <a:lnTo>
                      <a:pt x="130" y="394"/>
                    </a:lnTo>
                    <a:lnTo>
                      <a:pt x="132" y="396"/>
                    </a:lnTo>
                    <a:lnTo>
                      <a:pt x="132" y="396"/>
                    </a:lnTo>
                    <a:lnTo>
                      <a:pt x="134" y="396"/>
                    </a:lnTo>
                    <a:lnTo>
                      <a:pt x="134" y="396"/>
                    </a:lnTo>
                    <a:lnTo>
                      <a:pt x="138" y="394"/>
                    </a:lnTo>
                    <a:lnTo>
                      <a:pt x="138" y="394"/>
                    </a:lnTo>
                    <a:lnTo>
                      <a:pt x="138" y="394"/>
                    </a:lnTo>
                    <a:lnTo>
                      <a:pt x="138" y="390"/>
                    </a:lnTo>
                    <a:lnTo>
                      <a:pt x="140" y="390"/>
                    </a:lnTo>
                    <a:lnTo>
                      <a:pt x="140" y="390"/>
                    </a:lnTo>
                    <a:lnTo>
                      <a:pt x="140" y="388"/>
                    </a:lnTo>
                    <a:lnTo>
                      <a:pt x="142" y="388"/>
                    </a:lnTo>
                    <a:lnTo>
                      <a:pt x="142" y="390"/>
                    </a:lnTo>
                    <a:lnTo>
                      <a:pt x="144" y="388"/>
                    </a:lnTo>
                    <a:lnTo>
                      <a:pt x="146" y="388"/>
                    </a:lnTo>
                    <a:lnTo>
                      <a:pt x="148" y="386"/>
                    </a:lnTo>
                    <a:lnTo>
                      <a:pt x="150" y="386"/>
                    </a:lnTo>
                    <a:lnTo>
                      <a:pt x="150" y="384"/>
                    </a:lnTo>
                    <a:lnTo>
                      <a:pt x="150" y="384"/>
                    </a:lnTo>
                    <a:lnTo>
                      <a:pt x="150" y="384"/>
                    </a:lnTo>
                    <a:lnTo>
                      <a:pt x="150" y="384"/>
                    </a:lnTo>
                    <a:lnTo>
                      <a:pt x="152" y="382"/>
                    </a:lnTo>
                    <a:lnTo>
                      <a:pt x="152" y="382"/>
                    </a:lnTo>
                    <a:lnTo>
                      <a:pt x="152" y="382"/>
                    </a:lnTo>
                    <a:lnTo>
                      <a:pt x="152" y="380"/>
                    </a:lnTo>
                    <a:lnTo>
                      <a:pt x="154" y="380"/>
                    </a:lnTo>
                    <a:lnTo>
                      <a:pt x="154" y="380"/>
                    </a:lnTo>
                    <a:lnTo>
                      <a:pt x="154" y="378"/>
                    </a:lnTo>
                    <a:lnTo>
                      <a:pt x="154" y="378"/>
                    </a:lnTo>
                    <a:lnTo>
                      <a:pt x="154" y="378"/>
                    </a:lnTo>
                    <a:lnTo>
                      <a:pt x="158" y="378"/>
                    </a:lnTo>
                    <a:lnTo>
                      <a:pt x="158" y="378"/>
                    </a:lnTo>
                    <a:lnTo>
                      <a:pt x="158" y="378"/>
                    </a:lnTo>
                    <a:lnTo>
                      <a:pt x="158" y="376"/>
                    </a:lnTo>
                    <a:lnTo>
                      <a:pt x="158" y="374"/>
                    </a:lnTo>
                    <a:lnTo>
                      <a:pt x="158" y="374"/>
                    </a:lnTo>
                    <a:lnTo>
                      <a:pt x="158" y="374"/>
                    </a:lnTo>
                    <a:lnTo>
                      <a:pt x="158" y="372"/>
                    </a:lnTo>
                    <a:lnTo>
                      <a:pt x="158" y="372"/>
                    </a:lnTo>
                    <a:lnTo>
                      <a:pt x="158" y="372"/>
                    </a:lnTo>
                    <a:lnTo>
                      <a:pt x="160" y="372"/>
                    </a:lnTo>
                    <a:lnTo>
                      <a:pt x="160" y="372"/>
                    </a:lnTo>
                    <a:lnTo>
                      <a:pt x="164" y="374"/>
                    </a:lnTo>
                    <a:lnTo>
                      <a:pt x="166" y="376"/>
                    </a:lnTo>
                    <a:lnTo>
                      <a:pt x="166" y="378"/>
                    </a:lnTo>
                    <a:lnTo>
                      <a:pt x="166" y="378"/>
                    </a:lnTo>
                    <a:lnTo>
                      <a:pt x="166" y="378"/>
                    </a:lnTo>
                    <a:lnTo>
                      <a:pt x="166" y="380"/>
                    </a:lnTo>
                    <a:lnTo>
                      <a:pt x="168" y="380"/>
                    </a:lnTo>
                    <a:lnTo>
                      <a:pt x="172" y="382"/>
                    </a:lnTo>
                    <a:lnTo>
                      <a:pt x="172" y="382"/>
                    </a:lnTo>
                    <a:lnTo>
                      <a:pt x="174" y="382"/>
                    </a:lnTo>
                    <a:lnTo>
                      <a:pt x="174" y="384"/>
                    </a:lnTo>
                    <a:lnTo>
                      <a:pt x="174" y="384"/>
                    </a:lnTo>
                    <a:lnTo>
                      <a:pt x="174" y="386"/>
                    </a:lnTo>
                    <a:lnTo>
                      <a:pt x="172" y="386"/>
                    </a:lnTo>
                    <a:lnTo>
                      <a:pt x="172" y="386"/>
                    </a:lnTo>
                    <a:lnTo>
                      <a:pt x="172" y="390"/>
                    </a:lnTo>
                    <a:lnTo>
                      <a:pt x="172" y="390"/>
                    </a:lnTo>
                    <a:lnTo>
                      <a:pt x="172" y="390"/>
                    </a:lnTo>
                    <a:lnTo>
                      <a:pt x="172" y="392"/>
                    </a:lnTo>
                    <a:lnTo>
                      <a:pt x="174" y="392"/>
                    </a:lnTo>
                    <a:lnTo>
                      <a:pt x="176" y="394"/>
                    </a:lnTo>
                    <a:lnTo>
                      <a:pt x="176" y="394"/>
                    </a:lnTo>
                    <a:lnTo>
                      <a:pt x="176" y="394"/>
                    </a:lnTo>
                    <a:lnTo>
                      <a:pt x="176" y="396"/>
                    </a:lnTo>
                    <a:lnTo>
                      <a:pt x="176" y="396"/>
                    </a:lnTo>
                    <a:lnTo>
                      <a:pt x="176" y="398"/>
                    </a:lnTo>
                    <a:lnTo>
                      <a:pt x="176" y="398"/>
                    </a:lnTo>
                    <a:lnTo>
                      <a:pt x="176" y="400"/>
                    </a:lnTo>
                    <a:lnTo>
                      <a:pt x="176" y="400"/>
                    </a:lnTo>
                    <a:lnTo>
                      <a:pt x="176" y="400"/>
                    </a:lnTo>
                    <a:lnTo>
                      <a:pt x="176" y="402"/>
                    </a:lnTo>
                    <a:lnTo>
                      <a:pt x="176" y="402"/>
                    </a:lnTo>
                    <a:lnTo>
                      <a:pt x="176" y="404"/>
                    </a:lnTo>
                    <a:lnTo>
                      <a:pt x="178" y="406"/>
                    </a:lnTo>
                    <a:lnTo>
                      <a:pt x="178" y="406"/>
                    </a:lnTo>
                    <a:lnTo>
                      <a:pt x="180" y="406"/>
                    </a:lnTo>
                    <a:lnTo>
                      <a:pt x="180" y="408"/>
                    </a:lnTo>
                    <a:lnTo>
                      <a:pt x="180" y="410"/>
                    </a:lnTo>
                    <a:lnTo>
                      <a:pt x="178" y="412"/>
                    </a:lnTo>
                    <a:lnTo>
                      <a:pt x="178" y="414"/>
                    </a:lnTo>
                    <a:lnTo>
                      <a:pt x="180" y="414"/>
                    </a:lnTo>
                    <a:lnTo>
                      <a:pt x="180" y="414"/>
                    </a:lnTo>
                    <a:lnTo>
                      <a:pt x="180" y="416"/>
                    </a:lnTo>
                    <a:lnTo>
                      <a:pt x="180" y="416"/>
                    </a:lnTo>
                    <a:lnTo>
                      <a:pt x="182" y="418"/>
                    </a:lnTo>
                    <a:lnTo>
                      <a:pt x="182" y="418"/>
                    </a:lnTo>
                    <a:lnTo>
                      <a:pt x="182" y="418"/>
                    </a:lnTo>
                    <a:lnTo>
                      <a:pt x="182" y="420"/>
                    </a:lnTo>
                    <a:lnTo>
                      <a:pt x="184" y="422"/>
                    </a:lnTo>
                    <a:lnTo>
                      <a:pt x="184" y="422"/>
                    </a:lnTo>
                    <a:lnTo>
                      <a:pt x="186" y="424"/>
                    </a:lnTo>
                    <a:lnTo>
                      <a:pt x="188" y="424"/>
                    </a:lnTo>
                    <a:lnTo>
                      <a:pt x="188" y="426"/>
                    </a:lnTo>
                    <a:lnTo>
                      <a:pt x="188" y="426"/>
                    </a:lnTo>
                    <a:lnTo>
                      <a:pt x="190" y="428"/>
                    </a:lnTo>
                    <a:lnTo>
                      <a:pt x="190" y="428"/>
                    </a:lnTo>
                    <a:lnTo>
                      <a:pt x="190" y="430"/>
                    </a:lnTo>
                    <a:lnTo>
                      <a:pt x="190" y="430"/>
                    </a:lnTo>
                    <a:lnTo>
                      <a:pt x="190" y="430"/>
                    </a:lnTo>
                    <a:lnTo>
                      <a:pt x="190" y="432"/>
                    </a:lnTo>
                    <a:lnTo>
                      <a:pt x="190" y="432"/>
                    </a:lnTo>
                    <a:lnTo>
                      <a:pt x="190" y="434"/>
                    </a:lnTo>
                    <a:lnTo>
                      <a:pt x="192" y="434"/>
                    </a:lnTo>
                    <a:lnTo>
                      <a:pt x="194" y="434"/>
                    </a:lnTo>
                    <a:lnTo>
                      <a:pt x="196" y="436"/>
                    </a:lnTo>
                    <a:lnTo>
                      <a:pt x="196" y="436"/>
                    </a:lnTo>
                    <a:lnTo>
                      <a:pt x="196" y="438"/>
                    </a:lnTo>
                    <a:lnTo>
                      <a:pt x="196" y="438"/>
                    </a:lnTo>
                    <a:lnTo>
                      <a:pt x="198" y="442"/>
                    </a:lnTo>
                    <a:lnTo>
                      <a:pt x="200" y="442"/>
                    </a:lnTo>
                    <a:lnTo>
                      <a:pt x="200" y="446"/>
                    </a:lnTo>
                    <a:lnTo>
                      <a:pt x="200" y="446"/>
                    </a:lnTo>
                    <a:lnTo>
                      <a:pt x="200" y="448"/>
                    </a:lnTo>
                    <a:lnTo>
                      <a:pt x="200" y="448"/>
                    </a:lnTo>
                    <a:lnTo>
                      <a:pt x="200" y="452"/>
                    </a:lnTo>
                    <a:lnTo>
                      <a:pt x="200" y="452"/>
                    </a:lnTo>
                    <a:lnTo>
                      <a:pt x="200" y="454"/>
                    </a:lnTo>
                    <a:lnTo>
                      <a:pt x="200" y="454"/>
                    </a:lnTo>
                    <a:lnTo>
                      <a:pt x="198" y="454"/>
                    </a:lnTo>
                    <a:lnTo>
                      <a:pt x="198" y="454"/>
                    </a:lnTo>
                    <a:lnTo>
                      <a:pt x="198" y="454"/>
                    </a:lnTo>
                    <a:lnTo>
                      <a:pt x="198" y="456"/>
                    </a:lnTo>
                    <a:lnTo>
                      <a:pt x="198" y="456"/>
                    </a:lnTo>
                    <a:lnTo>
                      <a:pt x="198" y="458"/>
                    </a:lnTo>
                    <a:lnTo>
                      <a:pt x="198" y="458"/>
                    </a:lnTo>
                    <a:lnTo>
                      <a:pt x="200" y="458"/>
                    </a:lnTo>
                    <a:lnTo>
                      <a:pt x="200" y="462"/>
                    </a:lnTo>
                    <a:lnTo>
                      <a:pt x="200" y="464"/>
                    </a:lnTo>
                    <a:lnTo>
                      <a:pt x="202" y="464"/>
                    </a:lnTo>
                    <a:lnTo>
                      <a:pt x="206" y="466"/>
                    </a:lnTo>
                    <a:lnTo>
                      <a:pt x="206" y="468"/>
                    </a:lnTo>
                    <a:lnTo>
                      <a:pt x="208" y="468"/>
                    </a:lnTo>
                    <a:lnTo>
                      <a:pt x="208" y="468"/>
                    </a:lnTo>
                    <a:lnTo>
                      <a:pt x="208" y="470"/>
                    </a:lnTo>
                    <a:lnTo>
                      <a:pt x="208" y="470"/>
                    </a:lnTo>
                    <a:lnTo>
                      <a:pt x="210" y="470"/>
                    </a:lnTo>
                    <a:lnTo>
                      <a:pt x="210" y="470"/>
                    </a:lnTo>
                    <a:lnTo>
                      <a:pt x="212" y="470"/>
                    </a:lnTo>
                    <a:lnTo>
                      <a:pt x="212" y="470"/>
                    </a:lnTo>
                    <a:lnTo>
                      <a:pt x="214" y="468"/>
                    </a:lnTo>
                    <a:lnTo>
                      <a:pt x="214" y="468"/>
                    </a:lnTo>
                    <a:lnTo>
                      <a:pt x="216" y="468"/>
                    </a:lnTo>
                    <a:lnTo>
                      <a:pt x="218" y="468"/>
                    </a:lnTo>
                    <a:lnTo>
                      <a:pt x="220" y="470"/>
                    </a:lnTo>
                    <a:lnTo>
                      <a:pt x="224" y="472"/>
                    </a:lnTo>
                    <a:lnTo>
                      <a:pt x="224" y="474"/>
                    </a:lnTo>
                    <a:lnTo>
                      <a:pt x="224" y="474"/>
                    </a:lnTo>
                    <a:lnTo>
                      <a:pt x="226" y="476"/>
                    </a:lnTo>
                    <a:lnTo>
                      <a:pt x="226" y="476"/>
                    </a:lnTo>
                    <a:lnTo>
                      <a:pt x="226" y="476"/>
                    </a:lnTo>
                    <a:lnTo>
                      <a:pt x="226" y="478"/>
                    </a:lnTo>
                    <a:lnTo>
                      <a:pt x="226" y="478"/>
                    </a:lnTo>
                    <a:lnTo>
                      <a:pt x="226" y="478"/>
                    </a:lnTo>
                    <a:lnTo>
                      <a:pt x="228" y="480"/>
                    </a:lnTo>
                    <a:lnTo>
                      <a:pt x="228" y="480"/>
                    </a:lnTo>
                    <a:lnTo>
                      <a:pt x="228" y="480"/>
                    </a:lnTo>
                    <a:lnTo>
                      <a:pt x="228" y="482"/>
                    </a:lnTo>
                    <a:lnTo>
                      <a:pt x="228" y="482"/>
                    </a:lnTo>
                    <a:lnTo>
                      <a:pt x="230" y="484"/>
                    </a:lnTo>
                    <a:lnTo>
                      <a:pt x="230" y="484"/>
                    </a:lnTo>
                    <a:lnTo>
                      <a:pt x="230" y="486"/>
                    </a:lnTo>
                    <a:lnTo>
                      <a:pt x="230" y="486"/>
                    </a:lnTo>
                    <a:lnTo>
                      <a:pt x="230" y="488"/>
                    </a:lnTo>
                    <a:lnTo>
                      <a:pt x="230" y="488"/>
                    </a:lnTo>
                    <a:lnTo>
                      <a:pt x="230" y="488"/>
                    </a:lnTo>
                    <a:lnTo>
                      <a:pt x="228" y="490"/>
                    </a:lnTo>
                    <a:lnTo>
                      <a:pt x="228" y="490"/>
                    </a:lnTo>
                    <a:lnTo>
                      <a:pt x="228" y="490"/>
                    </a:lnTo>
                    <a:lnTo>
                      <a:pt x="230" y="492"/>
                    </a:lnTo>
                    <a:lnTo>
                      <a:pt x="230" y="494"/>
                    </a:lnTo>
                    <a:lnTo>
                      <a:pt x="232" y="494"/>
                    </a:lnTo>
                    <a:lnTo>
                      <a:pt x="232" y="494"/>
                    </a:lnTo>
                    <a:lnTo>
                      <a:pt x="232" y="496"/>
                    </a:lnTo>
                    <a:lnTo>
                      <a:pt x="232" y="496"/>
                    </a:lnTo>
                    <a:lnTo>
                      <a:pt x="232" y="496"/>
                    </a:lnTo>
                    <a:lnTo>
                      <a:pt x="234" y="498"/>
                    </a:lnTo>
                    <a:lnTo>
                      <a:pt x="234" y="498"/>
                    </a:lnTo>
                    <a:lnTo>
                      <a:pt x="234" y="498"/>
                    </a:lnTo>
                    <a:lnTo>
                      <a:pt x="234" y="500"/>
                    </a:lnTo>
                    <a:lnTo>
                      <a:pt x="234" y="502"/>
                    </a:lnTo>
                    <a:lnTo>
                      <a:pt x="234" y="502"/>
                    </a:lnTo>
                    <a:lnTo>
                      <a:pt x="234" y="504"/>
                    </a:lnTo>
                    <a:lnTo>
                      <a:pt x="234" y="504"/>
                    </a:lnTo>
                    <a:lnTo>
                      <a:pt x="234" y="506"/>
                    </a:lnTo>
                    <a:lnTo>
                      <a:pt x="234" y="506"/>
                    </a:lnTo>
                    <a:lnTo>
                      <a:pt x="236" y="506"/>
                    </a:lnTo>
                    <a:lnTo>
                      <a:pt x="236" y="508"/>
                    </a:lnTo>
                    <a:lnTo>
                      <a:pt x="238" y="508"/>
                    </a:lnTo>
                    <a:lnTo>
                      <a:pt x="238" y="508"/>
                    </a:lnTo>
                    <a:lnTo>
                      <a:pt x="238" y="510"/>
                    </a:lnTo>
                    <a:lnTo>
                      <a:pt x="240" y="510"/>
                    </a:lnTo>
                    <a:lnTo>
                      <a:pt x="240" y="510"/>
                    </a:lnTo>
                    <a:lnTo>
                      <a:pt x="242" y="512"/>
                    </a:lnTo>
                    <a:lnTo>
                      <a:pt x="244" y="512"/>
                    </a:lnTo>
                    <a:lnTo>
                      <a:pt x="244" y="512"/>
                    </a:lnTo>
                    <a:lnTo>
                      <a:pt x="246" y="514"/>
                    </a:lnTo>
                    <a:lnTo>
                      <a:pt x="246" y="516"/>
                    </a:lnTo>
                    <a:lnTo>
                      <a:pt x="246" y="516"/>
                    </a:lnTo>
                    <a:lnTo>
                      <a:pt x="248" y="514"/>
                    </a:lnTo>
                    <a:lnTo>
                      <a:pt x="248" y="514"/>
                    </a:lnTo>
                    <a:lnTo>
                      <a:pt x="248" y="514"/>
                    </a:lnTo>
                    <a:lnTo>
                      <a:pt x="248" y="510"/>
                    </a:lnTo>
                    <a:lnTo>
                      <a:pt x="248" y="510"/>
                    </a:lnTo>
                    <a:lnTo>
                      <a:pt x="248" y="508"/>
                    </a:lnTo>
                    <a:lnTo>
                      <a:pt x="252" y="504"/>
                    </a:lnTo>
                    <a:lnTo>
                      <a:pt x="256" y="502"/>
                    </a:lnTo>
                    <a:lnTo>
                      <a:pt x="256" y="502"/>
                    </a:lnTo>
                    <a:lnTo>
                      <a:pt x="256" y="502"/>
                    </a:lnTo>
                    <a:lnTo>
                      <a:pt x="258" y="502"/>
                    </a:lnTo>
                    <a:lnTo>
                      <a:pt x="260" y="502"/>
                    </a:lnTo>
                    <a:lnTo>
                      <a:pt x="270" y="504"/>
                    </a:lnTo>
                    <a:lnTo>
                      <a:pt x="272" y="504"/>
                    </a:lnTo>
                    <a:lnTo>
                      <a:pt x="272" y="504"/>
                    </a:lnTo>
                    <a:lnTo>
                      <a:pt x="272" y="504"/>
                    </a:lnTo>
                    <a:lnTo>
                      <a:pt x="274" y="504"/>
                    </a:lnTo>
                    <a:lnTo>
                      <a:pt x="276" y="504"/>
                    </a:lnTo>
                    <a:lnTo>
                      <a:pt x="276" y="504"/>
                    </a:lnTo>
                    <a:lnTo>
                      <a:pt x="278" y="506"/>
                    </a:lnTo>
                    <a:lnTo>
                      <a:pt x="278" y="506"/>
                    </a:lnTo>
                    <a:lnTo>
                      <a:pt x="280" y="506"/>
                    </a:lnTo>
                    <a:lnTo>
                      <a:pt x="280" y="506"/>
                    </a:lnTo>
                    <a:lnTo>
                      <a:pt x="282" y="506"/>
                    </a:lnTo>
                    <a:lnTo>
                      <a:pt x="282" y="504"/>
                    </a:lnTo>
                    <a:lnTo>
                      <a:pt x="284" y="502"/>
                    </a:lnTo>
                    <a:lnTo>
                      <a:pt x="284" y="500"/>
                    </a:lnTo>
                    <a:lnTo>
                      <a:pt x="286" y="498"/>
                    </a:lnTo>
                    <a:lnTo>
                      <a:pt x="286" y="498"/>
                    </a:lnTo>
                    <a:lnTo>
                      <a:pt x="288" y="496"/>
                    </a:lnTo>
                    <a:lnTo>
                      <a:pt x="290" y="496"/>
                    </a:lnTo>
                    <a:lnTo>
                      <a:pt x="290" y="496"/>
                    </a:lnTo>
                    <a:lnTo>
                      <a:pt x="292" y="494"/>
                    </a:lnTo>
                    <a:lnTo>
                      <a:pt x="292" y="494"/>
                    </a:lnTo>
                    <a:lnTo>
                      <a:pt x="292" y="494"/>
                    </a:lnTo>
                    <a:lnTo>
                      <a:pt x="294" y="496"/>
                    </a:lnTo>
                    <a:lnTo>
                      <a:pt x="294" y="496"/>
                    </a:lnTo>
                    <a:lnTo>
                      <a:pt x="296" y="496"/>
                    </a:lnTo>
                    <a:lnTo>
                      <a:pt x="300" y="496"/>
                    </a:lnTo>
                    <a:lnTo>
                      <a:pt x="302" y="496"/>
                    </a:lnTo>
                    <a:lnTo>
                      <a:pt x="304" y="498"/>
                    </a:lnTo>
                    <a:lnTo>
                      <a:pt x="304" y="498"/>
                    </a:lnTo>
                    <a:lnTo>
                      <a:pt x="312" y="496"/>
                    </a:lnTo>
                    <a:lnTo>
                      <a:pt x="312" y="496"/>
                    </a:lnTo>
                    <a:lnTo>
                      <a:pt x="314" y="496"/>
                    </a:lnTo>
                    <a:lnTo>
                      <a:pt x="314" y="496"/>
                    </a:lnTo>
                    <a:lnTo>
                      <a:pt x="316" y="496"/>
                    </a:lnTo>
                    <a:lnTo>
                      <a:pt x="320" y="496"/>
                    </a:lnTo>
                    <a:lnTo>
                      <a:pt x="322" y="496"/>
                    </a:lnTo>
                    <a:lnTo>
                      <a:pt x="322" y="496"/>
                    </a:lnTo>
                    <a:lnTo>
                      <a:pt x="322" y="496"/>
                    </a:lnTo>
                    <a:lnTo>
                      <a:pt x="324" y="498"/>
                    </a:lnTo>
                    <a:lnTo>
                      <a:pt x="324" y="498"/>
                    </a:lnTo>
                    <a:lnTo>
                      <a:pt x="324" y="498"/>
                    </a:lnTo>
                    <a:lnTo>
                      <a:pt x="324" y="500"/>
                    </a:lnTo>
                    <a:lnTo>
                      <a:pt x="326" y="500"/>
                    </a:lnTo>
                    <a:lnTo>
                      <a:pt x="328" y="498"/>
                    </a:lnTo>
                    <a:lnTo>
                      <a:pt x="330" y="498"/>
                    </a:lnTo>
                    <a:lnTo>
                      <a:pt x="330" y="498"/>
                    </a:lnTo>
                    <a:lnTo>
                      <a:pt x="332" y="498"/>
                    </a:lnTo>
                    <a:lnTo>
                      <a:pt x="334" y="494"/>
                    </a:lnTo>
                    <a:lnTo>
                      <a:pt x="336" y="494"/>
                    </a:lnTo>
                    <a:lnTo>
                      <a:pt x="344" y="494"/>
                    </a:lnTo>
                    <a:lnTo>
                      <a:pt x="344" y="494"/>
                    </a:lnTo>
                    <a:lnTo>
                      <a:pt x="348" y="496"/>
                    </a:lnTo>
                    <a:lnTo>
                      <a:pt x="348" y="496"/>
                    </a:lnTo>
                    <a:lnTo>
                      <a:pt x="348" y="498"/>
                    </a:lnTo>
                    <a:lnTo>
                      <a:pt x="350" y="498"/>
                    </a:lnTo>
                    <a:lnTo>
                      <a:pt x="350" y="496"/>
                    </a:lnTo>
                    <a:lnTo>
                      <a:pt x="352" y="496"/>
                    </a:lnTo>
                    <a:lnTo>
                      <a:pt x="352" y="496"/>
                    </a:lnTo>
                    <a:lnTo>
                      <a:pt x="352" y="496"/>
                    </a:lnTo>
                    <a:lnTo>
                      <a:pt x="352" y="496"/>
                    </a:lnTo>
                    <a:lnTo>
                      <a:pt x="350" y="494"/>
                    </a:lnTo>
                    <a:lnTo>
                      <a:pt x="350" y="494"/>
                    </a:lnTo>
                    <a:lnTo>
                      <a:pt x="348" y="494"/>
                    </a:lnTo>
                    <a:lnTo>
                      <a:pt x="348" y="494"/>
                    </a:lnTo>
                    <a:lnTo>
                      <a:pt x="348" y="494"/>
                    </a:lnTo>
                    <a:lnTo>
                      <a:pt x="348" y="492"/>
                    </a:lnTo>
                    <a:lnTo>
                      <a:pt x="348" y="492"/>
                    </a:lnTo>
                    <a:lnTo>
                      <a:pt x="348" y="492"/>
                    </a:lnTo>
                    <a:lnTo>
                      <a:pt x="348" y="490"/>
                    </a:lnTo>
                    <a:lnTo>
                      <a:pt x="348" y="490"/>
                    </a:lnTo>
                    <a:lnTo>
                      <a:pt x="348" y="490"/>
                    </a:lnTo>
                    <a:lnTo>
                      <a:pt x="348" y="488"/>
                    </a:lnTo>
                    <a:lnTo>
                      <a:pt x="348" y="486"/>
                    </a:lnTo>
                    <a:lnTo>
                      <a:pt x="350" y="486"/>
                    </a:lnTo>
                    <a:lnTo>
                      <a:pt x="350" y="486"/>
                    </a:lnTo>
                    <a:lnTo>
                      <a:pt x="352" y="486"/>
                    </a:lnTo>
                    <a:lnTo>
                      <a:pt x="352" y="484"/>
                    </a:lnTo>
                    <a:lnTo>
                      <a:pt x="352" y="484"/>
                    </a:lnTo>
                    <a:lnTo>
                      <a:pt x="352" y="484"/>
                    </a:lnTo>
                    <a:lnTo>
                      <a:pt x="352" y="482"/>
                    </a:lnTo>
                    <a:lnTo>
                      <a:pt x="352" y="482"/>
                    </a:lnTo>
                    <a:lnTo>
                      <a:pt x="352" y="480"/>
                    </a:lnTo>
                    <a:lnTo>
                      <a:pt x="352" y="480"/>
                    </a:lnTo>
                    <a:lnTo>
                      <a:pt x="352" y="480"/>
                    </a:lnTo>
                    <a:lnTo>
                      <a:pt x="352" y="478"/>
                    </a:lnTo>
                    <a:lnTo>
                      <a:pt x="352" y="478"/>
                    </a:lnTo>
                    <a:lnTo>
                      <a:pt x="354" y="478"/>
                    </a:lnTo>
                    <a:lnTo>
                      <a:pt x="354" y="478"/>
                    </a:lnTo>
                    <a:lnTo>
                      <a:pt x="356" y="478"/>
                    </a:lnTo>
                    <a:lnTo>
                      <a:pt x="356" y="476"/>
                    </a:lnTo>
                    <a:lnTo>
                      <a:pt x="356" y="476"/>
                    </a:lnTo>
                    <a:lnTo>
                      <a:pt x="358" y="476"/>
                    </a:lnTo>
                    <a:lnTo>
                      <a:pt x="358" y="474"/>
                    </a:lnTo>
                    <a:lnTo>
                      <a:pt x="358" y="474"/>
                    </a:lnTo>
                    <a:lnTo>
                      <a:pt x="360" y="474"/>
                    </a:lnTo>
                    <a:lnTo>
                      <a:pt x="362" y="476"/>
                    </a:lnTo>
                    <a:lnTo>
                      <a:pt x="364" y="476"/>
                    </a:lnTo>
                    <a:lnTo>
                      <a:pt x="364" y="478"/>
                    </a:lnTo>
                    <a:lnTo>
                      <a:pt x="366" y="484"/>
                    </a:lnTo>
                    <a:lnTo>
                      <a:pt x="368" y="486"/>
                    </a:lnTo>
                    <a:lnTo>
                      <a:pt x="368" y="486"/>
                    </a:lnTo>
                    <a:lnTo>
                      <a:pt x="368" y="486"/>
                    </a:lnTo>
                    <a:lnTo>
                      <a:pt x="370" y="486"/>
                    </a:lnTo>
                    <a:lnTo>
                      <a:pt x="370" y="486"/>
                    </a:lnTo>
                    <a:lnTo>
                      <a:pt x="370" y="488"/>
                    </a:lnTo>
                    <a:lnTo>
                      <a:pt x="370" y="488"/>
                    </a:lnTo>
                    <a:lnTo>
                      <a:pt x="370" y="490"/>
                    </a:lnTo>
                    <a:lnTo>
                      <a:pt x="370" y="492"/>
                    </a:lnTo>
                    <a:lnTo>
                      <a:pt x="370" y="492"/>
                    </a:lnTo>
                    <a:lnTo>
                      <a:pt x="370" y="492"/>
                    </a:lnTo>
                    <a:lnTo>
                      <a:pt x="372" y="492"/>
                    </a:lnTo>
                    <a:lnTo>
                      <a:pt x="372" y="494"/>
                    </a:lnTo>
                    <a:lnTo>
                      <a:pt x="374" y="496"/>
                    </a:lnTo>
                    <a:lnTo>
                      <a:pt x="376" y="498"/>
                    </a:lnTo>
                    <a:lnTo>
                      <a:pt x="378" y="500"/>
                    </a:lnTo>
                    <a:lnTo>
                      <a:pt x="380" y="502"/>
                    </a:lnTo>
                    <a:lnTo>
                      <a:pt x="382" y="502"/>
                    </a:lnTo>
                    <a:lnTo>
                      <a:pt x="382" y="448"/>
                    </a:lnTo>
                    <a:lnTo>
                      <a:pt x="918" y="448"/>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79">
                <a:extLst>
                  <a:ext uri="{FF2B5EF4-FFF2-40B4-BE49-F238E27FC236}">
                    <a16:creationId xmlns:a16="http://schemas.microsoft.com/office/drawing/2014/main" id="{7C01B445-412A-FF18-6CD4-D3E5DED74A10}"/>
                  </a:ext>
                </a:extLst>
              </p:cNvPr>
              <p:cNvSpPr>
                <a:spLocks/>
              </p:cNvSpPr>
              <p:nvPr/>
            </p:nvSpPr>
            <p:spPr bwMode="auto">
              <a:xfrm>
                <a:off x="5816600" y="2114550"/>
                <a:ext cx="403225" cy="628650"/>
              </a:xfrm>
              <a:custGeom>
                <a:avLst/>
                <a:gdLst>
                  <a:gd name="T0" fmla="*/ 44 w 254"/>
                  <a:gd name="T1" fmla="*/ 196 h 396"/>
                  <a:gd name="T2" fmla="*/ 38 w 254"/>
                  <a:gd name="T3" fmla="*/ 250 h 396"/>
                  <a:gd name="T4" fmla="*/ 34 w 254"/>
                  <a:gd name="T5" fmla="*/ 268 h 396"/>
                  <a:gd name="T6" fmla="*/ 42 w 254"/>
                  <a:gd name="T7" fmla="*/ 280 h 396"/>
                  <a:gd name="T8" fmla="*/ 42 w 254"/>
                  <a:gd name="T9" fmla="*/ 290 h 396"/>
                  <a:gd name="T10" fmla="*/ 42 w 254"/>
                  <a:gd name="T11" fmla="*/ 310 h 396"/>
                  <a:gd name="T12" fmla="*/ 38 w 254"/>
                  <a:gd name="T13" fmla="*/ 316 h 396"/>
                  <a:gd name="T14" fmla="*/ 34 w 254"/>
                  <a:gd name="T15" fmla="*/ 322 h 396"/>
                  <a:gd name="T16" fmla="*/ 34 w 254"/>
                  <a:gd name="T17" fmla="*/ 326 h 396"/>
                  <a:gd name="T18" fmla="*/ 26 w 254"/>
                  <a:gd name="T19" fmla="*/ 332 h 396"/>
                  <a:gd name="T20" fmla="*/ 24 w 254"/>
                  <a:gd name="T21" fmla="*/ 338 h 396"/>
                  <a:gd name="T22" fmla="*/ 20 w 254"/>
                  <a:gd name="T23" fmla="*/ 346 h 396"/>
                  <a:gd name="T24" fmla="*/ 18 w 254"/>
                  <a:gd name="T25" fmla="*/ 344 h 396"/>
                  <a:gd name="T26" fmla="*/ 14 w 254"/>
                  <a:gd name="T27" fmla="*/ 346 h 396"/>
                  <a:gd name="T28" fmla="*/ 10 w 254"/>
                  <a:gd name="T29" fmla="*/ 352 h 396"/>
                  <a:gd name="T30" fmla="*/ 12 w 254"/>
                  <a:gd name="T31" fmla="*/ 358 h 396"/>
                  <a:gd name="T32" fmla="*/ 10 w 254"/>
                  <a:gd name="T33" fmla="*/ 364 h 396"/>
                  <a:gd name="T34" fmla="*/ 10 w 254"/>
                  <a:gd name="T35" fmla="*/ 368 h 396"/>
                  <a:gd name="T36" fmla="*/ 6 w 254"/>
                  <a:gd name="T37" fmla="*/ 374 h 396"/>
                  <a:gd name="T38" fmla="*/ 4 w 254"/>
                  <a:gd name="T39" fmla="*/ 380 h 396"/>
                  <a:gd name="T40" fmla="*/ 4 w 254"/>
                  <a:gd name="T41" fmla="*/ 386 h 396"/>
                  <a:gd name="T42" fmla="*/ 4 w 254"/>
                  <a:gd name="T43" fmla="*/ 392 h 396"/>
                  <a:gd name="T44" fmla="*/ 4 w 254"/>
                  <a:gd name="T45" fmla="*/ 394 h 396"/>
                  <a:gd name="T46" fmla="*/ 12 w 254"/>
                  <a:gd name="T47" fmla="*/ 396 h 396"/>
                  <a:gd name="T48" fmla="*/ 18 w 254"/>
                  <a:gd name="T49" fmla="*/ 382 h 396"/>
                  <a:gd name="T50" fmla="*/ 26 w 254"/>
                  <a:gd name="T51" fmla="*/ 388 h 396"/>
                  <a:gd name="T52" fmla="*/ 34 w 254"/>
                  <a:gd name="T53" fmla="*/ 386 h 396"/>
                  <a:gd name="T54" fmla="*/ 38 w 254"/>
                  <a:gd name="T55" fmla="*/ 390 h 396"/>
                  <a:gd name="T56" fmla="*/ 38 w 254"/>
                  <a:gd name="T57" fmla="*/ 378 h 396"/>
                  <a:gd name="T58" fmla="*/ 42 w 254"/>
                  <a:gd name="T59" fmla="*/ 384 h 396"/>
                  <a:gd name="T60" fmla="*/ 58 w 254"/>
                  <a:gd name="T61" fmla="*/ 384 h 396"/>
                  <a:gd name="T62" fmla="*/ 72 w 254"/>
                  <a:gd name="T63" fmla="*/ 390 h 396"/>
                  <a:gd name="T64" fmla="*/ 76 w 254"/>
                  <a:gd name="T65" fmla="*/ 396 h 396"/>
                  <a:gd name="T66" fmla="*/ 84 w 254"/>
                  <a:gd name="T67" fmla="*/ 382 h 396"/>
                  <a:gd name="T68" fmla="*/ 98 w 254"/>
                  <a:gd name="T69" fmla="*/ 376 h 396"/>
                  <a:gd name="T70" fmla="*/ 110 w 254"/>
                  <a:gd name="T71" fmla="*/ 384 h 396"/>
                  <a:gd name="T72" fmla="*/ 116 w 254"/>
                  <a:gd name="T73" fmla="*/ 388 h 396"/>
                  <a:gd name="T74" fmla="*/ 122 w 254"/>
                  <a:gd name="T75" fmla="*/ 380 h 396"/>
                  <a:gd name="T76" fmla="*/ 128 w 254"/>
                  <a:gd name="T77" fmla="*/ 370 h 396"/>
                  <a:gd name="T78" fmla="*/ 128 w 254"/>
                  <a:gd name="T79" fmla="*/ 362 h 396"/>
                  <a:gd name="T80" fmla="*/ 134 w 254"/>
                  <a:gd name="T81" fmla="*/ 362 h 396"/>
                  <a:gd name="T82" fmla="*/ 132 w 254"/>
                  <a:gd name="T83" fmla="*/ 356 h 396"/>
                  <a:gd name="T84" fmla="*/ 140 w 254"/>
                  <a:gd name="T85" fmla="*/ 368 h 396"/>
                  <a:gd name="T86" fmla="*/ 152 w 254"/>
                  <a:gd name="T87" fmla="*/ 374 h 396"/>
                  <a:gd name="T88" fmla="*/ 160 w 254"/>
                  <a:gd name="T89" fmla="*/ 376 h 396"/>
                  <a:gd name="T90" fmla="*/ 168 w 254"/>
                  <a:gd name="T91" fmla="*/ 360 h 396"/>
                  <a:gd name="T92" fmla="*/ 174 w 254"/>
                  <a:gd name="T93" fmla="*/ 348 h 396"/>
                  <a:gd name="T94" fmla="*/ 178 w 254"/>
                  <a:gd name="T95" fmla="*/ 350 h 396"/>
                  <a:gd name="T96" fmla="*/ 190 w 254"/>
                  <a:gd name="T97" fmla="*/ 334 h 396"/>
                  <a:gd name="T98" fmla="*/ 200 w 254"/>
                  <a:gd name="T99" fmla="*/ 326 h 396"/>
                  <a:gd name="T100" fmla="*/ 204 w 254"/>
                  <a:gd name="T101" fmla="*/ 308 h 396"/>
                  <a:gd name="T102" fmla="*/ 220 w 254"/>
                  <a:gd name="T103" fmla="*/ 304 h 396"/>
                  <a:gd name="T104" fmla="*/ 246 w 254"/>
                  <a:gd name="T105" fmla="*/ 298 h 396"/>
                  <a:gd name="T106" fmla="*/ 254 w 254"/>
                  <a:gd name="T107" fmla="*/ 290 h 396"/>
                  <a:gd name="T108" fmla="*/ 248 w 254"/>
                  <a:gd name="T109" fmla="*/ 284 h 396"/>
                  <a:gd name="T110" fmla="*/ 248 w 254"/>
                  <a:gd name="T111" fmla="*/ 272 h 396"/>
                  <a:gd name="T112" fmla="*/ 252 w 254"/>
                  <a:gd name="T113" fmla="*/ 204 h 396"/>
                  <a:gd name="T114" fmla="*/ 252 w 254"/>
                  <a:gd name="T115" fmla="*/ 106 h 396"/>
                  <a:gd name="T116" fmla="*/ 254 w 254"/>
                  <a:gd name="T117" fmla="*/ 8 h 396"/>
                  <a:gd name="T118" fmla="*/ 46 w 254"/>
                  <a:gd name="T119" fmla="*/ 5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396">
                    <a:moveTo>
                      <a:pt x="46" y="50"/>
                    </a:moveTo>
                    <a:lnTo>
                      <a:pt x="44" y="64"/>
                    </a:lnTo>
                    <a:lnTo>
                      <a:pt x="44" y="108"/>
                    </a:lnTo>
                    <a:lnTo>
                      <a:pt x="44" y="122"/>
                    </a:lnTo>
                    <a:lnTo>
                      <a:pt x="44" y="180"/>
                    </a:lnTo>
                    <a:lnTo>
                      <a:pt x="44" y="196"/>
                    </a:lnTo>
                    <a:lnTo>
                      <a:pt x="44" y="242"/>
                    </a:lnTo>
                    <a:lnTo>
                      <a:pt x="44" y="242"/>
                    </a:lnTo>
                    <a:lnTo>
                      <a:pt x="40" y="244"/>
                    </a:lnTo>
                    <a:lnTo>
                      <a:pt x="38" y="246"/>
                    </a:lnTo>
                    <a:lnTo>
                      <a:pt x="38" y="248"/>
                    </a:lnTo>
                    <a:lnTo>
                      <a:pt x="38" y="250"/>
                    </a:lnTo>
                    <a:lnTo>
                      <a:pt x="40" y="254"/>
                    </a:lnTo>
                    <a:lnTo>
                      <a:pt x="40" y="258"/>
                    </a:lnTo>
                    <a:lnTo>
                      <a:pt x="34" y="262"/>
                    </a:lnTo>
                    <a:lnTo>
                      <a:pt x="34" y="266"/>
                    </a:lnTo>
                    <a:lnTo>
                      <a:pt x="34" y="268"/>
                    </a:lnTo>
                    <a:lnTo>
                      <a:pt x="34" y="268"/>
                    </a:lnTo>
                    <a:lnTo>
                      <a:pt x="36" y="268"/>
                    </a:lnTo>
                    <a:lnTo>
                      <a:pt x="38" y="270"/>
                    </a:lnTo>
                    <a:lnTo>
                      <a:pt x="40" y="272"/>
                    </a:lnTo>
                    <a:lnTo>
                      <a:pt x="40" y="276"/>
                    </a:lnTo>
                    <a:lnTo>
                      <a:pt x="40" y="278"/>
                    </a:lnTo>
                    <a:lnTo>
                      <a:pt x="42" y="280"/>
                    </a:lnTo>
                    <a:lnTo>
                      <a:pt x="44" y="280"/>
                    </a:lnTo>
                    <a:lnTo>
                      <a:pt x="44" y="282"/>
                    </a:lnTo>
                    <a:lnTo>
                      <a:pt x="44" y="286"/>
                    </a:lnTo>
                    <a:lnTo>
                      <a:pt x="44" y="288"/>
                    </a:lnTo>
                    <a:lnTo>
                      <a:pt x="42" y="288"/>
                    </a:lnTo>
                    <a:lnTo>
                      <a:pt x="42" y="290"/>
                    </a:lnTo>
                    <a:lnTo>
                      <a:pt x="44" y="294"/>
                    </a:lnTo>
                    <a:lnTo>
                      <a:pt x="44" y="298"/>
                    </a:lnTo>
                    <a:lnTo>
                      <a:pt x="46" y="302"/>
                    </a:lnTo>
                    <a:lnTo>
                      <a:pt x="44" y="308"/>
                    </a:lnTo>
                    <a:lnTo>
                      <a:pt x="44" y="310"/>
                    </a:lnTo>
                    <a:lnTo>
                      <a:pt x="42" y="310"/>
                    </a:lnTo>
                    <a:lnTo>
                      <a:pt x="40" y="310"/>
                    </a:lnTo>
                    <a:lnTo>
                      <a:pt x="40" y="310"/>
                    </a:lnTo>
                    <a:lnTo>
                      <a:pt x="38" y="312"/>
                    </a:lnTo>
                    <a:lnTo>
                      <a:pt x="38" y="314"/>
                    </a:lnTo>
                    <a:lnTo>
                      <a:pt x="38" y="316"/>
                    </a:lnTo>
                    <a:lnTo>
                      <a:pt x="38" y="316"/>
                    </a:lnTo>
                    <a:lnTo>
                      <a:pt x="36" y="318"/>
                    </a:lnTo>
                    <a:lnTo>
                      <a:pt x="38" y="318"/>
                    </a:lnTo>
                    <a:lnTo>
                      <a:pt x="36" y="318"/>
                    </a:lnTo>
                    <a:lnTo>
                      <a:pt x="36" y="318"/>
                    </a:lnTo>
                    <a:lnTo>
                      <a:pt x="34" y="320"/>
                    </a:lnTo>
                    <a:lnTo>
                      <a:pt x="34" y="322"/>
                    </a:lnTo>
                    <a:lnTo>
                      <a:pt x="34" y="324"/>
                    </a:lnTo>
                    <a:lnTo>
                      <a:pt x="36" y="324"/>
                    </a:lnTo>
                    <a:lnTo>
                      <a:pt x="36" y="326"/>
                    </a:lnTo>
                    <a:lnTo>
                      <a:pt x="36" y="328"/>
                    </a:lnTo>
                    <a:lnTo>
                      <a:pt x="34" y="326"/>
                    </a:lnTo>
                    <a:lnTo>
                      <a:pt x="34" y="326"/>
                    </a:lnTo>
                    <a:lnTo>
                      <a:pt x="34" y="328"/>
                    </a:lnTo>
                    <a:lnTo>
                      <a:pt x="32" y="328"/>
                    </a:lnTo>
                    <a:lnTo>
                      <a:pt x="32" y="328"/>
                    </a:lnTo>
                    <a:lnTo>
                      <a:pt x="28" y="330"/>
                    </a:lnTo>
                    <a:lnTo>
                      <a:pt x="26" y="330"/>
                    </a:lnTo>
                    <a:lnTo>
                      <a:pt x="26" y="332"/>
                    </a:lnTo>
                    <a:lnTo>
                      <a:pt x="28" y="332"/>
                    </a:lnTo>
                    <a:lnTo>
                      <a:pt x="28" y="334"/>
                    </a:lnTo>
                    <a:lnTo>
                      <a:pt x="26" y="336"/>
                    </a:lnTo>
                    <a:lnTo>
                      <a:pt x="26" y="338"/>
                    </a:lnTo>
                    <a:lnTo>
                      <a:pt x="24" y="338"/>
                    </a:lnTo>
                    <a:lnTo>
                      <a:pt x="24" y="338"/>
                    </a:lnTo>
                    <a:lnTo>
                      <a:pt x="22" y="340"/>
                    </a:lnTo>
                    <a:lnTo>
                      <a:pt x="22" y="340"/>
                    </a:lnTo>
                    <a:lnTo>
                      <a:pt x="22" y="342"/>
                    </a:lnTo>
                    <a:lnTo>
                      <a:pt x="20" y="344"/>
                    </a:lnTo>
                    <a:lnTo>
                      <a:pt x="20" y="344"/>
                    </a:lnTo>
                    <a:lnTo>
                      <a:pt x="20" y="346"/>
                    </a:lnTo>
                    <a:lnTo>
                      <a:pt x="20" y="348"/>
                    </a:lnTo>
                    <a:lnTo>
                      <a:pt x="20" y="348"/>
                    </a:lnTo>
                    <a:lnTo>
                      <a:pt x="18" y="348"/>
                    </a:lnTo>
                    <a:lnTo>
                      <a:pt x="18" y="346"/>
                    </a:lnTo>
                    <a:lnTo>
                      <a:pt x="18" y="346"/>
                    </a:lnTo>
                    <a:lnTo>
                      <a:pt x="18" y="344"/>
                    </a:lnTo>
                    <a:lnTo>
                      <a:pt x="18" y="346"/>
                    </a:lnTo>
                    <a:lnTo>
                      <a:pt x="16" y="346"/>
                    </a:lnTo>
                    <a:lnTo>
                      <a:pt x="16" y="348"/>
                    </a:lnTo>
                    <a:lnTo>
                      <a:pt x="16" y="348"/>
                    </a:lnTo>
                    <a:lnTo>
                      <a:pt x="14" y="346"/>
                    </a:lnTo>
                    <a:lnTo>
                      <a:pt x="14" y="346"/>
                    </a:lnTo>
                    <a:lnTo>
                      <a:pt x="12" y="346"/>
                    </a:lnTo>
                    <a:lnTo>
                      <a:pt x="12" y="348"/>
                    </a:lnTo>
                    <a:lnTo>
                      <a:pt x="10" y="352"/>
                    </a:lnTo>
                    <a:lnTo>
                      <a:pt x="10" y="352"/>
                    </a:lnTo>
                    <a:lnTo>
                      <a:pt x="10" y="352"/>
                    </a:lnTo>
                    <a:lnTo>
                      <a:pt x="10" y="352"/>
                    </a:lnTo>
                    <a:lnTo>
                      <a:pt x="8" y="354"/>
                    </a:lnTo>
                    <a:lnTo>
                      <a:pt x="10" y="356"/>
                    </a:lnTo>
                    <a:lnTo>
                      <a:pt x="10" y="356"/>
                    </a:lnTo>
                    <a:lnTo>
                      <a:pt x="10" y="356"/>
                    </a:lnTo>
                    <a:lnTo>
                      <a:pt x="10" y="358"/>
                    </a:lnTo>
                    <a:lnTo>
                      <a:pt x="12" y="358"/>
                    </a:lnTo>
                    <a:lnTo>
                      <a:pt x="12" y="360"/>
                    </a:lnTo>
                    <a:lnTo>
                      <a:pt x="14" y="360"/>
                    </a:lnTo>
                    <a:lnTo>
                      <a:pt x="12" y="362"/>
                    </a:lnTo>
                    <a:lnTo>
                      <a:pt x="12" y="362"/>
                    </a:lnTo>
                    <a:lnTo>
                      <a:pt x="10" y="362"/>
                    </a:lnTo>
                    <a:lnTo>
                      <a:pt x="10" y="364"/>
                    </a:lnTo>
                    <a:lnTo>
                      <a:pt x="8" y="364"/>
                    </a:lnTo>
                    <a:lnTo>
                      <a:pt x="6" y="366"/>
                    </a:lnTo>
                    <a:lnTo>
                      <a:pt x="8" y="366"/>
                    </a:lnTo>
                    <a:lnTo>
                      <a:pt x="10" y="366"/>
                    </a:lnTo>
                    <a:lnTo>
                      <a:pt x="10" y="368"/>
                    </a:lnTo>
                    <a:lnTo>
                      <a:pt x="10" y="368"/>
                    </a:lnTo>
                    <a:lnTo>
                      <a:pt x="8" y="370"/>
                    </a:lnTo>
                    <a:lnTo>
                      <a:pt x="8" y="370"/>
                    </a:lnTo>
                    <a:lnTo>
                      <a:pt x="6" y="370"/>
                    </a:lnTo>
                    <a:lnTo>
                      <a:pt x="6" y="370"/>
                    </a:lnTo>
                    <a:lnTo>
                      <a:pt x="6" y="374"/>
                    </a:lnTo>
                    <a:lnTo>
                      <a:pt x="6" y="374"/>
                    </a:lnTo>
                    <a:lnTo>
                      <a:pt x="6" y="376"/>
                    </a:lnTo>
                    <a:lnTo>
                      <a:pt x="6" y="376"/>
                    </a:lnTo>
                    <a:lnTo>
                      <a:pt x="6" y="378"/>
                    </a:lnTo>
                    <a:lnTo>
                      <a:pt x="6" y="378"/>
                    </a:lnTo>
                    <a:lnTo>
                      <a:pt x="4" y="380"/>
                    </a:lnTo>
                    <a:lnTo>
                      <a:pt x="4" y="380"/>
                    </a:lnTo>
                    <a:lnTo>
                      <a:pt x="6" y="382"/>
                    </a:lnTo>
                    <a:lnTo>
                      <a:pt x="6" y="384"/>
                    </a:lnTo>
                    <a:lnTo>
                      <a:pt x="6" y="384"/>
                    </a:lnTo>
                    <a:lnTo>
                      <a:pt x="6" y="386"/>
                    </a:lnTo>
                    <a:lnTo>
                      <a:pt x="4" y="386"/>
                    </a:lnTo>
                    <a:lnTo>
                      <a:pt x="4" y="386"/>
                    </a:lnTo>
                    <a:lnTo>
                      <a:pt x="0" y="386"/>
                    </a:lnTo>
                    <a:lnTo>
                      <a:pt x="2" y="388"/>
                    </a:lnTo>
                    <a:lnTo>
                      <a:pt x="6" y="390"/>
                    </a:lnTo>
                    <a:lnTo>
                      <a:pt x="6" y="392"/>
                    </a:lnTo>
                    <a:lnTo>
                      <a:pt x="4" y="392"/>
                    </a:lnTo>
                    <a:lnTo>
                      <a:pt x="4" y="392"/>
                    </a:lnTo>
                    <a:lnTo>
                      <a:pt x="2" y="392"/>
                    </a:lnTo>
                    <a:lnTo>
                      <a:pt x="2" y="392"/>
                    </a:lnTo>
                    <a:lnTo>
                      <a:pt x="2" y="392"/>
                    </a:lnTo>
                    <a:lnTo>
                      <a:pt x="2" y="394"/>
                    </a:lnTo>
                    <a:lnTo>
                      <a:pt x="2" y="394"/>
                    </a:lnTo>
                    <a:lnTo>
                      <a:pt x="4" y="394"/>
                    </a:lnTo>
                    <a:lnTo>
                      <a:pt x="6" y="394"/>
                    </a:lnTo>
                    <a:lnTo>
                      <a:pt x="6" y="394"/>
                    </a:lnTo>
                    <a:lnTo>
                      <a:pt x="8" y="394"/>
                    </a:lnTo>
                    <a:lnTo>
                      <a:pt x="10" y="396"/>
                    </a:lnTo>
                    <a:lnTo>
                      <a:pt x="12" y="396"/>
                    </a:lnTo>
                    <a:lnTo>
                      <a:pt x="12" y="396"/>
                    </a:lnTo>
                    <a:lnTo>
                      <a:pt x="16" y="392"/>
                    </a:lnTo>
                    <a:lnTo>
                      <a:pt x="14" y="386"/>
                    </a:lnTo>
                    <a:lnTo>
                      <a:pt x="14" y="386"/>
                    </a:lnTo>
                    <a:lnTo>
                      <a:pt x="14" y="384"/>
                    </a:lnTo>
                    <a:lnTo>
                      <a:pt x="16" y="382"/>
                    </a:lnTo>
                    <a:lnTo>
                      <a:pt x="18" y="382"/>
                    </a:lnTo>
                    <a:lnTo>
                      <a:pt x="18" y="384"/>
                    </a:lnTo>
                    <a:lnTo>
                      <a:pt x="20" y="386"/>
                    </a:lnTo>
                    <a:lnTo>
                      <a:pt x="20" y="386"/>
                    </a:lnTo>
                    <a:lnTo>
                      <a:pt x="22" y="388"/>
                    </a:lnTo>
                    <a:lnTo>
                      <a:pt x="24" y="388"/>
                    </a:lnTo>
                    <a:lnTo>
                      <a:pt x="26" y="388"/>
                    </a:lnTo>
                    <a:lnTo>
                      <a:pt x="28" y="386"/>
                    </a:lnTo>
                    <a:lnTo>
                      <a:pt x="30" y="386"/>
                    </a:lnTo>
                    <a:lnTo>
                      <a:pt x="30" y="386"/>
                    </a:lnTo>
                    <a:lnTo>
                      <a:pt x="32" y="384"/>
                    </a:lnTo>
                    <a:lnTo>
                      <a:pt x="32" y="384"/>
                    </a:lnTo>
                    <a:lnTo>
                      <a:pt x="34" y="386"/>
                    </a:lnTo>
                    <a:lnTo>
                      <a:pt x="34" y="386"/>
                    </a:lnTo>
                    <a:lnTo>
                      <a:pt x="32" y="390"/>
                    </a:lnTo>
                    <a:lnTo>
                      <a:pt x="34" y="392"/>
                    </a:lnTo>
                    <a:lnTo>
                      <a:pt x="34" y="392"/>
                    </a:lnTo>
                    <a:lnTo>
                      <a:pt x="38" y="392"/>
                    </a:lnTo>
                    <a:lnTo>
                      <a:pt x="38" y="390"/>
                    </a:lnTo>
                    <a:lnTo>
                      <a:pt x="40" y="386"/>
                    </a:lnTo>
                    <a:lnTo>
                      <a:pt x="40" y="384"/>
                    </a:lnTo>
                    <a:lnTo>
                      <a:pt x="38" y="382"/>
                    </a:lnTo>
                    <a:lnTo>
                      <a:pt x="38" y="380"/>
                    </a:lnTo>
                    <a:lnTo>
                      <a:pt x="38" y="378"/>
                    </a:lnTo>
                    <a:lnTo>
                      <a:pt x="38" y="378"/>
                    </a:lnTo>
                    <a:lnTo>
                      <a:pt x="40" y="378"/>
                    </a:lnTo>
                    <a:lnTo>
                      <a:pt x="40" y="378"/>
                    </a:lnTo>
                    <a:lnTo>
                      <a:pt x="40" y="378"/>
                    </a:lnTo>
                    <a:lnTo>
                      <a:pt x="40" y="380"/>
                    </a:lnTo>
                    <a:lnTo>
                      <a:pt x="40" y="382"/>
                    </a:lnTo>
                    <a:lnTo>
                      <a:pt x="42" y="384"/>
                    </a:lnTo>
                    <a:lnTo>
                      <a:pt x="46" y="384"/>
                    </a:lnTo>
                    <a:lnTo>
                      <a:pt x="50" y="382"/>
                    </a:lnTo>
                    <a:lnTo>
                      <a:pt x="52" y="380"/>
                    </a:lnTo>
                    <a:lnTo>
                      <a:pt x="54" y="382"/>
                    </a:lnTo>
                    <a:lnTo>
                      <a:pt x="56" y="382"/>
                    </a:lnTo>
                    <a:lnTo>
                      <a:pt x="58" y="384"/>
                    </a:lnTo>
                    <a:lnTo>
                      <a:pt x="60" y="386"/>
                    </a:lnTo>
                    <a:lnTo>
                      <a:pt x="66" y="388"/>
                    </a:lnTo>
                    <a:lnTo>
                      <a:pt x="68" y="390"/>
                    </a:lnTo>
                    <a:lnTo>
                      <a:pt x="70" y="390"/>
                    </a:lnTo>
                    <a:lnTo>
                      <a:pt x="70" y="390"/>
                    </a:lnTo>
                    <a:lnTo>
                      <a:pt x="72" y="390"/>
                    </a:lnTo>
                    <a:lnTo>
                      <a:pt x="72" y="390"/>
                    </a:lnTo>
                    <a:lnTo>
                      <a:pt x="72" y="392"/>
                    </a:lnTo>
                    <a:lnTo>
                      <a:pt x="72" y="392"/>
                    </a:lnTo>
                    <a:lnTo>
                      <a:pt x="74" y="394"/>
                    </a:lnTo>
                    <a:lnTo>
                      <a:pt x="74" y="396"/>
                    </a:lnTo>
                    <a:lnTo>
                      <a:pt x="76" y="396"/>
                    </a:lnTo>
                    <a:lnTo>
                      <a:pt x="78" y="394"/>
                    </a:lnTo>
                    <a:lnTo>
                      <a:pt x="80" y="392"/>
                    </a:lnTo>
                    <a:lnTo>
                      <a:pt x="82" y="386"/>
                    </a:lnTo>
                    <a:lnTo>
                      <a:pt x="82" y="384"/>
                    </a:lnTo>
                    <a:lnTo>
                      <a:pt x="84" y="384"/>
                    </a:lnTo>
                    <a:lnTo>
                      <a:pt x="84" y="382"/>
                    </a:lnTo>
                    <a:lnTo>
                      <a:pt x="86" y="382"/>
                    </a:lnTo>
                    <a:lnTo>
                      <a:pt x="90" y="382"/>
                    </a:lnTo>
                    <a:lnTo>
                      <a:pt x="92" y="382"/>
                    </a:lnTo>
                    <a:lnTo>
                      <a:pt x="94" y="380"/>
                    </a:lnTo>
                    <a:lnTo>
                      <a:pt x="96" y="378"/>
                    </a:lnTo>
                    <a:lnTo>
                      <a:pt x="98" y="376"/>
                    </a:lnTo>
                    <a:lnTo>
                      <a:pt x="100" y="378"/>
                    </a:lnTo>
                    <a:lnTo>
                      <a:pt x="100" y="380"/>
                    </a:lnTo>
                    <a:lnTo>
                      <a:pt x="102" y="384"/>
                    </a:lnTo>
                    <a:lnTo>
                      <a:pt x="104" y="384"/>
                    </a:lnTo>
                    <a:lnTo>
                      <a:pt x="108" y="386"/>
                    </a:lnTo>
                    <a:lnTo>
                      <a:pt x="110" y="384"/>
                    </a:lnTo>
                    <a:lnTo>
                      <a:pt x="112" y="386"/>
                    </a:lnTo>
                    <a:lnTo>
                      <a:pt x="112" y="388"/>
                    </a:lnTo>
                    <a:lnTo>
                      <a:pt x="110" y="388"/>
                    </a:lnTo>
                    <a:lnTo>
                      <a:pt x="112" y="390"/>
                    </a:lnTo>
                    <a:lnTo>
                      <a:pt x="114" y="390"/>
                    </a:lnTo>
                    <a:lnTo>
                      <a:pt x="116" y="388"/>
                    </a:lnTo>
                    <a:lnTo>
                      <a:pt x="116" y="386"/>
                    </a:lnTo>
                    <a:lnTo>
                      <a:pt x="116" y="384"/>
                    </a:lnTo>
                    <a:lnTo>
                      <a:pt x="116" y="384"/>
                    </a:lnTo>
                    <a:lnTo>
                      <a:pt x="120" y="382"/>
                    </a:lnTo>
                    <a:lnTo>
                      <a:pt x="122" y="382"/>
                    </a:lnTo>
                    <a:lnTo>
                      <a:pt x="122" y="380"/>
                    </a:lnTo>
                    <a:lnTo>
                      <a:pt x="122" y="374"/>
                    </a:lnTo>
                    <a:lnTo>
                      <a:pt x="122" y="372"/>
                    </a:lnTo>
                    <a:lnTo>
                      <a:pt x="122" y="370"/>
                    </a:lnTo>
                    <a:lnTo>
                      <a:pt x="124" y="370"/>
                    </a:lnTo>
                    <a:lnTo>
                      <a:pt x="126" y="370"/>
                    </a:lnTo>
                    <a:lnTo>
                      <a:pt x="128" y="370"/>
                    </a:lnTo>
                    <a:lnTo>
                      <a:pt x="128" y="366"/>
                    </a:lnTo>
                    <a:lnTo>
                      <a:pt x="128" y="366"/>
                    </a:lnTo>
                    <a:lnTo>
                      <a:pt x="126" y="364"/>
                    </a:lnTo>
                    <a:lnTo>
                      <a:pt x="126" y="364"/>
                    </a:lnTo>
                    <a:lnTo>
                      <a:pt x="126" y="362"/>
                    </a:lnTo>
                    <a:lnTo>
                      <a:pt x="128" y="362"/>
                    </a:lnTo>
                    <a:lnTo>
                      <a:pt x="128" y="362"/>
                    </a:lnTo>
                    <a:lnTo>
                      <a:pt x="128" y="364"/>
                    </a:lnTo>
                    <a:lnTo>
                      <a:pt x="128" y="364"/>
                    </a:lnTo>
                    <a:lnTo>
                      <a:pt x="130" y="364"/>
                    </a:lnTo>
                    <a:lnTo>
                      <a:pt x="132" y="364"/>
                    </a:lnTo>
                    <a:lnTo>
                      <a:pt x="134" y="362"/>
                    </a:lnTo>
                    <a:lnTo>
                      <a:pt x="136" y="362"/>
                    </a:lnTo>
                    <a:lnTo>
                      <a:pt x="136" y="360"/>
                    </a:lnTo>
                    <a:lnTo>
                      <a:pt x="134" y="360"/>
                    </a:lnTo>
                    <a:lnTo>
                      <a:pt x="132" y="360"/>
                    </a:lnTo>
                    <a:lnTo>
                      <a:pt x="132" y="358"/>
                    </a:lnTo>
                    <a:lnTo>
                      <a:pt x="132" y="356"/>
                    </a:lnTo>
                    <a:lnTo>
                      <a:pt x="134" y="356"/>
                    </a:lnTo>
                    <a:lnTo>
                      <a:pt x="136" y="358"/>
                    </a:lnTo>
                    <a:lnTo>
                      <a:pt x="140" y="360"/>
                    </a:lnTo>
                    <a:lnTo>
                      <a:pt x="140" y="362"/>
                    </a:lnTo>
                    <a:lnTo>
                      <a:pt x="140" y="366"/>
                    </a:lnTo>
                    <a:lnTo>
                      <a:pt x="140" y="368"/>
                    </a:lnTo>
                    <a:lnTo>
                      <a:pt x="140" y="368"/>
                    </a:lnTo>
                    <a:lnTo>
                      <a:pt x="142" y="370"/>
                    </a:lnTo>
                    <a:lnTo>
                      <a:pt x="144" y="372"/>
                    </a:lnTo>
                    <a:lnTo>
                      <a:pt x="146" y="372"/>
                    </a:lnTo>
                    <a:lnTo>
                      <a:pt x="148" y="374"/>
                    </a:lnTo>
                    <a:lnTo>
                      <a:pt x="152" y="374"/>
                    </a:lnTo>
                    <a:lnTo>
                      <a:pt x="152" y="374"/>
                    </a:lnTo>
                    <a:lnTo>
                      <a:pt x="156" y="378"/>
                    </a:lnTo>
                    <a:lnTo>
                      <a:pt x="158" y="378"/>
                    </a:lnTo>
                    <a:lnTo>
                      <a:pt x="158" y="378"/>
                    </a:lnTo>
                    <a:lnTo>
                      <a:pt x="160" y="376"/>
                    </a:lnTo>
                    <a:lnTo>
                      <a:pt x="160" y="376"/>
                    </a:lnTo>
                    <a:lnTo>
                      <a:pt x="164" y="374"/>
                    </a:lnTo>
                    <a:lnTo>
                      <a:pt x="166" y="374"/>
                    </a:lnTo>
                    <a:lnTo>
                      <a:pt x="166" y="374"/>
                    </a:lnTo>
                    <a:lnTo>
                      <a:pt x="168" y="372"/>
                    </a:lnTo>
                    <a:lnTo>
                      <a:pt x="168" y="370"/>
                    </a:lnTo>
                    <a:lnTo>
                      <a:pt x="168" y="360"/>
                    </a:lnTo>
                    <a:lnTo>
                      <a:pt x="168" y="358"/>
                    </a:lnTo>
                    <a:lnTo>
                      <a:pt x="170" y="356"/>
                    </a:lnTo>
                    <a:lnTo>
                      <a:pt x="170" y="354"/>
                    </a:lnTo>
                    <a:lnTo>
                      <a:pt x="172" y="354"/>
                    </a:lnTo>
                    <a:lnTo>
                      <a:pt x="172" y="352"/>
                    </a:lnTo>
                    <a:lnTo>
                      <a:pt x="174" y="348"/>
                    </a:lnTo>
                    <a:lnTo>
                      <a:pt x="176" y="348"/>
                    </a:lnTo>
                    <a:lnTo>
                      <a:pt x="176" y="348"/>
                    </a:lnTo>
                    <a:lnTo>
                      <a:pt x="178" y="348"/>
                    </a:lnTo>
                    <a:lnTo>
                      <a:pt x="178" y="348"/>
                    </a:lnTo>
                    <a:lnTo>
                      <a:pt x="178" y="348"/>
                    </a:lnTo>
                    <a:lnTo>
                      <a:pt x="178" y="350"/>
                    </a:lnTo>
                    <a:lnTo>
                      <a:pt x="180" y="350"/>
                    </a:lnTo>
                    <a:lnTo>
                      <a:pt x="182" y="348"/>
                    </a:lnTo>
                    <a:lnTo>
                      <a:pt x="184" y="348"/>
                    </a:lnTo>
                    <a:lnTo>
                      <a:pt x="186" y="346"/>
                    </a:lnTo>
                    <a:lnTo>
                      <a:pt x="188" y="342"/>
                    </a:lnTo>
                    <a:lnTo>
                      <a:pt x="190" y="334"/>
                    </a:lnTo>
                    <a:lnTo>
                      <a:pt x="192" y="330"/>
                    </a:lnTo>
                    <a:lnTo>
                      <a:pt x="194" y="330"/>
                    </a:lnTo>
                    <a:lnTo>
                      <a:pt x="198" y="330"/>
                    </a:lnTo>
                    <a:lnTo>
                      <a:pt x="198" y="330"/>
                    </a:lnTo>
                    <a:lnTo>
                      <a:pt x="200" y="328"/>
                    </a:lnTo>
                    <a:lnTo>
                      <a:pt x="200" y="326"/>
                    </a:lnTo>
                    <a:lnTo>
                      <a:pt x="204" y="324"/>
                    </a:lnTo>
                    <a:lnTo>
                      <a:pt x="206" y="322"/>
                    </a:lnTo>
                    <a:lnTo>
                      <a:pt x="206" y="320"/>
                    </a:lnTo>
                    <a:lnTo>
                      <a:pt x="204" y="316"/>
                    </a:lnTo>
                    <a:lnTo>
                      <a:pt x="204" y="310"/>
                    </a:lnTo>
                    <a:lnTo>
                      <a:pt x="204" y="308"/>
                    </a:lnTo>
                    <a:lnTo>
                      <a:pt x="204" y="306"/>
                    </a:lnTo>
                    <a:lnTo>
                      <a:pt x="204" y="304"/>
                    </a:lnTo>
                    <a:lnTo>
                      <a:pt x="204" y="304"/>
                    </a:lnTo>
                    <a:lnTo>
                      <a:pt x="214" y="304"/>
                    </a:lnTo>
                    <a:lnTo>
                      <a:pt x="218" y="304"/>
                    </a:lnTo>
                    <a:lnTo>
                      <a:pt x="220" y="304"/>
                    </a:lnTo>
                    <a:lnTo>
                      <a:pt x="222" y="308"/>
                    </a:lnTo>
                    <a:lnTo>
                      <a:pt x="224" y="308"/>
                    </a:lnTo>
                    <a:lnTo>
                      <a:pt x="226" y="308"/>
                    </a:lnTo>
                    <a:lnTo>
                      <a:pt x="238" y="300"/>
                    </a:lnTo>
                    <a:lnTo>
                      <a:pt x="242" y="298"/>
                    </a:lnTo>
                    <a:lnTo>
                      <a:pt x="246" y="298"/>
                    </a:lnTo>
                    <a:lnTo>
                      <a:pt x="252" y="298"/>
                    </a:lnTo>
                    <a:lnTo>
                      <a:pt x="252" y="298"/>
                    </a:lnTo>
                    <a:lnTo>
                      <a:pt x="252" y="294"/>
                    </a:lnTo>
                    <a:lnTo>
                      <a:pt x="252" y="294"/>
                    </a:lnTo>
                    <a:lnTo>
                      <a:pt x="254" y="292"/>
                    </a:lnTo>
                    <a:lnTo>
                      <a:pt x="254" y="290"/>
                    </a:lnTo>
                    <a:lnTo>
                      <a:pt x="254" y="288"/>
                    </a:lnTo>
                    <a:lnTo>
                      <a:pt x="252" y="288"/>
                    </a:lnTo>
                    <a:lnTo>
                      <a:pt x="250" y="288"/>
                    </a:lnTo>
                    <a:lnTo>
                      <a:pt x="248" y="288"/>
                    </a:lnTo>
                    <a:lnTo>
                      <a:pt x="248" y="286"/>
                    </a:lnTo>
                    <a:lnTo>
                      <a:pt x="248" y="284"/>
                    </a:lnTo>
                    <a:lnTo>
                      <a:pt x="250" y="282"/>
                    </a:lnTo>
                    <a:lnTo>
                      <a:pt x="252" y="280"/>
                    </a:lnTo>
                    <a:lnTo>
                      <a:pt x="250" y="278"/>
                    </a:lnTo>
                    <a:lnTo>
                      <a:pt x="250" y="278"/>
                    </a:lnTo>
                    <a:lnTo>
                      <a:pt x="248" y="276"/>
                    </a:lnTo>
                    <a:lnTo>
                      <a:pt x="248" y="272"/>
                    </a:lnTo>
                    <a:lnTo>
                      <a:pt x="250" y="270"/>
                    </a:lnTo>
                    <a:lnTo>
                      <a:pt x="252" y="268"/>
                    </a:lnTo>
                    <a:lnTo>
                      <a:pt x="252" y="260"/>
                    </a:lnTo>
                    <a:lnTo>
                      <a:pt x="252" y="236"/>
                    </a:lnTo>
                    <a:lnTo>
                      <a:pt x="252" y="228"/>
                    </a:lnTo>
                    <a:lnTo>
                      <a:pt x="252" y="204"/>
                    </a:lnTo>
                    <a:lnTo>
                      <a:pt x="252" y="196"/>
                    </a:lnTo>
                    <a:lnTo>
                      <a:pt x="252" y="172"/>
                    </a:lnTo>
                    <a:lnTo>
                      <a:pt x="252" y="164"/>
                    </a:lnTo>
                    <a:lnTo>
                      <a:pt x="252" y="140"/>
                    </a:lnTo>
                    <a:lnTo>
                      <a:pt x="252" y="130"/>
                    </a:lnTo>
                    <a:lnTo>
                      <a:pt x="252" y="106"/>
                    </a:lnTo>
                    <a:lnTo>
                      <a:pt x="252" y="98"/>
                    </a:lnTo>
                    <a:lnTo>
                      <a:pt x="252" y="74"/>
                    </a:lnTo>
                    <a:lnTo>
                      <a:pt x="254" y="66"/>
                    </a:lnTo>
                    <a:lnTo>
                      <a:pt x="254" y="32"/>
                    </a:lnTo>
                    <a:lnTo>
                      <a:pt x="254" y="24"/>
                    </a:lnTo>
                    <a:lnTo>
                      <a:pt x="254" y="8"/>
                    </a:lnTo>
                    <a:lnTo>
                      <a:pt x="254" y="2"/>
                    </a:lnTo>
                    <a:lnTo>
                      <a:pt x="118" y="2"/>
                    </a:lnTo>
                    <a:lnTo>
                      <a:pt x="112" y="0"/>
                    </a:lnTo>
                    <a:lnTo>
                      <a:pt x="68" y="0"/>
                    </a:lnTo>
                    <a:lnTo>
                      <a:pt x="46" y="0"/>
                    </a:lnTo>
                    <a:lnTo>
                      <a:pt x="46" y="5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01" name="Freeform 481">
                <a:extLst>
                  <a:ext uri="{FF2B5EF4-FFF2-40B4-BE49-F238E27FC236}">
                    <a16:creationId xmlns:a16="http://schemas.microsoft.com/office/drawing/2014/main" id="{96228D9B-C2D7-B0E0-D223-125BDD83C373}"/>
                  </a:ext>
                </a:extLst>
              </p:cNvPr>
              <p:cNvSpPr>
                <a:spLocks/>
              </p:cNvSpPr>
              <p:nvPr/>
            </p:nvSpPr>
            <p:spPr bwMode="auto">
              <a:xfrm>
                <a:off x="4962525" y="793750"/>
                <a:ext cx="0" cy="3175"/>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483">
                <a:extLst>
                  <a:ext uri="{FF2B5EF4-FFF2-40B4-BE49-F238E27FC236}">
                    <a16:creationId xmlns:a16="http://schemas.microsoft.com/office/drawing/2014/main" id="{6C9828AF-BB1F-9343-A6A3-23F7C61853A6}"/>
                  </a:ext>
                </a:extLst>
              </p:cNvPr>
              <p:cNvSpPr>
                <a:spLocks/>
              </p:cNvSpPr>
              <p:nvPr/>
            </p:nvSpPr>
            <p:spPr bwMode="auto">
              <a:xfrm>
                <a:off x="7597775" y="1571625"/>
                <a:ext cx="234950" cy="384175"/>
              </a:xfrm>
              <a:custGeom>
                <a:avLst/>
                <a:gdLst>
                  <a:gd name="T0" fmla="*/ 8 w 148"/>
                  <a:gd name="T1" fmla="*/ 10 h 242"/>
                  <a:gd name="T2" fmla="*/ 4 w 148"/>
                  <a:gd name="T3" fmla="*/ 16 h 242"/>
                  <a:gd name="T4" fmla="*/ 4 w 148"/>
                  <a:gd name="T5" fmla="*/ 18 h 242"/>
                  <a:gd name="T6" fmla="*/ 6 w 148"/>
                  <a:gd name="T7" fmla="*/ 22 h 242"/>
                  <a:gd name="T8" fmla="*/ 8 w 148"/>
                  <a:gd name="T9" fmla="*/ 26 h 242"/>
                  <a:gd name="T10" fmla="*/ 6 w 148"/>
                  <a:gd name="T11" fmla="*/ 32 h 242"/>
                  <a:gd name="T12" fmla="*/ 4 w 148"/>
                  <a:gd name="T13" fmla="*/ 40 h 242"/>
                  <a:gd name="T14" fmla="*/ 6 w 148"/>
                  <a:gd name="T15" fmla="*/ 50 h 242"/>
                  <a:gd name="T16" fmla="*/ 10 w 148"/>
                  <a:gd name="T17" fmla="*/ 62 h 242"/>
                  <a:gd name="T18" fmla="*/ 8 w 148"/>
                  <a:gd name="T19" fmla="*/ 70 h 242"/>
                  <a:gd name="T20" fmla="*/ 8 w 148"/>
                  <a:gd name="T21" fmla="*/ 82 h 242"/>
                  <a:gd name="T22" fmla="*/ 6 w 148"/>
                  <a:gd name="T23" fmla="*/ 86 h 242"/>
                  <a:gd name="T24" fmla="*/ 4 w 148"/>
                  <a:gd name="T25" fmla="*/ 88 h 242"/>
                  <a:gd name="T26" fmla="*/ 0 w 148"/>
                  <a:gd name="T27" fmla="*/ 102 h 242"/>
                  <a:gd name="T28" fmla="*/ 2 w 148"/>
                  <a:gd name="T29" fmla="*/ 106 h 242"/>
                  <a:gd name="T30" fmla="*/ 2 w 148"/>
                  <a:gd name="T31" fmla="*/ 118 h 242"/>
                  <a:gd name="T32" fmla="*/ 4 w 148"/>
                  <a:gd name="T33" fmla="*/ 122 h 242"/>
                  <a:gd name="T34" fmla="*/ 4 w 148"/>
                  <a:gd name="T35" fmla="*/ 126 h 242"/>
                  <a:gd name="T36" fmla="*/ 6 w 148"/>
                  <a:gd name="T37" fmla="*/ 134 h 242"/>
                  <a:gd name="T38" fmla="*/ 0 w 148"/>
                  <a:gd name="T39" fmla="*/ 152 h 242"/>
                  <a:gd name="T40" fmla="*/ 2 w 148"/>
                  <a:gd name="T41" fmla="*/ 154 h 242"/>
                  <a:gd name="T42" fmla="*/ 6 w 148"/>
                  <a:gd name="T43" fmla="*/ 150 h 242"/>
                  <a:gd name="T44" fmla="*/ 8 w 148"/>
                  <a:gd name="T45" fmla="*/ 148 h 242"/>
                  <a:gd name="T46" fmla="*/ 10 w 148"/>
                  <a:gd name="T47" fmla="*/ 150 h 242"/>
                  <a:gd name="T48" fmla="*/ 14 w 148"/>
                  <a:gd name="T49" fmla="*/ 156 h 242"/>
                  <a:gd name="T50" fmla="*/ 14 w 148"/>
                  <a:gd name="T51" fmla="*/ 180 h 242"/>
                  <a:gd name="T52" fmla="*/ 12 w 148"/>
                  <a:gd name="T53" fmla="*/ 212 h 242"/>
                  <a:gd name="T54" fmla="*/ 12 w 148"/>
                  <a:gd name="T55" fmla="*/ 230 h 242"/>
                  <a:gd name="T56" fmla="*/ 18 w 148"/>
                  <a:gd name="T57" fmla="*/ 240 h 242"/>
                  <a:gd name="T58" fmla="*/ 36 w 148"/>
                  <a:gd name="T59" fmla="*/ 242 h 242"/>
                  <a:gd name="T60" fmla="*/ 52 w 148"/>
                  <a:gd name="T61" fmla="*/ 242 h 242"/>
                  <a:gd name="T62" fmla="*/ 66 w 148"/>
                  <a:gd name="T63" fmla="*/ 242 h 242"/>
                  <a:gd name="T64" fmla="*/ 72 w 148"/>
                  <a:gd name="T65" fmla="*/ 238 h 242"/>
                  <a:gd name="T66" fmla="*/ 66 w 148"/>
                  <a:gd name="T67" fmla="*/ 230 h 242"/>
                  <a:gd name="T68" fmla="*/ 70 w 148"/>
                  <a:gd name="T69" fmla="*/ 220 h 242"/>
                  <a:gd name="T70" fmla="*/ 74 w 148"/>
                  <a:gd name="T71" fmla="*/ 214 h 242"/>
                  <a:gd name="T72" fmla="*/ 74 w 148"/>
                  <a:gd name="T73" fmla="*/ 198 h 242"/>
                  <a:gd name="T74" fmla="*/ 76 w 148"/>
                  <a:gd name="T75" fmla="*/ 192 h 242"/>
                  <a:gd name="T76" fmla="*/ 76 w 148"/>
                  <a:gd name="T77" fmla="*/ 188 h 242"/>
                  <a:gd name="T78" fmla="*/ 78 w 148"/>
                  <a:gd name="T79" fmla="*/ 184 h 242"/>
                  <a:gd name="T80" fmla="*/ 80 w 148"/>
                  <a:gd name="T81" fmla="*/ 156 h 242"/>
                  <a:gd name="T82" fmla="*/ 84 w 148"/>
                  <a:gd name="T83" fmla="*/ 148 h 242"/>
                  <a:gd name="T84" fmla="*/ 88 w 148"/>
                  <a:gd name="T85" fmla="*/ 138 h 242"/>
                  <a:gd name="T86" fmla="*/ 96 w 148"/>
                  <a:gd name="T87" fmla="*/ 124 h 242"/>
                  <a:gd name="T88" fmla="*/ 102 w 148"/>
                  <a:gd name="T89" fmla="*/ 112 h 242"/>
                  <a:gd name="T90" fmla="*/ 104 w 148"/>
                  <a:gd name="T91" fmla="*/ 102 h 242"/>
                  <a:gd name="T92" fmla="*/ 106 w 148"/>
                  <a:gd name="T93" fmla="*/ 80 h 242"/>
                  <a:gd name="T94" fmla="*/ 118 w 148"/>
                  <a:gd name="T95" fmla="*/ 72 h 242"/>
                  <a:gd name="T96" fmla="*/ 126 w 148"/>
                  <a:gd name="T97" fmla="*/ 66 h 242"/>
                  <a:gd name="T98" fmla="*/ 136 w 148"/>
                  <a:gd name="T99" fmla="*/ 58 h 242"/>
                  <a:gd name="T100" fmla="*/ 140 w 148"/>
                  <a:gd name="T101" fmla="*/ 50 h 242"/>
                  <a:gd name="T102" fmla="*/ 144 w 148"/>
                  <a:gd name="T103" fmla="*/ 46 h 242"/>
                  <a:gd name="T104" fmla="*/ 140 w 148"/>
                  <a:gd name="T105" fmla="*/ 36 h 242"/>
                  <a:gd name="T106" fmla="*/ 138 w 148"/>
                  <a:gd name="T107" fmla="*/ 28 h 242"/>
                  <a:gd name="T108" fmla="*/ 148 w 148"/>
                  <a:gd name="T109" fmla="*/ 10 h 242"/>
                  <a:gd name="T110" fmla="*/ 146 w 148"/>
                  <a:gd name="T111" fmla="*/ 2 h 242"/>
                  <a:gd name="T112" fmla="*/ 132 w 148"/>
                  <a:gd name="T113" fmla="*/ 0 h 242"/>
                  <a:gd name="T114" fmla="*/ 56 w 148"/>
                  <a:gd name="T115" fmla="*/ 2 h 242"/>
                  <a:gd name="T116" fmla="*/ 6 w 148"/>
                  <a:gd name="T117" fmla="*/ 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242">
                    <a:moveTo>
                      <a:pt x="6" y="6"/>
                    </a:moveTo>
                    <a:lnTo>
                      <a:pt x="8" y="8"/>
                    </a:lnTo>
                    <a:lnTo>
                      <a:pt x="8" y="8"/>
                    </a:lnTo>
                    <a:lnTo>
                      <a:pt x="8" y="10"/>
                    </a:lnTo>
                    <a:lnTo>
                      <a:pt x="6" y="10"/>
                    </a:lnTo>
                    <a:lnTo>
                      <a:pt x="6" y="12"/>
                    </a:lnTo>
                    <a:lnTo>
                      <a:pt x="4" y="14"/>
                    </a:lnTo>
                    <a:lnTo>
                      <a:pt x="4" y="16"/>
                    </a:lnTo>
                    <a:lnTo>
                      <a:pt x="4" y="16"/>
                    </a:lnTo>
                    <a:lnTo>
                      <a:pt x="4" y="18"/>
                    </a:lnTo>
                    <a:lnTo>
                      <a:pt x="4" y="18"/>
                    </a:lnTo>
                    <a:lnTo>
                      <a:pt x="4" y="18"/>
                    </a:lnTo>
                    <a:lnTo>
                      <a:pt x="4" y="20"/>
                    </a:lnTo>
                    <a:lnTo>
                      <a:pt x="4" y="20"/>
                    </a:lnTo>
                    <a:lnTo>
                      <a:pt x="6" y="22"/>
                    </a:lnTo>
                    <a:lnTo>
                      <a:pt x="6" y="22"/>
                    </a:lnTo>
                    <a:lnTo>
                      <a:pt x="8" y="24"/>
                    </a:lnTo>
                    <a:lnTo>
                      <a:pt x="8" y="24"/>
                    </a:lnTo>
                    <a:lnTo>
                      <a:pt x="8" y="24"/>
                    </a:lnTo>
                    <a:lnTo>
                      <a:pt x="8" y="26"/>
                    </a:lnTo>
                    <a:lnTo>
                      <a:pt x="8" y="28"/>
                    </a:lnTo>
                    <a:lnTo>
                      <a:pt x="6" y="28"/>
                    </a:lnTo>
                    <a:lnTo>
                      <a:pt x="6" y="30"/>
                    </a:lnTo>
                    <a:lnTo>
                      <a:pt x="6" y="32"/>
                    </a:lnTo>
                    <a:lnTo>
                      <a:pt x="6" y="34"/>
                    </a:lnTo>
                    <a:lnTo>
                      <a:pt x="6" y="36"/>
                    </a:lnTo>
                    <a:lnTo>
                      <a:pt x="4" y="40"/>
                    </a:lnTo>
                    <a:lnTo>
                      <a:pt x="4" y="40"/>
                    </a:lnTo>
                    <a:lnTo>
                      <a:pt x="4" y="44"/>
                    </a:lnTo>
                    <a:lnTo>
                      <a:pt x="4" y="48"/>
                    </a:lnTo>
                    <a:lnTo>
                      <a:pt x="4" y="48"/>
                    </a:lnTo>
                    <a:lnTo>
                      <a:pt x="6" y="50"/>
                    </a:lnTo>
                    <a:lnTo>
                      <a:pt x="10" y="56"/>
                    </a:lnTo>
                    <a:lnTo>
                      <a:pt x="10" y="58"/>
                    </a:lnTo>
                    <a:lnTo>
                      <a:pt x="10" y="60"/>
                    </a:lnTo>
                    <a:lnTo>
                      <a:pt x="10" y="62"/>
                    </a:lnTo>
                    <a:lnTo>
                      <a:pt x="10" y="66"/>
                    </a:lnTo>
                    <a:lnTo>
                      <a:pt x="10" y="66"/>
                    </a:lnTo>
                    <a:lnTo>
                      <a:pt x="8" y="70"/>
                    </a:lnTo>
                    <a:lnTo>
                      <a:pt x="8" y="70"/>
                    </a:lnTo>
                    <a:lnTo>
                      <a:pt x="8" y="72"/>
                    </a:lnTo>
                    <a:lnTo>
                      <a:pt x="8" y="76"/>
                    </a:lnTo>
                    <a:lnTo>
                      <a:pt x="8" y="80"/>
                    </a:lnTo>
                    <a:lnTo>
                      <a:pt x="8" y="82"/>
                    </a:lnTo>
                    <a:lnTo>
                      <a:pt x="8" y="84"/>
                    </a:lnTo>
                    <a:lnTo>
                      <a:pt x="8" y="84"/>
                    </a:lnTo>
                    <a:lnTo>
                      <a:pt x="8" y="84"/>
                    </a:lnTo>
                    <a:lnTo>
                      <a:pt x="6" y="86"/>
                    </a:lnTo>
                    <a:lnTo>
                      <a:pt x="6" y="86"/>
                    </a:lnTo>
                    <a:lnTo>
                      <a:pt x="4" y="86"/>
                    </a:lnTo>
                    <a:lnTo>
                      <a:pt x="4" y="88"/>
                    </a:lnTo>
                    <a:lnTo>
                      <a:pt x="4" y="88"/>
                    </a:lnTo>
                    <a:lnTo>
                      <a:pt x="4" y="90"/>
                    </a:lnTo>
                    <a:lnTo>
                      <a:pt x="4" y="92"/>
                    </a:lnTo>
                    <a:lnTo>
                      <a:pt x="0" y="100"/>
                    </a:lnTo>
                    <a:lnTo>
                      <a:pt x="0" y="102"/>
                    </a:lnTo>
                    <a:lnTo>
                      <a:pt x="0" y="104"/>
                    </a:lnTo>
                    <a:lnTo>
                      <a:pt x="0" y="104"/>
                    </a:lnTo>
                    <a:lnTo>
                      <a:pt x="0" y="106"/>
                    </a:lnTo>
                    <a:lnTo>
                      <a:pt x="2" y="106"/>
                    </a:lnTo>
                    <a:lnTo>
                      <a:pt x="2" y="108"/>
                    </a:lnTo>
                    <a:lnTo>
                      <a:pt x="2" y="108"/>
                    </a:lnTo>
                    <a:lnTo>
                      <a:pt x="2" y="114"/>
                    </a:lnTo>
                    <a:lnTo>
                      <a:pt x="2" y="118"/>
                    </a:lnTo>
                    <a:lnTo>
                      <a:pt x="2" y="120"/>
                    </a:lnTo>
                    <a:lnTo>
                      <a:pt x="2" y="120"/>
                    </a:lnTo>
                    <a:lnTo>
                      <a:pt x="4" y="120"/>
                    </a:lnTo>
                    <a:lnTo>
                      <a:pt x="4" y="122"/>
                    </a:lnTo>
                    <a:lnTo>
                      <a:pt x="4" y="122"/>
                    </a:lnTo>
                    <a:lnTo>
                      <a:pt x="4" y="124"/>
                    </a:lnTo>
                    <a:lnTo>
                      <a:pt x="4" y="124"/>
                    </a:lnTo>
                    <a:lnTo>
                      <a:pt x="4" y="126"/>
                    </a:lnTo>
                    <a:lnTo>
                      <a:pt x="4" y="128"/>
                    </a:lnTo>
                    <a:lnTo>
                      <a:pt x="4" y="130"/>
                    </a:lnTo>
                    <a:lnTo>
                      <a:pt x="6" y="130"/>
                    </a:lnTo>
                    <a:lnTo>
                      <a:pt x="6" y="134"/>
                    </a:lnTo>
                    <a:lnTo>
                      <a:pt x="4" y="136"/>
                    </a:lnTo>
                    <a:lnTo>
                      <a:pt x="0" y="146"/>
                    </a:lnTo>
                    <a:lnTo>
                      <a:pt x="0" y="148"/>
                    </a:lnTo>
                    <a:lnTo>
                      <a:pt x="0" y="152"/>
                    </a:lnTo>
                    <a:lnTo>
                      <a:pt x="2" y="154"/>
                    </a:lnTo>
                    <a:lnTo>
                      <a:pt x="2" y="154"/>
                    </a:lnTo>
                    <a:lnTo>
                      <a:pt x="2" y="154"/>
                    </a:lnTo>
                    <a:lnTo>
                      <a:pt x="2" y="154"/>
                    </a:lnTo>
                    <a:lnTo>
                      <a:pt x="4" y="154"/>
                    </a:lnTo>
                    <a:lnTo>
                      <a:pt x="4" y="152"/>
                    </a:lnTo>
                    <a:lnTo>
                      <a:pt x="4" y="152"/>
                    </a:lnTo>
                    <a:lnTo>
                      <a:pt x="6" y="150"/>
                    </a:lnTo>
                    <a:lnTo>
                      <a:pt x="6" y="148"/>
                    </a:lnTo>
                    <a:lnTo>
                      <a:pt x="6" y="148"/>
                    </a:lnTo>
                    <a:lnTo>
                      <a:pt x="8" y="148"/>
                    </a:lnTo>
                    <a:lnTo>
                      <a:pt x="8" y="148"/>
                    </a:lnTo>
                    <a:lnTo>
                      <a:pt x="10" y="148"/>
                    </a:lnTo>
                    <a:lnTo>
                      <a:pt x="10" y="150"/>
                    </a:lnTo>
                    <a:lnTo>
                      <a:pt x="10" y="150"/>
                    </a:lnTo>
                    <a:lnTo>
                      <a:pt x="10" y="150"/>
                    </a:lnTo>
                    <a:lnTo>
                      <a:pt x="12" y="154"/>
                    </a:lnTo>
                    <a:lnTo>
                      <a:pt x="12" y="154"/>
                    </a:lnTo>
                    <a:lnTo>
                      <a:pt x="14" y="156"/>
                    </a:lnTo>
                    <a:lnTo>
                      <a:pt x="14" y="156"/>
                    </a:lnTo>
                    <a:lnTo>
                      <a:pt x="14" y="166"/>
                    </a:lnTo>
                    <a:lnTo>
                      <a:pt x="14" y="170"/>
                    </a:lnTo>
                    <a:lnTo>
                      <a:pt x="14" y="174"/>
                    </a:lnTo>
                    <a:lnTo>
                      <a:pt x="14" y="180"/>
                    </a:lnTo>
                    <a:lnTo>
                      <a:pt x="14" y="188"/>
                    </a:lnTo>
                    <a:lnTo>
                      <a:pt x="14" y="194"/>
                    </a:lnTo>
                    <a:lnTo>
                      <a:pt x="14" y="206"/>
                    </a:lnTo>
                    <a:lnTo>
                      <a:pt x="12" y="212"/>
                    </a:lnTo>
                    <a:lnTo>
                      <a:pt x="12" y="218"/>
                    </a:lnTo>
                    <a:lnTo>
                      <a:pt x="12" y="222"/>
                    </a:lnTo>
                    <a:lnTo>
                      <a:pt x="12" y="230"/>
                    </a:lnTo>
                    <a:lnTo>
                      <a:pt x="12" y="230"/>
                    </a:lnTo>
                    <a:lnTo>
                      <a:pt x="12" y="234"/>
                    </a:lnTo>
                    <a:lnTo>
                      <a:pt x="12" y="238"/>
                    </a:lnTo>
                    <a:lnTo>
                      <a:pt x="14" y="240"/>
                    </a:lnTo>
                    <a:lnTo>
                      <a:pt x="18" y="240"/>
                    </a:lnTo>
                    <a:lnTo>
                      <a:pt x="22" y="240"/>
                    </a:lnTo>
                    <a:lnTo>
                      <a:pt x="24" y="242"/>
                    </a:lnTo>
                    <a:lnTo>
                      <a:pt x="28" y="242"/>
                    </a:lnTo>
                    <a:lnTo>
                      <a:pt x="36" y="242"/>
                    </a:lnTo>
                    <a:lnTo>
                      <a:pt x="40" y="242"/>
                    </a:lnTo>
                    <a:lnTo>
                      <a:pt x="44" y="242"/>
                    </a:lnTo>
                    <a:lnTo>
                      <a:pt x="48" y="242"/>
                    </a:lnTo>
                    <a:lnTo>
                      <a:pt x="52" y="242"/>
                    </a:lnTo>
                    <a:lnTo>
                      <a:pt x="54" y="242"/>
                    </a:lnTo>
                    <a:lnTo>
                      <a:pt x="58" y="242"/>
                    </a:lnTo>
                    <a:lnTo>
                      <a:pt x="62" y="242"/>
                    </a:lnTo>
                    <a:lnTo>
                      <a:pt x="66" y="242"/>
                    </a:lnTo>
                    <a:lnTo>
                      <a:pt x="70" y="242"/>
                    </a:lnTo>
                    <a:lnTo>
                      <a:pt x="74" y="242"/>
                    </a:lnTo>
                    <a:lnTo>
                      <a:pt x="74" y="240"/>
                    </a:lnTo>
                    <a:lnTo>
                      <a:pt x="72" y="238"/>
                    </a:lnTo>
                    <a:lnTo>
                      <a:pt x="68" y="234"/>
                    </a:lnTo>
                    <a:lnTo>
                      <a:pt x="68" y="234"/>
                    </a:lnTo>
                    <a:lnTo>
                      <a:pt x="68" y="232"/>
                    </a:lnTo>
                    <a:lnTo>
                      <a:pt x="66" y="230"/>
                    </a:lnTo>
                    <a:lnTo>
                      <a:pt x="66" y="228"/>
                    </a:lnTo>
                    <a:lnTo>
                      <a:pt x="68" y="226"/>
                    </a:lnTo>
                    <a:lnTo>
                      <a:pt x="68" y="224"/>
                    </a:lnTo>
                    <a:lnTo>
                      <a:pt x="70" y="220"/>
                    </a:lnTo>
                    <a:lnTo>
                      <a:pt x="70" y="218"/>
                    </a:lnTo>
                    <a:lnTo>
                      <a:pt x="70" y="216"/>
                    </a:lnTo>
                    <a:lnTo>
                      <a:pt x="72" y="216"/>
                    </a:lnTo>
                    <a:lnTo>
                      <a:pt x="74" y="214"/>
                    </a:lnTo>
                    <a:lnTo>
                      <a:pt x="74" y="210"/>
                    </a:lnTo>
                    <a:lnTo>
                      <a:pt x="76" y="204"/>
                    </a:lnTo>
                    <a:lnTo>
                      <a:pt x="76" y="202"/>
                    </a:lnTo>
                    <a:lnTo>
                      <a:pt x="74" y="198"/>
                    </a:lnTo>
                    <a:lnTo>
                      <a:pt x="74" y="198"/>
                    </a:lnTo>
                    <a:lnTo>
                      <a:pt x="76" y="192"/>
                    </a:lnTo>
                    <a:lnTo>
                      <a:pt x="76" y="192"/>
                    </a:lnTo>
                    <a:lnTo>
                      <a:pt x="76" y="192"/>
                    </a:lnTo>
                    <a:lnTo>
                      <a:pt x="76" y="190"/>
                    </a:lnTo>
                    <a:lnTo>
                      <a:pt x="76" y="190"/>
                    </a:lnTo>
                    <a:lnTo>
                      <a:pt x="76" y="190"/>
                    </a:lnTo>
                    <a:lnTo>
                      <a:pt x="76" y="188"/>
                    </a:lnTo>
                    <a:lnTo>
                      <a:pt x="76" y="188"/>
                    </a:lnTo>
                    <a:lnTo>
                      <a:pt x="76" y="186"/>
                    </a:lnTo>
                    <a:lnTo>
                      <a:pt x="78" y="186"/>
                    </a:lnTo>
                    <a:lnTo>
                      <a:pt x="78" y="184"/>
                    </a:lnTo>
                    <a:lnTo>
                      <a:pt x="78" y="180"/>
                    </a:lnTo>
                    <a:lnTo>
                      <a:pt x="78" y="176"/>
                    </a:lnTo>
                    <a:lnTo>
                      <a:pt x="80" y="158"/>
                    </a:lnTo>
                    <a:lnTo>
                      <a:pt x="80" y="156"/>
                    </a:lnTo>
                    <a:lnTo>
                      <a:pt x="80" y="154"/>
                    </a:lnTo>
                    <a:lnTo>
                      <a:pt x="82" y="152"/>
                    </a:lnTo>
                    <a:lnTo>
                      <a:pt x="84" y="150"/>
                    </a:lnTo>
                    <a:lnTo>
                      <a:pt x="84" y="148"/>
                    </a:lnTo>
                    <a:lnTo>
                      <a:pt x="86" y="144"/>
                    </a:lnTo>
                    <a:lnTo>
                      <a:pt x="86" y="140"/>
                    </a:lnTo>
                    <a:lnTo>
                      <a:pt x="86" y="138"/>
                    </a:lnTo>
                    <a:lnTo>
                      <a:pt x="88" y="138"/>
                    </a:lnTo>
                    <a:lnTo>
                      <a:pt x="88" y="136"/>
                    </a:lnTo>
                    <a:lnTo>
                      <a:pt x="94" y="132"/>
                    </a:lnTo>
                    <a:lnTo>
                      <a:pt x="94" y="128"/>
                    </a:lnTo>
                    <a:lnTo>
                      <a:pt x="96" y="124"/>
                    </a:lnTo>
                    <a:lnTo>
                      <a:pt x="96" y="122"/>
                    </a:lnTo>
                    <a:lnTo>
                      <a:pt x="96" y="120"/>
                    </a:lnTo>
                    <a:lnTo>
                      <a:pt x="102" y="112"/>
                    </a:lnTo>
                    <a:lnTo>
                      <a:pt x="102" y="112"/>
                    </a:lnTo>
                    <a:lnTo>
                      <a:pt x="100" y="110"/>
                    </a:lnTo>
                    <a:lnTo>
                      <a:pt x="100" y="110"/>
                    </a:lnTo>
                    <a:lnTo>
                      <a:pt x="100" y="108"/>
                    </a:lnTo>
                    <a:lnTo>
                      <a:pt x="104" y="102"/>
                    </a:lnTo>
                    <a:lnTo>
                      <a:pt x="106" y="98"/>
                    </a:lnTo>
                    <a:lnTo>
                      <a:pt x="106" y="94"/>
                    </a:lnTo>
                    <a:lnTo>
                      <a:pt x="106" y="84"/>
                    </a:lnTo>
                    <a:lnTo>
                      <a:pt x="106" y="80"/>
                    </a:lnTo>
                    <a:lnTo>
                      <a:pt x="108" y="76"/>
                    </a:lnTo>
                    <a:lnTo>
                      <a:pt x="110" y="74"/>
                    </a:lnTo>
                    <a:lnTo>
                      <a:pt x="114" y="72"/>
                    </a:lnTo>
                    <a:lnTo>
                      <a:pt x="118" y="72"/>
                    </a:lnTo>
                    <a:lnTo>
                      <a:pt x="120" y="72"/>
                    </a:lnTo>
                    <a:lnTo>
                      <a:pt x="122" y="72"/>
                    </a:lnTo>
                    <a:lnTo>
                      <a:pt x="124" y="68"/>
                    </a:lnTo>
                    <a:lnTo>
                      <a:pt x="126" y="66"/>
                    </a:lnTo>
                    <a:lnTo>
                      <a:pt x="132" y="62"/>
                    </a:lnTo>
                    <a:lnTo>
                      <a:pt x="134" y="62"/>
                    </a:lnTo>
                    <a:lnTo>
                      <a:pt x="134" y="60"/>
                    </a:lnTo>
                    <a:lnTo>
                      <a:pt x="136" y="58"/>
                    </a:lnTo>
                    <a:lnTo>
                      <a:pt x="138" y="56"/>
                    </a:lnTo>
                    <a:lnTo>
                      <a:pt x="140" y="54"/>
                    </a:lnTo>
                    <a:lnTo>
                      <a:pt x="140" y="52"/>
                    </a:lnTo>
                    <a:lnTo>
                      <a:pt x="140" y="50"/>
                    </a:lnTo>
                    <a:lnTo>
                      <a:pt x="140" y="48"/>
                    </a:lnTo>
                    <a:lnTo>
                      <a:pt x="142" y="48"/>
                    </a:lnTo>
                    <a:lnTo>
                      <a:pt x="142" y="48"/>
                    </a:lnTo>
                    <a:lnTo>
                      <a:pt x="144" y="46"/>
                    </a:lnTo>
                    <a:lnTo>
                      <a:pt x="144" y="46"/>
                    </a:lnTo>
                    <a:lnTo>
                      <a:pt x="142" y="44"/>
                    </a:lnTo>
                    <a:lnTo>
                      <a:pt x="140" y="36"/>
                    </a:lnTo>
                    <a:lnTo>
                      <a:pt x="140" y="36"/>
                    </a:lnTo>
                    <a:lnTo>
                      <a:pt x="140" y="34"/>
                    </a:lnTo>
                    <a:lnTo>
                      <a:pt x="138" y="32"/>
                    </a:lnTo>
                    <a:lnTo>
                      <a:pt x="138" y="30"/>
                    </a:lnTo>
                    <a:lnTo>
                      <a:pt x="138" y="28"/>
                    </a:lnTo>
                    <a:lnTo>
                      <a:pt x="140" y="24"/>
                    </a:lnTo>
                    <a:lnTo>
                      <a:pt x="142" y="18"/>
                    </a:lnTo>
                    <a:lnTo>
                      <a:pt x="146" y="14"/>
                    </a:lnTo>
                    <a:lnTo>
                      <a:pt x="148" y="10"/>
                    </a:lnTo>
                    <a:lnTo>
                      <a:pt x="146" y="10"/>
                    </a:lnTo>
                    <a:lnTo>
                      <a:pt x="146" y="8"/>
                    </a:lnTo>
                    <a:lnTo>
                      <a:pt x="144" y="4"/>
                    </a:lnTo>
                    <a:lnTo>
                      <a:pt x="146" y="2"/>
                    </a:lnTo>
                    <a:lnTo>
                      <a:pt x="146" y="2"/>
                    </a:lnTo>
                    <a:lnTo>
                      <a:pt x="148" y="0"/>
                    </a:lnTo>
                    <a:lnTo>
                      <a:pt x="140" y="0"/>
                    </a:lnTo>
                    <a:lnTo>
                      <a:pt x="132" y="0"/>
                    </a:lnTo>
                    <a:lnTo>
                      <a:pt x="102" y="0"/>
                    </a:lnTo>
                    <a:lnTo>
                      <a:pt x="94" y="2"/>
                    </a:lnTo>
                    <a:lnTo>
                      <a:pt x="64" y="2"/>
                    </a:lnTo>
                    <a:lnTo>
                      <a:pt x="56" y="2"/>
                    </a:lnTo>
                    <a:lnTo>
                      <a:pt x="26" y="2"/>
                    </a:lnTo>
                    <a:lnTo>
                      <a:pt x="18" y="2"/>
                    </a:lnTo>
                    <a:lnTo>
                      <a:pt x="6" y="2"/>
                    </a:lnTo>
                    <a:lnTo>
                      <a:pt x="6" y="4"/>
                    </a:lnTo>
                    <a:lnTo>
                      <a:pt x="6" y="6"/>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84">
                <a:extLst>
                  <a:ext uri="{FF2B5EF4-FFF2-40B4-BE49-F238E27FC236}">
                    <a16:creationId xmlns:a16="http://schemas.microsoft.com/office/drawing/2014/main" id="{113C7B03-1792-B753-6936-9D890303953F}"/>
                  </a:ext>
                </a:extLst>
              </p:cNvPr>
              <p:cNvSpPr>
                <a:spLocks/>
              </p:cNvSpPr>
              <p:nvPr/>
            </p:nvSpPr>
            <p:spPr bwMode="auto">
              <a:xfrm>
                <a:off x="7397750" y="2641600"/>
                <a:ext cx="3175" cy="15875"/>
              </a:xfrm>
              <a:custGeom>
                <a:avLst/>
                <a:gdLst>
                  <a:gd name="T0" fmla="*/ 2 w 2"/>
                  <a:gd name="T1" fmla="*/ 2 h 10"/>
                  <a:gd name="T2" fmla="*/ 0 w 2"/>
                  <a:gd name="T3" fmla="*/ 8 h 10"/>
                  <a:gd name="T4" fmla="*/ 0 w 2"/>
                  <a:gd name="T5" fmla="*/ 10 h 10"/>
                  <a:gd name="T6" fmla="*/ 2 w 2"/>
                  <a:gd name="T7" fmla="*/ 10 h 10"/>
                  <a:gd name="T8" fmla="*/ 2 w 2"/>
                  <a:gd name="T9" fmla="*/ 6 h 10"/>
                  <a:gd name="T10" fmla="*/ 2 w 2"/>
                  <a:gd name="T11" fmla="*/ 2 h 10"/>
                  <a:gd name="T12" fmla="*/ 2 w 2"/>
                  <a:gd name="T13" fmla="*/ 0 h 10"/>
                  <a:gd name="T14" fmla="*/ 2 w 2"/>
                  <a:gd name="T15" fmla="*/ 0 h 10"/>
                  <a:gd name="T16" fmla="*/ 2 w 2"/>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0">
                    <a:moveTo>
                      <a:pt x="2" y="2"/>
                    </a:moveTo>
                    <a:lnTo>
                      <a:pt x="0" y="8"/>
                    </a:lnTo>
                    <a:lnTo>
                      <a:pt x="0" y="10"/>
                    </a:lnTo>
                    <a:lnTo>
                      <a:pt x="2" y="10"/>
                    </a:lnTo>
                    <a:lnTo>
                      <a:pt x="2" y="6"/>
                    </a:lnTo>
                    <a:lnTo>
                      <a:pt x="2" y="2"/>
                    </a:lnTo>
                    <a:lnTo>
                      <a:pt x="2" y="0"/>
                    </a:lnTo>
                    <a:lnTo>
                      <a:pt x="2" y="0"/>
                    </a:lnTo>
                    <a:lnTo>
                      <a:pt x="2" y="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485">
                <a:extLst>
                  <a:ext uri="{FF2B5EF4-FFF2-40B4-BE49-F238E27FC236}">
                    <a16:creationId xmlns:a16="http://schemas.microsoft.com/office/drawing/2014/main" id="{D1140C67-6E86-A0E2-C78D-24C68F36B88D}"/>
                  </a:ext>
                </a:extLst>
              </p:cNvPr>
              <p:cNvSpPr>
                <a:spLocks/>
              </p:cNvSpPr>
              <p:nvPr/>
            </p:nvSpPr>
            <p:spPr bwMode="auto">
              <a:xfrm>
                <a:off x="7299325" y="2930525"/>
                <a:ext cx="44450" cy="114300"/>
              </a:xfrm>
              <a:custGeom>
                <a:avLst/>
                <a:gdLst>
                  <a:gd name="T0" fmla="*/ 2 w 28"/>
                  <a:gd name="T1" fmla="*/ 2 h 72"/>
                  <a:gd name="T2" fmla="*/ 0 w 28"/>
                  <a:gd name="T3" fmla="*/ 2 h 72"/>
                  <a:gd name="T4" fmla="*/ 2 w 28"/>
                  <a:gd name="T5" fmla="*/ 4 h 72"/>
                  <a:gd name="T6" fmla="*/ 2 w 28"/>
                  <a:gd name="T7" fmla="*/ 8 h 72"/>
                  <a:gd name="T8" fmla="*/ 4 w 28"/>
                  <a:gd name="T9" fmla="*/ 10 h 72"/>
                  <a:gd name="T10" fmla="*/ 4 w 28"/>
                  <a:gd name="T11" fmla="*/ 12 h 72"/>
                  <a:gd name="T12" fmla="*/ 4 w 28"/>
                  <a:gd name="T13" fmla="*/ 14 h 72"/>
                  <a:gd name="T14" fmla="*/ 6 w 28"/>
                  <a:gd name="T15" fmla="*/ 16 h 72"/>
                  <a:gd name="T16" fmla="*/ 6 w 28"/>
                  <a:gd name="T17" fmla="*/ 22 h 72"/>
                  <a:gd name="T18" fmla="*/ 6 w 28"/>
                  <a:gd name="T19" fmla="*/ 24 h 72"/>
                  <a:gd name="T20" fmla="*/ 6 w 28"/>
                  <a:gd name="T21" fmla="*/ 24 h 72"/>
                  <a:gd name="T22" fmla="*/ 6 w 28"/>
                  <a:gd name="T23" fmla="*/ 26 h 72"/>
                  <a:gd name="T24" fmla="*/ 6 w 28"/>
                  <a:gd name="T25" fmla="*/ 26 h 72"/>
                  <a:gd name="T26" fmla="*/ 6 w 28"/>
                  <a:gd name="T27" fmla="*/ 26 h 72"/>
                  <a:gd name="T28" fmla="*/ 10 w 28"/>
                  <a:gd name="T29" fmla="*/ 32 h 72"/>
                  <a:gd name="T30" fmla="*/ 10 w 28"/>
                  <a:gd name="T31" fmla="*/ 34 h 72"/>
                  <a:gd name="T32" fmla="*/ 10 w 28"/>
                  <a:gd name="T33" fmla="*/ 36 h 72"/>
                  <a:gd name="T34" fmla="*/ 12 w 28"/>
                  <a:gd name="T35" fmla="*/ 40 h 72"/>
                  <a:gd name="T36" fmla="*/ 12 w 28"/>
                  <a:gd name="T37" fmla="*/ 42 h 72"/>
                  <a:gd name="T38" fmla="*/ 12 w 28"/>
                  <a:gd name="T39" fmla="*/ 42 h 72"/>
                  <a:gd name="T40" fmla="*/ 12 w 28"/>
                  <a:gd name="T41" fmla="*/ 44 h 72"/>
                  <a:gd name="T42" fmla="*/ 12 w 28"/>
                  <a:gd name="T43" fmla="*/ 46 h 72"/>
                  <a:gd name="T44" fmla="*/ 12 w 28"/>
                  <a:gd name="T45" fmla="*/ 48 h 72"/>
                  <a:gd name="T46" fmla="*/ 14 w 28"/>
                  <a:gd name="T47" fmla="*/ 48 h 72"/>
                  <a:gd name="T48" fmla="*/ 16 w 28"/>
                  <a:gd name="T49" fmla="*/ 48 h 72"/>
                  <a:gd name="T50" fmla="*/ 16 w 28"/>
                  <a:gd name="T51" fmla="*/ 48 h 72"/>
                  <a:gd name="T52" fmla="*/ 16 w 28"/>
                  <a:gd name="T53" fmla="*/ 50 h 72"/>
                  <a:gd name="T54" fmla="*/ 16 w 28"/>
                  <a:gd name="T55" fmla="*/ 52 h 72"/>
                  <a:gd name="T56" fmla="*/ 14 w 28"/>
                  <a:gd name="T57" fmla="*/ 52 h 72"/>
                  <a:gd name="T58" fmla="*/ 14 w 28"/>
                  <a:gd name="T59" fmla="*/ 52 h 72"/>
                  <a:gd name="T60" fmla="*/ 14 w 28"/>
                  <a:gd name="T61" fmla="*/ 50 h 72"/>
                  <a:gd name="T62" fmla="*/ 14 w 28"/>
                  <a:gd name="T63" fmla="*/ 52 h 72"/>
                  <a:gd name="T64" fmla="*/ 14 w 28"/>
                  <a:gd name="T65" fmla="*/ 54 h 72"/>
                  <a:gd name="T66" fmla="*/ 16 w 28"/>
                  <a:gd name="T67" fmla="*/ 54 h 72"/>
                  <a:gd name="T68" fmla="*/ 16 w 28"/>
                  <a:gd name="T69" fmla="*/ 54 h 72"/>
                  <a:gd name="T70" fmla="*/ 16 w 28"/>
                  <a:gd name="T71" fmla="*/ 54 h 72"/>
                  <a:gd name="T72" fmla="*/ 22 w 28"/>
                  <a:gd name="T73" fmla="*/ 60 h 72"/>
                  <a:gd name="T74" fmla="*/ 22 w 28"/>
                  <a:gd name="T75" fmla="*/ 62 h 72"/>
                  <a:gd name="T76" fmla="*/ 24 w 28"/>
                  <a:gd name="T77" fmla="*/ 66 h 72"/>
                  <a:gd name="T78" fmla="*/ 24 w 28"/>
                  <a:gd name="T79" fmla="*/ 68 h 72"/>
                  <a:gd name="T80" fmla="*/ 26 w 28"/>
                  <a:gd name="T81" fmla="*/ 68 h 72"/>
                  <a:gd name="T82" fmla="*/ 26 w 28"/>
                  <a:gd name="T83" fmla="*/ 70 h 72"/>
                  <a:gd name="T84" fmla="*/ 26 w 28"/>
                  <a:gd name="T85" fmla="*/ 72 h 72"/>
                  <a:gd name="T86" fmla="*/ 26 w 28"/>
                  <a:gd name="T87" fmla="*/ 72 h 72"/>
                  <a:gd name="T88" fmla="*/ 28 w 28"/>
                  <a:gd name="T89" fmla="*/ 72 h 72"/>
                  <a:gd name="T90" fmla="*/ 28 w 28"/>
                  <a:gd name="T91" fmla="*/ 72 h 72"/>
                  <a:gd name="T92" fmla="*/ 26 w 28"/>
                  <a:gd name="T93" fmla="*/ 66 h 72"/>
                  <a:gd name="T94" fmla="*/ 24 w 28"/>
                  <a:gd name="T95" fmla="*/ 64 h 72"/>
                  <a:gd name="T96" fmla="*/ 14 w 28"/>
                  <a:gd name="T97" fmla="*/ 40 h 72"/>
                  <a:gd name="T98" fmla="*/ 10 w 28"/>
                  <a:gd name="T99" fmla="*/ 32 h 72"/>
                  <a:gd name="T100" fmla="*/ 8 w 28"/>
                  <a:gd name="T101" fmla="*/ 26 h 72"/>
                  <a:gd name="T102" fmla="*/ 8 w 28"/>
                  <a:gd name="T103" fmla="*/ 24 h 72"/>
                  <a:gd name="T104" fmla="*/ 8 w 28"/>
                  <a:gd name="T105" fmla="*/ 20 h 72"/>
                  <a:gd name="T106" fmla="*/ 6 w 28"/>
                  <a:gd name="T107" fmla="*/ 16 h 72"/>
                  <a:gd name="T108" fmla="*/ 2 w 28"/>
                  <a:gd name="T109" fmla="*/ 2 h 72"/>
                  <a:gd name="T110" fmla="*/ 2 w 28"/>
                  <a:gd name="T111" fmla="*/ 0 h 72"/>
                  <a:gd name="T112" fmla="*/ 0 w 28"/>
                  <a:gd name="T113" fmla="*/ 0 h 72"/>
                  <a:gd name="T114" fmla="*/ 2 w 28"/>
                  <a:gd name="T115"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 h="72">
                    <a:moveTo>
                      <a:pt x="2" y="2"/>
                    </a:moveTo>
                    <a:lnTo>
                      <a:pt x="0" y="2"/>
                    </a:lnTo>
                    <a:lnTo>
                      <a:pt x="2" y="4"/>
                    </a:lnTo>
                    <a:lnTo>
                      <a:pt x="2" y="8"/>
                    </a:lnTo>
                    <a:lnTo>
                      <a:pt x="4" y="10"/>
                    </a:lnTo>
                    <a:lnTo>
                      <a:pt x="4" y="12"/>
                    </a:lnTo>
                    <a:lnTo>
                      <a:pt x="4" y="14"/>
                    </a:lnTo>
                    <a:lnTo>
                      <a:pt x="6" y="16"/>
                    </a:lnTo>
                    <a:lnTo>
                      <a:pt x="6" y="22"/>
                    </a:lnTo>
                    <a:lnTo>
                      <a:pt x="6" y="24"/>
                    </a:lnTo>
                    <a:lnTo>
                      <a:pt x="6" y="24"/>
                    </a:lnTo>
                    <a:lnTo>
                      <a:pt x="6" y="26"/>
                    </a:lnTo>
                    <a:lnTo>
                      <a:pt x="6" y="26"/>
                    </a:lnTo>
                    <a:lnTo>
                      <a:pt x="6" y="26"/>
                    </a:lnTo>
                    <a:lnTo>
                      <a:pt x="10" y="32"/>
                    </a:lnTo>
                    <a:lnTo>
                      <a:pt x="10" y="34"/>
                    </a:lnTo>
                    <a:lnTo>
                      <a:pt x="10" y="36"/>
                    </a:lnTo>
                    <a:lnTo>
                      <a:pt x="12" y="40"/>
                    </a:lnTo>
                    <a:lnTo>
                      <a:pt x="12" y="42"/>
                    </a:lnTo>
                    <a:lnTo>
                      <a:pt x="12" y="42"/>
                    </a:lnTo>
                    <a:lnTo>
                      <a:pt x="12" y="44"/>
                    </a:lnTo>
                    <a:lnTo>
                      <a:pt x="12" y="46"/>
                    </a:lnTo>
                    <a:lnTo>
                      <a:pt x="12" y="48"/>
                    </a:lnTo>
                    <a:lnTo>
                      <a:pt x="14" y="48"/>
                    </a:lnTo>
                    <a:lnTo>
                      <a:pt x="16" y="48"/>
                    </a:lnTo>
                    <a:lnTo>
                      <a:pt x="16" y="48"/>
                    </a:lnTo>
                    <a:lnTo>
                      <a:pt x="16" y="50"/>
                    </a:lnTo>
                    <a:lnTo>
                      <a:pt x="16" y="52"/>
                    </a:lnTo>
                    <a:lnTo>
                      <a:pt x="14" y="52"/>
                    </a:lnTo>
                    <a:lnTo>
                      <a:pt x="14" y="52"/>
                    </a:lnTo>
                    <a:lnTo>
                      <a:pt x="14" y="50"/>
                    </a:lnTo>
                    <a:lnTo>
                      <a:pt x="14" y="52"/>
                    </a:lnTo>
                    <a:lnTo>
                      <a:pt x="14" y="54"/>
                    </a:lnTo>
                    <a:lnTo>
                      <a:pt x="16" y="54"/>
                    </a:lnTo>
                    <a:lnTo>
                      <a:pt x="16" y="54"/>
                    </a:lnTo>
                    <a:lnTo>
                      <a:pt x="16" y="54"/>
                    </a:lnTo>
                    <a:lnTo>
                      <a:pt x="22" y="60"/>
                    </a:lnTo>
                    <a:lnTo>
                      <a:pt x="22" y="62"/>
                    </a:lnTo>
                    <a:lnTo>
                      <a:pt x="24" y="66"/>
                    </a:lnTo>
                    <a:lnTo>
                      <a:pt x="24" y="68"/>
                    </a:lnTo>
                    <a:lnTo>
                      <a:pt x="26" y="68"/>
                    </a:lnTo>
                    <a:lnTo>
                      <a:pt x="26" y="70"/>
                    </a:lnTo>
                    <a:lnTo>
                      <a:pt x="26" y="72"/>
                    </a:lnTo>
                    <a:lnTo>
                      <a:pt x="26" y="72"/>
                    </a:lnTo>
                    <a:lnTo>
                      <a:pt x="28" y="72"/>
                    </a:lnTo>
                    <a:lnTo>
                      <a:pt x="28" y="72"/>
                    </a:lnTo>
                    <a:lnTo>
                      <a:pt x="26" y="66"/>
                    </a:lnTo>
                    <a:lnTo>
                      <a:pt x="24" y="64"/>
                    </a:lnTo>
                    <a:lnTo>
                      <a:pt x="14" y="40"/>
                    </a:lnTo>
                    <a:lnTo>
                      <a:pt x="10" y="32"/>
                    </a:lnTo>
                    <a:lnTo>
                      <a:pt x="8" y="26"/>
                    </a:lnTo>
                    <a:lnTo>
                      <a:pt x="8" y="24"/>
                    </a:lnTo>
                    <a:lnTo>
                      <a:pt x="8" y="20"/>
                    </a:lnTo>
                    <a:lnTo>
                      <a:pt x="6" y="16"/>
                    </a:lnTo>
                    <a:lnTo>
                      <a:pt x="2" y="2"/>
                    </a:lnTo>
                    <a:lnTo>
                      <a:pt x="2" y="0"/>
                    </a:lnTo>
                    <a:lnTo>
                      <a:pt x="0" y="0"/>
                    </a:lnTo>
                    <a:lnTo>
                      <a:pt x="2" y="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488">
                <a:extLst>
                  <a:ext uri="{FF2B5EF4-FFF2-40B4-BE49-F238E27FC236}">
                    <a16:creationId xmlns:a16="http://schemas.microsoft.com/office/drawing/2014/main" id="{DE6D1E3B-315C-9689-CCF8-3F066BFFCFEE}"/>
                  </a:ext>
                </a:extLst>
              </p:cNvPr>
              <p:cNvSpPr>
                <a:spLocks/>
              </p:cNvSpPr>
              <p:nvPr/>
            </p:nvSpPr>
            <p:spPr bwMode="auto">
              <a:xfrm>
                <a:off x="5638800" y="2930525"/>
                <a:ext cx="9525" cy="9525"/>
              </a:xfrm>
              <a:custGeom>
                <a:avLst/>
                <a:gdLst>
                  <a:gd name="T0" fmla="*/ 6 w 6"/>
                  <a:gd name="T1" fmla="*/ 0 h 6"/>
                  <a:gd name="T2" fmla="*/ 4 w 6"/>
                  <a:gd name="T3" fmla="*/ 0 h 6"/>
                  <a:gd name="T4" fmla="*/ 0 w 6"/>
                  <a:gd name="T5" fmla="*/ 0 h 6"/>
                  <a:gd name="T6" fmla="*/ 0 w 6"/>
                  <a:gd name="T7" fmla="*/ 4 h 6"/>
                  <a:gd name="T8" fmla="*/ 0 w 6"/>
                  <a:gd name="T9" fmla="*/ 4 h 6"/>
                  <a:gd name="T10" fmla="*/ 2 w 6"/>
                  <a:gd name="T11" fmla="*/ 6 h 6"/>
                  <a:gd name="T12" fmla="*/ 6 w 6"/>
                  <a:gd name="T13" fmla="*/ 6 h 6"/>
                  <a:gd name="T14" fmla="*/ 6 w 6"/>
                  <a:gd name="T15" fmla="*/ 4 h 6"/>
                  <a:gd name="T16" fmla="*/ 6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6" y="0"/>
                    </a:moveTo>
                    <a:lnTo>
                      <a:pt x="4" y="0"/>
                    </a:lnTo>
                    <a:lnTo>
                      <a:pt x="0" y="0"/>
                    </a:lnTo>
                    <a:lnTo>
                      <a:pt x="0" y="4"/>
                    </a:lnTo>
                    <a:lnTo>
                      <a:pt x="0" y="4"/>
                    </a:lnTo>
                    <a:lnTo>
                      <a:pt x="2" y="6"/>
                    </a:lnTo>
                    <a:lnTo>
                      <a:pt x="6" y="6"/>
                    </a:lnTo>
                    <a:lnTo>
                      <a:pt x="6" y="4"/>
                    </a:lnTo>
                    <a:lnTo>
                      <a:pt x="6" y="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490">
                <a:extLst>
                  <a:ext uri="{FF2B5EF4-FFF2-40B4-BE49-F238E27FC236}">
                    <a16:creationId xmlns:a16="http://schemas.microsoft.com/office/drawing/2014/main" id="{24E2B47D-194D-AE1B-D0CE-349564DCEEC0}"/>
                  </a:ext>
                </a:extLst>
              </p:cNvPr>
              <p:cNvSpPr>
                <a:spLocks/>
              </p:cNvSpPr>
              <p:nvPr/>
            </p:nvSpPr>
            <p:spPr bwMode="auto">
              <a:xfrm>
                <a:off x="5657850" y="2533650"/>
                <a:ext cx="904875" cy="406400"/>
              </a:xfrm>
              <a:custGeom>
                <a:avLst/>
                <a:gdLst>
                  <a:gd name="T0" fmla="*/ 556 w 570"/>
                  <a:gd name="T1" fmla="*/ 150 h 256"/>
                  <a:gd name="T2" fmla="*/ 544 w 570"/>
                  <a:gd name="T3" fmla="*/ 142 h 256"/>
                  <a:gd name="T4" fmla="*/ 536 w 570"/>
                  <a:gd name="T5" fmla="*/ 128 h 256"/>
                  <a:gd name="T6" fmla="*/ 530 w 570"/>
                  <a:gd name="T7" fmla="*/ 118 h 256"/>
                  <a:gd name="T8" fmla="*/ 526 w 570"/>
                  <a:gd name="T9" fmla="*/ 108 h 256"/>
                  <a:gd name="T10" fmla="*/ 520 w 570"/>
                  <a:gd name="T11" fmla="*/ 92 h 256"/>
                  <a:gd name="T12" fmla="*/ 524 w 570"/>
                  <a:gd name="T13" fmla="*/ 82 h 256"/>
                  <a:gd name="T14" fmla="*/ 520 w 570"/>
                  <a:gd name="T15" fmla="*/ 66 h 256"/>
                  <a:gd name="T16" fmla="*/ 500 w 570"/>
                  <a:gd name="T17" fmla="*/ 40 h 256"/>
                  <a:gd name="T18" fmla="*/ 486 w 570"/>
                  <a:gd name="T19" fmla="*/ 46 h 256"/>
                  <a:gd name="T20" fmla="*/ 472 w 570"/>
                  <a:gd name="T21" fmla="*/ 52 h 256"/>
                  <a:gd name="T22" fmla="*/ 460 w 570"/>
                  <a:gd name="T23" fmla="*/ 46 h 256"/>
                  <a:gd name="T24" fmla="*/ 444 w 570"/>
                  <a:gd name="T25" fmla="*/ 46 h 256"/>
                  <a:gd name="T26" fmla="*/ 426 w 570"/>
                  <a:gd name="T27" fmla="*/ 38 h 256"/>
                  <a:gd name="T28" fmla="*/ 396 w 570"/>
                  <a:gd name="T29" fmla="*/ 30 h 256"/>
                  <a:gd name="T30" fmla="*/ 392 w 570"/>
                  <a:gd name="T31" fmla="*/ 16 h 256"/>
                  <a:gd name="T32" fmla="*/ 380 w 570"/>
                  <a:gd name="T33" fmla="*/ 4 h 256"/>
                  <a:gd name="T34" fmla="*/ 358 w 570"/>
                  <a:gd name="T35" fmla="*/ 0 h 256"/>
                  <a:gd name="T36" fmla="*/ 352 w 570"/>
                  <a:gd name="T37" fmla="*/ 16 h 256"/>
                  <a:gd name="T38" fmla="*/ 354 w 570"/>
                  <a:gd name="T39" fmla="*/ 28 h 256"/>
                  <a:gd name="T40" fmla="*/ 324 w 570"/>
                  <a:gd name="T41" fmla="*/ 44 h 256"/>
                  <a:gd name="T42" fmla="*/ 304 w 570"/>
                  <a:gd name="T43" fmla="*/ 46 h 256"/>
                  <a:gd name="T44" fmla="*/ 294 w 570"/>
                  <a:gd name="T45" fmla="*/ 66 h 256"/>
                  <a:gd name="T46" fmla="*/ 278 w 570"/>
                  <a:gd name="T47" fmla="*/ 84 h 256"/>
                  <a:gd name="T48" fmla="*/ 270 w 570"/>
                  <a:gd name="T49" fmla="*/ 92 h 256"/>
                  <a:gd name="T50" fmla="*/ 260 w 570"/>
                  <a:gd name="T51" fmla="*/ 112 h 256"/>
                  <a:gd name="T52" fmla="*/ 242 w 570"/>
                  <a:gd name="T53" fmla="*/ 106 h 256"/>
                  <a:gd name="T54" fmla="*/ 232 w 570"/>
                  <a:gd name="T55" fmla="*/ 94 h 256"/>
                  <a:gd name="T56" fmla="*/ 228 w 570"/>
                  <a:gd name="T57" fmla="*/ 100 h 256"/>
                  <a:gd name="T58" fmla="*/ 226 w 570"/>
                  <a:gd name="T59" fmla="*/ 106 h 256"/>
                  <a:gd name="T60" fmla="*/ 216 w 570"/>
                  <a:gd name="T61" fmla="*/ 120 h 256"/>
                  <a:gd name="T62" fmla="*/ 208 w 570"/>
                  <a:gd name="T63" fmla="*/ 122 h 256"/>
                  <a:gd name="T64" fmla="*/ 190 w 570"/>
                  <a:gd name="T65" fmla="*/ 118 h 256"/>
                  <a:gd name="T66" fmla="*/ 174 w 570"/>
                  <a:gd name="T67" fmla="*/ 132 h 256"/>
                  <a:gd name="T68" fmla="*/ 166 w 570"/>
                  <a:gd name="T69" fmla="*/ 124 h 256"/>
                  <a:gd name="T70" fmla="*/ 140 w 570"/>
                  <a:gd name="T71" fmla="*/ 118 h 256"/>
                  <a:gd name="T72" fmla="*/ 140 w 570"/>
                  <a:gd name="T73" fmla="*/ 120 h 256"/>
                  <a:gd name="T74" fmla="*/ 132 w 570"/>
                  <a:gd name="T75" fmla="*/ 120 h 256"/>
                  <a:gd name="T76" fmla="*/ 120 w 570"/>
                  <a:gd name="T77" fmla="*/ 122 h 256"/>
                  <a:gd name="T78" fmla="*/ 112 w 570"/>
                  <a:gd name="T79" fmla="*/ 132 h 256"/>
                  <a:gd name="T80" fmla="*/ 98 w 570"/>
                  <a:gd name="T81" fmla="*/ 140 h 256"/>
                  <a:gd name="T82" fmla="*/ 102 w 570"/>
                  <a:gd name="T83" fmla="*/ 160 h 256"/>
                  <a:gd name="T84" fmla="*/ 72 w 570"/>
                  <a:gd name="T85" fmla="*/ 172 h 256"/>
                  <a:gd name="T86" fmla="*/ 72 w 570"/>
                  <a:gd name="T87" fmla="*/ 200 h 256"/>
                  <a:gd name="T88" fmla="*/ 26 w 570"/>
                  <a:gd name="T89" fmla="*/ 192 h 256"/>
                  <a:gd name="T90" fmla="*/ 22 w 570"/>
                  <a:gd name="T91" fmla="*/ 220 h 256"/>
                  <a:gd name="T92" fmla="*/ 18 w 570"/>
                  <a:gd name="T93" fmla="*/ 240 h 256"/>
                  <a:gd name="T94" fmla="*/ 4 w 570"/>
                  <a:gd name="T95" fmla="*/ 244 h 256"/>
                  <a:gd name="T96" fmla="*/ 104 w 570"/>
                  <a:gd name="T97" fmla="*/ 244 h 256"/>
                  <a:gd name="T98" fmla="*/ 120 w 570"/>
                  <a:gd name="T99" fmla="*/ 240 h 256"/>
                  <a:gd name="T100" fmla="*/ 170 w 570"/>
                  <a:gd name="T101" fmla="*/ 242 h 256"/>
                  <a:gd name="T102" fmla="*/ 236 w 570"/>
                  <a:gd name="T103" fmla="*/ 242 h 256"/>
                  <a:gd name="T104" fmla="*/ 384 w 570"/>
                  <a:gd name="T105" fmla="*/ 246 h 256"/>
                  <a:gd name="T106" fmla="*/ 444 w 570"/>
                  <a:gd name="T107" fmla="*/ 242 h 256"/>
                  <a:gd name="T108" fmla="*/ 472 w 570"/>
                  <a:gd name="T109" fmla="*/ 234 h 256"/>
                  <a:gd name="T110" fmla="*/ 482 w 570"/>
                  <a:gd name="T111" fmla="*/ 228 h 256"/>
                  <a:gd name="T112" fmla="*/ 502 w 570"/>
                  <a:gd name="T113" fmla="*/ 218 h 256"/>
                  <a:gd name="T114" fmla="*/ 502 w 570"/>
                  <a:gd name="T115" fmla="*/ 210 h 256"/>
                  <a:gd name="T116" fmla="*/ 512 w 570"/>
                  <a:gd name="T117" fmla="*/ 198 h 256"/>
                  <a:gd name="T118" fmla="*/ 554 w 570"/>
                  <a:gd name="T119" fmla="*/ 17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 h="256">
                    <a:moveTo>
                      <a:pt x="568" y="156"/>
                    </a:moveTo>
                    <a:lnTo>
                      <a:pt x="566" y="156"/>
                    </a:lnTo>
                    <a:lnTo>
                      <a:pt x="564" y="156"/>
                    </a:lnTo>
                    <a:lnTo>
                      <a:pt x="558" y="154"/>
                    </a:lnTo>
                    <a:lnTo>
                      <a:pt x="558" y="154"/>
                    </a:lnTo>
                    <a:lnTo>
                      <a:pt x="556" y="152"/>
                    </a:lnTo>
                    <a:lnTo>
                      <a:pt x="556" y="152"/>
                    </a:lnTo>
                    <a:lnTo>
                      <a:pt x="556" y="150"/>
                    </a:lnTo>
                    <a:lnTo>
                      <a:pt x="556" y="150"/>
                    </a:lnTo>
                    <a:lnTo>
                      <a:pt x="554" y="148"/>
                    </a:lnTo>
                    <a:lnTo>
                      <a:pt x="552" y="148"/>
                    </a:lnTo>
                    <a:lnTo>
                      <a:pt x="552" y="148"/>
                    </a:lnTo>
                    <a:lnTo>
                      <a:pt x="552" y="148"/>
                    </a:lnTo>
                    <a:lnTo>
                      <a:pt x="550" y="146"/>
                    </a:lnTo>
                    <a:lnTo>
                      <a:pt x="550" y="144"/>
                    </a:lnTo>
                    <a:lnTo>
                      <a:pt x="548" y="144"/>
                    </a:lnTo>
                    <a:lnTo>
                      <a:pt x="546" y="142"/>
                    </a:lnTo>
                    <a:lnTo>
                      <a:pt x="544" y="142"/>
                    </a:lnTo>
                    <a:lnTo>
                      <a:pt x="544" y="142"/>
                    </a:lnTo>
                    <a:lnTo>
                      <a:pt x="544" y="140"/>
                    </a:lnTo>
                    <a:lnTo>
                      <a:pt x="544" y="138"/>
                    </a:lnTo>
                    <a:lnTo>
                      <a:pt x="544" y="136"/>
                    </a:lnTo>
                    <a:lnTo>
                      <a:pt x="542" y="136"/>
                    </a:lnTo>
                    <a:lnTo>
                      <a:pt x="542" y="134"/>
                    </a:lnTo>
                    <a:lnTo>
                      <a:pt x="536" y="128"/>
                    </a:lnTo>
                    <a:lnTo>
                      <a:pt x="536" y="128"/>
                    </a:lnTo>
                    <a:lnTo>
                      <a:pt x="536" y="128"/>
                    </a:lnTo>
                    <a:lnTo>
                      <a:pt x="536" y="128"/>
                    </a:lnTo>
                    <a:lnTo>
                      <a:pt x="536" y="124"/>
                    </a:lnTo>
                    <a:lnTo>
                      <a:pt x="536" y="124"/>
                    </a:lnTo>
                    <a:lnTo>
                      <a:pt x="536" y="122"/>
                    </a:lnTo>
                    <a:lnTo>
                      <a:pt x="534" y="122"/>
                    </a:lnTo>
                    <a:lnTo>
                      <a:pt x="534" y="120"/>
                    </a:lnTo>
                    <a:lnTo>
                      <a:pt x="534" y="120"/>
                    </a:lnTo>
                    <a:lnTo>
                      <a:pt x="530" y="118"/>
                    </a:lnTo>
                    <a:lnTo>
                      <a:pt x="530" y="118"/>
                    </a:lnTo>
                    <a:lnTo>
                      <a:pt x="530" y="118"/>
                    </a:lnTo>
                    <a:lnTo>
                      <a:pt x="530" y="118"/>
                    </a:lnTo>
                    <a:lnTo>
                      <a:pt x="532" y="114"/>
                    </a:lnTo>
                    <a:lnTo>
                      <a:pt x="532" y="114"/>
                    </a:lnTo>
                    <a:lnTo>
                      <a:pt x="532" y="114"/>
                    </a:lnTo>
                    <a:lnTo>
                      <a:pt x="530" y="112"/>
                    </a:lnTo>
                    <a:lnTo>
                      <a:pt x="526" y="108"/>
                    </a:lnTo>
                    <a:lnTo>
                      <a:pt x="526" y="108"/>
                    </a:lnTo>
                    <a:lnTo>
                      <a:pt x="526" y="108"/>
                    </a:lnTo>
                    <a:lnTo>
                      <a:pt x="526" y="106"/>
                    </a:lnTo>
                    <a:lnTo>
                      <a:pt x="524" y="106"/>
                    </a:lnTo>
                    <a:lnTo>
                      <a:pt x="518" y="96"/>
                    </a:lnTo>
                    <a:lnTo>
                      <a:pt x="518" y="96"/>
                    </a:lnTo>
                    <a:lnTo>
                      <a:pt x="518" y="96"/>
                    </a:lnTo>
                    <a:lnTo>
                      <a:pt x="518" y="94"/>
                    </a:lnTo>
                    <a:lnTo>
                      <a:pt x="518" y="94"/>
                    </a:lnTo>
                    <a:lnTo>
                      <a:pt x="520" y="94"/>
                    </a:lnTo>
                    <a:lnTo>
                      <a:pt x="520" y="92"/>
                    </a:lnTo>
                    <a:lnTo>
                      <a:pt x="522" y="92"/>
                    </a:lnTo>
                    <a:lnTo>
                      <a:pt x="522" y="92"/>
                    </a:lnTo>
                    <a:lnTo>
                      <a:pt x="522" y="88"/>
                    </a:lnTo>
                    <a:lnTo>
                      <a:pt x="522" y="88"/>
                    </a:lnTo>
                    <a:lnTo>
                      <a:pt x="522" y="88"/>
                    </a:lnTo>
                    <a:lnTo>
                      <a:pt x="522" y="88"/>
                    </a:lnTo>
                    <a:lnTo>
                      <a:pt x="524" y="88"/>
                    </a:lnTo>
                    <a:lnTo>
                      <a:pt x="524" y="82"/>
                    </a:lnTo>
                    <a:lnTo>
                      <a:pt x="524" y="82"/>
                    </a:lnTo>
                    <a:lnTo>
                      <a:pt x="524" y="80"/>
                    </a:lnTo>
                    <a:lnTo>
                      <a:pt x="524" y="80"/>
                    </a:lnTo>
                    <a:lnTo>
                      <a:pt x="522" y="76"/>
                    </a:lnTo>
                    <a:lnTo>
                      <a:pt x="522" y="76"/>
                    </a:lnTo>
                    <a:lnTo>
                      <a:pt x="522" y="74"/>
                    </a:lnTo>
                    <a:lnTo>
                      <a:pt x="522" y="72"/>
                    </a:lnTo>
                    <a:lnTo>
                      <a:pt x="522" y="70"/>
                    </a:lnTo>
                    <a:lnTo>
                      <a:pt x="522" y="70"/>
                    </a:lnTo>
                    <a:lnTo>
                      <a:pt x="520" y="66"/>
                    </a:lnTo>
                    <a:lnTo>
                      <a:pt x="520" y="66"/>
                    </a:lnTo>
                    <a:lnTo>
                      <a:pt x="514" y="60"/>
                    </a:lnTo>
                    <a:lnTo>
                      <a:pt x="510" y="58"/>
                    </a:lnTo>
                    <a:lnTo>
                      <a:pt x="508" y="56"/>
                    </a:lnTo>
                    <a:lnTo>
                      <a:pt x="504" y="54"/>
                    </a:lnTo>
                    <a:lnTo>
                      <a:pt x="502" y="50"/>
                    </a:lnTo>
                    <a:lnTo>
                      <a:pt x="500" y="44"/>
                    </a:lnTo>
                    <a:lnTo>
                      <a:pt x="500" y="42"/>
                    </a:lnTo>
                    <a:lnTo>
                      <a:pt x="500" y="40"/>
                    </a:lnTo>
                    <a:lnTo>
                      <a:pt x="500" y="38"/>
                    </a:lnTo>
                    <a:lnTo>
                      <a:pt x="498" y="38"/>
                    </a:lnTo>
                    <a:lnTo>
                      <a:pt x="496" y="38"/>
                    </a:lnTo>
                    <a:lnTo>
                      <a:pt x="492" y="42"/>
                    </a:lnTo>
                    <a:lnTo>
                      <a:pt x="490" y="42"/>
                    </a:lnTo>
                    <a:lnTo>
                      <a:pt x="488" y="42"/>
                    </a:lnTo>
                    <a:lnTo>
                      <a:pt x="488" y="42"/>
                    </a:lnTo>
                    <a:lnTo>
                      <a:pt x="486" y="44"/>
                    </a:lnTo>
                    <a:lnTo>
                      <a:pt x="486" y="46"/>
                    </a:lnTo>
                    <a:lnTo>
                      <a:pt x="482" y="46"/>
                    </a:lnTo>
                    <a:lnTo>
                      <a:pt x="482" y="46"/>
                    </a:lnTo>
                    <a:lnTo>
                      <a:pt x="482" y="48"/>
                    </a:lnTo>
                    <a:lnTo>
                      <a:pt x="480" y="50"/>
                    </a:lnTo>
                    <a:lnTo>
                      <a:pt x="480" y="50"/>
                    </a:lnTo>
                    <a:lnTo>
                      <a:pt x="480" y="52"/>
                    </a:lnTo>
                    <a:lnTo>
                      <a:pt x="478" y="52"/>
                    </a:lnTo>
                    <a:lnTo>
                      <a:pt x="474" y="50"/>
                    </a:lnTo>
                    <a:lnTo>
                      <a:pt x="472" y="52"/>
                    </a:lnTo>
                    <a:lnTo>
                      <a:pt x="472" y="52"/>
                    </a:lnTo>
                    <a:lnTo>
                      <a:pt x="470" y="52"/>
                    </a:lnTo>
                    <a:lnTo>
                      <a:pt x="468" y="54"/>
                    </a:lnTo>
                    <a:lnTo>
                      <a:pt x="466" y="52"/>
                    </a:lnTo>
                    <a:lnTo>
                      <a:pt x="466" y="52"/>
                    </a:lnTo>
                    <a:lnTo>
                      <a:pt x="464" y="48"/>
                    </a:lnTo>
                    <a:lnTo>
                      <a:pt x="464" y="48"/>
                    </a:lnTo>
                    <a:lnTo>
                      <a:pt x="462" y="48"/>
                    </a:lnTo>
                    <a:lnTo>
                      <a:pt x="460" y="46"/>
                    </a:lnTo>
                    <a:lnTo>
                      <a:pt x="460" y="46"/>
                    </a:lnTo>
                    <a:lnTo>
                      <a:pt x="456" y="46"/>
                    </a:lnTo>
                    <a:lnTo>
                      <a:pt x="456" y="46"/>
                    </a:lnTo>
                    <a:lnTo>
                      <a:pt x="454" y="44"/>
                    </a:lnTo>
                    <a:lnTo>
                      <a:pt x="454" y="44"/>
                    </a:lnTo>
                    <a:lnTo>
                      <a:pt x="452" y="42"/>
                    </a:lnTo>
                    <a:lnTo>
                      <a:pt x="450" y="42"/>
                    </a:lnTo>
                    <a:lnTo>
                      <a:pt x="444" y="44"/>
                    </a:lnTo>
                    <a:lnTo>
                      <a:pt x="444" y="46"/>
                    </a:lnTo>
                    <a:lnTo>
                      <a:pt x="444" y="48"/>
                    </a:lnTo>
                    <a:lnTo>
                      <a:pt x="442" y="48"/>
                    </a:lnTo>
                    <a:lnTo>
                      <a:pt x="440" y="50"/>
                    </a:lnTo>
                    <a:lnTo>
                      <a:pt x="440" y="50"/>
                    </a:lnTo>
                    <a:lnTo>
                      <a:pt x="436" y="50"/>
                    </a:lnTo>
                    <a:lnTo>
                      <a:pt x="434" y="48"/>
                    </a:lnTo>
                    <a:lnTo>
                      <a:pt x="428" y="42"/>
                    </a:lnTo>
                    <a:lnTo>
                      <a:pt x="426" y="40"/>
                    </a:lnTo>
                    <a:lnTo>
                      <a:pt x="426" y="38"/>
                    </a:lnTo>
                    <a:lnTo>
                      <a:pt x="424" y="38"/>
                    </a:lnTo>
                    <a:lnTo>
                      <a:pt x="422" y="36"/>
                    </a:lnTo>
                    <a:lnTo>
                      <a:pt x="418" y="34"/>
                    </a:lnTo>
                    <a:lnTo>
                      <a:pt x="416" y="34"/>
                    </a:lnTo>
                    <a:lnTo>
                      <a:pt x="410" y="36"/>
                    </a:lnTo>
                    <a:lnTo>
                      <a:pt x="408" y="36"/>
                    </a:lnTo>
                    <a:lnTo>
                      <a:pt x="400" y="32"/>
                    </a:lnTo>
                    <a:lnTo>
                      <a:pt x="398" y="32"/>
                    </a:lnTo>
                    <a:lnTo>
                      <a:pt x="396" y="30"/>
                    </a:lnTo>
                    <a:lnTo>
                      <a:pt x="396" y="28"/>
                    </a:lnTo>
                    <a:lnTo>
                      <a:pt x="396" y="26"/>
                    </a:lnTo>
                    <a:lnTo>
                      <a:pt x="396" y="24"/>
                    </a:lnTo>
                    <a:lnTo>
                      <a:pt x="396" y="22"/>
                    </a:lnTo>
                    <a:lnTo>
                      <a:pt x="394" y="20"/>
                    </a:lnTo>
                    <a:lnTo>
                      <a:pt x="394" y="20"/>
                    </a:lnTo>
                    <a:lnTo>
                      <a:pt x="392" y="18"/>
                    </a:lnTo>
                    <a:lnTo>
                      <a:pt x="392" y="18"/>
                    </a:lnTo>
                    <a:lnTo>
                      <a:pt x="392" y="16"/>
                    </a:lnTo>
                    <a:lnTo>
                      <a:pt x="392" y="14"/>
                    </a:lnTo>
                    <a:lnTo>
                      <a:pt x="390" y="12"/>
                    </a:lnTo>
                    <a:lnTo>
                      <a:pt x="390" y="12"/>
                    </a:lnTo>
                    <a:lnTo>
                      <a:pt x="386" y="10"/>
                    </a:lnTo>
                    <a:lnTo>
                      <a:pt x="384" y="8"/>
                    </a:lnTo>
                    <a:lnTo>
                      <a:pt x="384" y="8"/>
                    </a:lnTo>
                    <a:lnTo>
                      <a:pt x="382" y="8"/>
                    </a:lnTo>
                    <a:lnTo>
                      <a:pt x="382" y="6"/>
                    </a:lnTo>
                    <a:lnTo>
                      <a:pt x="380" y="4"/>
                    </a:lnTo>
                    <a:lnTo>
                      <a:pt x="378" y="2"/>
                    </a:lnTo>
                    <a:lnTo>
                      <a:pt x="376" y="4"/>
                    </a:lnTo>
                    <a:lnTo>
                      <a:pt x="368" y="6"/>
                    </a:lnTo>
                    <a:lnTo>
                      <a:pt x="366" y="6"/>
                    </a:lnTo>
                    <a:lnTo>
                      <a:pt x="362" y="2"/>
                    </a:lnTo>
                    <a:lnTo>
                      <a:pt x="360" y="2"/>
                    </a:lnTo>
                    <a:lnTo>
                      <a:pt x="360" y="2"/>
                    </a:lnTo>
                    <a:lnTo>
                      <a:pt x="360" y="0"/>
                    </a:lnTo>
                    <a:lnTo>
                      <a:pt x="358" y="0"/>
                    </a:lnTo>
                    <a:lnTo>
                      <a:pt x="358" y="0"/>
                    </a:lnTo>
                    <a:lnTo>
                      <a:pt x="356" y="2"/>
                    </a:lnTo>
                    <a:lnTo>
                      <a:pt x="352" y="4"/>
                    </a:lnTo>
                    <a:lnTo>
                      <a:pt x="350" y="6"/>
                    </a:lnTo>
                    <a:lnTo>
                      <a:pt x="348" y="8"/>
                    </a:lnTo>
                    <a:lnTo>
                      <a:pt x="348" y="12"/>
                    </a:lnTo>
                    <a:lnTo>
                      <a:pt x="350" y="14"/>
                    </a:lnTo>
                    <a:lnTo>
                      <a:pt x="350" y="14"/>
                    </a:lnTo>
                    <a:lnTo>
                      <a:pt x="352" y="16"/>
                    </a:lnTo>
                    <a:lnTo>
                      <a:pt x="350" y="18"/>
                    </a:lnTo>
                    <a:lnTo>
                      <a:pt x="348" y="20"/>
                    </a:lnTo>
                    <a:lnTo>
                      <a:pt x="348" y="22"/>
                    </a:lnTo>
                    <a:lnTo>
                      <a:pt x="348" y="24"/>
                    </a:lnTo>
                    <a:lnTo>
                      <a:pt x="350" y="24"/>
                    </a:lnTo>
                    <a:lnTo>
                      <a:pt x="352" y="24"/>
                    </a:lnTo>
                    <a:lnTo>
                      <a:pt x="354" y="24"/>
                    </a:lnTo>
                    <a:lnTo>
                      <a:pt x="354" y="26"/>
                    </a:lnTo>
                    <a:lnTo>
                      <a:pt x="354" y="28"/>
                    </a:lnTo>
                    <a:lnTo>
                      <a:pt x="352" y="30"/>
                    </a:lnTo>
                    <a:lnTo>
                      <a:pt x="352" y="30"/>
                    </a:lnTo>
                    <a:lnTo>
                      <a:pt x="352" y="34"/>
                    </a:lnTo>
                    <a:lnTo>
                      <a:pt x="352" y="34"/>
                    </a:lnTo>
                    <a:lnTo>
                      <a:pt x="346" y="34"/>
                    </a:lnTo>
                    <a:lnTo>
                      <a:pt x="342" y="34"/>
                    </a:lnTo>
                    <a:lnTo>
                      <a:pt x="338" y="36"/>
                    </a:lnTo>
                    <a:lnTo>
                      <a:pt x="326" y="44"/>
                    </a:lnTo>
                    <a:lnTo>
                      <a:pt x="324" y="44"/>
                    </a:lnTo>
                    <a:lnTo>
                      <a:pt x="322" y="44"/>
                    </a:lnTo>
                    <a:lnTo>
                      <a:pt x="320" y="40"/>
                    </a:lnTo>
                    <a:lnTo>
                      <a:pt x="318" y="40"/>
                    </a:lnTo>
                    <a:lnTo>
                      <a:pt x="314" y="40"/>
                    </a:lnTo>
                    <a:lnTo>
                      <a:pt x="304" y="40"/>
                    </a:lnTo>
                    <a:lnTo>
                      <a:pt x="304" y="40"/>
                    </a:lnTo>
                    <a:lnTo>
                      <a:pt x="304" y="42"/>
                    </a:lnTo>
                    <a:lnTo>
                      <a:pt x="304" y="44"/>
                    </a:lnTo>
                    <a:lnTo>
                      <a:pt x="304" y="46"/>
                    </a:lnTo>
                    <a:lnTo>
                      <a:pt x="304" y="52"/>
                    </a:lnTo>
                    <a:lnTo>
                      <a:pt x="306" y="56"/>
                    </a:lnTo>
                    <a:lnTo>
                      <a:pt x="306" y="58"/>
                    </a:lnTo>
                    <a:lnTo>
                      <a:pt x="304" y="60"/>
                    </a:lnTo>
                    <a:lnTo>
                      <a:pt x="300" y="62"/>
                    </a:lnTo>
                    <a:lnTo>
                      <a:pt x="300" y="64"/>
                    </a:lnTo>
                    <a:lnTo>
                      <a:pt x="298" y="66"/>
                    </a:lnTo>
                    <a:lnTo>
                      <a:pt x="298" y="66"/>
                    </a:lnTo>
                    <a:lnTo>
                      <a:pt x="294" y="66"/>
                    </a:lnTo>
                    <a:lnTo>
                      <a:pt x="292" y="66"/>
                    </a:lnTo>
                    <a:lnTo>
                      <a:pt x="290" y="70"/>
                    </a:lnTo>
                    <a:lnTo>
                      <a:pt x="288" y="78"/>
                    </a:lnTo>
                    <a:lnTo>
                      <a:pt x="286" y="82"/>
                    </a:lnTo>
                    <a:lnTo>
                      <a:pt x="284" y="84"/>
                    </a:lnTo>
                    <a:lnTo>
                      <a:pt x="282" y="84"/>
                    </a:lnTo>
                    <a:lnTo>
                      <a:pt x="280" y="86"/>
                    </a:lnTo>
                    <a:lnTo>
                      <a:pt x="278" y="86"/>
                    </a:lnTo>
                    <a:lnTo>
                      <a:pt x="278" y="84"/>
                    </a:lnTo>
                    <a:lnTo>
                      <a:pt x="278" y="84"/>
                    </a:lnTo>
                    <a:lnTo>
                      <a:pt x="278" y="84"/>
                    </a:lnTo>
                    <a:lnTo>
                      <a:pt x="276" y="84"/>
                    </a:lnTo>
                    <a:lnTo>
                      <a:pt x="276" y="84"/>
                    </a:lnTo>
                    <a:lnTo>
                      <a:pt x="274" y="84"/>
                    </a:lnTo>
                    <a:lnTo>
                      <a:pt x="272" y="88"/>
                    </a:lnTo>
                    <a:lnTo>
                      <a:pt x="272" y="90"/>
                    </a:lnTo>
                    <a:lnTo>
                      <a:pt x="270" y="90"/>
                    </a:lnTo>
                    <a:lnTo>
                      <a:pt x="270" y="92"/>
                    </a:lnTo>
                    <a:lnTo>
                      <a:pt x="268" y="94"/>
                    </a:lnTo>
                    <a:lnTo>
                      <a:pt x="268" y="96"/>
                    </a:lnTo>
                    <a:lnTo>
                      <a:pt x="268" y="106"/>
                    </a:lnTo>
                    <a:lnTo>
                      <a:pt x="268" y="108"/>
                    </a:lnTo>
                    <a:lnTo>
                      <a:pt x="266" y="110"/>
                    </a:lnTo>
                    <a:lnTo>
                      <a:pt x="266" y="110"/>
                    </a:lnTo>
                    <a:lnTo>
                      <a:pt x="264" y="110"/>
                    </a:lnTo>
                    <a:lnTo>
                      <a:pt x="260" y="112"/>
                    </a:lnTo>
                    <a:lnTo>
                      <a:pt x="260" y="112"/>
                    </a:lnTo>
                    <a:lnTo>
                      <a:pt x="258" y="114"/>
                    </a:lnTo>
                    <a:lnTo>
                      <a:pt x="258" y="114"/>
                    </a:lnTo>
                    <a:lnTo>
                      <a:pt x="256" y="114"/>
                    </a:lnTo>
                    <a:lnTo>
                      <a:pt x="252" y="110"/>
                    </a:lnTo>
                    <a:lnTo>
                      <a:pt x="252" y="110"/>
                    </a:lnTo>
                    <a:lnTo>
                      <a:pt x="248" y="110"/>
                    </a:lnTo>
                    <a:lnTo>
                      <a:pt x="246" y="108"/>
                    </a:lnTo>
                    <a:lnTo>
                      <a:pt x="244" y="108"/>
                    </a:lnTo>
                    <a:lnTo>
                      <a:pt x="242" y="106"/>
                    </a:lnTo>
                    <a:lnTo>
                      <a:pt x="240" y="104"/>
                    </a:lnTo>
                    <a:lnTo>
                      <a:pt x="240" y="104"/>
                    </a:lnTo>
                    <a:lnTo>
                      <a:pt x="240" y="102"/>
                    </a:lnTo>
                    <a:lnTo>
                      <a:pt x="240" y="98"/>
                    </a:lnTo>
                    <a:lnTo>
                      <a:pt x="240" y="96"/>
                    </a:lnTo>
                    <a:lnTo>
                      <a:pt x="236" y="94"/>
                    </a:lnTo>
                    <a:lnTo>
                      <a:pt x="234" y="92"/>
                    </a:lnTo>
                    <a:lnTo>
                      <a:pt x="232" y="92"/>
                    </a:lnTo>
                    <a:lnTo>
                      <a:pt x="232" y="94"/>
                    </a:lnTo>
                    <a:lnTo>
                      <a:pt x="232" y="96"/>
                    </a:lnTo>
                    <a:lnTo>
                      <a:pt x="234" y="96"/>
                    </a:lnTo>
                    <a:lnTo>
                      <a:pt x="236" y="96"/>
                    </a:lnTo>
                    <a:lnTo>
                      <a:pt x="236" y="98"/>
                    </a:lnTo>
                    <a:lnTo>
                      <a:pt x="234" y="98"/>
                    </a:lnTo>
                    <a:lnTo>
                      <a:pt x="232" y="100"/>
                    </a:lnTo>
                    <a:lnTo>
                      <a:pt x="230" y="100"/>
                    </a:lnTo>
                    <a:lnTo>
                      <a:pt x="228" y="100"/>
                    </a:lnTo>
                    <a:lnTo>
                      <a:pt x="228" y="100"/>
                    </a:lnTo>
                    <a:lnTo>
                      <a:pt x="228" y="98"/>
                    </a:lnTo>
                    <a:lnTo>
                      <a:pt x="228" y="98"/>
                    </a:lnTo>
                    <a:lnTo>
                      <a:pt x="226" y="98"/>
                    </a:lnTo>
                    <a:lnTo>
                      <a:pt x="226" y="100"/>
                    </a:lnTo>
                    <a:lnTo>
                      <a:pt x="226" y="100"/>
                    </a:lnTo>
                    <a:lnTo>
                      <a:pt x="228" y="102"/>
                    </a:lnTo>
                    <a:lnTo>
                      <a:pt x="228" y="102"/>
                    </a:lnTo>
                    <a:lnTo>
                      <a:pt x="228" y="106"/>
                    </a:lnTo>
                    <a:lnTo>
                      <a:pt x="226" y="106"/>
                    </a:lnTo>
                    <a:lnTo>
                      <a:pt x="224" y="106"/>
                    </a:lnTo>
                    <a:lnTo>
                      <a:pt x="222" y="106"/>
                    </a:lnTo>
                    <a:lnTo>
                      <a:pt x="222" y="108"/>
                    </a:lnTo>
                    <a:lnTo>
                      <a:pt x="222" y="110"/>
                    </a:lnTo>
                    <a:lnTo>
                      <a:pt x="222" y="116"/>
                    </a:lnTo>
                    <a:lnTo>
                      <a:pt x="222" y="118"/>
                    </a:lnTo>
                    <a:lnTo>
                      <a:pt x="220" y="118"/>
                    </a:lnTo>
                    <a:lnTo>
                      <a:pt x="216" y="120"/>
                    </a:lnTo>
                    <a:lnTo>
                      <a:pt x="216" y="120"/>
                    </a:lnTo>
                    <a:lnTo>
                      <a:pt x="216" y="122"/>
                    </a:lnTo>
                    <a:lnTo>
                      <a:pt x="216" y="124"/>
                    </a:lnTo>
                    <a:lnTo>
                      <a:pt x="214" y="126"/>
                    </a:lnTo>
                    <a:lnTo>
                      <a:pt x="212" y="126"/>
                    </a:lnTo>
                    <a:lnTo>
                      <a:pt x="210" y="124"/>
                    </a:lnTo>
                    <a:lnTo>
                      <a:pt x="212" y="124"/>
                    </a:lnTo>
                    <a:lnTo>
                      <a:pt x="212" y="122"/>
                    </a:lnTo>
                    <a:lnTo>
                      <a:pt x="210" y="120"/>
                    </a:lnTo>
                    <a:lnTo>
                      <a:pt x="208" y="122"/>
                    </a:lnTo>
                    <a:lnTo>
                      <a:pt x="204" y="120"/>
                    </a:lnTo>
                    <a:lnTo>
                      <a:pt x="202" y="120"/>
                    </a:lnTo>
                    <a:lnTo>
                      <a:pt x="200" y="116"/>
                    </a:lnTo>
                    <a:lnTo>
                      <a:pt x="200" y="114"/>
                    </a:lnTo>
                    <a:lnTo>
                      <a:pt x="198" y="112"/>
                    </a:lnTo>
                    <a:lnTo>
                      <a:pt x="196" y="114"/>
                    </a:lnTo>
                    <a:lnTo>
                      <a:pt x="194" y="116"/>
                    </a:lnTo>
                    <a:lnTo>
                      <a:pt x="192" y="118"/>
                    </a:lnTo>
                    <a:lnTo>
                      <a:pt x="190" y="118"/>
                    </a:lnTo>
                    <a:lnTo>
                      <a:pt x="186" y="118"/>
                    </a:lnTo>
                    <a:lnTo>
                      <a:pt x="184" y="118"/>
                    </a:lnTo>
                    <a:lnTo>
                      <a:pt x="184" y="120"/>
                    </a:lnTo>
                    <a:lnTo>
                      <a:pt x="182" y="120"/>
                    </a:lnTo>
                    <a:lnTo>
                      <a:pt x="182" y="122"/>
                    </a:lnTo>
                    <a:lnTo>
                      <a:pt x="180" y="128"/>
                    </a:lnTo>
                    <a:lnTo>
                      <a:pt x="178" y="130"/>
                    </a:lnTo>
                    <a:lnTo>
                      <a:pt x="176" y="132"/>
                    </a:lnTo>
                    <a:lnTo>
                      <a:pt x="174" y="132"/>
                    </a:lnTo>
                    <a:lnTo>
                      <a:pt x="174" y="130"/>
                    </a:lnTo>
                    <a:lnTo>
                      <a:pt x="172" y="128"/>
                    </a:lnTo>
                    <a:lnTo>
                      <a:pt x="172" y="128"/>
                    </a:lnTo>
                    <a:lnTo>
                      <a:pt x="172" y="126"/>
                    </a:lnTo>
                    <a:lnTo>
                      <a:pt x="172" y="126"/>
                    </a:lnTo>
                    <a:lnTo>
                      <a:pt x="170" y="126"/>
                    </a:lnTo>
                    <a:lnTo>
                      <a:pt x="170" y="126"/>
                    </a:lnTo>
                    <a:lnTo>
                      <a:pt x="168" y="126"/>
                    </a:lnTo>
                    <a:lnTo>
                      <a:pt x="166" y="124"/>
                    </a:lnTo>
                    <a:lnTo>
                      <a:pt x="160" y="122"/>
                    </a:lnTo>
                    <a:lnTo>
                      <a:pt x="158" y="120"/>
                    </a:lnTo>
                    <a:lnTo>
                      <a:pt x="156" y="118"/>
                    </a:lnTo>
                    <a:lnTo>
                      <a:pt x="154" y="118"/>
                    </a:lnTo>
                    <a:lnTo>
                      <a:pt x="152" y="116"/>
                    </a:lnTo>
                    <a:lnTo>
                      <a:pt x="150" y="118"/>
                    </a:lnTo>
                    <a:lnTo>
                      <a:pt x="146" y="120"/>
                    </a:lnTo>
                    <a:lnTo>
                      <a:pt x="142" y="120"/>
                    </a:lnTo>
                    <a:lnTo>
                      <a:pt x="140" y="118"/>
                    </a:lnTo>
                    <a:lnTo>
                      <a:pt x="140" y="116"/>
                    </a:lnTo>
                    <a:lnTo>
                      <a:pt x="140" y="114"/>
                    </a:lnTo>
                    <a:lnTo>
                      <a:pt x="140" y="114"/>
                    </a:lnTo>
                    <a:lnTo>
                      <a:pt x="140" y="114"/>
                    </a:lnTo>
                    <a:lnTo>
                      <a:pt x="138" y="114"/>
                    </a:lnTo>
                    <a:lnTo>
                      <a:pt x="138" y="114"/>
                    </a:lnTo>
                    <a:lnTo>
                      <a:pt x="138" y="116"/>
                    </a:lnTo>
                    <a:lnTo>
                      <a:pt x="138" y="118"/>
                    </a:lnTo>
                    <a:lnTo>
                      <a:pt x="140" y="120"/>
                    </a:lnTo>
                    <a:lnTo>
                      <a:pt x="140" y="122"/>
                    </a:lnTo>
                    <a:lnTo>
                      <a:pt x="138" y="126"/>
                    </a:lnTo>
                    <a:lnTo>
                      <a:pt x="138" y="128"/>
                    </a:lnTo>
                    <a:lnTo>
                      <a:pt x="134" y="128"/>
                    </a:lnTo>
                    <a:lnTo>
                      <a:pt x="134" y="128"/>
                    </a:lnTo>
                    <a:lnTo>
                      <a:pt x="132" y="126"/>
                    </a:lnTo>
                    <a:lnTo>
                      <a:pt x="134" y="122"/>
                    </a:lnTo>
                    <a:lnTo>
                      <a:pt x="134" y="122"/>
                    </a:lnTo>
                    <a:lnTo>
                      <a:pt x="132" y="120"/>
                    </a:lnTo>
                    <a:lnTo>
                      <a:pt x="132" y="120"/>
                    </a:lnTo>
                    <a:lnTo>
                      <a:pt x="130" y="122"/>
                    </a:lnTo>
                    <a:lnTo>
                      <a:pt x="130" y="122"/>
                    </a:lnTo>
                    <a:lnTo>
                      <a:pt x="128" y="122"/>
                    </a:lnTo>
                    <a:lnTo>
                      <a:pt x="126" y="124"/>
                    </a:lnTo>
                    <a:lnTo>
                      <a:pt x="124" y="124"/>
                    </a:lnTo>
                    <a:lnTo>
                      <a:pt x="122" y="124"/>
                    </a:lnTo>
                    <a:lnTo>
                      <a:pt x="120" y="122"/>
                    </a:lnTo>
                    <a:lnTo>
                      <a:pt x="120" y="122"/>
                    </a:lnTo>
                    <a:lnTo>
                      <a:pt x="118" y="120"/>
                    </a:lnTo>
                    <a:lnTo>
                      <a:pt x="118" y="118"/>
                    </a:lnTo>
                    <a:lnTo>
                      <a:pt x="116" y="118"/>
                    </a:lnTo>
                    <a:lnTo>
                      <a:pt x="114" y="120"/>
                    </a:lnTo>
                    <a:lnTo>
                      <a:pt x="114" y="122"/>
                    </a:lnTo>
                    <a:lnTo>
                      <a:pt x="114" y="122"/>
                    </a:lnTo>
                    <a:lnTo>
                      <a:pt x="116" y="128"/>
                    </a:lnTo>
                    <a:lnTo>
                      <a:pt x="112" y="132"/>
                    </a:lnTo>
                    <a:lnTo>
                      <a:pt x="112" y="132"/>
                    </a:lnTo>
                    <a:lnTo>
                      <a:pt x="110" y="132"/>
                    </a:lnTo>
                    <a:lnTo>
                      <a:pt x="108" y="130"/>
                    </a:lnTo>
                    <a:lnTo>
                      <a:pt x="106" y="130"/>
                    </a:lnTo>
                    <a:lnTo>
                      <a:pt x="106" y="130"/>
                    </a:lnTo>
                    <a:lnTo>
                      <a:pt x="104" y="132"/>
                    </a:lnTo>
                    <a:lnTo>
                      <a:pt x="104" y="134"/>
                    </a:lnTo>
                    <a:lnTo>
                      <a:pt x="104" y="136"/>
                    </a:lnTo>
                    <a:lnTo>
                      <a:pt x="102" y="138"/>
                    </a:lnTo>
                    <a:lnTo>
                      <a:pt x="98" y="140"/>
                    </a:lnTo>
                    <a:lnTo>
                      <a:pt x="98" y="142"/>
                    </a:lnTo>
                    <a:lnTo>
                      <a:pt x="96" y="144"/>
                    </a:lnTo>
                    <a:lnTo>
                      <a:pt x="96" y="146"/>
                    </a:lnTo>
                    <a:lnTo>
                      <a:pt x="96" y="148"/>
                    </a:lnTo>
                    <a:lnTo>
                      <a:pt x="98" y="152"/>
                    </a:lnTo>
                    <a:lnTo>
                      <a:pt x="98" y="152"/>
                    </a:lnTo>
                    <a:lnTo>
                      <a:pt x="100" y="154"/>
                    </a:lnTo>
                    <a:lnTo>
                      <a:pt x="102" y="158"/>
                    </a:lnTo>
                    <a:lnTo>
                      <a:pt x="102" y="160"/>
                    </a:lnTo>
                    <a:lnTo>
                      <a:pt x="100" y="162"/>
                    </a:lnTo>
                    <a:lnTo>
                      <a:pt x="86" y="164"/>
                    </a:lnTo>
                    <a:lnTo>
                      <a:pt x="80" y="168"/>
                    </a:lnTo>
                    <a:lnTo>
                      <a:pt x="80" y="168"/>
                    </a:lnTo>
                    <a:lnTo>
                      <a:pt x="76" y="168"/>
                    </a:lnTo>
                    <a:lnTo>
                      <a:pt x="74" y="168"/>
                    </a:lnTo>
                    <a:lnTo>
                      <a:pt x="74" y="168"/>
                    </a:lnTo>
                    <a:lnTo>
                      <a:pt x="72" y="170"/>
                    </a:lnTo>
                    <a:lnTo>
                      <a:pt x="72" y="172"/>
                    </a:lnTo>
                    <a:lnTo>
                      <a:pt x="70" y="176"/>
                    </a:lnTo>
                    <a:lnTo>
                      <a:pt x="70" y="178"/>
                    </a:lnTo>
                    <a:lnTo>
                      <a:pt x="70" y="182"/>
                    </a:lnTo>
                    <a:lnTo>
                      <a:pt x="72" y="186"/>
                    </a:lnTo>
                    <a:lnTo>
                      <a:pt x="74" y="188"/>
                    </a:lnTo>
                    <a:lnTo>
                      <a:pt x="76" y="192"/>
                    </a:lnTo>
                    <a:lnTo>
                      <a:pt x="76" y="194"/>
                    </a:lnTo>
                    <a:lnTo>
                      <a:pt x="74" y="198"/>
                    </a:lnTo>
                    <a:lnTo>
                      <a:pt x="72" y="200"/>
                    </a:lnTo>
                    <a:lnTo>
                      <a:pt x="68" y="202"/>
                    </a:lnTo>
                    <a:lnTo>
                      <a:pt x="66" y="200"/>
                    </a:lnTo>
                    <a:lnTo>
                      <a:pt x="60" y="196"/>
                    </a:lnTo>
                    <a:lnTo>
                      <a:pt x="40" y="188"/>
                    </a:lnTo>
                    <a:lnTo>
                      <a:pt x="36" y="186"/>
                    </a:lnTo>
                    <a:lnTo>
                      <a:pt x="32" y="186"/>
                    </a:lnTo>
                    <a:lnTo>
                      <a:pt x="28" y="188"/>
                    </a:lnTo>
                    <a:lnTo>
                      <a:pt x="26" y="190"/>
                    </a:lnTo>
                    <a:lnTo>
                      <a:pt x="26" y="192"/>
                    </a:lnTo>
                    <a:lnTo>
                      <a:pt x="22" y="196"/>
                    </a:lnTo>
                    <a:lnTo>
                      <a:pt x="20" y="200"/>
                    </a:lnTo>
                    <a:lnTo>
                      <a:pt x="18" y="202"/>
                    </a:lnTo>
                    <a:lnTo>
                      <a:pt x="18" y="204"/>
                    </a:lnTo>
                    <a:lnTo>
                      <a:pt x="20" y="206"/>
                    </a:lnTo>
                    <a:lnTo>
                      <a:pt x="22" y="210"/>
                    </a:lnTo>
                    <a:lnTo>
                      <a:pt x="24" y="212"/>
                    </a:lnTo>
                    <a:lnTo>
                      <a:pt x="22" y="216"/>
                    </a:lnTo>
                    <a:lnTo>
                      <a:pt x="22" y="220"/>
                    </a:lnTo>
                    <a:lnTo>
                      <a:pt x="22" y="220"/>
                    </a:lnTo>
                    <a:lnTo>
                      <a:pt x="22" y="222"/>
                    </a:lnTo>
                    <a:lnTo>
                      <a:pt x="20" y="222"/>
                    </a:lnTo>
                    <a:lnTo>
                      <a:pt x="20" y="224"/>
                    </a:lnTo>
                    <a:lnTo>
                      <a:pt x="20" y="226"/>
                    </a:lnTo>
                    <a:lnTo>
                      <a:pt x="22" y="228"/>
                    </a:lnTo>
                    <a:lnTo>
                      <a:pt x="22" y="230"/>
                    </a:lnTo>
                    <a:lnTo>
                      <a:pt x="22" y="234"/>
                    </a:lnTo>
                    <a:lnTo>
                      <a:pt x="18" y="240"/>
                    </a:lnTo>
                    <a:lnTo>
                      <a:pt x="16" y="246"/>
                    </a:lnTo>
                    <a:lnTo>
                      <a:pt x="14" y="248"/>
                    </a:lnTo>
                    <a:lnTo>
                      <a:pt x="12" y="250"/>
                    </a:lnTo>
                    <a:lnTo>
                      <a:pt x="10" y="248"/>
                    </a:lnTo>
                    <a:lnTo>
                      <a:pt x="8" y="246"/>
                    </a:lnTo>
                    <a:lnTo>
                      <a:pt x="6" y="244"/>
                    </a:lnTo>
                    <a:lnTo>
                      <a:pt x="4" y="242"/>
                    </a:lnTo>
                    <a:lnTo>
                      <a:pt x="4" y="244"/>
                    </a:lnTo>
                    <a:lnTo>
                      <a:pt x="4" y="244"/>
                    </a:lnTo>
                    <a:lnTo>
                      <a:pt x="2" y="246"/>
                    </a:lnTo>
                    <a:lnTo>
                      <a:pt x="2" y="248"/>
                    </a:lnTo>
                    <a:lnTo>
                      <a:pt x="2" y="250"/>
                    </a:lnTo>
                    <a:lnTo>
                      <a:pt x="0" y="254"/>
                    </a:lnTo>
                    <a:lnTo>
                      <a:pt x="0" y="256"/>
                    </a:lnTo>
                    <a:lnTo>
                      <a:pt x="106" y="256"/>
                    </a:lnTo>
                    <a:lnTo>
                      <a:pt x="106" y="254"/>
                    </a:lnTo>
                    <a:lnTo>
                      <a:pt x="106" y="250"/>
                    </a:lnTo>
                    <a:lnTo>
                      <a:pt x="104" y="244"/>
                    </a:lnTo>
                    <a:lnTo>
                      <a:pt x="104" y="240"/>
                    </a:lnTo>
                    <a:lnTo>
                      <a:pt x="102" y="238"/>
                    </a:lnTo>
                    <a:lnTo>
                      <a:pt x="102" y="238"/>
                    </a:lnTo>
                    <a:lnTo>
                      <a:pt x="104" y="238"/>
                    </a:lnTo>
                    <a:lnTo>
                      <a:pt x="108" y="238"/>
                    </a:lnTo>
                    <a:lnTo>
                      <a:pt x="114" y="238"/>
                    </a:lnTo>
                    <a:lnTo>
                      <a:pt x="118" y="240"/>
                    </a:lnTo>
                    <a:lnTo>
                      <a:pt x="120" y="240"/>
                    </a:lnTo>
                    <a:lnTo>
                      <a:pt x="120" y="240"/>
                    </a:lnTo>
                    <a:lnTo>
                      <a:pt x="120" y="242"/>
                    </a:lnTo>
                    <a:lnTo>
                      <a:pt x="120" y="242"/>
                    </a:lnTo>
                    <a:lnTo>
                      <a:pt x="120" y="242"/>
                    </a:lnTo>
                    <a:lnTo>
                      <a:pt x="122" y="242"/>
                    </a:lnTo>
                    <a:lnTo>
                      <a:pt x="124" y="242"/>
                    </a:lnTo>
                    <a:lnTo>
                      <a:pt x="138" y="242"/>
                    </a:lnTo>
                    <a:lnTo>
                      <a:pt x="146" y="242"/>
                    </a:lnTo>
                    <a:lnTo>
                      <a:pt x="162" y="242"/>
                    </a:lnTo>
                    <a:lnTo>
                      <a:pt x="170" y="242"/>
                    </a:lnTo>
                    <a:lnTo>
                      <a:pt x="188" y="242"/>
                    </a:lnTo>
                    <a:lnTo>
                      <a:pt x="194" y="242"/>
                    </a:lnTo>
                    <a:lnTo>
                      <a:pt x="208" y="242"/>
                    </a:lnTo>
                    <a:lnTo>
                      <a:pt x="212" y="240"/>
                    </a:lnTo>
                    <a:lnTo>
                      <a:pt x="220" y="240"/>
                    </a:lnTo>
                    <a:lnTo>
                      <a:pt x="222" y="240"/>
                    </a:lnTo>
                    <a:lnTo>
                      <a:pt x="226" y="240"/>
                    </a:lnTo>
                    <a:lnTo>
                      <a:pt x="230" y="240"/>
                    </a:lnTo>
                    <a:lnTo>
                      <a:pt x="236" y="242"/>
                    </a:lnTo>
                    <a:lnTo>
                      <a:pt x="244" y="242"/>
                    </a:lnTo>
                    <a:lnTo>
                      <a:pt x="256" y="242"/>
                    </a:lnTo>
                    <a:lnTo>
                      <a:pt x="272" y="244"/>
                    </a:lnTo>
                    <a:lnTo>
                      <a:pt x="290" y="244"/>
                    </a:lnTo>
                    <a:lnTo>
                      <a:pt x="306" y="244"/>
                    </a:lnTo>
                    <a:lnTo>
                      <a:pt x="328" y="244"/>
                    </a:lnTo>
                    <a:lnTo>
                      <a:pt x="348" y="244"/>
                    </a:lnTo>
                    <a:lnTo>
                      <a:pt x="366" y="246"/>
                    </a:lnTo>
                    <a:lnTo>
                      <a:pt x="384" y="246"/>
                    </a:lnTo>
                    <a:lnTo>
                      <a:pt x="400" y="246"/>
                    </a:lnTo>
                    <a:lnTo>
                      <a:pt x="412" y="246"/>
                    </a:lnTo>
                    <a:lnTo>
                      <a:pt x="422" y="248"/>
                    </a:lnTo>
                    <a:lnTo>
                      <a:pt x="428" y="248"/>
                    </a:lnTo>
                    <a:lnTo>
                      <a:pt x="432" y="248"/>
                    </a:lnTo>
                    <a:lnTo>
                      <a:pt x="434" y="248"/>
                    </a:lnTo>
                    <a:lnTo>
                      <a:pt x="438" y="246"/>
                    </a:lnTo>
                    <a:lnTo>
                      <a:pt x="440" y="246"/>
                    </a:lnTo>
                    <a:lnTo>
                      <a:pt x="444" y="242"/>
                    </a:lnTo>
                    <a:lnTo>
                      <a:pt x="444" y="242"/>
                    </a:lnTo>
                    <a:lnTo>
                      <a:pt x="444" y="242"/>
                    </a:lnTo>
                    <a:lnTo>
                      <a:pt x="452" y="240"/>
                    </a:lnTo>
                    <a:lnTo>
                      <a:pt x="460" y="238"/>
                    </a:lnTo>
                    <a:lnTo>
                      <a:pt x="460" y="238"/>
                    </a:lnTo>
                    <a:lnTo>
                      <a:pt x="460" y="238"/>
                    </a:lnTo>
                    <a:lnTo>
                      <a:pt x="462" y="238"/>
                    </a:lnTo>
                    <a:lnTo>
                      <a:pt x="464" y="236"/>
                    </a:lnTo>
                    <a:lnTo>
                      <a:pt x="472" y="234"/>
                    </a:lnTo>
                    <a:lnTo>
                      <a:pt x="480" y="232"/>
                    </a:lnTo>
                    <a:lnTo>
                      <a:pt x="480" y="232"/>
                    </a:lnTo>
                    <a:lnTo>
                      <a:pt x="482" y="232"/>
                    </a:lnTo>
                    <a:lnTo>
                      <a:pt x="482" y="230"/>
                    </a:lnTo>
                    <a:lnTo>
                      <a:pt x="482" y="230"/>
                    </a:lnTo>
                    <a:lnTo>
                      <a:pt x="482" y="230"/>
                    </a:lnTo>
                    <a:lnTo>
                      <a:pt x="482" y="228"/>
                    </a:lnTo>
                    <a:lnTo>
                      <a:pt x="482" y="228"/>
                    </a:lnTo>
                    <a:lnTo>
                      <a:pt x="482" y="228"/>
                    </a:lnTo>
                    <a:lnTo>
                      <a:pt x="482" y="226"/>
                    </a:lnTo>
                    <a:lnTo>
                      <a:pt x="484" y="224"/>
                    </a:lnTo>
                    <a:lnTo>
                      <a:pt x="486" y="222"/>
                    </a:lnTo>
                    <a:lnTo>
                      <a:pt x="486" y="222"/>
                    </a:lnTo>
                    <a:lnTo>
                      <a:pt x="490" y="222"/>
                    </a:lnTo>
                    <a:lnTo>
                      <a:pt x="494" y="220"/>
                    </a:lnTo>
                    <a:lnTo>
                      <a:pt x="500" y="218"/>
                    </a:lnTo>
                    <a:lnTo>
                      <a:pt x="500" y="218"/>
                    </a:lnTo>
                    <a:lnTo>
                      <a:pt x="502" y="218"/>
                    </a:lnTo>
                    <a:lnTo>
                      <a:pt x="502" y="216"/>
                    </a:lnTo>
                    <a:lnTo>
                      <a:pt x="502" y="216"/>
                    </a:lnTo>
                    <a:lnTo>
                      <a:pt x="502" y="216"/>
                    </a:lnTo>
                    <a:lnTo>
                      <a:pt x="502" y="216"/>
                    </a:lnTo>
                    <a:lnTo>
                      <a:pt x="502" y="214"/>
                    </a:lnTo>
                    <a:lnTo>
                      <a:pt x="502" y="212"/>
                    </a:lnTo>
                    <a:lnTo>
                      <a:pt x="502" y="212"/>
                    </a:lnTo>
                    <a:lnTo>
                      <a:pt x="502" y="210"/>
                    </a:lnTo>
                    <a:lnTo>
                      <a:pt x="502" y="210"/>
                    </a:lnTo>
                    <a:lnTo>
                      <a:pt x="504" y="210"/>
                    </a:lnTo>
                    <a:lnTo>
                      <a:pt x="504" y="208"/>
                    </a:lnTo>
                    <a:lnTo>
                      <a:pt x="512" y="204"/>
                    </a:lnTo>
                    <a:lnTo>
                      <a:pt x="512" y="204"/>
                    </a:lnTo>
                    <a:lnTo>
                      <a:pt x="512" y="204"/>
                    </a:lnTo>
                    <a:lnTo>
                      <a:pt x="512" y="204"/>
                    </a:lnTo>
                    <a:lnTo>
                      <a:pt x="514" y="202"/>
                    </a:lnTo>
                    <a:lnTo>
                      <a:pt x="514" y="200"/>
                    </a:lnTo>
                    <a:lnTo>
                      <a:pt x="512" y="198"/>
                    </a:lnTo>
                    <a:lnTo>
                      <a:pt x="512" y="198"/>
                    </a:lnTo>
                    <a:lnTo>
                      <a:pt x="514" y="196"/>
                    </a:lnTo>
                    <a:lnTo>
                      <a:pt x="516" y="194"/>
                    </a:lnTo>
                    <a:lnTo>
                      <a:pt x="518" y="192"/>
                    </a:lnTo>
                    <a:lnTo>
                      <a:pt x="532" y="186"/>
                    </a:lnTo>
                    <a:lnTo>
                      <a:pt x="538" y="182"/>
                    </a:lnTo>
                    <a:lnTo>
                      <a:pt x="540" y="182"/>
                    </a:lnTo>
                    <a:lnTo>
                      <a:pt x="546" y="176"/>
                    </a:lnTo>
                    <a:lnTo>
                      <a:pt x="554" y="170"/>
                    </a:lnTo>
                    <a:lnTo>
                      <a:pt x="558" y="166"/>
                    </a:lnTo>
                    <a:lnTo>
                      <a:pt x="566" y="160"/>
                    </a:lnTo>
                    <a:lnTo>
                      <a:pt x="570" y="156"/>
                    </a:lnTo>
                    <a:lnTo>
                      <a:pt x="568" y="156"/>
                    </a:lnTo>
                    <a:lnTo>
                      <a:pt x="568" y="156"/>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07" name="Freeform 493">
                <a:extLst>
                  <a:ext uri="{FF2B5EF4-FFF2-40B4-BE49-F238E27FC236}">
                    <a16:creationId xmlns:a16="http://schemas.microsoft.com/office/drawing/2014/main" id="{DB8E9288-DB87-73D6-1EE8-3924D2BBE8CC}"/>
                  </a:ext>
                </a:extLst>
              </p:cNvPr>
              <p:cNvSpPr>
                <a:spLocks/>
              </p:cNvSpPr>
              <p:nvPr/>
            </p:nvSpPr>
            <p:spPr bwMode="auto">
              <a:xfrm>
                <a:off x="7283450" y="2708275"/>
                <a:ext cx="79375" cy="133350"/>
              </a:xfrm>
              <a:custGeom>
                <a:avLst/>
                <a:gdLst>
                  <a:gd name="T0" fmla="*/ 42 w 50"/>
                  <a:gd name="T1" fmla="*/ 0 h 84"/>
                  <a:gd name="T2" fmla="*/ 32 w 50"/>
                  <a:gd name="T3" fmla="*/ 2 h 84"/>
                  <a:gd name="T4" fmla="*/ 30 w 50"/>
                  <a:gd name="T5" fmla="*/ 4 h 84"/>
                  <a:gd name="T6" fmla="*/ 28 w 50"/>
                  <a:gd name="T7" fmla="*/ 6 h 84"/>
                  <a:gd name="T8" fmla="*/ 24 w 50"/>
                  <a:gd name="T9" fmla="*/ 8 h 84"/>
                  <a:gd name="T10" fmla="*/ 24 w 50"/>
                  <a:gd name="T11" fmla="*/ 10 h 84"/>
                  <a:gd name="T12" fmla="*/ 28 w 50"/>
                  <a:gd name="T13" fmla="*/ 14 h 84"/>
                  <a:gd name="T14" fmla="*/ 26 w 50"/>
                  <a:gd name="T15" fmla="*/ 16 h 84"/>
                  <a:gd name="T16" fmla="*/ 26 w 50"/>
                  <a:gd name="T17" fmla="*/ 16 h 84"/>
                  <a:gd name="T18" fmla="*/ 24 w 50"/>
                  <a:gd name="T19" fmla="*/ 18 h 84"/>
                  <a:gd name="T20" fmla="*/ 20 w 50"/>
                  <a:gd name="T21" fmla="*/ 22 h 84"/>
                  <a:gd name="T22" fmla="*/ 18 w 50"/>
                  <a:gd name="T23" fmla="*/ 20 h 84"/>
                  <a:gd name="T24" fmla="*/ 18 w 50"/>
                  <a:gd name="T25" fmla="*/ 24 h 84"/>
                  <a:gd name="T26" fmla="*/ 16 w 50"/>
                  <a:gd name="T27" fmla="*/ 28 h 84"/>
                  <a:gd name="T28" fmla="*/ 16 w 50"/>
                  <a:gd name="T29" fmla="*/ 32 h 84"/>
                  <a:gd name="T30" fmla="*/ 14 w 50"/>
                  <a:gd name="T31" fmla="*/ 34 h 84"/>
                  <a:gd name="T32" fmla="*/ 10 w 50"/>
                  <a:gd name="T33" fmla="*/ 36 h 84"/>
                  <a:gd name="T34" fmla="*/ 10 w 50"/>
                  <a:gd name="T35" fmla="*/ 38 h 84"/>
                  <a:gd name="T36" fmla="*/ 8 w 50"/>
                  <a:gd name="T37" fmla="*/ 42 h 84"/>
                  <a:gd name="T38" fmla="*/ 10 w 50"/>
                  <a:gd name="T39" fmla="*/ 44 h 84"/>
                  <a:gd name="T40" fmla="*/ 6 w 50"/>
                  <a:gd name="T41" fmla="*/ 48 h 84"/>
                  <a:gd name="T42" fmla="*/ 8 w 50"/>
                  <a:gd name="T43" fmla="*/ 50 h 84"/>
                  <a:gd name="T44" fmla="*/ 4 w 50"/>
                  <a:gd name="T45" fmla="*/ 54 h 84"/>
                  <a:gd name="T46" fmla="*/ 4 w 50"/>
                  <a:gd name="T47" fmla="*/ 58 h 84"/>
                  <a:gd name="T48" fmla="*/ 6 w 50"/>
                  <a:gd name="T49" fmla="*/ 58 h 84"/>
                  <a:gd name="T50" fmla="*/ 4 w 50"/>
                  <a:gd name="T51" fmla="*/ 60 h 84"/>
                  <a:gd name="T52" fmla="*/ 2 w 50"/>
                  <a:gd name="T53" fmla="*/ 64 h 84"/>
                  <a:gd name="T54" fmla="*/ 2 w 50"/>
                  <a:gd name="T55" fmla="*/ 68 h 84"/>
                  <a:gd name="T56" fmla="*/ 0 w 50"/>
                  <a:gd name="T57" fmla="*/ 72 h 84"/>
                  <a:gd name="T58" fmla="*/ 2 w 50"/>
                  <a:gd name="T59" fmla="*/ 76 h 84"/>
                  <a:gd name="T60" fmla="*/ 4 w 50"/>
                  <a:gd name="T61" fmla="*/ 82 h 84"/>
                  <a:gd name="T62" fmla="*/ 6 w 50"/>
                  <a:gd name="T63" fmla="*/ 84 h 84"/>
                  <a:gd name="T64" fmla="*/ 8 w 50"/>
                  <a:gd name="T65" fmla="*/ 78 h 84"/>
                  <a:gd name="T66" fmla="*/ 10 w 50"/>
                  <a:gd name="T67" fmla="*/ 76 h 84"/>
                  <a:gd name="T68" fmla="*/ 10 w 50"/>
                  <a:gd name="T69" fmla="*/ 82 h 84"/>
                  <a:gd name="T70" fmla="*/ 12 w 50"/>
                  <a:gd name="T71" fmla="*/ 78 h 84"/>
                  <a:gd name="T72" fmla="*/ 12 w 50"/>
                  <a:gd name="T73" fmla="*/ 72 h 84"/>
                  <a:gd name="T74" fmla="*/ 16 w 50"/>
                  <a:gd name="T75" fmla="*/ 60 h 84"/>
                  <a:gd name="T76" fmla="*/ 16 w 50"/>
                  <a:gd name="T77" fmla="*/ 58 h 84"/>
                  <a:gd name="T78" fmla="*/ 18 w 50"/>
                  <a:gd name="T79" fmla="*/ 52 h 84"/>
                  <a:gd name="T80" fmla="*/ 26 w 50"/>
                  <a:gd name="T81" fmla="*/ 50 h 84"/>
                  <a:gd name="T82" fmla="*/ 22 w 50"/>
                  <a:gd name="T83" fmla="*/ 48 h 84"/>
                  <a:gd name="T84" fmla="*/ 24 w 50"/>
                  <a:gd name="T85" fmla="*/ 46 h 84"/>
                  <a:gd name="T86" fmla="*/ 26 w 50"/>
                  <a:gd name="T87" fmla="*/ 48 h 84"/>
                  <a:gd name="T88" fmla="*/ 28 w 50"/>
                  <a:gd name="T89" fmla="*/ 50 h 84"/>
                  <a:gd name="T90" fmla="*/ 32 w 50"/>
                  <a:gd name="T91" fmla="*/ 44 h 84"/>
                  <a:gd name="T92" fmla="*/ 32 w 50"/>
                  <a:gd name="T93" fmla="*/ 40 h 84"/>
                  <a:gd name="T94" fmla="*/ 36 w 50"/>
                  <a:gd name="T95" fmla="*/ 30 h 84"/>
                  <a:gd name="T96" fmla="*/ 46 w 50"/>
                  <a:gd name="T97" fmla="*/ 12 h 84"/>
                  <a:gd name="T98" fmla="*/ 46 w 50"/>
                  <a:gd name="T99" fmla="*/ 10 h 84"/>
                  <a:gd name="T100" fmla="*/ 46 w 50"/>
                  <a:gd name="T101" fmla="*/ 6 h 84"/>
                  <a:gd name="T102" fmla="*/ 48 w 50"/>
                  <a:gd name="T103" fmla="*/ 2 h 84"/>
                  <a:gd name="T104" fmla="*/ 50 w 50"/>
                  <a:gd name="T10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84">
                    <a:moveTo>
                      <a:pt x="48" y="0"/>
                    </a:moveTo>
                    <a:lnTo>
                      <a:pt x="46" y="0"/>
                    </a:lnTo>
                    <a:lnTo>
                      <a:pt x="42" y="0"/>
                    </a:lnTo>
                    <a:lnTo>
                      <a:pt x="38" y="0"/>
                    </a:lnTo>
                    <a:lnTo>
                      <a:pt x="36" y="2"/>
                    </a:lnTo>
                    <a:lnTo>
                      <a:pt x="32" y="2"/>
                    </a:lnTo>
                    <a:lnTo>
                      <a:pt x="30" y="2"/>
                    </a:lnTo>
                    <a:lnTo>
                      <a:pt x="30" y="2"/>
                    </a:lnTo>
                    <a:lnTo>
                      <a:pt x="30" y="4"/>
                    </a:lnTo>
                    <a:lnTo>
                      <a:pt x="30" y="6"/>
                    </a:lnTo>
                    <a:lnTo>
                      <a:pt x="30" y="6"/>
                    </a:lnTo>
                    <a:lnTo>
                      <a:pt x="28" y="6"/>
                    </a:lnTo>
                    <a:lnTo>
                      <a:pt x="28" y="8"/>
                    </a:lnTo>
                    <a:lnTo>
                      <a:pt x="26" y="8"/>
                    </a:lnTo>
                    <a:lnTo>
                      <a:pt x="24" y="8"/>
                    </a:lnTo>
                    <a:lnTo>
                      <a:pt x="22" y="10"/>
                    </a:lnTo>
                    <a:lnTo>
                      <a:pt x="22" y="10"/>
                    </a:lnTo>
                    <a:lnTo>
                      <a:pt x="24" y="10"/>
                    </a:lnTo>
                    <a:lnTo>
                      <a:pt x="26" y="10"/>
                    </a:lnTo>
                    <a:lnTo>
                      <a:pt x="26" y="12"/>
                    </a:lnTo>
                    <a:lnTo>
                      <a:pt x="28" y="14"/>
                    </a:lnTo>
                    <a:lnTo>
                      <a:pt x="26" y="14"/>
                    </a:lnTo>
                    <a:lnTo>
                      <a:pt x="26" y="16"/>
                    </a:lnTo>
                    <a:lnTo>
                      <a:pt x="26" y="16"/>
                    </a:lnTo>
                    <a:lnTo>
                      <a:pt x="28" y="16"/>
                    </a:lnTo>
                    <a:lnTo>
                      <a:pt x="26" y="18"/>
                    </a:lnTo>
                    <a:lnTo>
                      <a:pt x="26" y="16"/>
                    </a:lnTo>
                    <a:lnTo>
                      <a:pt x="24" y="16"/>
                    </a:lnTo>
                    <a:lnTo>
                      <a:pt x="24" y="18"/>
                    </a:lnTo>
                    <a:lnTo>
                      <a:pt x="24" y="18"/>
                    </a:lnTo>
                    <a:lnTo>
                      <a:pt x="24" y="20"/>
                    </a:lnTo>
                    <a:lnTo>
                      <a:pt x="26" y="20"/>
                    </a:lnTo>
                    <a:lnTo>
                      <a:pt x="20" y="22"/>
                    </a:lnTo>
                    <a:lnTo>
                      <a:pt x="20" y="22"/>
                    </a:lnTo>
                    <a:lnTo>
                      <a:pt x="18" y="20"/>
                    </a:lnTo>
                    <a:lnTo>
                      <a:pt x="18" y="20"/>
                    </a:lnTo>
                    <a:lnTo>
                      <a:pt x="18" y="22"/>
                    </a:lnTo>
                    <a:lnTo>
                      <a:pt x="18" y="22"/>
                    </a:lnTo>
                    <a:lnTo>
                      <a:pt x="18" y="24"/>
                    </a:lnTo>
                    <a:lnTo>
                      <a:pt x="18" y="26"/>
                    </a:lnTo>
                    <a:lnTo>
                      <a:pt x="16" y="26"/>
                    </a:lnTo>
                    <a:lnTo>
                      <a:pt x="16" y="28"/>
                    </a:lnTo>
                    <a:lnTo>
                      <a:pt x="18" y="28"/>
                    </a:lnTo>
                    <a:lnTo>
                      <a:pt x="18" y="28"/>
                    </a:lnTo>
                    <a:lnTo>
                      <a:pt x="16" y="32"/>
                    </a:lnTo>
                    <a:lnTo>
                      <a:pt x="16" y="32"/>
                    </a:lnTo>
                    <a:lnTo>
                      <a:pt x="16" y="34"/>
                    </a:lnTo>
                    <a:lnTo>
                      <a:pt x="14" y="34"/>
                    </a:lnTo>
                    <a:lnTo>
                      <a:pt x="12" y="34"/>
                    </a:lnTo>
                    <a:lnTo>
                      <a:pt x="12" y="34"/>
                    </a:lnTo>
                    <a:lnTo>
                      <a:pt x="10" y="36"/>
                    </a:lnTo>
                    <a:lnTo>
                      <a:pt x="12" y="38"/>
                    </a:lnTo>
                    <a:lnTo>
                      <a:pt x="10" y="38"/>
                    </a:lnTo>
                    <a:lnTo>
                      <a:pt x="10" y="38"/>
                    </a:lnTo>
                    <a:lnTo>
                      <a:pt x="8" y="40"/>
                    </a:lnTo>
                    <a:lnTo>
                      <a:pt x="8" y="40"/>
                    </a:lnTo>
                    <a:lnTo>
                      <a:pt x="8" y="42"/>
                    </a:lnTo>
                    <a:lnTo>
                      <a:pt x="8" y="42"/>
                    </a:lnTo>
                    <a:lnTo>
                      <a:pt x="6" y="42"/>
                    </a:lnTo>
                    <a:lnTo>
                      <a:pt x="10" y="44"/>
                    </a:lnTo>
                    <a:lnTo>
                      <a:pt x="8" y="46"/>
                    </a:lnTo>
                    <a:lnTo>
                      <a:pt x="6" y="46"/>
                    </a:lnTo>
                    <a:lnTo>
                      <a:pt x="6" y="48"/>
                    </a:lnTo>
                    <a:lnTo>
                      <a:pt x="6" y="52"/>
                    </a:lnTo>
                    <a:lnTo>
                      <a:pt x="6" y="50"/>
                    </a:lnTo>
                    <a:lnTo>
                      <a:pt x="8" y="50"/>
                    </a:lnTo>
                    <a:lnTo>
                      <a:pt x="8" y="52"/>
                    </a:lnTo>
                    <a:lnTo>
                      <a:pt x="6" y="54"/>
                    </a:lnTo>
                    <a:lnTo>
                      <a:pt x="4" y="54"/>
                    </a:lnTo>
                    <a:lnTo>
                      <a:pt x="4" y="56"/>
                    </a:lnTo>
                    <a:lnTo>
                      <a:pt x="4" y="58"/>
                    </a:lnTo>
                    <a:lnTo>
                      <a:pt x="4" y="58"/>
                    </a:lnTo>
                    <a:lnTo>
                      <a:pt x="4" y="58"/>
                    </a:lnTo>
                    <a:lnTo>
                      <a:pt x="4" y="58"/>
                    </a:lnTo>
                    <a:lnTo>
                      <a:pt x="6" y="58"/>
                    </a:lnTo>
                    <a:lnTo>
                      <a:pt x="6" y="58"/>
                    </a:lnTo>
                    <a:lnTo>
                      <a:pt x="4" y="60"/>
                    </a:lnTo>
                    <a:lnTo>
                      <a:pt x="4" y="60"/>
                    </a:lnTo>
                    <a:lnTo>
                      <a:pt x="2" y="62"/>
                    </a:lnTo>
                    <a:lnTo>
                      <a:pt x="2" y="62"/>
                    </a:lnTo>
                    <a:lnTo>
                      <a:pt x="2" y="64"/>
                    </a:lnTo>
                    <a:lnTo>
                      <a:pt x="0" y="68"/>
                    </a:lnTo>
                    <a:lnTo>
                      <a:pt x="2" y="68"/>
                    </a:lnTo>
                    <a:lnTo>
                      <a:pt x="2" y="68"/>
                    </a:lnTo>
                    <a:lnTo>
                      <a:pt x="2" y="68"/>
                    </a:lnTo>
                    <a:lnTo>
                      <a:pt x="2" y="68"/>
                    </a:lnTo>
                    <a:lnTo>
                      <a:pt x="0" y="72"/>
                    </a:lnTo>
                    <a:lnTo>
                      <a:pt x="0" y="74"/>
                    </a:lnTo>
                    <a:lnTo>
                      <a:pt x="2" y="76"/>
                    </a:lnTo>
                    <a:lnTo>
                      <a:pt x="2" y="76"/>
                    </a:lnTo>
                    <a:lnTo>
                      <a:pt x="2" y="78"/>
                    </a:lnTo>
                    <a:lnTo>
                      <a:pt x="4" y="80"/>
                    </a:lnTo>
                    <a:lnTo>
                      <a:pt x="4" y="82"/>
                    </a:lnTo>
                    <a:lnTo>
                      <a:pt x="4" y="84"/>
                    </a:lnTo>
                    <a:lnTo>
                      <a:pt x="6" y="84"/>
                    </a:lnTo>
                    <a:lnTo>
                      <a:pt x="6" y="84"/>
                    </a:lnTo>
                    <a:lnTo>
                      <a:pt x="8" y="82"/>
                    </a:lnTo>
                    <a:lnTo>
                      <a:pt x="8" y="82"/>
                    </a:lnTo>
                    <a:lnTo>
                      <a:pt x="8" y="78"/>
                    </a:lnTo>
                    <a:lnTo>
                      <a:pt x="8" y="78"/>
                    </a:lnTo>
                    <a:lnTo>
                      <a:pt x="10" y="76"/>
                    </a:lnTo>
                    <a:lnTo>
                      <a:pt x="10" y="76"/>
                    </a:lnTo>
                    <a:lnTo>
                      <a:pt x="10" y="76"/>
                    </a:lnTo>
                    <a:lnTo>
                      <a:pt x="10" y="80"/>
                    </a:lnTo>
                    <a:lnTo>
                      <a:pt x="10" y="82"/>
                    </a:lnTo>
                    <a:lnTo>
                      <a:pt x="12" y="82"/>
                    </a:lnTo>
                    <a:lnTo>
                      <a:pt x="12" y="80"/>
                    </a:lnTo>
                    <a:lnTo>
                      <a:pt x="12" y="78"/>
                    </a:lnTo>
                    <a:lnTo>
                      <a:pt x="12" y="78"/>
                    </a:lnTo>
                    <a:lnTo>
                      <a:pt x="12" y="76"/>
                    </a:lnTo>
                    <a:lnTo>
                      <a:pt x="12" y="72"/>
                    </a:lnTo>
                    <a:lnTo>
                      <a:pt x="14" y="64"/>
                    </a:lnTo>
                    <a:lnTo>
                      <a:pt x="14" y="64"/>
                    </a:lnTo>
                    <a:lnTo>
                      <a:pt x="16" y="60"/>
                    </a:lnTo>
                    <a:lnTo>
                      <a:pt x="16" y="58"/>
                    </a:lnTo>
                    <a:lnTo>
                      <a:pt x="16" y="58"/>
                    </a:lnTo>
                    <a:lnTo>
                      <a:pt x="16" y="58"/>
                    </a:lnTo>
                    <a:lnTo>
                      <a:pt x="16" y="56"/>
                    </a:lnTo>
                    <a:lnTo>
                      <a:pt x="16" y="54"/>
                    </a:lnTo>
                    <a:lnTo>
                      <a:pt x="18" y="52"/>
                    </a:lnTo>
                    <a:lnTo>
                      <a:pt x="18" y="52"/>
                    </a:lnTo>
                    <a:lnTo>
                      <a:pt x="20" y="50"/>
                    </a:lnTo>
                    <a:lnTo>
                      <a:pt x="26" y="50"/>
                    </a:lnTo>
                    <a:lnTo>
                      <a:pt x="24" y="48"/>
                    </a:lnTo>
                    <a:lnTo>
                      <a:pt x="24" y="48"/>
                    </a:lnTo>
                    <a:lnTo>
                      <a:pt x="22" y="48"/>
                    </a:lnTo>
                    <a:lnTo>
                      <a:pt x="22" y="48"/>
                    </a:lnTo>
                    <a:lnTo>
                      <a:pt x="22" y="46"/>
                    </a:lnTo>
                    <a:lnTo>
                      <a:pt x="24" y="46"/>
                    </a:lnTo>
                    <a:lnTo>
                      <a:pt x="24" y="44"/>
                    </a:lnTo>
                    <a:lnTo>
                      <a:pt x="26" y="46"/>
                    </a:lnTo>
                    <a:lnTo>
                      <a:pt x="26" y="48"/>
                    </a:lnTo>
                    <a:lnTo>
                      <a:pt x="26" y="48"/>
                    </a:lnTo>
                    <a:lnTo>
                      <a:pt x="26" y="50"/>
                    </a:lnTo>
                    <a:lnTo>
                      <a:pt x="28" y="50"/>
                    </a:lnTo>
                    <a:lnTo>
                      <a:pt x="30" y="50"/>
                    </a:lnTo>
                    <a:lnTo>
                      <a:pt x="30" y="46"/>
                    </a:lnTo>
                    <a:lnTo>
                      <a:pt x="32" y="44"/>
                    </a:lnTo>
                    <a:lnTo>
                      <a:pt x="32" y="42"/>
                    </a:lnTo>
                    <a:lnTo>
                      <a:pt x="32" y="42"/>
                    </a:lnTo>
                    <a:lnTo>
                      <a:pt x="32" y="40"/>
                    </a:lnTo>
                    <a:lnTo>
                      <a:pt x="34" y="36"/>
                    </a:lnTo>
                    <a:lnTo>
                      <a:pt x="34" y="34"/>
                    </a:lnTo>
                    <a:lnTo>
                      <a:pt x="36" y="30"/>
                    </a:lnTo>
                    <a:lnTo>
                      <a:pt x="42" y="18"/>
                    </a:lnTo>
                    <a:lnTo>
                      <a:pt x="44" y="14"/>
                    </a:lnTo>
                    <a:lnTo>
                      <a:pt x="46" y="12"/>
                    </a:lnTo>
                    <a:lnTo>
                      <a:pt x="44" y="10"/>
                    </a:lnTo>
                    <a:lnTo>
                      <a:pt x="46" y="10"/>
                    </a:lnTo>
                    <a:lnTo>
                      <a:pt x="46" y="10"/>
                    </a:lnTo>
                    <a:lnTo>
                      <a:pt x="46" y="10"/>
                    </a:lnTo>
                    <a:lnTo>
                      <a:pt x="46" y="8"/>
                    </a:lnTo>
                    <a:lnTo>
                      <a:pt x="46" y="6"/>
                    </a:lnTo>
                    <a:lnTo>
                      <a:pt x="46" y="4"/>
                    </a:lnTo>
                    <a:lnTo>
                      <a:pt x="46" y="2"/>
                    </a:lnTo>
                    <a:lnTo>
                      <a:pt x="48" y="2"/>
                    </a:lnTo>
                    <a:lnTo>
                      <a:pt x="48" y="2"/>
                    </a:lnTo>
                    <a:lnTo>
                      <a:pt x="50" y="0"/>
                    </a:lnTo>
                    <a:lnTo>
                      <a:pt x="50" y="0"/>
                    </a:lnTo>
                    <a:lnTo>
                      <a:pt x="50" y="0"/>
                    </a:lnTo>
                    <a:lnTo>
                      <a:pt x="48" y="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494">
                <a:extLst>
                  <a:ext uri="{FF2B5EF4-FFF2-40B4-BE49-F238E27FC236}">
                    <a16:creationId xmlns:a16="http://schemas.microsoft.com/office/drawing/2014/main" id="{DA6A9552-22DB-A17A-5D72-66EF1C4BC8F6}"/>
                  </a:ext>
                </a:extLst>
              </p:cNvPr>
              <p:cNvSpPr>
                <a:spLocks/>
              </p:cNvSpPr>
              <p:nvPr/>
            </p:nvSpPr>
            <p:spPr bwMode="auto">
              <a:xfrm>
                <a:off x="7150100" y="2555875"/>
                <a:ext cx="25400" cy="28575"/>
              </a:xfrm>
              <a:custGeom>
                <a:avLst/>
                <a:gdLst>
                  <a:gd name="T0" fmla="*/ 6 w 16"/>
                  <a:gd name="T1" fmla="*/ 0 h 18"/>
                  <a:gd name="T2" fmla="*/ 0 w 16"/>
                  <a:gd name="T3" fmla="*/ 6 h 18"/>
                  <a:gd name="T4" fmla="*/ 4 w 16"/>
                  <a:gd name="T5" fmla="*/ 8 h 18"/>
                  <a:gd name="T6" fmla="*/ 4 w 16"/>
                  <a:gd name="T7" fmla="*/ 10 h 18"/>
                  <a:gd name="T8" fmla="*/ 8 w 16"/>
                  <a:gd name="T9" fmla="*/ 12 h 18"/>
                  <a:gd name="T10" fmla="*/ 8 w 16"/>
                  <a:gd name="T11" fmla="*/ 16 h 18"/>
                  <a:gd name="T12" fmla="*/ 8 w 16"/>
                  <a:gd name="T13" fmla="*/ 18 h 18"/>
                  <a:gd name="T14" fmla="*/ 16 w 16"/>
                  <a:gd name="T15" fmla="*/ 10 h 18"/>
                  <a:gd name="T16" fmla="*/ 6 w 16"/>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6" y="0"/>
                    </a:moveTo>
                    <a:lnTo>
                      <a:pt x="0" y="6"/>
                    </a:lnTo>
                    <a:lnTo>
                      <a:pt x="4" y="8"/>
                    </a:lnTo>
                    <a:lnTo>
                      <a:pt x="4" y="10"/>
                    </a:lnTo>
                    <a:lnTo>
                      <a:pt x="8" y="12"/>
                    </a:lnTo>
                    <a:lnTo>
                      <a:pt x="8" y="16"/>
                    </a:lnTo>
                    <a:lnTo>
                      <a:pt x="8" y="18"/>
                    </a:lnTo>
                    <a:lnTo>
                      <a:pt x="16" y="10"/>
                    </a:lnTo>
                    <a:lnTo>
                      <a:pt x="6" y="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496">
                <a:extLst>
                  <a:ext uri="{FF2B5EF4-FFF2-40B4-BE49-F238E27FC236}">
                    <a16:creationId xmlns:a16="http://schemas.microsoft.com/office/drawing/2014/main" id="{04F3598C-67CA-C304-F21D-6EB8FE5F6C5C}"/>
                  </a:ext>
                </a:extLst>
              </p:cNvPr>
              <p:cNvSpPr>
                <a:spLocks/>
              </p:cNvSpPr>
              <p:nvPr/>
            </p:nvSpPr>
            <p:spPr bwMode="auto">
              <a:xfrm>
                <a:off x="7292975" y="2927350"/>
                <a:ext cx="3175" cy="3175"/>
              </a:xfrm>
              <a:custGeom>
                <a:avLst/>
                <a:gdLst>
                  <a:gd name="T0" fmla="*/ 2 w 2"/>
                  <a:gd name="T1" fmla="*/ 2 h 2"/>
                  <a:gd name="T2" fmla="*/ 0 w 2"/>
                  <a:gd name="T3" fmla="*/ 2 h 2"/>
                  <a:gd name="T4" fmla="*/ 0 w 2"/>
                  <a:gd name="T5" fmla="*/ 2 h 2"/>
                  <a:gd name="T6" fmla="*/ 2 w 2"/>
                  <a:gd name="T7" fmla="*/ 2 h 2"/>
                  <a:gd name="T8" fmla="*/ 2 w 2"/>
                  <a:gd name="T9" fmla="*/ 0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0" y="2"/>
                    </a:lnTo>
                    <a:lnTo>
                      <a:pt x="0" y="2"/>
                    </a:lnTo>
                    <a:lnTo>
                      <a:pt x="2" y="2"/>
                    </a:lnTo>
                    <a:lnTo>
                      <a:pt x="2" y="0"/>
                    </a:lnTo>
                    <a:lnTo>
                      <a:pt x="2" y="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497">
                <a:extLst>
                  <a:ext uri="{FF2B5EF4-FFF2-40B4-BE49-F238E27FC236}">
                    <a16:creationId xmlns:a16="http://schemas.microsoft.com/office/drawing/2014/main" id="{AAD32D50-CB0D-236C-E04F-9558B5C6EFFD}"/>
                  </a:ext>
                </a:extLst>
              </p:cNvPr>
              <p:cNvSpPr>
                <a:spLocks/>
              </p:cNvSpPr>
              <p:nvPr/>
            </p:nvSpPr>
            <p:spPr bwMode="auto">
              <a:xfrm>
                <a:off x="7283450" y="2930525"/>
                <a:ext cx="15875" cy="9525"/>
              </a:xfrm>
              <a:custGeom>
                <a:avLst/>
                <a:gdLst>
                  <a:gd name="T0" fmla="*/ 6 w 10"/>
                  <a:gd name="T1" fmla="*/ 2 h 6"/>
                  <a:gd name="T2" fmla="*/ 4 w 10"/>
                  <a:gd name="T3" fmla="*/ 2 h 6"/>
                  <a:gd name="T4" fmla="*/ 4 w 10"/>
                  <a:gd name="T5" fmla="*/ 0 h 6"/>
                  <a:gd name="T6" fmla="*/ 0 w 10"/>
                  <a:gd name="T7" fmla="*/ 0 h 6"/>
                  <a:gd name="T8" fmla="*/ 2 w 10"/>
                  <a:gd name="T9" fmla="*/ 2 h 6"/>
                  <a:gd name="T10" fmla="*/ 4 w 10"/>
                  <a:gd name="T11" fmla="*/ 4 h 6"/>
                  <a:gd name="T12" fmla="*/ 4 w 10"/>
                  <a:gd name="T13" fmla="*/ 4 h 6"/>
                  <a:gd name="T14" fmla="*/ 4 w 10"/>
                  <a:gd name="T15" fmla="*/ 6 h 6"/>
                  <a:gd name="T16" fmla="*/ 6 w 10"/>
                  <a:gd name="T17" fmla="*/ 6 h 6"/>
                  <a:gd name="T18" fmla="*/ 8 w 10"/>
                  <a:gd name="T19" fmla="*/ 6 h 6"/>
                  <a:gd name="T20" fmla="*/ 10 w 10"/>
                  <a:gd name="T21" fmla="*/ 6 h 6"/>
                  <a:gd name="T22" fmla="*/ 10 w 10"/>
                  <a:gd name="T23" fmla="*/ 6 h 6"/>
                  <a:gd name="T24" fmla="*/ 8 w 10"/>
                  <a:gd name="T25" fmla="*/ 4 h 6"/>
                  <a:gd name="T26" fmla="*/ 8 w 10"/>
                  <a:gd name="T27" fmla="*/ 4 h 6"/>
                  <a:gd name="T28" fmla="*/ 8 w 10"/>
                  <a:gd name="T29" fmla="*/ 2 h 6"/>
                  <a:gd name="T30" fmla="*/ 8 w 10"/>
                  <a:gd name="T31" fmla="*/ 0 h 6"/>
                  <a:gd name="T32" fmla="*/ 6 w 10"/>
                  <a:gd name="T33" fmla="*/ 0 h 6"/>
                  <a:gd name="T34" fmla="*/ 6 w 10"/>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6">
                    <a:moveTo>
                      <a:pt x="6" y="2"/>
                    </a:moveTo>
                    <a:lnTo>
                      <a:pt x="4" y="2"/>
                    </a:lnTo>
                    <a:lnTo>
                      <a:pt x="4" y="0"/>
                    </a:lnTo>
                    <a:lnTo>
                      <a:pt x="0" y="0"/>
                    </a:lnTo>
                    <a:lnTo>
                      <a:pt x="2" y="2"/>
                    </a:lnTo>
                    <a:lnTo>
                      <a:pt x="4" y="4"/>
                    </a:lnTo>
                    <a:lnTo>
                      <a:pt x="4" y="4"/>
                    </a:lnTo>
                    <a:lnTo>
                      <a:pt x="4" y="6"/>
                    </a:lnTo>
                    <a:lnTo>
                      <a:pt x="6" y="6"/>
                    </a:lnTo>
                    <a:lnTo>
                      <a:pt x="8" y="6"/>
                    </a:lnTo>
                    <a:lnTo>
                      <a:pt x="10" y="6"/>
                    </a:lnTo>
                    <a:lnTo>
                      <a:pt x="10" y="6"/>
                    </a:lnTo>
                    <a:lnTo>
                      <a:pt x="8" y="4"/>
                    </a:lnTo>
                    <a:lnTo>
                      <a:pt x="8" y="4"/>
                    </a:lnTo>
                    <a:lnTo>
                      <a:pt x="8" y="2"/>
                    </a:lnTo>
                    <a:lnTo>
                      <a:pt x="8" y="0"/>
                    </a:lnTo>
                    <a:lnTo>
                      <a:pt x="6" y="0"/>
                    </a:lnTo>
                    <a:lnTo>
                      <a:pt x="6" y="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500">
                <a:extLst>
                  <a:ext uri="{FF2B5EF4-FFF2-40B4-BE49-F238E27FC236}">
                    <a16:creationId xmlns:a16="http://schemas.microsoft.com/office/drawing/2014/main" id="{306B303F-BD2A-ECFF-18D2-32BFA470BB67}"/>
                  </a:ext>
                </a:extLst>
              </p:cNvPr>
              <p:cNvSpPr>
                <a:spLocks/>
              </p:cNvSpPr>
              <p:nvPr/>
            </p:nvSpPr>
            <p:spPr bwMode="auto">
              <a:xfrm>
                <a:off x="7791450" y="2073275"/>
                <a:ext cx="73025" cy="114300"/>
              </a:xfrm>
              <a:custGeom>
                <a:avLst/>
                <a:gdLst>
                  <a:gd name="T0" fmla="*/ 42 w 46"/>
                  <a:gd name="T1" fmla="*/ 26 h 72"/>
                  <a:gd name="T2" fmla="*/ 40 w 46"/>
                  <a:gd name="T3" fmla="*/ 26 h 72"/>
                  <a:gd name="T4" fmla="*/ 38 w 46"/>
                  <a:gd name="T5" fmla="*/ 24 h 72"/>
                  <a:gd name="T6" fmla="*/ 38 w 46"/>
                  <a:gd name="T7" fmla="*/ 22 h 72"/>
                  <a:gd name="T8" fmla="*/ 38 w 46"/>
                  <a:gd name="T9" fmla="*/ 18 h 72"/>
                  <a:gd name="T10" fmla="*/ 38 w 46"/>
                  <a:gd name="T11" fmla="*/ 14 h 72"/>
                  <a:gd name="T12" fmla="*/ 38 w 46"/>
                  <a:gd name="T13" fmla="*/ 14 h 72"/>
                  <a:gd name="T14" fmla="*/ 36 w 46"/>
                  <a:gd name="T15" fmla="*/ 12 h 72"/>
                  <a:gd name="T16" fmla="*/ 34 w 46"/>
                  <a:gd name="T17" fmla="*/ 6 h 72"/>
                  <a:gd name="T18" fmla="*/ 34 w 46"/>
                  <a:gd name="T19" fmla="*/ 0 h 72"/>
                  <a:gd name="T20" fmla="*/ 24 w 46"/>
                  <a:gd name="T21" fmla="*/ 0 h 72"/>
                  <a:gd name="T22" fmla="*/ 10 w 46"/>
                  <a:gd name="T23" fmla="*/ 2 h 72"/>
                  <a:gd name="T24" fmla="*/ 2 w 46"/>
                  <a:gd name="T25" fmla="*/ 26 h 72"/>
                  <a:gd name="T26" fmla="*/ 2 w 46"/>
                  <a:gd name="T27" fmla="*/ 52 h 72"/>
                  <a:gd name="T28" fmla="*/ 2 w 46"/>
                  <a:gd name="T29" fmla="*/ 62 h 72"/>
                  <a:gd name="T30" fmla="*/ 0 w 46"/>
                  <a:gd name="T31" fmla="*/ 64 h 72"/>
                  <a:gd name="T32" fmla="*/ 0 w 46"/>
                  <a:gd name="T33" fmla="*/ 70 h 72"/>
                  <a:gd name="T34" fmla="*/ 6 w 46"/>
                  <a:gd name="T35" fmla="*/ 70 h 72"/>
                  <a:gd name="T36" fmla="*/ 22 w 46"/>
                  <a:gd name="T37" fmla="*/ 66 h 72"/>
                  <a:gd name="T38" fmla="*/ 26 w 46"/>
                  <a:gd name="T39" fmla="*/ 66 h 72"/>
                  <a:gd name="T40" fmla="*/ 26 w 46"/>
                  <a:gd name="T41" fmla="*/ 66 h 72"/>
                  <a:gd name="T42" fmla="*/ 28 w 46"/>
                  <a:gd name="T43" fmla="*/ 64 h 72"/>
                  <a:gd name="T44" fmla="*/ 32 w 46"/>
                  <a:gd name="T45" fmla="*/ 56 h 72"/>
                  <a:gd name="T46" fmla="*/ 32 w 46"/>
                  <a:gd name="T47" fmla="*/ 50 h 72"/>
                  <a:gd name="T48" fmla="*/ 30 w 46"/>
                  <a:gd name="T49" fmla="*/ 46 h 72"/>
                  <a:gd name="T50" fmla="*/ 32 w 46"/>
                  <a:gd name="T51" fmla="*/ 44 h 72"/>
                  <a:gd name="T52" fmla="*/ 32 w 46"/>
                  <a:gd name="T53" fmla="*/ 40 h 72"/>
                  <a:gd name="T54" fmla="*/ 32 w 46"/>
                  <a:gd name="T55" fmla="*/ 36 h 72"/>
                  <a:gd name="T56" fmla="*/ 30 w 46"/>
                  <a:gd name="T57" fmla="*/ 34 h 72"/>
                  <a:gd name="T58" fmla="*/ 32 w 46"/>
                  <a:gd name="T59" fmla="*/ 34 h 72"/>
                  <a:gd name="T60" fmla="*/ 34 w 46"/>
                  <a:gd name="T61" fmla="*/ 34 h 72"/>
                  <a:gd name="T62" fmla="*/ 34 w 46"/>
                  <a:gd name="T63" fmla="*/ 34 h 72"/>
                  <a:gd name="T64" fmla="*/ 36 w 46"/>
                  <a:gd name="T65" fmla="*/ 32 h 72"/>
                  <a:gd name="T66" fmla="*/ 36 w 46"/>
                  <a:gd name="T67" fmla="*/ 30 h 72"/>
                  <a:gd name="T68" fmla="*/ 34 w 46"/>
                  <a:gd name="T69" fmla="*/ 28 h 72"/>
                  <a:gd name="T70" fmla="*/ 34 w 46"/>
                  <a:gd name="T71" fmla="*/ 22 h 72"/>
                  <a:gd name="T72" fmla="*/ 34 w 46"/>
                  <a:gd name="T73" fmla="*/ 22 h 72"/>
                  <a:gd name="T74" fmla="*/ 36 w 46"/>
                  <a:gd name="T75" fmla="*/ 26 h 72"/>
                  <a:gd name="T76" fmla="*/ 36 w 46"/>
                  <a:gd name="T77" fmla="*/ 28 h 72"/>
                  <a:gd name="T78" fmla="*/ 40 w 46"/>
                  <a:gd name="T79" fmla="*/ 30 h 72"/>
                  <a:gd name="T80" fmla="*/ 40 w 46"/>
                  <a:gd name="T81" fmla="*/ 30 h 72"/>
                  <a:gd name="T82" fmla="*/ 42 w 46"/>
                  <a:gd name="T83" fmla="*/ 28 h 72"/>
                  <a:gd name="T84" fmla="*/ 42 w 46"/>
                  <a:gd name="T85" fmla="*/ 28 h 72"/>
                  <a:gd name="T86" fmla="*/ 42 w 46"/>
                  <a:gd name="T87" fmla="*/ 32 h 72"/>
                  <a:gd name="T88" fmla="*/ 40 w 46"/>
                  <a:gd name="T89" fmla="*/ 34 h 72"/>
                  <a:gd name="T90" fmla="*/ 40 w 46"/>
                  <a:gd name="T91" fmla="*/ 38 h 72"/>
                  <a:gd name="T92" fmla="*/ 44 w 46"/>
                  <a:gd name="T93" fmla="*/ 36 h 72"/>
                  <a:gd name="T94" fmla="*/ 46 w 46"/>
                  <a:gd name="T95" fmla="*/ 36 h 72"/>
                  <a:gd name="T96" fmla="*/ 46 w 46"/>
                  <a:gd name="T97" fmla="*/ 32 h 72"/>
                  <a:gd name="T98" fmla="*/ 42 w 46"/>
                  <a:gd name="T9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72">
                    <a:moveTo>
                      <a:pt x="42" y="26"/>
                    </a:moveTo>
                    <a:lnTo>
                      <a:pt x="42" y="26"/>
                    </a:lnTo>
                    <a:lnTo>
                      <a:pt x="40" y="26"/>
                    </a:lnTo>
                    <a:lnTo>
                      <a:pt x="40" y="26"/>
                    </a:lnTo>
                    <a:lnTo>
                      <a:pt x="38" y="24"/>
                    </a:lnTo>
                    <a:lnTo>
                      <a:pt x="38" y="24"/>
                    </a:lnTo>
                    <a:lnTo>
                      <a:pt x="38" y="22"/>
                    </a:lnTo>
                    <a:lnTo>
                      <a:pt x="38" y="22"/>
                    </a:lnTo>
                    <a:lnTo>
                      <a:pt x="38" y="18"/>
                    </a:lnTo>
                    <a:lnTo>
                      <a:pt x="38" y="18"/>
                    </a:lnTo>
                    <a:lnTo>
                      <a:pt x="38" y="16"/>
                    </a:lnTo>
                    <a:lnTo>
                      <a:pt x="38" y="14"/>
                    </a:lnTo>
                    <a:lnTo>
                      <a:pt x="38" y="14"/>
                    </a:lnTo>
                    <a:lnTo>
                      <a:pt x="38" y="14"/>
                    </a:lnTo>
                    <a:lnTo>
                      <a:pt x="36" y="14"/>
                    </a:lnTo>
                    <a:lnTo>
                      <a:pt x="36" y="12"/>
                    </a:lnTo>
                    <a:lnTo>
                      <a:pt x="34" y="12"/>
                    </a:lnTo>
                    <a:lnTo>
                      <a:pt x="34" y="6"/>
                    </a:lnTo>
                    <a:lnTo>
                      <a:pt x="34" y="2"/>
                    </a:lnTo>
                    <a:lnTo>
                      <a:pt x="34" y="0"/>
                    </a:lnTo>
                    <a:lnTo>
                      <a:pt x="30" y="0"/>
                    </a:lnTo>
                    <a:lnTo>
                      <a:pt x="24" y="0"/>
                    </a:lnTo>
                    <a:lnTo>
                      <a:pt x="16" y="0"/>
                    </a:lnTo>
                    <a:lnTo>
                      <a:pt x="10" y="2"/>
                    </a:lnTo>
                    <a:lnTo>
                      <a:pt x="2" y="2"/>
                    </a:lnTo>
                    <a:lnTo>
                      <a:pt x="2" y="26"/>
                    </a:lnTo>
                    <a:lnTo>
                      <a:pt x="2" y="30"/>
                    </a:lnTo>
                    <a:lnTo>
                      <a:pt x="2" y="52"/>
                    </a:lnTo>
                    <a:lnTo>
                      <a:pt x="2" y="56"/>
                    </a:lnTo>
                    <a:lnTo>
                      <a:pt x="2" y="62"/>
                    </a:lnTo>
                    <a:lnTo>
                      <a:pt x="2" y="62"/>
                    </a:lnTo>
                    <a:lnTo>
                      <a:pt x="0" y="64"/>
                    </a:lnTo>
                    <a:lnTo>
                      <a:pt x="0" y="64"/>
                    </a:lnTo>
                    <a:lnTo>
                      <a:pt x="0" y="70"/>
                    </a:lnTo>
                    <a:lnTo>
                      <a:pt x="0" y="72"/>
                    </a:lnTo>
                    <a:lnTo>
                      <a:pt x="6" y="70"/>
                    </a:lnTo>
                    <a:lnTo>
                      <a:pt x="18" y="66"/>
                    </a:lnTo>
                    <a:lnTo>
                      <a:pt x="22" y="66"/>
                    </a:lnTo>
                    <a:lnTo>
                      <a:pt x="24" y="66"/>
                    </a:lnTo>
                    <a:lnTo>
                      <a:pt x="26" y="66"/>
                    </a:lnTo>
                    <a:lnTo>
                      <a:pt x="26" y="68"/>
                    </a:lnTo>
                    <a:lnTo>
                      <a:pt x="26" y="66"/>
                    </a:lnTo>
                    <a:lnTo>
                      <a:pt x="26" y="66"/>
                    </a:lnTo>
                    <a:lnTo>
                      <a:pt x="28" y="64"/>
                    </a:lnTo>
                    <a:lnTo>
                      <a:pt x="28" y="64"/>
                    </a:lnTo>
                    <a:lnTo>
                      <a:pt x="32" y="56"/>
                    </a:lnTo>
                    <a:lnTo>
                      <a:pt x="32" y="54"/>
                    </a:lnTo>
                    <a:lnTo>
                      <a:pt x="32" y="50"/>
                    </a:lnTo>
                    <a:lnTo>
                      <a:pt x="30" y="48"/>
                    </a:lnTo>
                    <a:lnTo>
                      <a:pt x="30" y="46"/>
                    </a:lnTo>
                    <a:lnTo>
                      <a:pt x="30" y="44"/>
                    </a:lnTo>
                    <a:lnTo>
                      <a:pt x="32" y="44"/>
                    </a:lnTo>
                    <a:lnTo>
                      <a:pt x="32" y="42"/>
                    </a:lnTo>
                    <a:lnTo>
                      <a:pt x="32" y="40"/>
                    </a:lnTo>
                    <a:lnTo>
                      <a:pt x="32" y="38"/>
                    </a:lnTo>
                    <a:lnTo>
                      <a:pt x="32" y="36"/>
                    </a:lnTo>
                    <a:lnTo>
                      <a:pt x="30" y="36"/>
                    </a:lnTo>
                    <a:lnTo>
                      <a:pt x="30" y="34"/>
                    </a:lnTo>
                    <a:lnTo>
                      <a:pt x="30" y="34"/>
                    </a:lnTo>
                    <a:lnTo>
                      <a:pt x="32" y="34"/>
                    </a:lnTo>
                    <a:lnTo>
                      <a:pt x="32" y="34"/>
                    </a:lnTo>
                    <a:lnTo>
                      <a:pt x="34" y="34"/>
                    </a:lnTo>
                    <a:lnTo>
                      <a:pt x="34" y="36"/>
                    </a:lnTo>
                    <a:lnTo>
                      <a:pt x="34" y="34"/>
                    </a:lnTo>
                    <a:lnTo>
                      <a:pt x="36" y="32"/>
                    </a:lnTo>
                    <a:lnTo>
                      <a:pt x="36" y="32"/>
                    </a:lnTo>
                    <a:lnTo>
                      <a:pt x="36" y="30"/>
                    </a:lnTo>
                    <a:lnTo>
                      <a:pt x="36" y="30"/>
                    </a:lnTo>
                    <a:lnTo>
                      <a:pt x="34" y="30"/>
                    </a:lnTo>
                    <a:lnTo>
                      <a:pt x="34" y="28"/>
                    </a:lnTo>
                    <a:lnTo>
                      <a:pt x="34" y="28"/>
                    </a:lnTo>
                    <a:lnTo>
                      <a:pt x="34" y="22"/>
                    </a:lnTo>
                    <a:lnTo>
                      <a:pt x="34" y="22"/>
                    </a:lnTo>
                    <a:lnTo>
                      <a:pt x="34" y="22"/>
                    </a:lnTo>
                    <a:lnTo>
                      <a:pt x="36" y="24"/>
                    </a:lnTo>
                    <a:lnTo>
                      <a:pt x="36" y="26"/>
                    </a:lnTo>
                    <a:lnTo>
                      <a:pt x="36" y="26"/>
                    </a:lnTo>
                    <a:lnTo>
                      <a:pt x="36" y="28"/>
                    </a:lnTo>
                    <a:lnTo>
                      <a:pt x="38" y="30"/>
                    </a:lnTo>
                    <a:lnTo>
                      <a:pt x="40" y="30"/>
                    </a:lnTo>
                    <a:lnTo>
                      <a:pt x="40" y="30"/>
                    </a:lnTo>
                    <a:lnTo>
                      <a:pt x="40" y="30"/>
                    </a:lnTo>
                    <a:lnTo>
                      <a:pt x="40" y="28"/>
                    </a:lnTo>
                    <a:lnTo>
                      <a:pt x="42" y="28"/>
                    </a:lnTo>
                    <a:lnTo>
                      <a:pt x="42" y="28"/>
                    </a:lnTo>
                    <a:lnTo>
                      <a:pt x="42" y="28"/>
                    </a:lnTo>
                    <a:lnTo>
                      <a:pt x="42" y="28"/>
                    </a:lnTo>
                    <a:lnTo>
                      <a:pt x="42" y="32"/>
                    </a:lnTo>
                    <a:lnTo>
                      <a:pt x="40" y="32"/>
                    </a:lnTo>
                    <a:lnTo>
                      <a:pt x="40" y="34"/>
                    </a:lnTo>
                    <a:lnTo>
                      <a:pt x="40" y="36"/>
                    </a:lnTo>
                    <a:lnTo>
                      <a:pt x="40" y="38"/>
                    </a:lnTo>
                    <a:lnTo>
                      <a:pt x="42" y="38"/>
                    </a:lnTo>
                    <a:lnTo>
                      <a:pt x="44" y="36"/>
                    </a:lnTo>
                    <a:lnTo>
                      <a:pt x="46" y="36"/>
                    </a:lnTo>
                    <a:lnTo>
                      <a:pt x="46" y="36"/>
                    </a:lnTo>
                    <a:lnTo>
                      <a:pt x="46" y="34"/>
                    </a:lnTo>
                    <a:lnTo>
                      <a:pt x="46" y="32"/>
                    </a:lnTo>
                    <a:lnTo>
                      <a:pt x="44" y="28"/>
                    </a:lnTo>
                    <a:lnTo>
                      <a:pt x="42" y="26"/>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501">
                <a:extLst>
                  <a:ext uri="{FF2B5EF4-FFF2-40B4-BE49-F238E27FC236}">
                    <a16:creationId xmlns:a16="http://schemas.microsoft.com/office/drawing/2014/main" id="{4A402043-A83E-144E-4E9C-FD2737BC146A}"/>
                  </a:ext>
                </a:extLst>
              </p:cNvPr>
              <p:cNvSpPr>
                <a:spLocks/>
              </p:cNvSpPr>
              <p:nvPr/>
            </p:nvSpPr>
            <p:spPr bwMode="auto">
              <a:xfrm>
                <a:off x="7312025" y="2422525"/>
                <a:ext cx="92075" cy="219075"/>
              </a:xfrm>
              <a:custGeom>
                <a:avLst/>
                <a:gdLst>
                  <a:gd name="T0" fmla="*/ 20 w 58"/>
                  <a:gd name="T1" fmla="*/ 2 h 138"/>
                  <a:gd name="T2" fmla="*/ 12 w 58"/>
                  <a:gd name="T3" fmla="*/ 2 h 138"/>
                  <a:gd name="T4" fmla="*/ 6 w 58"/>
                  <a:gd name="T5" fmla="*/ 4 h 138"/>
                  <a:gd name="T6" fmla="*/ 0 w 58"/>
                  <a:gd name="T7" fmla="*/ 12 h 138"/>
                  <a:gd name="T8" fmla="*/ 0 w 58"/>
                  <a:gd name="T9" fmla="*/ 20 h 138"/>
                  <a:gd name="T10" fmla="*/ 2 w 58"/>
                  <a:gd name="T11" fmla="*/ 64 h 138"/>
                  <a:gd name="T12" fmla="*/ 4 w 58"/>
                  <a:gd name="T13" fmla="*/ 86 h 138"/>
                  <a:gd name="T14" fmla="*/ 4 w 58"/>
                  <a:gd name="T15" fmla="*/ 106 h 138"/>
                  <a:gd name="T16" fmla="*/ 6 w 58"/>
                  <a:gd name="T17" fmla="*/ 128 h 138"/>
                  <a:gd name="T18" fmla="*/ 54 w 58"/>
                  <a:gd name="T19" fmla="*/ 138 h 138"/>
                  <a:gd name="T20" fmla="*/ 56 w 58"/>
                  <a:gd name="T21" fmla="*/ 138 h 138"/>
                  <a:gd name="T22" fmla="*/ 58 w 58"/>
                  <a:gd name="T23" fmla="*/ 136 h 138"/>
                  <a:gd name="T24" fmla="*/ 56 w 58"/>
                  <a:gd name="T25" fmla="*/ 128 h 138"/>
                  <a:gd name="T26" fmla="*/ 56 w 58"/>
                  <a:gd name="T27" fmla="*/ 122 h 138"/>
                  <a:gd name="T28" fmla="*/ 56 w 58"/>
                  <a:gd name="T29" fmla="*/ 124 h 138"/>
                  <a:gd name="T30" fmla="*/ 52 w 58"/>
                  <a:gd name="T31" fmla="*/ 126 h 138"/>
                  <a:gd name="T32" fmla="*/ 50 w 58"/>
                  <a:gd name="T33" fmla="*/ 124 h 138"/>
                  <a:gd name="T34" fmla="*/ 44 w 58"/>
                  <a:gd name="T35" fmla="*/ 126 h 138"/>
                  <a:gd name="T36" fmla="*/ 46 w 58"/>
                  <a:gd name="T37" fmla="*/ 126 h 138"/>
                  <a:gd name="T38" fmla="*/ 46 w 58"/>
                  <a:gd name="T39" fmla="*/ 122 h 138"/>
                  <a:gd name="T40" fmla="*/ 52 w 58"/>
                  <a:gd name="T41" fmla="*/ 120 h 138"/>
                  <a:gd name="T42" fmla="*/ 48 w 58"/>
                  <a:gd name="T43" fmla="*/ 118 h 138"/>
                  <a:gd name="T44" fmla="*/ 52 w 58"/>
                  <a:gd name="T45" fmla="*/ 118 h 138"/>
                  <a:gd name="T46" fmla="*/ 54 w 58"/>
                  <a:gd name="T47" fmla="*/ 114 h 138"/>
                  <a:gd name="T48" fmla="*/ 56 w 58"/>
                  <a:gd name="T49" fmla="*/ 118 h 138"/>
                  <a:gd name="T50" fmla="*/ 54 w 58"/>
                  <a:gd name="T51" fmla="*/ 104 h 138"/>
                  <a:gd name="T52" fmla="*/ 48 w 58"/>
                  <a:gd name="T53" fmla="*/ 104 h 138"/>
                  <a:gd name="T54" fmla="*/ 38 w 58"/>
                  <a:gd name="T55" fmla="*/ 92 h 138"/>
                  <a:gd name="T56" fmla="*/ 36 w 58"/>
                  <a:gd name="T57" fmla="*/ 88 h 138"/>
                  <a:gd name="T58" fmla="*/ 32 w 58"/>
                  <a:gd name="T59" fmla="*/ 78 h 138"/>
                  <a:gd name="T60" fmla="*/ 30 w 58"/>
                  <a:gd name="T61" fmla="*/ 74 h 138"/>
                  <a:gd name="T62" fmla="*/ 30 w 58"/>
                  <a:gd name="T63" fmla="*/ 70 h 138"/>
                  <a:gd name="T64" fmla="*/ 30 w 58"/>
                  <a:gd name="T65" fmla="*/ 60 h 138"/>
                  <a:gd name="T66" fmla="*/ 26 w 58"/>
                  <a:gd name="T67" fmla="*/ 50 h 138"/>
                  <a:gd name="T68" fmla="*/ 22 w 58"/>
                  <a:gd name="T69" fmla="*/ 50 h 138"/>
                  <a:gd name="T70" fmla="*/ 18 w 58"/>
                  <a:gd name="T71" fmla="*/ 42 h 138"/>
                  <a:gd name="T72" fmla="*/ 16 w 58"/>
                  <a:gd name="T73" fmla="*/ 36 h 138"/>
                  <a:gd name="T74" fmla="*/ 18 w 58"/>
                  <a:gd name="T75" fmla="*/ 30 h 138"/>
                  <a:gd name="T76" fmla="*/ 16 w 58"/>
                  <a:gd name="T77" fmla="*/ 26 h 138"/>
                  <a:gd name="T78" fmla="*/ 14 w 58"/>
                  <a:gd name="T79" fmla="*/ 22 h 138"/>
                  <a:gd name="T80" fmla="*/ 16 w 58"/>
                  <a:gd name="T81" fmla="*/ 20 h 138"/>
                  <a:gd name="T82" fmla="*/ 22 w 58"/>
                  <a:gd name="T83" fmla="*/ 14 h 138"/>
                  <a:gd name="T84" fmla="*/ 24 w 58"/>
                  <a:gd name="T85" fmla="*/ 6 h 138"/>
                  <a:gd name="T86" fmla="*/ 28 w 58"/>
                  <a:gd name="T87" fmla="*/ 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138">
                    <a:moveTo>
                      <a:pt x="26" y="4"/>
                    </a:moveTo>
                    <a:lnTo>
                      <a:pt x="22" y="2"/>
                    </a:lnTo>
                    <a:lnTo>
                      <a:pt x="20" y="2"/>
                    </a:lnTo>
                    <a:lnTo>
                      <a:pt x="16" y="0"/>
                    </a:lnTo>
                    <a:lnTo>
                      <a:pt x="14" y="2"/>
                    </a:lnTo>
                    <a:lnTo>
                      <a:pt x="12" y="2"/>
                    </a:lnTo>
                    <a:lnTo>
                      <a:pt x="10" y="2"/>
                    </a:lnTo>
                    <a:lnTo>
                      <a:pt x="8" y="4"/>
                    </a:lnTo>
                    <a:lnTo>
                      <a:pt x="6" y="4"/>
                    </a:lnTo>
                    <a:lnTo>
                      <a:pt x="4" y="6"/>
                    </a:lnTo>
                    <a:lnTo>
                      <a:pt x="2" y="10"/>
                    </a:lnTo>
                    <a:lnTo>
                      <a:pt x="0" y="12"/>
                    </a:lnTo>
                    <a:lnTo>
                      <a:pt x="0" y="12"/>
                    </a:lnTo>
                    <a:lnTo>
                      <a:pt x="0" y="12"/>
                    </a:lnTo>
                    <a:lnTo>
                      <a:pt x="0" y="20"/>
                    </a:lnTo>
                    <a:lnTo>
                      <a:pt x="2" y="42"/>
                    </a:lnTo>
                    <a:lnTo>
                      <a:pt x="2" y="50"/>
                    </a:lnTo>
                    <a:lnTo>
                      <a:pt x="2" y="64"/>
                    </a:lnTo>
                    <a:lnTo>
                      <a:pt x="2" y="70"/>
                    </a:lnTo>
                    <a:lnTo>
                      <a:pt x="4" y="78"/>
                    </a:lnTo>
                    <a:lnTo>
                      <a:pt x="4" y="86"/>
                    </a:lnTo>
                    <a:lnTo>
                      <a:pt x="4" y="92"/>
                    </a:lnTo>
                    <a:lnTo>
                      <a:pt x="4" y="100"/>
                    </a:lnTo>
                    <a:lnTo>
                      <a:pt x="4" y="106"/>
                    </a:lnTo>
                    <a:lnTo>
                      <a:pt x="4" y="114"/>
                    </a:lnTo>
                    <a:lnTo>
                      <a:pt x="6" y="122"/>
                    </a:lnTo>
                    <a:lnTo>
                      <a:pt x="6" y="128"/>
                    </a:lnTo>
                    <a:lnTo>
                      <a:pt x="6" y="132"/>
                    </a:lnTo>
                    <a:lnTo>
                      <a:pt x="6" y="138"/>
                    </a:lnTo>
                    <a:lnTo>
                      <a:pt x="54" y="138"/>
                    </a:lnTo>
                    <a:lnTo>
                      <a:pt x="54" y="136"/>
                    </a:lnTo>
                    <a:lnTo>
                      <a:pt x="54" y="136"/>
                    </a:lnTo>
                    <a:lnTo>
                      <a:pt x="56" y="138"/>
                    </a:lnTo>
                    <a:lnTo>
                      <a:pt x="56" y="138"/>
                    </a:lnTo>
                    <a:lnTo>
                      <a:pt x="56" y="138"/>
                    </a:lnTo>
                    <a:lnTo>
                      <a:pt x="58" y="136"/>
                    </a:lnTo>
                    <a:lnTo>
                      <a:pt x="56" y="132"/>
                    </a:lnTo>
                    <a:lnTo>
                      <a:pt x="56" y="130"/>
                    </a:lnTo>
                    <a:lnTo>
                      <a:pt x="56" y="128"/>
                    </a:lnTo>
                    <a:lnTo>
                      <a:pt x="56" y="124"/>
                    </a:lnTo>
                    <a:lnTo>
                      <a:pt x="56" y="122"/>
                    </a:lnTo>
                    <a:lnTo>
                      <a:pt x="56" y="122"/>
                    </a:lnTo>
                    <a:lnTo>
                      <a:pt x="56" y="122"/>
                    </a:lnTo>
                    <a:lnTo>
                      <a:pt x="54" y="122"/>
                    </a:lnTo>
                    <a:lnTo>
                      <a:pt x="56" y="124"/>
                    </a:lnTo>
                    <a:lnTo>
                      <a:pt x="54" y="124"/>
                    </a:lnTo>
                    <a:lnTo>
                      <a:pt x="52" y="126"/>
                    </a:lnTo>
                    <a:lnTo>
                      <a:pt x="52" y="126"/>
                    </a:lnTo>
                    <a:lnTo>
                      <a:pt x="52" y="126"/>
                    </a:lnTo>
                    <a:lnTo>
                      <a:pt x="52" y="124"/>
                    </a:lnTo>
                    <a:lnTo>
                      <a:pt x="50" y="124"/>
                    </a:lnTo>
                    <a:lnTo>
                      <a:pt x="48" y="124"/>
                    </a:lnTo>
                    <a:lnTo>
                      <a:pt x="46" y="126"/>
                    </a:lnTo>
                    <a:lnTo>
                      <a:pt x="44" y="126"/>
                    </a:lnTo>
                    <a:lnTo>
                      <a:pt x="44" y="126"/>
                    </a:lnTo>
                    <a:lnTo>
                      <a:pt x="46" y="126"/>
                    </a:lnTo>
                    <a:lnTo>
                      <a:pt x="46" y="126"/>
                    </a:lnTo>
                    <a:lnTo>
                      <a:pt x="46" y="124"/>
                    </a:lnTo>
                    <a:lnTo>
                      <a:pt x="44" y="124"/>
                    </a:lnTo>
                    <a:lnTo>
                      <a:pt x="46" y="122"/>
                    </a:lnTo>
                    <a:lnTo>
                      <a:pt x="50" y="122"/>
                    </a:lnTo>
                    <a:lnTo>
                      <a:pt x="52" y="120"/>
                    </a:lnTo>
                    <a:lnTo>
                      <a:pt x="52" y="120"/>
                    </a:lnTo>
                    <a:lnTo>
                      <a:pt x="50" y="120"/>
                    </a:lnTo>
                    <a:lnTo>
                      <a:pt x="50" y="118"/>
                    </a:lnTo>
                    <a:lnTo>
                      <a:pt x="48" y="118"/>
                    </a:lnTo>
                    <a:lnTo>
                      <a:pt x="48" y="118"/>
                    </a:lnTo>
                    <a:lnTo>
                      <a:pt x="50" y="118"/>
                    </a:lnTo>
                    <a:lnTo>
                      <a:pt x="52" y="118"/>
                    </a:lnTo>
                    <a:lnTo>
                      <a:pt x="50" y="114"/>
                    </a:lnTo>
                    <a:lnTo>
                      <a:pt x="50" y="114"/>
                    </a:lnTo>
                    <a:lnTo>
                      <a:pt x="54" y="114"/>
                    </a:lnTo>
                    <a:lnTo>
                      <a:pt x="54" y="114"/>
                    </a:lnTo>
                    <a:lnTo>
                      <a:pt x="54" y="120"/>
                    </a:lnTo>
                    <a:lnTo>
                      <a:pt x="56" y="118"/>
                    </a:lnTo>
                    <a:lnTo>
                      <a:pt x="56" y="116"/>
                    </a:lnTo>
                    <a:lnTo>
                      <a:pt x="54" y="106"/>
                    </a:lnTo>
                    <a:lnTo>
                      <a:pt x="54" y="104"/>
                    </a:lnTo>
                    <a:lnTo>
                      <a:pt x="52" y="104"/>
                    </a:lnTo>
                    <a:lnTo>
                      <a:pt x="50" y="104"/>
                    </a:lnTo>
                    <a:lnTo>
                      <a:pt x="48" y="104"/>
                    </a:lnTo>
                    <a:lnTo>
                      <a:pt x="46" y="102"/>
                    </a:lnTo>
                    <a:lnTo>
                      <a:pt x="42" y="96"/>
                    </a:lnTo>
                    <a:lnTo>
                      <a:pt x="38" y="92"/>
                    </a:lnTo>
                    <a:lnTo>
                      <a:pt x="36" y="92"/>
                    </a:lnTo>
                    <a:lnTo>
                      <a:pt x="36" y="90"/>
                    </a:lnTo>
                    <a:lnTo>
                      <a:pt x="36" y="88"/>
                    </a:lnTo>
                    <a:lnTo>
                      <a:pt x="36" y="86"/>
                    </a:lnTo>
                    <a:lnTo>
                      <a:pt x="34" y="80"/>
                    </a:lnTo>
                    <a:lnTo>
                      <a:pt x="32" y="78"/>
                    </a:lnTo>
                    <a:lnTo>
                      <a:pt x="30" y="78"/>
                    </a:lnTo>
                    <a:lnTo>
                      <a:pt x="30" y="76"/>
                    </a:lnTo>
                    <a:lnTo>
                      <a:pt x="30" y="74"/>
                    </a:lnTo>
                    <a:lnTo>
                      <a:pt x="30" y="72"/>
                    </a:lnTo>
                    <a:lnTo>
                      <a:pt x="30" y="72"/>
                    </a:lnTo>
                    <a:lnTo>
                      <a:pt x="30" y="70"/>
                    </a:lnTo>
                    <a:lnTo>
                      <a:pt x="30" y="68"/>
                    </a:lnTo>
                    <a:lnTo>
                      <a:pt x="30" y="62"/>
                    </a:lnTo>
                    <a:lnTo>
                      <a:pt x="30" y="60"/>
                    </a:lnTo>
                    <a:lnTo>
                      <a:pt x="30" y="58"/>
                    </a:lnTo>
                    <a:lnTo>
                      <a:pt x="28" y="54"/>
                    </a:lnTo>
                    <a:lnTo>
                      <a:pt x="26" y="50"/>
                    </a:lnTo>
                    <a:lnTo>
                      <a:pt x="24" y="50"/>
                    </a:lnTo>
                    <a:lnTo>
                      <a:pt x="24" y="50"/>
                    </a:lnTo>
                    <a:lnTo>
                      <a:pt x="22" y="50"/>
                    </a:lnTo>
                    <a:lnTo>
                      <a:pt x="22" y="50"/>
                    </a:lnTo>
                    <a:lnTo>
                      <a:pt x="20" y="42"/>
                    </a:lnTo>
                    <a:lnTo>
                      <a:pt x="18" y="42"/>
                    </a:lnTo>
                    <a:lnTo>
                      <a:pt x="18" y="40"/>
                    </a:lnTo>
                    <a:lnTo>
                      <a:pt x="16" y="38"/>
                    </a:lnTo>
                    <a:lnTo>
                      <a:pt x="16" y="36"/>
                    </a:lnTo>
                    <a:lnTo>
                      <a:pt x="16" y="34"/>
                    </a:lnTo>
                    <a:lnTo>
                      <a:pt x="18" y="32"/>
                    </a:lnTo>
                    <a:lnTo>
                      <a:pt x="18" y="30"/>
                    </a:lnTo>
                    <a:lnTo>
                      <a:pt x="18" y="28"/>
                    </a:lnTo>
                    <a:lnTo>
                      <a:pt x="16" y="28"/>
                    </a:lnTo>
                    <a:lnTo>
                      <a:pt x="16" y="26"/>
                    </a:lnTo>
                    <a:lnTo>
                      <a:pt x="14" y="24"/>
                    </a:lnTo>
                    <a:lnTo>
                      <a:pt x="14" y="24"/>
                    </a:lnTo>
                    <a:lnTo>
                      <a:pt x="14" y="22"/>
                    </a:lnTo>
                    <a:lnTo>
                      <a:pt x="14" y="20"/>
                    </a:lnTo>
                    <a:lnTo>
                      <a:pt x="14" y="20"/>
                    </a:lnTo>
                    <a:lnTo>
                      <a:pt x="16" y="20"/>
                    </a:lnTo>
                    <a:lnTo>
                      <a:pt x="18" y="18"/>
                    </a:lnTo>
                    <a:lnTo>
                      <a:pt x="18" y="18"/>
                    </a:lnTo>
                    <a:lnTo>
                      <a:pt x="22" y="14"/>
                    </a:lnTo>
                    <a:lnTo>
                      <a:pt x="22" y="12"/>
                    </a:lnTo>
                    <a:lnTo>
                      <a:pt x="24" y="8"/>
                    </a:lnTo>
                    <a:lnTo>
                      <a:pt x="24" y="6"/>
                    </a:lnTo>
                    <a:lnTo>
                      <a:pt x="28" y="4"/>
                    </a:lnTo>
                    <a:lnTo>
                      <a:pt x="28" y="4"/>
                    </a:lnTo>
                    <a:lnTo>
                      <a:pt x="28" y="4"/>
                    </a:lnTo>
                    <a:lnTo>
                      <a:pt x="26" y="4"/>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14" name="Freeform 506">
                <a:extLst>
                  <a:ext uri="{FF2B5EF4-FFF2-40B4-BE49-F238E27FC236}">
                    <a16:creationId xmlns:a16="http://schemas.microsoft.com/office/drawing/2014/main" id="{5C629927-F474-9270-D02F-914043E02885}"/>
                  </a:ext>
                </a:extLst>
              </p:cNvPr>
              <p:cNvSpPr>
                <a:spLocks/>
              </p:cNvSpPr>
              <p:nvPr/>
            </p:nvSpPr>
            <p:spPr bwMode="auto">
              <a:xfrm>
                <a:off x="6480175" y="2295525"/>
                <a:ext cx="596900" cy="536575"/>
              </a:xfrm>
              <a:custGeom>
                <a:avLst/>
                <a:gdLst>
                  <a:gd name="T0" fmla="*/ 156 w 376"/>
                  <a:gd name="T1" fmla="*/ 20 h 338"/>
                  <a:gd name="T2" fmla="*/ 156 w 376"/>
                  <a:gd name="T3" fmla="*/ 36 h 338"/>
                  <a:gd name="T4" fmla="*/ 144 w 376"/>
                  <a:gd name="T5" fmla="*/ 66 h 338"/>
                  <a:gd name="T6" fmla="*/ 142 w 376"/>
                  <a:gd name="T7" fmla="*/ 78 h 338"/>
                  <a:gd name="T8" fmla="*/ 138 w 376"/>
                  <a:gd name="T9" fmla="*/ 92 h 338"/>
                  <a:gd name="T10" fmla="*/ 112 w 376"/>
                  <a:gd name="T11" fmla="*/ 120 h 338"/>
                  <a:gd name="T12" fmla="*/ 94 w 376"/>
                  <a:gd name="T13" fmla="*/ 124 h 338"/>
                  <a:gd name="T14" fmla="*/ 76 w 376"/>
                  <a:gd name="T15" fmla="*/ 136 h 338"/>
                  <a:gd name="T16" fmla="*/ 62 w 376"/>
                  <a:gd name="T17" fmla="*/ 156 h 338"/>
                  <a:gd name="T18" fmla="*/ 64 w 376"/>
                  <a:gd name="T19" fmla="*/ 170 h 338"/>
                  <a:gd name="T20" fmla="*/ 56 w 376"/>
                  <a:gd name="T21" fmla="*/ 174 h 338"/>
                  <a:gd name="T22" fmla="*/ 48 w 376"/>
                  <a:gd name="T23" fmla="*/ 162 h 338"/>
                  <a:gd name="T24" fmla="*/ 34 w 376"/>
                  <a:gd name="T25" fmla="*/ 188 h 338"/>
                  <a:gd name="T26" fmla="*/ 28 w 376"/>
                  <a:gd name="T27" fmla="*/ 204 h 338"/>
                  <a:gd name="T28" fmla="*/ 4 w 376"/>
                  <a:gd name="T29" fmla="*/ 226 h 338"/>
                  <a:gd name="T30" fmla="*/ 4 w 376"/>
                  <a:gd name="T31" fmla="*/ 242 h 338"/>
                  <a:gd name="T32" fmla="*/ 8 w 376"/>
                  <a:gd name="T33" fmla="*/ 258 h 338"/>
                  <a:gd name="T34" fmla="*/ 18 w 376"/>
                  <a:gd name="T35" fmla="*/ 272 h 338"/>
                  <a:gd name="T36" fmla="*/ 26 w 376"/>
                  <a:gd name="T37" fmla="*/ 292 h 338"/>
                  <a:gd name="T38" fmla="*/ 38 w 376"/>
                  <a:gd name="T39" fmla="*/ 302 h 338"/>
                  <a:gd name="T40" fmla="*/ 52 w 376"/>
                  <a:gd name="T41" fmla="*/ 308 h 338"/>
                  <a:gd name="T42" fmla="*/ 54 w 376"/>
                  <a:gd name="T43" fmla="*/ 316 h 338"/>
                  <a:gd name="T44" fmla="*/ 60 w 376"/>
                  <a:gd name="T45" fmla="*/ 326 h 338"/>
                  <a:gd name="T46" fmla="*/ 70 w 376"/>
                  <a:gd name="T47" fmla="*/ 334 h 338"/>
                  <a:gd name="T48" fmla="*/ 94 w 376"/>
                  <a:gd name="T49" fmla="*/ 332 h 338"/>
                  <a:gd name="T50" fmla="*/ 102 w 376"/>
                  <a:gd name="T51" fmla="*/ 330 h 338"/>
                  <a:gd name="T52" fmla="*/ 128 w 376"/>
                  <a:gd name="T53" fmla="*/ 330 h 338"/>
                  <a:gd name="T54" fmla="*/ 138 w 376"/>
                  <a:gd name="T55" fmla="*/ 318 h 338"/>
                  <a:gd name="T56" fmla="*/ 144 w 376"/>
                  <a:gd name="T57" fmla="*/ 320 h 338"/>
                  <a:gd name="T58" fmla="*/ 166 w 376"/>
                  <a:gd name="T59" fmla="*/ 314 h 338"/>
                  <a:gd name="T60" fmla="*/ 180 w 376"/>
                  <a:gd name="T61" fmla="*/ 306 h 338"/>
                  <a:gd name="T62" fmla="*/ 182 w 376"/>
                  <a:gd name="T63" fmla="*/ 296 h 338"/>
                  <a:gd name="T64" fmla="*/ 190 w 376"/>
                  <a:gd name="T65" fmla="*/ 276 h 338"/>
                  <a:gd name="T66" fmla="*/ 214 w 376"/>
                  <a:gd name="T67" fmla="*/ 238 h 338"/>
                  <a:gd name="T68" fmla="*/ 220 w 376"/>
                  <a:gd name="T69" fmla="*/ 228 h 338"/>
                  <a:gd name="T70" fmla="*/ 226 w 376"/>
                  <a:gd name="T71" fmla="*/ 214 h 338"/>
                  <a:gd name="T72" fmla="*/ 240 w 376"/>
                  <a:gd name="T73" fmla="*/ 212 h 338"/>
                  <a:gd name="T74" fmla="*/ 256 w 376"/>
                  <a:gd name="T75" fmla="*/ 220 h 338"/>
                  <a:gd name="T76" fmla="*/ 268 w 376"/>
                  <a:gd name="T77" fmla="*/ 200 h 338"/>
                  <a:gd name="T78" fmla="*/ 274 w 376"/>
                  <a:gd name="T79" fmla="*/ 186 h 338"/>
                  <a:gd name="T80" fmla="*/ 292 w 376"/>
                  <a:gd name="T81" fmla="*/ 180 h 338"/>
                  <a:gd name="T82" fmla="*/ 304 w 376"/>
                  <a:gd name="T83" fmla="*/ 170 h 338"/>
                  <a:gd name="T84" fmla="*/ 312 w 376"/>
                  <a:gd name="T85" fmla="*/ 162 h 338"/>
                  <a:gd name="T86" fmla="*/ 322 w 376"/>
                  <a:gd name="T87" fmla="*/ 144 h 338"/>
                  <a:gd name="T88" fmla="*/ 328 w 376"/>
                  <a:gd name="T89" fmla="*/ 128 h 338"/>
                  <a:gd name="T90" fmla="*/ 366 w 376"/>
                  <a:gd name="T91" fmla="*/ 148 h 338"/>
                  <a:gd name="T92" fmla="*/ 374 w 376"/>
                  <a:gd name="T93" fmla="*/ 130 h 338"/>
                  <a:gd name="T94" fmla="*/ 370 w 376"/>
                  <a:gd name="T95" fmla="*/ 114 h 338"/>
                  <a:gd name="T96" fmla="*/ 364 w 376"/>
                  <a:gd name="T97" fmla="*/ 110 h 338"/>
                  <a:gd name="T98" fmla="*/ 360 w 376"/>
                  <a:gd name="T99" fmla="*/ 104 h 338"/>
                  <a:gd name="T100" fmla="*/ 334 w 376"/>
                  <a:gd name="T101" fmla="*/ 100 h 338"/>
                  <a:gd name="T102" fmla="*/ 320 w 376"/>
                  <a:gd name="T103" fmla="*/ 106 h 338"/>
                  <a:gd name="T104" fmla="*/ 302 w 376"/>
                  <a:gd name="T105" fmla="*/ 110 h 338"/>
                  <a:gd name="T106" fmla="*/ 298 w 376"/>
                  <a:gd name="T107" fmla="*/ 102 h 338"/>
                  <a:gd name="T108" fmla="*/ 292 w 376"/>
                  <a:gd name="T109" fmla="*/ 108 h 338"/>
                  <a:gd name="T110" fmla="*/ 282 w 376"/>
                  <a:gd name="T111" fmla="*/ 120 h 338"/>
                  <a:gd name="T112" fmla="*/ 268 w 376"/>
                  <a:gd name="T113" fmla="*/ 122 h 338"/>
                  <a:gd name="T114" fmla="*/ 256 w 376"/>
                  <a:gd name="T115" fmla="*/ 134 h 338"/>
                  <a:gd name="T116" fmla="*/ 162 w 376"/>
                  <a:gd name="T117" fmla="*/ 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6" h="338">
                    <a:moveTo>
                      <a:pt x="158" y="4"/>
                    </a:moveTo>
                    <a:lnTo>
                      <a:pt x="156" y="2"/>
                    </a:lnTo>
                    <a:lnTo>
                      <a:pt x="154" y="2"/>
                    </a:lnTo>
                    <a:lnTo>
                      <a:pt x="152" y="2"/>
                    </a:lnTo>
                    <a:lnTo>
                      <a:pt x="152" y="4"/>
                    </a:lnTo>
                    <a:lnTo>
                      <a:pt x="150" y="6"/>
                    </a:lnTo>
                    <a:lnTo>
                      <a:pt x="150" y="8"/>
                    </a:lnTo>
                    <a:lnTo>
                      <a:pt x="154" y="12"/>
                    </a:lnTo>
                    <a:lnTo>
                      <a:pt x="156" y="14"/>
                    </a:lnTo>
                    <a:lnTo>
                      <a:pt x="156" y="16"/>
                    </a:lnTo>
                    <a:lnTo>
                      <a:pt x="156" y="18"/>
                    </a:lnTo>
                    <a:lnTo>
                      <a:pt x="156" y="20"/>
                    </a:lnTo>
                    <a:lnTo>
                      <a:pt x="154" y="24"/>
                    </a:lnTo>
                    <a:lnTo>
                      <a:pt x="154" y="26"/>
                    </a:lnTo>
                    <a:lnTo>
                      <a:pt x="154" y="26"/>
                    </a:lnTo>
                    <a:lnTo>
                      <a:pt x="156" y="26"/>
                    </a:lnTo>
                    <a:lnTo>
                      <a:pt x="156" y="26"/>
                    </a:lnTo>
                    <a:lnTo>
                      <a:pt x="156" y="28"/>
                    </a:lnTo>
                    <a:lnTo>
                      <a:pt x="156" y="28"/>
                    </a:lnTo>
                    <a:lnTo>
                      <a:pt x="156" y="30"/>
                    </a:lnTo>
                    <a:lnTo>
                      <a:pt x="156" y="32"/>
                    </a:lnTo>
                    <a:lnTo>
                      <a:pt x="156" y="32"/>
                    </a:lnTo>
                    <a:lnTo>
                      <a:pt x="156" y="34"/>
                    </a:lnTo>
                    <a:lnTo>
                      <a:pt x="156" y="36"/>
                    </a:lnTo>
                    <a:lnTo>
                      <a:pt x="154" y="36"/>
                    </a:lnTo>
                    <a:lnTo>
                      <a:pt x="152" y="38"/>
                    </a:lnTo>
                    <a:lnTo>
                      <a:pt x="152" y="40"/>
                    </a:lnTo>
                    <a:lnTo>
                      <a:pt x="150" y="44"/>
                    </a:lnTo>
                    <a:lnTo>
                      <a:pt x="150" y="46"/>
                    </a:lnTo>
                    <a:lnTo>
                      <a:pt x="148" y="50"/>
                    </a:lnTo>
                    <a:lnTo>
                      <a:pt x="148" y="52"/>
                    </a:lnTo>
                    <a:lnTo>
                      <a:pt x="146" y="54"/>
                    </a:lnTo>
                    <a:lnTo>
                      <a:pt x="146" y="58"/>
                    </a:lnTo>
                    <a:lnTo>
                      <a:pt x="146" y="58"/>
                    </a:lnTo>
                    <a:lnTo>
                      <a:pt x="146" y="66"/>
                    </a:lnTo>
                    <a:lnTo>
                      <a:pt x="144" y="66"/>
                    </a:lnTo>
                    <a:lnTo>
                      <a:pt x="144" y="68"/>
                    </a:lnTo>
                    <a:lnTo>
                      <a:pt x="144" y="70"/>
                    </a:lnTo>
                    <a:lnTo>
                      <a:pt x="144" y="70"/>
                    </a:lnTo>
                    <a:lnTo>
                      <a:pt x="144" y="70"/>
                    </a:lnTo>
                    <a:lnTo>
                      <a:pt x="144" y="72"/>
                    </a:lnTo>
                    <a:lnTo>
                      <a:pt x="144" y="72"/>
                    </a:lnTo>
                    <a:lnTo>
                      <a:pt x="142" y="74"/>
                    </a:lnTo>
                    <a:lnTo>
                      <a:pt x="142" y="72"/>
                    </a:lnTo>
                    <a:lnTo>
                      <a:pt x="140" y="72"/>
                    </a:lnTo>
                    <a:lnTo>
                      <a:pt x="140" y="74"/>
                    </a:lnTo>
                    <a:lnTo>
                      <a:pt x="140" y="76"/>
                    </a:lnTo>
                    <a:lnTo>
                      <a:pt x="142" y="78"/>
                    </a:lnTo>
                    <a:lnTo>
                      <a:pt x="142" y="78"/>
                    </a:lnTo>
                    <a:lnTo>
                      <a:pt x="140" y="80"/>
                    </a:lnTo>
                    <a:lnTo>
                      <a:pt x="140" y="80"/>
                    </a:lnTo>
                    <a:lnTo>
                      <a:pt x="138" y="82"/>
                    </a:lnTo>
                    <a:lnTo>
                      <a:pt x="138" y="82"/>
                    </a:lnTo>
                    <a:lnTo>
                      <a:pt x="138" y="84"/>
                    </a:lnTo>
                    <a:lnTo>
                      <a:pt x="138" y="86"/>
                    </a:lnTo>
                    <a:lnTo>
                      <a:pt x="136" y="86"/>
                    </a:lnTo>
                    <a:lnTo>
                      <a:pt x="136" y="88"/>
                    </a:lnTo>
                    <a:lnTo>
                      <a:pt x="136" y="88"/>
                    </a:lnTo>
                    <a:lnTo>
                      <a:pt x="138" y="90"/>
                    </a:lnTo>
                    <a:lnTo>
                      <a:pt x="138" y="92"/>
                    </a:lnTo>
                    <a:lnTo>
                      <a:pt x="138" y="92"/>
                    </a:lnTo>
                    <a:lnTo>
                      <a:pt x="138" y="94"/>
                    </a:lnTo>
                    <a:lnTo>
                      <a:pt x="136" y="96"/>
                    </a:lnTo>
                    <a:lnTo>
                      <a:pt x="136" y="98"/>
                    </a:lnTo>
                    <a:lnTo>
                      <a:pt x="136" y="100"/>
                    </a:lnTo>
                    <a:lnTo>
                      <a:pt x="134" y="102"/>
                    </a:lnTo>
                    <a:lnTo>
                      <a:pt x="130" y="104"/>
                    </a:lnTo>
                    <a:lnTo>
                      <a:pt x="122" y="112"/>
                    </a:lnTo>
                    <a:lnTo>
                      <a:pt x="118" y="114"/>
                    </a:lnTo>
                    <a:lnTo>
                      <a:pt x="118" y="118"/>
                    </a:lnTo>
                    <a:lnTo>
                      <a:pt x="116" y="120"/>
                    </a:lnTo>
                    <a:lnTo>
                      <a:pt x="112" y="120"/>
                    </a:lnTo>
                    <a:lnTo>
                      <a:pt x="112" y="122"/>
                    </a:lnTo>
                    <a:lnTo>
                      <a:pt x="110" y="124"/>
                    </a:lnTo>
                    <a:lnTo>
                      <a:pt x="108" y="124"/>
                    </a:lnTo>
                    <a:lnTo>
                      <a:pt x="106" y="126"/>
                    </a:lnTo>
                    <a:lnTo>
                      <a:pt x="104" y="126"/>
                    </a:lnTo>
                    <a:lnTo>
                      <a:pt x="104" y="126"/>
                    </a:lnTo>
                    <a:lnTo>
                      <a:pt x="102" y="126"/>
                    </a:lnTo>
                    <a:lnTo>
                      <a:pt x="100" y="130"/>
                    </a:lnTo>
                    <a:lnTo>
                      <a:pt x="98" y="130"/>
                    </a:lnTo>
                    <a:lnTo>
                      <a:pt x="96" y="128"/>
                    </a:lnTo>
                    <a:lnTo>
                      <a:pt x="94" y="126"/>
                    </a:lnTo>
                    <a:lnTo>
                      <a:pt x="94" y="124"/>
                    </a:lnTo>
                    <a:lnTo>
                      <a:pt x="94" y="124"/>
                    </a:lnTo>
                    <a:lnTo>
                      <a:pt x="90" y="124"/>
                    </a:lnTo>
                    <a:lnTo>
                      <a:pt x="88" y="124"/>
                    </a:lnTo>
                    <a:lnTo>
                      <a:pt x="84" y="130"/>
                    </a:lnTo>
                    <a:lnTo>
                      <a:pt x="82" y="132"/>
                    </a:lnTo>
                    <a:lnTo>
                      <a:pt x="82" y="136"/>
                    </a:lnTo>
                    <a:lnTo>
                      <a:pt x="82" y="136"/>
                    </a:lnTo>
                    <a:lnTo>
                      <a:pt x="80" y="136"/>
                    </a:lnTo>
                    <a:lnTo>
                      <a:pt x="80" y="136"/>
                    </a:lnTo>
                    <a:lnTo>
                      <a:pt x="80" y="136"/>
                    </a:lnTo>
                    <a:lnTo>
                      <a:pt x="78" y="136"/>
                    </a:lnTo>
                    <a:lnTo>
                      <a:pt x="76" y="136"/>
                    </a:lnTo>
                    <a:lnTo>
                      <a:pt x="76" y="136"/>
                    </a:lnTo>
                    <a:lnTo>
                      <a:pt x="74" y="138"/>
                    </a:lnTo>
                    <a:lnTo>
                      <a:pt x="72" y="140"/>
                    </a:lnTo>
                    <a:lnTo>
                      <a:pt x="68" y="144"/>
                    </a:lnTo>
                    <a:lnTo>
                      <a:pt x="68" y="146"/>
                    </a:lnTo>
                    <a:lnTo>
                      <a:pt x="68" y="148"/>
                    </a:lnTo>
                    <a:lnTo>
                      <a:pt x="68" y="152"/>
                    </a:lnTo>
                    <a:lnTo>
                      <a:pt x="68" y="154"/>
                    </a:lnTo>
                    <a:lnTo>
                      <a:pt x="68" y="154"/>
                    </a:lnTo>
                    <a:lnTo>
                      <a:pt x="64" y="156"/>
                    </a:lnTo>
                    <a:lnTo>
                      <a:pt x="62" y="156"/>
                    </a:lnTo>
                    <a:lnTo>
                      <a:pt x="62" y="156"/>
                    </a:lnTo>
                    <a:lnTo>
                      <a:pt x="64" y="158"/>
                    </a:lnTo>
                    <a:lnTo>
                      <a:pt x="64" y="158"/>
                    </a:lnTo>
                    <a:lnTo>
                      <a:pt x="64" y="160"/>
                    </a:lnTo>
                    <a:lnTo>
                      <a:pt x="64" y="160"/>
                    </a:lnTo>
                    <a:lnTo>
                      <a:pt x="66" y="160"/>
                    </a:lnTo>
                    <a:lnTo>
                      <a:pt x="66" y="162"/>
                    </a:lnTo>
                    <a:lnTo>
                      <a:pt x="66" y="166"/>
                    </a:lnTo>
                    <a:lnTo>
                      <a:pt x="66" y="168"/>
                    </a:lnTo>
                    <a:lnTo>
                      <a:pt x="68" y="170"/>
                    </a:lnTo>
                    <a:lnTo>
                      <a:pt x="68" y="170"/>
                    </a:lnTo>
                    <a:lnTo>
                      <a:pt x="66" y="170"/>
                    </a:lnTo>
                    <a:lnTo>
                      <a:pt x="64" y="170"/>
                    </a:lnTo>
                    <a:lnTo>
                      <a:pt x="64" y="168"/>
                    </a:lnTo>
                    <a:lnTo>
                      <a:pt x="62" y="168"/>
                    </a:lnTo>
                    <a:lnTo>
                      <a:pt x="62" y="170"/>
                    </a:lnTo>
                    <a:lnTo>
                      <a:pt x="62" y="170"/>
                    </a:lnTo>
                    <a:lnTo>
                      <a:pt x="60" y="172"/>
                    </a:lnTo>
                    <a:lnTo>
                      <a:pt x="60" y="174"/>
                    </a:lnTo>
                    <a:lnTo>
                      <a:pt x="58" y="176"/>
                    </a:lnTo>
                    <a:lnTo>
                      <a:pt x="56" y="176"/>
                    </a:lnTo>
                    <a:lnTo>
                      <a:pt x="56" y="176"/>
                    </a:lnTo>
                    <a:lnTo>
                      <a:pt x="54" y="174"/>
                    </a:lnTo>
                    <a:lnTo>
                      <a:pt x="54" y="174"/>
                    </a:lnTo>
                    <a:lnTo>
                      <a:pt x="56" y="174"/>
                    </a:lnTo>
                    <a:lnTo>
                      <a:pt x="56" y="172"/>
                    </a:lnTo>
                    <a:lnTo>
                      <a:pt x="56" y="172"/>
                    </a:lnTo>
                    <a:lnTo>
                      <a:pt x="56" y="170"/>
                    </a:lnTo>
                    <a:lnTo>
                      <a:pt x="56" y="170"/>
                    </a:lnTo>
                    <a:lnTo>
                      <a:pt x="56" y="170"/>
                    </a:lnTo>
                    <a:lnTo>
                      <a:pt x="56" y="170"/>
                    </a:lnTo>
                    <a:lnTo>
                      <a:pt x="56" y="168"/>
                    </a:lnTo>
                    <a:lnTo>
                      <a:pt x="54" y="166"/>
                    </a:lnTo>
                    <a:lnTo>
                      <a:pt x="54" y="166"/>
                    </a:lnTo>
                    <a:lnTo>
                      <a:pt x="52" y="164"/>
                    </a:lnTo>
                    <a:lnTo>
                      <a:pt x="50" y="162"/>
                    </a:lnTo>
                    <a:lnTo>
                      <a:pt x="48" y="162"/>
                    </a:lnTo>
                    <a:lnTo>
                      <a:pt x="48" y="162"/>
                    </a:lnTo>
                    <a:lnTo>
                      <a:pt x="44" y="164"/>
                    </a:lnTo>
                    <a:lnTo>
                      <a:pt x="42" y="168"/>
                    </a:lnTo>
                    <a:lnTo>
                      <a:pt x="40" y="170"/>
                    </a:lnTo>
                    <a:lnTo>
                      <a:pt x="38" y="174"/>
                    </a:lnTo>
                    <a:lnTo>
                      <a:pt x="38" y="178"/>
                    </a:lnTo>
                    <a:lnTo>
                      <a:pt x="38" y="178"/>
                    </a:lnTo>
                    <a:lnTo>
                      <a:pt x="36" y="180"/>
                    </a:lnTo>
                    <a:lnTo>
                      <a:pt x="36" y="182"/>
                    </a:lnTo>
                    <a:lnTo>
                      <a:pt x="34" y="184"/>
                    </a:lnTo>
                    <a:lnTo>
                      <a:pt x="32" y="188"/>
                    </a:lnTo>
                    <a:lnTo>
                      <a:pt x="34" y="188"/>
                    </a:lnTo>
                    <a:lnTo>
                      <a:pt x="34" y="190"/>
                    </a:lnTo>
                    <a:lnTo>
                      <a:pt x="34" y="192"/>
                    </a:lnTo>
                    <a:lnTo>
                      <a:pt x="36" y="194"/>
                    </a:lnTo>
                    <a:lnTo>
                      <a:pt x="34" y="196"/>
                    </a:lnTo>
                    <a:lnTo>
                      <a:pt x="34" y="196"/>
                    </a:lnTo>
                    <a:lnTo>
                      <a:pt x="36" y="198"/>
                    </a:lnTo>
                    <a:lnTo>
                      <a:pt x="36" y="200"/>
                    </a:lnTo>
                    <a:lnTo>
                      <a:pt x="36" y="202"/>
                    </a:lnTo>
                    <a:lnTo>
                      <a:pt x="34" y="204"/>
                    </a:lnTo>
                    <a:lnTo>
                      <a:pt x="32" y="204"/>
                    </a:lnTo>
                    <a:lnTo>
                      <a:pt x="30" y="204"/>
                    </a:lnTo>
                    <a:lnTo>
                      <a:pt x="28" y="204"/>
                    </a:lnTo>
                    <a:lnTo>
                      <a:pt x="28" y="206"/>
                    </a:lnTo>
                    <a:lnTo>
                      <a:pt x="26" y="216"/>
                    </a:lnTo>
                    <a:lnTo>
                      <a:pt x="24" y="216"/>
                    </a:lnTo>
                    <a:lnTo>
                      <a:pt x="24" y="218"/>
                    </a:lnTo>
                    <a:lnTo>
                      <a:pt x="22" y="220"/>
                    </a:lnTo>
                    <a:lnTo>
                      <a:pt x="16" y="220"/>
                    </a:lnTo>
                    <a:lnTo>
                      <a:pt x="10" y="222"/>
                    </a:lnTo>
                    <a:lnTo>
                      <a:pt x="6" y="222"/>
                    </a:lnTo>
                    <a:lnTo>
                      <a:pt x="4" y="220"/>
                    </a:lnTo>
                    <a:lnTo>
                      <a:pt x="4" y="222"/>
                    </a:lnTo>
                    <a:lnTo>
                      <a:pt x="4" y="224"/>
                    </a:lnTo>
                    <a:lnTo>
                      <a:pt x="4" y="226"/>
                    </a:lnTo>
                    <a:lnTo>
                      <a:pt x="4" y="226"/>
                    </a:lnTo>
                    <a:lnTo>
                      <a:pt x="6" y="230"/>
                    </a:lnTo>
                    <a:lnTo>
                      <a:pt x="6" y="230"/>
                    </a:lnTo>
                    <a:lnTo>
                      <a:pt x="6" y="232"/>
                    </a:lnTo>
                    <a:lnTo>
                      <a:pt x="6" y="232"/>
                    </a:lnTo>
                    <a:lnTo>
                      <a:pt x="6" y="238"/>
                    </a:lnTo>
                    <a:lnTo>
                      <a:pt x="4" y="238"/>
                    </a:lnTo>
                    <a:lnTo>
                      <a:pt x="4" y="238"/>
                    </a:lnTo>
                    <a:lnTo>
                      <a:pt x="4" y="238"/>
                    </a:lnTo>
                    <a:lnTo>
                      <a:pt x="4" y="238"/>
                    </a:lnTo>
                    <a:lnTo>
                      <a:pt x="4" y="242"/>
                    </a:lnTo>
                    <a:lnTo>
                      <a:pt x="4" y="242"/>
                    </a:lnTo>
                    <a:lnTo>
                      <a:pt x="2" y="242"/>
                    </a:lnTo>
                    <a:lnTo>
                      <a:pt x="2" y="244"/>
                    </a:lnTo>
                    <a:lnTo>
                      <a:pt x="0" y="244"/>
                    </a:lnTo>
                    <a:lnTo>
                      <a:pt x="0" y="244"/>
                    </a:lnTo>
                    <a:lnTo>
                      <a:pt x="0" y="246"/>
                    </a:lnTo>
                    <a:lnTo>
                      <a:pt x="0" y="246"/>
                    </a:lnTo>
                    <a:lnTo>
                      <a:pt x="0" y="246"/>
                    </a:lnTo>
                    <a:lnTo>
                      <a:pt x="6" y="256"/>
                    </a:lnTo>
                    <a:lnTo>
                      <a:pt x="8" y="256"/>
                    </a:lnTo>
                    <a:lnTo>
                      <a:pt x="8" y="258"/>
                    </a:lnTo>
                    <a:lnTo>
                      <a:pt x="8" y="258"/>
                    </a:lnTo>
                    <a:lnTo>
                      <a:pt x="8" y="258"/>
                    </a:lnTo>
                    <a:lnTo>
                      <a:pt x="12" y="262"/>
                    </a:lnTo>
                    <a:lnTo>
                      <a:pt x="14" y="264"/>
                    </a:lnTo>
                    <a:lnTo>
                      <a:pt x="14" y="264"/>
                    </a:lnTo>
                    <a:lnTo>
                      <a:pt x="14" y="264"/>
                    </a:lnTo>
                    <a:lnTo>
                      <a:pt x="12" y="268"/>
                    </a:lnTo>
                    <a:lnTo>
                      <a:pt x="12" y="268"/>
                    </a:lnTo>
                    <a:lnTo>
                      <a:pt x="12" y="268"/>
                    </a:lnTo>
                    <a:lnTo>
                      <a:pt x="12" y="268"/>
                    </a:lnTo>
                    <a:lnTo>
                      <a:pt x="16" y="270"/>
                    </a:lnTo>
                    <a:lnTo>
                      <a:pt x="16" y="270"/>
                    </a:lnTo>
                    <a:lnTo>
                      <a:pt x="16" y="272"/>
                    </a:lnTo>
                    <a:lnTo>
                      <a:pt x="18" y="272"/>
                    </a:lnTo>
                    <a:lnTo>
                      <a:pt x="18" y="274"/>
                    </a:lnTo>
                    <a:lnTo>
                      <a:pt x="18" y="274"/>
                    </a:lnTo>
                    <a:lnTo>
                      <a:pt x="18" y="278"/>
                    </a:lnTo>
                    <a:lnTo>
                      <a:pt x="18" y="278"/>
                    </a:lnTo>
                    <a:lnTo>
                      <a:pt x="18" y="278"/>
                    </a:lnTo>
                    <a:lnTo>
                      <a:pt x="18" y="278"/>
                    </a:lnTo>
                    <a:lnTo>
                      <a:pt x="24" y="284"/>
                    </a:lnTo>
                    <a:lnTo>
                      <a:pt x="24" y="286"/>
                    </a:lnTo>
                    <a:lnTo>
                      <a:pt x="26" y="286"/>
                    </a:lnTo>
                    <a:lnTo>
                      <a:pt x="26" y="288"/>
                    </a:lnTo>
                    <a:lnTo>
                      <a:pt x="26" y="290"/>
                    </a:lnTo>
                    <a:lnTo>
                      <a:pt x="26" y="292"/>
                    </a:lnTo>
                    <a:lnTo>
                      <a:pt x="26" y="292"/>
                    </a:lnTo>
                    <a:lnTo>
                      <a:pt x="28" y="292"/>
                    </a:lnTo>
                    <a:lnTo>
                      <a:pt x="30" y="294"/>
                    </a:lnTo>
                    <a:lnTo>
                      <a:pt x="32" y="294"/>
                    </a:lnTo>
                    <a:lnTo>
                      <a:pt x="32" y="296"/>
                    </a:lnTo>
                    <a:lnTo>
                      <a:pt x="34" y="298"/>
                    </a:lnTo>
                    <a:lnTo>
                      <a:pt x="34" y="298"/>
                    </a:lnTo>
                    <a:lnTo>
                      <a:pt x="34" y="298"/>
                    </a:lnTo>
                    <a:lnTo>
                      <a:pt x="36" y="298"/>
                    </a:lnTo>
                    <a:lnTo>
                      <a:pt x="38" y="300"/>
                    </a:lnTo>
                    <a:lnTo>
                      <a:pt x="38" y="300"/>
                    </a:lnTo>
                    <a:lnTo>
                      <a:pt x="38" y="302"/>
                    </a:lnTo>
                    <a:lnTo>
                      <a:pt x="38" y="302"/>
                    </a:lnTo>
                    <a:lnTo>
                      <a:pt x="40" y="304"/>
                    </a:lnTo>
                    <a:lnTo>
                      <a:pt x="40" y="304"/>
                    </a:lnTo>
                    <a:lnTo>
                      <a:pt x="46" y="306"/>
                    </a:lnTo>
                    <a:lnTo>
                      <a:pt x="48" y="306"/>
                    </a:lnTo>
                    <a:lnTo>
                      <a:pt x="50" y="306"/>
                    </a:lnTo>
                    <a:lnTo>
                      <a:pt x="50" y="306"/>
                    </a:lnTo>
                    <a:lnTo>
                      <a:pt x="52" y="306"/>
                    </a:lnTo>
                    <a:lnTo>
                      <a:pt x="52" y="306"/>
                    </a:lnTo>
                    <a:lnTo>
                      <a:pt x="52" y="308"/>
                    </a:lnTo>
                    <a:lnTo>
                      <a:pt x="52" y="308"/>
                    </a:lnTo>
                    <a:lnTo>
                      <a:pt x="52" y="308"/>
                    </a:lnTo>
                    <a:lnTo>
                      <a:pt x="52" y="310"/>
                    </a:lnTo>
                    <a:lnTo>
                      <a:pt x="52" y="310"/>
                    </a:lnTo>
                    <a:lnTo>
                      <a:pt x="52" y="310"/>
                    </a:lnTo>
                    <a:lnTo>
                      <a:pt x="50" y="312"/>
                    </a:lnTo>
                    <a:lnTo>
                      <a:pt x="50" y="312"/>
                    </a:lnTo>
                    <a:lnTo>
                      <a:pt x="50" y="312"/>
                    </a:lnTo>
                    <a:lnTo>
                      <a:pt x="50" y="312"/>
                    </a:lnTo>
                    <a:lnTo>
                      <a:pt x="50" y="314"/>
                    </a:lnTo>
                    <a:lnTo>
                      <a:pt x="50" y="314"/>
                    </a:lnTo>
                    <a:lnTo>
                      <a:pt x="54" y="316"/>
                    </a:lnTo>
                    <a:lnTo>
                      <a:pt x="54" y="316"/>
                    </a:lnTo>
                    <a:lnTo>
                      <a:pt x="54" y="316"/>
                    </a:lnTo>
                    <a:lnTo>
                      <a:pt x="54" y="318"/>
                    </a:lnTo>
                    <a:lnTo>
                      <a:pt x="54" y="318"/>
                    </a:lnTo>
                    <a:lnTo>
                      <a:pt x="54" y="320"/>
                    </a:lnTo>
                    <a:lnTo>
                      <a:pt x="54" y="322"/>
                    </a:lnTo>
                    <a:lnTo>
                      <a:pt x="54" y="322"/>
                    </a:lnTo>
                    <a:lnTo>
                      <a:pt x="54" y="322"/>
                    </a:lnTo>
                    <a:lnTo>
                      <a:pt x="54" y="322"/>
                    </a:lnTo>
                    <a:lnTo>
                      <a:pt x="54" y="322"/>
                    </a:lnTo>
                    <a:lnTo>
                      <a:pt x="58" y="326"/>
                    </a:lnTo>
                    <a:lnTo>
                      <a:pt x="60" y="326"/>
                    </a:lnTo>
                    <a:lnTo>
                      <a:pt x="60" y="326"/>
                    </a:lnTo>
                    <a:lnTo>
                      <a:pt x="60" y="326"/>
                    </a:lnTo>
                    <a:lnTo>
                      <a:pt x="60" y="328"/>
                    </a:lnTo>
                    <a:lnTo>
                      <a:pt x="62" y="330"/>
                    </a:lnTo>
                    <a:lnTo>
                      <a:pt x="62" y="330"/>
                    </a:lnTo>
                    <a:lnTo>
                      <a:pt x="62" y="330"/>
                    </a:lnTo>
                    <a:lnTo>
                      <a:pt x="62" y="330"/>
                    </a:lnTo>
                    <a:lnTo>
                      <a:pt x="64" y="330"/>
                    </a:lnTo>
                    <a:lnTo>
                      <a:pt x="66" y="330"/>
                    </a:lnTo>
                    <a:lnTo>
                      <a:pt x="68" y="332"/>
                    </a:lnTo>
                    <a:lnTo>
                      <a:pt x="68" y="332"/>
                    </a:lnTo>
                    <a:lnTo>
                      <a:pt x="68" y="332"/>
                    </a:lnTo>
                    <a:lnTo>
                      <a:pt x="70" y="334"/>
                    </a:lnTo>
                    <a:lnTo>
                      <a:pt x="70" y="334"/>
                    </a:lnTo>
                    <a:lnTo>
                      <a:pt x="74" y="336"/>
                    </a:lnTo>
                    <a:lnTo>
                      <a:pt x="76" y="338"/>
                    </a:lnTo>
                    <a:lnTo>
                      <a:pt x="76" y="338"/>
                    </a:lnTo>
                    <a:lnTo>
                      <a:pt x="80" y="338"/>
                    </a:lnTo>
                    <a:lnTo>
                      <a:pt x="82" y="338"/>
                    </a:lnTo>
                    <a:lnTo>
                      <a:pt x="84" y="338"/>
                    </a:lnTo>
                    <a:lnTo>
                      <a:pt x="84" y="338"/>
                    </a:lnTo>
                    <a:lnTo>
                      <a:pt x="88" y="334"/>
                    </a:lnTo>
                    <a:lnTo>
                      <a:pt x="88" y="332"/>
                    </a:lnTo>
                    <a:lnTo>
                      <a:pt x="88" y="332"/>
                    </a:lnTo>
                    <a:lnTo>
                      <a:pt x="90" y="332"/>
                    </a:lnTo>
                    <a:lnTo>
                      <a:pt x="94" y="332"/>
                    </a:lnTo>
                    <a:lnTo>
                      <a:pt x="94" y="332"/>
                    </a:lnTo>
                    <a:lnTo>
                      <a:pt x="94" y="332"/>
                    </a:lnTo>
                    <a:lnTo>
                      <a:pt x="96" y="330"/>
                    </a:lnTo>
                    <a:lnTo>
                      <a:pt x="96" y="330"/>
                    </a:lnTo>
                    <a:lnTo>
                      <a:pt x="96" y="328"/>
                    </a:lnTo>
                    <a:lnTo>
                      <a:pt x="96" y="326"/>
                    </a:lnTo>
                    <a:lnTo>
                      <a:pt x="98" y="326"/>
                    </a:lnTo>
                    <a:lnTo>
                      <a:pt x="98" y="326"/>
                    </a:lnTo>
                    <a:lnTo>
                      <a:pt x="100" y="326"/>
                    </a:lnTo>
                    <a:lnTo>
                      <a:pt x="100" y="326"/>
                    </a:lnTo>
                    <a:lnTo>
                      <a:pt x="102" y="328"/>
                    </a:lnTo>
                    <a:lnTo>
                      <a:pt x="102" y="330"/>
                    </a:lnTo>
                    <a:lnTo>
                      <a:pt x="106" y="332"/>
                    </a:lnTo>
                    <a:lnTo>
                      <a:pt x="108" y="334"/>
                    </a:lnTo>
                    <a:lnTo>
                      <a:pt x="108" y="334"/>
                    </a:lnTo>
                    <a:lnTo>
                      <a:pt x="108" y="334"/>
                    </a:lnTo>
                    <a:lnTo>
                      <a:pt x="110" y="334"/>
                    </a:lnTo>
                    <a:lnTo>
                      <a:pt x="116" y="332"/>
                    </a:lnTo>
                    <a:lnTo>
                      <a:pt x="124" y="330"/>
                    </a:lnTo>
                    <a:lnTo>
                      <a:pt x="124" y="330"/>
                    </a:lnTo>
                    <a:lnTo>
                      <a:pt x="126" y="328"/>
                    </a:lnTo>
                    <a:lnTo>
                      <a:pt x="126" y="328"/>
                    </a:lnTo>
                    <a:lnTo>
                      <a:pt x="128" y="328"/>
                    </a:lnTo>
                    <a:lnTo>
                      <a:pt x="128" y="330"/>
                    </a:lnTo>
                    <a:lnTo>
                      <a:pt x="130" y="330"/>
                    </a:lnTo>
                    <a:lnTo>
                      <a:pt x="134" y="326"/>
                    </a:lnTo>
                    <a:lnTo>
                      <a:pt x="136" y="326"/>
                    </a:lnTo>
                    <a:lnTo>
                      <a:pt x="136" y="324"/>
                    </a:lnTo>
                    <a:lnTo>
                      <a:pt x="136" y="324"/>
                    </a:lnTo>
                    <a:lnTo>
                      <a:pt x="136" y="324"/>
                    </a:lnTo>
                    <a:lnTo>
                      <a:pt x="134" y="322"/>
                    </a:lnTo>
                    <a:lnTo>
                      <a:pt x="134" y="320"/>
                    </a:lnTo>
                    <a:lnTo>
                      <a:pt x="134" y="320"/>
                    </a:lnTo>
                    <a:lnTo>
                      <a:pt x="136" y="318"/>
                    </a:lnTo>
                    <a:lnTo>
                      <a:pt x="136" y="318"/>
                    </a:lnTo>
                    <a:lnTo>
                      <a:pt x="138" y="318"/>
                    </a:lnTo>
                    <a:lnTo>
                      <a:pt x="138" y="318"/>
                    </a:lnTo>
                    <a:lnTo>
                      <a:pt x="140" y="318"/>
                    </a:lnTo>
                    <a:lnTo>
                      <a:pt x="142" y="318"/>
                    </a:lnTo>
                    <a:lnTo>
                      <a:pt x="142" y="318"/>
                    </a:lnTo>
                    <a:lnTo>
                      <a:pt x="142" y="318"/>
                    </a:lnTo>
                    <a:lnTo>
                      <a:pt x="142" y="320"/>
                    </a:lnTo>
                    <a:lnTo>
                      <a:pt x="142" y="320"/>
                    </a:lnTo>
                    <a:lnTo>
                      <a:pt x="142" y="320"/>
                    </a:lnTo>
                    <a:lnTo>
                      <a:pt x="144" y="320"/>
                    </a:lnTo>
                    <a:lnTo>
                      <a:pt x="144" y="320"/>
                    </a:lnTo>
                    <a:lnTo>
                      <a:pt x="144" y="320"/>
                    </a:lnTo>
                    <a:lnTo>
                      <a:pt x="144" y="320"/>
                    </a:lnTo>
                    <a:lnTo>
                      <a:pt x="144" y="322"/>
                    </a:lnTo>
                    <a:lnTo>
                      <a:pt x="146" y="322"/>
                    </a:lnTo>
                    <a:lnTo>
                      <a:pt x="146" y="322"/>
                    </a:lnTo>
                    <a:lnTo>
                      <a:pt x="146" y="322"/>
                    </a:lnTo>
                    <a:lnTo>
                      <a:pt x="152" y="316"/>
                    </a:lnTo>
                    <a:lnTo>
                      <a:pt x="156" y="316"/>
                    </a:lnTo>
                    <a:lnTo>
                      <a:pt x="160" y="314"/>
                    </a:lnTo>
                    <a:lnTo>
                      <a:pt x="162" y="314"/>
                    </a:lnTo>
                    <a:lnTo>
                      <a:pt x="164" y="312"/>
                    </a:lnTo>
                    <a:lnTo>
                      <a:pt x="164" y="312"/>
                    </a:lnTo>
                    <a:lnTo>
                      <a:pt x="164" y="314"/>
                    </a:lnTo>
                    <a:lnTo>
                      <a:pt x="166" y="314"/>
                    </a:lnTo>
                    <a:lnTo>
                      <a:pt x="166" y="314"/>
                    </a:lnTo>
                    <a:lnTo>
                      <a:pt x="166" y="314"/>
                    </a:lnTo>
                    <a:lnTo>
                      <a:pt x="166" y="316"/>
                    </a:lnTo>
                    <a:lnTo>
                      <a:pt x="166" y="316"/>
                    </a:lnTo>
                    <a:lnTo>
                      <a:pt x="168" y="316"/>
                    </a:lnTo>
                    <a:lnTo>
                      <a:pt x="168" y="316"/>
                    </a:lnTo>
                    <a:lnTo>
                      <a:pt x="170" y="314"/>
                    </a:lnTo>
                    <a:lnTo>
                      <a:pt x="180" y="310"/>
                    </a:lnTo>
                    <a:lnTo>
                      <a:pt x="180" y="308"/>
                    </a:lnTo>
                    <a:lnTo>
                      <a:pt x="180" y="308"/>
                    </a:lnTo>
                    <a:lnTo>
                      <a:pt x="180" y="308"/>
                    </a:lnTo>
                    <a:lnTo>
                      <a:pt x="180" y="306"/>
                    </a:lnTo>
                    <a:lnTo>
                      <a:pt x="180" y="306"/>
                    </a:lnTo>
                    <a:lnTo>
                      <a:pt x="178" y="306"/>
                    </a:lnTo>
                    <a:lnTo>
                      <a:pt x="178" y="306"/>
                    </a:lnTo>
                    <a:lnTo>
                      <a:pt x="178" y="304"/>
                    </a:lnTo>
                    <a:lnTo>
                      <a:pt x="180" y="304"/>
                    </a:lnTo>
                    <a:lnTo>
                      <a:pt x="180" y="302"/>
                    </a:lnTo>
                    <a:lnTo>
                      <a:pt x="182" y="302"/>
                    </a:lnTo>
                    <a:lnTo>
                      <a:pt x="184" y="300"/>
                    </a:lnTo>
                    <a:lnTo>
                      <a:pt x="184" y="298"/>
                    </a:lnTo>
                    <a:lnTo>
                      <a:pt x="184" y="298"/>
                    </a:lnTo>
                    <a:lnTo>
                      <a:pt x="184" y="296"/>
                    </a:lnTo>
                    <a:lnTo>
                      <a:pt x="182" y="296"/>
                    </a:lnTo>
                    <a:lnTo>
                      <a:pt x="182" y="294"/>
                    </a:lnTo>
                    <a:lnTo>
                      <a:pt x="180" y="294"/>
                    </a:lnTo>
                    <a:lnTo>
                      <a:pt x="180" y="294"/>
                    </a:lnTo>
                    <a:lnTo>
                      <a:pt x="180" y="294"/>
                    </a:lnTo>
                    <a:lnTo>
                      <a:pt x="180" y="294"/>
                    </a:lnTo>
                    <a:lnTo>
                      <a:pt x="180" y="292"/>
                    </a:lnTo>
                    <a:lnTo>
                      <a:pt x="184" y="286"/>
                    </a:lnTo>
                    <a:lnTo>
                      <a:pt x="186" y="282"/>
                    </a:lnTo>
                    <a:lnTo>
                      <a:pt x="186" y="282"/>
                    </a:lnTo>
                    <a:lnTo>
                      <a:pt x="186" y="280"/>
                    </a:lnTo>
                    <a:lnTo>
                      <a:pt x="186" y="280"/>
                    </a:lnTo>
                    <a:lnTo>
                      <a:pt x="190" y="276"/>
                    </a:lnTo>
                    <a:lnTo>
                      <a:pt x="192" y="272"/>
                    </a:lnTo>
                    <a:lnTo>
                      <a:pt x="196" y="270"/>
                    </a:lnTo>
                    <a:lnTo>
                      <a:pt x="200" y="264"/>
                    </a:lnTo>
                    <a:lnTo>
                      <a:pt x="202" y="262"/>
                    </a:lnTo>
                    <a:lnTo>
                      <a:pt x="204" y="256"/>
                    </a:lnTo>
                    <a:lnTo>
                      <a:pt x="206" y="254"/>
                    </a:lnTo>
                    <a:lnTo>
                      <a:pt x="208" y="248"/>
                    </a:lnTo>
                    <a:lnTo>
                      <a:pt x="208" y="244"/>
                    </a:lnTo>
                    <a:lnTo>
                      <a:pt x="208" y="244"/>
                    </a:lnTo>
                    <a:lnTo>
                      <a:pt x="212" y="242"/>
                    </a:lnTo>
                    <a:lnTo>
                      <a:pt x="214" y="238"/>
                    </a:lnTo>
                    <a:lnTo>
                      <a:pt x="214" y="238"/>
                    </a:lnTo>
                    <a:lnTo>
                      <a:pt x="216" y="238"/>
                    </a:lnTo>
                    <a:lnTo>
                      <a:pt x="218" y="236"/>
                    </a:lnTo>
                    <a:lnTo>
                      <a:pt x="218" y="236"/>
                    </a:lnTo>
                    <a:lnTo>
                      <a:pt x="218" y="234"/>
                    </a:lnTo>
                    <a:lnTo>
                      <a:pt x="218" y="234"/>
                    </a:lnTo>
                    <a:lnTo>
                      <a:pt x="218" y="234"/>
                    </a:lnTo>
                    <a:lnTo>
                      <a:pt x="218" y="232"/>
                    </a:lnTo>
                    <a:lnTo>
                      <a:pt x="218" y="232"/>
                    </a:lnTo>
                    <a:lnTo>
                      <a:pt x="218" y="232"/>
                    </a:lnTo>
                    <a:lnTo>
                      <a:pt x="218" y="230"/>
                    </a:lnTo>
                    <a:lnTo>
                      <a:pt x="218" y="230"/>
                    </a:lnTo>
                    <a:lnTo>
                      <a:pt x="220" y="228"/>
                    </a:lnTo>
                    <a:lnTo>
                      <a:pt x="220" y="228"/>
                    </a:lnTo>
                    <a:lnTo>
                      <a:pt x="220" y="228"/>
                    </a:lnTo>
                    <a:lnTo>
                      <a:pt x="220" y="226"/>
                    </a:lnTo>
                    <a:lnTo>
                      <a:pt x="222" y="226"/>
                    </a:lnTo>
                    <a:lnTo>
                      <a:pt x="222" y="226"/>
                    </a:lnTo>
                    <a:lnTo>
                      <a:pt x="222" y="226"/>
                    </a:lnTo>
                    <a:lnTo>
                      <a:pt x="224" y="222"/>
                    </a:lnTo>
                    <a:lnTo>
                      <a:pt x="224" y="222"/>
                    </a:lnTo>
                    <a:lnTo>
                      <a:pt x="224" y="220"/>
                    </a:lnTo>
                    <a:lnTo>
                      <a:pt x="226" y="218"/>
                    </a:lnTo>
                    <a:lnTo>
                      <a:pt x="226" y="214"/>
                    </a:lnTo>
                    <a:lnTo>
                      <a:pt x="226" y="214"/>
                    </a:lnTo>
                    <a:lnTo>
                      <a:pt x="226" y="212"/>
                    </a:lnTo>
                    <a:lnTo>
                      <a:pt x="228" y="210"/>
                    </a:lnTo>
                    <a:lnTo>
                      <a:pt x="228" y="210"/>
                    </a:lnTo>
                    <a:lnTo>
                      <a:pt x="228" y="208"/>
                    </a:lnTo>
                    <a:lnTo>
                      <a:pt x="228" y="206"/>
                    </a:lnTo>
                    <a:lnTo>
                      <a:pt x="228" y="206"/>
                    </a:lnTo>
                    <a:lnTo>
                      <a:pt x="228" y="204"/>
                    </a:lnTo>
                    <a:lnTo>
                      <a:pt x="230" y="204"/>
                    </a:lnTo>
                    <a:lnTo>
                      <a:pt x="230" y="204"/>
                    </a:lnTo>
                    <a:lnTo>
                      <a:pt x="236" y="206"/>
                    </a:lnTo>
                    <a:lnTo>
                      <a:pt x="236" y="206"/>
                    </a:lnTo>
                    <a:lnTo>
                      <a:pt x="240" y="212"/>
                    </a:lnTo>
                    <a:lnTo>
                      <a:pt x="240" y="212"/>
                    </a:lnTo>
                    <a:lnTo>
                      <a:pt x="240" y="214"/>
                    </a:lnTo>
                    <a:lnTo>
                      <a:pt x="240" y="214"/>
                    </a:lnTo>
                    <a:lnTo>
                      <a:pt x="240" y="214"/>
                    </a:lnTo>
                    <a:lnTo>
                      <a:pt x="240" y="216"/>
                    </a:lnTo>
                    <a:lnTo>
                      <a:pt x="244" y="216"/>
                    </a:lnTo>
                    <a:lnTo>
                      <a:pt x="246" y="218"/>
                    </a:lnTo>
                    <a:lnTo>
                      <a:pt x="252" y="218"/>
                    </a:lnTo>
                    <a:lnTo>
                      <a:pt x="256" y="220"/>
                    </a:lnTo>
                    <a:lnTo>
                      <a:pt x="256" y="220"/>
                    </a:lnTo>
                    <a:lnTo>
                      <a:pt x="256" y="220"/>
                    </a:lnTo>
                    <a:lnTo>
                      <a:pt x="256" y="220"/>
                    </a:lnTo>
                    <a:lnTo>
                      <a:pt x="260" y="216"/>
                    </a:lnTo>
                    <a:lnTo>
                      <a:pt x="262" y="214"/>
                    </a:lnTo>
                    <a:lnTo>
                      <a:pt x="262" y="212"/>
                    </a:lnTo>
                    <a:lnTo>
                      <a:pt x="264" y="210"/>
                    </a:lnTo>
                    <a:lnTo>
                      <a:pt x="264" y="210"/>
                    </a:lnTo>
                    <a:lnTo>
                      <a:pt x="266" y="206"/>
                    </a:lnTo>
                    <a:lnTo>
                      <a:pt x="266" y="206"/>
                    </a:lnTo>
                    <a:lnTo>
                      <a:pt x="266" y="206"/>
                    </a:lnTo>
                    <a:lnTo>
                      <a:pt x="266" y="206"/>
                    </a:lnTo>
                    <a:lnTo>
                      <a:pt x="266" y="202"/>
                    </a:lnTo>
                    <a:lnTo>
                      <a:pt x="266" y="202"/>
                    </a:lnTo>
                    <a:lnTo>
                      <a:pt x="268" y="200"/>
                    </a:lnTo>
                    <a:lnTo>
                      <a:pt x="268" y="198"/>
                    </a:lnTo>
                    <a:lnTo>
                      <a:pt x="270" y="198"/>
                    </a:lnTo>
                    <a:lnTo>
                      <a:pt x="270" y="198"/>
                    </a:lnTo>
                    <a:lnTo>
                      <a:pt x="270" y="196"/>
                    </a:lnTo>
                    <a:lnTo>
                      <a:pt x="270" y="196"/>
                    </a:lnTo>
                    <a:lnTo>
                      <a:pt x="272" y="190"/>
                    </a:lnTo>
                    <a:lnTo>
                      <a:pt x="272" y="190"/>
                    </a:lnTo>
                    <a:lnTo>
                      <a:pt x="272" y="190"/>
                    </a:lnTo>
                    <a:lnTo>
                      <a:pt x="274" y="188"/>
                    </a:lnTo>
                    <a:lnTo>
                      <a:pt x="274" y="186"/>
                    </a:lnTo>
                    <a:lnTo>
                      <a:pt x="274" y="186"/>
                    </a:lnTo>
                    <a:lnTo>
                      <a:pt x="274" y="186"/>
                    </a:lnTo>
                    <a:lnTo>
                      <a:pt x="274" y="184"/>
                    </a:lnTo>
                    <a:lnTo>
                      <a:pt x="276" y="184"/>
                    </a:lnTo>
                    <a:lnTo>
                      <a:pt x="278" y="180"/>
                    </a:lnTo>
                    <a:lnTo>
                      <a:pt x="278" y="180"/>
                    </a:lnTo>
                    <a:lnTo>
                      <a:pt x="280" y="180"/>
                    </a:lnTo>
                    <a:lnTo>
                      <a:pt x="282" y="180"/>
                    </a:lnTo>
                    <a:lnTo>
                      <a:pt x="284" y="184"/>
                    </a:lnTo>
                    <a:lnTo>
                      <a:pt x="288" y="184"/>
                    </a:lnTo>
                    <a:lnTo>
                      <a:pt x="288" y="186"/>
                    </a:lnTo>
                    <a:lnTo>
                      <a:pt x="288" y="184"/>
                    </a:lnTo>
                    <a:lnTo>
                      <a:pt x="288" y="184"/>
                    </a:lnTo>
                    <a:lnTo>
                      <a:pt x="292" y="180"/>
                    </a:lnTo>
                    <a:lnTo>
                      <a:pt x="294" y="176"/>
                    </a:lnTo>
                    <a:lnTo>
                      <a:pt x="296" y="174"/>
                    </a:lnTo>
                    <a:lnTo>
                      <a:pt x="298" y="170"/>
                    </a:lnTo>
                    <a:lnTo>
                      <a:pt x="298" y="170"/>
                    </a:lnTo>
                    <a:lnTo>
                      <a:pt x="298" y="170"/>
                    </a:lnTo>
                    <a:lnTo>
                      <a:pt x="300" y="172"/>
                    </a:lnTo>
                    <a:lnTo>
                      <a:pt x="300" y="172"/>
                    </a:lnTo>
                    <a:lnTo>
                      <a:pt x="300" y="172"/>
                    </a:lnTo>
                    <a:lnTo>
                      <a:pt x="302" y="172"/>
                    </a:lnTo>
                    <a:lnTo>
                      <a:pt x="302" y="172"/>
                    </a:lnTo>
                    <a:lnTo>
                      <a:pt x="304" y="172"/>
                    </a:lnTo>
                    <a:lnTo>
                      <a:pt x="304" y="170"/>
                    </a:lnTo>
                    <a:lnTo>
                      <a:pt x="304" y="170"/>
                    </a:lnTo>
                    <a:lnTo>
                      <a:pt x="304" y="170"/>
                    </a:lnTo>
                    <a:lnTo>
                      <a:pt x="306" y="168"/>
                    </a:lnTo>
                    <a:lnTo>
                      <a:pt x="306" y="168"/>
                    </a:lnTo>
                    <a:lnTo>
                      <a:pt x="306" y="166"/>
                    </a:lnTo>
                    <a:lnTo>
                      <a:pt x="308" y="166"/>
                    </a:lnTo>
                    <a:lnTo>
                      <a:pt x="308" y="166"/>
                    </a:lnTo>
                    <a:lnTo>
                      <a:pt x="310" y="166"/>
                    </a:lnTo>
                    <a:lnTo>
                      <a:pt x="310" y="166"/>
                    </a:lnTo>
                    <a:lnTo>
                      <a:pt x="310" y="166"/>
                    </a:lnTo>
                    <a:lnTo>
                      <a:pt x="312" y="162"/>
                    </a:lnTo>
                    <a:lnTo>
                      <a:pt x="312" y="162"/>
                    </a:lnTo>
                    <a:lnTo>
                      <a:pt x="312" y="162"/>
                    </a:lnTo>
                    <a:lnTo>
                      <a:pt x="312" y="160"/>
                    </a:lnTo>
                    <a:lnTo>
                      <a:pt x="312" y="160"/>
                    </a:lnTo>
                    <a:lnTo>
                      <a:pt x="312" y="160"/>
                    </a:lnTo>
                    <a:lnTo>
                      <a:pt x="314" y="158"/>
                    </a:lnTo>
                    <a:lnTo>
                      <a:pt x="318" y="154"/>
                    </a:lnTo>
                    <a:lnTo>
                      <a:pt x="320" y="152"/>
                    </a:lnTo>
                    <a:lnTo>
                      <a:pt x="322" y="148"/>
                    </a:lnTo>
                    <a:lnTo>
                      <a:pt x="324" y="148"/>
                    </a:lnTo>
                    <a:lnTo>
                      <a:pt x="324" y="146"/>
                    </a:lnTo>
                    <a:lnTo>
                      <a:pt x="322" y="146"/>
                    </a:lnTo>
                    <a:lnTo>
                      <a:pt x="322" y="144"/>
                    </a:lnTo>
                    <a:lnTo>
                      <a:pt x="324" y="142"/>
                    </a:lnTo>
                    <a:lnTo>
                      <a:pt x="324" y="142"/>
                    </a:lnTo>
                    <a:lnTo>
                      <a:pt x="324" y="138"/>
                    </a:lnTo>
                    <a:lnTo>
                      <a:pt x="324" y="138"/>
                    </a:lnTo>
                    <a:lnTo>
                      <a:pt x="324" y="138"/>
                    </a:lnTo>
                    <a:lnTo>
                      <a:pt x="324" y="138"/>
                    </a:lnTo>
                    <a:lnTo>
                      <a:pt x="324" y="136"/>
                    </a:lnTo>
                    <a:lnTo>
                      <a:pt x="326" y="134"/>
                    </a:lnTo>
                    <a:lnTo>
                      <a:pt x="328" y="132"/>
                    </a:lnTo>
                    <a:lnTo>
                      <a:pt x="328" y="130"/>
                    </a:lnTo>
                    <a:lnTo>
                      <a:pt x="328" y="130"/>
                    </a:lnTo>
                    <a:lnTo>
                      <a:pt x="328" y="128"/>
                    </a:lnTo>
                    <a:lnTo>
                      <a:pt x="328" y="128"/>
                    </a:lnTo>
                    <a:lnTo>
                      <a:pt x="328" y="124"/>
                    </a:lnTo>
                    <a:lnTo>
                      <a:pt x="328" y="122"/>
                    </a:lnTo>
                    <a:lnTo>
                      <a:pt x="328" y="122"/>
                    </a:lnTo>
                    <a:lnTo>
                      <a:pt x="330" y="120"/>
                    </a:lnTo>
                    <a:lnTo>
                      <a:pt x="330" y="120"/>
                    </a:lnTo>
                    <a:lnTo>
                      <a:pt x="332" y="120"/>
                    </a:lnTo>
                    <a:lnTo>
                      <a:pt x="344" y="130"/>
                    </a:lnTo>
                    <a:lnTo>
                      <a:pt x="348" y="134"/>
                    </a:lnTo>
                    <a:lnTo>
                      <a:pt x="352" y="138"/>
                    </a:lnTo>
                    <a:lnTo>
                      <a:pt x="358" y="142"/>
                    </a:lnTo>
                    <a:lnTo>
                      <a:pt x="366" y="148"/>
                    </a:lnTo>
                    <a:lnTo>
                      <a:pt x="366" y="150"/>
                    </a:lnTo>
                    <a:lnTo>
                      <a:pt x="368" y="150"/>
                    </a:lnTo>
                    <a:lnTo>
                      <a:pt x="368" y="148"/>
                    </a:lnTo>
                    <a:lnTo>
                      <a:pt x="368" y="148"/>
                    </a:lnTo>
                    <a:lnTo>
                      <a:pt x="370" y="144"/>
                    </a:lnTo>
                    <a:lnTo>
                      <a:pt x="372" y="140"/>
                    </a:lnTo>
                    <a:lnTo>
                      <a:pt x="372" y="136"/>
                    </a:lnTo>
                    <a:lnTo>
                      <a:pt x="374" y="134"/>
                    </a:lnTo>
                    <a:lnTo>
                      <a:pt x="374" y="132"/>
                    </a:lnTo>
                    <a:lnTo>
                      <a:pt x="376" y="132"/>
                    </a:lnTo>
                    <a:lnTo>
                      <a:pt x="374" y="132"/>
                    </a:lnTo>
                    <a:lnTo>
                      <a:pt x="374" y="130"/>
                    </a:lnTo>
                    <a:lnTo>
                      <a:pt x="374" y="128"/>
                    </a:lnTo>
                    <a:lnTo>
                      <a:pt x="374" y="124"/>
                    </a:lnTo>
                    <a:lnTo>
                      <a:pt x="374" y="122"/>
                    </a:lnTo>
                    <a:lnTo>
                      <a:pt x="370" y="120"/>
                    </a:lnTo>
                    <a:lnTo>
                      <a:pt x="370" y="120"/>
                    </a:lnTo>
                    <a:lnTo>
                      <a:pt x="372" y="118"/>
                    </a:lnTo>
                    <a:lnTo>
                      <a:pt x="370" y="118"/>
                    </a:lnTo>
                    <a:lnTo>
                      <a:pt x="370" y="116"/>
                    </a:lnTo>
                    <a:lnTo>
                      <a:pt x="372" y="116"/>
                    </a:lnTo>
                    <a:lnTo>
                      <a:pt x="372" y="116"/>
                    </a:lnTo>
                    <a:lnTo>
                      <a:pt x="372" y="114"/>
                    </a:lnTo>
                    <a:lnTo>
                      <a:pt x="370" y="114"/>
                    </a:lnTo>
                    <a:lnTo>
                      <a:pt x="370" y="116"/>
                    </a:lnTo>
                    <a:lnTo>
                      <a:pt x="368" y="116"/>
                    </a:lnTo>
                    <a:lnTo>
                      <a:pt x="368" y="114"/>
                    </a:lnTo>
                    <a:lnTo>
                      <a:pt x="368" y="114"/>
                    </a:lnTo>
                    <a:lnTo>
                      <a:pt x="368" y="112"/>
                    </a:lnTo>
                    <a:lnTo>
                      <a:pt x="368" y="112"/>
                    </a:lnTo>
                    <a:lnTo>
                      <a:pt x="368" y="110"/>
                    </a:lnTo>
                    <a:lnTo>
                      <a:pt x="368" y="110"/>
                    </a:lnTo>
                    <a:lnTo>
                      <a:pt x="366" y="112"/>
                    </a:lnTo>
                    <a:lnTo>
                      <a:pt x="366" y="114"/>
                    </a:lnTo>
                    <a:lnTo>
                      <a:pt x="366" y="114"/>
                    </a:lnTo>
                    <a:lnTo>
                      <a:pt x="364" y="110"/>
                    </a:lnTo>
                    <a:lnTo>
                      <a:pt x="364" y="108"/>
                    </a:lnTo>
                    <a:lnTo>
                      <a:pt x="366" y="108"/>
                    </a:lnTo>
                    <a:lnTo>
                      <a:pt x="368" y="106"/>
                    </a:lnTo>
                    <a:lnTo>
                      <a:pt x="368" y="106"/>
                    </a:lnTo>
                    <a:lnTo>
                      <a:pt x="366" y="104"/>
                    </a:lnTo>
                    <a:lnTo>
                      <a:pt x="366" y="104"/>
                    </a:lnTo>
                    <a:lnTo>
                      <a:pt x="364" y="102"/>
                    </a:lnTo>
                    <a:lnTo>
                      <a:pt x="364" y="104"/>
                    </a:lnTo>
                    <a:lnTo>
                      <a:pt x="364" y="104"/>
                    </a:lnTo>
                    <a:lnTo>
                      <a:pt x="364" y="104"/>
                    </a:lnTo>
                    <a:lnTo>
                      <a:pt x="360" y="104"/>
                    </a:lnTo>
                    <a:lnTo>
                      <a:pt x="360" y="104"/>
                    </a:lnTo>
                    <a:lnTo>
                      <a:pt x="358" y="104"/>
                    </a:lnTo>
                    <a:lnTo>
                      <a:pt x="358" y="104"/>
                    </a:lnTo>
                    <a:lnTo>
                      <a:pt x="356" y="104"/>
                    </a:lnTo>
                    <a:lnTo>
                      <a:pt x="354" y="102"/>
                    </a:lnTo>
                    <a:lnTo>
                      <a:pt x="348" y="98"/>
                    </a:lnTo>
                    <a:lnTo>
                      <a:pt x="344" y="94"/>
                    </a:lnTo>
                    <a:lnTo>
                      <a:pt x="340" y="94"/>
                    </a:lnTo>
                    <a:lnTo>
                      <a:pt x="340" y="94"/>
                    </a:lnTo>
                    <a:lnTo>
                      <a:pt x="338" y="96"/>
                    </a:lnTo>
                    <a:lnTo>
                      <a:pt x="336" y="98"/>
                    </a:lnTo>
                    <a:lnTo>
                      <a:pt x="336" y="98"/>
                    </a:lnTo>
                    <a:lnTo>
                      <a:pt x="334" y="100"/>
                    </a:lnTo>
                    <a:lnTo>
                      <a:pt x="334" y="102"/>
                    </a:lnTo>
                    <a:lnTo>
                      <a:pt x="332" y="102"/>
                    </a:lnTo>
                    <a:lnTo>
                      <a:pt x="328" y="100"/>
                    </a:lnTo>
                    <a:lnTo>
                      <a:pt x="328" y="100"/>
                    </a:lnTo>
                    <a:lnTo>
                      <a:pt x="324" y="102"/>
                    </a:lnTo>
                    <a:lnTo>
                      <a:pt x="324" y="102"/>
                    </a:lnTo>
                    <a:lnTo>
                      <a:pt x="322" y="102"/>
                    </a:lnTo>
                    <a:lnTo>
                      <a:pt x="322" y="102"/>
                    </a:lnTo>
                    <a:lnTo>
                      <a:pt x="324" y="106"/>
                    </a:lnTo>
                    <a:lnTo>
                      <a:pt x="322" y="106"/>
                    </a:lnTo>
                    <a:lnTo>
                      <a:pt x="322" y="106"/>
                    </a:lnTo>
                    <a:lnTo>
                      <a:pt x="320" y="106"/>
                    </a:lnTo>
                    <a:lnTo>
                      <a:pt x="320" y="108"/>
                    </a:lnTo>
                    <a:lnTo>
                      <a:pt x="322" y="108"/>
                    </a:lnTo>
                    <a:lnTo>
                      <a:pt x="322" y="108"/>
                    </a:lnTo>
                    <a:lnTo>
                      <a:pt x="322" y="110"/>
                    </a:lnTo>
                    <a:lnTo>
                      <a:pt x="320" y="112"/>
                    </a:lnTo>
                    <a:lnTo>
                      <a:pt x="314" y="110"/>
                    </a:lnTo>
                    <a:lnTo>
                      <a:pt x="310" y="112"/>
                    </a:lnTo>
                    <a:lnTo>
                      <a:pt x="310" y="112"/>
                    </a:lnTo>
                    <a:lnTo>
                      <a:pt x="304" y="110"/>
                    </a:lnTo>
                    <a:lnTo>
                      <a:pt x="302" y="110"/>
                    </a:lnTo>
                    <a:lnTo>
                      <a:pt x="302" y="110"/>
                    </a:lnTo>
                    <a:lnTo>
                      <a:pt x="302" y="110"/>
                    </a:lnTo>
                    <a:lnTo>
                      <a:pt x="300" y="108"/>
                    </a:lnTo>
                    <a:lnTo>
                      <a:pt x="298" y="108"/>
                    </a:lnTo>
                    <a:lnTo>
                      <a:pt x="298" y="108"/>
                    </a:lnTo>
                    <a:lnTo>
                      <a:pt x="298" y="106"/>
                    </a:lnTo>
                    <a:lnTo>
                      <a:pt x="296" y="106"/>
                    </a:lnTo>
                    <a:lnTo>
                      <a:pt x="296" y="104"/>
                    </a:lnTo>
                    <a:lnTo>
                      <a:pt x="298" y="104"/>
                    </a:lnTo>
                    <a:lnTo>
                      <a:pt x="298" y="104"/>
                    </a:lnTo>
                    <a:lnTo>
                      <a:pt x="298" y="104"/>
                    </a:lnTo>
                    <a:lnTo>
                      <a:pt x="298" y="104"/>
                    </a:lnTo>
                    <a:lnTo>
                      <a:pt x="298" y="104"/>
                    </a:lnTo>
                    <a:lnTo>
                      <a:pt x="298" y="102"/>
                    </a:lnTo>
                    <a:lnTo>
                      <a:pt x="296" y="102"/>
                    </a:lnTo>
                    <a:lnTo>
                      <a:pt x="296" y="102"/>
                    </a:lnTo>
                    <a:lnTo>
                      <a:pt x="296" y="102"/>
                    </a:lnTo>
                    <a:lnTo>
                      <a:pt x="294" y="102"/>
                    </a:lnTo>
                    <a:lnTo>
                      <a:pt x="294" y="104"/>
                    </a:lnTo>
                    <a:lnTo>
                      <a:pt x="292" y="106"/>
                    </a:lnTo>
                    <a:lnTo>
                      <a:pt x="292" y="106"/>
                    </a:lnTo>
                    <a:lnTo>
                      <a:pt x="292" y="106"/>
                    </a:lnTo>
                    <a:lnTo>
                      <a:pt x="292" y="108"/>
                    </a:lnTo>
                    <a:lnTo>
                      <a:pt x="292" y="108"/>
                    </a:lnTo>
                    <a:lnTo>
                      <a:pt x="292" y="108"/>
                    </a:lnTo>
                    <a:lnTo>
                      <a:pt x="292" y="108"/>
                    </a:lnTo>
                    <a:lnTo>
                      <a:pt x="292" y="108"/>
                    </a:lnTo>
                    <a:lnTo>
                      <a:pt x="290" y="108"/>
                    </a:lnTo>
                    <a:lnTo>
                      <a:pt x="290" y="108"/>
                    </a:lnTo>
                    <a:lnTo>
                      <a:pt x="290" y="110"/>
                    </a:lnTo>
                    <a:lnTo>
                      <a:pt x="290" y="110"/>
                    </a:lnTo>
                    <a:lnTo>
                      <a:pt x="290" y="110"/>
                    </a:lnTo>
                    <a:lnTo>
                      <a:pt x="288" y="112"/>
                    </a:lnTo>
                    <a:lnTo>
                      <a:pt x="288" y="112"/>
                    </a:lnTo>
                    <a:lnTo>
                      <a:pt x="284" y="118"/>
                    </a:lnTo>
                    <a:lnTo>
                      <a:pt x="282" y="118"/>
                    </a:lnTo>
                    <a:lnTo>
                      <a:pt x="282" y="118"/>
                    </a:lnTo>
                    <a:lnTo>
                      <a:pt x="282" y="120"/>
                    </a:lnTo>
                    <a:lnTo>
                      <a:pt x="280" y="120"/>
                    </a:lnTo>
                    <a:lnTo>
                      <a:pt x="280" y="120"/>
                    </a:lnTo>
                    <a:lnTo>
                      <a:pt x="278" y="120"/>
                    </a:lnTo>
                    <a:lnTo>
                      <a:pt x="278" y="118"/>
                    </a:lnTo>
                    <a:lnTo>
                      <a:pt x="276" y="116"/>
                    </a:lnTo>
                    <a:lnTo>
                      <a:pt x="274" y="116"/>
                    </a:lnTo>
                    <a:lnTo>
                      <a:pt x="274" y="116"/>
                    </a:lnTo>
                    <a:lnTo>
                      <a:pt x="270" y="118"/>
                    </a:lnTo>
                    <a:lnTo>
                      <a:pt x="270" y="118"/>
                    </a:lnTo>
                    <a:lnTo>
                      <a:pt x="270" y="118"/>
                    </a:lnTo>
                    <a:lnTo>
                      <a:pt x="270" y="120"/>
                    </a:lnTo>
                    <a:lnTo>
                      <a:pt x="268" y="122"/>
                    </a:lnTo>
                    <a:lnTo>
                      <a:pt x="268" y="122"/>
                    </a:lnTo>
                    <a:lnTo>
                      <a:pt x="268" y="122"/>
                    </a:lnTo>
                    <a:lnTo>
                      <a:pt x="268" y="122"/>
                    </a:lnTo>
                    <a:lnTo>
                      <a:pt x="266" y="124"/>
                    </a:lnTo>
                    <a:lnTo>
                      <a:pt x="266" y="126"/>
                    </a:lnTo>
                    <a:lnTo>
                      <a:pt x="264" y="126"/>
                    </a:lnTo>
                    <a:lnTo>
                      <a:pt x="262" y="128"/>
                    </a:lnTo>
                    <a:lnTo>
                      <a:pt x="260" y="130"/>
                    </a:lnTo>
                    <a:lnTo>
                      <a:pt x="258" y="130"/>
                    </a:lnTo>
                    <a:lnTo>
                      <a:pt x="258" y="132"/>
                    </a:lnTo>
                    <a:lnTo>
                      <a:pt x="256" y="134"/>
                    </a:lnTo>
                    <a:lnTo>
                      <a:pt x="256" y="134"/>
                    </a:lnTo>
                    <a:lnTo>
                      <a:pt x="256" y="134"/>
                    </a:lnTo>
                    <a:lnTo>
                      <a:pt x="252" y="134"/>
                    </a:lnTo>
                    <a:lnTo>
                      <a:pt x="252" y="134"/>
                    </a:lnTo>
                    <a:lnTo>
                      <a:pt x="244" y="142"/>
                    </a:lnTo>
                    <a:lnTo>
                      <a:pt x="242" y="144"/>
                    </a:lnTo>
                    <a:lnTo>
                      <a:pt x="242" y="144"/>
                    </a:lnTo>
                    <a:lnTo>
                      <a:pt x="242" y="144"/>
                    </a:lnTo>
                    <a:lnTo>
                      <a:pt x="242" y="144"/>
                    </a:lnTo>
                    <a:lnTo>
                      <a:pt x="242" y="92"/>
                    </a:lnTo>
                    <a:lnTo>
                      <a:pt x="162" y="92"/>
                    </a:lnTo>
                    <a:lnTo>
                      <a:pt x="162" y="16"/>
                    </a:lnTo>
                    <a:lnTo>
                      <a:pt x="162" y="8"/>
                    </a:lnTo>
                    <a:lnTo>
                      <a:pt x="162" y="0"/>
                    </a:lnTo>
                    <a:lnTo>
                      <a:pt x="162" y="0"/>
                    </a:lnTo>
                    <a:lnTo>
                      <a:pt x="158" y="4"/>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16" name="Freeform 513">
                <a:extLst>
                  <a:ext uri="{FF2B5EF4-FFF2-40B4-BE49-F238E27FC236}">
                    <a16:creationId xmlns:a16="http://schemas.microsoft.com/office/drawing/2014/main" id="{7435CEBF-5DDB-437B-2D23-7F9C4F252B2D}"/>
                  </a:ext>
                </a:extLst>
              </p:cNvPr>
              <p:cNvSpPr>
                <a:spLocks/>
              </p:cNvSpPr>
              <p:nvPr/>
            </p:nvSpPr>
            <p:spPr bwMode="auto">
              <a:xfrm>
                <a:off x="7283450" y="2708275"/>
                <a:ext cx="79375" cy="133350"/>
              </a:xfrm>
              <a:custGeom>
                <a:avLst/>
                <a:gdLst>
                  <a:gd name="T0" fmla="*/ 42 w 50"/>
                  <a:gd name="T1" fmla="*/ 0 h 84"/>
                  <a:gd name="T2" fmla="*/ 32 w 50"/>
                  <a:gd name="T3" fmla="*/ 2 h 84"/>
                  <a:gd name="T4" fmla="*/ 28 w 50"/>
                  <a:gd name="T5" fmla="*/ 4 h 84"/>
                  <a:gd name="T6" fmla="*/ 28 w 50"/>
                  <a:gd name="T7" fmla="*/ 6 h 84"/>
                  <a:gd name="T8" fmla="*/ 24 w 50"/>
                  <a:gd name="T9" fmla="*/ 8 h 84"/>
                  <a:gd name="T10" fmla="*/ 24 w 50"/>
                  <a:gd name="T11" fmla="*/ 10 h 84"/>
                  <a:gd name="T12" fmla="*/ 28 w 50"/>
                  <a:gd name="T13" fmla="*/ 14 h 84"/>
                  <a:gd name="T14" fmla="*/ 26 w 50"/>
                  <a:gd name="T15" fmla="*/ 16 h 84"/>
                  <a:gd name="T16" fmla="*/ 26 w 50"/>
                  <a:gd name="T17" fmla="*/ 16 h 84"/>
                  <a:gd name="T18" fmla="*/ 24 w 50"/>
                  <a:gd name="T19" fmla="*/ 18 h 84"/>
                  <a:gd name="T20" fmla="*/ 20 w 50"/>
                  <a:gd name="T21" fmla="*/ 22 h 84"/>
                  <a:gd name="T22" fmla="*/ 18 w 50"/>
                  <a:gd name="T23" fmla="*/ 20 h 84"/>
                  <a:gd name="T24" fmla="*/ 18 w 50"/>
                  <a:gd name="T25" fmla="*/ 24 h 84"/>
                  <a:gd name="T26" fmla="*/ 16 w 50"/>
                  <a:gd name="T27" fmla="*/ 28 h 84"/>
                  <a:gd name="T28" fmla="*/ 16 w 50"/>
                  <a:gd name="T29" fmla="*/ 32 h 84"/>
                  <a:gd name="T30" fmla="*/ 14 w 50"/>
                  <a:gd name="T31" fmla="*/ 34 h 84"/>
                  <a:gd name="T32" fmla="*/ 10 w 50"/>
                  <a:gd name="T33" fmla="*/ 36 h 84"/>
                  <a:gd name="T34" fmla="*/ 10 w 50"/>
                  <a:gd name="T35" fmla="*/ 38 h 84"/>
                  <a:gd name="T36" fmla="*/ 8 w 50"/>
                  <a:gd name="T37" fmla="*/ 42 h 84"/>
                  <a:gd name="T38" fmla="*/ 10 w 50"/>
                  <a:gd name="T39" fmla="*/ 44 h 84"/>
                  <a:gd name="T40" fmla="*/ 6 w 50"/>
                  <a:gd name="T41" fmla="*/ 48 h 84"/>
                  <a:gd name="T42" fmla="*/ 8 w 50"/>
                  <a:gd name="T43" fmla="*/ 50 h 84"/>
                  <a:gd name="T44" fmla="*/ 4 w 50"/>
                  <a:gd name="T45" fmla="*/ 54 h 84"/>
                  <a:gd name="T46" fmla="*/ 4 w 50"/>
                  <a:gd name="T47" fmla="*/ 58 h 84"/>
                  <a:gd name="T48" fmla="*/ 6 w 50"/>
                  <a:gd name="T49" fmla="*/ 58 h 84"/>
                  <a:gd name="T50" fmla="*/ 4 w 50"/>
                  <a:gd name="T51" fmla="*/ 60 h 84"/>
                  <a:gd name="T52" fmla="*/ 2 w 50"/>
                  <a:gd name="T53" fmla="*/ 64 h 84"/>
                  <a:gd name="T54" fmla="*/ 2 w 50"/>
                  <a:gd name="T55" fmla="*/ 68 h 84"/>
                  <a:gd name="T56" fmla="*/ 0 w 50"/>
                  <a:gd name="T57" fmla="*/ 72 h 84"/>
                  <a:gd name="T58" fmla="*/ 2 w 50"/>
                  <a:gd name="T59" fmla="*/ 76 h 84"/>
                  <a:gd name="T60" fmla="*/ 4 w 50"/>
                  <a:gd name="T61" fmla="*/ 82 h 84"/>
                  <a:gd name="T62" fmla="*/ 6 w 50"/>
                  <a:gd name="T63" fmla="*/ 84 h 84"/>
                  <a:gd name="T64" fmla="*/ 8 w 50"/>
                  <a:gd name="T65" fmla="*/ 78 h 84"/>
                  <a:gd name="T66" fmla="*/ 10 w 50"/>
                  <a:gd name="T67" fmla="*/ 76 h 84"/>
                  <a:gd name="T68" fmla="*/ 10 w 50"/>
                  <a:gd name="T69" fmla="*/ 82 h 84"/>
                  <a:gd name="T70" fmla="*/ 12 w 50"/>
                  <a:gd name="T71" fmla="*/ 78 h 84"/>
                  <a:gd name="T72" fmla="*/ 12 w 50"/>
                  <a:gd name="T73" fmla="*/ 72 h 84"/>
                  <a:gd name="T74" fmla="*/ 16 w 50"/>
                  <a:gd name="T75" fmla="*/ 60 h 84"/>
                  <a:gd name="T76" fmla="*/ 16 w 50"/>
                  <a:gd name="T77" fmla="*/ 58 h 84"/>
                  <a:gd name="T78" fmla="*/ 18 w 50"/>
                  <a:gd name="T79" fmla="*/ 52 h 84"/>
                  <a:gd name="T80" fmla="*/ 26 w 50"/>
                  <a:gd name="T81" fmla="*/ 50 h 84"/>
                  <a:gd name="T82" fmla="*/ 22 w 50"/>
                  <a:gd name="T83" fmla="*/ 48 h 84"/>
                  <a:gd name="T84" fmla="*/ 24 w 50"/>
                  <a:gd name="T85" fmla="*/ 46 h 84"/>
                  <a:gd name="T86" fmla="*/ 26 w 50"/>
                  <a:gd name="T87" fmla="*/ 48 h 84"/>
                  <a:gd name="T88" fmla="*/ 28 w 50"/>
                  <a:gd name="T89" fmla="*/ 50 h 84"/>
                  <a:gd name="T90" fmla="*/ 32 w 50"/>
                  <a:gd name="T91" fmla="*/ 44 h 84"/>
                  <a:gd name="T92" fmla="*/ 32 w 50"/>
                  <a:gd name="T93" fmla="*/ 40 h 84"/>
                  <a:gd name="T94" fmla="*/ 36 w 50"/>
                  <a:gd name="T95" fmla="*/ 30 h 84"/>
                  <a:gd name="T96" fmla="*/ 46 w 50"/>
                  <a:gd name="T97" fmla="*/ 12 h 84"/>
                  <a:gd name="T98" fmla="*/ 46 w 50"/>
                  <a:gd name="T99" fmla="*/ 10 h 84"/>
                  <a:gd name="T100" fmla="*/ 46 w 50"/>
                  <a:gd name="T101" fmla="*/ 6 h 84"/>
                  <a:gd name="T102" fmla="*/ 48 w 50"/>
                  <a:gd name="T103" fmla="*/ 2 h 84"/>
                  <a:gd name="T104" fmla="*/ 50 w 50"/>
                  <a:gd name="T10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84">
                    <a:moveTo>
                      <a:pt x="48" y="0"/>
                    </a:moveTo>
                    <a:lnTo>
                      <a:pt x="46" y="0"/>
                    </a:lnTo>
                    <a:lnTo>
                      <a:pt x="42" y="0"/>
                    </a:lnTo>
                    <a:lnTo>
                      <a:pt x="38" y="0"/>
                    </a:lnTo>
                    <a:lnTo>
                      <a:pt x="36" y="2"/>
                    </a:lnTo>
                    <a:lnTo>
                      <a:pt x="32" y="2"/>
                    </a:lnTo>
                    <a:lnTo>
                      <a:pt x="30" y="2"/>
                    </a:lnTo>
                    <a:lnTo>
                      <a:pt x="30" y="2"/>
                    </a:lnTo>
                    <a:lnTo>
                      <a:pt x="28" y="4"/>
                    </a:lnTo>
                    <a:lnTo>
                      <a:pt x="28" y="4"/>
                    </a:lnTo>
                    <a:lnTo>
                      <a:pt x="30" y="6"/>
                    </a:lnTo>
                    <a:lnTo>
                      <a:pt x="28" y="6"/>
                    </a:lnTo>
                    <a:lnTo>
                      <a:pt x="28" y="8"/>
                    </a:lnTo>
                    <a:lnTo>
                      <a:pt x="26" y="8"/>
                    </a:lnTo>
                    <a:lnTo>
                      <a:pt x="24" y="8"/>
                    </a:lnTo>
                    <a:lnTo>
                      <a:pt x="22" y="10"/>
                    </a:lnTo>
                    <a:lnTo>
                      <a:pt x="22" y="10"/>
                    </a:lnTo>
                    <a:lnTo>
                      <a:pt x="24" y="10"/>
                    </a:lnTo>
                    <a:lnTo>
                      <a:pt x="26" y="10"/>
                    </a:lnTo>
                    <a:lnTo>
                      <a:pt x="26" y="12"/>
                    </a:lnTo>
                    <a:lnTo>
                      <a:pt x="28" y="14"/>
                    </a:lnTo>
                    <a:lnTo>
                      <a:pt x="26" y="14"/>
                    </a:lnTo>
                    <a:lnTo>
                      <a:pt x="26" y="16"/>
                    </a:lnTo>
                    <a:lnTo>
                      <a:pt x="26" y="16"/>
                    </a:lnTo>
                    <a:lnTo>
                      <a:pt x="28" y="16"/>
                    </a:lnTo>
                    <a:lnTo>
                      <a:pt x="26" y="18"/>
                    </a:lnTo>
                    <a:lnTo>
                      <a:pt x="26" y="16"/>
                    </a:lnTo>
                    <a:lnTo>
                      <a:pt x="24" y="16"/>
                    </a:lnTo>
                    <a:lnTo>
                      <a:pt x="24" y="18"/>
                    </a:lnTo>
                    <a:lnTo>
                      <a:pt x="24" y="18"/>
                    </a:lnTo>
                    <a:lnTo>
                      <a:pt x="24" y="20"/>
                    </a:lnTo>
                    <a:lnTo>
                      <a:pt x="26" y="20"/>
                    </a:lnTo>
                    <a:lnTo>
                      <a:pt x="20" y="22"/>
                    </a:lnTo>
                    <a:lnTo>
                      <a:pt x="20" y="22"/>
                    </a:lnTo>
                    <a:lnTo>
                      <a:pt x="18" y="20"/>
                    </a:lnTo>
                    <a:lnTo>
                      <a:pt x="18" y="20"/>
                    </a:lnTo>
                    <a:lnTo>
                      <a:pt x="18" y="22"/>
                    </a:lnTo>
                    <a:lnTo>
                      <a:pt x="18" y="22"/>
                    </a:lnTo>
                    <a:lnTo>
                      <a:pt x="18" y="24"/>
                    </a:lnTo>
                    <a:lnTo>
                      <a:pt x="18" y="26"/>
                    </a:lnTo>
                    <a:lnTo>
                      <a:pt x="16" y="26"/>
                    </a:lnTo>
                    <a:lnTo>
                      <a:pt x="16" y="28"/>
                    </a:lnTo>
                    <a:lnTo>
                      <a:pt x="18" y="28"/>
                    </a:lnTo>
                    <a:lnTo>
                      <a:pt x="18" y="28"/>
                    </a:lnTo>
                    <a:lnTo>
                      <a:pt x="16" y="32"/>
                    </a:lnTo>
                    <a:lnTo>
                      <a:pt x="16" y="32"/>
                    </a:lnTo>
                    <a:lnTo>
                      <a:pt x="16" y="34"/>
                    </a:lnTo>
                    <a:lnTo>
                      <a:pt x="14" y="34"/>
                    </a:lnTo>
                    <a:lnTo>
                      <a:pt x="12" y="34"/>
                    </a:lnTo>
                    <a:lnTo>
                      <a:pt x="12" y="34"/>
                    </a:lnTo>
                    <a:lnTo>
                      <a:pt x="10" y="36"/>
                    </a:lnTo>
                    <a:lnTo>
                      <a:pt x="12" y="38"/>
                    </a:lnTo>
                    <a:lnTo>
                      <a:pt x="10" y="38"/>
                    </a:lnTo>
                    <a:lnTo>
                      <a:pt x="10" y="38"/>
                    </a:lnTo>
                    <a:lnTo>
                      <a:pt x="8" y="40"/>
                    </a:lnTo>
                    <a:lnTo>
                      <a:pt x="8" y="40"/>
                    </a:lnTo>
                    <a:lnTo>
                      <a:pt x="8" y="42"/>
                    </a:lnTo>
                    <a:lnTo>
                      <a:pt x="8" y="42"/>
                    </a:lnTo>
                    <a:lnTo>
                      <a:pt x="6" y="42"/>
                    </a:lnTo>
                    <a:lnTo>
                      <a:pt x="10" y="44"/>
                    </a:lnTo>
                    <a:lnTo>
                      <a:pt x="8" y="46"/>
                    </a:lnTo>
                    <a:lnTo>
                      <a:pt x="6" y="46"/>
                    </a:lnTo>
                    <a:lnTo>
                      <a:pt x="6" y="48"/>
                    </a:lnTo>
                    <a:lnTo>
                      <a:pt x="6" y="52"/>
                    </a:lnTo>
                    <a:lnTo>
                      <a:pt x="6" y="50"/>
                    </a:lnTo>
                    <a:lnTo>
                      <a:pt x="8" y="50"/>
                    </a:lnTo>
                    <a:lnTo>
                      <a:pt x="8" y="52"/>
                    </a:lnTo>
                    <a:lnTo>
                      <a:pt x="6" y="54"/>
                    </a:lnTo>
                    <a:lnTo>
                      <a:pt x="4" y="54"/>
                    </a:lnTo>
                    <a:lnTo>
                      <a:pt x="4" y="56"/>
                    </a:lnTo>
                    <a:lnTo>
                      <a:pt x="4" y="58"/>
                    </a:lnTo>
                    <a:lnTo>
                      <a:pt x="4" y="58"/>
                    </a:lnTo>
                    <a:lnTo>
                      <a:pt x="4" y="58"/>
                    </a:lnTo>
                    <a:lnTo>
                      <a:pt x="4" y="58"/>
                    </a:lnTo>
                    <a:lnTo>
                      <a:pt x="6" y="58"/>
                    </a:lnTo>
                    <a:lnTo>
                      <a:pt x="6" y="58"/>
                    </a:lnTo>
                    <a:lnTo>
                      <a:pt x="4" y="60"/>
                    </a:lnTo>
                    <a:lnTo>
                      <a:pt x="4" y="60"/>
                    </a:lnTo>
                    <a:lnTo>
                      <a:pt x="2" y="62"/>
                    </a:lnTo>
                    <a:lnTo>
                      <a:pt x="2" y="62"/>
                    </a:lnTo>
                    <a:lnTo>
                      <a:pt x="2" y="64"/>
                    </a:lnTo>
                    <a:lnTo>
                      <a:pt x="0" y="68"/>
                    </a:lnTo>
                    <a:lnTo>
                      <a:pt x="2" y="68"/>
                    </a:lnTo>
                    <a:lnTo>
                      <a:pt x="2" y="68"/>
                    </a:lnTo>
                    <a:lnTo>
                      <a:pt x="2" y="68"/>
                    </a:lnTo>
                    <a:lnTo>
                      <a:pt x="2" y="68"/>
                    </a:lnTo>
                    <a:lnTo>
                      <a:pt x="0" y="72"/>
                    </a:lnTo>
                    <a:lnTo>
                      <a:pt x="0" y="74"/>
                    </a:lnTo>
                    <a:lnTo>
                      <a:pt x="2" y="76"/>
                    </a:lnTo>
                    <a:lnTo>
                      <a:pt x="2" y="76"/>
                    </a:lnTo>
                    <a:lnTo>
                      <a:pt x="2" y="78"/>
                    </a:lnTo>
                    <a:lnTo>
                      <a:pt x="4" y="80"/>
                    </a:lnTo>
                    <a:lnTo>
                      <a:pt x="4" y="82"/>
                    </a:lnTo>
                    <a:lnTo>
                      <a:pt x="4" y="84"/>
                    </a:lnTo>
                    <a:lnTo>
                      <a:pt x="6" y="84"/>
                    </a:lnTo>
                    <a:lnTo>
                      <a:pt x="6" y="84"/>
                    </a:lnTo>
                    <a:lnTo>
                      <a:pt x="8" y="82"/>
                    </a:lnTo>
                    <a:lnTo>
                      <a:pt x="8" y="82"/>
                    </a:lnTo>
                    <a:lnTo>
                      <a:pt x="8" y="78"/>
                    </a:lnTo>
                    <a:lnTo>
                      <a:pt x="8" y="78"/>
                    </a:lnTo>
                    <a:lnTo>
                      <a:pt x="10" y="76"/>
                    </a:lnTo>
                    <a:lnTo>
                      <a:pt x="10" y="76"/>
                    </a:lnTo>
                    <a:lnTo>
                      <a:pt x="10" y="76"/>
                    </a:lnTo>
                    <a:lnTo>
                      <a:pt x="10" y="80"/>
                    </a:lnTo>
                    <a:lnTo>
                      <a:pt x="10" y="82"/>
                    </a:lnTo>
                    <a:lnTo>
                      <a:pt x="12" y="82"/>
                    </a:lnTo>
                    <a:lnTo>
                      <a:pt x="12" y="80"/>
                    </a:lnTo>
                    <a:lnTo>
                      <a:pt x="12" y="78"/>
                    </a:lnTo>
                    <a:lnTo>
                      <a:pt x="12" y="78"/>
                    </a:lnTo>
                    <a:lnTo>
                      <a:pt x="12" y="76"/>
                    </a:lnTo>
                    <a:lnTo>
                      <a:pt x="12" y="72"/>
                    </a:lnTo>
                    <a:lnTo>
                      <a:pt x="14" y="64"/>
                    </a:lnTo>
                    <a:lnTo>
                      <a:pt x="14" y="64"/>
                    </a:lnTo>
                    <a:lnTo>
                      <a:pt x="16" y="60"/>
                    </a:lnTo>
                    <a:lnTo>
                      <a:pt x="16" y="58"/>
                    </a:lnTo>
                    <a:lnTo>
                      <a:pt x="16" y="58"/>
                    </a:lnTo>
                    <a:lnTo>
                      <a:pt x="16" y="58"/>
                    </a:lnTo>
                    <a:lnTo>
                      <a:pt x="16" y="56"/>
                    </a:lnTo>
                    <a:lnTo>
                      <a:pt x="16" y="54"/>
                    </a:lnTo>
                    <a:lnTo>
                      <a:pt x="18" y="52"/>
                    </a:lnTo>
                    <a:lnTo>
                      <a:pt x="18" y="52"/>
                    </a:lnTo>
                    <a:lnTo>
                      <a:pt x="20" y="50"/>
                    </a:lnTo>
                    <a:lnTo>
                      <a:pt x="26" y="50"/>
                    </a:lnTo>
                    <a:lnTo>
                      <a:pt x="24" y="48"/>
                    </a:lnTo>
                    <a:lnTo>
                      <a:pt x="24" y="48"/>
                    </a:lnTo>
                    <a:lnTo>
                      <a:pt x="22" y="48"/>
                    </a:lnTo>
                    <a:lnTo>
                      <a:pt x="22" y="48"/>
                    </a:lnTo>
                    <a:lnTo>
                      <a:pt x="22" y="46"/>
                    </a:lnTo>
                    <a:lnTo>
                      <a:pt x="24" y="46"/>
                    </a:lnTo>
                    <a:lnTo>
                      <a:pt x="24" y="44"/>
                    </a:lnTo>
                    <a:lnTo>
                      <a:pt x="26" y="46"/>
                    </a:lnTo>
                    <a:lnTo>
                      <a:pt x="26" y="48"/>
                    </a:lnTo>
                    <a:lnTo>
                      <a:pt x="26" y="48"/>
                    </a:lnTo>
                    <a:lnTo>
                      <a:pt x="26" y="50"/>
                    </a:lnTo>
                    <a:lnTo>
                      <a:pt x="28" y="50"/>
                    </a:lnTo>
                    <a:lnTo>
                      <a:pt x="30" y="50"/>
                    </a:lnTo>
                    <a:lnTo>
                      <a:pt x="30" y="46"/>
                    </a:lnTo>
                    <a:lnTo>
                      <a:pt x="32" y="44"/>
                    </a:lnTo>
                    <a:lnTo>
                      <a:pt x="32" y="42"/>
                    </a:lnTo>
                    <a:lnTo>
                      <a:pt x="32" y="42"/>
                    </a:lnTo>
                    <a:lnTo>
                      <a:pt x="32" y="40"/>
                    </a:lnTo>
                    <a:lnTo>
                      <a:pt x="34" y="36"/>
                    </a:lnTo>
                    <a:lnTo>
                      <a:pt x="34" y="34"/>
                    </a:lnTo>
                    <a:lnTo>
                      <a:pt x="36" y="30"/>
                    </a:lnTo>
                    <a:lnTo>
                      <a:pt x="42" y="18"/>
                    </a:lnTo>
                    <a:lnTo>
                      <a:pt x="44" y="14"/>
                    </a:lnTo>
                    <a:lnTo>
                      <a:pt x="46" y="12"/>
                    </a:lnTo>
                    <a:lnTo>
                      <a:pt x="44" y="10"/>
                    </a:lnTo>
                    <a:lnTo>
                      <a:pt x="46" y="10"/>
                    </a:lnTo>
                    <a:lnTo>
                      <a:pt x="46" y="10"/>
                    </a:lnTo>
                    <a:lnTo>
                      <a:pt x="46" y="10"/>
                    </a:lnTo>
                    <a:lnTo>
                      <a:pt x="46" y="8"/>
                    </a:lnTo>
                    <a:lnTo>
                      <a:pt x="46" y="6"/>
                    </a:lnTo>
                    <a:lnTo>
                      <a:pt x="46" y="4"/>
                    </a:lnTo>
                    <a:lnTo>
                      <a:pt x="46" y="2"/>
                    </a:lnTo>
                    <a:lnTo>
                      <a:pt x="48" y="2"/>
                    </a:lnTo>
                    <a:lnTo>
                      <a:pt x="48" y="2"/>
                    </a:lnTo>
                    <a:lnTo>
                      <a:pt x="50" y="0"/>
                    </a:lnTo>
                    <a:lnTo>
                      <a:pt x="50" y="0"/>
                    </a:lnTo>
                    <a:lnTo>
                      <a:pt x="50" y="0"/>
                    </a:lnTo>
                    <a:lnTo>
                      <a:pt x="48" y="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17" name="Freeform 515">
                <a:extLst>
                  <a:ext uri="{FF2B5EF4-FFF2-40B4-BE49-F238E27FC236}">
                    <a16:creationId xmlns:a16="http://schemas.microsoft.com/office/drawing/2014/main" id="{EB1EACB2-1BA2-B920-5493-AAEFD7583336}"/>
                  </a:ext>
                </a:extLst>
              </p:cNvPr>
              <p:cNvSpPr>
                <a:spLocks/>
              </p:cNvSpPr>
              <p:nvPr/>
            </p:nvSpPr>
            <p:spPr bwMode="auto">
              <a:xfrm>
                <a:off x="7702550" y="1524000"/>
                <a:ext cx="225425" cy="438150"/>
              </a:xfrm>
              <a:custGeom>
                <a:avLst/>
                <a:gdLst>
                  <a:gd name="T0" fmla="*/ 134 w 142"/>
                  <a:gd name="T1" fmla="*/ 222 h 276"/>
                  <a:gd name="T2" fmla="*/ 134 w 142"/>
                  <a:gd name="T3" fmla="*/ 218 h 276"/>
                  <a:gd name="T4" fmla="*/ 126 w 142"/>
                  <a:gd name="T5" fmla="*/ 210 h 276"/>
                  <a:gd name="T6" fmla="*/ 122 w 142"/>
                  <a:gd name="T7" fmla="*/ 204 h 276"/>
                  <a:gd name="T8" fmla="*/ 122 w 142"/>
                  <a:gd name="T9" fmla="*/ 196 h 276"/>
                  <a:gd name="T10" fmla="*/ 122 w 142"/>
                  <a:gd name="T11" fmla="*/ 186 h 276"/>
                  <a:gd name="T12" fmla="*/ 120 w 142"/>
                  <a:gd name="T13" fmla="*/ 138 h 276"/>
                  <a:gd name="T14" fmla="*/ 118 w 142"/>
                  <a:gd name="T15" fmla="*/ 108 h 276"/>
                  <a:gd name="T16" fmla="*/ 118 w 142"/>
                  <a:gd name="T17" fmla="*/ 74 h 276"/>
                  <a:gd name="T18" fmla="*/ 116 w 142"/>
                  <a:gd name="T19" fmla="*/ 52 h 276"/>
                  <a:gd name="T20" fmla="*/ 114 w 142"/>
                  <a:gd name="T21" fmla="*/ 28 h 276"/>
                  <a:gd name="T22" fmla="*/ 114 w 142"/>
                  <a:gd name="T23" fmla="*/ 6 h 276"/>
                  <a:gd name="T24" fmla="*/ 108 w 142"/>
                  <a:gd name="T25" fmla="*/ 4 h 276"/>
                  <a:gd name="T26" fmla="*/ 98 w 142"/>
                  <a:gd name="T27" fmla="*/ 0 h 276"/>
                  <a:gd name="T28" fmla="*/ 90 w 142"/>
                  <a:gd name="T29" fmla="*/ 6 h 276"/>
                  <a:gd name="T30" fmla="*/ 88 w 142"/>
                  <a:gd name="T31" fmla="*/ 8 h 276"/>
                  <a:gd name="T32" fmla="*/ 86 w 142"/>
                  <a:gd name="T33" fmla="*/ 20 h 276"/>
                  <a:gd name="T34" fmla="*/ 82 w 142"/>
                  <a:gd name="T35" fmla="*/ 30 h 276"/>
                  <a:gd name="T36" fmla="*/ 78 w 142"/>
                  <a:gd name="T37" fmla="*/ 34 h 276"/>
                  <a:gd name="T38" fmla="*/ 80 w 142"/>
                  <a:gd name="T39" fmla="*/ 44 h 276"/>
                  <a:gd name="T40" fmla="*/ 72 w 142"/>
                  <a:gd name="T41" fmla="*/ 60 h 276"/>
                  <a:gd name="T42" fmla="*/ 74 w 142"/>
                  <a:gd name="T43" fmla="*/ 66 h 276"/>
                  <a:gd name="T44" fmla="*/ 76 w 142"/>
                  <a:gd name="T45" fmla="*/ 78 h 276"/>
                  <a:gd name="T46" fmla="*/ 74 w 142"/>
                  <a:gd name="T47" fmla="*/ 82 h 276"/>
                  <a:gd name="T48" fmla="*/ 68 w 142"/>
                  <a:gd name="T49" fmla="*/ 90 h 276"/>
                  <a:gd name="T50" fmla="*/ 58 w 142"/>
                  <a:gd name="T51" fmla="*/ 98 h 276"/>
                  <a:gd name="T52" fmla="*/ 48 w 142"/>
                  <a:gd name="T53" fmla="*/ 102 h 276"/>
                  <a:gd name="T54" fmla="*/ 40 w 142"/>
                  <a:gd name="T55" fmla="*/ 114 h 276"/>
                  <a:gd name="T56" fmla="*/ 34 w 142"/>
                  <a:gd name="T57" fmla="*/ 138 h 276"/>
                  <a:gd name="T58" fmla="*/ 36 w 142"/>
                  <a:gd name="T59" fmla="*/ 142 h 276"/>
                  <a:gd name="T60" fmla="*/ 28 w 142"/>
                  <a:gd name="T61" fmla="*/ 158 h 276"/>
                  <a:gd name="T62" fmla="*/ 20 w 142"/>
                  <a:gd name="T63" fmla="*/ 168 h 276"/>
                  <a:gd name="T64" fmla="*/ 18 w 142"/>
                  <a:gd name="T65" fmla="*/ 180 h 276"/>
                  <a:gd name="T66" fmla="*/ 14 w 142"/>
                  <a:gd name="T67" fmla="*/ 188 h 276"/>
                  <a:gd name="T68" fmla="*/ 12 w 142"/>
                  <a:gd name="T69" fmla="*/ 216 h 276"/>
                  <a:gd name="T70" fmla="*/ 10 w 142"/>
                  <a:gd name="T71" fmla="*/ 220 h 276"/>
                  <a:gd name="T72" fmla="*/ 10 w 142"/>
                  <a:gd name="T73" fmla="*/ 222 h 276"/>
                  <a:gd name="T74" fmla="*/ 10 w 142"/>
                  <a:gd name="T75" fmla="*/ 232 h 276"/>
                  <a:gd name="T76" fmla="*/ 6 w 142"/>
                  <a:gd name="T77" fmla="*/ 246 h 276"/>
                  <a:gd name="T78" fmla="*/ 2 w 142"/>
                  <a:gd name="T79" fmla="*/ 254 h 276"/>
                  <a:gd name="T80" fmla="*/ 2 w 142"/>
                  <a:gd name="T81" fmla="*/ 262 h 276"/>
                  <a:gd name="T82" fmla="*/ 8 w 142"/>
                  <a:gd name="T83" fmla="*/ 270 h 276"/>
                  <a:gd name="T84" fmla="*/ 18 w 142"/>
                  <a:gd name="T85" fmla="*/ 274 h 276"/>
                  <a:gd name="T86" fmla="*/ 52 w 142"/>
                  <a:gd name="T87" fmla="*/ 274 h 276"/>
                  <a:gd name="T88" fmla="*/ 78 w 142"/>
                  <a:gd name="T89" fmla="*/ 276 h 276"/>
                  <a:gd name="T90" fmla="*/ 96 w 142"/>
                  <a:gd name="T91" fmla="*/ 276 h 276"/>
                  <a:gd name="T92" fmla="*/ 100 w 142"/>
                  <a:gd name="T93" fmla="*/ 274 h 276"/>
                  <a:gd name="T94" fmla="*/ 104 w 142"/>
                  <a:gd name="T95" fmla="*/ 272 h 276"/>
                  <a:gd name="T96" fmla="*/ 106 w 142"/>
                  <a:gd name="T97" fmla="*/ 268 h 276"/>
                  <a:gd name="T98" fmla="*/ 108 w 142"/>
                  <a:gd name="T99" fmla="*/ 264 h 276"/>
                  <a:gd name="T100" fmla="*/ 114 w 142"/>
                  <a:gd name="T101" fmla="*/ 264 h 276"/>
                  <a:gd name="T102" fmla="*/ 116 w 142"/>
                  <a:gd name="T103" fmla="*/ 260 h 276"/>
                  <a:gd name="T104" fmla="*/ 128 w 142"/>
                  <a:gd name="T105" fmla="*/ 256 h 276"/>
                  <a:gd name="T106" fmla="*/ 134 w 142"/>
                  <a:gd name="T107" fmla="*/ 256 h 276"/>
                  <a:gd name="T108" fmla="*/ 142 w 142"/>
                  <a:gd name="T109" fmla="*/ 242 h 276"/>
                  <a:gd name="T110" fmla="*/ 142 w 142"/>
                  <a:gd name="T111" fmla="*/ 238 h 276"/>
                  <a:gd name="T112" fmla="*/ 140 w 142"/>
                  <a:gd name="T113" fmla="*/ 23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276">
                    <a:moveTo>
                      <a:pt x="134" y="230"/>
                    </a:moveTo>
                    <a:lnTo>
                      <a:pt x="134" y="228"/>
                    </a:lnTo>
                    <a:lnTo>
                      <a:pt x="134" y="226"/>
                    </a:lnTo>
                    <a:lnTo>
                      <a:pt x="134" y="222"/>
                    </a:lnTo>
                    <a:lnTo>
                      <a:pt x="134" y="222"/>
                    </a:lnTo>
                    <a:lnTo>
                      <a:pt x="134" y="222"/>
                    </a:lnTo>
                    <a:lnTo>
                      <a:pt x="134" y="220"/>
                    </a:lnTo>
                    <a:lnTo>
                      <a:pt x="134" y="218"/>
                    </a:lnTo>
                    <a:lnTo>
                      <a:pt x="132" y="218"/>
                    </a:lnTo>
                    <a:lnTo>
                      <a:pt x="130" y="216"/>
                    </a:lnTo>
                    <a:lnTo>
                      <a:pt x="128" y="212"/>
                    </a:lnTo>
                    <a:lnTo>
                      <a:pt x="126" y="210"/>
                    </a:lnTo>
                    <a:lnTo>
                      <a:pt x="122" y="206"/>
                    </a:lnTo>
                    <a:lnTo>
                      <a:pt x="122" y="206"/>
                    </a:lnTo>
                    <a:lnTo>
                      <a:pt x="122" y="204"/>
                    </a:lnTo>
                    <a:lnTo>
                      <a:pt x="122" y="204"/>
                    </a:lnTo>
                    <a:lnTo>
                      <a:pt x="122" y="202"/>
                    </a:lnTo>
                    <a:lnTo>
                      <a:pt x="122" y="198"/>
                    </a:lnTo>
                    <a:lnTo>
                      <a:pt x="122" y="198"/>
                    </a:lnTo>
                    <a:lnTo>
                      <a:pt x="122" y="196"/>
                    </a:lnTo>
                    <a:lnTo>
                      <a:pt x="122" y="192"/>
                    </a:lnTo>
                    <a:lnTo>
                      <a:pt x="122" y="190"/>
                    </a:lnTo>
                    <a:lnTo>
                      <a:pt x="122" y="188"/>
                    </a:lnTo>
                    <a:lnTo>
                      <a:pt x="122" y="186"/>
                    </a:lnTo>
                    <a:lnTo>
                      <a:pt x="122" y="182"/>
                    </a:lnTo>
                    <a:lnTo>
                      <a:pt x="122" y="172"/>
                    </a:lnTo>
                    <a:lnTo>
                      <a:pt x="122" y="166"/>
                    </a:lnTo>
                    <a:lnTo>
                      <a:pt x="120" y="138"/>
                    </a:lnTo>
                    <a:lnTo>
                      <a:pt x="120" y="132"/>
                    </a:lnTo>
                    <a:lnTo>
                      <a:pt x="120" y="120"/>
                    </a:lnTo>
                    <a:lnTo>
                      <a:pt x="120" y="114"/>
                    </a:lnTo>
                    <a:lnTo>
                      <a:pt x="118" y="108"/>
                    </a:lnTo>
                    <a:lnTo>
                      <a:pt x="118" y="102"/>
                    </a:lnTo>
                    <a:lnTo>
                      <a:pt x="118" y="92"/>
                    </a:lnTo>
                    <a:lnTo>
                      <a:pt x="118" y="86"/>
                    </a:lnTo>
                    <a:lnTo>
                      <a:pt x="118" y="74"/>
                    </a:lnTo>
                    <a:lnTo>
                      <a:pt x="118" y="68"/>
                    </a:lnTo>
                    <a:lnTo>
                      <a:pt x="116" y="62"/>
                    </a:lnTo>
                    <a:lnTo>
                      <a:pt x="116" y="56"/>
                    </a:lnTo>
                    <a:lnTo>
                      <a:pt x="116" y="52"/>
                    </a:lnTo>
                    <a:lnTo>
                      <a:pt x="116" y="46"/>
                    </a:lnTo>
                    <a:lnTo>
                      <a:pt x="116" y="40"/>
                    </a:lnTo>
                    <a:lnTo>
                      <a:pt x="116" y="34"/>
                    </a:lnTo>
                    <a:lnTo>
                      <a:pt x="114" y="28"/>
                    </a:lnTo>
                    <a:lnTo>
                      <a:pt x="114" y="22"/>
                    </a:lnTo>
                    <a:lnTo>
                      <a:pt x="114" y="16"/>
                    </a:lnTo>
                    <a:lnTo>
                      <a:pt x="114" y="10"/>
                    </a:lnTo>
                    <a:lnTo>
                      <a:pt x="114" y="6"/>
                    </a:lnTo>
                    <a:lnTo>
                      <a:pt x="114" y="0"/>
                    </a:lnTo>
                    <a:lnTo>
                      <a:pt x="112" y="0"/>
                    </a:lnTo>
                    <a:lnTo>
                      <a:pt x="112" y="2"/>
                    </a:lnTo>
                    <a:lnTo>
                      <a:pt x="108" y="4"/>
                    </a:lnTo>
                    <a:lnTo>
                      <a:pt x="108" y="6"/>
                    </a:lnTo>
                    <a:lnTo>
                      <a:pt x="106" y="6"/>
                    </a:lnTo>
                    <a:lnTo>
                      <a:pt x="104" y="4"/>
                    </a:lnTo>
                    <a:lnTo>
                      <a:pt x="98" y="0"/>
                    </a:lnTo>
                    <a:lnTo>
                      <a:pt x="96" y="0"/>
                    </a:lnTo>
                    <a:lnTo>
                      <a:pt x="94" y="0"/>
                    </a:lnTo>
                    <a:lnTo>
                      <a:pt x="92" y="2"/>
                    </a:lnTo>
                    <a:lnTo>
                      <a:pt x="90" y="6"/>
                    </a:lnTo>
                    <a:lnTo>
                      <a:pt x="90" y="6"/>
                    </a:lnTo>
                    <a:lnTo>
                      <a:pt x="86" y="6"/>
                    </a:lnTo>
                    <a:lnTo>
                      <a:pt x="86" y="8"/>
                    </a:lnTo>
                    <a:lnTo>
                      <a:pt x="88" y="8"/>
                    </a:lnTo>
                    <a:lnTo>
                      <a:pt x="88" y="10"/>
                    </a:lnTo>
                    <a:lnTo>
                      <a:pt x="88" y="12"/>
                    </a:lnTo>
                    <a:lnTo>
                      <a:pt x="86" y="16"/>
                    </a:lnTo>
                    <a:lnTo>
                      <a:pt x="86" y="20"/>
                    </a:lnTo>
                    <a:lnTo>
                      <a:pt x="82" y="24"/>
                    </a:lnTo>
                    <a:lnTo>
                      <a:pt x="82" y="26"/>
                    </a:lnTo>
                    <a:lnTo>
                      <a:pt x="82" y="28"/>
                    </a:lnTo>
                    <a:lnTo>
                      <a:pt x="82" y="30"/>
                    </a:lnTo>
                    <a:lnTo>
                      <a:pt x="80" y="30"/>
                    </a:lnTo>
                    <a:lnTo>
                      <a:pt x="80" y="32"/>
                    </a:lnTo>
                    <a:lnTo>
                      <a:pt x="80" y="32"/>
                    </a:lnTo>
                    <a:lnTo>
                      <a:pt x="78" y="34"/>
                    </a:lnTo>
                    <a:lnTo>
                      <a:pt x="80" y="38"/>
                    </a:lnTo>
                    <a:lnTo>
                      <a:pt x="80" y="40"/>
                    </a:lnTo>
                    <a:lnTo>
                      <a:pt x="82" y="40"/>
                    </a:lnTo>
                    <a:lnTo>
                      <a:pt x="80" y="44"/>
                    </a:lnTo>
                    <a:lnTo>
                      <a:pt x="76" y="48"/>
                    </a:lnTo>
                    <a:lnTo>
                      <a:pt x="74" y="54"/>
                    </a:lnTo>
                    <a:lnTo>
                      <a:pt x="72" y="58"/>
                    </a:lnTo>
                    <a:lnTo>
                      <a:pt x="72" y="60"/>
                    </a:lnTo>
                    <a:lnTo>
                      <a:pt x="72" y="62"/>
                    </a:lnTo>
                    <a:lnTo>
                      <a:pt x="74" y="64"/>
                    </a:lnTo>
                    <a:lnTo>
                      <a:pt x="74" y="66"/>
                    </a:lnTo>
                    <a:lnTo>
                      <a:pt x="74" y="66"/>
                    </a:lnTo>
                    <a:lnTo>
                      <a:pt x="76" y="74"/>
                    </a:lnTo>
                    <a:lnTo>
                      <a:pt x="78" y="76"/>
                    </a:lnTo>
                    <a:lnTo>
                      <a:pt x="78" y="76"/>
                    </a:lnTo>
                    <a:lnTo>
                      <a:pt x="76" y="78"/>
                    </a:lnTo>
                    <a:lnTo>
                      <a:pt x="76" y="78"/>
                    </a:lnTo>
                    <a:lnTo>
                      <a:pt x="74" y="78"/>
                    </a:lnTo>
                    <a:lnTo>
                      <a:pt x="74" y="80"/>
                    </a:lnTo>
                    <a:lnTo>
                      <a:pt x="74" y="82"/>
                    </a:lnTo>
                    <a:lnTo>
                      <a:pt x="74" y="84"/>
                    </a:lnTo>
                    <a:lnTo>
                      <a:pt x="72" y="86"/>
                    </a:lnTo>
                    <a:lnTo>
                      <a:pt x="70" y="88"/>
                    </a:lnTo>
                    <a:lnTo>
                      <a:pt x="68" y="90"/>
                    </a:lnTo>
                    <a:lnTo>
                      <a:pt x="68" y="92"/>
                    </a:lnTo>
                    <a:lnTo>
                      <a:pt x="66" y="92"/>
                    </a:lnTo>
                    <a:lnTo>
                      <a:pt x="60" y="96"/>
                    </a:lnTo>
                    <a:lnTo>
                      <a:pt x="58" y="98"/>
                    </a:lnTo>
                    <a:lnTo>
                      <a:pt x="56" y="102"/>
                    </a:lnTo>
                    <a:lnTo>
                      <a:pt x="54" y="102"/>
                    </a:lnTo>
                    <a:lnTo>
                      <a:pt x="52" y="102"/>
                    </a:lnTo>
                    <a:lnTo>
                      <a:pt x="48" y="102"/>
                    </a:lnTo>
                    <a:lnTo>
                      <a:pt x="44" y="104"/>
                    </a:lnTo>
                    <a:lnTo>
                      <a:pt x="42" y="106"/>
                    </a:lnTo>
                    <a:lnTo>
                      <a:pt x="40" y="110"/>
                    </a:lnTo>
                    <a:lnTo>
                      <a:pt x="40" y="114"/>
                    </a:lnTo>
                    <a:lnTo>
                      <a:pt x="40" y="124"/>
                    </a:lnTo>
                    <a:lnTo>
                      <a:pt x="40" y="128"/>
                    </a:lnTo>
                    <a:lnTo>
                      <a:pt x="38" y="132"/>
                    </a:lnTo>
                    <a:lnTo>
                      <a:pt x="34" y="138"/>
                    </a:lnTo>
                    <a:lnTo>
                      <a:pt x="34" y="140"/>
                    </a:lnTo>
                    <a:lnTo>
                      <a:pt x="34" y="140"/>
                    </a:lnTo>
                    <a:lnTo>
                      <a:pt x="36" y="142"/>
                    </a:lnTo>
                    <a:lnTo>
                      <a:pt x="36" y="142"/>
                    </a:lnTo>
                    <a:lnTo>
                      <a:pt x="30" y="150"/>
                    </a:lnTo>
                    <a:lnTo>
                      <a:pt x="30" y="152"/>
                    </a:lnTo>
                    <a:lnTo>
                      <a:pt x="30" y="154"/>
                    </a:lnTo>
                    <a:lnTo>
                      <a:pt x="28" y="158"/>
                    </a:lnTo>
                    <a:lnTo>
                      <a:pt x="28" y="162"/>
                    </a:lnTo>
                    <a:lnTo>
                      <a:pt x="22" y="166"/>
                    </a:lnTo>
                    <a:lnTo>
                      <a:pt x="22" y="168"/>
                    </a:lnTo>
                    <a:lnTo>
                      <a:pt x="20" y="168"/>
                    </a:lnTo>
                    <a:lnTo>
                      <a:pt x="20" y="170"/>
                    </a:lnTo>
                    <a:lnTo>
                      <a:pt x="20" y="174"/>
                    </a:lnTo>
                    <a:lnTo>
                      <a:pt x="18" y="178"/>
                    </a:lnTo>
                    <a:lnTo>
                      <a:pt x="18" y="180"/>
                    </a:lnTo>
                    <a:lnTo>
                      <a:pt x="16" y="182"/>
                    </a:lnTo>
                    <a:lnTo>
                      <a:pt x="14" y="184"/>
                    </a:lnTo>
                    <a:lnTo>
                      <a:pt x="14" y="186"/>
                    </a:lnTo>
                    <a:lnTo>
                      <a:pt x="14" y="188"/>
                    </a:lnTo>
                    <a:lnTo>
                      <a:pt x="12" y="206"/>
                    </a:lnTo>
                    <a:lnTo>
                      <a:pt x="12" y="210"/>
                    </a:lnTo>
                    <a:lnTo>
                      <a:pt x="12" y="214"/>
                    </a:lnTo>
                    <a:lnTo>
                      <a:pt x="12" y="216"/>
                    </a:lnTo>
                    <a:lnTo>
                      <a:pt x="10" y="216"/>
                    </a:lnTo>
                    <a:lnTo>
                      <a:pt x="10" y="218"/>
                    </a:lnTo>
                    <a:lnTo>
                      <a:pt x="10" y="218"/>
                    </a:lnTo>
                    <a:lnTo>
                      <a:pt x="10" y="220"/>
                    </a:lnTo>
                    <a:lnTo>
                      <a:pt x="10" y="220"/>
                    </a:lnTo>
                    <a:lnTo>
                      <a:pt x="10" y="220"/>
                    </a:lnTo>
                    <a:lnTo>
                      <a:pt x="10" y="222"/>
                    </a:lnTo>
                    <a:lnTo>
                      <a:pt x="10" y="222"/>
                    </a:lnTo>
                    <a:lnTo>
                      <a:pt x="10" y="222"/>
                    </a:lnTo>
                    <a:lnTo>
                      <a:pt x="8" y="228"/>
                    </a:lnTo>
                    <a:lnTo>
                      <a:pt x="8" y="228"/>
                    </a:lnTo>
                    <a:lnTo>
                      <a:pt x="10" y="232"/>
                    </a:lnTo>
                    <a:lnTo>
                      <a:pt x="10" y="234"/>
                    </a:lnTo>
                    <a:lnTo>
                      <a:pt x="8" y="240"/>
                    </a:lnTo>
                    <a:lnTo>
                      <a:pt x="8" y="244"/>
                    </a:lnTo>
                    <a:lnTo>
                      <a:pt x="6" y="246"/>
                    </a:lnTo>
                    <a:lnTo>
                      <a:pt x="4" y="246"/>
                    </a:lnTo>
                    <a:lnTo>
                      <a:pt x="4" y="248"/>
                    </a:lnTo>
                    <a:lnTo>
                      <a:pt x="4" y="250"/>
                    </a:lnTo>
                    <a:lnTo>
                      <a:pt x="2" y="254"/>
                    </a:lnTo>
                    <a:lnTo>
                      <a:pt x="2" y="256"/>
                    </a:lnTo>
                    <a:lnTo>
                      <a:pt x="0" y="258"/>
                    </a:lnTo>
                    <a:lnTo>
                      <a:pt x="0" y="260"/>
                    </a:lnTo>
                    <a:lnTo>
                      <a:pt x="2" y="262"/>
                    </a:lnTo>
                    <a:lnTo>
                      <a:pt x="2" y="264"/>
                    </a:lnTo>
                    <a:lnTo>
                      <a:pt x="2" y="264"/>
                    </a:lnTo>
                    <a:lnTo>
                      <a:pt x="6" y="268"/>
                    </a:lnTo>
                    <a:lnTo>
                      <a:pt x="8" y="270"/>
                    </a:lnTo>
                    <a:lnTo>
                      <a:pt x="8" y="272"/>
                    </a:lnTo>
                    <a:lnTo>
                      <a:pt x="8" y="272"/>
                    </a:lnTo>
                    <a:lnTo>
                      <a:pt x="14" y="274"/>
                    </a:lnTo>
                    <a:lnTo>
                      <a:pt x="18" y="274"/>
                    </a:lnTo>
                    <a:lnTo>
                      <a:pt x="30" y="274"/>
                    </a:lnTo>
                    <a:lnTo>
                      <a:pt x="36" y="274"/>
                    </a:lnTo>
                    <a:lnTo>
                      <a:pt x="46" y="274"/>
                    </a:lnTo>
                    <a:lnTo>
                      <a:pt x="52" y="274"/>
                    </a:lnTo>
                    <a:lnTo>
                      <a:pt x="56" y="274"/>
                    </a:lnTo>
                    <a:lnTo>
                      <a:pt x="62" y="274"/>
                    </a:lnTo>
                    <a:lnTo>
                      <a:pt x="68" y="274"/>
                    </a:lnTo>
                    <a:lnTo>
                      <a:pt x="78" y="276"/>
                    </a:lnTo>
                    <a:lnTo>
                      <a:pt x="84" y="276"/>
                    </a:lnTo>
                    <a:lnTo>
                      <a:pt x="90" y="276"/>
                    </a:lnTo>
                    <a:lnTo>
                      <a:pt x="94" y="276"/>
                    </a:lnTo>
                    <a:lnTo>
                      <a:pt x="96" y="276"/>
                    </a:lnTo>
                    <a:lnTo>
                      <a:pt x="98" y="276"/>
                    </a:lnTo>
                    <a:lnTo>
                      <a:pt x="98" y="276"/>
                    </a:lnTo>
                    <a:lnTo>
                      <a:pt x="100" y="274"/>
                    </a:lnTo>
                    <a:lnTo>
                      <a:pt x="100" y="274"/>
                    </a:lnTo>
                    <a:lnTo>
                      <a:pt x="102" y="272"/>
                    </a:lnTo>
                    <a:lnTo>
                      <a:pt x="102" y="272"/>
                    </a:lnTo>
                    <a:lnTo>
                      <a:pt x="102" y="272"/>
                    </a:lnTo>
                    <a:lnTo>
                      <a:pt x="104" y="272"/>
                    </a:lnTo>
                    <a:lnTo>
                      <a:pt x="104" y="270"/>
                    </a:lnTo>
                    <a:lnTo>
                      <a:pt x="106" y="270"/>
                    </a:lnTo>
                    <a:lnTo>
                      <a:pt x="106" y="268"/>
                    </a:lnTo>
                    <a:lnTo>
                      <a:pt x="106" y="268"/>
                    </a:lnTo>
                    <a:lnTo>
                      <a:pt x="108" y="266"/>
                    </a:lnTo>
                    <a:lnTo>
                      <a:pt x="108" y="266"/>
                    </a:lnTo>
                    <a:lnTo>
                      <a:pt x="108" y="264"/>
                    </a:lnTo>
                    <a:lnTo>
                      <a:pt x="108" y="264"/>
                    </a:lnTo>
                    <a:lnTo>
                      <a:pt x="110" y="264"/>
                    </a:lnTo>
                    <a:lnTo>
                      <a:pt x="112" y="264"/>
                    </a:lnTo>
                    <a:lnTo>
                      <a:pt x="112" y="264"/>
                    </a:lnTo>
                    <a:lnTo>
                      <a:pt x="114" y="264"/>
                    </a:lnTo>
                    <a:lnTo>
                      <a:pt x="114" y="264"/>
                    </a:lnTo>
                    <a:lnTo>
                      <a:pt x="116" y="262"/>
                    </a:lnTo>
                    <a:lnTo>
                      <a:pt x="116" y="262"/>
                    </a:lnTo>
                    <a:lnTo>
                      <a:pt x="116" y="260"/>
                    </a:lnTo>
                    <a:lnTo>
                      <a:pt x="118" y="260"/>
                    </a:lnTo>
                    <a:lnTo>
                      <a:pt x="118" y="260"/>
                    </a:lnTo>
                    <a:lnTo>
                      <a:pt x="126" y="256"/>
                    </a:lnTo>
                    <a:lnTo>
                      <a:pt x="128" y="256"/>
                    </a:lnTo>
                    <a:lnTo>
                      <a:pt x="130" y="258"/>
                    </a:lnTo>
                    <a:lnTo>
                      <a:pt x="132" y="258"/>
                    </a:lnTo>
                    <a:lnTo>
                      <a:pt x="134" y="258"/>
                    </a:lnTo>
                    <a:lnTo>
                      <a:pt x="134" y="256"/>
                    </a:lnTo>
                    <a:lnTo>
                      <a:pt x="136" y="254"/>
                    </a:lnTo>
                    <a:lnTo>
                      <a:pt x="136" y="250"/>
                    </a:lnTo>
                    <a:lnTo>
                      <a:pt x="140" y="244"/>
                    </a:lnTo>
                    <a:lnTo>
                      <a:pt x="142" y="242"/>
                    </a:lnTo>
                    <a:lnTo>
                      <a:pt x="142" y="242"/>
                    </a:lnTo>
                    <a:lnTo>
                      <a:pt x="142" y="240"/>
                    </a:lnTo>
                    <a:lnTo>
                      <a:pt x="142" y="238"/>
                    </a:lnTo>
                    <a:lnTo>
                      <a:pt x="142" y="238"/>
                    </a:lnTo>
                    <a:lnTo>
                      <a:pt x="140" y="238"/>
                    </a:lnTo>
                    <a:lnTo>
                      <a:pt x="138" y="238"/>
                    </a:lnTo>
                    <a:lnTo>
                      <a:pt x="140" y="236"/>
                    </a:lnTo>
                    <a:lnTo>
                      <a:pt x="140" y="234"/>
                    </a:lnTo>
                    <a:lnTo>
                      <a:pt x="138" y="234"/>
                    </a:lnTo>
                    <a:lnTo>
                      <a:pt x="134" y="23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18" name="Freeform 516">
                <a:extLst>
                  <a:ext uri="{FF2B5EF4-FFF2-40B4-BE49-F238E27FC236}">
                    <a16:creationId xmlns:a16="http://schemas.microsoft.com/office/drawing/2014/main" id="{DD318A15-F687-B3A4-353A-E36F97676F1B}"/>
                  </a:ext>
                </a:extLst>
              </p:cNvPr>
              <p:cNvSpPr>
                <a:spLocks/>
              </p:cNvSpPr>
              <p:nvPr/>
            </p:nvSpPr>
            <p:spPr bwMode="auto">
              <a:xfrm>
                <a:off x="7883525" y="1143000"/>
                <a:ext cx="498475" cy="755650"/>
              </a:xfrm>
              <a:custGeom>
                <a:avLst/>
                <a:gdLst>
                  <a:gd name="T0" fmla="*/ 306 w 314"/>
                  <a:gd name="T1" fmla="*/ 282 h 476"/>
                  <a:gd name="T2" fmla="*/ 296 w 314"/>
                  <a:gd name="T3" fmla="*/ 280 h 476"/>
                  <a:gd name="T4" fmla="*/ 310 w 314"/>
                  <a:gd name="T5" fmla="*/ 274 h 476"/>
                  <a:gd name="T6" fmla="*/ 298 w 314"/>
                  <a:gd name="T7" fmla="*/ 254 h 476"/>
                  <a:gd name="T8" fmla="*/ 276 w 314"/>
                  <a:gd name="T9" fmla="*/ 242 h 476"/>
                  <a:gd name="T10" fmla="*/ 266 w 314"/>
                  <a:gd name="T11" fmla="*/ 204 h 476"/>
                  <a:gd name="T12" fmla="*/ 250 w 314"/>
                  <a:gd name="T13" fmla="*/ 186 h 476"/>
                  <a:gd name="T14" fmla="*/ 252 w 314"/>
                  <a:gd name="T15" fmla="*/ 124 h 476"/>
                  <a:gd name="T16" fmla="*/ 228 w 314"/>
                  <a:gd name="T17" fmla="*/ 20 h 476"/>
                  <a:gd name="T18" fmla="*/ 198 w 314"/>
                  <a:gd name="T19" fmla="*/ 18 h 476"/>
                  <a:gd name="T20" fmla="*/ 154 w 314"/>
                  <a:gd name="T21" fmla="*/ 8 h 476"/>
                  <a:gd name="T22" fmla="*/ 80 w 314"/>
                  <a:gd name="T23" fmla="*/ 90 h 476"/>
                  <a:gd name="T24" fmla="*/ 62 w 314"/>
                  <a:gd name="T25" fmla="*/ 142 h 476"/>
                  <a:gd name="T26" fmla="*/ 58 w 314"/>
                  <a:gd name="T27" fmla="*/ 164 h 476"/>
                  <a:gd name="T28" fmla="*/ 52 w 314"/>
                  <a:gd name="T29" fmla="*/ 190 h 476"/>
                  <a:gd name="T30" fmla="*/ 32 w 314"/>
                  <a:gd name="T31" fmla="*/ 226 h 476"/>
                  <a:gd name="T32" fmla="*/ 16 w 314"/>
                  <a:gd name="T33" fmla="*/ 242 h 476"/>
                  <a:gd name="T34" fmla="*/ 0 w 314"/>
                  <a:gd name="T35" fmla="*/ 256 h 476"/>
                  <a:gd name="T36" fmla="*/ 6 w 314"/>
                  <a:gd name="T37" fmla="*/ 360 h 476"/>
                  <a:gd name="T38" fmla="*/ 8 w 314"/>
                  <a:gd name="T39" fmla="*/ 446 h 476"/>
                  <a:gd name="T40" fmla="*/ 26 w 314"/>
                  <a:gd name="T41" fmla="*/ 472 h 476"/>
                  <a:gd name="T42" fmla="*/ 42 w 314"/>
                  <a:gd name="T43" fmla="*/ 448 h 476"/>
                  <a:gd name="T44" fmla="*/ 58 w 314"/>
                  <a:gd name="T45" fmla="*/ 434 h 476"/>
                  <a:gd name="T46" fmla="*/ 62 w 314"/>
                  <a:gd name="T47" fmla="*/ 426 h 476"/>
                  <a:gd name="T48" fmla="*/ 64 w 314"/>
                  <a:gd name="T49" fmla="*/ 410 h 476"/>
                  <a:gd name="T50" fmla="*/ 82 w 314"/>
                  <a:gd name="T51" fmla="*/ 396 h 476"/>
                  <a:gd name="T52" fmla="*/ 84 w 314"/>
                  <a:gd name="T53" fmla="*/ 406 h 476"/>
                  <a:gd name="T54" fmla="*/ 90 w 314"/>
                  <a:gd name="T55" fmla="*/ 392 h 476"/>
                  <a:gd name="T56" fmla="*/ 94 w 314"/>
                  <a:gd name="T57" fmla="*/ 404 h 476"/>
                  <a:gd name="T58" fmla="*/ 94 w 314"/>
                  <a:gd name="T59" fmla="*/ 382 h 476"/>
                  <a:gd name="T60" fmla="*/ 98 w 314"/>
                  <a:gd name="T61" fmla="*/ 382 h 476"/>
                  <a:gd name="T62" fmla="*/ 104 w 314"/>
                  <a:gd name="T63" fmla="*/ 402 h 476"/>
                  <a:gd name="T64" fmla="*/ 112 w 314"/>
                  <a:gd name="T65" fmla="*/ 374 h 476"/>
                  <a:gd name="T66" fmla="*/ 108 w 314"/>
                  <a:gd name="T67" fmla="*/ 390 h 476"/>
                  <a:gd name="T68" fmla="*/ 114 w 314"/>
                  <a:gd name="T69" fmla="*/ 386 h 476"/>
                  <a:gd name="T70" fmla="*/ 116 w 314"/>
                  <a:gd name="T71" fmla="*/ 388 h 476"/>
                  <a:gd name="T72" fmla="*/ 122 w 314"/>
                  <a:gd name="T73" fmla="*/ 394 h 476"/>
                  <a:gd name="T74" fmla="*/ 130 w 314"/>
                  <a:gd name="T75" fmla="*/ 376 h 476"/>
                  <a:gd name="T76" fmla="*/ 140 w 314"/>
                  <a:gd name="T77" fmla="*/ 382 h 476"/>
                  <a:gd name="T78" fmla="*/ 150 w 314"/>
                  <a:gd name="T79" fmla="*/ 374 h 476"/>
                  <a:gd name="T80" fmla="*/ 160 w 314"/>
                  <a:gd name="T81" fmla="*/ 346 h 476"/>
                  <a:gd name="T82" fmla="*/ 170 w 314"/>
                  <a:gd name="T83" fmla="*/ 328 h 476"/>
                  <a:gd name="T84" fmla="*/ 176 w 314"/>
                  <a:gd name="T85" fmla="*/ 328 h 476"/>
                  <a:gd name="T86" fmla="*/ 180 w 314"/>
                  <a:gd name="T87" fmla="*/ 334 h 476"/>
                  <a:gd name="T88" fmla="*/ 182 w 314"/>
                  <a:gd name="T89" fmla="*/ 346 h 476"/>
                  <a:gd name="T90" fmla="*/ 192 w 314"/>
                  <a:gd name="T91" fmla="*/ 344 h 476"/>
                  <a:gd name="T92" fmla="*/ 200 w 314"/>
                  <a:gd name="T93" fmla="*/ 334 h 476"/>
                  <a:gd name="T94" fmla="*/ 206 w 314"/>
                  <a:gd name="T95" fmla="*/ 332 h 476"/>
                  <a:gd name="T96" fmla="*/ 216 w 314"/>
                  <a:gd name="T97" fmla="*/ 322 h 476"/>
                  <a:gd name="T98" fmla="*/ 224 w 314"/>
                  <a:gd name="T99" fmla="*/ 326 h 476"/>
                  <a:gd name="T100" fmla="*/ 230 w 314"/>
                  <a:gd name="T101" fmla="*/ 340 h 476"/>
                  <a:gd name="T102" fmla="*/ 238 w 314"/>
                  <a:gd name="T103" fmla="*/ 334 h 476"/>
                  <a:gd name="T104" fmla="*/ 238 w 314"/>
                  <a:gd name="T105" fmla="*/ 332 h 476"/>
                  <a:gd name="T106" fmla="*/ 246 w 314"/>
                  <a:gd name="T107" fmla="*/ 326 h 476"/>
                  <a:gd name="T108" fmla="*/ 252 w 314"/>
                  <a:gd name="T109" fmla="*/ 316 h 476"/>
                  <a:gd name="T110" fmla="*/ 262 w 314"/>
                  <a:gd name="T111" fmla="*/ 316 h 476"/>
                  <a:gd name="T112" fmla="*/ 266 w 314"/>
                  <a:gd name="T113" fmla="*/ 312 h 476"/>
                  <a:gd name="T114" fmla="*/ 278 w 314"/>
                  <a:gd name="T115" fmla="*/ 306 h 476"/>
                  <a:gd name="T116" fmla="*/ 284 w 314"/>
                  <a:gd name="T117" fmla="*/ 304 h 476"/>
                  <a:gd name="T118" fmla="*/ 292 w 314"/>
                  <a:gd name="T119" fmla="*/ 308 h 476"/>
                  <a:gd name="T120" fmla="*/ 306 w 314"/>
                  <a:gd name="T121" fmla="*/ 29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4" h="476">
                    <a:moveTo>
                      <a:pt x="314" y="290"/>
                    </a:moveTo>
                    <a:lnTo>
                      <a:pt x="312" y="288"/>
                    </a:lnTo>
                    <a:lnTo>
                      <a:pt x="312" y="286"/>
                    </a:lnTo>
                    <a:lnTo>
                      <a:pt x="312" y="286"/>
                    </a:lnTo>
                    <a:lnTo>
                      <a:pt x="312" y="286"/>
                    </a:lnTo>
                    <a:lnTo>
                      <a:pt x="312" y="286"/>
                    </a:lnTo>
                    <a:lnTo>
                      <a:pt x="312" y="286"/>
                    </a:lnTo>
                    <a:lnTo>
                      <a:pt x="310" y="282"/>
                    </a:lnTo>
                    <a:lnTo>
                      <a:pt x="308" y="282"/>
                    </a:lnTo>
                    <a:lnTo>
                      <a:pt x="308" y="282"/>
                    </a:lnTo>
                    <a:lnTo>
                      <a:pt x="308" y="286"/>
                    </a:lnTo>
                    <a:lnTo>
                      <a:pt x="308" y="288"/>
                    </a:lnTo>
                    <a:lnTo>
                      <a:pt x="306" y="290"/>
                    </a:lnTo>
                    <a:lnTo>
                      <a:pt x="306" y="288"/>
                    </a:lnTo>
                    <a:lnTo>
                      <a:pt x="306" y="284"/>
                    </a:lnTo>
                    <a:lnTo>
                      <a:pt x="306" y="282"/>
                    </a:lnTo>
                    <a:lnTo>
                      <a:pt x="304" y="282"/>
                    </a:lnTo>
                    <a:lnTo>
                      <a:pt x="304" y="284"/>
                    </a:lnTo>
                    <a:lnTo>
                      <a:pt x="304" y="284"/>
                    </a:lnTo>
                    <a:lnTo>
                      <a:pt x="304" y="286"/>
                    </a:lnTo>
                    <a:lnTo>
                      <a:pt x="304" y="286"/>
                    </a:lnTo>
                    <a:lnTo>
                      <a:pt x="304" y="286"/>
                    </a:lnTo>
                    <a:lnTo>
                      <a:pt x="304" y="286"/>
                    </a:lnTo>
                    <a:lnTo>
                      <a:pt x="302" y="284"/>
                    </a:lnTo>
                    <a:lnTo>
                      <a:pt x="302" y="286"/>
                    </a:lnTo>
                    <a:lnTo>
                      <a:pt x="302" y="286"/>
                    </a:lnTo>
                    <a:lnTo>
                      <a:pt x="302" y="290"/>
                    </a:lnTo>
                    <a:lnTo>
                      <a:pt x="300" y="290"/>
                    </a:lnTo>
                    <a:lnTo>
                      <a:pt x="300" y="284"/>
                    </a:lnTo>
                    <a:lnTo>
                      <a:pt x="298" y="284"/>
                    </a:lnTo>
                    <a:lnTo>
                      <a:pt x="298" y="282"/>
                    </a:lnTo>
                    <a:lnTo>
                      <a:pt x="296" y="280"/>
                    </a:lnTo>
                    <a:lnTo>
                      <a:pt x="296" y="278"/>
                    </a:lnTo>
                    <a:lnTo>
                      <a:pt x="298" y="280"/>
                    </a:lnTo>
                    <a:lnTo>
                      <a:pt x="300" y="282"/>
                    </a:lnTo>
                    <a:lnTo>
                      <a:pt x="302" y="282"/>
                    </a:lnTo>
                    <a:lnTo>
                      <a:pt x="302" y="282"/>
                    </a:lnTo>
                    <a:lnTo>
                      <a:pt x="304" y="280"/>
                    </a:lnTo>
                    <a:lnTo>
                      <a:pt x="304" y="280"/>
                    </a:lnTo>
                    <a:lnTo>
                      <a:pt x="302" y="278"/>
                    </a:lnTo>
                    <a:lnTo>
                      <a:pt x="304" y="276"/>
                    </a:lnTo>
                    <a:lnTo>
                      <a:pt x="304" y="276"/>
                    </a:lnTo>
                    <a:lnTo>
                      <a:pt x="304" y="278"/>
                    </a:lnTo>
                    <a:lnTo>
                      <a:pt x="306" y="278"/>
                    </a:lnTo>
                    <a:lnTo>
                      <a:pt x="308" y="278"/>
                    </a:lnTo>
                    <a:lnTo>
                      <a:pt x="308" y="276"/>
                    </a:lnTo>
                    <a:lnTo>
                      <a:pt x="308" y="274"/>
                    </a:lnTo>
                    <a:lnTo>
                      <a:pt x="310" y="274"/>
                    </a:lnTo>
                    <a:lnTo>
                      <a:pt x="308" y="272"/>
                    </a:lnTo>
                    <a:lnTo>
                      <a:pt x="306" y="268"/>
                    </a:lnTo>
                    <a:lnTo>
                      <a:pt x="306" y="268"/>
                    </a:lnTo>
                    <a:lnTo>
                      <a:pt x="306" y="268"/>
                    </a:lnTo>
                    <a:lnTo>
                      <a:pt x="304" y="266"/>
                    </a:lnTo>
                    <a:lnTo>
                      <a:pt x="304" y="264"/>
                    </a:lnTo>
                    <a:lnTo>
                      <a:pt x="304" y="262"/>
                    </a:lnTo>
                    <a:lnTo>
                      <a:pt x="302" y="260"/>
                    </a:lnTo>
                    <a:lnTo>
                      <a:pt x="302" y="258"/>
                    </a:lnTo>
                    <a:lnTo>
                      <a:pt x="300" y="258"/>
                    </a:lnTo>
                    <a:lnTo>
                      <a:pt x="300" y="258"/>
                    </a:lnTo>
                    <a:lnTo>
                      <a:pt x="300" y="256"/>
                    </a:lnTo>
                    <a:lnTo>
                      <a:pt x="300" y="254"/>
                    </a:lnTo>
                    <a:lnTo>
                      <a:pt x="300" y="254"/>
                    </a:lnTo>
                    <a:lnTo>
                      <a:pt x="298" y="254"/>
                    </a:lnTo>
                    <a:lnTo>
                      <a:pt x="298" y="254"/>
                    </a:lnTo>
                    <a:lnTo>
                      <a:pt x="296" y="254"/>
                    </a:lnTo>
                    <a:lnTo>
                      <a:pt x="296" y="254"/>
                    </a:lnTo>
                    <a:lnTo>
                      <a:pt x="296" y="252"/>
                    </a:lnTo>
                    <a:lnTo>
                      <a:pt x="294" y="252"/>
                    </a:lnTo>
                    <a:lnTo>
                      <a:pt x="292" y="250"/>
                    </a:lnTo>
                    <a:lnTo>
                      <a:pt x="292" y="250"/>
                    </a:lnTo>
                    <a:lnTo>
                      <a:pt x="292" y="250"/>
                    </a:lnTo>
                    <a:lnTo>
                      <a:pt x="290" y="250"/>
                    </a:lnTo>
                    <a:lnTo>
                      <a:pt x="290" y="252"/>
                    </a:lnTo>
                    <a:lnTo>
                      <a:pt x="290" y="254"/>
                    </a:lnTo>
                    <a:lnTo>
                      <a:pt x="288" y="256"/>
                    </a:lnTo>
                    <a:lnTo>
                      <a:pt x="284" y="254"/>
                    </a:lnTo>
                    <a:lnTo>
                      <a:pt x="282" y="252"/>
                    </a:lnTo>
                    <a:lnTo>
                      <a:pt x="278" y="246"/>
                    </a:lnTo>
                    <a:lnTo>
                      <a:pt x="276" y="244"/>
                    </a:lnTo>
                    <a:lnTo>
                      <a:pt x="276" y="242"/>
                    </a:lnTo>
                    <a:lnTo>
                      <a:pt x="276" y="240"/>
                    </a:lnTo>
                    <a:lnTo>
                      <a:pt x="276" y="238"/>
                    </a:lnTo>
                    <a:lnTo>
                      <a:pt x="278" y="234"/>
                    </a:lnTo>
                    <a:lnTo>
                      <a:pt x="278" y="230"/>
                    </a:lnTo>
                    <a:lnTo>
                      <a:pt x="274" y="222"/>
                    </a:lnTo>
                    <a:lnTo>
                      <a:pt x="274" y="218"/>
                    </a:lnTo>
                    <a:lnTo>
                      <a:pt x="276" y="216"/>
                    </a:lnTo>
                    <a:lnTo>
                      <a:pt x="278" y="216"/>
                    </a:lnTo>
                    <a:lnTo>
                      <a:pt x="278" y="214"/>
                    </a:lnTo>
                    <a:lnTo>
                      <a:pt x="280" y="210"/>
                    </a:lnTo>
                    <a:lnTo>
                      <a:pt x="278" y="208"/>
                    </a:lnTo>
                    <a:lnTo>
                      <a:pt x="278" y="206"/>
                    </a:lnTo>
                    <a:lnTo>
                      <a:pt x="276" y="206"/>
                    </a:lnTo>
                    <a:lnTo>
                      <a:pt x="272" y="206"/>
                    </a:lnTo>
                    <a:lnTo>
                      <a:pt x="270" y="206"/>
                    </a:lnTo>
                    <a:lnTo>
                      <a:pt x="266" y="204"/>
                    </a:lnTo>
                    <a:lnTo>
                      <a:pt x="260" y="202"/>
                    </a:lnTo>
                    <a:lnTo>
                      <a:pt x="258" y="202"/>
                    </a:lnTo>
                    <a:lnTo>
                      <a:pt x="258" y="200"/>
                    </a:lnTo>
                    <a:lnTo>
                      <a:pt x="258" y="198"/>
                    </a:lnTo>
                    <a:lnTo>
                      <a:pt x="256" y="198"/>
                    </a:lnTo>
                    <a:lnTo>
                      <a:pt x="256" y="196"/>
                    </a:lnTo>
                    <a:lnTo>
                      <a:pt x="256" y="196"/>
                    </a:lnTo>
                    <a:lnTo>
                      <a:pt x="256" y="198"/>
                    </a:lnTo>
                    <a:lnTo>
                      <a:pt x="254" y="198"/>
                    </a:lnTo>
                    <a:lnTo>
                      <a:pt x="254" y="198"/>
                    </a:lnTo>
                    <a:lnTo>
                      <a:pt x="252" y="196"/>
                    </a:lnTo>
                    <a:lnTo>
                      <a:pt x="250" y="196"/>
                    </a:lnTo>
                    <a:lnTo>
                      <a:pt x="250" y="194"/>
                    </a:lnTo>
                    <a:lnTo>
                      <a:pt x="250" y="188"/>
                    </a:lnTo>
                    <a:lnTo>
                      <a:pt x="250" y="188"/>
                    </a:lnTo>
                    <a:lnTo>
                      <a:pt x="250" y="186"/>
                    </a:lnTo>
                    <a:lnTo>
                      <a:pt x="252" y="184"/>
                    </a:lnTo>
                    <a:lnTo>
                      <a:pt x="252" y="182"/>
                    </a:lnTo>
                    <a:lnTo>
                      <a:pt x="252" y="180"/>
                    </a:lnTo>
                    <a:lnTo>
                      <a:pt x="252" y="178"/>
                    </a:lnTo>
                    <a:lnTo>
                      <a:pt x="250" y="176"/>
                    </a:lnTo>
                    <a:lnTo>
                      <a:pt x="252" y="176"/>
                    </a:lnTo>
                    <a:lnTo>
                      <a:pt x="252" y="174"/>
                    </a:lnTo>
                    <a:lnTo>
                      <a:pt x="254" y="172"/>
                    </a:lnTo>
                    <a:lnTo>
                      <a:pt x="254" y="170"/>
                    </a:lnTo>
                    <a:lnTo>
                      <a:pt x="252" y="170"/>
                    </a:lnTo>
                    <a:lnTo>
                      <a:pt x="252" y="170"/>
                    </a:lnTo>
                    <a:lnTo>
                      <a:pt x="252" y="168"/>
                    </a:lnTo>
                    <a:lnTo>
                      <a:pt x="252" y="168"/>
                    </a:lnTo>
                    <a:lnTo>
                      <a:pt x="252" y="152"/>
                    </a:lnTo>
                    <a:lnTo>
                      <a:pt x="252" y="138"/>
                    </a:lnTo>
                    <a:lnTo>
                      <a:pt x="252" y="124"/>
                    </a:lnTo>
                    <a:lnTo>
                      <a:pt x="250" y="108"/>
                    </a:lnTo>
                    <a:lnTo>
                      <a:pt x="250" y="94"/>
                    </a:lnTo>
                    <a:lnTo>
                      <a:pt x="250" y="78"/>
                    </a:lnTo>
                    <a:lnTo>
                      <a:pt x="250" y="48"/>
                    </a:lnTo>
                    <a:lnTo>
                      <a:pt x="250" y="44"/>
                    </a:lnTo>
                    <a:lnTo>
                      <a:pt x="250" y="44"/>
                    </a:lnTo>
                    <a:lnTo>
                      <a:pt x="246" y="42"/>
                    </a:lnTo>
                    <a:lnTo>
                      <a:pt x="246" y="40"/>
                    </a:lnTo>
                    <a:lnTo>
                      <a:pt x="242" y="36"/>
                    </a:lnTo>
                    <a:lnTo>
                      <a:pt x="240" y="34"/>
                    </a:lnTo>
                    <a:lnTo>
                      <a:pt x="238" y="32"/>
                    </a:lnTo>
                    <a:lnTo>
                      <a:pt x="238" y="32"/>
                    </a:lnTo>
                    <a:lnTo>
                      <a:pt x="238" y="30"/>
                    </a:lnTo>
                    <a:lnTo>
                      <a:pt x="236" y="26"/>
                    </a:lnTo>
                    <a:lnTo>
                      <a:pt x="232" y="24"/>
                    </a:lnTo>
                    <a:lnTo>
                      <a:pt x="228" y="20"/>
                    </a:lnTo>
                    <a:lnTo>
                      <a:pt x="224" y="18"/>
                    </a:lnTo>
                    <a:lnTo>
                      <a:pt x="224" y="18"/>
                    </a:lnTo>
                    <a:lnTo>
                      <a:pt x="220" y="14"/>
                    </a:lnTo>
                    <a:lnTo>
                      <a:pt x="220" y="14"/>
                    </a:lnTo>
                    <a:lnTo>
                      <a:pt x="216" y="12"/>
                    </a:lnTo>
                    <a:lnTo>
                      <a:pt x="212" y="10"/>
                    </a:lnTo>
                    <a:lnTo>
                      <a:pt x="208" y="12"/>
                    </a:lnTo>
                    <a:lnTo>
                      <a:pt x="206" y="16"/>
                    </a:lnTo>
                    <a:lnTo>
                      <a:pt x="206" y="16"/>
                    </a:lnTo>
                    <a:lnTo>
                      <a:pt x="206" y="18"/>
                    </a:lnTo>
                    <a:lnTo>
                      <a:pt x="206" y="18"/>
                    </a:lnTo>
                    <a:lnTo>
                      <a:pt x="204" y="18"/>
                    </a:lnTo>
                    <a:lnTo>
                      <a:pt x="202" y="20"/>
                    </a:lnTo>
                    <a:lnTo>
                      <a:pt x="202" y="20"/>
                    </a:lnTo>
                    <a:lnTo>
                      <a:pt x="200" y="18"/>
                    </a:lnTo>
                    <a:lnTo>
                      <a:pt x="198" y="18"/>
                    </a:lnTo>
                    <a:lnTo>
                      <a:pt x="196" y="18"/>
                    </a:lnTo>
                    <a:lnTo>
                      <a:pt x="194" y="18"/>
                    </a:lnTo>
                    <a:lnTo>
                      <a:pt x="190" y="20"/>
                    </a:lnTo>
                    <a:lnTo>
                      <a:pt x="188" y="22"/>
                    </a:lnTo>
                    <a:lnTo>
                      <a:pt x="188" y="24"/>
                    </a:lnTo>
                    <a:lnTo>
                      <a:pt x="186" y="24"/>
                    </a:lnTo>
                    <a:lnTo>
                      <a:pt x="184" y="24"/>
                    </a:lnTo>
                    <a:lnTo>
                      <a:pt x="180" y="24"/>
                    </a:lnTo>
                    <a:lnTo>
                      <a:pt x="176" y="26"/>
                    </a:lnTo>
                    <a:lnTo>
                      <a:pt x="168" y="30"/>
                    </a:lnTo>
                    <a:lnTo>
                      <a:pt x="166" y="30"/>
                    </a:lnTo>
                    <a:lnTo>
                      <a:pt x="156" y="24"/>
                    </a:lnTo>
                    <a:lnTo>
                      <a:pt x="154" y="22"/>
                    </a:lnTo>
                    <a:lnTo>
                      <a:pt x="154" y="18"/>
                    </a:lnTo>
                    <a:lnTo>
                      <a:pt x="154" y="16"/>
                    </a:lnTo>
                    <a:lnTo>
                      <a:pt x="154" y="8"/>
                    </a:lnTo>
                    <a:lnTo>
                      <a:pt x="154" y="6"/>
                    </a:lnTo>
                    <a:lnTo>
                      <a:pt x="154" y="4"/>
                    </a:lnTo>
                    <a:lnTo>
                      <a:pt x="142" y="0"/>
                    </a:lnTo>
                    <a:lnTo>
                      <a:pt x="140" y="0"/>
                    </a:lnTo>
                    <a:lnTo>
                      <a:pt x="140" y="2"/>
                    </a:lnTo>
                    <a:lnTo>
                      <a:pt x="138" y="2"/>
                    </a:lnTo>
                    <a:lnTo>
                      <a:pt x="132" y="12"/>
                    </a:lnTo>
                    <a:lnTo>
                      <a:pt x="124" y="22"/>
                    </a:lnTo>
                    <a:lnTo>
                      <a:pt x="118" y="32"/>
                    </a:lnTo>
                    <a:lnTo>
                      <a:pt x="110" y="44"/>
                    </a:lnTo>
                    <a:lnTo>
                      <a:pt x="104" y="52"/>
                    </a:lnTo>
                    <a:lnTo>
                      <a:pt x="96" y="64"/>
                    </a:lnTo>
                    <a:lnTo>
                      <a:pt x="90" y="74"/>
                    </a:lnTo>
                    <a:lnTo>
                      <a:pt x="84" y="84"/>
                    </a:lnTo>
                    <a:lnTo>
                      <a:pt x="82" y="86"/>
                    </a:lnTo>
                    <a:lnTo>
                      <a:pt x="80" y="90"/>
                    </a:lnTo>
                    <a:lnTo>
                      <a:pt x="80" y="96"/>
                    </a:lnTo>
                    <a:lnTo>
                      <a:pt x="78" y="106"/>
                    </a:lnTo>
                    <a:lnTo>
                      <a:pt x="78" y="114"/>
                    </a:lnTo>
                    <a:lnTo>
                      <a:pt x="76" y="116"/>
                    </a:lnTo>
                    <a:lnTo>
                      <a:pt x="70" y="122"/>
                    </a:lnTo>
                    <a:lnTo>
                      <a:pt x="70" y="122"/>
                    </a:lnTo>
                    <a:lnTo>
                      <a:pt x="68" y="124"/>
                    </a:lnTo>
                    <a:lnTo>
                      <a:pt x="68" y="126"/>
                    </a:lnTo>
                    <a:lnTo>
                      <a:pt x="66" y="128"/>
                    </a:lnTo>
                    <a:lnTo>
                      <a:pt x="66" y="130"/>
                    </a:lnTo>
                    <a:lnTo>
                      <a:pt x="66" y="130"/>
                    </a:lnTo>
                    <a:lnTo>
                      <a:pt x="64" y="132"/>
                    </a:lnTo>
                    <a:lnTo>
                      <a:pt x="62" y="136"/>
                    </a:lnTo>
                    <a:lnTo>
                      <a:pt x="60" y="140"/>
                    </a:lnTo>
                    <a:lnTo>
                      <a:pt x="60" y="142"/>
                    </a:lnTo>
                    <a:lnTo>
                      <a:pt x="62" y="142"/>
                    </a:lnTo>
                    <a:lnTo>
                      <a:pt x="64" y="146"/>
                    </a:lnTo>
                    <a:lnTo>
                      <a:pt x="64" y="148"/>
                    </a:lnTo>
                    <a:lnTo>
                      <a:pt x="64" y="150"/>
                    </a:lnTo>
                    <a:lnTo>
                      <a:pt x="62" y="152"/>
                    </a:lnTo>
                    <a:lnTo>
                      <a:pt x="60" y="154"/>
                    </a:lnTo>
                    <a:lnTo>
                      <a:pt x="58" y="154"/>
                    </a:lnTo>
                    <a:lnTo>
                      <a:pt x="58" y="156"/>
                    </a:lnTo>
                    <a:lnTo>
                      <a:pt x="58" y="156"/>
                    </a:lnTo>
                    <a:lnTo>
                      <a:pt x="60" y="156"/>
                    </a:lnTo>
                    <a:lnTo>
                      <a:pt x="60" y="156"/>
                    </a:lnTo>
                    <a:lnTo>
                      <a:pt x="60" y="158"/>
                    </a:lnTo>
                    <a:lnTo>
                      <a:pt x="60" y="158"/>
                    </a:lnTo>
                    <a:lnTo>
                      <a:pt x="60" y="158"/>
                    </a:lnTo>
                    <a:lnTo>
                      <a:pt x="60" y="158"/>
                    </a:lnTo>
                    <a:lnTo>
                      <a:pt x="58" y="160"/>
                    </a:lnTo>
                    <a:lnTo>
                      <a:pt x="58" y="164"/>
                    </a:lnTo>
                    <a:lnTo>
                      <a:pt x="58" y="166"/>
                    </a:lnTo>
                    <a:lnTo>
                      <a:pt x="58" y="166"/>
                    </a:lnTo>
                    <a:lnTo>
                      <a:pt x="60" y="168"/>
                    </a:lnTo>
                    <a:lnTo>
                      <a:pt x="62" y="168"/>
                    </a:lnTo>
                    <a:lnTo>
                      <a:pt x="62" y="168"/>
                    </a:lnTo>
                    <a:lnTo>
                      <a:pt x="62" y="172"/>
                    </a:lnTo>
                    <a:lnTo>
                      <a:pt x="60" y="176"/>
                    </a:lnTo>
                    <a:lnTo>
                      <a:pt x="58" y="178"/>
                    </a:lnTo>
                    <a:lnTo>
                      <a:pt x="52" y="182"/>
                    </a:lnTo>
                    <a:lnTo>
                      <a:pt x="50" y="184"/>
                    </a:lnTo>
                    <a:lnTo>
                      <a:pt x="50" y="184"/>
                    </a:lnTo>
                    <a:lnTo>
                      <a:pt x="50" y="186"/>
                    </a:lnTo>
                    <a:lnTo>
                      <a:pt x="50" y="186"/>
                    </a:lnTo>
                    <a:lnTo>
                      <a:pt x="52" y="188"/>
                    </a:lnTo>
                    <a:lnTo>
                      <a:pt x="52" y="188"/>
                    </a:lnTo>
                    <a:lnTo>
                      <a:pt x="52" y="190"/>
                    </a:lnTo>
                    <a:lnTo>
                      <a:pt x="52" y="192"/>
                    </a:lnTo>
                    <a:lnTo>
                      <a:pt x="50" y="194"/>
                    </a:lnTo>
                    <a:lnTo>
                      <a:pt x="48" y="196"/>
                    </a:lnTo>
                    <a:lnTo>
                      <a:pt x="48" y="196"/>
                    </a:lnTo>
                    <a:lnTo>
                      <a:pt x="46" y="196"/>
                    </a:lnTo>
                    <a:lnTo>
                      <a:pt x="46" y="196"/>
                    </a:lnTo>
                    <a:lnTo>
                      <a:pt x="42" y="198"/>
                    </a:lnTo>
                    <a:lnTo>
                      <a:pt x="38" y="200"/>
                    </a:lnTo>
                    <a:lnTo>
                      <a:pt x="38" y="202"/>
                    </a:lnTo>
                    <a:lnTo>
                      <a:pt x="30" y="210"/>
                    </a:lnTo>
                    <a:lnTo>
                      <a:pt x="26" y="218"/>
                    </a:lnTo>
                    <a:lnTo>
                      <a:pt x="26" y="218"/>
                    </a:lnTo>
                    <a:lnTo>
                      <a:pt x="26" y="222"/>
                    </a:lnTo>
                    <a:lnTo>
                      <a:pt x="28" y="222"/>
                    </a:lnTo>
                    <a:lnTo>
                      <a:pt x="32" y="224"/>
                    </a:lnTo>
                    <a:lnTo>
                      <a:pt x="32" y="226"/>
                    </a:lnTo>
                    <a:lnTo>
                      <a:pt x="34" y="228"/>
                    </a:lnTo>
                    <a:lnTo>
                      <a:pt x="32" y="230"/>
                    </a:lnTo>
                    <a:lnTo>
                      <a:pt x="30" y="230"/>
                    </a:lnTo>
                    <a:lnTo>
                      <a:pt x="30" y="230"/>
                    </a:lnTo>
                    <a:lnTo>
                      <a:pt x="28" y="228"/>
                    </a:lnTo>
                    <a:lnTo>
                      <a:pt x="24" y="226"/>
                    </a:lnTo>
                    <a:lnTo>
                      <a:pt x="24" y="226"/>
                    </a:lnTo>
                    <a:lnTo>
                      <a:pt x="22" y="226"/>
                    </a:lnTo>
                    <a:lnTo>
                      <a:pt x="20" y="226"/>
                    </a:lnTo>
                    <a:lnTo>
                      <a:pt x="20" y="228"/>
                    </a:lnTo>
                    <a:lnTo>
                      <a:pt x="18" y="230"/>
                    </a:lnTo>
                    <a:lnTo>
                      <a:pt x="18" y="232"/>
                    </a:lnTo>
                    <a:lnTo>
                      <a:pt x="18" y="236"/>
                    </a:lnTo>
                    <a:lnTo>
                      <a:pt x="18" y="238"/>
                    </a:lnTo>
                    <a:lnTo>
                      <a:pt x="18" y="240"/>
                    </a:lnTo>
                    <a:lnTo>
                      <a:pt x="16" y="242"/>
                    </a:lnTo>
                    <a:lnTo>
                      <a:pt x="16" y="244"/>
                    </a:lnTo>
                    <a:lnTo>
                      <a:pt x="16" y="246"/>
                    </a:lnTo>
                    <a:lnTo>
                      <a:pt x="14" y="246"/>
                    </a:lnTo>
                    <a:lnTo>
                      <a:pt x="12" y="246"/>
                    </a:lnTo>
                    <a:lnTo>
                      <a:pt x="10" y="236"/>
                    </a:lnTo>
                    <a:lnTo>
                      <a:pt x="8" y="234"/>
                    </a:lnTo>
                    <a:lnTo>
                      <a:pt x="6" y="234"/>
                    </a:lnTo>
                    <a:lnTo>
                      <a:pt x="4" y="234"/>
                    </a:lnTo>
                    <a:lnTo>
                      <a:pt x="4" y="238"/>
                    </a:lnTo>
                    <a:lnTo>
                      <a:pt x="2" y="238"/>
                    </a:lnTo>
                    <a:lnTo>
                      <a:pt x="0" y="238"/>
                    </a:lnTo>
                    <a:lnTo>
                      <a:pt x="0" y="240"/>
                    </a:lnTo>
                    <a:lnTo>
                      <a:pt x="0" y="240"/>
                    </a:lnTo>
                    <a:lnTo>
                      <a:pt x="0" y="246"/>
                    </a:lnTo>
                    <a:lnTo>
                      <a:pt x="0" y="250"/>
                    </a:lnTo>
                    <a:lnTo>
                      <a:pt x="0" y="256"/>
                    </a:lnTo>
                    <a:lnTo>
                      <a:pt x="0" y="262"/>
                    </a:lnTo>
                    <a:lnTo>
                      <a:pt x="0" y="268"/>
                    </a:lnTo>
                    <a:lnTo>
                      <a:pt x="2" y="274"/>
                    </a:lnTo>
                    <a:lnTo>
                      <a:pt x="2" y="280"/>
                    </a:lnTo>
                    <a:lnTo>
                      <a:pt x="2" y="286"/>
                    </a:lnTo>
                    <a:lnTo>
                      <a:pt x="2" y="292"/>
                    </a:lnTo>
                    <a:lnTo>
                      <a:pt x="2" y="296"/>
                    </a:lnTo>
                    <a:lnTo>
                      <a:pt x="2" y="302"/>
                    </a:lnTo>
                    <a:lnTo>
                      <a:pt x="4" y="308"/>
                    </a:lnTo>
                    <a:lnTo>
                      <a:pt x="4" y="314"/>
                    </a:lnTo>
                    <a:lnTo>
                      <a:pt x="4" y="326"/>
                    </a:lnTo>
                    <a:lnTo>
                      <a:pt x="4" y="332"/>
                    </a:lnTo>
                    <a:lnTo>
                      <a:pt x="4" y="342"/>
                    </a:lnTo>
                    <a:lnTo>
                      <a:pt x="4" y="348"/>
                    </a:lnTo>
                    <a:lnTo>
                      <a:pt x="6" y="354"/>
                    </a:lnTo>
                    <a:lnTo>
                      <a:pt x="6" y="360"/>
                    </a:lnTo>
                    <a:lnTo>
                      <a:pt x="6" y="372"/>
                    </a:lnTo>
                    <a:lnTo>
                      <a:pt x="6" y="378"/>
                    </a:lnTo>
                    <a:lnTo>
                      <a:pt x="8" y="406"/>
                    </a:lnTo>
                    <a:lnTo>
                      <a:pt x="8" y="412"/>
                    </a:lnTo>
                    <a:lnTo>
                      <a:pt x="8" y="422"/>
                    </a:lnTo>
                    <a:lnTo>
                      <a:pt x="8" y="426"/>
                    </a:lnTo>
                    <a:lnTo>
                      <a:pt x="8" y="428"/>
                    </a:lnTo>
                    <a:lnTo>
                      <a:pt x="8" y="430"/>
                    </a:lnTo>
                    <a:lnTo>
                      <a:pt x="8" y="432"/>
                    </a:lnTo>
                    <a:lnTo>
                      <a:pt x="8" y="436"/>
                    </a:lnTo>
                    <a:lnTo>
                      <a:pt x="8" y="438"/>
                    </a:lnTo>
                    <a:lnTo>
                      <a:pt x="8" y="438"/>
                    </a:lnTo>
                    <a:lnTo>
                      <a:pt x="8" y="442"/>
                    </a:lnTo>
                    <a:lnTo>
                      <a:pt x="8" y="444"/>
                    </a:lnTo>
                    <a:lnTo>
                      <a:pt x="8" y="444"/>
                    </a:lnTo>
                    <a:lnTo>
                      <a:pt x="8" y="446"/>
                    </a:lnTo>
                    <a:lnTo>
                      <a:pt x="8" y="446"/>
                    </a:lnTo>
                    <a:lnTo>
                      <a:pt x="12" y="450"/>
                    </a:lnTo>
                    <a:lnTo>
                      <a:pt x="14" y="452"/>
                    </a:lnTo>
                    <a:lnTo>
                      <a:pt x="16" y="456"/>
                    </a:lnTo>
                    <a:lnTo>
                      <a:pt x="18" y="458"/>
                    </a:lnTo>
                    <a:lnTo>
                      <a:pt x="20" y="458"/>
                    </a:lnTo>
                    <a:lnTo>
                      <a:pt x="20" y="460"/>
                    </a:lnTo>
                    <a:lnTo>
                      <a:pt x="20" y="462"/>
                    </a:lnTo>
                    <a:lnTo>
                      <a:pt x="20" y="462"/>
                    </a:lnTo>
                    <a:lnTo>
                      <a:pt x="20" y="462"/>
                    </a:lnTo>
                    <a:lnTo>
                      <a:pt x="20" y="466"/>
                    </a:lnTo>
                    <a:lnTo>
                      <a:pt x="20" y="468"/>
                    </a:lnTo>
                    <a:lnTo>
                      <a:pt x="20" y="470"/>
                    </a:lnTo>
                    <a:lnTo>
                      <a:pt x="24" y="474"/>
                    </a:lnTo>
                    <a:lnTo>
                      <a:pt x="26" y="474"/>
                    </a:lnTo>
                    <a:lnTo>
                      <a:pt x="26" y="472"/>
                    </a:lnTo>
                    <a:lnTo>
                      <a:pt x="26" y="472"/>
                    </a:lnTo>
                    <a:lnTo>
                      <a:pt x="28" y="472"/>
                    </a:lnTo>
                    <a:lnTo>
                      <a:pt x="30" y="476"/>
                    </a:lnTo>
                    <a:lnTo>
                      <a:pt x="30" y="476"/>
                    </a:lnTo>
                    <a:lnTo>
                      <a:pt x="32" y="474"/>
                    </a:lnTo>
                    <a:lnTo>
                      <a:pt x="34" y="470"/>
                    </a:lnTo>
                    <a:lnTo>
                      <a:pt x="36" y="466"/>
                    </a:lnTo>
                    <a:lnTo>
                      <a:pt x="38" y="464"/>
                    </a:lnTo>
                    <a:lnTo>
                      <a:pt x="36" y="464"/>
                    </a:lnTo>
                    <a:lnTo>
                      <a:pt x="38" y="462"/>
                    </a:lnTo>
                    <a:lnTo>
                      <a:pt x="38" y="460"/>
                    </a:lnTo>
                    <a:lnTo>
                      <a:pt x="38" y="458"/>
                    </a:lnTo>
                    <a:lnTo>
                      <a:pt x="38" y="456"/>
                    </a:lnTo>
                    <a:lnTo>
                      <a:pt x="38" y="454"/>
                    </a:lnTo>
                    <a:lnTo>
                      <a:pt x="40" y="452"/>
                    </a:lnTo>
                    <a:lnTo>
                      <a:pt x="42" y="448"/>
                    </a:lnTo>
                    <a:lnTo>
                      <a:pt x="44" y="448"/>
                    </a:lnTo>
                    <a:lnTo>
                      <a:pt x="44" y="448"/>
                    </a:lnTo>
                    <a:lnTo>
                      <a:pt x="46" y="446"/>
                    </a:lnTo>
                    <a:lnTo>
                      <a:pt x="48" y="446"/>
                    </a:lnTo>
                    <a:lnTo>
                      <a:pt x="50" y="444"/>
                    </a:lnTo>
                    <a:lnTo>
                      <a:pt x="52" y="442"/>
                    </a:lnTo>
                    <a:lnTo>
                      <a:pt x="52" y="442"/>
                    </a:lnTo>
                    <a:lnTo>
                      <a:pt x="54" y="442"/>
                    </a:lnTo>
                    <a:lnTo>
                      <a:pt x="54" y="442"/>
                    </a:lnTo>
                    <a:lnTo>
                      <a:pt x="54" y="440"/>
                    </a:lnTo>
                    <a:lnTo>
                      <a:pt x="54" y="440"/>
                    </a:lnTo>
                    <a:lnTo>
                      <a:pt x="54" y="438"/>
                    </a:lnTo>
                    <a:lnTo>
                      <a:pt x="56" y="436"/>
                    </a:lnTo>
                    <a:lnTo>
                      <a:pt x="58" y="436"/>
                    </a:lnTo>
                    <a:lnTo>
                      <a:pt x="58" y="436"/>
                    </a:lnTo>
                    <a:lnTo>
                      <a:pt x="58" y="434"/>
                    </a:lnTo>
                    <a:lnTo>
                      <a:pt x="58" y="434"/>
                    </a:lnTo>
                    <a:lnTo>
                      <a:pt x="56" y="436"/>
                    </a:lnTo>
                    <a:lnTo>
                      <a:pt x="56" y="436"/>
                    </a:lnTo>
                    <a:lnTo>
                      <a:pt x="54" y="434"/>
                    </a:lnTo>
                    <a:lnTo>
                      <a:pt x="54" y="432"/>
                    </a:lnTo>
                    <a:lnTo>
                      <a:pt x="54" y="430"/>
                    </a:lnTo>
                    <a:lnTo>
                      <a:pt x="56" y="428"/>
                    </a:lnTo>
                    <a:lnTo>
                      <a:pt x="56" y="426"/>
                    </a:lnTo>
                    <a:lnTo>
                      <a:pt x="58" y="426"/>
                    </a:lnTo>
                    <a:lnTo>
                      <a:pt x="58" y="426"/>
                    </a:lnTo>
                    <a:lnTo>
                      <a:pt x="60" y="428"/>
                    </a:lnTo>
                    <a:lnTo>
                      <a:pt x="60" y="426"/>
                    </a:lnTo>
                    <a:lnTo>
                      <a:pt x="62" y="424"/>
                    </a:lnTo>
                    <a:lnTo>
                      <a:pt x="64" y="424"/>
                    </a:lnTo>
                    <a:lnTo>
                      <a:pt x="64" y="424"/>
                    </a:lnTo>
                    <a:lnTo>
                      <a:pt x="62" y="426"/>
                    </a:lnTo>
                    <a:lnTo>
                      <a:pt x="64" y="426"/>
                    </a:lnTo>
                    <a:lnTo>
                      <a:pt x="66" y="424"/>
                    </a:lnTo>
                    <a:lnTo>
                      <a:pt x="68" y="424"/>
                    </a:lnTo>
                    <a:lnTo>
                      <a:pt x="68" y="424"/>
                    </a:lnTo>
                    <a:lnTo>
                      <a:pt x="68" y="420"/>
                    </a:lnTo>
                    <a:lnTo>
                      <a:pt x="68" y="418"/>
                    </a:lnTo>
                    <a:lnTo>
                      <a:pt x="66" y="416"/>
                    </a:lnTo>
                    <a:lnTo>
                      <a:pt x="66" y="416"/>
                    </a:lnTo>
                    <a:lnTo>
                      <a:pt x="62" y="416"/>
                    </a:lnTo>
                    <a:lnTo>
                      <a:pt x="60" y="416"/>
                    </a:lnTo>
                    <a:lnTo>
                      <a:pt x="60" y="414"/>
                    </a:lnTo>
                    <a:lnTo>
                      <a:pt x="64" y="414"/>
                    </a:lnTo>
                    <a:lnTo>
                      <a:pt x="64" y="414"/>
                    </a:lnTo>
                    <a:lnTo>
                      <a:pt x="66" y="414"/>
                    </a:lnTo>
                    <a:lnTo>
                      <a:pt x="64" y="412"/>
                    </a:lnTo>
                    <a:lnTo>
                      <a:pt x="64" y="410"/>
                    </a:lnTo>
                    <a:lnTo>
                      <a:pt x="64" y="410"/>
                    </a:lnTo>
                    <a:lnTo>
                      <a:pt x="66" y="408"/>
                    </a:lnTo>
                    <a:lnTo>
                      <a:pt x="68" y="404"/>
                    </a:lnTo>
                    <a:lnTo>
                      <a:pt x="70" y="402"/>
                    </a:lnTo>
                    <a:lnTo>
                      <a:pt x="74" y="398"/>
                    </a:lnTo>
                    <a:lnTo>
                      <a:pt x="76" y="398"/>
                    </a:lnTo>
                    <a:lnTo>
                      <a:pt x="78" y="398"/>
                    </a:lnTo>
                    <a:lnTo>
                      <a:pt x="80" y="396"/>
                    </a:lnTo>
                    <a:lnTo>
                      <a:pt x="80" y="396"/>
                    </a:lnTo>
                    <a:lnTo>
                      <a:pt x="80" y="394"/>
                    </a:lnTo>
                    <a:lnTo>
                      <a:pt x="82" y="392"/>
                    </a:lnTo>
                    <a:lnTo>
                      <a:pt x="82" y="392"/>
                    </a:lnTo>
                    <a:lnTo>
                      <a:pt x="84" y="392"/>
                    </a:lnTo>
                    <a:lnTo>
                      <a:pt x="84" y="394"/>
                    </a:lnTo>
                    <a:lnTo>
                      <a:pt x="82" y="394"/>
                    </a:lnTo>
                    <a:lnTo>
                      <a:pt x="82" y="396"/>
                    </a:lnTo>
                    <a:lnTo>
                      <a:pt x="82" y="396"/>
                    </a:lnTo>
                    <a:lnTo>
                      <a:pt x="84" y="394"/>
                    </a:lnTo>
                    <a:lnTo>
                      <a:pt x="86" y="394"/>
                    </a:lnTo>
                    <a:lnTo>
                      <a:pt x="86" y="396"/>
                    </a:lnTo>
                    <a:lnTo>
                      <a:pt x="82" y="402"/>
                    </a:lnTo>
                    <a:lnTo>
                      <a:pt x="80" y="404"/>
                    </a:lnTo>
                    <a:lnTo>
                      <a:pt x="82" y="404"/>
                    </a:lnTo>
                    <a:lnTo>
                      <a:pt x="84" y="404"/>
                    </a:lnTo>
                    <a:lnTo>
                      <a:pt x="84" y="402"/>
                    </a:lnTo>
                    <a:lnTo>
                      <a:pt x="84" y="400"/>
                    </a:lnTo>
                    <a:lnTo>
                      <a:pt x="84" y="398"/>
                    </a:lnTo>
                    <a:lnTo>
                      <a:pt x="86" y="396"/>
                    </a:lnTo>
                    <a:lnTo>
                      <a:pt x="88" y="394"/>
                    </a:lnTo>
                    <a:lnTo>
                      <a:pt x="88" y="394"/>
                    </a:lnTo>
                    <a:lnTo>
                      <a:pt x="88" y="396"/>
                    </a:lnTo>
                    <a:lnTo>
                      <a:pt x="84" y="406"/>
                    </a:lnTo>
                    <a:lnTo>
                      <a:pt x="84" y="406"/>
                    </a:lnTo>
                    <a:lnTo>
                      <a:pt x="84" y="406"/>
                    </a:lnTo>
                    <a:lnTo>
                      <a:pt x="84" y="406"/>
                    </a:lnTo>
                    <a:lnTo>
                      <a:pt x="84" y="404"/>
                    </a:lnTo>
                    <a:lnTo>
                      <a:pt x="86" y="404"/>
                    </a:lnTo>
                    <a:lnTo>
                      <a:pt x="86" y="402"/>
                    </a:lnTo>
                    <a:lnTo>
                      <a:pt x="90" y="398"/>
                    </a:lnTo>
                    <a:lnTo>
                      <a:pt x="90" y="400"/>
                    </a:lnTo>
                    <a:lnTo>
                      <a:pt x="90" y="400"/>
                    </a:lnTo>
                    <a:lnTo>
                      <a:pt x="92" y="398"/>
                    </a:lnTo>
                    <a:lnTo>
                      <a:pt x="92" y="398"/>
                    </a:lnTo>
                    <a:lnTo>
                      <a:pt x="92" y="396"/>
                    </a:lnTo>
                    <a:lnTo>
                      <a:pt x="92" y="394"/>
                    </a:lnTo>
                    <a:lnTo>
                      <a:pt x="92" y="394"/>
                    </a:lnTo>
                    <a:lnTo>
                      <a:pt x="90" y="392"/>
                    </a:lnTo>
                    <a:lnTo>
                      <a:pt x="90" y="392"/>
                    </a:lnTo>
                    <a:lnTo>
                      <a:pt x="92" y="392"/>
                    </a:lnTo>
                    <a:lnTo>
                      <a:pt x="92" y="392"/>
                    </a:lnTo>
                    <a:lnTo>
                      <a:pt x="92" y="392"/>
                    </a:lnTo>
                    <a:lnTo>
                      <a:pt x="94" y="392"/>
                    </a:lnTo>
                    <a:lnTo>
                      <a:pt x="94" y="392"/>
                    </a:lnTo>
                    <a:lnTo>
                      <a:pt x="94" y="392"/>
                    </a:lnTo>
                    <a:lnTo>
                      <a:pt x="94" y="394"/>
                    </a:lnTo>
                    <a:lnTo>
                      <a:pt x="94" y="394"/>
                    </a:lnTo>
                    <a:lnTo>
                      <a:pt x="94" y="396"/>
                    </a:lnTo>
                    <a:lnTo>
                      <a:pt x="94" y="396"/>
                    </a:lnTo>
                    <a:lnTo>
                      <a:pt x="94" y="398"/>
                    </a:lnTo>
                    <a:lnTo>
                      <a:pt x="94" y="398"/>
                    </a:lnTo>
                    <a:lnTo>
                      <a:pt x="94" y="400"/>
                    </a:lnTo>
                    <a:lnTo>
                      <a:pt x="94" y="402"/>
                    </a:lnTo>
                    <a:lnTo>
                      <a:pt x="94" y="404"/>
                    </a:lnTo>
                    <a:lnTo>
                      <a:pt x="94" y="404"/>
                    </a:lnTo>
                    <a:lnTo>
                      <a:pt x="94" y="404"/>
                    </a:lnTo>
                    <a:lnTo>
                      <a:pt x="96" y="408"/>
                    </a:lnTo>
                    <a:lnTo>
                      <a:pt x="96" y="410"/>
                    </a:lnTo>
                    <a:lnTo>
                      <a:pt x="96" y="408"/>
                    </a:lnTo>
                    <a:lnTo>
                      <a:pt x="98" y="406"/>
                    </a:lnTo>
                    <a:lnTo>
                      <a:pt x="98" y="406"/>
                    </a:lnTo>
                    <a:lnTo>
                      <a:pt x="98" y="406"/>
                    </a:lnTo>
                    <a:lnTo>
                      <a:pt x="100" y="402"/>
                    </a:lnTo>
                    <a:lnTo>
                      <a:pt x="100" y="402"/>
                    </a:lnTo>
                    <a:lnTo>
                      <a:pt x="98" y="400"/>
                    </a:lnTo>
                    <a:lnTo>
                      <a:pt x="98" y="396"/>
                    </a:lnTo>
                    <a:lnTo>
                      <a:pt x="98" y="392"/>
                    </a:lnTo>
                    <a:lnTo>
                      <a:pt x="96" y="384"/>
                    </a:lnTo>
                    <a:lnTo>
                      <a:pt x="96" y="380"/>
                    </a:lnTo>
                    <a:lnTo>
                      <a:pt x="94" y="382"/>
                    </a:lnTo>
                    <a:lnTo>
                      <a:pt x="94" y="382"/>
                    </a:lnTo>
                    <a:lnTo>
                      <a:pt x="92" y="382"/>
                    </a:lnTo>
                    <a:lnTo>
                      <a:pt x="92" y="382"/>
                    </a:lnTo>
                    <a:lnTo>
                      <a:pt x="92" y="382"/>
                    </a:lnTo>
                    <a:lnTo>
                      <a:pt x="92" y="380"/>
                    </a:lnTo>
                    <a:lnTo>
                      <a:pt x="92" y="380"/>
                    </a:lnTo>
                    <a:lnTo>
                      <a:pt x="96" y="374"/>
                    </a:lnTo>
                    <a:lnTo>
                      <a:pt x="98" y="374"/>
                    </a:lnTo>
                    <a:lnTo>
                      <a:pt x="98" y="372"/>
                    </a:lnTo>
                    <a:lnTo>
                      <a:pt x="100" y="372"/>
                    </a:lnTo>
                    <a:lnTo>
                      <a:pt x="100" y="370"/>
                    </a:lnTo>
                    <a:lnTo>
                      <a:pt x="100" y="372"/>
                    </a:lnTo>
                    <a:lnTo>
                      <a:pt x="100" y="372"/>
                    </a:lnTo>
                    <a:lnTo>
                      <a:pt x="98" y="374"/>
                    </a:lnTo>
                    <a:lnTo>
                      <a:pt x="98" y="376"/>
                    </a:lnTo>
                    <a:lnTo>
                      <a:pt x="98" y="380"/>
                    </a:lnTo>
                    <a:lnTo>
                      <a:pt x="98" y="382"/>
                    </a:lnTo>
                    <a:lnTo>
                      <a:pt x="98" y="384"/>
                    </a:lnTo>
                    <a:lnTo>
                      <a:pt x="98" y="384"/>
                    </a:lnTo>
                    <a:lnTo>
                      <a:pt x="98" y="388"/>
                    </a:lnTo>
                    <a:lnTo>
                      <a:pt x="98" y="390"/>
                    </a:lnTo>
                    <a:lnTo>
                      <a:pt x="100" y="390"/>
                    </a:lnTo>
                    <a:lnTo>
                      <a:pt x="100" y="392"/>
                    </a:lnTo>
                    <a:lnTo>
                      <a:pt x="100" y="398"/>
                    </a:lnTo>
                    <a:lnTo>
                      <a:pt x="100" y="398"/>
                    </a:lnTo>
                    <a:lnTo>
                      <a:pt x="102" y="398"/>
                    </a:lnTo>
                    <a:lnTo>
                      <a:pt x="102" y="398"/>
                    </a:lnTo>
                    <a:lnTo>
                      <a:pt x="100" y="398"/>
                    </a:lnTo>
                    <a:lnTo>
                      <a:pt x="100" y="400"/>
                    </a:lnTo>
                    <a:lnTo>
                      <a:pt x="100" y="400"/>
                    </a:lnTo>
                    <a:lnTo>
                      <a:pt x="102" y="404"/>
                    </a:lnTo>
                    <a:lnTo>
                      <a:pt x="102" y="404"/>
                    </a:lnTo>
                    <a:lnTo>
                      <a:pt x="104" y="402"/>
                    </a:lnTo>
                    <a:lnTo>
                      <a:pt x="106" y="396"/>
                    </a:lnTo>
                    <a:lnTo>
                      <a:pt x="106" y="394"/>
                    </a:lnTo>
                    <a:lnTo>
                      <a:pt x="104" y="394"/>
                    </a:lnTo>
                    <a:lnTo>
                      <a:pt x="104" y="394"/>
                    </a:lnTo>
                    <a:lnTo>
                      <a:pt x="102" y="396"/>
                    </a:lnTo>
                    <a:lnTo>
                      <a:pt x="102" y="398"/>
                    </a:lnTo>
                    <a:lnTo>
                      <a:pt x="104" y="394"/>
                    </a:lnTo>
                    <a:lnTo>
                      <a:pt x="104" y="392"/>
                    </a:lnTo>
                    <a:lnTo>
                      <a:pt x="104" y="392"/>
                    </a:lnTo>
                    <a:lnTo>
                      <a:pt x="102" y="390"/>
                    </a:lnTo>
                    <a:lnTo>
                      <a:pt x="102" y="390"/>
                    </a:lnTo>
                    <a:lnTo>
                      <a:pt x="102" y="390"/>
                    </a:lnTo>
                    <a:lnTo>
                      <a:pt x="102" y="388"/>
                    </a:lnTo>
                    <a:lnTo>
                      <a:pt x="108" y="376"/>
                    </a:lnTo>
                    <a:lnTo>
                      <a:pt x="110" y="376"/>
                    </a:lnTo>
                    <a:lnTo>
                      <a:pt x="112" y="374"/>
                    </a:lnTo>
                    <a:lnTo>
                      <a:pt x="112" y="374"/>
                    </a:lnTo>
                    <a:lnTo>
                      <a:pt x="112" y="376"/>
                    </a:lnTo>
                    <a:lnTo>
                      <a:pt x="110" y="378"/>
                    </a:lnTo>
                    <a:lnTo>
                      <a:pt x="110" y="380"/>
                    </a:lnTo>
                    <a:lnTo>
                      <a:pt x="108" y="382"/>
                    </a:lnTo>
                    <a:lnTo>
                      <a:pt x="110" y="384"/>
                    </a:lnTo>
                    <a:lnTo>
                      <a:pt x="110" y="384"/>
                    </a:lnTo>
                    <a:lnTo>
                      <a:pt x="112" y="386"/>
                    </a:lnTo>
                    <a:lnTo>
                      <a:pt x="112" y="386"/>
                    </a:lnTo>
                    <a:lnTo>
                      <a:pt x="112" y="386"/>
                    </a:lnTo>
                    <a:lnTo>
                      <a:pt x="110" y="386"/>
                    </a:lnTo>
                    <a:lnTo>
                      <a:pt x="110" y="386"/>
                    </a:lnTo>
                    <a:lnTo>
                      <a:pt x="110" y="386"/>
                    </a:lnTo>
                    <a:lnTo>
                      <a:pt x="110" y="388"/>
                    </a:lnTo>
                    <a:lnTo>
                      <a:pt x="110" y="388"/>
                    </a:lnTo>
                    <a:lnTo>
                      <a:pt x="108" y="390"/>
                    </a:lnTo>
                    <a:lnTo>
                      <a:pt x="108" y="392"/>
                    </a:lnTo>
                    <a:lnTo>
                      <a:pt x="108" y="392"/>
                    </a:lnTo>
                    <a:lnTo>
                      <a:pt x="110" y="394"/>
                    </a:lnTo>
                    <a:lnTo>
                      <a:pt x="112" y="394"/>
                    </a:lnTo>
                    <a:lnTo>
                      <a:pt x="112" y="394"/>
                    </a:lnTo>
                    <a:lnTo>
                      <a:pt x="114" y="394"/>
                    </a:lnTo>
                    <a:lnTo>
                      <a:pt x="114" y="396"/>
                    </a:lnTo>
                    <a:lnTo>
                      <a:pt x="114" y="398"/>
                    </a:lnTo>
                    <a:lnTo>
                      <a:pt x="114" y="396"/>
                    </a:lnTo>
                    <a:lnTo>
                      <a:pt x="116" y="394"/>
                    </a:lnTo>
                    <a:lnTo>
                      <a:pt x="116" y="392"/>
                    </a:lnTo>
                    <a:lnTo>
                      <a:pt x="114" y="392"/>
                    </a:lnTo>
                    <a:lnTo>
                      <a:pt x="114" y="390"/>
                    </a:lnTo>
                    <a:lnTo>
                      <a:pt x="114" y="390"/>
                    </a:lnTo>
                    <a:lnTo>
                      <a:pt x="114" y="388"/>
                    </a:lnTo>
                    <a:lnTo>
                      <a:pt x="114" y="386"/>
                    </a:lnTo>
                    <a:lnTo>
                      <a:pt x="114" y="386"/>
                    </a:lnTo>
                    <a:lnTo>
                      <a:pt x="114" y="384"/>
                    </a:lnTo>
                    <a:lnTo>
                      <a:pt x="114" y="384"/>
                    </a:lnTo>
                    <a:lnTo>
                      <a:pt x="114" y="382"/>
                    </a:lnTo>
                    <a:lnTo>
                      <a:pt x="114" y="382"/>
                    </a:lnTo>
                    <a:lnTo>
                      <a:pt x="116" y="380"/>
                    </a:lnTo>
                    <a:lnTo>
                      <a:pt x="118" y="376"/>
                    </a:lnTo>
                    <a:lnTo>
                      <a:pt x="118" y="376"/>
                    </a:lnTo>
                    <a:lnTo>
                      <a:pt x="118" y="378"/>
                    </a:lnTo>
                    <a:lnTo>
                      <a:pt x="116" y="382"/>
                    </a:lnTo>
                    <a:lnTo>
                      <a:pt x="116" y="384"/>
                    </a:lnTo>
                    <a:lnTo>
                      <a:pt x="116" y="384"/>
                    </a:lnTo>
                    <a:lnTo>
                      <a:pt x="116" y="386"/>
                    </a:lnTo>
                    <a:lnTo>
                      <a:pt x="116" y="386"/>
                    </a:lnTo>
                    <a:lnTo>
                      <a:pt x="116" y="386"/>
                    </a:lnTo>
                    <a:lnTo>
                      <a:pt x="116" y="388"/>
                    </a:lnTo>
                    <a:lnTo>
                      <a:pt x="116" y="388"/>
                    </a:lnTo>
                    <a:lnTo>
                      <a:pt x="116" y="390"/>
                    </a:lnTo>
                    <a:lnTo>
                      <a:pt x="116" y="390"/>
                    </a:lnTo>
                    <a:lnTo>
                      <a:pt x="116" y="392"/>
                    </a:lnTo>
                    <a:lnTo>
                      <a:pt x="116" y="392"/>
                    </a:lnTo>
                    <a:lnTo>
                      <a:pt x="116" y="394"/>
                    </a:lnTo>
                    <a:lnTo>
                      <a:pt x="118" y="396"/>
                    </a:lnTo>
                    <a:lnTo>
                      <a:pt x="118" y="392"/>
                    </a:lnTo>
                    <a:lnTo>
                      <a:pt x="118" y="390"/>
                    </a:lnTo>
                    <a:lnTo>
                      <a:pt x="118" y="388"/>
                    </a:lnTo>
                    <a:lnTo>
                      <a:pt x="118" y="388"/>
                    </a:lnTo>
                    <a:lnTo>
                      <a:pt x="118" y="390"/>
                    </a:lnTo>
                    <a:lnTo>
                      <a:pt x="120" y="392"/>
                    </a:lnTo>
                    <a:lnTo>
                      <a:pt x="120" y="392"/>
                    </a:lnTo>
                    <a:lnTo>
                      <a:pt x="120" y="396"/>
                    </a:lnTo>
                    <a:lnTo>
                      <a:pt x="122" y="394"/>
                    </a:lnTo>
                    <a:lnTo>
                      <a:pt x="122" y="390"/>
                    </a:lnTo>
                    <a:lnTo>
                      <a:pt x="126" y="380"/>
                    </a:lnTo>
                    <a:lnTo>
                      <a:pt x="126" y="380"/>
                    </a:lnTo>
                    <a:lnTo>
                      <a:pt x="126" y="378"/>
                    </a:lnTo>
                    <a:lnTo>
                      <a:pt x="126" y="378"/>
                    </a:lnTo>
                    <a:lnTo>
                      <a:pt x="128" y="378"/>
                    </a:lnTo>
                    <a:lnTo>
                      <a:pt x="130" y="378"/>
                    </a:lnTo>
                    <a:lnTo>
                      <a:pt x="128" y="374"/>
                    </a:lnTo>
                    <a:lnTo>
                      <a:pt x="130" y="374"/>
                    </a:lnTo>
                    <a:lnTo>
                      <a:pt x="130" y="374"/>
                    </a:lnTo>
                    <a:lnTo>
                      <a:pt x="130" y="372"/>
                    </a:lnTo>
                    <a:lnTo>
                      <a:pt x="132" y="372"/>
                    </a:lnTo>
                    <a:lnTo>
                      <a:pt x="132" y="372"/>
                    </a:lnTo>
                    <a:lnTo>
                      <a:pt x="132" y="372"/>
                    </a:lnTo>
                    <a:lnTo>
                      <a:pt x="132" y="374"/>
                    </a:lnTo>
                    <a:lnTo>
                      <a:pt x="130" y="376"/>
                    </a:lnTo>
                    <a:lnTo>
                      <a:pt x="130" y="376"/>
                    </a:lnTo>
                    <a:lnTo>
                      <a:pt x="132" y="376"/>
                    </a:lnTo>
                    <a:lnTo>
                      <a:pt x="132" y="376"/>
                    </a:lnTo>
                    <a:lnTo>
                      <a:pt x="132" y="378"/>
                    </a:lnTo>
                    <a:lnTo>
                      <a:pt x="130" y="380"/>
                    </a:lnTo>
                    <a:lnTo>
                      <a:pt x="132" y="380"/>
                    </a:lnTo>
                    <a:lnTo>
                      <a:pt x="134" y="380"/>
                    </a:lnTo>
                    <a:lnTo>
                      <a:pt x="136" y="378"/>
                    </a:lnTo>
                    <a:lnTo>
                      <a:pt x="136" y="380"/>
                    </a:lnTo>
                    <a:lnTo>
                      <a:pt x="136" y="382"/>
                    </a:lnTo>
                    <a:lnTo>
                      <a:pt x="136" y="384"/>
                    </a:lnTo>
                    <a:lnTo>
                      <a:pt x="136" y="382"/>
                    </a:lnTo>
                    <a:lnTo>
                      <a:pt x="140" y="376"/>
                    </a:lnTo>
                    <a:lnTo>
                      <a:pt x="142" y="376"/>
                    </a:lnTo>
                    <a:lnTo>
                      <a:pt x="142" y="378"/>
                    </a:lnTo>
                    <a:lnTo>
                      <a:pt x="140" y="382"/>
                    </a:lnTo>
                    <a:lnTo>
                      <a:pt x="138" y="384"/>
                    </a:lnTo>
                    <a:lnTo>
                      <a:pt x="140" y="386"/>
                    </a:lnTo>
                    <a:lnTo>
                      <a:pt x="140" y="384"/>
                    </a:lnTo>
                    <a:lnTo>
                      <a:pt x="142" y="384"/>
                    </a:lnTo>
                    <a:lnTo>
                      <a:pt x="144" y="382"/>
                    </a:lnTo>
                    <a:lnTo>
                      <a:pt x="144" y="382"/>
                    </a:lnTo>
                    <a:lnTo>
                      <a:pt x="144" y="380"/>
                    </a:lnTo>
                    <a:lnTo>
                      <a:pt x="144" y="380"/>
                    </a:lnTo>
                    <a:lnTo>
                      <a:pt x="144" y="378"/>
                    </a:lnTo>
                    <a:lnTo>
                      <a:pt x="146" y="378"/>
                    </a:lnTo>
                    <a:lnTo>
                      <a:pt x="146" y="378"/>
                    </a:lnTo>
                    <a:lnTo>
                      <a:pt x="146" y="378"/>
                    </a:lnTo>
                    <a:lnTo>
                      <a:pt x="146" y="376"/>
                    </a:lnTo>
                    <a:lnTo>
                      <a:pt x="148" y="378"/>
                    </a:lnTo>
                    <a:lnTo>
                      <a:pt x="150" y="376"/>
                    </a:lnTo>
                    <a:lnTo>
                      <a:pt x="150" y="374"/>
                    </a:lnTo>
                    <a:lnTo>
                      <a:pt x="150" y="374"/>
                    </a:lnTo>
                    <a:lnTo>
                      <a:pt x="152" y="372"/>
                    </a:lnTo>
                    <a:lnTo>
                      <a:pt x="154" y="372"/>
                    </a:lnTo>
                    <a:lnTo>
                      <a:pt x="154" y="370"/>
                    </a:lnTo>
                    <a:lnTo>
                      <a:pt x="156" y="368"/>
                    </a:lnTo>
                    <a:lnTo>
                      <a:pt x="152" y="368"/>
                    </a:lnTo>
                    <a:lnTo>
                      <a:pt x="152" y="368"/>
                    </a:lnTo>
                    <a:lnTo>
                      <a:pt x="152" y="366"/>
                    </a:lnTo>
                    <a:lnTo>
                      <a:pt x="152" y="364"/>
                    </a:lnTo>
                    <a:lnTo>
                      <a:pt x="152" y="364"/>
                    </a:lnTo>
                    <a:lnTo>
                      <a:pt x="154" y="362"/>
                    </a:lnTo>
                    <a:lnTo>
                      <a:pt x="154" y="360"/>
                    </a:lnTo>
                    <a:lnTo>
                      <a:pt x="156" y="358"/>
                    </a:lnTo>
                    <a:lnTo>
                      <a:pt x="156" y="352"/>
                    </a:lnTo>
                    <a:lnTo>
                      <a:pt x="158" y="350"/>
                    </a:lnTo>
                    <a:lnTo>
                      <a:pt x="160" y="346"/>
                    </a:lnTo>
                    <a:lnTo>
                      <a:pt x="160" y="346"/>
                    </a:lnTo>
                    <a:lnTo>
                      <a:pt x="162" y="344"/>
                    </a:lnTo>
                    <a:lnTo>
                      <a:pt x="164" y="344"/>
                    </a:lnTo>
                    <a:lnTo>
                      <a:pt x="164" y="342"/>
                    </a:lnTo>
                    <a:lnTo>
                      <a:pt x="164" y="340"/>
                    </a:lnTo>
                    <a:lnTo>
                      <a:pt x="162" y="336"/>
                    </a:lnTo>
                    <a:lnTo>
                      <a:pt x="162" y="336"/>
                    </a:lnTo>
                    <a:lnTo>
                      <a:pt x="162" y="334"/>
                    </a:lnTo>
                    <a:lnTo>
                      <a:pt x="160" y="334"/>
                    </a:lnTo>
                    <a:lnTo>
                      <a:pt x="160" y="332"/>
                    </a:lnTo>
                    <a:lnTo>
                      <a:pt x="162" y="332"/>
                    </a:lnTo>
                    <a:lnTo>
                      <a:pt x="166" y="330"/>
                    </a:lnTo>
                    <a:lnTo>
                      <a:pt x="166" y="330"/>
                    </a:lnTo>
                    <a:lnTo>
                      <a:pt x="168" y="328"/>
                    </a:lnTo>
                    <a:lnTo>
                      <a:pt x="170" y="326"/>
                    </a:lnTo>
                    <a:lnTo>
                      <a:pt x="170" y="328"/>
                    </a:lnTo>
                    <a:lnTo>
                      <a:pt x="170" y="328"/>
                    </a:lnTo>
                    <a:lnTo>
                      <a:pt x="170" y="328"/>
                    </a:lnTo>
                    <a:lnTo>
                      <a:pt x="172" y="328"/>
                    </a:lnTo>
                    <a:lnTo>
                      <a:pt x="174" y="328"/>
                    </a:lnTo>
                    <a:lnTo>
                      <a:pt x="172" y="326"/>
                    </a:lnTo>
                    <a:lnTo>
                      <a:pt x="174" y="320"/>
                    </a:lnTo>
                    <a:lnTo>
                      <a:pt x="174" y="318"/>
                    </a:lnTo>
                    <a:lnTo>
                      <a:pt x="174" y="318"/>
                    </a:lnTo>
                    <a:lnTo>
                      <a:pt x="176" y="318"/>
                    </a:lnTo>
                    <a:lnTo>
                      <a:pt x="178" y="318"/>
                    </a:lnTo>
                    <a:lnTo>
                      <a:pt x="178" y="320"/>
                    </a:lnTo>
                    <a:lnTo>
                      <a:pt x="176" y="326"/>
                    </a:lnTo>
                    <a:lnTo>
                      <a:pt x="176" y="326"/>
                    </a:lnTo>
                    <a:lnTo>
                      <a:pt x="176" y="328"/>
                    </a:lnTo>
                    <a:lnTo>
                      <a:pt x="176" y="328"/>
                    </a:lnTo>
                    <a:lnTo>
                      <a:pt x="176" y="328"/>
                    </a:lnTo>
                    <a:lnTo>
                      <a:pt x="174" y="330"/>
                    </a:lnTo>
                    <a:lnTo>
                      <a:pt x="174" y="330"/>
                    </a:lnTo>
                    <a:lnTo>
                      <a:pt x="174" y="332"/>
                    </a:lnTo>
                    <a:lnTo>
                      <a:pt x="174" y="332"/>
                    </a:lnTo>
                    <a:lnTo>
                      <a:pt x="174" y="334"/>
                    </a:lnTo>
                    <a:lnTo>
                      <a:pt x="174" y="336"/>
                    </a:lnTo>
                    <a:lnTo>
                      <a:pt x="174" y="336"/>
                    </a:lnTo>
                    <a:lnTo>
                      <a:pt x="176" y="334"/>
                    </a:lnTo>
                    <a:lnTo>
                      <a:pt x="178" y="332"/>
                    </a:lnTo>
                    <a:lnTo>
                      <a:pt x="178" y="332"/>
                    </a:lnTo>
                    <a:lnTo>
                      <a:pt x="180" y="330"/>
                    </a:lnTo>
                    <a:lnTo>
                      <a:pt x="180" y="332"/>
                    </a:lnTo>
                    <a:lnTo>
                      <a:pt x="182" y="334"/>
                    </a:lnTo>
                    <a:lnTo>
                      <a:pt x="182" y="334"/>
                    </a:lnTo>
                    <a:lnTo>
                      <a:pt x="180" y="334"/>
                    </a:lnTo>
                    <a:lnTo>
                      <a:pt x="180" y="334"/>
                    </a:lnTo>
                    <a:lnTo>
                      <a:pt x="180" y="334"/>
                    </a:lnTo>
                    <a:lnTo>
                      <a:pt x="178" y="336"/>
                    </a:lnTo>
                    <a:lnTo>
                      <a:pt x="178" y="336"/>
                    </a:lnTo>
                    <a:lnTo>
                      <a:pt x="178" y="338"/>
                    </a:lnTo>
                    <a:lnTo>
                      <a:pt x="178" y="338"/>
                    </a:lnTo>
                    <a:lnTo>
                      <a:pt x="178" y="338"/>
                    </a:lnTo>
                    <a:lnTo>
                      <a:pt x="176" y="338"/>
                    </a:lnTo>
                    <a:lnTo>
                      <a:pt x="176" y="338"/>
                    </a:lnTo>
                    <a:lnTo>
                      <a:pt x="176" y="338"/>
                    </a:lnTo>
                    <a:lnTo>
                      <a:pt x="174" y="338"/>
                    </a:lnTo>
                    <a:lnTo>
                      <a:pt x="174" y="340"/>
                    </a:lnTo>
                    <a:lnTo>
                      <a:pt x="172" y="344"/>
                    </a:lnTo>
                    <a:lnTo>
                      <a:pt x="176" y="344"/>
                    </a:lnTo>
                    <a:lnTo>
                      <a:pt x="178" y="342"/>
                    </a:lnTo>
                    <a:lnTo>
                      <a:pt x="180" y="342"/>
                    </a:lnTo>
                    <a:lnTo>
                      <a:pt x="182" y="346"/>
                    </a:lnTo>
                    <a:lnTo>
                      <a:pt x="184" y="346"/>
                    </a:lnTo>
                    <a:lnTo>
                      <a:pt x="184" y="346"/>
                    </a:lnTo>
                    <a:lnTo>
                      <a:pt x="188" y="346"/>
                    </a:lnTo>
                    <a:lnTo>
                      <a:pt x="194" y="352"/>
                    </a:lnTo>
                    <a:lnTo>
                      <a:pt x="196" y="352"/>
                    </a:lnTo>
                    <a:lnTo>
                      <a:pt x="194" y="350"/>
                    </a:lnTo>
                    <a:lnTo>
                      <a:pt x="194" y="350"/>
                    </a:lnTo>
                    <a:lnTo>
                      <a:pt x="194" y="348"/>
                    </a:lnTo>
                    <a:lnTo>
                      <a:pt x="194" y="350"/>
                    </a:lnTo>
                    <a:lnTo>
                      <a:pt x="196" y="348"/>
                    </a:lnTo>
                    <a:lnTo>
                      <a:pt x="196" y="348"/>
                    </a:lnTo>
                    <a:lnTo>
                      <a:pt x="196" y="346"/>
                    </a:lnTo>
                    <a:lnTo>
                      <a:pt x="194" y="346"/>
                    </a:lnTo>
                    <a:lnTo>
                      <a:pt x="194" y="346"/>
                    </a:lnTo>
                    <a:lnTo>
                      <a:pt x="194" y="344"/>
                    </a:lnTo>
                    <a:lnTo>
                      <a:pt x="192" y="344"/>
                    </a:lnTo>
                    <a:lnTo>
                      <a:pt x="194" y="342"/>
                    </a:lnTo>
                    <a:lnTo>
                      <a:pt x="194" y="340"/>
                    </a:lnTo>
                    <a:lnTo>
                      <a:pt x="194" y="338"/>
                    </a:lnTo>
                    <a:lnTo>
                      <a:pt x="194" y="338"/>
                    </a:lnTo>
                    <a:lnTo>
                      <a:pt x="192" y="334"/>
                    </a:lnTo>
                    <a:lnTo>
                      <a:pt x="192" y="334"/>
                    </a:lnTo>
                    <a:lnTo>
                      <a:pt x="194" y="334"/>
                    </a:lnTo>
                    <a:lnTo>
                      <a:pt x="196" y="334"/>
                    </a:lnTo>
                    <a:lnTo>
                      <a:pt x="198" y="334"/>
                    </a:lnTo>
                    <a:lnTo>
                      <a:pt x="198" y="332"/>
                    </a:lnTo>
                    <a:lnTo>
                      <a:pt x="198" y="332"/>
                    </a:lnTo>
                    <a:lnTo>
                      <a:pt x="200" y="334"/>
                    </a:lnTo>
                    <a:lnTo>
                      <a:pt x="200" y="336"/>
                    </a:lnTo>
                    <a:lnTo>
                      <a:pt x="200" y="336"/>
                    </a:lnTo>
                    <a:lnTo>
                      <a:pt x="200" y="336"/>
                    </a:lnTo>
                    <a:lnTo>
                      <a:pt x="200" y="334"/>
                    </a:lnTo>
                    <a:lnTo>
                      <a:pt x="202" y="334"/>
                    </a:lnTo>
                    <a:lnTo>
                      <a:pt x="202" y="332"/>
                    </a:lnTo>
                    <a:lnTo>
                      <a:pt x="200" y="332"/>
                    </a:lnTo>
                    <a:lnTo>
                      <a:pt x="200" y="332"/>
                    </a:lnTo>
                    <a:lnTo>
                      <a:pt x="200" y="330"/>
                    </a:lnTo>
                    <a:lnTo>
                      <a:pt x="200" y="330"/>
                    </a:lnTo>
                    <a:lnTo>
                      <a:pt x="200" y="328"/>
                    </a:lnTo>
                    <a:lnTo>
                      <a:pt x="200" y="324"/>
                    </a:lnTo>
                    <a:lnTo>
                      <a:pt x="202" y="324"/>
                    </a:lnTo>
                    <a:lnTo>
                      <a:pt x="202" y="326"/>
                    </a:lnTo>
                    <a:lnTo>
                      <a:pt x="204" y="328"/>
                    </a:lnTo>
                    <a:lnTo>
                      <a:pt x="202" y="332"/>
                    </a:lnTo>
                    <a:lnTo>
                      <a:pt x="204" y="334"/>
                    </a:lnTo>
                    <a:lnTo>
                      <a:pt x="204" y="334"/>
                    </a:lnTo>
                    <a:lnTo>
                      <a:pt x="206" y="334"/>
                    </a:lnTo>
                    <a:lnTo>
                      <a:pt x="206" y="332"/>
                    </a:lnTo>
                    <a:lnTo>
                      <a:pt x="208" y="330"/>
                    </a:lnTo>
                    <a:lnTo>
                      <a:pt x="208" y="328"/>
                    </a:lnTo>
                    <a:lnTo>
                      <a:pt x="210" y="328"/>
                    </a:lnTo>
                    <a:lnTo>
                      <a:pt x="212" y="330"/>
                    </a:lnTo>
                    <a:lnTo>
                      <a:pt x="214" y="330"/>
                    </a:lnTo>
                    <a:lnTo>
                      <a:pt x="214" y="328"/>
                    </a:lnTo>
                    <a:lnTo>
                      <a:pt x="214" y="328"/>
                    </a:lnTo>
                    <a:lnTo>
                      <a:pt x="214" y="328"/>
                    </a:lnTo>
                    <a:lnTo>
                      <a:pt x="214" y="328"/>
                    </a:lnTo>
                    <a:lnTo>
                      <a:pt x="216" y="326"/>
                    </a:lnTo>
                    <a:lnTo>
                      <a:pt x="214" y="324"/>
                    </a:lnTo>
                    <a:lnTo>
                      <a:pt x="212" y="324"/>
                    </a:lnTo>
                    <a:lnTo>
                      <a:pt x="212" y="320"/>
                    </a:lnTo>
                    <a:lnTo>
                      <a:pt x="214" y="322"/>
                    </a:lnTo>
                    <a:lnTo>
                      <a:pt x="214" y="322"/>
                    </a:lnTo>
                    <a:lnTo>
                      <a:pt x="216" y="322"/>
                    </a:lnTo>
                    <a:lnTo>
                      <a:pt x="216" y="324"/>
                    </a:lnTo>
                    <a:lnTo>
                      <a:pt x="216" y="324"/>
                    </a:lnTo>
                    <a:lnTo>
                      <a:pt x="218" y="328"/>
                    </a:lnTo>
                    <a:lnTo>
                      <a:pt x="218" y="326"/>
                    </a:lnTo>
                    <a:lnTo>
                      <a:pt x="220" y="324"/>
                    </a:lnTo>
                    <a:lnTo>
                      <a:pt x="220" y="322"/>
                    </a:lnTo>
                    <a:lnTo>
                      <a:pt x="220" y="322"/>
                    </a:lnTo>
                    <a:lnTo>
                      <a:pt x="222" y="324"/>
                    </a:lnTo>
                    <a:lnTo>
                      <a:pt x="222" y="328"/>
                    </a:lnTo>
                    <a:lnTo>
                      <a:pt x="222" y="328"/>
                    </a:lnTo>
                    <a:lnTo>
                      <a:pt x="222" y="328"/>
                    </a:lnTo>
                    <a:lnTo>
                      <a:pt x="224" y="328"/>
                    </a:lnTo>
                    <a:lnTo>
                      <a:pt x="224" y="328"/>
                    </a:lnTo>
                    <a:lnTo>
                      <a:pt x="224" y="328"/>
                    </a:lnTo>
                    <a:lnTo>
                      <a:pt x="224" y="326"/>
                    </a:lnTo>
                    <a:lnTo>
                      <a:pt x="224" y="326"/>
                    </a:lnTo>
                    <a:lnTo>
                      <a:pt x="224" y="324"/>
                    </a:lnTo>
                    <a:lnTo>
                      <a:pt x="224" y="324"/>
                    </a:lnTo>
                    <a:lnTo>
                      <a:pt x="224" y="324"/>
                    </a:lnTo>
                    <a:lnTo>
                      <a:pt x="224" y="324"/>
                    </a:lnTo>
                    <a:lnTo>
                      <a:pt x="224" y="326"/>
                    </a:lnTo>
                    <a:lnTo>
                      <a:pt x="224" y="326"/>
                    </a:lnTo>
                    <a:lnTo>
                      <a:pt x="228" y="326"/>
                    </a:lnTo>
                    <a:lnTo>
                      <a:pt x="228" y="328"/>
                    </a:lnTo>
                    <a:lnTo>
                      <a:pt x="228" y="330"/>
                    </a:lnTo>
                    <a:lnTo>
                      <a:pt x="228" y="334"/>
                    </a:lnTo>
                    <a:lnTo>
                      <a:pt x="228" y="336"/>
                    </a:lnTo>
                    <a:lnTo>
                      <a:pt x="230" y="338"/>
                    </a:lnTo>
                    <a:lnTo>
                      <a:pt x="230" y="338"/>
                    </a:lnTo>
                    <a:lnTo>
                      <a:pt x="230" y="338"/>
                    </a:lnTo>
                    <a:lnTo>
                      <a:pt x="230" y="338"/>
                    </a:lnTo>
                    <a:lnTo>
                      <a:pt x="230" y="340"/>
                    </a:lnTo>
                    <a:lnTo>
                      <a:pt x="230" y="342"/>
                    </a:lnTo>
                    <a:lnTo>
                      <a:pt x="230" y="342"/>
                    </a:lnTo>
                    <a:lnTo>
                      <a:pt x="232" y="342"/>
                    </a:lnTo>
                    <a:lnTo>
                      <a:pt x="234" y="338"/>
                    </a:lnTo>
                    <a:lnTo>
                      <a:pt x="234" y="336"/>
                    </a:lnTo>
                    <a:lnTo>
                      <a:pt x="234" y="336"/>
                    </a:lnTo>
                    <a:lnTo>
                      <a:pt x="234" y="336"/>
                    </a:lnTo>
                    <a:lnTo>
                      <a:pt x="236" y="336"/>
                    </a:lnTo>
                    <a:lnTo>
                      <a:pt x="236" y="336"/>
                    </a:lnTo>
                    <a:lnTo>
                      <a:pt x="236" y="336"/>
                    </a:lnTo>
                    <a:lnTo>
                      <a:pt x="236" y="336"/>
                    </a:lnTo>
                    <a:lnTo>
                      <a:pt x="236" y="336"/>
                    </a:lnTo>
                    <a:lnTo>
                      <a:pt x="238" y="336"/>
                    </a:lnTo>
                    <a:lnTo>
                      <a:pt x="238" y="336"/>
                    </a:lnTo>
                    <a:lnTo>
                      <a:pt x="238" y="334"/>
                    </a:lnTo>
                    <a:lnTo>
                      <a:pt x="238" y="334"/>
                    </a:lnTo>
                    <a:lnTo>
                      <a:pt x="238" y="334"/>
                    </a:lnTo>
                    <a:lnTo>
                      <a:pt x="236" y="330"/>
                    </a:lnTo>
                    <a:lnTo>
                      <a:pt x="236" y="330"/>
                    </a:lnTo>
                    <a:lnTo>
                      <a:pt x="234" y="328"/>
                    </a:lnTo>
                    <a:lnTo>
                      <a:pt x="234" y="328"/>
                    </a:lnTo>
                    <a:lnTo>
                      <a:pt x="234" y="328"/>
                    </a:lnTo>
                    <a:lnTo>
                      <a:pt x="236" y="328"/>
                    </a:lnTo>
                    <a:lnTo>
                      <a:pt x="236" y="328"/>
                    </a:lnTo>
                    <a:lnTo>
                      <a:pt x="236" y="326"/>
                    </a:lnTo>
                    <a:lnTo>
                      <a:pt x="236" y="326"/>
                    </a:lnTo>
                    <a:lnTo>
                      <a:pt x="238" y="324"/>
                    </a:lnTo>
                    <a:lnTo>
                      <a:pt x="238" y="324"/>
                    </a:lnTo>
                    <a:lnTo>
                      <a:pt x="238" y="324"/>
                    </a:lnTo>
                    <a:lnTo>
                      <a:pt x="238" y="332"/>
                    </a:lnTo>
                    <a:lnTo>
                      <a:pt x="238" y="332"/>
                    </a:lnTo>
                    <a:lnTo>
                      <a:pt x="238" y="332"/>
                    </a:lnTo>
                    <a:lnTo>
                      <a:pt x="240" y="332"/>
                    </a:lnTo>
                    <a:lnTo>
                      <a:pt x="240" y="334"/>
                    </a:lnTo>
                    <a:lnTo>
                      <a:pt x="240" y="334"/>
                    </a:lnTo>
                    <a:lnTo>
                      <a:pt x="240" y="330"/>
                    </a:lnTo>
                    <a:lnTo>
                      <a:pt x="242" y="328"/>
                    </a:lnTo>
                    <a:lnTo>
                      <a:pt x="242" y="326"/>
                    </a:lnTo>
                    <a:lnTo>
                      <a:pt x="244" y="326"/>
                    </a:lnTo>
                    <a:lnTo>
                      <a:pt x="242" y="328"/>
                    </a:lnTo>
                    <a:lnTo>
                      <a:pt x="242" y="330"/>
                    </a:lnTo>
                    <a:lnTo>
                      <a:pt x="242" y="334"/>
                    </a:lnTo>
                    <a:lnTo>
                      <a:pt x="244" y="336"/>
                    </a:lnTo>
                    <a:lnTo>
                      <a:pt x="244" y="332"/>
                    </a:lnTo>
                    <a:lnTo>
                      <a:pt x="244" y="328"/>
                    </a:lnTo>
                    <a:lnTo>
                      <a:pt x="244" y="326"/>
                    </a:lnTo>
                    <a:lnTo>
                      <a:pt x="246" y="326"/>
                    </a:lnTo>
                    <a:lnTo>
                      <a:pt x="246" y="326"/>
                    </a:lnTo>
                    <a:lnTo>
                      <a:pt x="248" y="326"/>
                    </a:lnTo>
                    <a:lnTo>
                      <a:pt x="248" y="324"/>
                    </a:lnTo>
                    <a:lnTo>
                      <a:pt x="248" y="324"/>
                    </a:lnTo>
                    <a:lnTo>
                      <a:pt x="246" y="320"/>
                    </a:lnTo>
                    <a:lnTo>
                      <a:pt x="246" y="320"/>
                    </a:lnTo>
                    <a:lnTo>
                      <a:pt x="246" y="320"/>
                    </a:lnTo>
                    <a:lnTo>
                      <a:pt x="246" y="320"/>
                    </a:lnTo>
                    <a:lnTo>
                      <a:pt x="248" y="318"/>
                    </a:lnTo>
                    <a:lnTo>
                      <a:pt x="248" y="316"/>
                    </a:lnTo>
                    <a:lnTo>
                      <a:pt x="248" y="314"/>
                    </a:lnTo>
                    <a:lnTo>
                      <a:pt x="250" y="316"/>
                    </a:lnTo>
                    <a:lnTo>
                      <a:pt x="250" y="316"/>
                    </a:lnTo>
                    <a:lnTo>
                      <a:pt x="252" y="314"/>
                    </a:lnTo>
                    <a:lnTo>
                      <a:pt x="252" y="314"/>
                    </a:lnTo>
                    <a:lnTo>
                      <a:pt x="252" y="314"/>
                    </a:lnTo>
                    <a:lnTo>
                      <a:pt x="252" y="316"/>
                    </a:lnTo>
                    <a:lnTo>
                      <a:pt x="252" y="318"/>
                    </a:lnTo>
                    <a:lnTo>
                      <a:pt x="250" y="320"/>
                    </a:lnTo>
                    <a:lnTo>
                      <a:pt x="252" y="322"/>
                    </a:lnTo>
                    <a:lnTo>
                      <a:pt x="252" y="320"/>
                    </a:lnTo>
                    <a:lnTo>
                      <a:pt x="254" y="314"/>
                    </a:lnTo>
                    <a:lnTo>
                      <a:pt x="256" y="314"/>
                    </a:lnTo>
                    <a:lnTo>
                      <a:pt x="256" y="314"/>
                    </a:lnTo>
                    <a:lnTo>
                      <a:pt x="254" y="320"/>
                    </a:lnTo>
                    <a:lnTo>
                      <a:pt x="254" y="322"/>
                    </a:lnTo>
                    <a:lnTo>
                      <a:pt x="256" y="324"/>
                    </a:lnTo>
                    <a:lnTo>
                      <a:pt x="256" y="324"/>
                    </a:lnTo>
                    <a:lnTo>
                      <a:pt x="258" y="324"/>
                    </a:lnTo>
                    <a:lnTo>
                      <a:pt x="260" y="318"/>
                    </a:lnTo>
                    <a:lnTo>
                      <a:pt x="260" y="318"/>
                    </a:lnTo>
                    <a:lnTo>
                      <a:pt x="262" y="316"/>
                    </a:lnTo>
                    <a:lnTo>
                      <a:pt x="262" y="316"/>
                    </a:lnTo>
                    <a:lnTo>
                      <a:pt x="262" y="318"/>
                    </a:lnTo>
                    <a:lnTo>
                      <a:pt x="264" y="318"/>
                    </a:lnTo>
                    <a:lnTo>
                      <a:pt x="264" y="320"/>
                    </a:lnTo>
                    <a:lnTo>
                      <a:pt x="264" y="322"/>
                    </a:lnTo>
                    <a:lnTo>
                      <a:pt x="266" y="322"/>
                    </a:lnTo>
                    <a:lnTo>
                      <a:pt x="266" y="320"/>
                    </a:lnTo>
                    <a:lnTo>
                      <a:pt x="268" y="320"/>
                    </a:lnTo>
                    <a:lnTo>
                      <a:pt x="268" y="320"/>
                    </a:lnTo>
                    <a:lnTo>
                      <a:pt x="268" y="320"/>
                    </a:lnTo>
                    <a:lnTo>
                      <a:pt x="268" y="318"/>
                    </a:lnTo>
                    <a:lnTo>
                      <a:pt x="268" y="318"/>
                    </a:lnTo>
                    <a:lnTo>
                      <a:pt x="268" y="316"/>
                    </a:lnTo>
                    <a:lnTo>
                      <a:pt x="268" y="316"/>
                    </a:lnTo>
                    <a:lnTo>
                      <a:pt x="268" y="312"/>
                    </a:lnTo>
                    <a:lnTo>
                      <a:pt x="268" y="312"/>
                    </a:lnTo>
                    <a:lnTo>
                      <a:pt x="266" y="312"/>
                    </a:lnTo>
                    <a:lnTo>
                      <a:pt x="270" y="308"/>
                    </a:lnTo>
                    <a:lnTo>
                      <a:pt x="270" y="308"/>
                    </a:lnTo>
                    <a:lnTo>
                      <a:pt x="272" y="310"/>
                    </a:lnTo>
                    <a:lnTo>
                      <a:pt x="272" y="310"/>
                    </a:lnTo>
                    <a:lnTo>
                      <a:pt x="272" y="310"/>
                    </a:lnTo>
                    <a:lnTo>
                      <a:pt x="274" y="310"/>
                    </a:lnTo>
                    <a:lnTo>
                      <a:pt x="274" y="310"/>
                    </a:lnTo>
                    <a:lnTo>
                      <a:pt x="274" y="312"/>
                    </a:lnTo>
                    <a:lnTo>
                      <a:pt x="274" y="312"/>
                    </a:lnTo>
                    <a:lnTo>
                      <a:pt x="276" y="314"/>
                    </a:lnTo>
                    <a:lnTo>
                      <a:pt x="278" y="312"/>
                    </a:lnTo>
                    <a:lnTo>
                      <a:pt x="278" y="312"/>
                    </a:lnTo>
                    <a:lnTo>
                      <a:pt x="278" y="312"/>
                    </a:lnTo>
                    <a:lnTo>
                      <a:pt x="278" y="308"/>
                    </a:lnTo>
                    <a:lnTo>
                      <a:pt x="278" y="306"/>
                    </a:lnTo>
                    <a:lnTo>
                      <a:pt x="278" y="306"/>
                    </a:lnTo>
                    <a:lnTo>
                      <a:pt x="280" y="310"/>
                    </a:lnTo>
                    <a:lnTo>
                      <a:pt x="280" y="312"/>
                    </a:lnTo>
                    <a:lnTo>
                      <a:pt x="280" y="314"/>
                    </a:lnTo>
                    <a:lnTo>
                      <a:pt x="282" y="312"/>
                    </a:lnTo>
                    <a:lnTo>
                      <a:pt x="282" y="312"/>
                    </a:lnTo>
                    <a:lnTo>
                      <a:pt x="282" y="310"/>
                    </a:lnTo>
                    <a:lnTo>
                      <a:pt x="284" y="312"/>
                    </a:lnTo>
                    <a:lnTo>
                      <a:pt x="284" y="310"/>
                    </a:lnTo>
                    <a:lnTo>
                      <a:pt x="284" y="310"/>
                    </a:lnTo>
                    <a:lnTo>
                      <a:pt x="282" y="310"/>
                    </a:lnTo>
                    <a:lnTo>
                      <a:pt x="284" y="308"/>
                    </a:lnTo>
                    <a:lnTo>
                      <a:pt x="284" y="306"/>
                    </a:lnTo>
                    <a:lnTo>
                      <a:pt x="282" y="304"/>
                    </a:lnTo>
                    <a:lnTo>
                      <a:pt x="282" y="302"/>
                    </a:lnTo>
                    <a:lnTo>
                      <a:pt x="282" y="304"/>
                    </a:lnTo>
                    <a:lnTo>
                      <a:pt x="284" y="304"/>
                    </a:lnTo>
                    <a:lnTo>
                      <a:pt x="284" y="304"/>
                    </a:lnTo>
                    <a:lnTo>
                      <a:pt x="286" y="304"/>
                    </a:lnTo>
                    <a:lnTo>
                      <a:pt x="284" y="302"/>
                    </a:lnTo>
                    <a:lnTo>
                      <a:pt x="286" y="302"/>
                    </a:lnTo>
                    <a:lnTo>
                      <a:pt x="288" y="302"/>
                    </a:lnTo>
                    <a:lnTo>
                      <a:pt x="288" y="304"/>
                    </a:lnTo>
                    <a:lnTo>
                      <a:pt x="288" y="306"/>
                    </a:lnTo>
                    <a:lnTo>
                      <a:pt x="288" y="308"/>
                    </a:lnTo>
                    <a:lnTo>
                      <a:pt x="288" y="308"/>
                    </a:lnTo>
                    <a:lnTo>
                      <a:pt x="290" y="310"/>
                    </a:lnTo>
                    <a:lnTo>
                      <a:pt x="290" y="310"/>
                    </a:lnTo>
                    <a:lnTo>
                      <a:pt x="292" y="310"/>
                    </a:lnTo>
                    <a:lnTo>
                      <a:pt x="292" y="308"/>
                    </a:lnTo>
                    <a:lnTo>
                      <a:pt x="292" y="308"/>
                    </a:lnTo>
                    <a:lnTo>
                      <a:pt x="292" y="308"/>
                    </a:lnTo>
                    <a:lnTo>
                      <a:pt x="292" y="308"/>
                    </a:lnTo>
                    <a:lnTo>
                      <a:pt x="292" y="308"/>
                    </a:lnTo>
                    <a:lnTo>
                      <a:pt x="294" y="308"/>
                    </a:lnTo>
                    <a:lnTo>
                      <a:pt x="294" y="308"/>
                    </a:lnTo>
                    <a:lnTo>
                      <a:pt x="296" y="308"/>
                    </a:lnTo>
                    <a:lnTo>
                      <a:pt x="296" y="308"/>
                    </a:lnTo>
                    <a:lnTo>
                      <a:pt x="296" y="308"/>
                    </a:lnTo>
                    <a:lnTo>
                      <a:pt x="298" y="306"/>
                    </a:lnTo>
                    <a:lnTo>
                      <a:pt x="298" y="306"/>
                    </a:lnTo>
                    <a:lnTo>
                      <a:pt x="300" y="306"/>
                    </a:lnTo>
                    <a:lnTo>
                      <a:pt x="304" y="300"/>
                    </a:lnTo>
                    <a:lnTo>
                      <a:pt x="304" y="300"/>
                    </a:lnTo>
                    <a:lnTo>
                      <a:pt x="304" y="298"/>
                    </a:lnTo>
                    <a:lnTo>
                      <a:pt x="306" y="298"/>
                    </a:lnTo>
                    <a:lnTo>
                      <a:pt x="306" y="298"/>
                    </a:lnTo>
                    <a:lnTo>
                      <a:pt x="306" y="296"/>
                    </a:lnTo>
                    <a:lnTo>
                      <a:pt x="306" y="296"/>
                    </a:lnTo>
                    <a:lnTo>
                      <a:pt x="308" y="296"/>
                    </a:lnTo>
                    <a:lnTo>
                      <a:pt x="308" y="296"/>
                    </a:lnTo>
                    <a:lnTo>
                      <a:pt x="310" y="296"/>
                    </a:lnTo>
                    <a:lnTo>
                      <a:pt x="310" y="294"/>
                    </a:lnTo>
                    <a:lnTo>
                      <a:pt x="314" y="290"/>
                    </a:lnTo>
                    <a:lnTo>
                      <a:pt x="314" y="29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19" name="Freeform 518">
                <a:extLst>
                  <a:ext uri="{FF2B5EF4-FFF2-40B4-BE49-F238E27FC236}">
                    <a16:creationId xmlns:a16="http://schemas.microsoft.com/office/drawing/2014/main" id="{186D46E4-D300-7D7C-E64C-C73EB3B0ABAC}"/>
                  </a:ext>
                </a:extLst>
              </p:cNvPr>
              <p:cNvSpPr>
                <a:spLocks/>
              </p:cNvSpPr>
              <p:nvPr/>
            </p:nvSpPr>
            <p:spPr bwMode="auto">
              <a:xfrm>
                <a:off x="5537200" y="990600"/>
                <a:ext cx="1003300" cy="1136650"/>
              </a:xfrm>
              <a:custGeom>
                <a:avLst/>
                <a:gdLst>
                  <a:gd name="T0" fmla="*/ 42 w 632"/>
                  <a:gd name="T1" fmla="*/ 100 h 716"/>
                  <a:gd name="T2" fmla="*/ 14 w 632"/>
                  <a:gd name="T3" fmla="*/ 164 h 716"/>
                  <a:gd name="T4" fmla="*/ 2 w 632"/>
                  <a:gd name="T5" fmla="*/ 198 h 716"/>
                  <a:gd name="T6" fmla="*/ 8 w 632"/>
                  <a:gd name="T7" fmla="*/ 200 h 716"/>
                  <a:gd name="T8" fmla="*/ 14 w 632"/>
                  <a:gd name="T9" fmla="*/ 202 h 716"/>
                  <a:gd name="T10" fmla="*/ 22 w 632"/>
                  <a:gd name="T11" fmla="*/ 220 h 716"/>
                  <a:gd name="T12" fmla="*/ 48 w 632"/>
                  <a:gd name="T13" fmla="*/ 228 h 716"/>
                  <a:gd name="T14" fmla="*/ 90 w 632"/>
                  <a:gd name="T15" fmla="*/ 240 h 716"/>
                  <a:gd name="T16" fmla="*/ 114 w 632"/>
                  <a:gd name="T17" fmla="*/ 252 h 716"/>
                  <a:gd name="T18" fmla="*/ 124 w 632"/>
                  <a:gd name="T19" fmla="*/ 256 h 716"/>
                  <a:gd name="T20" fmla="*/ 132 w 632"/>
                  <a:gd name="T21" fmla="*/ 256 h 716"/>
                  <a:gd name="T22" fmla="*/ 142 w 632"/>
                  <a:gd name="T23" fmla="*/ 258 h 716"/>
                  <a:gd name="T24" fmla="*/ 146 w 632"/>
                  <a:gd name="T25" fmla="*/ 258 h 716"/>
                  <a:gd name="T26" fmla="*/ 152 w 632"/>
                  <a:gd name="T27" fmla="*/ 260 h 716"/>
                  <a:gd name="T28" fmla="*/ 160 w 632"/>
                  <a:gd name="T29" fmla="*/ 262 h 716"/>
                  <a:gd name="T30" fmla="*/ 174 w 632"/>
                  <a:gd name="T31" fmla="*/ 266 h 716"/>
                  <a:gd name="T32" fmla="*/ 178 w 632"/>
                  <a:gd name="T33" fmla="*/ 274 h 716"/>
                  <a:gd name="T34" fmla="*/ 178 w 632"/>
                  <a:gd name="T35" fmla="*/ 282 h 716"/>
                  <a:gd name="T36" fmla="*/ 186 w 632"/>
                  <a:gd name="T37" fmla="*/ 284 h 716"/>
                  <a:gd name="T38" fmla="*/ 194 w 632"/>
                  <a:gd name="T39" fmla="*/ 288 h 716"/>
                  <a:gd name="T40" fmla="*/ 200 w 632"/>
                  <a:gd name="T41" fmla="*/ 294 h 716"/>
                  <a:gd name="T42" fmla="*/ 200 w 632"/>
                  <a:gd name="T43" fmla="*/ 304 h 716"/>
                  <a:gd name="T44" fmla="*/ 200 w 632"/>
                  <a:gd name="T45" fmla="*/ 312 h 716"/>
                  <a:gd name="T46" fmla="*/ 194 w 632"/>
                  <a:gd name="T47" fmla="*/ 322 h 716"/>
                  <a:gd name="T48" fmla="*/ 196 w 632"/>
                  <a:gd name="T49" fmla="*/ 330 h 716"/>
                  <a:gd name="T50" fmla="*/ 208 w 632"/>
                  <a:gd name="T51" fmla="*/ 326 h 716"/>
                  <a:gd name="T52" fmla="*/ 210 w 632"/>
                  <a:gd name="T53" fmla="*/ 332 h 716"/>
                  <a:gd name="T54" fmla="*/ 206 w 632"/>
                  <a:gd name="T55" fmla="*/ 348 h 716"/>
                  <a:gd name="T56" fmla="*/ 216 w 632"/>
                  <a:gd name="T57" fmla="*/ 356 h 716"/>
                  <a:gd name="T58" fmla="*/ 242 w 632"/>
                  <a:gd name="T59" fmla="*/ 336 h 716"/>
                  <a:gd name="T60" fmla="*/ 286 w 632"/>
                  <a:gd name="T61" fmla="*/ 324 h 716"/>
                  <a:gd name="T62" fmla="*/ 312 w 632"/>
                  <a:gd name="T63" fmla="*/ 340 h 716"/>
                  <a:gd name="T64" fmla="*/ 296 w 632"/>
                  <a:gd name="T65" fmla="*/ 364 h 716"/>
                  <a:gd name="T66" fmla="*/ 274 w 632"/>
                  <a:gd name="T67" fmla="*/ 416 h 716"/>
                  <a:gd name="T68" fmla="*/ 254 w 632"/>
                  <a:gd name="T69" fmla="*/ 488 h 716"/>
                  <a:gd name="T70" fmla="*/ 250 w 632"/>
                  <a:gd name="T71" fmla="*/ 556 h 716"/>
                  <a:gd name="T72" fmla="*/ 258 w 632"/>
                  <a:gd name="T73" fmla="*/ 634 h 716"/>
                  <a:gd name="T74" fmla="*/ 288 w 632"/>
                  <a:gd name="T75" fmla="*/ 708 h 716"/>
                  <a:gd name="T76" fmla="*/ 468 w 632"/>
                  <a:gd name="T77" fmla="*/ 714 h 716"/>
                  <a:gd name="T78" fmla="*/ 532 w 632"/>
                  <a:gd name="T79" fmla="*/ 712 h 716"/>
                  <a:gd name="T80" fmla="*/ 558 w 632"/>
                  <a:gd name="T81" fmla="*/ 656 h 716"/>
                  <a:gd name="T82" fmla="*/ 594 w 632"/>
                  <a:gd name="T83" fmla="*/ 626 h 716"/>
                  <a:gd name="T84" fmla="*/ 606 w 632"/>
                  <a:gd name="T85" fmla="*/ 606 h 716"/>
                  <a:gd name="T86" fmla="*/ 608 w 632"/>
                  <a:gd name="T87" fmla="*/ 592 h 716"/>
                  <a:gd name="T88" fmla="*/ 616 w 632"/>
                  <a:gd name="T89" fmla="*/ 562 h 716"/>
                  <a:gd name="T90" fmla="*/ 632 w 632"/>
                  <a:gd name="T91" fmla="*/ 516 h 716"/>
                  <a:gd name="T92" fmla="*/ 598 w 632"/>
                  <a:gd name="T93" fmla="*/ 328 h 716"/>
                  <a:gd name="T94" fmla="*/ 524 w 632"/>
                  <a:gd name="T95" fmla="*/ 274 h 716"/>
                  <a:gd name="T96" fmla="*/ 520 w 632"/>
                  <a:gd name="T97" fmla="*/ 246 h 716"/>
                  <a:gd name="T98" fmla="*/ 496 w 632"/>
                  <a:gd name="T99" fmla="*/ 252 h 716"/>
                  <a:gd name="T100" fmla="*/ 488 w 632"/>
                  <a:gd name="T101" fmla="*/ 242 h 716"/>
                  <a:gd name="T102" fmla="*/ 482 w 632"/>
                  <a:gd name="T103" fmla="*/ 226 h 716"/>
                  <a:gd name="T104" fmla="*/ 482 w 632"/>
                  <a:gd name="T105" fmla="*/ 200 h 716"/>
                  <a:gd name="T106" fmla="*/ 458 w 632"/>
                  <a:gd name="T107" fmla="*/ 202 h 716"/>
                  <a:gd name="T108" fmla="*/ 448 w 632"/>
                  <a:gd name="T109" fmla="*/ 208 h 716"/>
                  <a:gd name="T110" fmla="*/ 426 w 632"/>
                  <a:gd name="T111" fmla="*/ 164 h 716"/>
                  <a:gd name="T112" fmla="*/ 414 w 632"/>
                  <a:gd name="T113" fmla="*/ 154 h 716"/>
                  <a:gd name="T114" fmla="*/ 346 w 632"/>
                  <a:gd name="T115" fmla="*/ 112 h 716"/>
                  <a:gd name="T116" fmla="*/ 272 w 632"/>
                  <a:gd name="T117" fmla="*/ 68 h 716"/>
                  <a:gd name="T118" fmla="*/ 172 w 632"/>
                  <a:gd name="T119" fmla="*/ 10 h 716"/>
                  <a:gd name="T120" fmla="*/ 116 w 632"/>
                  <a:gd name="T121" fmla="*/ 18 h 716"/>
                  <a:gd name="T122" fmla="*/ 70 w 632"/>
                  <a:gd name="T123" fmla="*/ 3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2" h="716">
                    <a:moveTo>
                      <a:pt x="60" y="60"/>
                    </a:moveTo>
                    <a:lnTo>
                      <a:pt x="56" y="66"/>
                    </a:lnTo>
                    <a:lnTo>
                      <a:pt x="54" y="70"/>
                    </a:lnTo>
                    <a:lnTo>
                      <a:pt x="50" y="80"/>
                    </a:lnTo>
                    <a:lnTo>
                      <a:pt x="48" y="86"/>
                    </a:lnTo>
                    <a:lnTo>
                      <a:pt x="44" y="96"/>
                    </a:lnTo>
                    <a:lnTo>
                      <a:pt x="42" y="100"/>
                    </a:lnTo>
                    <a:lnTo>
                      <a:pt x="40" y="106"/>
                    </a:lnTo>
                    <a:lnTo>
                      <a:pt x="38" y="110"/>
                    </a:lnTo>
                    <a:lnTo>
                      <a:pt x="34" y="116"/>
                    </a:lnTo>
                    <a:lnTo>
                      <a:pt x="24" y="140"/>
                    </a:lnTo>
                    <a:lnTo>
                      <a:pt x="22" y="144"/>
                    </a:lnTo>
                    <a:lnTo>
                      <a:pt x="16" y="160"/>
                    </a:lnTo>
                    <a:lnTo>
                      <a:pt x="14" y="164"/>
                    </a:lnTo>
                    <a:lnTo>
                      <a:pt x="6" y="184"/>
                    </a:lnTo>
                    <a:lnTo>
                      <a:pt x="2" y="188"/>
                    </a:lnTo>
                    <a:lnTo>
                      <a:pt x="0" y="192"/>
                    </a:lnTo>
                    <a:lnTo>
                      <a:pt x="0" y="194"/>
                    </a:lnTo>
                    <a:lnTo>
                      <a:pt x="0" y="196"/>
                    </a:lnTo>
                    <a:lnTo>
                      <a:pt x="0" y="198"/>
                    </a:lnTo>
                    <a:lnTo>
                      <a:pt x="2" y="198"/>
                    </a:lnTo>
                    <a:lnTo>
                      <a:pt x="2" y="198"/>
                    </a:lnTo>
                    <a:lnTo>
                      <a:pt x="4" y="198"/>
                    </a:lnTo>
                    <a:lnTo>
                      <a:pt x="4" y="198"/>
                    </a:lnTo>
                    <a:lnTo>
                      <a:pt x="6" y="198"/>
                    </a:lnTo>
                    <a:lnTo>
                      <a:pt x="6" y="198"/>
                    </a:lnTo>
                    <a:lnTo>
                      <a:pt x="6" y="198"/>
                    </a:lnTo>
                    <a:lnTo>
                      <a:pt x="8" y="200"/>
                    </a:lnTo>
                    <a:lnTo>
                      <a:pt x="8" y="200"/>
                    </a:lnTo>
                    <a:lnTo>
                      <a:pt x="10" y="200"/>
                    </a:lnTo>
                    <a:lnTo>
                      <a:pt x="10" y="202"/>
                    </a:lnTo>
                    <a:lnTo>
                      <a:pt x="12" y="202"/>
                    </a:lnTo>
                    <a:lnTo>
                      <a:pt x="12" y="202"/>
                    </a:lnTo>
                    <a:lnTo>
                      <a:pt x="12" y="202"/>
                    </a:lnTo>
                    <a:lnTo>
                      <a:pt x="14" y="202"/>
                    </a:lnTo>
                    <a:lnTo>
                      <a:pt x="16" y="204"/>
                    </a:lnTo>
                    <a:lnTo>
                      <a:pt x="16" y="206"/>
                    </a:lnTo>
                    <a:lnTo>
                      <a:pt x="16" y="208"/>
                    </a:lnTo>
                    <a:lnTo>
                      <a:pt x="18" y="210"/>
                    </a:lnTo>
                    <a:lnTo>
                      <a:pt x="20" y="216"/>
                    </a:lnTo>
                    <a:lnTo>
                      <a:pt x="22" y="218"/>
                    </a:lnTo>
                    <a:lnTo>
                      <a:pt x="22" y="220"/>
                    </a:lnTo>
                    <a:lnTo>
                      <a:pt x="22" y="222"/>
                    </a:lnTo>
                    <a:lnTo>
                      <a:pt x="24" y="222"/>
                    </a:lnTo>
                    <a:lnTo>
                      <a:pt x="28" y="224"/>
                    </a:lnTo>
                    <a:lnTo>
                      <a:pt x="32" y="224"/>
                    </a:lnTo>
                    <a:lnTo>
                      <a:pt x="36" y="226"/>
                    </a:lnTo>
                    <a:lnTo>
                      <a:pt x="42" y="226"/>
                    </a:lnTo>
                    <a:lnTo>
                      <a:pt x="48" y="228"/>
                    </a:lnTo>
                    <a:lnTo>
                      <a:pt x="54" y="230"/>
                    </a:lnTo>
                    <a:lnTo>
                      <a:pt x="60" y="232"/>
                    </a:lnTo>
                    <a:lnTo>
                      <a:pt x="68" y="234"/>
                    </a:lnTo>
                    <a:lnTo>
                      <a:pt x="74" y="236"/>
                    </a:lnTo>
                    <a:lnTo>
                      <a:pt x="80" y="238"/>
                    </a:lnTo>
                    <a:lnTo>
                      <a:pt x="86" y="238"/>
                    </a:lnTo>
                    <a:lnTo>
                      <a:pt x="90" y="240"/>
                    </a:lnTo>
                    <a:lnTo>
                      <a:pt x="94" y="242"/>
                    </a:lnTo>
                    <a:lnTo>
                      <a:pt x="96" y="242"/>
                    </a:lnTo>
                    <a:lnTo>
                      <a:pt x="96" y="242"/>
                    </a:lnTo>
                    <a:lnTo>
                      <a:pt x="100" y="242"/>
                    </a:lnTo>
                    <a:lnTo>
                      <a:pt x="100" y="244"/>
                    </a:lnTo>
                    <a:lnTo>
                      <a:pt x="106" y="246"/>
                    </a:lnTo>
                    <a:lnTo>
                      <a:pt x="114" y="252"/>
                    </a:lnTo>
                    <a:lnTo>
                      <a:pt x="118" y="254"/>
                    </a:lnTo>
                    <a:lnTo>
                      <a:pt x="120" y="256"/>
                    </a:lnTo>
                    <a:lnTo>
                      <a:pt x="122" y="256"/>
                    </a:lnTo>
                    <a:lnTo>
                      <a:pt x="122" y="256"/>
                    </a:lnTo>
                    <a:lnTo>
                      <a:pt x="124" y="256"/>
                    </a:lnTo>
                    <a:lnTo>
                      <a:pt x="124" y="256"/>
                    </a:lnTo>
                    <a:lnTo>
                      <a:pt x="124" y="256"/>
                    </a:lnTo>
                    <a:lnTo>
                      <a:pt x="124" y="256"/>
                    </a:lnTo>
                    <a:lnTo>
                      <a:pt x="126" y="256"/>
                    </a:lnTo>
                    <a:lnTo>
                      <a:pt x="126" y="256"/>
                    </a:lnTo>
                    <a:lnTo>
                      <a:pt x="128" y="256"/>
                    </a:lnTo>
                    <a:lnTo>
                      <a:pt x="130" y="256"/>
                    </a:lnTo>
                    <a:lnTo>
                      <a:pt x="130" y="256"/>
                    </a:lnTo>
                    <a:lnTo>
                      <a:pt x="132" y="256"/>
                    </a:lnTo>
                    <a:lnTo>
                      <a:pt x="132" y="256"/>
                    </a:lnTo>
                    <a:lnTo>
                      <a:pt x="136" y="258"/>
                    </a:lnTo>
                    <a:lnTo>
                      <a:pt x="138" y="258"/>
                    </a:lnTo>
                    <a:lnTo>
                      <a:pt x="138" y="256"/>
                    </a:lnTo>
                    <a:lnTo>
                      <a:pt x="140" y="256"/>
                    </a:lnTo>
                    <a:lnTo>
                      <a:pt x="140" y="258"/>
                    </a:lnTo>
                    <a:lnTo>
                      <a:pt x="142" y="258"/>
                    </a:lnTo>
                    <a:lnTo>
                      <a:pt x="142" y="256"/>
                    </a:lnTo>
                    <a:lnTo>
                      <a:pt x="142" y="256"/>
                    </a:lnTo>
                    <a:lnTo>
                      <a:pt x="142" y="256"/>
                    </a:lnTo>
                    <a:lnTo>
                      <a:pt x="144" y="256"/>
                    </a:lnTo>
                    <a:lnTo>
                      <a:pt x="144" y="256"/>
                    </a:lnTo>
                    <a:lnTo>
                      <a:pt x="144" y="256"/>
                    </a:lnTo>
                    <a:lnTo>
                      <a:pt x="146" y="258"/>
                    </a:lnTo>
                    <a:lnTo>
                      <a:pt x="146" y="258"/>
                    </a:lnTo>
                    <a:lnTo>
                      <a:pt x="148" y="258"/>
                    </a:lnTo>
                    <a:lnTo>
                      <a:pt x="148" y="258"/>
                    </a:lnTo>
                    <a:lnTo>
                      <a:pt x="148" y="258"/>
                    </a:lnTo>
                    <a:lnTo>
                      <a:pt x="150" y="258"/>
                    </a:lnTo>
                    <a:lnTo>
                      <a:pt x="150" y="258"/>
                    </a:lnTo>
                    <a:lnTo>
                      <a:pt x="152" y="260"/>
                    </a:lnTo>
                    <a:lnTo>
                      <a:pt x="154" y="260"/>
                    </a:lnTo>
                    <a:lnTo>
                      <a:pt x="156" y="260"/>
                    </a:lnTo>
                    <a:lnTo>
                      <a:pt x="156" y="260"/>
                    </a:lnTo>
                    <a:lnTo>
                      <a:pt x="156" y="260"/>
                    </a:lnTo>
                    <a:lnTo>
                      <a:pt x="158" y="262"/>
                    </a:lnTo>
                    <a:lnTo>
                      <a:pt x="160" y="262"/>
                    </a:lnTo>
                    <a:lnTo>
                      <a:pt x="160" y="262"/>
                    </a:lnTo>
                    <a:lnTo>
                      <a:pt x="164" y="262"/>
                    </a:lnTo>
                    <a:lnTo>
                      <a:pt x="164" y="262"/>
                    </a:lnTo>
                    <a:lnTo>
                      <a:pt x="166" y="264"/>
                    </a:lnTo>
                    <a:lnTo>
                      <a:pt x="168" y="264"/>
                    </a:lnTo>
                    <a:lnTo>
                      <a:pt x="170" y="264"/>
                    </a:lnTo>
                    <a:lnTo>
                      <a:pt x="172" y="266"/>
                    </a:lnTo>
                    <a:lnTo>
                      <a:pt x="174" y="266"/>
                    </a:lnTo>
                    <a:lnTo>
                      <a:pt x="174" y="266"/>
                    </a:lnTo>
                    <a:lnTo>
                      <a:pt x="176" y="266"/>
                    </a:lnTo>
                    <a:lnTo>
                      <a:pt x="176" y="268"/>
                    </a:lnTo>
                    <a:lnTo>
                      <a:pt x="178" y="272"/>
                    </a:lnTo>
                    <a:lnTo>
                      <a:pt x="178" y="272"/>
                    </a:lnTo>
                    <a:lnTo>
                      <a:pt x="178" y="274"/>
                    </a:lnTo>
                    <a:lnTo>
                      <a:pt x="178" y="274"/>
                    </a:lnTo>
                    <a:lnTo>
                      <a:pt x="176" y="278"/>
                    </a:lnTo>
                    <a:lnTo>
                      <a:pt x="176" y="278"/>
                    </a:lnTo>
                    <a:lnTo>
                      <a:pt x="176" y="280"/>
                    </a:lnTo>
                    <a:lnTo>
                      <a:pt x="176" y="280"/>
                    </a:lnTo>
                    <a:lnTo>
                      <a:pt x="176" y="280"/>
                    </a:lnTo>
                    <a:lnTo>
                      <a:pt x="176" y="282"/>
                    </a:lnTo>
                    <a:lnTo>
                      <a:pt x="178" y="282"/>
                    </a:lnTo>
                    <a:lnTo>
                      <a:pt x="180" y="282"/>
                    </a:lnTo>
                    <a:lnTo>
                      <a:pt x="182" y="282"/>
                    </a:lnTo>
                    <a:lnTo>
                      <a:pt x="184" y="282"/>
                    </a:lnTo>
                    <a:lnTo>
                      <a:pt x="184" y="282"/>
                    </a:lnTo>
                    <a:lnTo>
                      <a:pt x="184" y="282"/>
                    </a:lnTo>
                    <a:lnTo>
                      <a:pt x="186" y="284"/>
                    </a:lnTo>
                    <a:lnTo>
                      <a:pt x="186" y="284"/>
                    </a:lnTo>
                    <a:lnTo>
                      <a:pt x="186" y="284"/>
                    </a:lnTo>
                    <a:lnTo>
                      <a:pt x="186" y="284"/>
                    </a:lnTo>
                    <a:lnTo>
                      <a:pt x="188" y="286"/>
                    </a:lnTo>
                    <a:lnTo>
                      <a:pt x="192" y="286"/>
                    </a:lnTo>
                    <a:lnTo>
                      <a:pt x="192" y="286"/>
                    </a:lnTo>
                    <a:lnTo>
                      <a:pt x="194" y="286"/>
                    </a:lnTo>
                    <a:lnTo>
                      <a:pt x="194" y="288"/>
                    </a:lnTo>
                    <a:lnTo>
                      <a:pt x="194" y="288"/>
                    </a:lnTo>
                    <a:lnTo>
                      <a:pt x="196" y="290"/>
                    </a:lnTo>
                    <a:lnTo>
                      <a:pt x="198" y="290"/>
                    </a:lnTo>
                    <a:lnTo>
                      <a:pt x="198" y="292"/>
                    </a:lnTo>
                    <a:lnTo>
                      <a:pt x="200" y="292"/>
                    </a:lnTo>
                    <a:lnTo>
                      <a:pt x="200" y="294"/>
                    </a:lnTo>
                    <a:lnTo>
                      <a:pt x="200" y="294"/>
                    </a:lnTo>
                    <a:lnTo>
                      <a:pt x="200" y="296"/>
                    </a:lnTo>
                    <a:lnTo>
                      <a:pt x="198" y="296"/>
                    </a:lnTo>
                    <a:lnTo>
                      <a:pt x="198" y="298"/>
                    </a:lnTo>
                    <a:lnTo>
                      <a:pt x="198" y="298"/>
                    </a:lnTo>
                    <a:lnTo>
                      <a:pt x="200" y="300"/>
                    </a:lnTo>
                    <a:lnTo>
                      <a:pt x="200" y="302"/>
                    </a:lnTo>
                    <a:lnTo>
                      <a:pt x="200" y="304"/>
                    </a:lnTo>
                    <a:lnTo>
                      <a:pt x="200" y="306"/>
                    </a:lnTo>
                    <a:lnTo>
                      <a:pt x="200" y="306"/>
                    </a:lnTo>
                    <a:lnTo>
                      <a:pt x="198" y="306"/>
                    </a:lnTo>
                    <a:lnTo>
                      <a:pt x="198" y="306"/>
                    </a:lnTo>
                    <a:lnTo>
                      <a:pt x="198" y="308"/>
                    </a:lnTo>
                    <a:lnTo>
                      <a:pt x="198" y="310"/>
                    </a:lnTo>
                    <a:lnTo>
                      <a:pt x="200" y="312"/>
                    </a:lnTo>
                    <a:lnTo>
                      <a:pt x="200" y="314"/>
                    </a:lnTo>
                    <a:lnTo>
                      <a:pt x="198" y="316"/>
                    </a:lnTo>
                    <a:lnTo>
                      <a:pt x="198" y="316"/>
                    </a:lnTo>
                    <a:lnTo>
                      <a:pt x="198" y="318"/>
                    </a:lnTo>
                    <a:lnTo>
                      <a:pt x="196" y="320"/>
                    </a:lnTo>
                    <a:lnTo>
                      <a:pt x="194" y="320"/>
                    </a:lnTo>
                    <a:lnTo>
                      <a:pt x="194" y="322"/>
                    </a:lnTo>
                    <a:lnTo>
                      <a:pt x="194" y="322"/>
                    </a:lnTo>
                    <a:lnTo>
                      <a:pt x="194" y="324"/>
                    </a:lnTo>
                    <a:lnTo>
                      <a:pt x="194" y="324"/>
                    </a:lnTo>
                    <a:lnTo>
                      <a:pt x="194" y="328"/>
                    </a:lnTo>
                    <a:lnTo>
                      <a:pt x="194" y="328"/>
                    </a:lnTo>
                    <a:lnTo>
                      <a:pt x="194" y="328"/>
                    </a:lnTo>
                    <a:lnTo>
                      <a:pt x="196" y="330"/>
                    </a:lnTo>
                    <a:lnTo>
                      <a:pt x="196" y="330"/>
                    </a:lnTo>
                    <a:lnTo>
                      <a:pt x="198" y="330"/>
                    </a:lnTo>
                    <a:lnTo>
                      <a:pt x="198" y="328"/>
                    </a:lnTo>
                    <a:lnTo>
                      <a:pt x="198" y="328"/>
                    </a:lnTo>
                    <a:lnTo>
                      <a:pt x="200" y="330"/>
                    </a:lnTo>
                    <a:lnTo>
                      <a:pt x="202" y="330"/>
                    </a:lnTo>
                    <a:lnTo>
                      <a:pt x="208" y="326"/>
                    </a:lnTo>
                    <a:lnTo>
                      <a:pt x="208" y="326"/>
                    </a:lnTo>
                    <a:lnTo>
                      <a:pt x="210" y="326"/>
                    </a:lnTo>
                    <a:lnTo>
                      <a:pt x="210" y="328"/>
                    </a:lnTo>
                    <a:lnTo>
                      <a:pt x="210" y="330"/>
                    </a:lnTo>
                    <a:lnTo>
                      <a:pt x="210" y="330"/>
                    </a:lnTo>
                    <a:lnTo>
                      <a:pt x="210" y="330"/>
                    </a:lnTo>
                    <a:lnTo>
                      <a:pt x="210" y="332"/>
                    </a:lnTo>
                    <a:lnTo>
                      <a:pt x="208" y="334"/>
                    </a:lnTo>
                    <a:lnTo>
                      <a:pt x="206" y="338"/>
                    </a:lnTo>
                    <a:lnTo>
                      <a:pt x="206" y="342"/>
                    </a:lnTo>
                    <a:lnTo>
                      <a:pt x="206" y="344"/>
                    </a:lnTo>
                    <a:lnTo>
                      <a:pt x="204" y="346"/>
                    </a:lnTo>
                    <a:lnTo>
                      <a:pt x="204" y="348"/>
                    </a:lnTo>
                    <a:lnTo>
                      <a:pt x="206" y="348"/>
                    </a:lnTo>
                    <a:lnTo>
                      <a:pt x="206" y="350"/>
                    </a:lnTo>
                    <a:lnTo>
                      <a:pt x="208" y="352"/>
                    </a:lnTo>
                    <a:lnTo>
                      <a:pt x="210" y="352"/>
                    </a:lnTo>
                    <a:lnTo>
                      <a:pt x="210" y="354"/>
                    </a:lnTo>
                    <a:lnTo>
                      <a:pt x="210" y="354"/>
                    </a:lnTo>
                    <a:lnTo>
                      <a:pt x="210" y="356"/>
                    </a:lnTo>
                    <a:lnTo>
                      <a:pt x="216" y="356"/>
                    </a:lnTo>
                    <a:lnTo>
                      <a:pt x="220" y="358"/>
                    </a:lnTo>
                    <a:lnTo>
                      <a:pt x="222" y="360"/>
                    </a:lnTo>
                    <a:lnTo>
                      <a:pt x="226" y="360"/>
                    </a:lnTo>
                    <a:lnTo>
                      <a:pt x="228" y="354"/>
                    </a:lnTo>
                    <a:lnTo>
                      <a:pt x="228" y="348"/>
                    </a:lnTo>
                    <a:lnTo>
                      <a:pt x="236" y="342"/>
                    </a:lnTo>
                    <a:lnTo>
                      <a:pt x="242" y="336"/>
                    </a:lnTo>
                    <a:lnTo>
                      <a:pt x="244" y="332"/>
                    </a:lnTo>
                    <a:lnTo>
                      <a:pt x="248" y="328"/>
                    </a:lnTo>
                    <a:lnTo>
                      <a:pt x="250" y="324"/>
                    </a:lnTo>
                    <a:lnTo>
                      <a:pt x="252" y="320"/>
                    </a:lnTo>
                    <a:lnTo>
                      <a:pt x="278" y="320"/>
                    </a:lnTo>
                    <a:lnTo>
                      <a:pt x="280" y="320"/>
                    </a:lnTo>
                    <a:lnTo>
                      <a:pt x="286" y="324"/>
                    </a:lnTo>
                    <a:lnTo>
                      <a:pt x="288" y="326"/>
                    </a:lnTo>
                    <a:lnTo>
                      <a:pt x="296" y="330"/>
                    </a:lnTo>
                    <a:lnTo>
                      <a:pt x="298" y="332"/>
                    </a:lnTo>
                    <a:lnTo>
                      <a:pt x="302" y="334"/>
                    </a:lnTo>
                    <a:lnTo>
                      <a:pt x="304" y="336"/>
                    </a:lnTo>
                    <a:lnTo>
                      <a:pt x="310" y="340"/>
                    </a:lnTo>
                    <a:lnTo>
                      <a:pt x="312" y="340"/>
                    </a:lnTo>
                    <a:lnTo>
                      <a:pt x="314" y="342"/>
                    </a:lnTo>
                    <a:lnTo>
                      <a:pt x="318" y="344"/>
                    </a:lnTo>
                    <a:lnTo>
                      <a:pt x="312" y="348"/>
                    </a:lnTo>
                    <a:lnTo>
                      <a:pt x="310" y="350"/>
                    </a:lnTo>
                    <a:lnTo>
                      <a:pt x="304" y="356"/>
                    </a:lnTo>
                    <a:lnTo>
                      <a:pt x="300" y="362"/>
                    </a:lnTo>
                    <a:lnTo>
                      <a:pt x="296" y="364"/>
                    </a:lnTo>
                    <a:lnTo>
                      <a:pt x="294" y="370"/>
                    </a:lnTo>
                    <a:lnTo>
                      <a:pt x="290" y="374"/>
                    </a:lnTo>
                    <a:lnTo>
                      <a:pt x="286" y="380"/>
                    </a:lnTo>
                    <a:lnTo>
                      <a:pt x="282" y="384"/>
                    </a:lnTo>
                    <a:lnTo>
                      <a:pt x="280" y="394"/>
                    </a:lnTo>
                    <a:lnTo>
                      <a:pt x="276" y="406"/>
                    </a:lnTo>
                    <a:lnTo>
                      <a:pt x="274" y="416"/>
                    </a:lnTo>
                    <a:lnTo>
                      <a:pt x="270" y="426"/>
                    </a:lnTo>
                    <a:lnTo>
                      <a:pt x="268" y="436"/>
                    </a:lnTo>
                    <a:lnTo>
                      <a:pt x="264" y="446"/>
                    </a:lnTo>
                    <a:lnTo>
                      <a:pt x="260" y="458"/>
                    </a:lnTo>
                    <a:lnTo>
                      <a:pt x="258" y="466"/>
                    </a:lnTo>
                    <a:lnTo>
                      <a:pt x="256" y="478"/>
                    </a:lnTo>
                    <a:lnTo>
                      <a:pt x="254" y="488"/>
                    </a:lnTo>
                    <a:lnTo>
                      <a:pt x="252" y="500"/>
                    </a:lnTo>
                    <a:lnTo>
                      <a:pt x="250" y="512"/>
                    </a:lnTo>
                    <a:lnTo>
                      <a:pt x="250" y="520"/>
                    </a:lnTo>
                    <a:lnTo>
                      <a:pt x="250" y="530"/>
                    </a:lnTo>
                    <a:lnTo>
                      <a:pt x="250" y="538"/>
                    </a:lnTo>
                    <a:lnTo>
                      <a:pt x="250" y="546"/>
                    </a:lnTo>
                    <a:lnTo>
                      <a:pt x="250" y="556"/>
                    </a:lnTo>
                    <a:lnTo>
                      <a:pt x="252" y="568"/>
                    </a:lnTo>
                    <a:lnTo>
                      <a:pt x="252" y="582"/>
                    </a:lnTo>
                    <a:lnTo>
                      <a:pt x="254" y="590"/>
                    </a:lnTo>
                    <a:lnTo>
                      <a:pt x="254" y="602"/>
                    </a:lnTo>
                    <a:lnTo>
                      <a:pt x="256" y="612"/>
                    </a:lnTo>
                    <a:lnTo>
                      <a:pt x="256" y="620"/>
                    </a:lnTo>
                    <a:lnTo>
                      <a:pt x="258" y="634"/>
                    </a:lnTo>
                    <a:lnTo>
                      <a:pt x="256" y="644"/>
                    </a:lnTo>
                    <a:lnTo>
                      <a:pt x="252" y="668"/>
                    </a:lnTo>
                    <a:lnTo>
                      <a:pt x="250" y="676"/>
                    </a:lnTo>
                    <a:lnTo>
                      <a:pt x="248" y="692"/>
                    </a:lnTo>
                    <a:lnTo>
                      <a:pt x="246" y="702"/>
                    </a:lnTo>
                    <a:lnTo>
                      <a:pt x="244" y="708"/>
                    </a:lnTo>
                    <a:lnTo>
                      <a:pt x="288" y="708"/>
                    </a:lnTo>
                    <a:lnTo>
                      <a:pt x="294" y="710"/>
                    </a:lnTo>
                    <a:lnTo>
                      <a:pt x="430" y="710"/>
                    </a:lnTo>
                    <a:lnTo>
                      <a:pt x="430" y="716"/>
                    </a:lnTo>
                    <a:lnTo>
                      <a:pt x="442" y="714"/>
                    </a:lnTo>
                    <a:lnTo>
                      <a:pt x="448" y="714"/>
                    </a:lnTo>
                    <a:lnTo>
                      <a:pt x="462" y="714"/>
                    </a:lnTo>
                    <a:lnTo>
                      <a:pt x="468" y="714"/>
                    </a:lnTo>
                    <a:lnTo>
                      <a:pt x="480" y="714"/>
                    </a:lnTo>
                    <a:lnTo>
                      <a:pt x="486" y="712"/>
                    </a:lnTo>
                    <a:lnTo>
                      <a:pt x="500" y="712"/>
                    </a:lnTo>
                    <a:lnTo>
                      <a:pt x="506" y="712"/>
                    </a:lnTo>
                    <a:lnTo>
                      <a:pt x="518" y="712"/>
                    </a:lnTo>
                    <a:lnTo>
                      <a:pt x="524" y="712"/>
                    </a:lnTo>
                    <a:lnTo>
                      <a:pt x="532" y="712"/>
                    </a:lnTo>
                    <a:lnTo>
                      <a:pt x="556" y="690"/>
                    </a:lnTo>
                    <a:lnTo>
                      <a:pt x="554" y="684"/>
                    </a:lnTo>
                    <a:lnTo>
                      <a:pt x="554" y="680"/>
                    </a:lnTo>
                    <a:lnTo>
                      <a:pt x="556" y="672"/>
                    </a:lnTo>
                    <a:lnTo>
                      <a:pt x="556" y="664"/>
                    </a:lnTo>
                    <a:lnTo>
                      <a:pt x="556" y="660"/>
                    </a:lnTo>
                    <a:lnTo>
                      <a:pt x="558" y="656"/>
                    </a:lnTo>
                    <a:lnTo>
                      <a:pt x="560" y="654"/>
                    </a:lnTo>
                    <a:lnTo>
                      <a:pt x="564" y="650"/>
                    </a:lnTo>
                    <a:lnTo>
                      <a:pt x="570" y="648"/>
                    </a:lnTo>
                    <a:lnTo>
                      <a:pt x="580" y="644"/>
                    </a:lnTo>
                    <a:lnTo>
                      <a:pt x="582" y="642"/>
                    </a:lnTo>
                    <a:lnTo>
                      <a:pt x="590" y="630"/>
                    </a:lnTo>
                    <a:lnTo>
                      <a:pt x="594" y="626"/>
                    </a:lnTo>
                    <a:lnTo>
                      <a:pt x="596" y="626"/>
                    </a:lnTo>
                    <a:lnTo>
                      <a:pt x="600" y="626"/>
                    </a:lnTo>
                    <a:lnTo>
                      <a:pt x="602" y="624"/>
                    </a:lnTo>
                    <a:lnTo>
                      <a:pt x="602" y="620"/>
                    </a:lnTo>
                    <a:lnTo>
                      <a:pt x="604" y="618"/>
                    </a:lnTo>
                    <a:lnTo>
                      <a:pt x="606" y="610"/>
                    </a:lnTo>
                    <a:lnTo>
                      <a:pt x="606" y="606"/>
                    </a:lnTo>
                    <a:lnTo>
                      <a:pt x="606" y="604"/>
                    </a:lnTo>
                    <a:lnTo>
                      <a:pt x="608" y="602"/>
                    </a:lnTo>
                    <a:lnTo>
                      <a:pt x="606" y="602"/>
                    </a:lnTo>
                    <a:lnTo>
                      <a:pt x="606" y="600"/>
                    </a:lnTo>
                    <a:lnTo>
                      <a:pt x="606" y="598"/>
                    </a:lnTo>
                    <a:lnTo>
                      <a:pt x="608" y="596"/>
                    </a:lnTo>
                    <a:lnTo>
                      <a:pt x="608" y="592"/>
                    </a:lnTo>
                    <a:lnTo>
                      <a:pt x="608" y="590"/>
                    </a:lnTo>
                    <a:lnTo>
                      <a:pt x="610" y="586"/>
                    </a:lnTo>
                    <a:lnTo>
                      <a:pt x="612" y="582"/>
                    </a:lnTo>
                    <a:lnTo>
                      <a:pt x="612" y="578"/>
                    </a:lnTo>
                    <a:lnTo>
                      <a:pt x="612" y="576"/>
                    </a:lnTo>
                    <a:lnTo>
                      <a:pt x="614" y="568"/>
                    </a:lnTo>
                    <a:lnTo>
                      <a:pt x="616" y="562"/>
                    </a:lnTo>
                    <a:lnTo>
                      <a:pt x="622" y="550"/>
                    </a:lnTo>
                    <a:lnTo>
                      <a:pt x="624" y="542"/>
                    </a:lnTo>
                    <a:lnTo>
                      <a:pt x="626" y="536"/>
                    </a:lnTo>
                    <a:lnTo>
                      <a:pt x="630" y="530"/>
                    </a:lnTo>
                    <a:lnTo>
                      <a:pt x="632" y="524"/>
                    </a:lnTo>
                    <a:lnTo>
                      <a:pt x="632" y="520"/>
                    </a:lnTo>
                    <a:lnTo>
                      <a:pt x="632" y="516"/>
                    </a:lnTo>
                    <a:lnTo>
                      <a:pt x="624" y="472"/>
                    </a:lnTo>
                    <a:lnTo>
                      <a:pt x="620" y="450"/>
                    </a:lnTo>
                    <a:lnTo>
                      <a:pt x="614" y="404"/>
                    </a:lnTo>
                    <a:lnTo>
                      <a:pt x="610" y="382"/>
                    </a:lnTo>
                    <a:lnTo>
                      <a:pt x="602" y="336"/>
                    </a:lnTo>
                    <a:lnTo>
                      <a:pt x="602" y="332"/>
                    </a:lnTo>
                    <a:lnTo>
                      <a:pt x="598" y="328"/>
                    </a:lnTo>
                    <a:lnTo>
                      <a:pt x="586" y="320"/>
                    </a:lnTo>
                    <a:lnTo>
                      <a:pt x="566" y="308"/>
                    </a:lnTo>
                    <a:lnTo>
                      <a:pt x="552" y="298"/>
                    </a:lnTo>
                    <a:lnTo>
                      <a:pt x="536" y="288"/>
                    </a:lnTo>
                    <a:lnTo>
                      <a:pt x="528" y="284"/>
                    </a:lnTo>
                    <a:lnTo>
                      <a:pt x="522" y="280"/>
                    </a:lnTo>
                    <a:lnTo>
                      <a:pt x="524" y="274"/>
                    </a:lnTo>
                    <a:lnTo>
                      <a:pt x="532" y="260"/>
                    </a:lnTo>
                    <a:lnTo>
                      <a:pt x="532" y="258"/>
                    </a:lnTo>
                    <a:lnTo>
                      <a:pt x="530" y="256"/>
                    </a:lnTo>
                    <a:lnTo>
                      <a:pt x="530" y="256"/>
                    </a:lnTo>
                    <a:lnTo>
                      <a:pt x="528" y="254"/>
                    </a:lnTo>
                    <a:lnTo>
                      <a:pt x="524" y="250"/>
                    </a:lnTo>
                    <a:lnTo>
                      <a:pt x="520" y="246"/>
                    </a:lnTo>
                    <a:lnTo>
                      <a:pt x="516" y="246"/>
                    </a:lnTo>
                    <a:lnTo>
                      <a:pt x="508" y="248"/>
                    </a:lnTo>
                    <a:lnTo>
                      <a:pt x="504" y="246"/>
                    </a:lnTo>
                    <a:lnTo>
                      <a:pt x="502" y="246"/>
                    </a:lnTo>
                    <a:lnTo>
                      <a:pt x="502" y="246"/>
                    </a:lnTo>
                    <a:lnTo>
                      <a:pt x="500" y="248"/>
                    </a:lnTo>
                    <a:lnTo>
                      <a:pt x="496" y="252"/>
                    </a:lnTo>
                    <a:lnTo>
                      <a:pt x="494" y="252"/>
                    </a:lnTo>
                    <a:lnTo>
                      <a:pt x="494" y="252"/>
                    </a:lnTo>
                    <a:lnTo>
                      <a:pt x="492" y="252"/>
                    </a:lnTo>
                    <a:lnTo>
                      <a:pt x="490" y="248"/>
                    </a:lnTo>
                    <a:lnTo>
                      <a:pt x="490" y="246"/>
                    </a:lnTo>
                    <a:lnTo>
                      <a:pt x="490" y="246"/>
                    </a:lnTo>
                    <a:lnTo>
                      <a:pt x="488" y="242"/>
                    </a:lnTo>
                    <a:lnTo>
                      <a:pt x="486" y="240"/>
                    </a:lnTo>
                    <a:lnTo>
                      <a:pt x="484" y="236"/>
                    </a:lnTo>
                    <a:lnTo>
                      <a:pt x="482" y="234"/>
                    </a:lnTo>
                    <a:lnTo>
                      <a:pt x="482" y="234"/>
                    </a:lnTo>
                    <a:lnTo>
                      <a:pt x="482" y="232"/>
                    </a:lnTo>
                    <a:lnTo>
                      <a:pt x="482" y="228"/>
                    </a:lnTo>
                    <a:lnTo>
                      <a:pt x="482" y="226"/>
                    </a:lnTo>
                    <a:lnTo>
                      <a:pt x="482" y="224"/>
                    </a:lnTo>
                    <a:lnTo>
                      <a:pt x="482" y="222"/>
                    </a:lnTo>
                    <a:lnTo>
                      <a:pt x="482" y="220"/>
                    </a:lnTo>
                    <a:lnTo>
                      <a:pt x="480" y="218"/>
                    </a:lnTo>
                    <a:lnTo>
                      <a:pt x="480" y="216"/>
                    </a:lnTo>
                    <a:lnTo>
                      <a:pt x="478" y="212"/>
                    </a:lnTo>
                    <a:lnTo>
                      <a:pt x="482" y="200"/>
                    </a:lnTo>
                    <a:lnTo>
                      <a:pt x="480" y="200"/>
                    </a:lnTo>
                    <a:lnTo>
                      <a:pt x="476" y="198"/>
                    </a:lnTo>
                    <a:lnTo>
                      <a:pt x="472" y="200"/>
                    </a:lnTo>
                    <a:lnTo>
                      <a:pt x="466" y="204"/>
                    </a:lnTo>
                    <a:lnTo>
                      <a:pt x="464" y="202"/>
                    </a:lnTo>
                    <a:lnTo>
                      <a:pt x="460" y="202"/>
                    </a:lnTo>
                    <a:lnTo>
                      <a:pt x="458" y="202"/>
                    </a:lnTo>
                    <a:lnTo>
                      <a:pt x="456" y="206"/>
                    </a:lnTo>
                    <a:lnTo>
                      <a:pt x="454" y="206"/>
                    </a:lnTo>
                    <a:lnTo>
                      <a:pt x="454" y="208"/>
                    </a:lnTo>
                    <a:lnTo>
                      <a:pt x="452" y="208"/>
                    </a:lnTo>
                    <a:lnTo>
                      <a:pt x="452" y="210"/>
                    </a:lnTo>
                    <a:lnTo>
                      <a:pt x="448" y="210"/>
                    </a:lnTo>
                    <a:lnTo>
                      <a:pt x="448" y="208"/>
                    </a:lnTo>
                    <a:lnTo>
                      <a:pt x="446" y="206"/>
                    </a:lnTo>
                    <a:lnTo>
                      <a:pt x="438" y="196"/>
                    </a:lnTo>
                    <a:lnTo>
                      <a:pt x="432" y="190"/>
                    </a:lnTo>
                    <a:lnTo>
                      <a:pt x="430" y="186"/>
                    </a:lnTo>
                    <a:lnTo>
                      <a:pt x="428" y="176"/>
                    </a:lnTo>
                    <a:lnTo>
                      <a:pt x="426" y="170"/>
                    </a:lnTo>
                    <a:lnTo>
                      <a:pt x="426" y="164"/>
                    </a:lnTo>
                    <a:lnTo>
                      <a:pt x="424" y="162"/>
                    </a:lnTo>
                    <a:lnTo>
                      <a:pt x="424" y="160"/>
                    </a:lnTo>
                    <a:lnTo>
                      <a:pt x="420" y="158"/>
                    </a:lnTo>
                    <a:lnTo>
                      <a:pt x="420" y="158"/>
                    </a:lnTo>
                    <a:lnTo>
                      <a:pt x="418" y="156"/>
                    </a:lnTo>
                    <a:lnTo>
                      <a:pt x="416" y="156"/>
                    </a:lnTo>
                    <a:lnTo>
                      <a:pt x="414" y="154"/>
                    </a:lnTo>
                    <a:lnTo>
                      <a:pt x="414" y="152"/>
                    </a:lnTo>
                    <a:lnTo>
                      <a:pt x="404" y="148"/>
                    </a:lnTo>
                    <a:lnTo>
                      <a:pt x="394" y="142"/>
                    </a:lnTo>
                    <a:lnTo>
                      <a:pt x="384" y="136"/>
                    </a:lnTo>
                    <a:lnTo>
                      <a:pt x="376" y="130"/>
                    </a:lnTo>
                    <a:lnTo>
                      <a:pt x="356" y="118"/>
                    </a:lnTo>
                    <a:lnTo>
                      <a:pt x="346" y="112"/>
                    </a:lnTo>
                    <a:lnTo>
                      <a:pt x="336" y="106"/>
                    </a:lnTo>
                    <a:lnTo>
                      <a:pt x="328" y="102"/>
                    </a:lnTo>
                    <a:lnTo>
                      <a:pt x="312" y="92"/>
                    </a:lnTo>
                    <a:lnTo>
                      <a:pt x="304" y="88"/>
                    </a:lnTo>
                    <a:lnTo>
                      <a:pt x="296" y="82"/>
                    </a:lnTo>
                    <a:lnTo>
                      <a:pt x="288" y="78"/>
                    </a:lnTo>
                    <a:lnTo>
                      <a:pt x="272" y="68"/>
                    </a:lnTo>
                    <a:lnTo>
                      <a:pt x="258" y="60"/>
                    </a:lnTo>
                    <a:lnTo>
                      <a:pt x="244" y="52"/>
                    </a:lnTo>
                    <a:lnTo>
                      <a:pt x="230" y="42"/>
                    </a:lnTo>
                    <a:lnTo>
                      <a:pt x="216" y="34"/>
                    </a:lnTo>
                    <a:lnTo>
                      <a:pt x="200" y="26"/>
                    </a:lnTo>
                    <a:lnTo>
                      <a:pt x="186" y="18"/>
                    </a:lnTo>
                    <a:lnTo>
                      <a:pt x="172" y="10"/>
                    </a:lnTo>
                    <a:lnTo>
                      <a:pt x="158" y="0"/>
                    </a:lnTo>
                    <a:lnTo>
                      <a:pt x="156" y="0"/>
                    </a:lnTo>
                    <a:lnTo>
                      <a:pt x="154" y="0"/>
                    </a:lnTo>
                    <a:lnTo>
                      <a:pt x="140" y="4"/>
                    </a:lnTo>
                    <a:lnTo>
                      <a:pt x="136" y="6"/>
                    </a:lnTo>
                    <a:lnTo>
                      <a:pt x="124" y="12"/>
                    </a:lnTo>
                    <a:lnTo>
                      <a:pt x="116" y="18"/>
                    </a:lnTo>
                    <a:lnTo>
                      <a:pt x="100" y="26"/>
                    </a:lnTo>
                    <a:lnTo>
                      <a:pt x="90" y="32"/>
                    </a:lnTo>
                    <a:lnTo>
                      <a:pt x="82" y="36"/>
                    </a:lnTo>
                    <a:lnTo>
                      <a:pt x="80" y="38"/>
                    </a:lnTo>
                    <a:lnTo>
                      <a:pt x="78" y="38"/>
                    </a:lnTo>
                    <a:lnTo>
                      <a:pt x="72" y="36"/>
                    </a:lnTo>
                    <a:lnTo>
                      <a:pt x="70" y="36"/>
                    </a:lnTo>
                    <a:lnTo>
                      <a:pt x="68" y="40"/>
                    </a:lnTo>
                    <a:lnTo>
                      <a:pt x="60" y="6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20" name="Freeform 519">
                <a:extLst>
                  <a:ext uri="{FF2B5EF4-FFF2-40B4-BE49-F238E27FC236}">
                    <a16:creationId xmlns:a16="http://schemas.microsoft.com/office/drawing/2014/main" id="{FE344790-8230-3CE6-7375-323263FFDA1B}"/>
                  </a:ext>
                </a:extLst>
              </p:cNvPr>
              <p:cNvSpPr>
                <a:spLocks/>
              </p:cNvSpPr>
              <p:nvPr/>
            </p:nvSpPr>
            <p:spPr bwMode="auto">
              <a:xfrm>
                <a:off x="7562850" y="2066925"/>
                <a:ext cx="231775" cy="171450"/>
              </a:xfrm>
              <a:custGeom>
                <a:avLst/>
                <a:gdLst>
                  <a:gd name="T0" fmla="*/ 146 w 146"/>
                  <a:gd name="T1" fmla="*/ 66 h 108"/>
                  <a:gd name="T2" fmla="*/ 146 w 146"/>
                  <a:gd name="T3" fmla="*/ 56 h 108"/>
                  <a:gd name="T4" fmla="*/ 146 w 146"/>
                  <a:gd name="T5" fmla="*/ 6 h 108"/>
                  <a:gd name="T6" fmla="*/ 116 w 146"/>
                  <a:gd name="T7" fmla="*/ 4 h 108"/>
                  <a:gd name="T8" fmla="*/ 88 w 146"/>
                  <a:gd name="T9" fmla="*/ 2 h 108"/>
                  <a:gd name="T10" fmla="*/ 84 w 146"/>
                  <a:gd name="T11" fmla="*/ 4 h 108"/>
                  <a:gd name="T12" fmla="*/ 70 w 146"/>
                  <a:gd name="T13" fmla="*/ 6 h 108"/>
                  <a:gd name="T14" fmla="*/ 60 w 146"/>
                  <a:gd name="T15" fmla="*/ 2 h 108"/>
                  <a:gd name="T16" fmla="*/ 36 w 146"/>
                  <a:gd name="T17" fmla="*/ 2 h 108"/>
                  <a:gd name="T18" fmla="*/ 18 w 146"/>
                  <a:gd name="T19" fmla="*/ 6 h 108"/>
                  <a:gd name="T20" fmla="*/ 16 w 146"/>
                  <a:gd name="T21" fmla="*/ 24 h 108"/>
                  <a:gd name="T22" fmla="*/ 16 w 146"/>
                  <a:gd name="T23" fmla="*/ 44 h 108"/>
                  <a:gd name="T24" fmla="*/ 14 w 146"/>
                  <a:gd name="T25" fmla="*/ 62 h 108"/>
                  <a:gd name="T26" fmla="*/ 14 w 146"/>
                  <a:gd name="T27" fmla="*/ 76 h 108"/>
                  <a:gd name="T28" fmla="*/ 16 w 146"/>
                  <a:gd name="T29" fmla="*/ 84 h 108"/>
                  <a:gd name="T30" fmla="*/ 12 w 146"/>
                  <a:gd name="T31" fmla="*/ 90 h 108"/>
                  <a:gd name="T32" fmla="*/ 0 w 146"/>
                  <a:gd name="T33" fmla="*/ 98 h 108"/>
                  <a:gd name="T34" fmla="*/ 4 w 146"/>
                  <a:gd name="T35" fmla="*/ 104 h 108"/>
                  <a:gd name="T36" fmla="*/ 4 w 146"/>
                  <a:gd name="T37" fmla="*/ 106 h 108"/>
                  <a:gd name="T38" fmla="*/ 6 w 146"/>
                  <a:gd name="T39" fmla="*/ 108 h 108"/>
                  <a:gd name="T40" fmla="*/ 8 w 146"/>
                  <a:gd name="T41" fmla="*/ 106 h 108"/>
                  <a:gd name="T42" fmla="*/ 14 w 146"/>
                  <a:gd name="T43" fmla="*/ 106 h 108"/>
                  <a:gd name="T44" fmla="*/ 16 w 146"/>
                  <a:gd name="T45" fmla="*/ 102 h 108"/>
                  <a:gd name="T46" fmla="*/ 22 w 146"/>
                  <a:gd name="T47" fmla="*/ 102 h 108"/>
                  <a:gd name="T48" fmla="*/ 26 w 146"/>
                  <a:gd name="T49" fmla="*/ 98 h 108"/>
                  <a:gd name="T50" fmla="*/ 30 w 146"/>
                  <a:gd name="T51" fmla="*/ 96 h 108"/>
                  <a:gd name="T52" fmla="*/ 32 w 146"/>
                  <a:gd name="T53" fmla="*/ 94 h 108"/>
                  <a:gd name="T54" fmla="*/ 36 w 146"/>
                  <a:gd name="T55" fmla="*/ 94 h 108"/>
                  <a:gd name="T56" fmla="*/ 38 w 146"/>
                  <a:gd name="T57" fmla="*/ 92 h 108"/>
                  <a:gd name="T58" fmla="*/ 38 w 146"/>
                  <a:gd name="T59" fmla="*/ 92 h 108"/>
                  <a:gd name="T60" fmla="*/ 40 w 146"/>
                  <a:gd name="T61" fmla="*/ 92 h 108"/>
                  <a:gd name="T62" fmla="*/ 44 w 146"/>
                  <a:gd name="T63" fmla="*/ 90 h 108"/>
                  <a:gd name="T64" fmla="*/ 46 w 146"/>
                  <a:gd name="T65" fmla="*/ 92 h 108"/>
                  <a:gd name="T66" fmla="*/ 48 w 146"/>
                  <a:gd name="T67" fmla="*/ 90 h 108"/>
                  <a:gd name="T68" fmla="*/ 50 w 146"/>
                  <a:gd name="T69" fmla="*/ 88 h 108"/>
                  <a:gd name="T70" fmla="*/ 54 w 146"/>
                  <a:gd name="T71" fmla="*/ 86 h 108"/>
                  <a:gd name="T72" fmla="*/ 60 w 146"/>
                  <a:gd name="T73" fmla="*/ 80 h 108"/>
                  <a:gd name="T74" fmla="*/ 62 w 146"/>
                  <a:gd name="T75" fmla="*/ 78 h 108"/>
                  <a:gd name="T76" fmla="*/ 64 w 146"/>
                  <a:gd name="T77" fmla="*/ 82 h 108"/>
                  <a:gd name="T78" fmla="*/ 70 w 146"/>
                  <a:gd name="T79" fmla="*/ 82 h 108"/>
                  <a:gd name="T80" fmla="*/ 72 w 146"/>
                  <a:gd name="T81" fmla="*/ 80 h 108"/>
                  <a:gd name="T82" fmla="*/ 78 w 146"/>
                  <a:gd name="T83" fmla="*/ 82 h 108"/>
                  <a:gd name="T84" fmla="*/ 80 w 146"/>
                  <a:gd name="T85" fmla="*/ 82 h 108"/>
                  <a:gd name="T86" fmla="*/ 88 w 146"/>
                  <a:gd name="T87" fmla="*/ 80 h 108"/>
                  <a:gd name="T88" fmla="*/ 92 w 146"/>
                  <a:gd name="T89" fmla="*/ 80 h 108"/>
                  <a:gd name="T90" fmla="*/ 94 w 146"/>
                  <a:gd name="T91" fmla="*/ 80 h 108"/>
                  <a:gd name="T92" fmla="*/ 98 w 146"/>
                  <a:gd name="T93" fmla="*/ 80 h 108"/>
                  <a:gd name="T94" fmla="*/ 104 w 146"/>
                  <a:gd name="T95" fmla="*/ 80 h 108"/>
                  <a:gd name="T96" fmla="*/ 104 w 146"/>
                  <a:gd name="T97" fmla="*/ 74 h 108"/>
                  <a:gd name="T98" fmla="*/ 102 w 146"/>
                  <a:gd name="T99" fmla="*/ 72 h 108"/>
                  <a:gd name="T100" fmla="*/ 106 w 146"/>
                  <a:gd name="T101" fmla="*/ 74 h 108"/>
                  <a:gd name="T102" fmla="*/ 106 w 146"/>
                  <a:gd name="T103" fmla="*/ 78 h 108"/>
                  <a:gd name="T104" fmla="*/ 110 w 146"/>
                  <a:gd name="T105" fmla="*/ 80 h 108"/>
                  <a:gd name="T106" fmla="*/ 116 w 146"/>
                  <a:gd name="T107" fmla="*/ 76 h 108"/>
                  <a:gd name="T108" fmla="*/ 124 w 146"/>
                  <a:gd name="T109" fmla="*/ 76 h 108"/>
                  <a:gd name="T110" fmla="*/ 124 w 146"/>
                  <a:gd name="T111" fmla="*/ 72 h 108"/>
                  <a:gd name="T112" fmla="*/ 134 w 146"/>
                  <a:gd name="T113" fmla="*/ 74 h 108"/>
                  <a:gd name="T114" fmla="*/ 142 w 146"/>
                  <a:gd name="T115" fmla="*/ 74 h 108"/>
                  <a:gd name="T116" fmla="*/ 140 w 146"/>
                  <a:gd name="T117" fmla="*/ 76 h 108"/>
                  <a:gd name="T118" fmla="*/ 144 w 146"/>
                  <a:gd name="T119" fmla="*/ 6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 h="108">
                    <a:moveTo>
                      <a:pt x="144" y="68"/>
                    </a:moveTo>
                    <a:lnTo>
                      <a:pt x="144" y="68"/>
                    </a:lnTo>
                    <a:lnTo>
                      <a:pt x="146" y="66"/>
                    </a:lnTo>
                    <a:lnTo>
                      <a:pt x="146" y="66"/>
                    </a:lnTo>
                    <a:lnTo>
                      <a:pt x="146" y="60"/>
                    </a:lnTo>
                    <a:lnTo>
                      <a:pt x="146" y="56"/>
                    </a:lnTo>
                    <a:lnTo>
                      <a:pt x="146" y="34"/>
                    </a:lnTo>
                    <a:lnTo>
                      <a:pt x="146" y="30"/>
                    </a:lnTo>
                    <a:lnTo>
                      <a:pt x="146" y="6"/>
                    </a:lnTo>
                    <a:lnTo>
                      <a:pt x="146" y="4"/>
                    </a:lnTo>
                    <a:lnTo>
                      <a:pt x="138" y="4"/>
                    </a:lnTo>
                    <a:lnTo>
                      <a:pt x="116" y="4"/>
                    </a:lnTo>
                    <a:lnTo>
                      <a:pt x="104" y="4"/>
                    </a:lnTo>
                    <a:lnTo>
                      <a:pt x="92" y="4"/>
                    </a:lnTo>
                    <a:lnTo>
                      <a:pt x="88" y="2"/>
                    </a:lnTo>
                    <a:lnTo>
                      <a:pt x="88" y="4"/>
                    </a:lnTo>
                    <a:lnTo>
                      <a:pt x="86" y="4"/>
                    </a:lnTo>
                    <a:lnTo>
                      <a:pt x="84" y="4"/>
                    </a:lnTo>
                    <a:lnTo>
                      <a:pt x="74" y="2"/>
                    </a:lnTo>
                    <a:lnTo>
                      <a:pt x="74" y="6"/>
                    </a:lnTo>
                    <a:lnTo>
                      <a:pt x="70" y="6"/>
                    </a:lnTo>
                    <a:lnTo>
                      <a:pt x="70" y="2"/>
                    </a:lnTo>
                    <a:lnTo>
                      <a:pt x="66" y="2"/>
                    </a:lnTo>
                    <a:lnTo>
                      <a:pt x="60" y="2"/>
                    </a:lnTo>
                    <a:lnTo>
                      <a:pt x="56" y="2"/>
                    </a:lnTo>
                    <a:lnTo>
                      <a:pt x="46" y="2"/>
                    </a:lnTo>
                    <a:lnTo>
                      <a:pt x="36" y="2"/>
                    </a:lnTo>
                    <a:lnTo>
                      <a:pt x="28" y="2"/>
                    </a:lnTo>
                    <a:lnTo>
                      <a:pt x="18" y="0"/>
                    </a:lnTo>
                    <a:lnTo>
                      <a:pt x="18" y="6"/>
                    </a:lnTo>
                    <a:lnTo>
                      <a:pt x="18" y="16"/>
                    </a:lnTo>
                    <a:lnTo>
                      <a:pt x="16" y="20"/>
                    </a:lnTo>
                    <a:lnTo>
                      <a:pt x="16" y="24"/>
                    </a:lnTo>
                    <a:lnTo>
                      <a:pt x="16" y="34"/>
                    </a:lnTo>
                    <a:lnTo>
                      <a:pt x="16" y="38"/>
                    </a:lnTo>
                    <a:lnTo>
                      <a:pt x="16" y="44"/>
                    </a:lnTo>
                    <a:lnTo>
                      <a:pt x="16" y="48"/>
                    </a:lnTo>
                    <a:lnTo>
                      <a:pt x="14" y="58"/>
                    </a:lnTo>
                    <a:lnTo>
                      <a:pt x="14" y="62"/>
                    </a:lnTo>
                    <a:lnTo>
                      <a:pt x="14" y="68"/>
                    </a:lnTo>
                    <a:lnTo>
                      <a:pt x="14" y="72"/>
                    </a:lnTo>
                    <a:lnTo>
                      <a:pt x="14" y="76"/>
                    </a:lnTo>
                    <a:lnTo>
                      <a:pt x="14" y="78"/>
                    </a:lnTo>
                    <a:lnTo>
                      <a:pt x="14" y="80"/>
                    </a:lnTo>
                    <a:lnTo>
                      <a:pt x="16" y="84"/>
                    </a:lnTo>
                    <a:lnTo>
                      <a:pt x="18" y="86"/>
                    </a:lnTo>
                    <a:lnTo>
                      <a:pt x="16" y="88"/>
                    </a:lnTo>
                    <a:lnTo>
                      <a:pt x="12" y="90"/>
                    </a:lnTo>
                    <a:lnTo>
                      <a:pt x="8" y="92"/>
                    </a:lnTo>
                    <a:lnTo>
                      <a:pt x="4" y="96"/>
                    </a:lnTo>
                    <a:lnTo>
                      <a:pt x="0" y="98"/>
                    </a:lnTo>
                    <a:lnTo>
                      <a:pt x="0" y="98"/>
                    </a:lnTo>
                    <a:lnTo>
                      <a:pt x="0" y="98"/>
                    </a:lnTo>
                    <a:lnTo>
                      <a:pt x="4" y="104"/>
                    </a:lnTo>
                    <a:lnTo>
                      <a:pt x="4" y="104"/>
                    </a:lnTo>
                    <a:lnTo>
                      <a:pt x="4" y="106"/>
                    </a:lnTo>
                    <a:lnTo>
                      <a:pt x="4" y="106"/>
                    </a:lnTo>
                    <a:lnTo>
                      <a:pt x="4" y="106"/>
                    </a:lnTo>
                    <a:lnTo>
                      <a:pt x="6" y="106"/>
                    </a:lnTo>
                    <a:lnTo>
                      <a:pt x="6" y="108"/>
                    </a:lnTo>
                    <a:lnTo>
                      <a:pt x="8" y="106"/>
                    </a:lnTo>
                    <a:lnTo>
                      <a:pt x="8" y="106"/>
                    </a:lnTo>
                    <a:lnTo>
                      <a:pt x="8" y="106"/>
                    </a:lnTo>
                    <a:lnTo>
                      <a:pt x="10" y="106"/>
                    </a:lnTo>
                    <a:lnTo>
                      <a:pt x="12" y="106"/>
                    </a:lnTo>
                    <a:lnTo>
                      <a:pt x="14" y="106"/>
                    </a:lnTo>
                    <a:lnTo>
                      <a:pt x="14" y="104"/>
                    </a:lnTo>
                    <a:lnTo>
                      <a:pt x="16" y="106"/>
                    </a:lnTo>
                    <a:lnTo>
                      <a:pt x="16" y="102"/>
                    </a:lnTo>
                    <a:lnTo>
                      <a:pt x="18" y="102"/>
                    </a:lnTo>
                    <a:lnTo>
                      <a:pt x="18" y="102"/>
                    </a:lnTo>
                    <a:lnTo>
                      <a:pt x="22" y="102"/>
                    </a:lnTo>
                    <a:lnTo>
                      <a:pt x="22" y="100"/>
                    </a:lnTo>
                    <a:lnTo>
                      <a:pt x="26" y="98"/>
                    </a:lnTo>
                    <a:lnTo>
                      <a:pt x="26" y="98"/>
                    </a:lnTo>
                    <a:lnTo>
                      <a:pt x="28" y="98"/>
                    </a:lnTo>
                    <a:lnTo>
                      <a:pt x="28" y="96"/>
                    </a:lnTo>
                    <a:lnTo>
                      <a:pt x="30" y="96"/>
                    </a:lnTo>
                    <a:lnTo>
                      <a:pt x="30" y="96"/>
                    </a:lnTo>
                    <a:lnTo>
                      <a:pt x="32" y="96"/>
                    </a:lnTo>
                    <a:lnTo>
                      <a:pt x="32" y="94"/>
                    </a:lnTo>
                    <a:lnTo>
                      <a:pt x="34" y="94"/>
                    </a:lnTo>
                    <a:lnTo>
                      <a:pt x="34" y="94"/>
                    </a:lnTo>
                    <a:lnTo>
                      <a:pt x="36" y="94"/>
                    </a:lnTo>
                    <a:lnTo>
                      <a:pt x="36" y="94"/>
                    </a:lnTo>
                    <a:lnTo>
                      <a:pt x="38" y="94"/>
                    </a:lnTo>
                    <a:lnTo>
                      <a:pt x="38" y="92"/>
                    </a:lnTo>
                    <a:lnTo>
                      <a:pt x="38" y="92"/>
                    </a:lnTo>
                    <a:lnTo>
                      <a:pt x="38" y="92"/>
                    </a:lnTo>
                    <a:lnTo>
                      <a:pt x="38" y="92"/>
                    </a:lnTo>
                    <a:lnTo>
                      <a:pt x="38" y="92"/>
                    </a:lnTo>
                    <a:lnTo>
                      <a:pt x="38" y="92"/>
                    </a:lnTo>
                    <a:lnTo>
                      <a:pt x="40" y="92"/>
                    </a:lnTo>
                    <a:lnTo>
                      <a:pt x="42" y="90"/>
                    </a:lnTo>
                    <a:lnTo>
                      <a:pt x="42" y="90"/>
                    </a:lnTo>
                    <a:lnTo>
                      <a:pt x="44" y="90"/>
                    </a:lnTo>
                    <a:lnTo>
                      <a:pt x="44" y="92"/>
                    </a:lnTo>
                    <a:lnTo>
                      <a:pt x="44" y="92"/>
                    </a:lnTo>
                    <a:lnTo>
                      <a:pt x="46" y="92"/>
                    </a:lnTo>
                    <a:lnTo>
                      <a:pt x="46" y="92"/>
                    </a:lnTo>
                    <a:lnTo>
                      <a:pt x="46" y="90"/>
                    </a:lnTo>
                    <a:lnTo>
                      <a:pt x="48" y="90"/>
                    </a:lnTo>
                    <a:lnTo>
                      <a:pt x="48" y="88"/>
                    </a:lnTo>
                    <a:lnTo>
                      <a:pt x="48" y="88"/>
                    </a:lnTo>
                    <a:lnTo>
                      <a:pt x="50" y="88"/>
                    </a:lnTo>
                    <a:lnTo>
                      <a:pt x="52" y="86"/>
                    </a:lnTo>
                    <a:lnTo>
                      <a:pt x="54" y="86"/>
                    </a:lnTo>
                    <a:lnTo>
                      <a:pt x="54" y="86"/>
                    </a:lnTo>
                    <a:lnTo>
                      <a:pt x="56" y="86"/>
                    </a:lnTo>
                    <a:lnTo>
                      <a:pt x="58" y="82"/>
                    </a:lnTo>
                    <a:lnTo>
                      <a:pt x="60" y="80"/>
                    </a:lnTo>
                    <a:lnTo>
                      <a:pt x="60" y="80"/>
                    </a:lnTo>
                    <a:lnTo>
                      <a:pt x="62" y="78"/>
                    </a:lnTo>
                    <a:lnTo>
                      <a:pt x="62" y="78"/>
                    </a:lnTo>
                    <a:lnTo>
                      <a:pt x="62" y="78"/>
                    </a:lnTo>
                    <a:lnTo>
                      <a:pt x="62" y="80"/>
                    </a:lnTo>
                    <a:lnTo>
                      <a:pt x="64" y="82"/>
                    </a:lnTo>
                    <a:lnTo>
                      <a:pt x="64" y="82"/>
                    </a:lnTo>
                    <a:lnTo>
                      <a:pt x="68" y="82"/>
                    </a:lnTo>
                    <a:lnTo>
                      <a:pt x="70" y="82"/>
                    </a:lnTo>
                    <a:lnTo>
                      <a:pt x="70" y="82"/>
                    </a:lnTo>
                    <a:lnTo>
                      <a:pt x="72" y="82"/>
                    </a:lnTo>
                    <a:lnTo>
                      <a:pt x="72" y="80"/>
                    </a:lnTo>
                    <a:lnTo>
                      <a:pt x="76" y="80"/>
                    </a:lnTo>
                    <a:lnTo>
                      <a:pt x="78" y="82"/>
                    </a:lnTo>
                    <a:lnTo>
                      <a:pt x="78" y="82"/>
                    </a:lnTo>
                    <a:lnTo>
                      <a:pt x="80" y="82"/>
                    </a:lnTo>
                    <a:lnTo>
                      <a:pt x="80" y="82"/>
                    </a:lnTo>
                    <a:lnTo>
                      <a:pt x="80" y="82"/>
                    </a:lnTo>
                    <a:lnTo>
                      <a:pt x="80" y="80"/>
                    </a:lnTo>
                    <a:lnTo>
                      <a:pt x="86" y="80"/>
                    </a:lnTo>
                    <a:lnTo>
                      <a:pt x="88" y="80"/>
                    </a:lnTo>
                    <a:lnTo>
                      <a:pt x="90" y="82"/>
                    </a:lnTo>
                    <a:lnTo>
                      <a:pt x="92" y="80"/>
                    </a:lnTo>
                    <a:lnTo>
                      <a:pt x="92" y="80"/>
                    </a:lnTo>
                    <a:lnTo>
                      <a:pt x="92" y="82"/>
                    </a:lnTo>
                    <a:lnTo>
                      <a:pt x="92" y="82"/>
                    </a:lnTo>
                    <a:lnTo>
                      <a:pt x="94" y="80"/>
                    </a:lnTo>
                    <a:lnTo>
                      <a:pt x="96" y="80"/>
                    </a:lnTo>
                    <a:lnTo>
                      <a:pt x="96" y="80"/>
                    </a:lnTo>
                    <a:lnTo>
                      <a:pt x="98" y="80"/>
                    </a:lnTo>
                    <a:lnTo>
                      <a:pt x="102" y="80"/>
                    </a:lnTo>
                    <a:lnTo>
                      <a:pt x="104" y="80"/>
                    </a:lnTo>
                    <a:lnTo>
                      <a:pt x="104" y="80"/>
                    </a:lnTo>
                    <a:lnTo>
                      <a:pt x="104" y="78"/>
                    </a:lnTo>
                    <a:lnTo>
                      <a:pt x="104" y="76"/>
                    </a:lnTo>
                    <a:lnTo>
                      <a:pt x="104" y="74"/>
                    </a:lnTo>
                    <a:lnTo>
                      <a:pt x="102" y="72"/>
                    </a:lnTo>
                    <a:lnTo>
                      <a:pt x="102" y="72"/>
                    </a:lnTo>
                    <a:lnTo>
                      <a:pt x="102" y="72"/>
                    </a:lnTo>
                    <a:lnTo>
                      <a:pt x="104" y="72"/>
                    </a:lnTo>
                    <a:lnTo>
                      <a:pt x="104" y="74"/>
                    </a:lnTo>
                    <a:lnTo>
                      <a:pt x="106" y="74"/>
                    </a:lnTo>
                    <a:lnTo>
                      <a:pt x="104" y="76"/>
                    </a:lnTo>
                    <a:lnTo>
                      <a:pt x="104" y="78"/>
                    </a:lnTo>
                    <a:lnTo>
                      <a:pt x="106" y="78"/>
                    </a:lnTo>
                    <a:lnTo>
                      <a:pt x="106" y="78"/>
                    </a:lnTo>
                    <a:lnTo>
                      <a:pt x="106" y="78"/>
                    </a:lnTo>
                    <a:lnTo>
                      <a:pt x="110" y="80"/>
                    </a:lnTo>
                    <a:lnTo>
                      <a:pt x="114" y="76"/>
                    </a:lnTo>
                    <a:lnTo>
                      <a:pt x="116" y="78"/>
                    </a:lnTo>
                    <a:lnTo>
                      <a:pt x="116" y="76"/>
                    </a:lnTo>
                    <a:lnTo>
                      <a:pt x="118" y="76"/>
                    </a:lnTo>
                    <a:lnTo>
                      <a:pt x="122" y="76"/>
                    </a:lnTo>
                    <a:lnTo>
                      <a:pt x="124" y="76"/>
                    </a:lnTo>
                    <a:lnTo>
                      <a:pt x="124" y="76"/>
                    </a:lnTo>
                    <a:lnTo>
                      <a:pt x="124" y="74"/>
                    </a:lnTo>
                    <a:lnTo>
                      <a:pt x="124" y="72"/>
                    </a:lnTo>
                    <a:lnTo>
                      <a:pt x="128" y="76"/>
                    </a:lnTo>
                    <a:lnTo>
                      <a:pt x="134" y="74"/>
                    </a:lnTo>
                    <a:lnTo>
                      <a:pt x="134" y="74"/>
                    </a:lnTo>
                    <a:lnTo>
                      <a:pt x="140" y="74"/>
                    </a:lnTo>
                    <a:lnTo>
                      <a:pt x="142" y="74"/>
                    </a:lnTo>
                    <a:lnTo>
                      <a:pt x="142" y="74"/>
                    </a:lnTo>
                    <a:lnTo>
                      <a:pt x="142" y="76"/>
                    </a:lnTo>
                    <a:lnTo>
                      <a:pt x="140" y="76"/>
                    </a:lnTo>
                    <a:lnTo>
                      <a:pt x="140" y="76"/>
                    </a:lnTo>
                    <a:lnTo>
                      <a:pt x="144" y="76"/>
                    </a:lnTo>
                    <a:lnTo>
                      <a:pt x="144" y="74"/>
                    </a:lnTo>
                    <a:lnTo>
                      <a:pt x="144" y="68"/>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21" name="Freeform 523">
                <a:extLst>
                  <a:ext uri="{FF2B5EF4-FFF2-40B4-BE49-F238E27FC236}">
                    <a16:creationId xmlns:a16="http://schemas.microsoft.com/office/drawing/2014/main" id="{076A63AD-2EAE-E104-3714-A9A68FA58D67}"/>
                  </a:ext>
                </a:extLst>
              </p:cNvPr>
              <p:cNvSpPr>
                <a:spLocks/>
              </p:cNvSpPr>
              <p:nvPr/>
            </p:nvSpPr>
            <p:spPr bwMode="auto">
              <a:xfrm>
                <a:off x="6394450" y="3130550"/>
                <a:ext cx="577850" cy="466725"/>
              </a:xfrm>
              <a:custGeom>
                <a:avLst/>
                <a:gdLst>
                  <a:gd name="T0" fmla="*/ 290 w 364"/>
                  <a:gd name="T1" fmla="*/ 48 h 294"/>
                  <a:gd name="T2" fmla="*/ 244 w 364"/>
                  <a:gd name="T3" fmla="*/ 38 h 294"/>
                  <a:gd name="T4" fmla="*/ 196 w 364"/>
                  <a:gd name="T5" fmla="*/ 36 h 294"/>
                  <a:gd name="T6" fmla="*/ 184 w 364"/>
                  <a:gd name="T7" fmla="*/ 10 h 294"/>
                  <a:gd name="T8" fmla="*/ 176 w 364"/>
                  <a:gd name="T9" fmla="*/ 12 h 294"/>
                  <a:gd name="T10" fmla="*/ 160 w 364"/>
                  <a:gd name="T11" fmla="*/ 6 h 294"/>
                  <a:gd name="T12" fmla="*/ 98 w 364"/>
                  <a:gd name="T13" fmla="*/ 2 h 294"/>
                  <a:gd name="T14" fmla="*/ 74 w 364"/>
                  <a:gd name="T15" fmla="*/ 0 h 294"/>
                  <a:gd name="T16" fmla="*/ 66 w 364"/>
                  <a:gd name="T17" fmla="*/ 4 h 294"/>
                  <a:gd name="T18" fmla="*/ 50 w 364"/>
                  <a:gd name="T19" fmla="*/ 10 h 294"/>
                  <a:gd name="T20" fmla="*/ 42 w 364"/>
                  <a:gd name="T21" fmla="*/ 14 h 294"/>
                  <a:gd name="T22" fmla="*/ 8 w 364"/>
                  <a:gd name="T23" fmla="*/ 30 h 294"/>
                  <a:gd name="T24" fmla="*/ 2 w 364"/>
                  <a:gd name="T25" fmla="*/ 42 h 294"/>
                  <a:gd name="T26" fmla="*/ 14 w 364"/>
                  <a:gd name="T27" fmla="*/ 58 h 294"/>
                  <a:gd name="T28" fmla="*/ 38 w 364"/>
                  <a:gd name="T29" fmla="*/ 72 h 294"/>
                  <a:gd name="T30" fmla="*/ 50 w 364"/>
                  <a:gd name="T31" fmla="*/ 100 h 294"/>
                  <a:gd name="T32" fmla="*/ 58 w 364"/>
                  <a:gd name="T33" fmla="*/ 114 h 294"/>
                  <a:gd name="T34" fmla="*/ 76 w 364"/>
                  <a:gd name="T35" fmla="*/ 128 h 294"/>
                  <a:gd name="T36" fmla="*/ 94 w 364"/>
                  <a:gd name="T37" fmla="*/ 150 h 294"/>
                  <a:gd name="T38" fmla="*/ 110 w 364"/>
                  <a:gd name="T39" fmla="*/ 168 h 294"/>
                  <a:gd name="T40" fmla="*/ 114 w 364"/>
                  <a:gd name="T41" fmla="*/ 176 h 294"/>
                  <a:gd name="T42" fmla="*/ 118 w 364"/>
                  <a:gd name="T43" fmla="*/ 186 h 294"/>
                  <a:gd name="T44" fmla="*/ 138 w 364"/>
                  <a:gd name="T45" fmla="*/ 202 h 294"/>
                  <a:gd name="T46" fmla="*/ 148 w 364"/>
                  <a:gd name="T47" fmla="*/ 224 h 294"/>
                  <a:gd name="T48" fmla="*/ 148 w 364"/>
                  <a:gd name="T49" fmla="*/ 234 h 294"/>
                  <a:gd name="T50" fmla="*/ 156 w 364"/>
                  <a:gd name="T51" fmla="*/ 244 h 294"/>
                  <a:gd name="T52" fmla="*/ 164 w 364"/>
                  <a:gd name="T53" fmla="*/ 252 h 294"/>
                  <a:gd name="T54" fmla="*/ 168 w 364"/>
                  <a:gd name="T55" fmla="*/ 276 h 294"/>
                  <a:gd name="T56" fmla="*/ 178 w 364"/>
                  <a:gd name="T57" fmla="*/ 288 h 294"/>
                  <a:gd name="T58" fmla="*/ 188 w 364"/>
                  <a:gd name="T59" fmla="*/ 294 h 294"/>
                  <a:gd name="T60" fmla="*/ 196 w 364"/>
                  <a:gd name="T61" fmla="*/ 278 h 294"/>
                  <a:gd name="T62" fmla="*/ 204 w 364"/>
                  <a:gd name="T63" fmla="*/ 276 h 294"/>
                  <a:gd name="T64" fmla="*/ 196 w 364"/>
                  <a:gd name="T65" fmla="*/ 264 h 294"/>
                  <a:gd name="T66" fmla="*/ 192 w 364"/>
                  <a:gd name="T67" fmla="*/ 248 h 294"/>
                  <a:gd name="T68" fmla="*/ 198 w 364"/>
                  <a:gd name="T69" fmla="*/ 264 h 294"/>
                  <a:gd name="T70" fmla="*/ 204 w 364"/>
                  <a:gd name="T71" fmla="*/ 254 h 294"/>
                  <a:gd name="T72" fmla="*/ 206 w 364"/>
                  <a:gd name="T73" fmla="*/ 268 h 294"/>
                  <a:gd name="T74" fmla="*/ 220 w 364"/>
                  <a:gd name="T75" fmla="*/ 264 h 294"/>
                  <a:gd name="T76" fmla="*/ 222 w 364"/>
                  <a:gd name="T77" fmla="*/ 260 h 294"/>
                  <a:gd name="T78" fmla="*/ 220 w 364"/>
                  <a:gd name="T79" fmla="*/ 258 h 294"/>
                  <a:gd name="T80" fmla="*/ 216 w 364"/>
                  <a:gd name="T81" fmla="*/ 252 h 294"/>
                  <a:gd name="T82" fmla="*/ 214 w 364"/>
                  <a:gd name="T83" fmla="*/ 250 h 294"/>
                  <a:gd name="T84" fmla="*/ 220 w 364"/>
                  <a:gd name="T85" fmla="*/ 250 h 294"/>
                  <a:gd name="T86" fmla="*/ 228 w 364"/>
                  <a:gd name="T87" fmla="*/ 248 h 294"/>
                  <a:gd name="T88" fmla="*/ 240 w 364"/>
                  <a:gd name="T89" fmla="*/ 246 h 294"/>
                  <a:gd name="T90" fmla="*/ 244 w 364"/>
                  <a:gd name="T91" fmla="*/ 244 h 294"/>
                  <a:gd name="T92" fmla="*/ 256 w 364"/>
                  <a:gd name="T93" fmla="*/ 236 h 294"/>
                  <a:gd name="T94" fmla="*/ 264 w 364"/>
                  <a:gd name="T95" fmla="*/ 230 h 294"/>
                  <a:gd name="T96" fmla="*/ 262 w 364"/>
                  <a:gd name="T97" fmla="*/ 224 h 294"/>
                  <a:gd name="T98" fmla="*/ 264 w 364"/>
                  <a:gd name="T99" fmla="*/ 222 h 294"/>
                  <a:gd name="T100" fmla="*/ 280 w 364"/>
                  <a:gd name="T101" fmla="*/ 218 h 294"/>
                  <a:gd name="T102" fmla="*/ 288 w 364"/>
                  <a:gd name="T103" fmla="*/ 212 h 294"/>
                  <a:gd name="T104" fmla="*/ 292 w 364"/>
                  <a:gd name="T105" fmla="*/ 202 h 294"/>
                  <a:gd name="T106" fmla="*/ 304 w 364"/>
                  <a:gd name="T107" fmla="*/ 202 h 294"/>
                  <a:gd name="T108" fmla="*/ 308 w 364"/>
                  <a:gd name="T109" fmla="*/ 192 h 294"/>
                  <a:gd name="T110" fmla="*/ 312 w 364"/>
                  <a:gd name="T111" fmla="*/ 190 h 294"/>
                  <a:gd name="T112" fmla="*/ 316 w 364"/>
                  <a:gd name="T113" fmla="*/ 186 h 294"/>
                  <a:gd name="T114" fmla="*/ 314 w 364"/>
                  <a:gd name="T115" fmla="*/ 168 h 294"/>
                  <a:gd name="T116" fmla="*/ 316 w 364"/>
                  <a:gd name="T117" fmla="*/ 178 h 294"/>
                  <a:gd name="T118" fmla="*/ 322 w 364"/>
                  <a:gd name="T119" fmla="*/ 168 h 294"/>
                  <a:gd name="T120" fmla="*/ 364 w 364"/>
                  <a:gd name="T121" fmla="*/ 12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4" h="294">
                    <a:moveTo>
                      <a:pt x="350" y="110"/>
                    </a:moveTo>
                    <a:lnTo>
                      <a:pt x="346" y="104"/>
                    </a:lnTo>
                    <a:lnTo>
                      <a:pt x="334" y="94"/>
                    </a:lnTo>
                    <a:lnTo>
                      <a:pt x="330" y="88"/>
                    </a:lnTo>
                    <a:lnTo>
                      <a:pt x="324" y="84"/>
                    </a:lnTo>
                    <a:lnTo>
                      <a:pt x="320" y="78"/>
                    </a:lnTo>
                    <a:lnTo>
                      <a:pt x="310" y="68"/>
                    </a:lnTo>
                    <a:lnTo>
                      <a:pt x="306" y="64"/>
                    </a:lnTo>
                    <a:lnTo>
                      <a:pt x="294" y="52"/>
                    </a:lnTo>
                    <a:lnTo>
                      <a:pt x="290" y="48"/>
                    </a:lnTo>
                    <a:lnTo>
                      <a:pt x="284" y="42"/>
                    </a:lnTo>
                    <a:lnTo>
                      <a:pt x="282" y="40"/>
                    </a:lnTo>
                    <a:lnTo>
                      <a:pt x="280" y="40"/>
                    </a:lnTo>
                    <a:lnTo>
                      <a:pt x="278" y="40"/>
                    </a:lnTo>
                    <a:lnTo>
                      <a:pt x="276" y="40"/>
                    </a:lnTo>
                    <a:lnTo>
                      <a:pt x="274" y="38"/>
                    </a:lnTo>
                    <a:lnTo>
                      <a:pt x="264" y="38"/>
                    </a:lnTo>
                    <a:lnTo>
                      <a:pt x="258" y="38"/>
                    </a:lnTo>
                    <a:lnTo>
                      <a:pt x="252" y="38"/>
                    </a:lnTo>
                    <a:lnTo>
                      <a:pt x="244" y="38"/>
                    </a:lnTo>
                    <a:lnTo>
                      <a:pt x="238" y="38"/>
                    </a:lnTo>
                    <a:lnTo>
                      <a:pt x="230" y="38"/>
                    </a:lnTo>
                    <a:lnTo>
                      <a:pt x="224" y="38"/>
                    </a:lnTo>
                    <a:lnTo>
                      <a:pt x="218" y="38"/>
                    </a:lnTo>
                    <a:lnTo>
                      <a:pt x="212" y="38"/>
                    </a:lnTo>
                    <a:lnTo>
                      <a:pt x="206" y="38"/>
                    </a:lnTo>
                    <a:lnTo>
                      <a:pt x="202" y="38"/>
                    </a:lnTo>
                    <a:lnTo>
                      <a:pt x="196" y="38"/>
                    </a:lnTo>
                    <a:lnTo>
                      <a:pt x="196" y="36"/>
                    </a:lnTo>
                    <a:lnTo>
                      <a:pt x="196" y="36"/>
                    </a:lnTo>
                    <a:lnTo>
                      <a:pt x="196" y="36"/>
                    </a:lnTo>
                    <a:lnTo>
                      <a:pt x="196" y="26"/>
                    </a:lnTo>
                    <a:lnTo>
                      <a:pt x="196" y="26"/>
                    </a:lnTo>
                    <a:lnTo>
                      <a:pt x="196" y="24"/>
                    </a:lnTo>
                    <a:lnTo>
                      <a:pt x="192" y="20"/>
                    </a:lnTo>
                    <a:lnTo>
                      <a:pt x="188" y="14"/>
                    </a:lnTo>
                    <a:lnTo>
                      <a:pt x="186" y="10"/>
                    </a:lnTo>
                    <a:lnTo>
                      <a:pt x="184" y="10"/>
                    </a:lnTo>
                    <a:lnTo>
                      <a:pt x="184" y="10"/>
                    </a:lnTo>
                    <a:lnTo>
                      <a:pt x="184" y="10"/>
                    </a:lnTo>
                    <a:lnTo>
                      <a:pt x="178" y="16"/>
                    </a:lnTo>
                    <a:lnTo>
                      <a:pt x="178" y="16"/>
                    </a:lnTo>
                    <a:lnTo>
                      <a:pt x="176" y="16"/>
                    </a:lnTo>
                    <a:lnTo>
                      <a:pt x="176" y="14"/>
                    </a:lnTo>
                    <a:lnTo>
                      <a:pt x="176" y="14"/>
                    </a:lnTo>
                    <a:lnTo>
                      <a:pt x="176" y="14"/>
                    </a:lnTo>
                    <a:lnTo>
                      <a:pt x="176" y="14"/>
                    </a:lnTo>
                    <a:lnTo>
                      <a:pt x="176" y="14"/>
                    </a:lnTo>
                    <a:lnTo>
                      <a:pt x="176" y="12"/>
                    </a:lnTo>
                    <a:lnTo>
                      <a:pt x="176" y="12"/>
                    </a:lnTo>
                    <a:lnTo>
                      <a:pt x="176" y="10"/>
                    </a:lnTo>
                    <a:lnTo>
                      <a:pt x="176" y="8"/>
                    </a:lnTo>
                    <a:lnTo>
                      <a:pt x="176" y="8"/>
                    </a:lnTo>
                    <a:lnTo>
                      <a:pt x="176" y="8"/>
                    </a:lnTo>
                    <a:lnTo>
                      <a:pt x="176" y="6"/>
                    </a:lnTo>
                    <a:lnTo>
                      <a:pt x="174" y="6"/>
                    </a:lnTo>
                    <a:lnTo>
                      <a:pt x="174" y="6"/>
                    </a:lnTo>
                    <a:lnTo>
                      <a:pt x="170" y="6"/>
                    </a:lnTo>
                    <a:lnTo>
                      <a:pt x="166" y="6"/>
                    </a:lnTo>
                    <a:lnTo>
                      <a:pt x="160" y="6"/>
                    </a:lnTo>
                    <a:lnTo>
                      <a:pt x="154" y="6"/>
                    </a:lnTo>
                    <a:lnTo>
                      <a:pt x="148" y="6"/>
                    </a:lnTo>
                    <a:lnTo>
                      <a:pt x="142" y="4"/>
                    </a:lnTo>
                    <a:lnTo>
                      <a:pt x="136" y="4"/>
                    </a:lnTo>
                    <a:lnTo>
                      <a:pt x="128" y="4"/>
                    </a:lnTo>
                    <a:lnTo>
                      <a:pt x="120" y="4"/>
                    </a:lnTo>
                    <a:lnTo>
                      <a:pt x="114" y="4"/>
                    </a:lnTo>
                    <a:lnTo>
                      <a:pt x="108" y="4"/>
                    </a:lnTo>
                    <a:lnTo>
                      <a:pt x="102" y="2"/>
                    </a:lnTo>
                    <a:lnTo>
                      <a:pt x="98" y="2"/>
                    </a:lnTo>
                    <a:lnTo>
                      <a:pt x="92" y="2"/>
                    </a:lnTo>
                    <a:lnTo>
                      <a:pt x="90" y="2"/>
                    </a:lnTo>
                    <a:lnTo>
                      <a:pt x="86" y="2"/>
                    </a:lnTo>
                    <a:lnTo>
                      <a:pt x="82" y="2"/>
                    </a:lnTo>
                    <a:lnTo>
                      <a:pt x="76" y="2"/>
                    </a:lnTo>
                    <a:lnTo>
                      <a:pt x="76" y="2"/>
                    </a:lnTo>
                    <a:lnTo>
                      <a:pt x="74" y="2"/>
                    </a:lnTo>
                    <a:lnTo>
                      <a:pt x="74" y="2"/>
                    </a:lnTo>
                    <a:lnTo>
                      <a:pt x="74" y="2"/>
                    </a:lnTo>
                    <a:lnTo>
                      <a:pt x="74" y="0"/>
                    </a:lnTo>
                    <a:lnTo>
                      <a:pt x="74" y="0"/>
                    </a:lnTo>
                    <a:lnTo>
                      <a:pt x="72" y="0"/>
                    </a:lnTo>
                    <a:lnTo>
                      <a:pt x="72" y="2"/>
                    </a:lnTo>
                    <a:lnTo>
                      <a:pt x="70" y="2"/>
                    </a:lnTo>
                    <a:lnTo>
                      <a:pt x="70" y="2"/>
                    </a:lnTo>
                    <a:lnTo>
                      <a:pt x="70" y="4"/>
                    </a:lnTo>
                    <a:lnTo>
                      <a:pt x="70" y="4"/>
                    </a:lnTo>
                    <a:lnTo>
                      <a:pt x="70" y="4"/>
                    </a:lnTo>
                    <a:lnTo>
                      <a:pt x="66" y="4"/>
                    </a:lnTo>
                    <a:lnTo>
                      <a:pt x="66" y="4"/>
                    </a:lnTo>
                    <a:lnTo>
                      <a:pt x="66" y="6"/>
                    </a:lnTo>
                    <a:lnTo>
                      <a:pt x="66" y="6"/>
                    </a:lnTo>
                    <a:lnTo>
                      <a:pt x="64" y="6"/>
                    </a:lnTo>
                    <a:lnTo>
                      <a:pt x="60" y="6"/>
                    </a:lnTo>
                    <a:lnTo>
                      <a:pt x="56" y="8"/>
                    </a:lnTo>
                    <a:lnTo>
                      <a:pt x="54" y="8"/>
                    </a:lnTo>
                    <a:lnTo>
                      <a:pt x="54" y="10"/>
                    </a:lnTo>
                    <a:lnTo>
                      <a:pt x="52" y="10"/>
                    </a:lnTo>
                    <a:lnTo>
                      <a:pt x="50" y="10"/>
                    </a:lnTo>
                    <a:lnTo>
                      <a:pt x="50" y="10"/>
                    </a:lnTo>
                    <a:lnTo>
                      <a:pt x="50" y="12"/>
                    </a:lnTo>
                    <a:lnTo>
                      <a:pt x="50" y="12"/>
                    </a:lnTo>
                    <a:lnTo>
                      <a:pt x="48" y="12"/>
                    </a:lnTo>
                    <a:lnTo>
                      <a:pt x="48" y="14"/>
                    </a:lnTo>
                    <a:lnTo>
                      <a:pt x="46" y="14"/>
                    </a:lnTo>
                    <a:lnTo>
                      <a:pt x="46" y="14"/>
                    </a:lnTo>
                    <a:lnTo>
                      <a:pt x="44" y="14"/>
                    </a:lnTo>
                    <a:lnTo>
                      <a:pt x="44" y="14"/>
                    </a:lnTo>
                    <a:lnTo>
                      <a:pt x="44" y="12"/>
                    </a:lnTo>
                    <a:lnTo>
                      <a:pt x="42" y="14"/>
                    </a:lnTo>
                    <a:lnTo>
                      <a:pt x="20" y="20"/>
                    </a:lnTo>
                    <a:lnTo>
                      <a:pt x="18" y="20"/>
                    </a:lnTo>
                    <a:lnTo>
                      <a:pt x="18" y="22"/>
                    </a:lnTo>
                    <a:lnTo>
                      <a:pt x="18" y="24"/>
                    </a:lnTo>
                    <a:lnTo>
                      <a:pt x="16" y="24"/>
                    </a:lnTo>
                    <a:lnTo>
                      <a:pt x="16" y="26"/>
                    </a:lnTo>
                    <a:lnTo>
                      <a:pt x="14" y="26"/>
                    </a:lnTo>
                    <a:lnTo>
                      <a:pt x="12" y="26"/>
                    </a:lnTo>
                    <a:lnTo>
                      <a:pt x="10" y="28"/>
                    </a:lnTo>
                    <a:lnTo>
                      <a:pt x="8" y="30"/>
                    </a:lnTo>
                    <a:lnTo>
                      <a:pt x="8" y="30"/>
                    </a:lnTo>
                    <a:lnTo>
                      <a:pt x="8" y="34"/>
                    </a:lnTo>
                    <a:lnTo>
                      <a:pt x="6" y="36"/>
                    </a:lnTo>
                    <a:lnTo>
                      <a:pt x="6" y="36"/>
                    </a:lnTo>
                    <a:lnTo>
                      <a:pt x="4" y="36"/>
                    </a:lnTo>
                    <a:lnTo>
                      <a:pt x="4" y="38"/>
                    </a:lnTo>
                    <a:lnTo>
                      <a:pt x="2" y="40"/>
                    </a:lnTo>
                    <a:lnTo>
                      <a:pt x="2" y="40"/>
                    </a:lnTo>
                    <a:lnTo>
                      <a:pt x="2" y="40"/>
                    </a:lnTo>
                    <a:lnTo>
                      <a:pt x="2" y="42"/>
                    </a:lnTo>
                    <a:lnTo>
                      <a:pt x="2" y="42"/>
                    </a:lnTo>
                    <a:lnTo>
                      <a:pt x="2" y="42"/>
                    </a:lnTo>
                    <a:lnTo>
                      <a:pt x="0" y="44"/>
                    </a:lnTo>
                    <a:lnTo>
                      <a:pt x="0" y="48"/>
                    </a:lnTo>
                    <a:lnTo>
                      <a:pt x="2" y="52"/>
                    </a:lnTo>
                    <a:lnTo>
                      <a:pt x="8" y="56"/>
                    </a:lnTo>
                    <a:lnTo>
                      <a:pt x="12" y="58"/>
                    </a:lnTo>
                    <a:lnTo>
                      <a:pt x="14" y="56"/>
                    </a:lnTo>
                    <a:lnTo>
                      <a:pt x="14" y="56"/>
                    </a:lnTo>
                    <a:lnTo>
                      <a:pt x="14" y="58"/>
                    </a:lnTo>
                    <a:lnTo>
                      <a:pt x="14" y="60"/>
                    </a:lnTo>
                    <a:lnTo>
                      <a:pt x="18" y="60"/>
                    </a:lnTo>
                    <a:lnTo>
                      <a:pt x="18" y="64"/>
                    </a:lnTo>
                    <a:lnTo>
                      <a:pt x="20" y="64"/>
                    </a:lnTo>
                    <a:lnTo>
                      <a:pt x="22" y="66"/>
                    </a:lnTo>
                    <a:lnTo>
                      <a:pt x="24" y="68"/>
                    </a:lnTo>
                    <a:lnTo>
                      <a:pt x="26" y="70"/>
                    </a:lnTo>
                    <a:lnTo>
                      <a:pt x="30" y="68"/>
                    </a:lnTo>
                    <a:lnTo>
                      <a:pt x="34" y="68"/>
                    </a:lnTo>
                    <a:lnTo>
                      <a:pt x="38" y="72"/>
                    </a:lnTo>
                    <a:lnTo>
                      <a:pt x="38" y="74"/>
                    </a:lnTo>
                    <a:lnTo>
                      <a:pt x="38" y="76"/>
                    </a:lnTo>
                    <a:lnTo>
                      <a:pt x="40" y="80"/>
                    </a:lnTo>
                    <a:lnTo>
                      <a:pt x="40" y="80"/>
                    </a:lnTo>
                    <a:lnTo>
                      <a:pt x="44" y="86"/>
                    </a:lnTo>
                    <a:lnTo>
                      <a:pt x="46" y="88"/>
                    </a:lnTo>
                    <a:lnTo>
                      <a:pt x="48" y="96"/>
                    </a:lnTo>
                    <a:lnTo>
                      <a:pt x="48" y="98"/>
                    </a:lnTo>
                    <a:lnTo>
                      <a:pt x="48" y="98"/>
                    </a:lnTo>
                    <a:lnTo>
                      <a:pt x="50" y="100"/>
                    </a:lnTo>
                    <a:lnTo>
                      <a:pt x="52" y="100"/>
                    </a:lnTo>
                    <a:lnTo>
                      <a:pt x="52" y="102"/>
                    </a:lnTo>
                    <a:lnTo>
                      <a:pt x="52" y="102"/>
                    </a:lnTo>
                    <a:lnTo>
                      <a:pt x="54" y="104"/>
                    </a:lnTo>
                    <a:lnTo>
                      <a:pt x="54" y="106"/>
                    </a:lnTo>
                    <a:lnTo>
                      <a:pt x="54" y="108"/>
                    </a:lnTo>
                    <a:lnTo>
                      <a:pt x="56" y="108"/>
                    </a:lnTo>
                    <a:lnTo>
                      <a:pt x="58" y="110"/>
                    </a:lnTo>
                    <a:lnTo>
                      <a:pt x="58" y="112"/>
                    </a:lnTo>
                    <a:lnTo>
                      <a:pt x="58" y="114"/>
                    </a:lnTo>
                    <a:lnTo>
                      <a:pt x="60" y="116"/>
                    </a:lnTo>
                    <a:lnTo>
                      <a:pt x="60" y="118"/>
                    </a:lnTo>
                    <a:lnTo>
                      <a:pt x="62" y="118"/>
                    </a:lnTo>
                    <a:lnTo>
                      <a:pt x="64" y="118"/>
                    </a:lnTo>
                    <a:lnTo>
                      <a:pt x="64" y="120"/>
                    </a:lnTo>
                    <a:lnTo>
                      <a:pt x="66" y="122"/>
                    </a:lnTo>
                    <a:lnTo>
                      <a:pt x="68" y="124"/>
                    </a:lnTo>
                    <a:lnTo>
                      <a:pt x="70" y="126"/>
                    </a:lnTo>
                    <a:lnTo>
                      <a:pt x="72" y="126"/>
                    </a:lnTo>
                    <a:lnTo>
                      <a:pt x="76" y="128"/>
                    </a:lnTo>
                    <a:lnTo>
                      <a:pt x="78" y="130"/>
                    </a:lnTo>
                    <a:lnTo>
                      <a:pt x="82" y="134"/>
                    </a:lnTo>
                    <a:lnTo>
                      <a:pt x="84" y="136"/>
                    </a:lnTo>
                    <a:lnTo>
                      <a:pt x="86" y="140"/>
                    </a:lnTo>
                    <a:lnTo>
                      <a:pt x="86" y="142"/>
                    </a:lnTo>
                    <a:lnTo>
                      <a:pt x="88" y="144"/>
                    </a:lnTo>
                    <a:lnTo>
                      <a:pt x="88" y="148"/>
                    </a:lnTo>
                    <a:lnTo>
                      <a:pt x="90" y="150"/>
                    </a:lnTo>
                    <a:lnTo>
                      <a:pt x="92" y="150"/>
                    </a:lnTo>
                    <a:lnTo>
                      <a:pt x="94" y="150"/>
                    </a:lnTo>
                    <a:lnTo>
                      <a:pt x="96" y="152"/>
                    </a:lnTo>
                    <a:lnTo>
                      <a:pt x="98" y="152"/>
                    </a:lnTo>
                    <a:lnTo>
                      <a:pt x="100" y="154"/>
                    </a:lnTo>
                    <a:lnTo>
                      <a:pt x="104" y="158"/>
                    </a:lnTo>
                    <a:lnTo>
                      <a:pt x="104" y="160"/>
                    </a:lnTo>
                    <a:lnTo>
                      <a:pt x="108" y="162"/>
                    </a:lnTo>
                    <a:lnTo>
                      <a:pt x="108" y="164"/>
                    </a:lnTo>
                    <a:lnTo>
                      <a:pt x="108" y="166"/>
                    </a:lnTo>
                    <a:lnTo>
                      <a:pt x="108" y="166"/>
                    </a:lnTo>
                    <a:lnTo>
                      <a:pt x="110" y="168"/>
                    </a:lnTo>
                    <a:lnTo>
                      <a:pt x="108" y="168"/>
                    </a:lnTo>
                    <a:lnTo>
                      <a:pt x="108" y="168"/>
                    </a:lnTo>
                    <a:lnTo>
                      <a:pt x="108" y="170"/>
                    </a:lnTo>
                    <a:lnTo>
                      <a:pt x="108" y="172"/>
                    </a:lnTo>
                    <a:lnTo>
                      <a:pt x="108" y="172"/>
                    </a:lnTo>
                    <a:lnTo>
                      <a:pt x="112" y="176"/>
                    </a:lnTo>
                    <a:lnTo>
                      <a:pt x="112" y="176"/>
                    </a:lnTo>
                    <a:lnTo>
                      <a:pt x="112" y="176"/>
                    </a:lnTo>
                    <a:lnTo>
                      <a:pt x="114" y="176"/>
                    </a:lnTo>
                    <a:lnTo>
                      <a:pt x="114" y="176"/>
                    </a:lnTo>
                    <a:lnTo>
                      <a:pt x="116" y="176"/>
                    </a:lnTo>
                    <a:lnTo>
                      <a:pt x="116" y="178"/>
                    </a:lnTo>
                    <a:lnTo>
                      <a:pt x="114" y="178"/>
                    </a:lnTo>
                    <a:lnTo>
                      <a:pt x="116" y="178"/>
                    </a:lnTo>
                    <a:lnTo>
                      <a:pt x="116" y="180"/>
                    </a:lnTo>
                    <a:lnTo>
                      <a:pt x="116" y="180"/>
                    </a:lnTo>
                    <a:lnTo>
                      <a:pt x="114" y="182"/>
                    </a:lnTo>
                    <a:lnTo>
                      <a:pt x="116" y="184"/>
                    </a:lnTo>
                    <a:lnTo>
                      <a:pt x="116" y="184"/>
                    </a:lnTo>
                    <a:lnTo>
                      <a:pt x="118" y="186"/>
                    </a:lnTo>
                    <a:lnTo>
                      <a:pt x="120" y="186"/>
                    </a:lnTo>
                    <a:lnTo>
                      <a:pt x="120" y="186"/>
                    </a:lnTo>
                    <a:lnTo>
                      <a:pt x="120" y="190"/>
                    </a:lnTo>
                    <a:lnTo>
                      <a:pt x="122" y="192"/>
                    </a:lnTo>
                    <a:lnTo>
                      <a:pt x="124" y="194"/>
                    </a:lnTo>
                    <a:lnTo>
                      <a:pt x="130" y="196"/>
                    </a:lnTo>
                    <a:lnTo>
                      <a:pt x="134" y="198"/>
                    </a:lnTo>
                    <a:lnTo>
                      <a:pt x="136" y="200"/>
                    </a:lnTo>
                    <a:lnTo>
                      <a:pt x="138" y="200"/>
                    </a:lnTo>
                    <a:lnTo>
                      <a:pt x="138" y="202"/>
                    </a:lnTo>
                    <a:lnTo>
                      <a:pt x="140" y="202"/>
                    </a:lnTo>
                    <a:lnTo>
                      <a:pt x="140" y="204"/>
                    </a:lnTo>
                    <a:lnTo>
                      <a:pt x="142" y="206"/>
                    </a:lnTo>
                    <a:lnTo>
                      <a:pt x="142" y="206"/>
                    </a:lnTo>
                    <a:lnTo>
                      <a:pt x="142" y="210"/>
                    </a:lnTo>
                    <a:lnTo>
                      <a:pt x="142" y="212"/>
                    </a:lnTo>
                    <a:lnTo>
                      <a:pt x="142" y="212"/>
                    </a:lnTo>
                    <a:lnTo>
                      <a:pt x="146" y="220"/>
                    </a:lnTo>
                    <a:lnTo>
                      <a:pt x="148" y="224"/>
                    </a:lnTo>
                    <a:lnTo>
                      <a:pt x="148" y="224"/>
                    </a:lnTo>
                    <a:lnTo>
                      <a:pt x="148" y="226"/>
                    </a:lnTo>
                    <a:lnTo>
                      <a:pt x="148" y="228"/>
                    </a:lnTo>
                    <a:lnTo>
                      <a:pt x="148" y="228"/>
                    </a:lnTo>
                    <a:lnTo>
                      <a:pt x="148" y="230"/>
                    </a:lnTo>
                    <a:lnTo>
                      <a:pt x="148" y="230"/>
                    </a:lnTo>
                    <a:lnTo>
                      <a:pt x="148" y="232"/>
                    </a:lnTo>
                    <a:lnTo>
                      <a:pt x="148" y="232"/>
                    </a:lnTo>
                    <a:lnTo>
                      <a:pt x="148" y="232"/>
                    </a:lnTo>
                    <a:lnTo>
                      <a:pt x="148" y="234"/>
                    </a:lnTo>
                    <a:lnTo>
                      <a:pt x="148" y="234"/>
                    </a:lnTo>
                    <a:lnTo>
                      <a:pt x="150" y="234"/>
                    </a:lnTo>
                    <a:lnTo>
                      <a:pt x="150" y="236"/>
                    </a:lnTo>
                    <a:lnTo>
                      <a:pt x="148" y="236"/>
                    </a:lnTo>
                    <a:lnTo>
                      <a:pt x="148" y="238"/>
                    </a:lnTo>
                    <a:lnTo>
                      <a:pt x="148" y="240"/>
                    </a:lnTo>
                    <a:lnTo>
                      <a:pt x="150" y="240"/>
                    </a:lnTo>
                    <a:lnTo>
                      <a:pt x="150" y="242"/>
                    </a:lnTo>
                    <a:lnTo>
                      <a:pt x="152" y="244"/>
                    </a:lnTo>
                    <a:lnTo>
                      <a:pt x="154" y="244"/>
                    </a:lnTo>
                    <a:lnTo>
                      <a:pt x="156" y="244"/>
                    </a:lnTo>
                    <a:lnTo>
                      <a:pt x="156" y="244"/>
                    </a:lnTo>
                    <a:lnTo>
                      <a:pt x="158" y="246"/>
                    </a:lnTo>
                    <a:lnTo>
                      <a:pt x="158" y="248"/>
                    </a:lnTo>
                    <a:lnTo>
                      <a:pt x="160" y="248"/>
                    </a:lnTo>
                    <a:lnTo>
                      <a:pt x="160" y="248"/>
                    </a:lnTo>
                    <a:lnTo>
                      <a:pt x="162" y="248"/>
                    </a:lnTo>
                    <a:lnTo>
                      <a:pt x="162" y="250"/>
                    </a:lnTo>
                    <a:lnTo>
                      <a:pt x="162" y="250"/>
                    </a:lnTo>
                    <a:lnTo>
                      <a:pt x="162" y="252"/>
                    </a:lnTo>
                    <a:lnTo>
                      <a:pt x="164" y="252"/>
                    </a:lnTo>
                    <a:lnTo>
                      <a:pt x="164" y="254"/>
                    </a:lnTo>
                    <a:lnTo>
                      <a:pt x="164" y="256"/>
                    </a:lnTo>
                    <a:lnTo>
                      <a:pt x="166" y="264"/>
                    </a:lnTo>
                    <a:lnTo>
                      <a:pt x="168" y="264"/>
                    </a:lnTo>
                    <a:lnTo>
                      <a:pt x="168" y="266"/>
                    </a:lnTo>
                    <a:lnTo>
                      <a:pt x="170" y="266"/>
                    </a:lnTo>
                    <a:lnTo>
                      <a:pt x="170" y="270"/>
                    </a:lnTo>
                    <a:lnTo>
                      <a:pt x="168" y="272"/>
                    </a:lnTo>
                    <a:lnTo>
                      <a:pt x="168" y="272"/>
                    </a:lnTo>
                    <a:lnTo>
                      <a:pt x="168" y="276"/>
                    </a:lnTo>
                    <a:lnTo>
                      <a:pt x="168" y="278"/>
                    </a:lnTo>
                    <a:lnTo>
                      <a:pt x="168" y="280"/>
                    </a:lnTo>
                    <a:lnTo>
                      <a:pt x="170" y="282"/>
                    </a:lnTo>
                    <a:lnTo>
                      <a:pt x="170" y="284"/>
                    </a:lnTo>
                    <a:lnTo>
                      <a:pt x="170" y="284"/>
                    </a:lnTo>
                    <a:lnTo>
                      <a:pt x="170" y="284"/>
                    </a:lnTo>
                    <a:lnTo>
                      <a:pt x="170" y="284"/>
                    </a:lnTo>
                    <a:lnTo>
                      <a:pt x="172" y="288"/>
                    </a:lnTo>
                    <a:lnTo>
                      <a:pt x="174" y="288"/>
                    </a:lnTo>
                    <a:lnTo>
                      <a:pt x="178" y="288"/>
                    </a:lnTo>
                    <a:lnTo>
                      <a:pt x="180" y="288"/>
                    </a:lnTo>
                    <a:lnTo>
                      <a:pt x="182" y="290"/>
                    </a:lnTo>
                    <a:lnTo>
                      <a:pt x="184" y="290"/>
                    </a:lnTo>
                    <a:lnTo>
                      <a:pt x="184" y="292"/>
                    </a:lnTo>
                    <a:lnTo>
                      <a:pt x="184" y="292"/>
                    </a:lnTo>
                    <a:lnTo>
                      <a:pt x="186" y="294"/>
                    </a:lnTo>
                    <a:lnTo>
                      <a:pt x="192" y="294"/>
                    </a:lnTo>
                    <a:lnTo>
                      <a:pt x="192" y="294"/>
                    </a:lnTo>
                    <a:lnTo>
                      <a:pt x="190" y="294"/>
                    </a:lnTo>
                    <a:lnTo>
                      <a:pt x="188" y="294"/>
                    </a:lnTo>
                    <a:lnTo>
                      <a:pt x="188" y="294"/>
                    </a:lnTo>
                    <a:lnTo>
                      <a:pt x="188" y="292"/>
                    </a:lnTo>
                    <a:lnTo>
                      <a:pt x="188" y="290"/>
                    </a:lnTo>
                    <a:lnTo>
                      <a:pt x="188" y="290"/>
                    </a:lnTo>
                    <a:lnTo>
                      <a:pt x="192" y="286"/>
                    </a:lnTo>
                    <a:lnTo>
                      <a:pt x="192" y="284"/>
                    </a:lnTo>
                    <a:lnTo>
                      <a:pt x="192" y="282"/>
                    </a:lnTo>
                    <a:lnTo>
                      <a:pt x="192" y="280"/>
                    </a:lnTo>
                    <a:lnTo>
                      <a:pt x="194" y="280"/>
                    </a:lnTo>
                    <a:lnTo>
                      <a:pt x="196" y="278"/>
                    </a:lnTo>
                    <a:lnTo>
                      <a:pt x="196" y="276"/>
                    </a:lnTo>
                    <a:lnTo>
                      <a:pt x="196" y="276"/>
                    </a:lnTo>
                    <a:lnTo>
                      <a:pt x="196" y="274"/>
                    </a:lnTo>
                    <a:lnTo>
                      <a:pt x="196" y="274"/>
                    </a:lnTo>
                    <a:lnTo>
                      <a:pt x="196" y="278"/>
                    </a:lnTo>
                    <a:lnTo>
                      <a:pt x="194" y="282"/>
                    </a:lnTo>
                    <a:lnTo>
                      <a:pt x="194" y="286"/>
                    </a:lnTo>
                    <a:lnTo>
                      <a:pt x="200" y="282"/>
                    </a:lnTo>
                    <a:lnTo>
                      <a:pt x="202" y="278"/>
                    </a:lnTo>
                    <a:lnTo>
                      <a:pt x="204" y="276"/>
                    </a:lnTo>
                    <a:lnTo>
                      <a:pt x="204" y="276"/>
                    </a:lnTo>
                    <a:lnTo>
                      <a:pt x="202" y="274"/>
                    </a:lnTo>
                    <a:lnTo>
                      <a:pt x="202" y="272"/>
                    </a:lnTo>
                    <a:lnTo>
                      <a:pt x="200" y="272"/>
                    </a:lnTo>
                    <a:lnTo>
                      <a:pt x="200" y="272"/>
                    </a:lnTo>
                    <a:lnTo>
                      <a:pt x="196" y="268"/>
                    </a:lnTo>
                    <a:lnTo>
                      <a:pt x="196" y="268"/>
                    </a:lnTo>
                    <a:lnTo>
                      <a:pt x="194" y="268"/>
                    </a:lnTo>
                    <a:lnTo>
                      <a:pt x="196" y="266"/>
                    </a:lnTo>
                    <a:lnTo>
                      <a:pt x="196" y="264"/>
                    </a:lnTo>
                    <a:lnTo>
                      <a:pt x="196" y="262"/>
                    </a:lnTo>
                    <a:lnTo>
                      <a:pt x="194" y="258"/>
                    </a:lnTo>
                    <a:lnTo>
                      <a:pt x="192" y="254"/>
                    </a:lnTo>
                    <a:lnTo>
                      <a:pt x="194" y="252"/>
                    </a:lnTo>
                    <a:lnTo>
                      <a:pt x="194" y="252"/>
                    </a:lnTo>
                    <a:lnTo>
                      <a:pt x="192" y="252"/>
                    </a:lnTo>
                    <a:lnTo>
                      <a:pt x="192" y="248"/>
                    </a:lnTo>
                    <a:lnTo>
                      <a:pt x="190" y="248"/>
                    </a:lnTo>
                    <a:lnTo>
                      <a:pt x="190" y="248"/>
                    </a:lnTo>
                    <a:lnTo>
                      <a:pt x="192" y="248"/>
                    </a:lnTo>
                    <a:lnTo>
                      <a:pt x="192" y="248"/>
                    </a:lnTo>
                    <a:lnTo>
                      <a:pt x="194" y="250"/>
                    </a:lnTo>
                    <a:lnTo>
                      <a:pt x="194" y="250"/>
                    </a:lnTo>
                    <a:lnTo>
                      <a:pt x="196" y="250"/>
                    </a:lnTo>
                    <a:lnTo>
                      <a:pt x="196" y="252"/>
                    </a:lnTo>
                    <a:lnTo>
                      <a:pt x="196" y="252"/>
                    </a:lnTo>
                    <a:lnTo>
                      <a:pt x="196" y="254"/>
                    </a:lnTo>
                    <a:lnTo>
                      <a:pt x="196" y="256"/>
                    </a:lnTo>
                    <a:lnTo>
                      <a:pt x="196" y="258"/>
                    </a:lnTo>
                    <a:lnTo>
                      <a:pt x="198" y="264"/>
                    </a:lnTo>
                    <a:lnTo>
                      <a:pt x="204" y="268"/>
                    </a:lnTo>
                    <a:lnTo>
                      <a:pt x="204" y="268"/>
                    </a:lnTo>
                    <a:lnTo>
                      <a:pt x="206" y="268"/>
                    </a:lnTo>
                    <a:lnTo>
                      <a:pt x="206" y="266"/>
                    </a:lnTo>
                    <a:lnTo>
                      <a:pt x="204" y="264"/>
                    </a:lnTo>
                    <a:lnTo>
                      <a:pt x="204" y="264"/>
                    </a:lnTo>
                    <a:lnTo>
                      <a:pt x="204" y="258"/>
                    </a:lnTo>
                    <a:lnTo>
                      <a:pt x="204" y="256"/>
                    </a:lnTo>
                    <a:lnTo>
                      <a:pt x="206" y="256"/>
                    </a:lnTo>
                    <a:lnTo>
                      <a:pt x="204" y="254"/>
                    </a:lnTo>
                    <a:lnTo>
                      <a:pt x="204" y="254"/>
                    </a:lnTo>
                    <a:lnTo>
                      <a:pt x="204" y="254"/>
                    </a:lnTo>
                    <a:lnTo>
                      <a:pt x="204" y="254"/>
                    </a:lnTo>
                    <a:lnTo>
                      <a:pt x="204" y="254"/>
                    </a:lnTo>
                    <a:lnTo>
                      <a:pt x="206" y="254"/>
                    </a:lnTo>
                    <a:lnTo>
                      <a:pt x="206" y="256"/>
                    </a:lnTo>
                    <a:lnTo>
                      <a:pt x="204" y="262"/>
                    </a:lnTo>
                    <a:lnTo>
                      <a:pt x="206" y="262"/>
                    </a:lnTo>
                    <a:lnTo>
                      <a:pt x="208" y="262"/>
                    </a:lnTo>
                    <a:lnTo>
                      <a:pt x="206" y="268"/>
                    </a:lnTo>
                    <a:lnTo>
                      <a:pt x="206" y="270"/>
                    </a:lnTo>
                    <a:lnTo>
                      <a:pt x="208" y="272"/>
                    </a:lnTo>
                    <a:lnTo>
                      <a:pt x="208" y="272"/>
                    </a:lnTo>
                    <a:lnTo>
                      <a:pt x="212" y="270"/>
                    </a:lnTo>
                    <a:lnTo>
                      <a:pt x="212" y="270"/>
                    </a:lnTo>
                    <a:lnTo>
                      <a:pt x="212" y="272"/>
                    </a:lnTo>
                    <a:lnTo>
                      <a:pt x="214" y="270"/>
                    </a:lnTo>
                    <a:lnTo>
                      <a:pt x="220" y="266"/>
                    </a:lnTo>
                    <a:lnTo>
                      <a:pt x="220" y="266"/>
                    </a:lnTo>
                    <a:lnTo>
                      <a:pt x="220" y="264"/>
                    </a:lnTo>
                    <a:lnTo>
                      <a:pt x="220" y="264"/>
                    </a:lnTo>
                    <a:lnTo>
                      <a:pt x="220" y="264"/>
                    </a:lnTo>
                    <a:lnTo>
                      <a:pt x="220" y="264"/>
                    </a:lnTo>
                    <a:lnTo>
                      <a:pt x="222" y="264"/>
                    </a:lnTo>
                    <a:lnTo>
                      <a:pt x="222" y="262"/>
                    </a:lnTo>
                    <a:lnTo>
                      <a:pt x="222" y="260"/>
                    </a:lnTo>
                    <a:lnTo>
                      <a:pt x="224" y="258"/>
                    </a:lnTo>
                    <a:lnTo>
                      <a:pt x="222" y="258"/>
                    </a:lnTo>
                    <a:lnTo>
                      <a:pt x="222" y="260"/>
                    </a:lnTo>
                    <a:lnTo>
                      <a:pt x="222" y="260"/>
                    </a:lnTo>
                    <a:lnTo>
                      <a:pt x="220" y="262"/>
                    </a:lnTo>
                    <a:lnTo>
                      <a:pt x="220" y="262"/>
                    </a:lnTo>
                    <a:lnTo>
                      <a:pt x="218" y="264"/>
                    </a:lnTo>
                    <a:lnTo>
                      <a:pt x="216" y="264"/>
                    </a:lnTo>
                    <a:lnTo>
                      <a:pt x="214" y="264"/>
                    </a:lnTo>
                    <a:lnTo>
                      <a:pt x="214" y="264"/>
                    </a:lnTo>
                    <a:lnTo>
                      <a:pt x="216" y="262"/>
                    </a:lnTo>
                    <a:lnTo>
                      <a:pt x="218" y="260"/>
                    </a:lnTo>
                    <a:lnTo>
                      <a:pt x="220" y="260"/>
                    </a:lnTo>
                    <a:lnTo>
                      <a:pt x="220" y="258"/>
                    </a:lnTo>
                    <a:lnTo>
                      <a:pt x="220" y="256"/>
                    </a:lnTo>
                    <a:lnTo>
                      <a:pt x="218" y="256"/>
                    </a:lnTo>
                    <a:lnTo>
                      <a:pt x="212" y="254"/>
                    </a:lnTo>
                    <a:lnTo>
                      <a:pt x="212" y="254"/>
                    </a:lnTo>
                    <a:lnTo>
                      <a:pt x="216" y="254"/>
                    </a:lnTo>
                    <a:lnTo>
                      <a:pt x="218" y="254"/>
                    </a:lnTo>
                    <a:lnTo>
                      <a:pt x="220" y="254"/>
                    </a:lnTo>
                    <a:lnTo>
                      <a:pt x="220" y="252"/>
                    </a:lnTo>
                    <a:lnTo>
                      <a:pt x="218" y="252"/>
                    </a:lnTo>
                    <a:lnTo>
                      <a:pt x="216" y="252"/>
                    </a:lnTo>
                    <a:lnTo>
                      <a:pt x="214" y="252"/>
                    </a:lnTo>
                    <a:lnTo>
                      <a:pt x="214" y="252"/>
                    </a:lnTo>
                    <a:lnTo>
                      <a:pt x="212" y="252"/>
                    </a:lnTo>
                    <a:lnTo>
                      <a:pt x="206" y="250"/>
                    </a:lnTo>
                    <a:lnTo>
                      <a:pt x="204" y="252"/>
                    </a:lnTo>
                    <a:lnTo>
                      <a:pt x="204" y="250"/>
                    </a:lnTo>
                    <a:lnTo>
                      <a:pt x="204" y="248"/>
                    </a:lnTo>
                    <a:lnTo>
                      <a:pt x="206" y="248"/>
                    </a:lnTo>
                    <a:lnTo>
                      <a:pt x="208" y="248"/>
                    </a:lnTo>
                    <a:lnTo>
                      <a:pt x="214" y="250"/>
                    </a:lnTo>
                    <a:lnTo>
                      <a:pt x="216" y="248"/>
                    </a:lnTo>
                    <a:lnTo>
                      <a:pt x="214" y="248"/>
                    </a:lnTo>
                    <a:lnTo>
                      <a:pt x="214" y="248"/>
                    </a:lnTo>
                    <a:lnTo>
                      <a:pt x="214" y="246"/>
                    </a:lnTo>
                    <a:lnTo>
                      <a:pt x="214" y="246"/>
                    </a:lnTo>
                    <a:lnTo>
                      <a:pt x="214" y="246"/>
                    </a:lnTo>
                    <a:lnTo>
                      <a:pt x="216" y="246"/>
                    </a:lnTo>
                    <a:lnTo>
                      <a:pt x="216" y="248"/>
                    </a:lnTo>
                    <a:lnTo>
                      <a:pt x="218" y="250"/>
                    </a:lnTo>
                    <a:lnTo>
                      <a:pt x="220" y="250"/>
                    </a:lnTo>
                    <a:lnTo>
                      <a:pt x="220" y="250"/>
                    </a:lnTo>
                    <a:lnTo>
                      <a:pt x="222" y="250"/>
                    </a:lnTo>
                    <a:lnTo>
                      <a:pt x="224" y="252"/>
                    </a:lnTo>
                    <a:lnTo>
                      <a:pt x="224" y="252"/>
                    </a:lnTo>
                    <a:lnTo>
                      <a:pt x="226" y="252"/>
                    </a:lnTo>
                    <a:lnTo>
                      <a:pt x="228" y="252"/>
                    </a:lnTo>
                    <a:lnTo>
                      <a:pt x="228" y="250"/>
                    </a:lnTo>
                    <a:lnTo>
                      <a:pt x="228" y="250"/>
                    </a:lnTo>
                    <a:lnTo>
                      <a:pt x="228" y="248"/>
                    </a:lnTo>
                    <a:lnTo>
                      <a:pt x="228" y="248"/>
                    </a:lnTo>
                    <a:lnTo>
                      <a:pt x="230" y="250"/>
                    </a:lnTo>
                    <a:lnTo>
                      <a:pt x="230" y="250"/>
                    </a:lnTo>
                    <a:lnTo>
                      <a:pt x="230" y="252"/>
                    </a:lnTo>
                    <a:lnTo>
                      <a:pt x="230" y="252"/>
                    </a:lnTo>
                    <a:lnTo>
                      <a:pt x="232" y="252"/>
                    </a:lnTo>
                    <a:lnTo>
                      <a:pt x="232" y="252"/>
                    </a:lnTo>
                    <a:lnTo>
                      <a:pt x="232" y="252"/>
                    </a:lnTo>
                    <a:lnTo>
                      <a:pt x="238" y="248"/>
                    </a:lnTo>
                    <a:lnTo>
                      <a:pt x="240" y="246"/>
                    </a:lnTo>
                    <a:lnTo>
                      <a:pt x="240" y="246"/>
                    </a:lnTo>
                    <a:lnTo>
                      <a:pt x="240" y="244"/>
                    </a:lnTo>
                    <a:lnTo>
                      <a:pt x="240" y="244"/>
                    </a:lnTo>
                    <a:lnTo>
                      <a:pt x="240" y="244"/>
                    </a:lnTo>
                    <a:lnTo>
                      <a:pt x="236" y="240"/>
                    </a:lnTo>
                    <a:lnTo>
                      <a:pt x="236" y="240"/>
                    </a:lnTo>
                    <a:lnTo>
                      <a:pt x="236" y="240"/>
                    </a:lnTo>
                    <a:lnTo>
                      <a:pt x="238" y="240"/>
                    </a:lnTo>
                    <a:lnTo>
                      <a:pt x="242" y="244"/>
                    </a:lnTo>
                    <a:lnTo>
                      <a:pt x="244" y="244"/>
                    </a:lnTo>
                    <a:lnTo>
                      <a:pt x="244" y="244"/>
                    </a:lnTo>
                    <a:lnTo>
                      <a:pt x="246" y="242"/>
                    </a:lnTo>
                    <a:lnTo>
                      <a:pt x="248" y="242"/>
                    </a:lnTo>
                    <a:lnTo>
                      <a:pt x="252" y="242"/>
                    </a:lnTo>
                    <a:lnTo>
                      <a:pt x="256" y="240"/>
                    </a:lnTo>
                    <a:lnTo>
                      <a:pt x="256" y="240"/>
                    </a:lnTo>
                    <a:lnTo>
                      <a:pt x="256" y="240"/>
                    </a:lnTo>
                    <a:lnTo>
                      <a:pt x="254" y="238"/>
                    </a:lnTo>
                    <a:lnTo>
                      <a:pt x="254" y="238"/>
                    </a:lnTo>
                    <a:lnTo>
                      <a:pt x="254" y="236"/>
                    </a:lnTo>
                    <a:lnTo>
                      <a:pt x="256" y="236"/>
                    </a:lnTo>
                    <a:lnTo>
                      <a:pt x="258" y="238"/>
                    </a:lnTo>
                    <a:lnTo>
                      <a:pt x="260" y="238"/>
                    </a:lnTo>
                    <a:lnTo>
                      <a:pt x="260" y="236"/>
                    </a:lnTo>
                    <a:lnTo>
                      <a:pt x="264" y="234"/>
                    </a:lnTo>
                    <a:lnTo>
                      <a:pt x="266" y="232"/>
                    </a:lnTo>
                    <a:lnTo>
                      <a:pt x="266" y="230"/>
                    </a:lnTo>
                    <a:lnTo>
                      <a:pt x="266" y="230"/>
                    </a:lnTo>
                    <a:lnTo>
                      <a:pt x="266" y="230"/>
                    </a:lnTo>
                    <a:lnTo>
                      <a:pt x="266" y="230"/>
                    </a:lnTo>
                    <a:lnTo>
                      <a:pt x="264" y="230"/>
                    </a:lnTo>
                    <a:lnTo>
                      <a:pt x="264" y="228"/>
                    </a:lnTo>
                    <a:lnTo>
                      <a:pt x="264" y="228"/>
                    </a:lnTo>
                    <a:lnTo>
                      <a:pt x="260" y="226"/>
                    </a:lnTo>
                    <a:lnTo>
                      <a:pt x="260" y="226"/>
                    </a:lnTo>
                    <a:lnTo>
                      <a:pt x="258" y="226"/>
                    </a:lnTo>
                    <a:lnTo>
                      <a:pt x="258" y="224"/>
                    </a:lnTo>
                    <a:lnTo>
                      <a:pt x="260" y="224"/>
                    </a:lnTo>
                    <a:lnTo>
                      <a:pt x="260" y="226"/>
                    </a:lnTo>
                    <a:lnTo>
                      <a:pt x="260" y="226"/>
                    </a:lnTo>
                    <a:lnTo>
                      <a:pt x="262" y="224"/>
                    </a:lnTo>
                    <a:lnTo>
                      <a:pt x="262" y="222"/>
                    </a:lnTo>
                    <a:lnTo>
                      <a:pt x="260" y="220"/>
                    </a:lnTo>
                    <a:lnTo>
                      <a:pt x="260" y="218"/>
                    </a:lnTo>
                    <a:lnTo>
                      <a:pt x="260" y="218"/>
                    </a:lnTo>
                    <a:lnTo>
                      <a:pt x="264" y="220"/>
                    </a:lnTo>
                    <a:lnTo>
                      <a:pt x="264" y="220"/>
                    </a:lnTo>
                    <a:lnTo>
                      <a:pt x="264" y="218"/>
                    </a:lnTo>
                    <a:lnTo>
                      <a:pt x="264" y="218"/>
                    </a:lnTo>
                    <a:lnTo>
                      <a:pt x="266" y="220"/>
                    </a:lnTo>
                    <a:lnTo>
                      <a:pt x="264" y="222"/>
                    </a:lnTo>
                    <a:lnTo>
                      <a:pt x="264" y="224"/>
                    </a:lnTo>
                    <a:lnTo>
                      <a:pt x="264" y="224"/>
                    </a:lnTo>
                    <a:lnTo>
                      <a:pt x="264" y="224"/>
                    </a:lnTo>
                    <a:lnTo>
                      <a:pt x="266" y="226"/>
                    </a:lnTo>
                    <a:lnTo>
                      <a:pt x="268" y="228"/>
                    </a:lnTo>
                    <a:lnTo>
                      <a:pt x="272" y="226"/>
                    </a:lnTo>
                    <a:lnTo>
                      <a:pt x="276" y="224"/>
                    </a:lnTo>
                    <a:lnTo>
                      <a:pt x="276" y="222"/>
                    </a:lnTo>
                    <a:lnTo>
                      <a:pt x="278" y="220"/>
                    </a:lnTo>
                    <a:lnTo>
                      <a:pt x="280" y="218"/>
                    </a:lnTo>
                    <a:lnTo>
                      <a:pt x="282" y="218"/>
                    </a:lnTo>
                    <a:lnTo>
                      <a:pt x="282" y="216"/>
                    </a:lnTo>
                    <a:lnTo>
                      <a:pt x="282" y="216"/>
                    </a:lnTo>
                    <a:lnTo>
                      <a:pt x="282" y="216"/>
                    </a:lnTo>
                    <a:lnTo>
                      <a:pt x="284" y="216"/>
                    </a:lnTo>
                    <a:lnTo>
                      <a:pt x="284" y="216"/>
                    </a:lnTo>
                    <a:lnTo>
                      <a:pt x="288" y="214"/>
                    </a:lnTo>
                    <a:lnTo>
                      <a:pt x="288" y="212"/>
                    </a:lnTo>
                    <a:lnTo>
                      <a:pt x="288" y="212"/>
                    </a:lnTo>
                    <a:lnTo>
                      <a:pt x="288" y="212"/>
                    </a:lnTo>
                    <a:lnTo>
                      <a:pt x="286" y="212"/>
                    </a:lnTo>
                    <a:lnTo>
                      <a:pt x="286" y="212"/>
                    </a:lnTo>
                    <a:lnTo>
                      <a:pt x="286" y="212"/>
                    </a:lnTo>
                    <a:lnTo>
                      <a:pt x="284" y="210"/>
                    </a:lnTo>
                    <a:lnTo>
                      <a:pt x="284" y="210"/>
                    </a:lnTo>
                    <a:lnTo>
                      <a:pt x="286" y="206"/>
                    </a:lnTo>
                    <a:lnTo>
                      <a:pt x="288" y="204"/>
                    </a:lnTo>
                    <a:lnTo>
                      <a:pt x="288" y="204"/>
                    </a:lnTo>
                    <a:lnTo>
                      <a:pt x="292" y="202"/>
                    </a:lnTo>
                    <a:lnTo>
                      <a:pt x="292" y="202"/>
                    </a:lnTo>
                    <a:lnTo>
                      <a:pt x="294" y="202"/>
                    </a:lnTo>
                    <a:lnTo>
                      <a:pt x="294" y="204"/>
                    </a:lnTo>
                    <a:lnTo>
                      <a:pt x="294" y="206"/>
                    </a:lnTo>
                    <a:lnTo>
                      <a:pt x="294" y="206"/>
                    </a:lnTo>
                    <a:lnTo>
                      <a:pt x="296" y="206"/>
                    </a:lnTo>
                    <a:lnTo>
                      <a:pt x="298" y="204"/>
                    </a:lnTo>
                    <a:lnTo>
                      <a:pt x="300" y="204"/>
                    </a:lnTo>
                    <a:lnTo>
                      <a:pt x="300" y="204"/>
                    </a:lnTo>
                    <a:lnTo>
                      <a:pt x="302" y="204"/>
                    </a:lnTo>
                    <a:lnTo>
                      <a:pt x="304" y="202"/>
                    </a:lnTo>
                    <a:lnTo>
                      <a:pt x="304" y="202"/>
                    </a:lnTo>
                    <a:lnTo>
                      <a:pt x="304" y="200"/>
                    </a:lnTo>
                    <a:lnTo>
                      <a:pt x="306" y="198"/>
                    </a:lnTo>
                    <a:lnTo>
                      <a:pt x="310" y="196"/>
                    </a:lnTo>
                    <a:lnTo>
                      <a:pt x="310" y="196"/>
                    </a:lnTo>
                    <a:lnTo>
                      <a:pt x="310" y="194"/>
                    </a:lnTo>
                    <a:lnTo>
                      <a:pt x="310" y="192"/>
                    </a:lnTo>
                    <a:lnTo>
                      <a:pt x="308" y="192"/>
                    </a:lnTo>
                    <a:lnTo>
                      <a:pt x="306" y="192"/>
                    </a:lnTo>
                    <a:lnTo>
                      <a:pt x="308" y="192"/>
                    </a:lnTo>
                    <a:lnTo>
                      <a:pt x="310" y="192"/>
                    </a:lnTo>
                    <a:lnTo>
                      <a:pt x="312" y="192"/>
                    </a:lnTo>
                    <a:lnTo>
                      <a:pt x="312" y="194"/>
                    </a:lnTo>
                    <a:lnTo>
                      <a:pt x="312" y="194"/>
                    </a:lnTo>
                    <a:lnTo>
                      <a:pt x="312" y="194"/>
                    </a:lnTo>
                    <a:lnTo>
                      <a:pt x="312" y="194"/>
                    </a:lnTo>
                    <a:lnTo>
                      <a:pt x="314" y="194"/>
                    </a:lnTo>
                    <a:lnTo>
                      <a:pt x="312" y="192"/>
                    </a:lnTo>
                    <a:lnTo>
                      <a:pt x="312" y="192"/>
                    </a:lnTo>
                    <a:lnTo>
                      <a:pt x="312" y="190"/>
                    </a:lnTo>
                    <a:lnTo>
                      <a:pt x="314" y="190"/>
                    </a:lnTo>
                    <a:lnTo>
                      <a:pt x="314" y="190"/>
                    </a:lnTo>
                    <a:lnTo>
                      <a:pt x="314" y="192"/>
                    </a:lnTo>
                    <a:lnTo>
                      <a:pt x="314" y="192"/>
                    </a:lnTo>
                    <a:lnTo>
                      <a:pt x="316" y="190"/>
                    </a:lnTo>
                    <a:lnTo>
                      <a:pt x="316" y="190"/>
                    </a:lnTo>
                    <a:lnTo>
                      <a:pt x="318" y="188"/>
                    </a:lnTo>
                    <a:lnTo>
                      <a:pt x="318" y="188"/>
                    </a:lnTo>
                    <a:lnTo>
                      <a:pt x="316" y="188"/>
                    </a:lnTo>
                    <a:lnTo>
                      <a:pt x="316" y="186"/>
                    </a:lnTo>
                    <a:lnTo>
                      <a:pt x="316" y="184"/>
                    </a:lnTo>
                    <a:lnTo>
                      <a:pt x="316" y="184"/>
                    </a:lnTo>
                    <a:lnTo>
                      <a:pt x="314" y="182"/>
                    </a:lnTo>
                    <a:lnTo>
                      <a:pt x="312" y="182"/>
                    </a:lnTo>
                    <a:lnTo>
                      <a:pt x="310" y="180"/>
                    </a:lnTo>
                    <a:lnTo>
                      <a:pt x="310" y="178"/>
                    </a:lnTo>
                    <a:lnTo>
                      <a:pt x="310" y="176"/>
                    </a:lnTo>
                    <a:lnTo>
                      <a:pt x="310" y="174"/>
                    </a:lnTo>
                    <a:lnTo>
                      <a:pt x="312" y="172"/>
                    </a:lnTo>
                    <a:lnTo>
                      <a:pt x="314" y="168"/>
                    </a:lnTo>
                    <a:lnTo>
                      <a:pt x="316" y="166"/>
                    </a:lnTo>
                    <a:lnTo>
                      <a:pt x="318" y="166"/>
                    </a:lnTo>
                    <a:lnTo>
                      <a:pt x="318" y="166"/>
                    </a:lnTo>
                    <a:lnTo>
                      <a:pt x="318" y="166"/>
                    </a:lnTo>
                    <a:lnTo>
                      <a:pt x="314" y="170"/>
                    </a:lnTo>
                    <a:lnTo>
                      <a:pt x="312" y="174"/>
                    </a:lnTo>
                    <a:lnTo>
                      <a:pt x="312" y="176"/>
                    </a:lnTo>
                    <a:lnTo>
                      <a:pt x="312" y="178"/>
                    </a:lnTo>
                    <a:lnTo>
                      <a:pt x="316" y="178"/>
                    </a:lnTo>
                    <a:lnTo>
                      <a:pt x="316" y="178"/>
                    </a:lnTo>
                    <a:lnTo>
                      <a:pt x="316" y="180"/>
                    </a:lnTo>
                    <a:lnTo>
                      <a:pt x="318" y="180"/>
                    </a:lnTo>
                    <a:lnTo>
                      <a:pt x="318" y="184"/>
                    </a:lnTo>
                    <a:lnTo>
                      <a:pt x="318" y="186"/>
                    </a:lnTo>
                    <a:lnTo>
                      <a:pt x="318" y="186"/>
                    </a:lnTo>
                    <a:lnTo>
                      <a:pt x="318" y="184"/>
                    </a:lnTo>
                    <a:lnTo>
                      <a:pt x="320" y="172"/>
                    </a:lnTo>
                    <a:lnTo>
                      <a:pt x="322" y="172"/>
                    </a:lnTo>
                    <a:lnTo>
                      <a:pt x="320" y="172"/>
                    </a:lnTo>
                    <a:lnTo>
                      <a:pt x="322" y="168"/>
                    </a:lnTo>
                    <a:lnTo>
                      <a:pt x="330" y="156"/>
                    </a:lnTo>
                    <a:lnTo>
                      <a:pt x="338" y="146"/>
                    </a:lnTo>
                    <a:lnTo>
                      <a:pt x="342" y="140"/>
                    </a:lnTo>
                    <a:lnTo>
                      <a:pt x="350" y="134"/>
                    </a:lnTo>
                    <a:lnTo>
                      <a:pt x="358" y="130"/>
                    </a:lnTo>
                    <a:lnTo>
                      <a:pt x="362" y="128"/>
                    </a:lnTo>
                    <a:lnTo>
                      <a:pt x="364" y="128"/>
                    </a:lnTo>
                    <a:lnTo>
                      <a:pt x="364" y="126"/>
                    </a:lnTo>
                    <a:lnTo>
                      <a:pt x="364" y="126"/>
                    </a:lnTo>
                    <a:lnTo>
                      <a:pt x="364" y="126"/>
                    </a:lnTo>
                    <a:lnTo>
                      <a:pt x="364" y="126"/>
                    </a:lnTo>
                    <a:lnTo>
                      <a:pt x="364" y="124"/>
                    </a:lnTo>
                    <a:lnTo>
                      <a:pt x="360" y="120"/>
                    </a:lnTo>
                    <a:lnTo>
                      <a:pt x="350" y="11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25">
                <a:extLst>
                  <a:ext uri="{FF2B5EF4-FFF2-40B4-BE49-F238E27FC236}">
                    <a16:creationId xmlns:a16="http://schemas.microsoft.com/office/drawing/2014/main" id="{9389EF96-E446-6121-D405-E002D752A1C3}"/>
                  </a:ext>
                </a:extLst>
              </p:cNvPr>
              <p:cNvSpPr>
                <a:spLocks/>
              </p:cNvSpPr>
              <p:nvPr/>
            </p:nvSpPr>
            <p:spPr bwMode="auto">
              <a:xfrm>
                <a:off x="5387975" y="3162300"/>
                <a:ext cx="431800" cy="695325"/>
              </a:xfrm>
              <a:custGeom>
                <a:avLst/>
                <a:gdLst>
                  <a:gd name="T0" fmla="*/ 244 w 272"/>
                  <a:gd name="T1" fmla="*/ 344 h 438"/>
                  <a:gd name="T2" fmla="*/ 242 w 272"/>
                  <a:gd name="T3" fmla="*/ 286 h 438"/>
                  <a:gd name="T4" fmla="*/ 244 w 272"/>
                  <a:gd name="T5" fmla="*/ 254 h 438"/>
                  <a:gd name="T6" fmla="*/ 254 w 272"/>
                  <a:gd name="T7" fmla="*/ 176 h 438"/>
                  <a:gd name="T8" fmla="*/ 266 w 272"/>
                  <a:gd name="T9" fmla="*/ 68 h 438"/>
                  <a:gd name="T10" fmla="*/ 272 w 272"/>
                  <a:gd name="T11" fmla="*/ 18 h 438"/>
                  <a:gd name="T12" fmla="*/ 266 w 272"/>
                  <a:gd name="T13" fmla="*/ 4 h 438"/>
                  <a:gd name="T14" fmla="*/ 106 w 272"/>
                  <a:gd name="T15" fmla="*/ 8 h 438"/>
                  <a:gd name="T16" fmla="*/ 92 w 272"/>
                  <a:gd name="T17" fmla="*/ 24 h 438"/>
                  <a:gd name="T18" fmla="*/ 82 w 272"/>
                  <a:gd name="T19" fmla="*/ 30 h 438"/>
                  <a:gd name="T20" fmla="*/ 74 w 272"/>
                  <a:gd name="T21" fmla="*/ 58 h 438"/>
                  <a:gd name="T22" fmla="*/ 68 w 272"/>
                  <a:gd name="T23" fmla="*/ 60 h 438"/>
                  <a:gd name="T24" fmla="*/ 66 w 272"/>
                  <a:gd name="T25" fmla="*/ 68 h 438"/>
                  <a:gd name="T26" fmla="*/ 58 w 272"/>
                  <a:gd name="T27" fmla="*/ 76 h 438"/>
                  <a:gd name="T28" fmla="*/ 56 w 272"/>
                  <a:gd name="T29" fmla="*/ 90 h 438"/>
                  <a:gd name="T30" fmla="*/ 42 w 272"/>
                  <a:gd name="T31" fmla="*/ 96 h 438"/>
                  <a:gd name="T32" fmla="*/ 46 w 272"/>
                  <a:gd name="T33" fmla="*/ 110 h 438"/>
                  <a:gd name="T34" fmla="*/ 38 w 272"/>
                  <a:gd name="T35" fmla="*/ 116 h 438"/>
                  <a:gd name="T36" fmla="*/ 38 w 272"/>
                  <a:gd name="T37" fmla="*/ 128 h 438"/>
                  <a:gd name="T38" fmla="*/ 32 w 272"/>
                  <a:gd name="T39" fmla="*/ 134 h 438"/>
                  <a:gd name="T40" fmla="*/ 40 w 272"/>
                  <a:gd name="T41" fmla="*/ 146 h 438"/>
                  <a:gd name="T42" fmla="*/ 40 w 272"/>
                  <a:gd name="T43" fmla="*/ 158 h 438"/>
                  <a:gd name="T44" fmla="*/ 40 w 272"/>
                  <a:gd name="T45" fmla="*/ 172 h 438"/>
                  <a:gd name="T46" fmla="*/ 40 w 272"/>
                  <a:gd name="T47" fmla="*/ 188 h 438"/>
                  <a:gd name="T48" fmla="*/ 40 w 272"/>
                  <a:gd name="T49" fmla="*/ 198 h 438"/>
                  <a:gd name="T50" fmla="*/ 44 w 272"/>
                  <a:gd name="T51" fmla="*/ 210 h 438"/>
                  <a:gd name="T52" fmla="*/ 36 w 272"/>
                  <a:gd name="T53" fmla="*/ 218 h 438"/>
                  <a:gd name="T54" fmla="*/ 42 w 272"/>
                  <a:gd name="T55" fmla="*/ 228 h 438"/>
                  <a:gd name="T56" fmla="*/ 48 w 272"/>
                  <a:gd name="T57" fmla="*/ 240 h 438"/>
                  <a:gd name="T58" fmla="*/ 56 w 272"/>
                  <a:gd name="T59" fmla="*/ 248 h 438"/>
                  <a:gd name="T60" fmla="*/ 42 w 272"/>
                  <a:gd name="T61" fmla="*/ 264 h 438"/>
                  <a:gd name="T62" fmla="*/ 38 w 272"/>
                  <a:gd name="T63" fmla="*/ 278 h 438"/>
                  <a:gd name="T64" fmla="*/ 28 w 272"/>
                  <a:gd name="T65" fmla="*/ 288 h 438"/>
                  <a:gd name="T66" fmla="*/ 18 w 272"/>
                  <a:gd name="T67" fmla="*/ 300 h 438"/>
                  <a:gd name="T68" fmla="*/ 8 w 272"/>
                  <a:gd name="T69" fmla="*/ 320 h 438"/>
                  <a:gd name="T70" fmla="*/ 12 w 272"/>
                  <a:gd name="T71" fmla="*/ 332 h 438"/>
                  <a:gd name="T72" fmla="*/ 2 w 272"/>
                  <a:gd name="T73" fmla="*/ 340 h 438"/>
                  <a:gd name="T74" fmla="*/ 2 w 272"/>
                  <a:gd name="T75" fmla="*/ 350 h 438"/>
                  <a:gd name="T76" fmla="*/ 6 w 272"/>
                  <a:gd name="T77" fmla="*/ 360 h 438"/>
                  <a:gd name="T78" fmla="*/ 144 w 272"/>
                  <a:gd name="T79" fmla="*/ 374 h 438"/>
                  <a:gd name="T80" fmla="*/ 138 w 272"/>
                  <a:gd name="T81" fmla="*/ 392 h 438"/>
                  <a:gd name="T82" fmla="*/ 142 w 272"/>
                  <a:gd name="T83" fmla="*/ 406 h 438"/>
                  <a:gd name="T84" fmla="*/ 150 w 272"/>
                  <a:gd name="T85" fmla="*/ 416 h 438"/>
                  <a:gd name="T86" fmla="*/ 154 w 272"/>
                  <a:gd name="T87" fmla="*/ 430 h 438"/>
                  <a:gd name="T88" fmla="*/ 162 w 272"/>
                  <a:gd name="T89" fmla="*/ 436 h 438"/>
                  <a:gd name="T90" fmla="*/ 168 w 272"/>
                  <a:gd name="T91" fmla="*/ 438 h 438"/>
                  <a:gd name="T92" fmla="*/ 170 w 272"/>
                  <a:gd name="T93" fmla="*/ 434 h 438"/>
                  <a:gd name="T94" fmla="*/ 178 w 272"/>
                  <a:gd name="T95" fmla="*/ 424 h 438"/>
                  <a:gd name="T96" fmla="*/ 182 w 272"/>
                  <a:gd name="T97" fmla="*/ 422 h 438"/>
                  <a:gd name="T98" fmla="*/ 194 w 272"/>
                  <a:gd name="T99" fmla="*/ 424 h 438"/>
                  <a:gd name="T100" fmla="*/ 212 w 272"/>
                  <a:gd name="T101" fmla="*/ 418 h 438"/>
                  <a:gd name="T102" fmla="*/ 222 w 272"/>
                  <a:gd name="T103" fmla="*/ 422 h 438"/>
                  <a:gd name="T104" fmla="*/ 234 w 272"/>
                  <a:gd name="T105" fmla="*/ 422 h 438"/>
                  <a:gd name="T106" fmla="*/ 242 w 272"/>
                  <a:gd name="T107" fmla="*/ 426 h 438"/>
                  <a:gd name="T108" fmla="*/ 248 w 272"/>
                  <a:gd name="T109" fmla="*/ 42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 h="438">
                    <a:moveTo>
                      <a:pt x="246" y="404"/>
                    </a:moveTo>
                    <a:lnTo>
                      <a:pt x="246" y="386"/>
                    </a:lnTo>
                    <a:lnTo>
                      <a:pt x="246" y="378"/>
                    </a:lnTo>
                    <a:lnTo>
                      <a:pt x="246" y="370"/>
                    </a:lnTo>
                    <a:lnTo>
                      <a:pt x="244" y="362"/>
                    </a:lnTo>
                    <a:lnTo>
                      <a:pt x="244" y="354"/>
                    </a:lnTo>
                    <a:lnTo>
                      <a:pt x="244" y="344"/>
                    </a:lnTo>
                    <a:lnTo>
                      <a:pt x="244" y="336"/>
                    </a:lnTo>
                    <a:lnTo>
                      <a:pt x="244" y="328"/>
                    </a:lnTo>
                    <a:lnTo>
                      <a:pt x="244" y="320"/>
                    </a:lnTo>
                    <a:lnTo>
                      <a:pt x="242" y="312"/>
                    </a:lnTo>
                    <a:lnTo>
                      <a:pt x="242" y="302"/>
                    </a:lnTo>
                    <a:lnTo>
                      <a:pt x="242" y="294"/>
                    </a:lnTo>
                    <a:lnTo>
                      <a:pt x="242" y="286"/>
                    </a:lnTo>
                    <a:lnTo>
                      <a:pt x="242" y="286"/>
                    </a:lnTo>
                    <a:lnTo>
                      <a:pt x="242" y="282"/>
                    </a:lnTo>
                    <a:lnTo>
                      <a:pt x="242" y="280"/>
                    </a:lnTo>
                    <a:lnTo>
                      <a:pt x="242" y="274"/>
                    </a:lnTo>
                    <a:lnTo>
                      <a:pt x="244" y="268"/>
                    </a:lnTo>
                    <a:lnTo>
                      <a:pt x="244" y="262"/>
                    </a:lnTo>
                    <a:lnTo>
                      <a:pt x="244" y="254"/>
                    </a:lnTo>
                    <a:lnTo>
                      <a:pt x="246" y="244"/>
                    </a:lnTo>
                    <a:lnTo>
                      <a:pt x="248" y="234"/>
                    </a:lnTo>
                    <a:lnTo>
                      <a:pt x="248" y="224"/>
                    </a:lnTo>
                    <a:lnTo>
                      <a:pt x="250" y="212"/>
                    </a:lnTo>
                    <a:lnTo>
                      <a:pt x="250" y="202"/>
                    </a:lnTo>
                    <a:lnTo>
                      <a:pt x="252" y="188"/>
                    </a:lnTo>
                    <a:lnTo>
                      <a:pt x="254" y="176"/>
                    </a:lnTo>
                    <a:lnTo>
                      <a:pt x="256" y="152"/>
                    </a:lnTo>
                    <a:lnTo>
                      <a:pt x="258" y="138"/>
                    </a:lnTo>
                    <a:lnTo>
                      <a:pt x="260" y="114"/>
                    </a:lnTo>
                    <a:lnTo>
                      <a:pt x="262" y="102"/>
                    </a:lnTo>
                    <a:lnTo>
                      <a:pt x="264" y="90"/>
                    </a:lnTo>
                    <a:lnTo>
                      <a:pt x="264" y="78"/>
                    </a:lnTo>
                    <a:lnTo>
                      <a:pt x="266" y="68"/>
                    </a:lnTo>
                    <a:lnTo>
                      <a:pt x="266" y="58"/>
                    </a:lnTo>
                    <a:lnTo>
                      <a:pt x="268" y="48"/>
                    </a:lnTo>
                    <a:lnTo>
                      <a:pt x="268" y="40"/>
                    </a:lnTo>
                    <a:lnTo>
                      <a:pt x="270" y="32"/>
                    </a:lnTo>
                    <a:lnTo>
                      <a:pt x="270" y="26"/>
                    </a:lnTo>
                    <a:lnTo>
                      <a:pt x="270" y="22"/>
                    </a:lnTo>
                    <a:lnTo>
                      <a:pt x="272" y="18"/>
                    </a:lnTo>
                    <a:lnTo>
                      <a:pt x="272" y="16"/>
                    </a:lnTo>
                    <a:lnTo>
                      <a:pt x="272" y="14"/>
                    </a:lnTo>
                    <a:lnTo>
                      <a:pt x="272" y="12"/>
                    </a:lnTo>
                    <a:lnTo>
                      <a:pt x="272" y="10"/>
                    </a:lnTo>
                    <a:lnTo>
                      <a:pt x="270" y="10"/>
                    </a:lnTo>
                    <a:lnTo>
                      <a:pt x="268" y="8"/>
                    </a:lnTo>
                    <a:lnTo>
                      <a:pt x="266" y="4"/>
                    </a:lnTo>
                    <a:lnTo>
                      <a:pt x="264" y="2"/>
                    </a:lnTo>
                    <a:lnTo>
                      <a:pt x="132" y="2"/>
                    </a:lnTo>
                    <a:lnTo>
                      <a:pt x="122" y="0"/>
                    </a:lnTo>
                    <a:lnTo>
                      <a:pt x="102" y="0"/>
                    </a:lnTo>
                    <a:lnTo>
                      <a:pt x="102" y="2"/>
                    </a:lnTo>
                    <a:lnTo>
                      <a:pt x="106" y="4"/>
                    </a:lnTo>
                    <a:lnTo>
                      <a:pt x="106" y="8"/>
                    </a:lnTo>
                    <a:lnTo>
                      <a:pt x="102" y="12"/>
                    </a:lnTo>
                    <a:lnTo>
                      <a:pt x="98" y="14"/>
                    </a:lnTo>
                    <a:lnTo>
                      <a:pt x="90" y="16"/>
                    </a:lnTo>
                    <a:lnTo>
                      <a:pt x="90" y="18"/>
                    </a:lnTo>
                    <a:lnTo>
                      <a:pt x="90" y="20"/>
                    </a:lnTo>
                    <a:lnTo>
                      <a:pt x="90" y="22"/>
                    </a:lnTo>
                    <a:lnTo>
                      <a:pt x="92" y="24"/>
                    </a:lnTo>
                    <a:lnTo>
                      <a:pt x="90" y="26"/>
                    </a:lnTo>
                    <a:lnTo>
                      <a:pt x="88" y="26"/>
                    </a:lnTo>
                    <a:lnTo>
                      <a:pt x="86" y="26"/>
                    </a:lnTo>
                    <a:lnTo>
                      <a:pt x="84" y="24"/>
                    </a:lnTo>
                    <a:lnTo>
                      <a:pt x="84" y="26"/>
                    </a:lnTo>
                    <a:lnTo>
                      <a:pt x="82" y="28"/>
                    </a:lnTo>
                    <a:lnTo>
                      <a:pt x="82" y="30"/>
                    </a:lnTo>
                    <a:lnTo>
                      <a:pt x="80" y="34"/>
                    </a:lnTo>
                    <a:lnTo>
                      <a:pt x="82" y="40"/>
                    </a:lnTo>
                    <a:lnTo>
                      <a:pt x="80" y="48"/>
                    </a:lnTo>
                    <a:lnTo>
                      <a:pt x="80" y="52"/>
                    </a:lnTo>
                    <a:lnTo>
                      <a:pt x="80" y="54"/>
                    </a:lnTo>
                    <a:lnTo>
                      <a:pt x="78" y="58"/>
                    </a:lnTo>
                    <a:lnTo>
                      <a:pt x="74" y="58"/>
                    </a:lnTo>
                    <a:lnTo>
                      <a:pt x="74" y="60"/>
                    </a:lnTo>
                    <a:lnTo>
                      <a:pt x="70" y="60"/>
                    </a:lnTo>
                    <a:lnTo>
                      <a:pt x="70" y="60"/>
                    </a:lnTo>
                    <a:lnTo>
                      <a:pt x="68" y="60"/>
                    </a:lnTo>
                    <a:lnTo>
                      <a:pt x="68" y="58"/>
                    </a:lnTo>
                    <a:lnTo>
                      <a:pt x="68" y="58"/>
                    </a:lnTo>
                    <a:lnTo>
                      <a:pt x="68" y="60"/>
                    </a:lnTo>
                    <a:lnTo>
                      <a:pt x="68" y="62"/>
                    </a:lnTo>
                    <a:lnTo>
                      <a:pt x="68" y="62"/>
                    </a:lnTo>
                    <a:lnTo>
                      <a:pt x="68" y="64"/>
                    </a:lnTo>
                    <a:lnTo>
                      <a:pt x="68" y="64"/>
                    </a:lnTo>
                    <a:lnTo>
                      <a:pt x="68" y="66"/>
                    </a:lnTo>
                    <a:lnTo>
                      <a:pt x="66" y="68"/>
                    </a:lnTo>
                    <a:lnTo>
                      <a:pt x="66" y="68"/>
                    </a:lnTo>
                    <a:lnTo>
                      <a:pt x="66" y="68"/>
                    </a:lnTo>
                    <a:lnTo>
                      <a:pt x="64" y="68"/>
                    </a:lnTo>
                    <a:lnTo>
                      <a:pt x="62" y="68"/>
                    </a:lnTo>
                    <a:lnTo>
                      <a:pt x="62" y="68"/>
                    </a:lnTo>
                    <a:lnTo>
                      <a:pt x="60" y="74"/>
                    </a:lnTo>
                    <a:lnTo>
                      <a:pt x="58" y="76"/>
                    </a:lnTo>
                    <a:lnTo>
                      <a:pt x="58" y="76"/>
                    </a:lnTo>
                    <a:lnTo>
                      <a:pt x="54" y="78"/>
                    </a:lnTo>
                    <a:lnTo>
                      <a:pt x="52" y="80"/>
                    </a:lnTo>
                    <a:lnTo>
                      <a:pt x="52" y="82"/>
                    </a:lnTo>
                    <a:lnTo>
                      <a:pt x="58" y="84"/>
                    </a:lnTo>
                    <a:lnTo>
                      <a:pt x="58" y="88"/>
                    </a:lnTo>
                    <a:lnTo>
                      <a:pt x="58" y="90"/>
                    </a:lnTo>
                    <a:lnTo>
                      <a:pt x="56" y="90"/>
                    </a:lnTo>
                    <a:lnTo>
                      <a:pt x="54" y="90"/>
                    </a:lnTo>
                    <a:lnTo>
                      <a:pt x="52" y="90"/>
                    </a:lnTo>
                    <a:lnTo>
                      <a:pt x="52" y="90"/>
                    </a:lnTo>
                    <a:lnTo>
                      <a:pt x="46" y="94"/>
                    </a:lnTo>
                    <a:lnTo>
                      <a:pt x="42" y="94"/>
                    </a:lnTo>
                    <a:lnTo>
                      <a:pt x="42" y="94"/>
                    </a:lnTo>
                    <a:lnTo>
                      <a:pt x="42" y="96"/>
                    </a:lnTo>
                    <a:lnTo>
                      <a:pt x="44" y="96"/>
                    </a:lnTo>
                    <a:lnTo>
                      <a:pt x="46" y="98"/>
                    </a:lnTo>
                    <a:lnTo>
                      <a:pt x="46" y="100"/>
                    </a:lnTo>
                    <a:lnTo>
                      <a:pt x="46" y="102"/>
                    </a:lnTo>
                    <a:lnTo>
                      <a:pt x="44" y="104"/>
                    </a:lnTo>
                    <a:lnTo>
                      <a:pt x="44" y="108"/>
                    </a:lnTo>
                    <a:lnTo>
                      <a:pt x="46" y="110"/>
                    </a:lnTo>
                    <a:lnTo>
                      <a:pt x="46" y="110"/>
                    </a:lnTo>
                    <a:lnTo>
                      <a:pt x="44" y="112"/>
                    </a:lnTo>
                    <a:lnTo>
                      <a:pt x="44" y="114"/>
                    </a:lnTo>
                    <a:lnTo>
                      <a:pt x="42" y="114"/>
                    </a:lnTo>
                    <a:lnTo>
                      <a:pt x="42" y="114"/>
                    </a:lnTo>
                    <a:lnTo>
                      <a:pt x="40" y="114"/>
                    </a:lnTo>
                    <a:lnTo>
                      <a:pt x="38" y="116"/>
                    </a:lnTo>
                    <a:lnTo>
                      <a:pt x="38" y="116"/>
                    </a:lnTo>
                    <a:lnTo>
                      <a:pt x="34" y="120"/>
                    </a:lnTo>
                    <a:lnTo>
                      <a:pt x="32" y="122"/>
                    </a:lnTo>
                    <a:lnTo>
                      <a:pt x="32" y="124"/>
                    </a:lnTo>
                    <a:lnTo>
                      <a:pt x="34" y="124"/>
                    </a:lnTo>
                    <a:lnTo>
                      <a:pt x="36" y="126"/>
                    </a:lnTo>
                    <a:lnTo>
                      <a:pt x="38" y="128"/>
                    </a:lnTo>
                    <a:lnTo>
                      <a:pt x="38" y="130"/>
                    </a:lnTo>
                    <a:lnTo>
                      <a:pt x="38" y="132"/>
                    </a:lnTo>
                    <a:lnTo>
                      <a:pt x="36" y="132"/>
                    </a:lnTo>
                    <a:lnTo>
                      <a:pt x="34" y="132"/>
                    </a:lnTo>
                    <a:lnTo>
                      <a:pt x="32" y="132"/>
                    </a:lnTo>
                    <a:lnTo>
                      <a:pt x="32" y="134"/>
                    </a:lnTo>
                    <a:lnTo>
                      <a:pt x="32" y="134"/>
                    </a:lnTo>
                    <a:lnTo>
                      <a:pt x="32" y="136"/>
                    </a:lnTo>
                    <a:lnTo>
                      <a:pt x="34" y="138"/>
                    </a:lnTo>
                    <a:lnTo>
                      <a:pt x="36" y="138"/>
                    </a:lnTo>
                    <a:lnTo>
                      <a:pt x="38" y="138"/>
                    </a:lnTo>
                    <a:lnTo>
                      <a:pt x="40" y="142"/>
                    </a:lnTo>
                    <a:lnTo>
                      <a:pt x="40" y="144"/>
                    </a:lnTo>
                    <a:lnTo>
                      <a:pt x="40" y="146"/>
                    </a:lnTo>
                    <a:lnTo>
                      <a:pt x="40" y="148"/>
                    </a:lnTo>
                    <a:lnTo>
                      <a:pt x="38" y="150"/>
                    </a:lnTo>
                    <a:lnTo>
                      <a:pt x="36" y="154"/>
                    </a:lnTo>
                    <a:lnTo>
                      <a:pt x="36" y="156"/>
                    </a:lnTo>
                    <a:lnTo>
                      <a:pt x="36" y="158"/>
                    </a:lnTo>
                    <a:lnTo>
                      <a:pt x="38" y="158"/>
                    </a:lnTo>
                    <a:lnTo>
                      <a:pt x="40" y="158"/>
                    </a:lnTo>
                    <a:lnTo>
                      <a:pt x="40" y="160"/>
                    </a:lnTo>
                    <a:lnTo>
                      <a:pt x="42" y="160"/>
                    </a:lnTo>
                    <a:lnTo>
                      <a:pt x="42" y="166"/>
                    </a:lnTo>
                    <a:lnTo>
                      <a:pt x="42" y="168"/>
                    </a:lnTo>
                    <a:lnTo>
                      <a:pt x="42" y="170"/>
                    </a:lnTo>
                    <a:lnTo>
                      <a:pt x="42" y="172"/>
                    </a:lnTo>
                    <a:lnTo>
                      <a:pt x="40" y="172"/>
                    </a:lnTo>
                    <a:lnTo>
                      <a:pt x="38" y="174"/>
                    </a:lnTo>
                    <a:lnTo>
                      <a:pt x="38" y="174"/>
                    </a:lnTo>
                    <a:lnTo>
                      <a:pt x="36" y="184"/>
                    </a:lnTo>
                    <a:lnTo>
                      <a:pt x="36" y="188"/>
                    </a:lnTo>
                    <a:lnTo>
                      <a:pt x="36" y="188"/>
                    </a:lnTo>
                    <a:lnTo>
                      <a:pt x="38" y="188"/>
                    </a:lnTo>
                    <a:lnTo>
                      <a:pt x="40" y="188"/>
                    </a:lnTo>
                    <a:lnTo>
                      <a:pt x="42" y="190"/>
                    </a:lnTo>
                    <a:lnTo>
                      <a:pt x="42" y="190"/>
                    </a:lnTo>
                    <a:lnTo>
                      <a:pt x="44" y="192"/>
                    </a:lnTo>
                    <a:lnTo>
                      <a:pt x="42" y="194"/>
                    </a:lnTo>
                    <a:lnTo>
                      <a:pt x="42" y="196"/>
                    </a:lnTo>
                    <a:lnTo>
                      <a:pt x="40" y="196"/>
                    </a:lnTo>
                    <a:lnTo>
                      <a:pt x="40" y="198"/>
                    </a:lnTo>
                    <a:lnTo>
                      <a:pt x="40" y="198"/>
                    </a:lnTo>
                    <a:lnTo>
                      <a:pt x="38" y="202"/>
                    </a:lnTo>
                    <a:lnTo>
                      <a:pt x="38" y="206"/>
                    </a:lnTo>
                    <a:lnTo>
                      <a:pt x="38" y="208"/>
                    </a:lnTo>
                    <a:lnTo>
                      <a:pt x="38" y="208"/>
                    </a:lnTo>
                    <a:lnTo>
                      <a:pt x="42" y="210"/>
                    </a:lnTo>
                    <a:lnTo>
                      <a:pt x="44" y="210"/>
                    </a:lnTo>
                    <a:lnTo>
                      <a:pt x="44" y="212"/>
                    </a:lnTo>
                    <a:lnTo>
                      <a:pt x="42" y="214"/>
                    </a:lnTo>
                    <a:lnTo>
                      <a:pt x="42" y="214"/>
                    </a:lnTo>
                    <a:lnTo>
                      <a:pt x="40" y="214"/>
                    </a:lnTo>
                    <a:lnTo>
                      <a:pt x="38" y="214"/>
                    </a:lnTo>
                    <a:lnTo>
                      <a:pt x="36" y="216"/>
                    </a:lnTo>
                    <a:lnTo>
                      <a:pt x="36" y="218"/>
                    </a:lnTo>
                    <a:lnTo>
                      <a:pt x="38" y="220"/>
                    </a:lnTo>
                    <a:lnTo>
                      <a:pt x="38" y="222"/>
                    </a:lnTo>
                    <a:lnTo>
                      <a:pt x="40" y="222"/>
                    </a:lnTo>
                    <a:lnTo>
                      <a:pt x="42" y="224"/>
                    </a:lnTo>
                    <a:lnTo>
                      <a:pt x="42" y="224"/>
                    </a:lnTo>
                    <a:lnTo>
                      <a:pt x="42" y="226"/>
                    </a:lnTo>
                    <a:lnTo>
                      <a:pt x="42" y="228"/>
                    </a:lnTo>
                    <a:lnTo>
                      <a:pt x="42" y="228"/>
                    </a:lnTo>
                    <a:lnTo>
                      <a:pt x="42" y="232"/>
                    </a:lnTo>
                    <a:lnTo>
                      <a:pt x="42" y="234"/>
                    </a:lnTo>
                    <a:lnTo>
                      <a:pt x="42" y="236"/>
                    </a:lnTo>
                    <a:lnTo>
                      <a:pt x="44" y="236"/>
                    </a:lnTo>
                    <a:lnTo>
                      <a:pt x="46" y="238"/>
                    </a:lnTo>
                    <a:lnTo>
                      <a:pt x="48" y="240"/>
                    </a:lnTo>
                    <a:lnTo>
                      <a:pt x="50" y="242"/>
                    </a:lnTo>
                    <a:lnTo>
                      <a:pt x="50" y="244"/>
                    </a:lnTo>
                    <a:lnTo>
                      <a:pt x="52" y="244"/>
                    </a:lnTo>
                    <a:lnTo>
                      <a:pt x="54" y="244"/>
                    </a:lnTo>
                    <a:lnTo>
                      <a:pt x="56" y="246"/>
                    </a:lnTo>
                    <a:lnTo>
                      <a:pt x="56" y="246"/>
                    </a:lnTo>
                    <a:lnTo>
                      <a:pt x="56" y="248"/>
                    </a:lnTo>
                    <a:lnTo>
                      <a:pt x="56" y="248"/>
                    </a:lnTo>
                    <a:lnTo>
                      <a:pt x="56" y="248"/>
                    </a:lnTo>
                    <a:lnTo>
                      <a:pt x="52" y="252"/>
                    </a:lnTo>
                    <a:lnTo>
                      <a:pt x="50" y="258"/>
                    </a:lnTo>
                    <a:lnTo>
                      <a:pt x="46" y="262"/>
                    </a:lnTo>
                    <a:lnTo>
                      <a:pt x="42" y="262"/>
                    </a:lnTo>
                    <a:lnTo>
                      <a:pt x="42" y="264"/>
                    </a:lnTo>
                    <a:lnTo>
                      <a:pt x="42" y="264"/>
                    </a:lnTo>
                    <a:lnTo>
                      <a:pt x="42" y="266"/>
                    </a:lnTo>
                    <a:lnTo>
                      <a:pt x="44" y="268"/>
                    </a:lnTo>
                    <a:lnTo>
                      <a:pt x="44" y="272"/>
                    </a:lnTo>
                    <a:lnTo>
                      <a:pt x="42" y="274"/>
                    </a:lnTo>
                    <a:lnTo>
                      <a:pt x="40" y="276"/>
                    </a:lnTo>
                    <a:lnTo>
                      <a:pt x="38" y="278"/>
                    </a:lnTo>
                    <a:lnTo>
                      <a:pt x="36" y="278"/>
                    </a:lnTo>
                    <a:lnTo>
                      <a:pt x="36" y="278"/>
                    </a:lnTo>
                    <a:lnTo>
                      <a:pt x="36" y="280"/>
                    </a:lnTo>
                    <a:lnTo>
                      <a:pt x="34" y="282"/>
                    </a:lnTo>
                    <a:lnTo>
                      <a:pt x="32" y="286"/>
                    </a:lnTo>
                    <a:lnTo>
                      <a:pt x="30" y="286"/>
                    </a:lnTo>
                    <a:lnTo>
                      <a:pt x="28" y="288"/>
                    </a:lnTo>
                    <a:lnTo>
                      <a:pt x="24" y="288"/>
                    </a:lnTo>
                    <a:lnTo>
                      <a:pt x="24" y="288"/>
                    </a:lnTo>
                    <a:lnTo>
                      <a:pt x="22" y="290"/>
                    </a:lnTo>
                    <a:lnTo>
                      <a:pt x="22" y="292"/>
                    </a:lnTo>
                    <a:lnTo>
                      <a:pt x="20" y="296"/>
                    </a:lnTo>
                    <a:lnTo>
                      <a:pt x="18" y="300"/>
                    </a:lnTo>
                    <a:lnTo>
                      <a:pt x="18" y="300"/>
                    </a:lnTo>
                    <a:lnTo>
                      <a:pt x="18" y="302"/>
                    </a:lnTo>
                    <a:lnTo>
                      <a:pt x="16" y="310"/>
                    </a:lnTo>
                    <a:lnTo>
                      <a:pt x="16" y="312"/>
                    </a:lnTo>
                    <a:lnTo>
                      <a:pt x="16" y="314"/>
                    </a:lnTo>
                    <a:lnTo>
                      <a:pt x="16" y="314"/>
                    </a:lnTo>
                    <a:lnTo>
                      <a:pt x="10" y="318"/>
                    </a:lnTo>
                    <a:lnTo>
                      <a:pt x="8" y="320"/>
                    </a:lnTo>
                    <a:lnTo>
                      <a:pt x="10" y="324"/>
                    </a:lnTo>
                    <a:lnTo>
                      <a:pt x="10" y="326"/>
                    </a:lnTo>
                    <a:lnTo>
                      <a:pt x="10" y="326"/>
                    </a:lnTo>
                    <a:lnTo>
                      <a:pt x="12" y="328"/>
                    </a:lnTo>
                    <a:lnTo>
                      <a:pt x="12" y="328"/>
                    </a:lnTo>
                    <a:lnTo>
                      <a:pt x="12" y="330"/>
                    </a:lnTo>
                    <a:lnTo>
                      <a:pt x="12" y="332"/>
                    </a:lnTo>
                    <a:lnTo>
                      <a:pt x="10" y="332"/>
                    </a:lnTo>
                    <a:lnTo>
                      <a:pt x="10" y="338"/>
                    </a:lnTo>
                    <a:lnTo>
                      <a:pt x="8" y="340"/>
                    </a:lnTo>
                    <a:lnTo>
                      <a:pt x="8" y="340"/>
                    </a:lnTo>
                    <a:lnTo>
                      <a:pt x="6" y="340"/>
                    </a:lnTo>
                    <a:lnTo>
                      <a:pt x="2" y="340"/>
                    </a:lnTo>
                    <a:lnTo>
                      <a:pt x="2" y="340"/>
                    </a:lnTo>
                    <a:lnTo>
                      <a:pt x="0" y="342"/>
                    </a:lnTo>
                    <a:lnTo>
                      <a:pt x="0" y="342"/>
                    </a:lnTo>
                    <a:lnTo>
                      <a:pt x="0" y="344"/>
                    </a:lnTo>
                    <a:lnTo>
                      <a:pt x="2" y="346"/>
                    </a:lnTo>
                    <a:lnTo>
                      <a:pt x="2" y="346"/>
                    </a:lnTo>
                    <a:lnTo>
                      <a:pt x="4" y="348"/>
                    </a:lnTo>
                    <a:lnTo>
                      <a:pt x="2" y="350"/>
                    </a:lnTo>
                    <a:lnTo>
                      <a:pt x="2" y="350"/>
                    </a:lnTo>
                    <a:lnTo>
                      <a:pt x="2" y="350"/>
                    </a:lnTo>
                    <a:lnTo>
                      <a:pt x="2" y="352"/>
                    </a:lnTo>
                    <a:lnTo>
                      <a:pt x="2" y="352"/>
                    </a:lnTo>
                    <a:lnTo>
                      <a:pt x="2" y="356"/>
                    </a:lnTo>
                    <a:lnTo>
                      <a:pt x="4" y="358"/>
                    </a:lnTo>
                    <a:lnTo>
                      <a:pt x="6" y="360"/>
                    </a:lnTo>
                    <a:lnTo>
                      <a:pt x="0" y="366"/>
                    </a:lnTo>
                    <a:lnTo>
                      <a:pt x="34" y="366"/>
                    </a:lnTo>
                    <a:lnTo>
                      <a:pt x="46" y="366"/>
                    </a:lnTo>
                    <a:lnTo>
                      <a:pt x="146" y="366"/>
                    </a:lnTo>
                    <a:lnTo>
                      <a:pt x="146" y="366"/>
                    </a:lnTo>
                    <a:lnTo>
                      <a:pt x="146" y="370"/>
                    </a:lnTo>
                    <a:lnTo>
                      <a:pt x="144" y="374"/>
                    </a:lnTo>
                    <a:lnTo>
                      <a:pt x="142" y="376"/>
                    </a:lnTo>
                    <a:lnTo>
                      <a:pt x="142" y="382"/>
                    </a:lnTo>
                    <a:lnTo>
                      <a:pt x="140" y="384"/>
                    </a:lnTo>
                    <a:lnTo>
                      <a:pt x="140" y="386"/>
                    </a:lnTo>
                    <a:lnTo>
                      <a:pt x="140" y="388"/>
                    </a:lnTo>
                    <a:lnTo>
                      <a:pt x="138" y="390"/>
                    </a:lnTo>
                    <a:lnTo>
                      <a:pt x="138" y="392"/>
                    </a:lnTo>
                    <a:lnTo>
                      <a:pt x="138" y="394"/>
                    </a:lnTo>
                    <a:lnTo>
                      <a:pt x="138" y="396"/>
                    </a:lnTo>
                    <a:lnTo>
                      <a:pt x="140" y="396"/>
                    </a:lnTo>
                    <a:lnTo>
                      <a:pt x="140" y="398"/>
                    </a:lnTo>
                    <a:lnTo>
                      <a:pt x="140" y="400"/>
                    </a:lnTo>
                    <a:lnTo>
                      <a:pt x="140" y="404"/>
                    </a:lnTo>
                    <a:lnTo>
                      <a:pt x="142" y="406"/>
                    </a:lnTo>
                    <a:lnTo>
                      <a:pt x="144" y="406"/>
                    </a:lnTo>
                    <a:lnTo>
                      <a:pt x="146" y="408"/>
                    </a:lnTo>
                    <a:lnTo>
                      <a:pt x="146" y="410"/>
                    </a:lnTo>
                    <a:lnTo>
                      <a:pt x="150" y="412"/>
                    </a:lnTo>
                    <a:lnTo>
                      <a:pt x="150" y="414"/>
                    </a:lnTo>
                    <a:lnTo>
                      <a:pt x="150" y="414"/>
                    </a:lnTo>
                    <a:lnTo>
                      <a:pt x="150" y="416"/>
                    </a:lnTo>
                    <a:lnTo>
                      <a:pt x="150" y="416"/>
                    </a:lnTo>
                    <a:lnTo>
                      <a:pt x="150" y="418"/>
                    </a:lnTo>
                    <a:lnTo>
                      <a:pt x="150" y="418"/>
                    </a:lnTo>
                    <a:lnTo>
                      <a:pt x="154" y="422"/>
                    </a:lnTo>
                    <a:lnTo>
                      <a:pt x="154" y="424"/>
                    </a:lnTo>
                    <a:lnTo>
                      <a:pt x="154" y="428"/>
                    </a:lnTo>
                    <a:lnTo>
                      <a:pt x="154" y="430"/>
                    </a:lnTo>
                    <a:lnTo>
                      <a:pt x="158" y="436"/>
                    </a:lnTo>
                    <a:lnTo>
                      <a:pt x="158" y="438"/>
                    </a:lnTo>
                    <a:lnTo>
                      <a:pt x="160" y="436"/>
                    </a:lnTo>
                    <a:lnTo>
                      <a:pt x="160" y="436"/>
                    </a:lnTo>
                    <a:lnTo>
                      <a:pt x="162" y="436"/>
                    </a:lnTo>
                    <a:lnTo>
                      <a:pt x="162" y="438"/>
                    </a:lnTo>
                    <a:lnTo>
                      <a:pt x="162" y="436"/>
                    </a:lnTo>
                    <a:lnTo>
                      <a:pt x="162" y="436"/>
                    </a:lnTo>
                    <a:lnTo>
                      <a:pt x="164" y="438"/>
                    </a:lnTo>
                    <a:lnTo>
                      <a:pt x="164" y="438"/>
                    </a:lnTo>
                    <a:lnTo>
                      <a:pt x="166" y="438"/>
                    </a:lnTo>
                    <a:lnTo>
                      <a:pt x="166" y="436"/>
                    </a:lnTo>
                    <a:lnTo>
                      <a:pt x="168" y="436"/>
                    </a:lnTo>
                    <a:lnTo>
                      <a:pt x="168" y="438"/>
                    </a:lnTo>
                    <a:lnTo>
                      <a:pt x="166" y="438"/>
                    </a:lnTo>
                    <a:lnTo>
                      <a:pt x="168" y="438"/>
                    </a:lnTo>
                    <a:lnTo>
                      <a:pt x="168" y="438"/>
                    </a:lnTo>
                    <a:lnTo>
                      <a:pt x="168" y="436"/>
                    </a:lnTo>
                    <a:lnTo>
                      <a:pt x="168" y="436"/>
                    </a:lnTo>
                    <a:lnTo>
                      <a:pt x="168" y="436"/>
                    </a:lnTo>
                    <a:lnTo>
                      <a:pt x="170" y="434"/>
                    </a:lnTo>
                    <a:lnTo>
                      <a:pt x="170" y="432"/>
                    </a:lnTo>
                    <a:lnTo>
                      <a:pt x="170" y="432"/>
                    </a:lnTo>
                    <a:lnTo>
                      <a:pt x="176" y="428"/>
                    </a:lnTo>
                    <a:lnTo>
                      <a:pt x="178" y="426"/>
                    </a:lnTo>
                    <a:lnTo>
                      <a:pt x="178" y="426"/>
                    </a:lnTo>
                    <a:lnTo>
                      <a:pt x="178" y="424"/>
                    </a:lnTo>
                    <a:lnTo>
                      <a:pt x="178" y="424"/>
                    </a:lnTo>
                    <a:lnTo>
                      <a:pt x="176" y="424"/>
                    </a:lnTo>
                    <a:lnTo>
                      <a:pt x="176" y="424"/>
                    </a:lnTo>
                    <a:lnTo>
                      <a:pt x="176" y="422"/>
                    </a:lnTo>
                    <a:lnTo>
                      <a:pt x="176" y="422"/>
                    </a:lnTo>
                    <a:lnTo>
                      <a:pt x="178" y="420"/>
                    </a:lnTo>
                    <a:lnTo>
                      <a:pt x="180" y="422"/>
                    </a:lnTo>
                    <a:lnTo>
                      <a:pt x="182" y="422"/>
                    </a:lnTo>
                    <a:lnTo>
                      <a:pt x="184" y="424"/>
                    </a:lnTo>
                    <a:lnTo>
                      <a:pt x="182" y="424"/>
                    </a:lnTo>
                    <a:lnTo>
                      <a:pt x="182" y="426"/>
                    </a:lnTo>
                    <a:lnTo>
                      <a:pt x="182" y="426"/>
                    </a:lnTo>
                    <a:lnTo>
                      <a:pt x="182" y="426"/>
                    </a:lnTo>
                    <a:lnTo>
                      <a:pt x="184" y="426"/>
                    </a:lnTo>
                    <a:lnTo>
                      <a:pt x="194" y="424"/>
                    </a:lnTo>
                    <a:lnTo>
                      <a:pt x="198" y="422"/>
                    </a:lnTo>
                    <a:lnTo>
                      <a:pt x="200" y="422"/>
                    </a:lnTo>
                    <a:lnTo>
                      <a:pt x="202" y="422"/>
                    </a:lnTo>
                    <a:lnTo>
                      <a:pt x="204" y="420"/>
                    </a:lnTo>
                    <a:lnTo>
                      <a:pt x="204" y="420"/>
                    </a:lnTo>
                    <a:lnTo>
                      <a:pt x="212" y="420"/>
                    </a:lnTo>
                    <a:lnTo>
                      <a:pt x="212" y="418"/>
                    </a:lnTo>
                    <a:lnTo>
                      <a:pt x="204" y="418"/>
                    </a:lnTo>
                    <a:lnTo>
                      <a:pt x="204" y="416"/>
                    </a:lnTo>
                    <a:lnTo>
                      <a:pt x="204" y="416"/>
                    </a:lnTo>
                    <a:lnTo>
                      <a:pt x="206" y="416"/>
                    </a:lnTo>
                    <a:lnTo>
                      <a:pt x="208" y="416"/>
                    </a:lnTo>
                    <a:lnTo>
                      <a:pt x="214" y="418"/>
                    </a:lnTo>
                    <a:lnTo>
                      <a:pt x="222" y="422"/>
                    </a:lnTo>
                    <a:lnTo>
                      <a:pt x="224" y="424"/>
                    </a:lnTo>
                    <a:lnTo>
                      <a:pt x="228" y="422"/>
                    </a:lnTo>
                    <a:lnTo>
                      <a:pt x="232" y="422"/>
                    </a:lnTo>
                    <a:lnTo>
                      <a:pt x="232" y="420"/>
                    </a:lnTo>
                    <a:lnTo>
                      <a:pt x="234" y="420"/>
                    </a:lnTo>
                    <a:lnTo>
                      <a:pt x="234" y="420"/>
                    </a:lnTo>
                    <a:lnTo>
                      <a:pt x="234" y="422"/>
                    </a:lnTo>
                    <a:lnTo>
                      <a:pt x="236" y="422"/>
                    </a:lnTo>
                    <a:lnTo>
                      <a:pt x="236" y="424"/>
                    </a:lnTo>
                    <a:lnTo>
                      <a:pt x="236" y="424"/>
                    </a:lnTo>
                    <a:lnTo>
                      <a:pt x="238" y="424"/>
                    </a:lnTo>
                    <a:lnTo>
                      <a:pt x="240" y="424"/>
                    </a:lnTo>
                    <a:lnTo>
                      <a:pt x="242" y="426"/>
                    </a:lnTo>
                    <a:lnTo>
                      <a:pt x="242" y="426"/>
                    </a:lnTo>
                    <a:lnTo>
                      <a:pt x="244" y="424"/>
                    </a:lnTo>
                    <a:lnTo>
                      <a:pt x="244" y="424"/>
                    </a:lnTo>
                    <a:lnTo>
                      <a:pt x="246" y="424"/>
                    </a:lnTo>
                    <a:lnTo>
                      <a:pt x="246" y="424"/>
                    </a:lnTo>
                    <a:lnTo>
                      <a:pt x="248" y="422"/>
                    </a:lnTo>
                    <a:lnTo>
                      <a:pt x="248" y="420"/>
                    </a:lnTo>
                    <a:lnTo>
                      <a:pt x="248" y="420"/>
                    </a:lnTo>
                    <a:lnTo>
                      <a:pt x="248" y="412"/>
                    </a:lnTo>
                    <a:lnTo>
                      <a:pt x="246" y="40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470">
                <a:extLst>
                  <a:ext uri="{FF2B5EF4-FFF2-40B4-BE49-F238E27FC236}">
                    <a16:creationId xmlns:a16="http://schemas.microsoft.com/office/drawing/2014/main" id="{E6F192AA-F35C-3D9E-BA1B-1AAEE7FFC084}"/>
                  </a:ext>
                </a:extLst>
              </p:cNvPr>
              <p:cNvSpPr>
                <a:spLocks/>
              </p:cNvSpPr>
              <p:nvPr/>
            </p:nvSpPr>
            <p:spPr bwMode="auto">
              <a:xfrm>
                <a:off x="3032125" y="1574800"/>
                <a:ext cx="850900" cy="663575"/>
              </a:xfrm>
              <a:custGeom>
                <a:avLst/>
                <a:gdLst>
                  <a:gd name="T0" fmla="*/ 154 w 536"/>
                  <a:gd name="T1" fmla="*/ 418 h 418"/>
                  <a:gd name="T2" fmla="*/ 536 w 536"/>
                  <a:gd name="T3" fmla="*/ 418 h 418"/>
                  <a:gd name="T4" fmla="*/ 536 w 536"/>
                  <a:gd name="T5" fmla="*/ 406 h 418"/>
                  <a:gd name="T6" fmla="*/ 536 w 536"/>
                  <a:gd name="T7" fmla="*/ 212 h 418"/>
                  <a:gd name="T8" fmla="*/ 536 w 536"/>
                  <a:gd name="T9" fmla="*/ 200 h 418"/>
                  <a:gd name="T10" fmla="*/ 536 w 536"/>
                  <a:gd name="T11" fmla="*/ 186 h 418"/>
                  <a:gd name="T12" fmla="*/ 536 w 536"/>
                  <a:gd name="T13" fmla="*/ 0 h 418"/>
                  <a:gd name="T14" fmla="*/ 0 w 536"/>
                  <a:gd name="T15" fmla="*/ 0 h 418"/>
                  <a:gd name="T16" fmla="*/ 0 w 536"/>
                  <a:gd name="T17" fmla="*/ 54 h 418"/>
                  <a:gd name="T18" fmla="*/ 0 w 536"/>
                  <a:gd name="T19" fmla="*/ 316 h 418"/>
                  <a:gd name="T20" fmla="*/ 0 w 536"/>
                  <a:gd name="T21" fmla="*/ 418 h 418"/>
                  <a:gd name="T22" fmla="*/ 154 w 536"/>
                  <a:gd name="T23"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418">
                    <a:moveTo>
                      <a:pt x="154" y="418"/>
                    </a:moveTo>
                    <a:lnTo>
                      <a:pt x="536" y="418"/>
                    </a:lnTo>
                    <a:lnTo>
                      <a:pt x="536" y="406"/>
                    </a:lnTo>
                    <a:lnTo>
                      <a:pt x="536" y="212"/>
                    </a:lnTo>
                    <a:lnTo>
                      <a:pt x="536" y="200"/>
                    </a:lnTo>
                    <a:lnTo>
                      <a:pt x="536" y="186"/>
                    </a:lnTo>
                    <a:lnTo>
                      <a:pt x="536" y="0"/>
                    </a:lnTo>
                    <a:lnTo>
                      <a:pt x="0" y="0"/>
                    </a:lnTo>
                    <a:lnTo>
                      <a:pt x="0" y="54"/>
                    </a:lnTo>
                    <a:lnTo>
                      <a:pt x="0" y="316"/>
                    </a:lnTo>
                    <a:lnTo>
                      <a:pt x="0" y="418"/>
                    </a:lnTo>
                    <a:lnTo>
                      <a:pt x="154" y="418"/>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471">
                <a:extLst>
                  <a:ext uri="{FF2B5EF4-FFF2-40B4-BE49-F238E27FC236}">
                    <a16:creationId xmlns:a16="http://schemas.microsoft.com/office/drawing/2014/main" id="{2CE68F47-6DCB-970F-8D74-9D42D04C0B6D}"/>
                  </a:ext>
                </a:extLst>
              </p:cNvPr>
              <p:cNvSpPr>
                <a:spLocks/>
              </p:cNvSpPr>
              <p:nvPr/>
            </p:nvSpPr>
            <p:spPr bwMode="auto">
              <a:xfrm>
                <a:off x="3883025" y="863600"/>
                <a:ext cx="908050" cy="549275"/>
              </a:xfrm>
              <a:custGeom>
                <a:avLst/>
                <a:gdLst>
                  <a:gd name="T0" fmla="*/ 570 w 572"/>
                  <a:gd name="T1" fmla="*/ 338 h 346"/>
                  <a:gd name="T2" fmla="*/ 572 w 572"/>
                  <a:gd name="T3" fmla="*/ 330 h 346"/>
                  <a:gd name="T4" fmla="*/ 572 w 572"/>
                  <a:gd name="T5" fmla="*/ 324 h 346"/>
                  <a:gd name="T6" fmla="*/ 572 w 572"/>
                  <a:gd name="T7" fmla="*/ 320 h 346"/>
                  <a:gd name="T8" fmla="*/ 570 w 572"/>
                  <a:gd name="T9" fmla="*/ 312 h 346"/>
                  <a:gd name="T10" fmla="*/ 568 w 572"/>
                  <a:gd name="T11" fmla="*/ 302 h 346"/>
                  <a:gd name="T12" fmla="*/ 560 w 572"/>
                  <a:gd name="T13" fmla="*/ 290 h 346"/>
                  <a:gd name="T14" fmla="*/ 560 w 572"/>
                  <a:gd name="T15" fmla="*/ 286 h 346"/>
                  <a:gd name="T16" fmla="*/ 558 w 572"/>
                  <a:gd name="T17" fmla="*/ 282 h 346"/>
                  <a:gd name="T18" fmla="*/ 558 w 572"/>
                  <a:gd name="T19" fmla="*/ 274 h 346"/>
                  <a:gd name="T20" fmla="*/ 554 w 572"/>
                  <a:gd name="T21" fmla="*/ 266 h 346"/>
                  <a:gd name="T22" fmla="*/ 556 w 572"/>
                  <a:gd name="T23" fmla="*/ 256 h 346"/>
                  <a:gd name="T24" fmla="*/ 554 w 572"/>
                  <a:gd name="T25" fmla="*/ 250 h 346"/>
                  <a:gd name="T26" fmla="*/ 556 w 572"/>
                  <a:gd name="T27" fmla="*/ 246 h 346"/>
                  <a:gd name="T28" fmla="*/ 556 w 572"/>
                  <a:gd name="T29" fmla="*/ 240 h 346"/>
                  <a:gd name="T30" fmla="*/ 556 w 572"/>
                  <a:gd name="T31" fmla="*/ 238 h 346"/>
                  <a:gd name="T32" fmla="*/ 556 w 572"/>
                  <a:gd name="T33" fmla="*/ 236 h 346"/>
                  <a:gd name="T34" fmla="*/ 554 w 572"/>
                  <a:gd name="T35" fmla="*/ 234 h 346"/>
                  <a:gd name="T36" fmla="*/ 554 w 572"/>
                  <a:gd name="T37" fmla="*/ 232 h 346"/>
                  <a:gd name="T38" fmla="*/ 552 w 572"/>
                  <a:gd name="T39" fmla="*/ 228 h 346"/>
                  <a:gd name="T40" fmla="*/ 552 w 572"/>
                  <a:gd name="T41" fmla="*/ 214 h 346"/>
                  <a:gd name="T42" fmla="*/ 552 w 572"/>
                  <a:gd name="T43" fmla="*/ 210 h 346"/>
                  <a:gd name="T44" fmla="*/ 550 w 572"/>
                  <a:gd name="T45" fmla="*/ 198 h 346"/>
                  <a:gd name="T46" fmla="*/ 550 w 572"/>
                  <a:gd name="T47" fmla="*/ 182 h 346"/>
                  <a:gd name="T48" fmla="*/ 548 w 572"/>
                  <a:gd name="T49" fmla="*/ 178 h 346"/>
                  <a:gd name="T50" fmla="*/ 550 w 572"/>
                  <a:gd name="T51" fmla="*/ 170 h 346"/>
                  <a:gd name="T52" fmla="*/ 550 w 572"/>
                  <a:gd name="T53" fmla="*/ 160 h 346"/>
                  <a:gd name="T54" fmla="*/ 548 w 572"/>
                  <a:gd name="T55" fmla="*/ 156 h 346"/>
                  <a:gd name="T56" fmla="*/ 544 w 572"/>
                  <a:gd name="T57" fmla="*/ 148 h 346"/>
                  <a:gd name="T58" fmla="*/ 542 w 572"/>
                  <a:gd name="T59" fmla="*/ 140 h 346"/>
                  <a:gd name="T60" fmla="*/ 540 w 572"/>
                  <a:gd name="T61" fmla="*/ 138 h 346"/>
                  <a:gd name="T62" fmla="*/ 540 w 572"/>
                  <a:gd name="T63" fmla="*/ 136 h 346"/>
                  <a:gd name="T64" fmla="*/ 540 w 572"/>
                  <a:gd name="T65" fmla="*/ 134 h 346"/>
                  <a:gd name="T66" fmla="*/ 538 w 572"/>
                  <a:gd name="T67" fmla="*/ 124 h 346"/>
                  <a:gd name="T68" fmla="*/ 534 w 572"/>
                  <a:gd name="T69" fmla="*/ 112 h 346"/>
                  <a:gd name="T70" fmla="*/ 528 w 572"/>
                  <a:gd name="T71" fmla="*/ 96 h 346"/>
                  <a:gd name="T72" fmla="*/ 530 w 572"/>
                  <a:gd name="T73" fmla="*/ 80 h 346"/>
                  <a:gd name="T74" fmla="*/ 528 w 572"/>
                  <a:gd name="T75" fmla="*/ 70 h 346"/>
                  <a:gd name="T76" fmla="*/ 530 w 572"/>
                  <a:gd name="T77" fmla="*/ 66 h 346"/>
                  <a:gd name="T78" fmla="*/ 526 w 572"/>
                  <a:gd name="T79" fmla="*/ 54 h 346"/>
                  <a:gd name="T80" fmla="*/ 530 w 572"/>
                  <a:gd name="T81" fmla="*/ 40 h 346"/>
                  <a:gd name="T82" fmla="*/ 528 w 572"/>
                  <a:gd name="T83" fmla="*/ 28 h 346"/>
                  <a:gd name="T84" fmla="*/ 524 w 572"/>
                  <a:gd name="T85" fmla="*/ 14 h 346"/>
                  <a:gd name="T86" fmla="*/ 522 w 572"/>
                  <a:gd name="T87" fmla="*/ 8 h 346"/>
                  <a:gd name="T88" fmla="*/ 522 w 572"/>
                  <a:gd name="T89" fmla="*/ 4 h 346"/>
                  <a:gd name="T90" fmla="*/ 0 w 572"/>
                  <a:gd name="T91" fmla="*/ 2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2" h="346">
                    <a:moveTo>
                      <a:pt x="0" y="346"/>
                    </a:moveTo>
                    <a:lnTo>
                      <a:pt x="572" y="346"/>
                    </a:lnTo>
                    <a:lnTo>
                      <a:pt x="570" y="338"/>
                    </a:lnTo>
                    <a:lnTo>
                      <a:pt x="570" y="334"/>
                    </a:lnTo>
                    <a:lnTo>
                      <a:pt x="572" y="332"/>
                    </a:lnTo>
                    <a:lnTo>
                      <a:pt x="572" y="330"/>
                    </a:lnTo>
                    <a:lnTo>
                      <a:pt x="572" y="328"/>
                    </a:lnTo>
                    <a:lnTo>
                      <a:pt x="572" y="324"/>
                    </a:lnTo>
                    <a:lnTo>
                      <a:pt x="572" y="324"/>
                    </a:lnTo>
                    <a:lnTo>
                      <a:pt x="572" y="322"/>
                    </a:lnTo>
                    <a:lnTo>
                      <a:pt x="572" y="320"/>
                    </a:lnTo>
                    <a:lnTo>
                      <a:pt x="572" y="320"/>
                    </a:lnTo>
                    <a:lnTo>
                      <a:pt x="570" y="318"/>
                    </a:lnTo>
                    <a:lnTo>
                      <a:pt x="570" y="316"/>
                    </a:lnTo>
                    <a:lnTo>
                      <a:pt x="570" y="312"/>
                    </a:lnTo>
                    <a:lnTo>
                      <a:pt x="570" y="306"/>
                    </a:lnTo>
                    <a:lnTo>
                      <a:pt x="570" y="304"/>
                    </a:lnTo>
                    <a:lnTo>
                      <a:pt x="568" y="302"/>
                    </a:lnTo>
                    <a:lnTo>
                      <a:pt x="566" y="298"/>
                    </a:lnTo>
                    <a:lnTo>
                      <a:pt x="560" y="292"/>
                    </a:lnTo>
                    <a:lnTo>
                      <a:pt x="560" y="290"/>
                    </a:lnTo>
                    <a:lnTo>
                      <a:pt x="560" y="288"/>
                    </a:lnTo>
                    <a:lnTo>
                      <a:pt x="560" y="286"/>
                    </a:lnTo>
                    <a:lnTo>
                      <a:pt x="560" y="286"/>
                    </a:lnTo>
                    <a:lnTo>
                      <a:pt x="558" y="284"/>
                    </a:lnTo>
                    <a:lnTo>
                      <a:pt x="558" y="284"/>
                    </a:lnTo>
                    <a:lnTo>
                      <a:pt x="558" y="282"/>
                    </a:lnTo>
                    <a:lnTo>
                      <a:pt x="558" y="280"/>
                    </a:lnTo>
                    <a:lnTo>
                      <a:pt x="558" y="276"/>
                    </a:lnTo>
                    <a:lnTo>
                      <a:pt x="558" y="274"/>
                    </a:lnTo>
                    <a:lnTo>
                      <a:pt x="556" y="270"/>
                    </a:lnTo>
                    <a:lnTo>
                      <a:pt x="554" y="268"/>
                    </a:lnTo>
                    <a:lnTo>
                      <a:pt x="554" y="266"/>
                    </a:lnTo>
                    <a:lnTo>
                      <a:pt x="556" y="262"/>
                    </a:lnTo>
                    <a:lnTo>
                      <a:pt x="556" y="260"/>
                    </a:lnTo>
                    <a:lnTo>
                      <a:pt x="556" y="256"/>
                    </a:lnTo>
                    <a:lnTo>
                      <a:pt x="554" y="252"/>
                    </a:lnTo>
                    <a:lnTo>
                      <a:pt x="554" y="252"/>
                    </a:lnTo>
                    <a:lnTo>
                      <a:pt x="554" y="250"/>
                    </a:lnTo>
                    <a:lnTo>
                      <a:pt x="554" y="248"/>
                    </a:lnTo>
                    <a:lnTo>
                      <a:pt x="554" y="248"/>
                    </a:lnTo>
                    <a:lnTo>
                      <a:pt x="556" y="246"/>
                    </a:lnTo>
                    <a:lnTo>
                      <a:pt x="554" y="242"/>
                    </a:lnTo>
                    <a:lnTo>
                      <a:pt x="556" y="242"/>
                    </a:lnTo>
                    <a:lnTo>
                      <a:pt x="556" y="240"/>
                    </a:lnTo>
                    <a:lnTo>
                      <a:pt x="556" y="238"/>
                    </a:lnTo>
                    <a:lnTo>
                      <a:pt x="556" y="238"/>
                    </a:lnTo>
                    <a:lnTo>
                      <a:pt x="556" y="238"/>
                    </a:lnTo>
                    <a:lnTo>
                      <a:pt x="556" y="236"/>
                    </a:lnTo>
                    <a:lnTo>
                      <a:pt x="556" y="236"/>
                    </a:lnTo>
                    <a:lnTo>
                      <a:pt x="556" y="236"/>
                    </a:lnTo>
                    <a:lnTo>
                      <a:pt x="554" y="234"/>
                    </a:lnTo>
                    <a:lnTo>
                      <a:pt x="554" y="234"/>
                    </a:lnTo>
                    <a:lnTo>
                      <a:pt x="554" y="234"/>
                    </a:lnTo>
                    <a:lnTo>
                      <a:pt x="554" y="234"/>
                    </a:lnTo>
                    <a:lnTo>
                      <a:pt x="554" y="234"/>
                    </a:lnTo>
                    <a:lnTo>
                      <a:pt x="554" y="232"/>
                    </a:lnTo>
                    <a:lnTo>
                      <a:pt x="552" y="230"/>
                    </a:lnTo>
                    <a:lnTo>
                      <a:pt x="552" y="230"/>
                    </a:lnTo>
                    <a:lnTo>
                      <a:pt x="552" y="228"/>
                    </a:lnTo>
                    <a:lnTo>
                      <a:pt x="552" y="220"/>
                    </a:lnTo>
                    <a:lnTo>
                      <a:pt x="552" y="218"/>
                    </a:lnTo>
                    <a:lnTo>
                      <a:pt x="552" y="214"/>
                    </a:lnTo>
                    <a:lnTo>
                      <a:pt x="552" y="212"/>
                    </a:lnTo>
                    <a:lnTo>
                      <a:pt x="552" y="210"/>
                    </a:lnTo>
                    <a:lnTo>
                      <a:pt x="552" y="210"/>
                    </a:lnTo>
                    <a:lnTo>
                      <a:pt x="552" y="206"/>
                    </a:lnTo>
                    <a:lnTo>
                      <a:pt x="550" y="202"/>
                    </a:lnTo>
                    <a:lnTo>
                      <a:pt x="550" y="198"/>
                    </a:lnTo>
                    <a:lnTo>
                      <a:pt x="550" y="184"/>
                    </a:lnTo>
                    <a:lnTo>
                      <a:pt x="550" y="184"/>
                    </a:lnTo>
                    <a:lnTo>
                      <a:pt x="550" y="182"/>
                    </a:lnTo>
                    <a:lnTo>
                      <a:pt x="550" y="182"/>
                    </a:lnTo>
                    <a:lnTo>
                      <a:pt x="548" y="182"/>
                    </a:lnTo>
                    <a:lnTo>
                      <a:pt x="548" y="178"/>
                    </a:lnTo>
                    <a:lnTo>
                      <a:pt x="550" y="174"/>
                    </a:lnTo>
                    <a:lnTo>
                      <a:pt x="550" y="172"/>
                    </a:lnTo>
                    <a:lnTo>
                      <a:pt x="550" y="170"/>
                    </a:lnTo>
                    <a:lnTo>
                      <a:pt x="550" y="162"/>
                    </a:lnTo>
                    <a:lnTo>
                      <a:pt x="550" y="160"/>
                    </a:lnTo>
                    <a:lnTo>
                      <a:pt x="550" y="160"/>
                    </a:lnTo>
                    <a:lnTo>
                      <a:pt x="550" y="160"/>
                    </a:lnTo>
                    <a:lnTo>
                      <a:pt x="548" y="158"/>
                    </a:lnTo>
                    <a:lnTo>
                      <a:pt x="548" y="156"/>
                    </a:lnTo>
                    <a:lnTo>
                      <a:pt x="546" y="152"/>
                    </a:lnTo>
                    <a:lnTo>
                      <a:pt x="546" y="150"/>
                    </a:lnTo>
                    <a:lnTo>
                      <a:pt x="544" y="148"/>
                    </a:lnTo>
                    <a:lnTo>
                      <a:pt x="544" y="146"/>
                    </a:lnTo>
                    <a:lnTo>
                      <a:pt x="544" y="142"/>
                    </a:lnTo>
                    <a:lnTo>
                      <a:pt x="542" y="140"/>
                    </a:lnTo>
                    <a:lnTo>
                      <a:pt x="540" y="138"/>
                    </a:lnTo>
                    <a:lnTo>
                      <a:pt x="540" y="138"/>
                    </a:lnTo>
                    <a:lnTo>
                      <a:pt x="540" y="138"/>
                    </a:lnTo>
                    <a:lnTo>
                      <a:pt x="540" y="136"/>
                    </a:lnTo>
                    <a:lnTo>
                      <a:pt x="540" y="136"/>
                    </a:lnTo>
                    <a:lnTo>
                      <a:pt x="540" y="136"/>
                    </a:lnTo>
                    <a:lnTo>
                      <a:pt x="540" y="136"/>
                    </a:lnTo>
                    <a:lnTo>
                      <a:pt x="540" y="136"/>
                    </a:lnTo>
                    <a:lnTo>
                      <a:pt x="540" y="134"/>
                    </a:lnTo>
                    <a:lnTo>
                      <a:pt x="538" y="130"/>
                    </a:lnTo>
                    <a:lnTo>
                      <a:pt x="538" y="126"/>
                    </a:lnTo>
                    <a:lnTo>
                      <a:pt x="538" y="124"/>
                    </a:lnTo>
                    <a:lnTo>
                      <a:pt x="536" y="120"/>
                    </a:lnTo>
                    <a:lnTo>
                      <a:pt x="534" y="116"/>
                    </a:lnTo>
                    <a:lnTo>
                      <a:pt x="534" y="112"/>
                    </a:lnTo>
                    <a:lnTo>
                      <a:pt x="530" y="104"/>
                    </a:lnTo>
                    <a:lnTo>
                      <a:pt x="530" y="100"/>
                    </a:lnTo>
                    <a:lnTo>
                      <a:pt x="528" y="96"/>
                    </a:lnTo>
                    <a:lnTo>
                      <a:pt x="528" y="90"/>
                    </a:lnTo>
                    <a:lnTo>
                      <a:pt x="530" y="82"/>
                    </a:lnTo>
                    <a:lnTo>
                      <a:pt x="530" y="80"/>
                    </a:lnTo>
                    <a:lnTo>
                      <a:pt x="530" y="80"/>
                    </a:lnTo>
                    <a:lnTo>
                      <a:pt x="528" y="72"/>
                    </a:lnTo>
                    <a:lnTo>
                      <a:pt x="528" y="70"/>
                    </a:lnTo>
                    <a:lnTo>
                      <a:pt x="528" y="68"/>
                    </a:lnTo>
                    <a:lnTo>
                      <a:pt x="530" y="68"/>
                    </a:lnTo>
                    <a:lnTo>
                      <a:pt x="530" y="66"/>
                    </a:lnTo>
                    <a:lnTo>
                      <a:pt x="528" y="64"/>
                    </a:lnTo>
                    <a:lnTo>
                      <a:pt x="528" y="60"/>
                    </a:lnTo>
                    <a:lnTo>
                      <a:pt x="526" y="54"/>
                    </a:lnTo>
                    <a:lnTo>
                      <a:pt x="528" y="48"/>
                    </a:lnTo>
                    <a:lnTo>
                      <a:pt x="530" y="44"/>
                    </a:lnTo>
                    <a:lnTo>
                      <a:pt x="530" y="40"/>
                    </a:lnTo>
                    <a:lnTo>
                      <a:pt x="530" y="34"/>
                    </a:lnTo>
                    <a:lnTo>
                      <a:pt x="528" y="30"/>
                    </a:lnTo>
                    <a:lnTo>
                      <a:pt x="528" y="28"/>
                    </a:lnTo>
                    <a:lnTo>
                      <a:pt x="528" y="24"/>
                    </a:lnTo>
                    <a:lnTo>
                      <a:pt x="524" y="18"/>
                    </a:lnTo>
                    <a:lnTo>
                      <a:pt x="524" y="14"/>
                    </a:lnTo>
                    <a:lnTo>
                      <a:pt x="524" y="12"/>
                    </a:lnTo>
                    <a:lnTo>
                      <a:pt x="524" y="10"/>
                    </a:lnTo>
                    <a:lnTo>
                      <a:pt x="522" y="8"/>
                    </a:lnTo>
                    <a:lnTo>
                      <a:pt x="522" y="8"/>
                    </a:lnTo>
                    <a:lnTo>
                      <a:pt x="522" y="6"/>
                    </a:lnTo>
                    <a:lnTo>
                      <a:pt x="522" y="4"/>
                    </a:lnTo>
                    <a:lnTo>
                      <a:pt x="522" y="0"/>
                    </a:lnTo>
                    <a:lnTo>
                      <a:pt x="0" y="0"/>
                    </a:lnTo>
                    <a:lnTo>
                      <a:pt x="0" y="22"/>
                    </a:lnTo>
                    <a:lnTo>
                      <a:pt x="0" y="346"/>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473">
                <a:extLst>
                  <a:ext uri="{FF2B5EF4-FFF2-40B4-BE49-F238E27FC236}">
                    <a16:creationId xmlns:a16="http://schemas.microsoft.com/office/drawing/2014/main" id="{26C7C954-D24D-ABB6-E412-FF4CD71A7652}"/>
                  </a:ext>
                </a:extLst>
              </p:cNvPr>
              <p:cNvSpPr>
                <a:spLocks/>
              </p:cNvSpPr>
              <p:nvPr/>
            </p:nvSpPr>
            <p:spPr bwMode="auto">
              <a:xfrm>
                <a:off x="4010025" y="2863850"/>
                <a:ext cx="1038225" cy="498475"/>
              </a:xfrm>
              <a:custGeom>
                <a:avLst/>
                <a:gdLst>
                  <a:gd name="T0" fmla="*/ 654 w 654"/>
                  <a:gd name="T1" fmla="*/ 152 h 314"/>
                  <a:gd name="T2" fmla="*/ 642 w 654"/>
                  <a:gd name="T3" fmla="*/ 60 h 314"/>
                  <a:gd name="T4" fmla="*/ 230 w 654"/>
                  <a:gd name="T5" fmla="*/ 48 h 314"/>
                  <a:gd name="T6" fmla="*/ 236 w 654"/>
                  <a:gd name="T7" fmla="*/ 228 h 314"/>
                  <a:gd name="T8" fmla="*/ 254 w 654"/>
                  <a:gd name="T9" fmla="*/ 246 h 314"/>
                  <a:gd name="T10" fmla="*/ 264 w 654"/>
                  <a:gd name="T11" fmla="*/ 244 h 314"/>
                  <a:gd name="T12" fmla="*/ 276 w 654"/>
                  <a:gd name="T13" fmla="*/ 246 h 314"/>
                  <a:gd name="T14" fmla="*/ 280 w 654"/>
                  <a:gd name="T15" fmla="*/ 240 h 314"/>
                  <a:gd name="T16" fmla="*/ 284 w 654"/>
                  <a:gd name="T17" fmla="*/ 244 h 314"/>
                  <a:gd name="T18" fmla="*/ 292 w 654"/>
                  <a:gd name="T19" fmla="*/ 252 h 314"/>
                  <a:gd name="T20" fmla="*/ 294 w 654"/>
                  <a:gd name="T21" fmla="*/ 262 h 314"/>
                  <a:gd name="T22" fmla="*/ 306 w 654"/>
                  <a:gd name="T23" fmla="*/ 262 h 314"/>
                  <a:gd name="T24" fmla="*/ 328 w 654"/>
                  <a:gd name="T25" fmla="*/ 270 h 314"/>
                  <a:gd name="T26" fmla="*/ 340 w 654"/>
                  <a:gd name="T27" fmla="*/ 270 h 314"/>
                  <a:gd name="T28" fmla="*/ 350 w 654"/>
                  <a:gd name="T29" fmla="*/ 274 h 314"/>
                  <a:gd name="T30" fmla="*/ 366 w 654"/>
                  <a:gd name="T31" fmla="*/ 270 h 314"/>
                  <a:gd name="T32" fmla="*/ 374 w 654"/>
                  <a:gd name="T33" fmla="*/ 274 h 314"/>
                  <a:gd name="T34" fmla="*/ 386 w 654"/>
                  <a:gd name="T35" fmla="*/ 282 h 314"/>
                  <a:gd name="T36" fmla="*/ 386 w 654"/>
                  <a:gd name="T37" fmla="*/ 288 h 314"/>
                  <a:gd name="T38" fmla="*/ 390 w 654"/>
                  <a:gd name="T39" fmla="*/ 294 h 314"/>
                  <a:gd name="T40" fmla="*/ 412 w 654"/>
                  <a:gd name="T41" fmla="*/ 284 h 314"/>
                  <a:gd name="T42" fmla="*/ 422 w 654"/>
                  <a:gd name="T43" fmla="*/ 290 h 314"/>
                  <a:gd name="T44" fmla="*/ 430 w 654"/>
                  <a:gd name="T45" fmla="*/ 298 h 314"/>
                  <a:gd name="T46" fmla="*/ 434 w 654"/>
                  <a:gd name="T47" fmla="*/ 294 h 314"/>
                  <a:gd name="T48" fmla="*/ 438 w 654"/>
                  <a:gd name="T49" fmla="*/ 294 h 314"/>
                  <a:gd name="T50" fmla="*/ 444 w 654"/>
                  <a:gd name="T51" fmla="*/ 292 h 314"/>
                  <a:gd name="T52" fmla="*/ 444 w 654"/>
                  <a:gd name="T53" fmla="*/ 304 h 314"/>
                  <a:gd name="T54" fmla="*/ 452 w 654"/>
                  <a:gd name="T55" fmla="*/ 300 h 314"/>
                  <a:gd name="T56" fmla="*/ 454 w 654"/>
                  <a:gd name="T57" fmla="*/ 296 h 314"/>
                  <a:gd name="T58" fmla="*/ 460 w 654"/>
                  <a:gd name="T59" fmla="*/ 288 h 314"/>
                  <a:gd name="T60" fmla="*/ 466 w 654"/>
                  <a:gd name="T61" fmla="*/ 286 h 314"/>
                  <a:gd name="T62" fmla="*/ 468 w 654"/>
                  <a:gd name="T63" fmla="*/ 292 h 314"/>
                  <a:gd name="T64" fmla="*/ 476 w 654"/>
                  <a:gd name="T65" fmla="*/ 294 h 314"/>
                  <a:gd name="T66" fmla="*/ 482 w 654"/>
                  <a:gd name="T67" fmla="*/ 294 h 314"/>
                  <a:gd name="T68" fmla="*/ 486 w 654"/>
                  <a:gd name="T69" fmla="*/ 290 h 314"/>
                  <a:gd name="T70" fmla="*/ 490 w 654"/>
                  <a:gd name="T71" fmla="*/ 294 h 314"/>
                  <a:gd name="T72" fmla="*/ 496 w 654"/>
                  <a:gd name="T73" fmla="*/ 298 h 314"/>
                  <a:gd name="T74" fmla="*/ 506 w 654"/>
                  <a:gd name="T75" fmla="*/ 304 h 314"/>
                  <a:gd name="T76" fmla="*/ 512 w 654"/>
                  <a:gd name="T77" fmla="*/ 304 h 314"/>
                  <a:gd name="T78" fmla="*/ 524 w 654"/>
                  <a:gd name="T79" fmla="*/ 298 h 314"/>
                  <a:gd name="T80" fmla="*/ 534 w 654"/>
                  <a:gd name="T81" fmla="*/ 294 h 314"/>
                  <a:gd name="T82" fmla="*/ 540 w 654"/>
                  <a:gd name="T83" fmla="*/ 292 h 314"/>
                  <a:gd name="T84" fmla="*/ 550 w 654"/>
                  <a:gd name="T85" fmla="*/ 294 h 314"/>
                  <a:gd name="T86" fmla="*/ 552 w 654"/>
                  <a:gd name="T87" fmla="*/ 292 h 314"/>
                  <a:gd name="T88" fmla="*/ 562 w 654"/>
                  <a:gd name="T89" fmla="*/ 288 h 314"/>
                  <a:gd name="T90" fmla="*/ 568 w 654"/>
                  <a:gd name="T91" fmla="*/ 288 h 314"/>
                  <a:gd name="T92" fmla="*/ 572 w 654"/>
                  <a:gd name="T93" fmla="*/ 292 h 314"/>
                  <a:gd name="T94" fmla="*/ 574 w 654"/>
                  <a:gd name="T95" fmla="*/ 292 h 314"/>
                  <a:gd name="T96" fmla="*/ 584 w 654"/>
                  <a:gd name="T97" fmla="*/ 294 h 314"/>
                  <a:gd name="T98" fmla="*/ 586 w 654"/>
                  <a:gd name="T99" fmla="*/ 292 h 314"/>
                  <a:gd name="T100" fmla="*/ 590 w 654"/>
                  <a:gd name="T101" fmla="*/ 290 h 314"/>
                  <a:gd name="T102" fmla="*/ 600 w 654"/>
                  <a:gd name="T103" fmla="*/ 286 h 314"/>
                  <a:gd name="T104" fmla="*/ 608 w 654"/>
                  <a:gd name="T105" fmla="*/ 294 h 314"/>
                  <a:gd name="T106" fmla="*/ 614 w 654"/>
                  <a:gd name="T107" fmla="*/ 296 h 314"/>
                  <a:gd name="T108" fmla="*/ 622 w 654"/>
                  <a:gd name="T109" fmla="*/ 304 h 314"/>
                  <a:gd name="T110" fmla="*/ 632 w 654"/>
                  <a:gd name="T111" fmla="*/ 308 h 314"/>
                  <a:gd name="T112" fmla="*/ 638 w 654"/>
                  <a:gd name="T113" fmla="*/ 310 h 314"/>
                  <a:gd name="T114" fmla="*/ 644 w 654"/>
                  <a:gd name="T115" fmla="*/ 312 h 314"/>
                  <a:gd name="T116" fmla="*/ 652 w 654"/>
                  <a:gd name="T117" fmla="*/ 27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4" h="314">
                    <a:moveTo>
                      <a:pt x="652" y="274"/>
                    </a:moveTo>
                    <a:lnTo>
                      <a:pt x="652" y="254"/>
                    </a:lnTo>
                    <a:lnTo>
                      <a:pt x="654" y="214"/>
                    </a:lnTo>
                    <a:lnTo>
                      <a:pt x="654" y="194"/>
                    </a:lnTo>
                    <a:lnTo>
                      <a:pt x="654" y="174"/>
                    </a:lnTo>
                    <a:lnTo>
                      <a:pt x="654" y="152"/>
                    </a:lnTo>
                    <a:lnTo>
                      <a:pt x="652" y="140"/>
                    </a:lnTo>
                    <a:lnTo>
                      <a:pt x="652" y="126"/>
                    </a:lnTo>
                    <a:lnTo>
                      <a:pt x="650" y="114"/>
                    </a:lnTo>
                    <a:lnTo>
                      <a:pt x="648" y="100"/>
                    </a:lnTo>
                    <a:lnTo>
                      <a:pt x="646" y="88"/>
                    </a:lnTo>
                    <a:lnTo>
                      <a:pt x="642" y="60"/>
                    </a:lnTo>
                    <a:lnTo>
                      <a:pt x="640" y="48"/>
                    </a:lnTo>
                    <a:lnTo>
                      <a:pt x="640" y="0"/>
                    </a:lnTo>
                    <a:lnTo>
                      <a:pt x="74" y="0"/>
                    </a:lnTo>
                    <a:lnTo>
                      <a:pt x="0" y="0"/>
                    </a:lnTo>
                    <a:lnTo>
                      <a:pt x="0" y="48"/>
                    </a:lnTo>
                    <a:lnTo>
                      <a:pt x="230" y="48"/>
                    </a:lnTo>
                    <a:lnTo>
                      <a:pt x="230" y="170"/>
                    </a:lnTo>
                    <a:lnTo>
                      <a:pt x="230" y="180"/>
                    </a:lnTo>
                    <a:lnTo>
                      <a:pt x="230" y="228"/>
                    </a:lnTo>
                    <a:lnTo>
                      <a:pt x="230" y="228"/>
                    </a:lnTo>
                    <a:lnTo>
                      <a:pt x="234" y="228"/>
                    </a:lnTo>
                    <a:lnTo>
                      <a:pt x="236" y="228"/>
                    </a:lnTo>
                    <a:lnTo>
                      <a:pt x="236" y="228"/>
                    </a:lnTo>
                    <a:lnTo>
                      <a:pt x="238" y="228"/>
                    </a:lnTo>
                    <a:lnTo>
                      <a:pt x="238" y="230"/>
                    </a:lnTo>
                    <a:lnTo>
                      <a:pt x="252" y="242"/>
                    </a:lnTo>
                    <a:lnTo>
                      <a:pt x="252" y="244"/>
                    </a:lnTo>
                    <a:lnTo>
                      <a:pt x="254" y="246"/>
                    </a:lnTo>
                    <a:lnTo>
                      <a:pt x="256" y="246"/>
                    </a:lnTo>
                    <a:lnTo>
                      <a:pt x="260" y="246"/>
                    </a:lnTo>
                    <a:lnTo>
                      <a:pt x="262" y="246"/>
                    </a:lnTo>
                    <a:lnTo>
                      <a:pt x="262" y="246"/>
                    </a:lnTo>
                    <a:lnTo>
                      <a:pt x="262" y="244"/>
                    </a:lnTo>
                    <a:lnTo>
                      <a:pt x="264" y="244"/>
                    </a:lnTo>
                    <a:lnTo>
                      <a:pt x="264" y="244"/>
                    </a:lnTo>
                    <a:lnTo>
                      <a:pt x="268" y="244"/>
                    </a:lnTo>
                    <a:lnTo>
                      <a:pt x="270" y="246"/>
                    </a:lnTo>
                    <a:lnTo>
                      <a:pt x="272" y="246"/>
                    </a:lnTo>
                    <a:lnTo>
                      <a:pt x="274" y="246"/>
                    </a:lnTo>
                    <a:lnTo>
                      <a:pt x="276" y="246"/>
                    </a:lnTo>
                    <a:lnTo>
                      <a:pt x="276" y="244"/>
                    </a:lnTo>
                    <a:lnTo>
                      <a:pt x="276" y="240"/>
                    </a:lnTo>
                    <a:lnTo>
                      <a:pt x="278" y="238"/>
                    </a:lnTo>
                    <a:lnTo>
                      <a:pt x="278" y="240"/>
                    </a:lnTo>
                    <a:lnTo>
                      <a:pt x="280" y="240"/>
                    </a:lnTo>
                    <a:lnTo>
                      <a:pt x="280" y="240"/>
                    </a:lnTo>
                    <a:lnTo>
                      <a:pt x="280" y="242"/>
                    </a:lnTo>
                    <a:lnTo>
                      <a:pt x="280" y="242"/>
                    </a:lnTo>
                    <a:lnTo>
                      <a:pt x="282" y="242"/>
                    </a:lnTo>
                    <a:lnTo>
                      <a:pt x="282" y="242"/>
                    </a:lnTo>
                    <a:lnTo>
                      <a:pt x="282" y="242"/>
                    </a:lnTo>
                    <a:lnTo>
                      <a:pt x="284" y="244"/>
                    </a:lnTo>
                    <a:lnTo>
                      <a:pt x="286" y="244"/>
                    </a:lnTo>
                    <a:lnTo>
                      <a:pt x="286" y="246"/>
                    </a:lnTo>
                    <a:lnTo>
                      <a:pt x="286" y="246"/>
                    </a:lnTo>
                    <a:lnTo>
                      <a:pt x="288" y="248"/>
                    </a:lnTo>
                    <a:lnTo>
                      <a:pt x="290" y="250"/>
                    </a:lnTo>
                    <a:lnTo>
                      <a:pt x="292" y="252"/>
                    </a:lnTo>
                    <a:lnTo>
                      <a:pt x="290" y="252"/>
                    </a:lnTo>
                    <a:lnTo>
                      <a:pt x="290" y="254"/>
                    </a:lnTo>
                    <a:lnTo>
                      <a:pt x="290" y="258"/>
                    </a:lnTo>
                    <a:lnTo>
                      <a:pt x="292" y="260"/>
                    </a:lnTo>
                    <a:lnTo>
                      <a:pt x="292" y="262"/>
                    </a:lnTo>
                    <a:lnTo>
                      <a:pt x="294" y="262"/>
                    </a:lnTo>
                    <a:lnTo>
                      <a:pt x="298" y="262"/>
                    </a:lnTo>
                    <a:lnTo>
                      <a:pt x="300" y="262"/>
                    </a:lnTo>
                    <a:lnTo>
                      <a:pt x="302" y="262"/>
                    </a:lnTo>
                    <a:lnTo>
                      <a:pt x="304" y="262"/>
                    </a:lnTo>
                    <a:lnTo>
                      <a:pt x="306" y="262"/>
                    </a:lnTo>
                    <a:lnTo>
                      <a:pt x="306" y="262"/>
                    </a:lnTo>
                    <a:lnTo>
                      <a:pt x="308" y="262"/>
                    </a:lnTo>
                    <a:lnTo>
                      <a:pt x="310" y="262"/>
                    </a:lnTo>
                    <a:lnTo>
                      <a:pt x="316" y="266"/>
                    </a:lnTo>
                    <a:lnTo>
                      <a:pt x="316" y="266"/>
                    </a:lnTo>
                    <a:lnTo>
                      <a:pt x="326" y="268"/>
                    </a:lnTo>
                    <a:lnTo>
                      <a:pt x="328" y="270"/>
                    </a:lnTo>
                    <a:lnTo>
                      <a:pt x="332" y="268"/>
                    </a:lnTo>
                    <a:lnTo>
                      <a:pt x="334" y="266"/>
                    </a:lnTo>
                    <a:lnTo>
                      <a:pt x="336" y="266"/>
                    </a:lnTo>
                    <a:lnTo>
                      <a:pt x="338" y="268"/>
                    </a:lnTo>
                    <a:lnTo>
                      <a:pt x="338" y="268"/>
                    </a:lnTo>
                    <a:lnTo>
                      <a:pt x="340" y="270"/>
                    </a:lnTo>
                    <a:lnTo>
                      <a:pt x="340" y="270"/>
                    </a:lnTo>
                    <a:lnTo>
                      <a:pt x="340" y="272"/>
                    </a:lnTo>
                    <a:lnTo>
                      <a:pt x="344" y="274"/>
                    </a:lnTo>
                    <a:lnTo>
                      <a:pt x="344" y="274"/>
                    </a:lnTo>
                    <a:lnTo>
                      <a:pt x="348" y="274"/>
                    </a:lnTo>
                    <a:lnTo>
                      <a:pt x="350" y="274"/>
                    </a:lnTo>
                    <a:lnTo>
                      <a:pt x="350" y="274"/>
                    </a:lnTo>
                    <a:lnTo>
                      <a:pt x="352" y="272"/>
                    </a:lnTo>
                    <a:lnTo>
                      <a:pt x="352" y="270"/>
                    </a:lnTo>
                    <a:lnTo>
                      <a:pt x="354" y="268"/>
                    </a:lnTo>
                    <a:lnTo>
                      <a:pt x="356" y="268"/>
                    </a:lnTo>
                    <a:lnTo>
                      <a:pt x="366" y="270"/>
                    </a:lnTo>
                    <a:lnTo>
                      <a:pt x="368" y="270"/>
                    </a:lnTo>
                    <a:lnTo>
                      <a:pt x="372" y="268"/>
                    </a:lnTo>
                    <a:lnTo>
                      <a:pt x="374" y="268"/>
                    </a:lnTo>
                    <a:lnTo>
                      <a:pt x="376" y="268"/>
                    </a:lnTo>
                    <a:lnTo>
                      <a:pt x="376" y="272"/>
                    </a:lnTo>
                    <a:lnTo>
                      <a:pt x="374" y="274"/>
                    </a:lnTo>
                    <a:lnTo>
                      <a:pt x="376" y="276"/>
                    </a:lnTo>
                    <a:lnTo>
                      <a:pt x="376" y="280"/>
                    </a:lnTo>
                    <a:lnTo>
                      <a:pt x="378" y="280"/>
                    </a:lnTo>
                    <a:lnTo>
                      <a:pt x="382" y="282"/>
                    </a:lnTo>
                    <a:lnTo>
                      <a:pt x="384" y="282"/>
                    </a:lnTo>
                    <a:lnTo>
                      <a:pt x="386" y="282"/>
                    </a:lnTo>
                    <a:lnTo>
                      <a:pt x="386" y="282"/>
                    </a:lnTo>
                    <a:lnTo>
                      <a:pt x="386" y="284"/>
                    </a:lnTo>
                    <a:lnTo>
                      <a:pt x="386" y="284"/>
                    </a:lnTo>
                    <a:lnTo>
                      <a:pt x="386" y="286"/>
                    </a:lnTo>
                    <a:lnTo>
                      <a:pt x="386" y="286"/>
                    </a:lnTo>
                    <a:lnTo>
                      <a:pt x="386" y="288"/>
                    </a:lnTo>
                    <a:lnTo>
                      <a:pt x="386" y="290"/>
                    </a:lnTo>
                    <a:lnTo>
                      <a:pt x="386" y="290"/>
                    </a:lnTo>
                    <a:lnTo>
                      <a:pt x="386" y="292"/>
                    </a:lnTo>
                    <a:lnTo>
                      <a:pt x="386" y="292"/>
                    </a:lnTo>
                    <a:lnTo>
                      <a:pt x="388" y="294"/>
                    </a:lnTo>
                    <a:lnTo>
                      <a:pt x="390" y="294"/>
                    </a:lnTo>
                    <a:lnTo>
                      <a:pt x="394" y="294"/>
                    </a:lnTo>
                    <a:lnTo>
                      <a:pt x="398" y="292"/>
                    </a:lnTo>
                    <a:lnTo>
                      <a:pt x="404" y="286"/>
                    </a:lnTo>
                    <a:lnTo>
                      <a:pt x="406" y="284"/>
                    </a:lnTo>
                    <a:lnTo>
                      <a:pt x="410" y="282"/>
                    </a:lnTo>
                    <a:lnTo>
                      <a:pt x="412" y="284"/>
                    </a:lnTo>
                    <a:lnTo>
                      <a:pt x="414" y="286"/>
                    </a:lnTo>
                    <a:lnTo>
                      <a:pt x="414" y="288"/>
                    </a:lnTo>
                    <a:lnTo>
                      <a:pt x="414" y="290"/>
                    </a:lnTo>
                    <a:lnTo>
                      <a:pt x="414" y="290"/>
                    </a:lnTo>
                    <a:lnTo>
                      <a:pt x="420" y="290"/>
                    </a:lnTo>
                    <a:lnTo>
                      <a:pt x="422" y="290"/>
                    </a:lnTo>
                    <a:lnTo>
                      <a:pt x="422" y="292"/>
                    </a:lnTo>
                    <a:lnTo>
                      <a:pt x="424" y="292"/>
                    </a:lnTo>
                    <a:lnTo>
                      <a:pt x="424" y="294"/>
                    </a:lnTo>
                    <a:lnTo>
                      <a:pt x="424" y="296"/>
                    </a:lnTo>
                    <a:lnTo>
                      <a:pt x="426" y="298"/>
                    </a:lnTo>
                    <a:lnTo>
                      <a:pt x="430" y="298"/>
                    </a:lnTo>
                    <a:lnTo>
                      <a:pt x="432" y="298"/>
                    </a:lnTo>
                    <a:lnTo>
                      <a:pt x="432" y="296"/>
                    </a:lnTo>
                    <a:lnTo>
                      <a:pt x="432" y="296"/>
                    </a:lnTo>
                    <a:lnTo>
                      <a:pt x="432" y="296"/>
                    </a:lnTo>
                    <a:lnTo>
                      <a:pt x="434" y="296"/>
                    </a:lnTo>
                    <a:lnTo>
                      <a:pt x="434" y="294"/>
                    </a:lnTo>
                    <a:lnTo>
                      <a:pt x="434" y="294"/>
                    </a:lnTo>
                    <a:lnTo>
                      <a:pt x="434" y="294"/>
                    </a:lnTo>
                    <a:lnTo>
                      <a:pt x="436" y="292"/>
                    </a:lnTo>
                    <a:lnTo>
                      <a:pt x="436" y="294"/>
                    </a:lnTo>
                    <a:lnTo>
                      <a:pt x="438" y="294"/>
                    </a:lnTo>
                    <a:lnTo>
                      <a:pt x="438" y="294"/>
                    </a:lnTo>
                    <a:lnTo>
                      <a:pt x="440" y="292"/>
                    </a:lnTo>
                    <a:lnTo>
                      <a:pt x="440" y="290"/>
                    </a:lnTo>
                    <a:lnTo>
                      <a:pt x="440" y="290"/>
                    </a:lnTo>
                    <a:lnTo>
                      <a:pt x="442" y="290"/>
                    </a:lnTo>
                    <a:lnTo>
                      <a:pt x="444" y="292"/>
                    </a:lnTo>
                    <a:lnTo>
                      <a:pt x="444" y="292"/>
                    </a:lnTo>
                    <a:lnTo>
                      <a:pt x="444" y="294"/>
                    </a:lnTo>
                    <a:lnTo>
                      <a:pt x="444" y="296"/>
                    </a:lnTo>
                    <a:lnTo>
                      <a:pt x="444" y="298"/>
                    </a:lnTo>
                    <a:lnTo>
                      <a:pt x="442" y="300"/>
                    </a:lnTo>
                    <a:lnTo>
                      <a:pt x="444" y="302"/>
                    </a:lnTo>
                    <a:lnTo>
                      <a:pt x="444" y="304"/>
                    </a:lnTo>
                    <a:lnTo>
                      <a:pt x="446" y="306"/>
                    </a:lnTo>
                    <a:lnTo>
                      <a:pt x="448" y="308"/>
                    </a:lnTo>
                    <a:lnTo>
                      <a:pt x="450" y="306"/>
                    </a:lnTo>
                    <a:lnTo>
                      <a:pt x="452" y="306"/>
                    </a:lnTo>
                    <a:lnTo>
                      <a:pt x="452" y="304"/>
                    </a:lnTo>
                    <a:lnTo>
                      <a:pt x="452" y="300"/>
                    </a:lnTo>
                    <a:lnTo>
                      <a:pt x="452" y="300"/>
                    </a:lnTo>
                    <a:lnTo>
                      <a:pt x="454" y="298"/>
                    </a:lnTo>
                    <a:lnTo>
                      <a:pt x="454" y="298"/>
                    </a:lnTo>
                    <a:lnTo>
                      <a:pt x="454" y="296"/>
                    </a:lnTo>
                    <a:lnTo>
                      <a:pt x="454" y="296"/>
                    </a:lnTo>
                    <a:lnTo>
                      <a:pt x="454" y="296"/>
                    </a:lnTo>
                    <a:lnTo>
                      <a:pt x="452" y="294"/>
                    </a:lnTo>
                    <a:lnTo>
                      <a:pt x="456" y="296"/>
                    </a:lnTo>
                    <a:lnTo>
                      <a:pt x="458" y="294"/>
                    </a:lnTo>
                    <a:lnTo>
                      <a:pt x="458" y="294"/>
                    </a:lnTo>
                    <a:lnTo>
                      <a:pt x="460" y="290"/>
                    </a:lnTo>
                    <a:lnTo>
                      <a:pt x="460" y="288"/>
                    </a:lnTo>
                    <a:lnTo>
                      <a:pt x="460" y="286"/>
                    </a:lnTo>
                    <a:lnTo>
                      <a:pt x="460" y="286"/>
                    </a:lnTo>
                    <a:lnTo>
                      <a:pt x="462" y="286"/>
                    </a:lnTo>
                    <a:lnTo>
                      <a:pt x="464" y="286"/>
                    </a:lnTo>
                    <a:lnTo>
                      <a:pt x="464" y="286"/>
                    </a:lnTo>
                    <a:lnTo>
                      <a:pt x="466" y="286"/>
                    </a:lnTo>
                    <a:lnTo>
                      <a:pt x="466" y="286"/>
                    </a:lnTo>
                    <a:lnTo>
                      <a:pt x="466" y="286"/>
                    </a:lnTo>
                    <a:lnTo>
                      <a:pt x="468" y="288"/>
                    </a:lnTo>
                    <a:lnTo>
                      <a:pt x="468" y="288"/>
                    </a:lnTo>
                    <a:lnTo>
                      <a:pt x="468" y="290"/>
                    </a:lnTo>
                    <a:lnTo>
                      <a:pt x="468" y="292"/>
                    </a:lnTo>
                    <a:lnTo>
                      <a:pt x="470" y="294"/>
                    </a:lnTo>
                    <a:lnTo>
                      <a:pt x="470" y="294"/>
                    </a:lnTo>
                    <a:lnTo>
                      <a:pt x="472" y="294"/>
                    </a:lnTo>
                    <a:lnTo>
                      <a:pt x="474" y="294"/>
                    </a:lnTo>
                    <a:lnTo>
                      <a:pt x="474" y="294"/>
                    </a:lnTo>
                    <a:lnTo>
                      <a:pt x="476" y="294"/>
                    </a:lnTo>
                    <a:lnTo>
                      <a:pt x="478" y="296"/>
                    </a:lnTo>
                    <a:lnTo>
                      <a:pt x="478" y="296"/>
                    </a:lnTo>
                    <a:lnTo>
                      <a:pt x="478" y="296"/>
                    </a:lnTo>
                    <a:lnTo>
                      <a:pt x="480" y="296"/>
                    </a:lnTo>
                    <a:lnTo>
                      <a:pt x="480" y="296"/>
                    </a:lnTo>
                    <a:lnTo>
                      <a:pt x="482" y="294"/>
                    </a:lnTo>
                    <a:lnTo>
                      <a:pt x="484" y="294"/>
                    </a:lnTo>
                    <a:lnTo>
                      <a:pt x="484" y="294"/>
                    </a:lnTo>
                    <a:lnTo>
                      <a:pt x="484" y="290"/>
                    </a:lnTo>
                    <a:lnTo>
                      <a:pt x="484" y="290"/>
                    </a:lnTo>
                    <a:lnTo>
                      <a:pt x="486" y="290"/>
                    </a:lnTo>
                    <a:lnTo>
                      <a:pt x="486" y="290"/>
                    </a:lnTo>
                    <a:lnTo>
                      <a:pt x="486" y="290"/>
                    </a:lnTo>
                    <a:lnTo>
                      <a:pt x="488" y="290"/>
                    </a:lnTo>
                    <a:lnTo>
                      <a:pt x="490" y="290"/>
                    </a:lnTo>
                    <a:lnTo>
                      <a:pt x="490" y="292"/>
                    </a:lnTo>
                    <a:lnTo>
                      <a:pt x="490" y="292"/>
                    </a:lnTo>
                    <a:lnTo>
                      <a:pt x="490" y="294"/>
                    </a:lnTo>
                    <a:lnTo>
                      <a:pt x="490" y="294"/>
                    </a:lnTo>
                    <a:lnTo>
                      <a:pt x="490" y="296"/>
                    </a:lnTo>
                    <a:lnTo>
                      <a:pt x="490" y="296"/>
                    </a:lnTo>
                    <a:lnTo>
                      <a:pt x="494" y="298"/>
                    </a:lnTo>
                    <a:lnTo>
                      <a:pt x="494" y="298"/>
                    </a:lnTo>
                    <a:lnTo>
                      <a:pt x="496" y="298"/>
                    </a:lnTo>
                    <a:lnTo>
                      <a:pt x="496" y="298"/>
                    </a:lnTo>
                    <a:lnTo>
                      <a:pt x="496" y="302"/>
                    </a:lnTo>
                    <a:lnTo>
                      <a:pt x="498" y="302"/>
                    </a:lnTo>
                    <a:lnTo>
                      <a:pt x="502" y="302"/>
                    </a:lnTo>
                    <a:lnTo>
                      <a:pt x="504" y="302"/>
                    </a:lnTo>
                    <a:lnTo>
                      <a:pt x="506" y="304"/>
                    </a:lnTo>
                    <a:lnTo>
                      <a:pt x="508" y="308"/>
                    </a:lnTo>
                    <a:lnTo>
                      <a:pt x="510" y="310"/>
                    </a:lnTo>
                    <a:lnTo>
                      <a:pt x="512" y="308"/>
                    </a:lnTo>
                    <a:lnTo>
                      <a:pt x="512" y="306"/>
                    </a:lnTo>
                    <a:lnTo>
                      <a:pt x="512" y="304"/>
                    </a:lnTo>
                    <a:lnTo>
                      <a:pt x="512" y="304"/>
                    </a:lnTo>
                    <a:lnTo>
                      <a:pt x="514" y="304"/>
                    </a:lnTo>
                    <a:lnTo>
                      <a:pt x="518" y="304"/>
                    </a:lnTo>
                    <a:lnTo>
                      <a:pt x="520" y="304"/>
                    </a:lnTo>
                    <a:lnTo>
                      <a:pt x="522" y="302"/>
                    </a:lnTo>
                    <a:lnTo>
                      <a:pt x="522" y="302"/>
                    </a:lnTo>
                    <a:lnTo>
                      <a:pt x="524" y="298"/>
                    </a:lnTo>
                    <a:lnTo>
                      <a:pt x="524" y="298"/>
                    </a:lnTo>
                    <a:lnTo>
                      <a:pt x="524" y="298"/>
                    </a:lnTo>
                    <a:lnTo>
                      <a:pt x="526" y="296"/>
                    </a:lnTo>
                    <a:lnTo>
                      <a:pt x="530" y="296"/>
                    </a:lnTo>
                    <a:lnTo>
                      <a:pt x="532" y="296"/>
                    </a:lnTo>
                    <a:lnTo>
                      <a:pt x="534" y="294"/>
                    </a:lnTo>
                    <a:lnTo>
                      <a:pt x="536" y="294"/>
                    </a:lnTo>
                    <a:lnTo>
                      <a:pt x="538" y="294"/>
                    </a:lnTo>
                    <a:lnTo>
                      <a:pt x="538" y="294"/>
                    </a:lnTo>
                    <a:lnTo>
                      <a:pt x="538" y="292"/>
                    </a:lnTo>
                    <a:lnTo>
                      <a:pt x="538" y="292"/>
                    </a:lnTo>
                    <a:lnTo>
                      <a:pt x="540" y="292"/>
                    </a:lnTo>
                    <a:lnTo>
                      <a:pt x="540" y="292"/>
                    </a:lnTo>
                    <a:lnTo>
                      <a:pt x="542" y="292"/>
                    </a:lnTo>
                    <a:lnTo>
                      <a:pt x="546" y="296"/>
                    </a:lnTo>
                    <a:lnTo>
                      <a:pt x="546" y="296"/>
                    </a:lnTo>
                    <a:lnTo>
                      <a:pt x="548" y="294"/>
                    </a:lnTo>
                    <a:lnTo>
                      <a:pt x="550" y="294"/>
                    </a:lnTo>
                    <a:lnTo>
                      <a:pt x="550" y="294"/>
                    </a:lnTo>
                    <a:lnTo>
                      <a:pt x="550" y="294"/>
                    </a:lnTo>
                    <a:lnTo>
                      <a:pt x="552" y="294"/>
                    </a:lnTo>
                    <a:lnTo>
                      <a:pt x="552" y="294"/>
                    </a:lnTo>
                    <a:lnTo>
                      <a:pt x="552" y="292"/>
                    </a:lnTo>
                    <a:lnTo>
                      <a:pt x="552" y="292"/>
                    </a:lnTo>
                    <a:lnTo>
                      <a:pt x="558" y="292"/>
                    </a:lnTo>
                    <a:lnTo>
                      <a:pt x="558" y="290"/>
                    </a:lnTo>
                    <a:lnTo>
                      <a:pt x="560" y="290"/>
                    </a:lnTo>
                    <a:lnTo>
                      <a:pt x="560" y="290"/>
                    </a:lnTo>
                    <a:lnTo>
                      <a:pt x="562" y="288"/>
                    </a:lnTo>
                    <a:lnTo>
                      <a:pt x="562" y="288"/>
                    </a:lnTo>
                    <a:lnTo>
                      <a:pt x="564" y="288"/>
                    </a:lnTo>
                    <a:lnTo>
                      <a:pt x="564" y="288"/>
                    </a:lnTo>
                    <a:lnTo>
                      <a:pt x="564" y="286"/>
                    </a:lnTo>
                    <a:lnTo>
                      <a:pt x="566" y="286"/>
                    </a:lnTo>
                    <a:lnTo>
                      <a:pt x="566" y="286"/>
                    </a:lnTo>
                    <a:lnTo>
                      <a:pt x="568" y="288"/>
                    </a:lnTo>
                    <a:lnTo>
                      <a:pt x="568" y="288"/>
                    </a:lnTo>
                    <a:lnTo>
                      <a:pt x="570" y="288"/>
                    </a:lnTo>
                    <a:lnTo>
                      <a:pt x="570" y="290"/>
                    </a:lnTo>
                    <a:lnTo>
                      <a:pt x="570" y="292"/>
                    </a:lnTo>
                    <a:lnTo>
                      <a:pt x="570" y="292"/>
                    </a:lnTo>
                    <a:lnTo>
                      <a:pt x="572" y="292"/>
                    </a:lnTo>
                    <a:lnTo>
                      <a:pt x="572" y="292"/>
                    </a:lnTo>
                    <a:lnTo>
                      <a:pt x="574" y="292"/>
                    </a:lnTo>
                    <a:lnTo>
                      <a:pt x="574" y="292"/>
                    </a:lnTo>
                    <a:lnTo>
                      <a:pt x="574" y="294"/>
                    </a:lnTo>
                    <a:lnTo>
                      <a:pt x="574" y="294"/>
                    </a:lnTo>
                    <a:lnTo>
                      <a:pt x="574" y="292"/>
                    </a:lnTo>
                    <a:lnTo>
                      <a:pt x="576" y="292"/>
                    </a:lnTo>
                    <a:lnTo>
                      <a:pt x="576" y="294"/>
                    </a:lnTo>
                    <a:lnTo>
                      <a:pt x="576" y="294"/>
                    </a:lnTo>
                    <a:lnTo>
                      <a:pt x="578" y="294"/>
                    </a:lnTo>
                    <a:lnTo>
                      <a:pt x="584" y="294"/>
                    </a:lnTo>
                    <a:lnTo>
                      <a:pt x="584" y="294"/>
                    </a:lnTo>
                    <a:lnTo>
                      <a:pt x="586" y="294"/>
                    </a:lnTo>
                    <a:lnTo>
                      <a:pt x="586" y="294"/>
                    </a:lnTo>
                    <a:lnTo>
                      <a:pt x="586" y="292"/>
                    </a:lnTo>
                    <a:lnTo>
                      <a:pt x="586" y="292"/>
                    </a:lnTo>
                    <a:lnTo>
                      <a:pt x="586" y="292"/>
                    </a:lnTo>
                    <a:lnTo>
                      <a:pt x="586" y="292"/>
                    </a:lnTo>
                    <a:lnTo>
                      <a:pt x="588" y="292"/>
                    </a:lnTo>
                    <a:lnTo>
                      <a:pt x="588" y="292"/>
                    </a:lnTo>
                    <a:lnTo>
                      <a:pt x="590" y="290"/>
                    </a:lnTo>
                    <a:lnTo>
                      <a:pt x="590" y="290"/>
                    </a:lnTo>
                    <a:lnTo>
                      <a:pt x="590" y="290"/>
                    </a:lnTo>
                    <a:lnTo>
                      <a:pt x="590" y="290"/>
                    </a:lnTo>
                    <a:lnTo>
                      <a:pt x="592" y="290"/>
                    </a:lnTo>
                    <a:lnTo>
                      <a:pt x="592" y="288"/>
                    </a:lnTo>
                    <a:lnTo>
                      <a:pt x="592" y="286"/>
                    </a:lnTo>
                    <a:lnTo>
                      <a:pt x="594" y="286"/>
                    </a:lnTo>
                    <a:lnTo>
                      <a:pt x="594" y="286"/>
                    </a:lnTo>
                    <a:lnTo>
                      <a:pt x="600" y="286"/>
                    </a:lnTo>
                    <a:lnTo>
                      <a:pt x="600" y="288"/>
                    </a:lnTo>
                    <a:lnTo>
                      <a:pt x="602" y="288"/>
                    </a:lnTo>
                    <a:lnTo>
                      <a:pt x="602" y="290"/>
                    </a:lnTo>
                    <a:lnTo>
                      <a:pt x="604" y="290"/>
                    </a:lnTo>
                    <a:lnTo>
                      <a:pt x="606" y="290"/>
                    </a:lnTo>
                    <a:lnTo>
                      <a:pt x="608" y="294"/>
                    </a:lnTo>
                    <a:lnTo>
                      <a:pt x="610" y="294"/>
                    </a:lnTo>
                    <a:lnTo>
                      <a:pt x="610" y="294"/>
                    </a:lnTo>
                    <a:lnTo>
                      <a:pt x="612" y="294"/>
                    </a:lnTo>
                    <a:lnTo>
                      <a:pt x="614" y="294"/>
                    </a:lnTo>
                    <a:lnTo>
                      <a:pt x="614" y="296"/>
                    </a:lnTo>
                    <a:lnTo>
                      <a:pt x="614" y="296"/>
                    </a:lnTo>
                    <a:lnTo>
                      <a:pt x="616" y="298"/>
                    </a:lnTo>
                    <a:lnTo>
                      <a:pt x="616" y="298"/>
                    </a:lnTo>
                    <a:lnTo>
                      <a:pt x="616" y="298"/>
                    </a:lnTo>
                    <a:lnTo>
                      <a:pt x="616" y="298"/>
                    </a:lnTo>
                    <a:lnTo>
                      <a:pt x="618" y="302"/>
                    </a:lnTo>
                    <a:lnTo>
                      <a:pt x="622" y="304"/>
                    </a:lnTo>
                    <a:lnTo>
                      <a:pt x="626" y="306"/>
                    </a:lnTo>
                    <a:lnTo>
                      <a:pt x="628" y="306"/>
                    </a:lnTo>
                    <a:lnTo>
                      <a:pt x="630" y="306"/>
                    </a:lnTo>
                    <a:lnTo>
                      <a:pt x="630" y="306"/>
                    </a:lnTo>
                    <a:lnTo>
                      <a:pt x="632" y="308"/>
                    </a:lnTo>
                    <a:lnTo>
                      <a:pt x="632" y="308"/>
                    </a:lnTo>
                    <a:lnTo>
                      <a:pt x="634" y="310"/>
                    </a:lnTo>
                    <a:lnTo>
                      <a:pt x="634" y="310"/>
                    </a:lnTo>
                    <a:lnTo>
                      <a:pt x="634" y="310"/>
                    </a:lnTo>
                    <a:lnTo>
                      <a:pt x="636" y="310"/>
                    </a:lnTo>
                    <a:lnTo>
                      <a:pt x="636" y="310"/>
                    </a:lnTo>
                    <a:lnTo>
                      <a:pt x="638" y="310"/>
                    </a:lnTo>
                    <a:lnTo>
                      <a:pt x="638" y="310"/>
                    </a:lnTo>
                    <a:lnTo>
                      <a:pt x="640" y="312"/>
                    </a:lnTo>
                    <a:lnTo>
                      <a:pt x="642" y="312"/>
                    </a:lnTo>
                    <a:lnTo>
                      <a:pt x="644" y="312"/>
                    </a:lnTo>
                    <a:lnTo>
                      <a:pt x="642" y="312"/>
                    </a:lnTo>
                    <a:lnTo>
                      <a:pt x="644" y="312"/>
                    </a:lnTo>
                    <a:lnTo>
                      <a:pt x="648" y="314"/>
                    </a:lnTo>
                    <a:lnTo>
                      <a:pt x="648" y="314"/>
                    </a:lnTo>
                    <a:lnTo>
                      <a:pt x="648" y="314"/>
                    </a:lnTo>
                    <a:lnTo>
                      <a:pt x="652" y="314"/>
                    </a:lnTo>
                    <a:lnTo>
                      <a:pt x="652" y="294"/>
                    </a:lnTo>
                    <a:lnTo>
                      <a:pt x="652" y="27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474">
                <a:extLst>
                  <a:ext uri="{FF2B5EF4-FFF2-40B4-BE49-F238E27FC236}">
                    <a16:creationId xmlns:a16="http://schemas.microsoft.com/office/drawing/2014/main" id="{938CEA78-5FC6-5430-DBA8-DEDA25B2DA77}"/>
                  </a:ext>
                </a:extLst>
              </p:cNvPr>
              <p:cNvSpPr>
                <a:spLocks/>
              </p:cNvSpPr>
              <p:nvPr/>
            </p:nvSpPr>
            <p:spPr bwMode="auto">
              <a:xfrm>
                <a:off x="1946275" y="2076450"/>
                <a:ext cx="723900" cy="1085850"/>
              </a:xfrm>
              <a:custGeom>
                <a:avLst/>
                <a:gdLst>
                  <a:gd name="T0" fmla="*/ 456 w 456"/>
                  <a:gd name="T1" fmla="*/ 0 h 684"/>
                  <a:gd name="T2" fmla="*/ 228 w 456"/>
                  <a:gd name="T3" fmla="*/ 0 h 684"/>
                  <a:gd name="T4" fmla="*/ 0 w 456"/>
                  <a:gd name="T5" fmla="*/ 56 h 684"/>
                  <a:gd name="T6" fmla="*/ 0 w 456"/>
                  <a:gd name="T7" fmla="*/ 302 h 684"/>
                  <a:gd name="T8" fmla="*/ 36 w 456"/>
                  <a:gd name="T9" fmla="*/ 334 h 684"/>
                  <a:gd name="T10" fmla="*/ 72 w 456"/>
                  <a:gd name="T11" fmla="*/ 366 h 684"/>
                  <a:gd name="T12" fmla="*/ 108 w 456"/>
                  <a:gd name="T13" fmla="*/ 398 h 684"/>
                  <a:gd name="T14" fmla="*/ 158 w 456"/>
                  <a:gd name="T15" fmla="*/ 442 h 684"/>
                  <a:gd name="T16" fmla="*/ 214 w 456"/>
                  <a:gd name="T17" fmla="*/ 496 h 684"/>
                  <a:gd name="T18" fmla="*/ 256 w 456"/>
                  <a:gd name="T19" fmla="*/ 536 h 684"/>
                  <a:gd name="T20" fmla="*/ 280 w 456"/>
                  <a:gd name="T21" fmla="*/ 560 h 684"/>
                  <a:gd name="T22" fmla="*/ 306 w 456"/>
                  <a:gd name="T23" fmla="*/ 584 h 684"/>
                  <a:gd name="T24" fmla="*/ 342 w 456"/>
                  <a:gd name="T25" fmla="*/ 618 h 684"/>
                  <a:gd name="T26" fmla="*/ 368 w 456"/>
                  <a:gd name="T27" fmla="*/ 644 h 684"/>
                  <a:gd name="T28" fmla="*/ 398 w 456"/>
                  <a:gd name="T29" fmla="*/ 672 h 684"/>
                  <a:gd name="T30" fmla="*/ 412 w 456"/>
                  <a:gd name="T31" fmla="*/ 684 h 684"/>
                  <a:gd name="T32" fmla="*/ 412 w 456"/>
                  <a:gd name="T33" fmla="*/ 678 h 684"/>
                  <a:gd name="T34" fmla="*/ 412 w 456"/>
                  <a:gd name="T35" fmla="*/ 676 h 684"/>
                  <a:gd name="T36" fmla="*/ 410 w 456"/>
                  <a:gd name="T37" fmla="*/ 674 h 684"/>
                  <a:gd name="T38" fmla="*/ 412 w 456"/>
                  <a:gd name="T39" fmla="*/ 672 h 684"/>
                  <a:gd name="T40" fmla="*/ 414 w 456"/>
                  <a:gd name="T41" fmla="*/ 672 h 684"/>
                  <a:gd name="T42" fmla="*/ 416 w 456"/>
                  <a:gd name="T43" fmla="*/ 668 h 684"/>
                  <a:gd name="T44" fmla="*/ 416 w 456"/>
                  <a:gd name="T45" fmla="*/ 662 h 684"/>
                  <a:gd name="T46" fmla="*/ 414 w 456"/>
                  <a:gd name="T47" fmla="*/ 654 h 684"/>
                  <a:gd name="T48" fmla="*/ 414 w 456"/>
                  <a:gd name="T49" fmla="*/ 650 h 684"/>
                  <a:gd name="T50" fmla="*/ 410 w 456"/>
                  <a:gd name="T51" fmla="*/ 640 h 684"/>
                  <a:gd name="T52" fmla="*/ 410 w 456"/>
                  <a:gd name="T53" fmla="*/ 632 h 684"/>
                  <a:gd name="T54" fmla="*/ 410 w 456"/>
                  <a:gd name="T55" fmla="*/ 626 h 684"/>
                  <a:gd name="T56" fmla="*/ 406 w 456"/>
                  <a:gd name="T57" fmla="*/ 618 h 684"/>
                  <a:gd name="T58" fmla="*/ 406 w 456"/>
                  <a:gd name="T59" fmla="*/ 614 h 684"/>
                  <a:gd name="T60" fmla="*/ 406 w 456"/>
                  <a:gd name="T61" fmla="*/ 606 h 684"/>
                  <a:gd name="T62" fmla="*/ 408 w 456"/>
                  <a:gd name="T63" fmla="*/ 602 h 684"/>
                  <a:gd name="T64" fmla="*/ 408 w 456"/>
                  <a:gd name="T65" fmla="*/ 602 h 684"/>
                  <a:gd name="T66" fmla="*/ 404 w 456"/>
                  <a:gd name="T67" fmla="*/ 594 h 684"/>
                  <a:gd name="T68" fmla="*/ 402 w 456"/>
                  <a:gd name="T69" fmla="*/ 590 h 684"/>
                  <a:gd name="T70" fmla="*/ 404 w 456"/>
                  <a:gd name="T71" fmla="*/ 588 h 684"/>
                  <a:gd name="T72" fmla="*/ 404 w 456"/>
                  <a:gd name="T73" fmla="*/ 584 h 684"/>
                  <a:gd name="T74" fmla="*/ 404 w 456"/>
                  <a:gd name="T75" fmla="*/ 582 h 684"/>
                  <a:gd name="T76" fmla="*/ 406 w 456"/>
                  <a:gd name="T77" fmla="*/ 580 h 684"/>
                  <a:gd name="T78" fmla="*/ 410 w 456"/>
                  <a:gd name="T79" fmla="*/ 578 h 684"/>
                  <a:gd name="T80" fmla="*/ 416 w 456"/>
                  <a:gd name="T81" fmla="*/ 576 h 684"/>
                  <a:gd name="T82" fmla="*/ 422 w 456"/>
                  <a:gd name="T83" fmla="*/ 578 h 684"/>
                  <a:gd name="T84" fmla="*/ 422 w 456"/>
                  <a:gd name="T85" fmla="*/ 578 h 684"/>
                  <a:gd name="T86" fmla="*/ 424 w 456"/>
                  <a:gd name="T87" fmla="*/ 578 h 684"/>
                  <a:gd name="T88" fmla="*/ 426 w 456"/>
                  <a:gd name="T89" fmla="*/ 580 h 684"/>
                  <a:gd name="T90" fmla="*/ 428 w 456"/>
                  <a:gd name="T91" fmla="*/ 578 h 684"/>
                  <a:gd name="T92" fmla="*/ 432 w 456"/>
                  <a:gd name="T93" fmla="*/ 578 h 684"/>
                  <a:gd name="T94" fmla="*/ 432 w 456"/>
                  <a:gd name="T95" fmla="*/ 578 h 684"/>
                  <a:gd name="T96" fmla="*/ 434 w 456"/>
                  <a:gd name="T97" fmla="*/ 580 h 684"/>
                  <a:gd name="T98" fmla="*/ 436 w 456"/>
                  <a:gd name="T99" fmla="*/ 584 h 684"/>
                  <a:gd name="T100" fmla="*/ 440 w 456"/>
                  <a:gd name="T101" fmla="*/ 588 h 684"/>
                  <a:gd name="T102" fmla="*/ 444 w 456"/>
                  <a:gd name="T103" fmla="*/ 588 h 684"/>
                  <a:gd name="T104" fmla="*/ 450 w 456"/>
                  <a:gd name="T105" fmla="*/ 586 h 684"/>
                  <a:gd name="T106" fmla="*/ 452 w 456"/>
                  <a:gd name="T107" fmla="*/ 580 h 684"/>
                  <a:gd name="T108" fmla="*/ 454 w 456"/>
                  <a:gd name="T109" fmla="*/ 574 h 684"/>
                  <a:gd name="T110" fmla="*/ 456 w 456"/>
                  <a:gd name="T111" fmla="*/ 572 h 684"/>
                  <a:gd name="T112" fmla="*/ 456 w 456"/>
                  <a:gd name="T113" fmla="*/ 556 h 684"/>
                  <a:gd name="T114" fmla="*/ 456 w 456"/>
                  <a:gd name="T115" fmla="*/ 20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6" h="684">
                    <a:moveTo>
                      <a:pt x="456" y="190"/>
                    </a:moveTo>
                    <a:lnTo>
                      <a:pt x="456" y="0"/>
                    </a:lnTo>
                    <a:lnTo>
                      <a:pt x="454" y="0"/>
                    </a:lnTo>
                    <a:lnTo>
                      <a:pt x="228" y="0"/>
                    </a:lnTo>
                    <a:lnTo>
                      <a:pt x="0" y="0"/>
                    </a:lnTo>
                    <a:lnTo>
                      <a:pt x="0" y="56"/>
                    </a:lnTo>
                    <a:lnTo>
                      <a:pt x="0" y="76"/>
                    </a:lnTo>
                    <a:lnTo>
                      <a:pt x="0" y="302"/>
                    </a:lnTo>
                    <a:lnTo>
                      <a:pt x="18" y="318"/>
                    </a:lnTo>
                    <a:lnTo>
                      <a:pt x="36" y="334"/>
                    </a:lnTo>
                    <a:lnTo>
                      <a:pt x="54" y="350"/>
                    </a:lnTo>
                    <a:lnTo>
                      <a:pt x="72" y="366"/>
                    </a:lnTo>
                    <a:lnTo>
                      <a:pt x="90" y="382"/>
                    </a:lnTo>
                    <a:lnTo>
                      <a:pt x="108" y="398"/>
                    </a:lnTo>
                    <a:lnTo>
                      <a:pt x="144" y="430"/>
                    </a:lnTo>
                    <a:lnTo>
                      <a:pt x="158" y="442"/>
                    </a:lnTo>
                    <a:lnTo>
                      <a:pt x="172" y="456"/>
                    </a:lnTo>
                    <a:lnTo>
                      <a:pt x="214" y="496"/>
                    </a:lnTo>
                    <a:lnTo>
                      <a:pt x="228" y="508"/>
                    </a:lnTo>
                    <a:lnTo>
                      <a:pt x="256" y="536"/>
                    </a:lnTo>
                    <a:lnTo>
                      <a:pt x="268" y="548"/>
                    </a:lnTo>
                    <a:lnTo>
                      <a:pt x="280" y="560"/>
                    </a:lnTo>
                    <a:lnTo>
                      <a:pt x="292" y="572"/>
                    </a:lnTo>
                    <a:lnTo>
                      <a:pt x="306" y="584"/>
                    </a:lnTo>
                    <a:lnTo>
                      <a:pt x="318" y="596"/>
                    </a:lnTo>
                    <a:lnTo>
                      <a:pt x="342" y="618"/>
                    </a:lnTo>
                    <a:lnTo>
                      <a:pt x="354" y="630"/>
                    </a:lnTo>
                    <a:lnTo>
                      <a:pt x="368" y="644"/>
                    </a:lnTo>
                    <a:lnTo>
                      <a:pt x="382" y="658"/>
                    </a:lnTo>
                    <a:lnTo>
                      <a:pt x="398" y="672"/>
                    </a:lnTo>
                    <a:lnTo>
                      <a:pt x="412" y="684"/>
                    </a:lnTo>
                    <a:lnTo>
                      <a:pt x="412" y="684"/>
                    </a:lnTo>
                    <a:lnTo>
                      <a:pt x="410" y="680"/>
                    </a:lnTo>
                    <a:lnTo>
                      <a:pt x="412" y="678"/>
                    </a:lnTo>
                    <a:lnTo>
                      <a:pt x="412" y="678"/>
                    </a:lnTo>
                    <a:lnTo>
                      <a:pt x="412" y="676"/>
                    </a:lnTo>
                    <a:lnTo>
                      <a:pt x="410" y="674"/>
                    </a:lnTo>
                    <a:lnTo>
                      <a:pt x="410" y="674"/>
                    </a:lnTo>
                    <a:lnTo>
                      <a:pt x="410" y="672"/>
                    </a:lnTo>
                    <a:lnTo>
                      <a:pt x="412" y="672"/>
                    </a:lnTo>
                    <a:lnTo>
                      <a:pt x="414" y="672"/>
                    </a:lnTo>
                    <a:lnTo>
                      <a:pt x="414" y="672"/>
                    </a:lnTo>
                    <a:lnTo>
                      <a:pt x="414" y="670"/>
                    </a:lnTo>
                    <a:lnTo>
                      <a:pt x="416" y="668"/>
                    </a:lnTo>
                    <a:lnTo>
                      <a:pt x="416" y="664"/>
                    </a:lnTo>
                    <a:lnTo>
                      <a:pt x="416" y="662"/>
                    </a:lnTo>
                    <a:lnTo>
                      <a:pt x="414" y="656"/>
                    </a:lnTo>
                    <a:lnTo>
                      <a:pt x="414" y="654"/>
                    </a:lnTo>
                    <a:lnTo>
                      <a:pt x="414" y="652"/>
                    </a:lnTo>
                    <a:lnTo>
                      <a:pt x="414" y="650"/>
                    </a:lnTo>
                    <a:lnTo>
                      <a:pt x="410" y="644"/>
                    </a:lnTo>
                    <a:lnTo>
                      <a:pt x="410" y="640"/>
                    </a:lnTo>
                    <a:lnTo>
                      <a:pt x="408" y="636"/>
                    </a:lnTo>
                    <a:lnTo>
                      <a:pt x="410" y="632"/>
                    </a:lnTo>
                    <a:lnTo>
                      <a:pt x="410" y="628"/>
                    </a:lnTo>
                    <a:lnTo>
                      <a:pt x="410" y="626"/>
                    </a:lnTo>
                    <a:lnTo>
                      <a:pt x="410" y="624"/>
                    </a:lnTo>
                    <a:lnTo>
                      <a:pt x="406" y="618"/>
                    </a:lnTo>
                    <a:lnTo>
                      <a:pt x="406" y="616"/>
                    </a:lnTo>
                    <a:lnTo>
                      <a:pt x="406" y="614"/>
                    </a:lnTo>
                    <a:lnTo>
                      <a:pt x="406" y="608"/>
                    </a:lnTo>
                    <a:lnTo>
                      <a:pt x="406" y="606"/>
                    </a:lnTo>
                    <a:lnTo>
                      <a:pt x="408" y="604"/>
                    </a:lnTo>
                    <a:lnTo>
                      <a:pt x="408" y="602"/>
                    </a:lnTo>
                    <a:lnTo>
                      <a:pt x="408" y="602"/>
                    </a:lnTo>
                    <a:lnTo>
                      <a:pt x="408" y="602"/>
                    </a:lnTo>
                    <a:lnTo>
                      <a:pt x="404" y="598"/>
                    </a:lnTo>
                    <a:lnTo>
                      <a:pt x="404" y="594"/>
                    </a:lnTo>
                    <a:lnTo>
                      <a:pt x="402" y="592"/>
                    </a:lnTo>
                    <a:lnTo>
                      <a:pt x="402" y="590"/>
                    </a:lnTo>
                    <a:lnTo>
                      <a:pt x="404" y="588"/>
                    </a:lnTo>
                    <a:lnTo>
                      <a:pt x="404" y="588"/>
                    </a:lnTo>
                    <a:lnTo>
                      <a:pt x="404" y="586"/>
                    </a:lnTo>
                    <a:lnTo>
                      <a:pt x="404" y="584"/>
                    </a:lnTo>
                    <a:lnTo>
                      <a:pt x="404" y="582"/>
                    </a:lnTo>
                    <a:lnTo>
                      <a:pt x="404" y="582"/>
                    </a:lnTo>
                    <a:lnTo>
                      <a:pt x="404" y="582"/>
                    </a:lnTo>
                    <a:lnTo>
                      <a:pt x="406" y="580"/>
                    </a:lnTo>
                    <a:lnTo>
                      <a:pt x="408" y="580"/>
                    </a:lnTo>
                    <a:lnTo>
                      <a:pt x="410" y="578"/>
                    </a:lnTo>
                    <a:lnTo>
                      <a:pt x="416" y="576"/>
                    </a:lnTo>
                    <a:lnTo>
                      <a:pt x="416" y="576"/>
                    </a:lnTo>
                    <a:lnTo>
                      <a:pt x="418" y="576"/>
                    </a:lnTo>
                    <a:lnTo>
                      <a:pt x="422" y="578"/>
                    </a:lnTo>
                    <a:lnTo>
                      <a:pt x="422" y="578"/>
                    </a:lnTo>
                    <a:lnTo>
                      <a:pt x="422" y="578"/>
                    </a:lnTo>
                    <a:lnTo>
                      <a:pt x="422" y="578"/>
                    </a:lnTo>
                    <a:lnTo>
                      <a:pt x="424" y="578"/>
                    </a:lnTo>
                    <a:lnTo>
                      <a:pt x="424" y="580"/>
                    </a:lnTo>
                    <a:lnTo>
                      <a:pt x="426" y="580"/>
                    </a:lnTo>
                    <a:lnTo>
                      <a:pt x="428" y="578"/>
                    </a:lnTo>
                    <a:lnTo>
                      <a:pt x="428" y="578"/>
                    </a:lnTo>
                    <a:lnTo>
                      <a:pt x="430" y="578"/>
                    </a:lnTo>
                    <a:lnTo>
                      <a:pt x="432" y="578"/>
                    </a:lnTo>
                    <a:lnTo>
                      <a:pt x="432" y="578"/>
                    </a:lnTo>
                    <a:lnTo>
                      <a:pt x="432" y="578"/>
                    </a:lnTo>
                    <a:lnTo>
                      <a:pt x="434" y="578"/>
                    </a:lnTo>
                    <a:lnTo>
                      <a:pt x="434" y="580"/>
                    </a:lnTo>
                    <a:lnTo>
                      <a:pt x="434" y="580"/>
                    </a:lnTo>
                    <a:lnTo>
                      <a:pt x="436" y="584"/>
                    </a:lnTo>
                    <a:lnTo>
                      <a:pt x="438" y="586"/>
                    </a:lnTo>
                    <a:lnTo>
                      <a:pt x="440" y="588"/>
                    </a:lnTo>
                    <a:lnTo>
                      <a:pt x="442" y="588"/>
                    </a:lnTo>
                    <a:lnTo>
                      <a:pt x="444" y="588"/>
                    </a:lnTo>
                    <a:lnTo>
                      <a:pt x="448" y="588"/>
                    </a:lnTo>
                    <a:lnTo>
                      <a:pt x="450" y="586"/>
                    </a:lnTo>
                    <a:lnTo>
                      <a:pt x="452" y="582"/>
                    </a:lnTo>
                    <a:lnTo>
                      <a:pt x="452" y="580"/>
                    </a:lnTo>
                    <a:lnTo>
                      <a:pt x="452" y="576"/>
                    </a:lnTo>
                    <a:lnTo>
                      <a:pt x="454" y="574"/>
                    </a:lnTo>
                    <a:lnTo>
                      <a:pt x="456" y="572"/>
                    </a:lnTo>
                    <a:lnTo>
                      <a:pt x="456" y="572"/>
                    </a:lnTo>
                    <a:lnTo>
                      <a:pt x="456" y="560"/>
                    </a:lnTo>
                    <a:lnTo>
                      <a:pt x="456" y="556"/>
                    </a:lnTo>
                    <a:lnTo>
                      <a:pt x="456" y="496"/>
                    </a:lnTo>
                    <a:lnTo>
                      <a:pt x="456" y="206"/>
                    </a:lnTo>
                    <a:lnTo>
                      <a:pt x="456" y="19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475">
                <a:extLst>
                  <a:ext uri="{FF2B5EF4-FFF2-40B4-BE49-F238E27FC236}">
                    <a16:creationId xmlns:a16="http://schemas.microsoft.com/office/drawing/2014/main" id="{057A376F-1ED7-F1D7-B8B0-6ECB2FFC83B1}"/>
                  </a:ext>
                </a:extLst>
              </p:cNvPr>
              <p:cNvSpPr>
                <a:spLocks/>
              </p:cNvSpPr>
              <p:nvPr/>
            </p:nvSpPr>
            <p:spPr bwMode="auto">
              <a:xfrm>
                <a:off x="5026025" y="2940050"/>
                <a:ext cx="603250" cy="514350"/>
              </a:xfrm>
              <a:custGeom>
                <a:avLst/>
                <a:gdLst>
                  <a:gd name="T0" fmla="*/ 338 w 380"/>
                  <a:gd name="T1" fmla="*/ 136 h 324"/>
                  <a:gd name="T2" fmla="*/ 342 w 380"/>
                  <a:gd name="T3" fmla="*/ 128 h 324"/>
                  <a:gd name="T4" fmla="*/ 346 w 380"/>
                  <a:gd name="T5" fmla="*/ 120 h 324"/>
                  <a:gd name="T6" fmla="*/ 346 w 380"/>
                  <a:gd name="T7" fmla="*/ 104 h 324"/>
                  <a:gd name="T8" fmla="*/ 352 w 380"/>
                  <a:gd name="T9" fmla="*/ 94 h 324"/>
                  <a:gd name="T10" fmla="*/ 360 w 380"/>
                  <a:gd name="T11" fmla="*/ 90 h 324"/>
                  <a:gd name="T12" fmla="*/ 358 w 380"/>
                  <a:gd name="T13" fmla="*/ 84 h 324"/>
                  <a:gd name="T14" fmla="*/ 358 w 380"/>
                  <a:gd name="T15" fmla="*/ 74 h 324"/>
                  <a:gd name="T16" fmla="*/ 374 w 380"/>
                  <a:gd name="T17" fmla="*/ 62 h 324"/>
                  <a:gd name="T18" fmla="*/ 374 w 380"/>
                  <a:gd name="T19" fmla="*/ 54 h 324"/>
                  <a:gd name="T20" fmla="*/ 378 w 380"/>
                  <a:gd name="T21" fmla="*/ 52 h 324"/>
                  <a:gd name="T22" fmla="*/ 352 w 380"/>
                  <a:gd name="T23" fmla="*/ 48 h 324"/>
                  <a:gd name="T24" fmla="*/ 324 w 380"/>
                  <a:gd name="T25" fmla="*/ 48 h 324"/>
                  <a:gd name="T26" fmla="*/ 330 w 380"/>
                  <a:gd name="T27" fmla="*/ 38 h 324"/>
                  <a:gd name="T28" fmla="*/ 334 w 380"/>
                  <a:gd name="T29" fmla="*/ 36 h 324"/>
                  <a:gd name="T30" fmla="*/ 336 w 380"/>
                  <a:gd name="T31" fmla="*/ 32 h 324"/>
                  <a:gd name="T32" fmla="*/ 336 w 380"/>
                  <a:gd name="T33" fmla="*/ 30 h 324"/>
                  <a:gd name="T34" fmla="*/ 342 w 380"/>
                  <a:gd name="T35" fmla="*/ 28 h 324"/>
                  <a:gd name="T36" fmla="*/ 344 w 380"/>
                  <a:gd name="T37" fmla="*/ 24 h 324"/>
                  <a:gd name="T38" fmla="*/ 348 w 380"/>
                  <a:gd name="T39" fmla="*/ 20 h 324"/>
                  <a:gd name="T40" fmla="*/ 348 w 380"/>
                  <a:gd name="T41" fmla="*/ 16 h 324"/>
                  <a:gd name="T42" fmla="*/ 348 w 380"/>
                  <a:gd name="T43" fmla="*/ 10 h 324"/>
                  <a:gd name="T44" fmla="*/ 344 w 380"/>
                  <a:gd name="T45" fmla="*/ 8 h 324"/>
                  <a:gd name="T46" fmla="*/ 342 w 380"/>
                  <a:gd name="T47" fmla="*/ 0 h 324"/>
                  <a:gd name="T48" fmla="*/ 6 w 380"/>
                  <a:gd name="T49" fmla="*/ 40 h 324"/>
                  <a:gd name="T50" fmla="*/ 14 w 380"/>
                  <a:gd name="T51" fmla="*/ 104 h 324"/>
                  <a:gd name="T52" fmla="*/ 12 w 380"/>
                  <a:gd name="T53" fmla="*/ 226 h 324"/>
                  <a:gd name="T54" fmla="*/ 14 w 380"/>
                  <a:gd name="T55" fmla="*/ 270 h 324"/>
                  <a:gd name="T56" fmla="*/ 18 w 380"/>
                  <a:gd name="T57" fmla="*/ 274 h 324"/>
                  <a:gd name="T58" fmla="*/ 24 w 380"/>
                  <a:gd name="T59" fmla="*/ 274 h 324"/>
                  <a:gd name="T60" fmla="*/ 30 w 380"/>
                  <a:gd name="T61" fmla="*/ 272 h 324"/>
                  <a:gd name="T62" fmla="*/ 38 w 380"/>
                  <a:gd name="T63" fmla="*/ 272 h 324"/>
                  <a:gd name="T64" fmla="*/ 44 w 380"/>
                  <a:gd name="T65" fmla="*/ 292 h 324"/>
                  <a:gd name="T66" fmla="*/ 264 w 380"/>
                  <a:gd name="T67" fmla="*/ 324 h 324"/>
                  <a:gd name="T68" fmla="*/ 270 w 380"/>
                  <a:gd name="T69" fmla="*/ 310 h 324"/>
                  <a:gd name="T70" fmla="*/ 268 w 380"/>
                  <a:gd name="T71" fmla="*/ 298 h 324"/>
                  <a:gd name="T72" fmla="*/ 266 w 380"/>
                  <a:gd name="T73" fmla="*/ 290 h 324"/>
                  <a:gd name="T74" fmla="*/ 266 w 380"/>
                  <a:gd name="T75" fmla="*/ 278 h 324"/>
                  <a:gd name="T76" fmla="*/ 260 w 380"/>
                  <a:gd name="T77" fmla="*/ 274 h 324"/>
                  <a:gd name="T78" fmla="*/ 266 w 380"/>
                  <a:gd name="T79" fmla="*/ 270 h 324"/>
                  <a:gd name="T80" fmla="*/ 260 w 380"/>
                  <a:gd name="T81" fmla="*/ 262 h 324"/>
                  <a:gd name="T82" fmla="*/ 270 w 380"/>
                  <a:gd name="T83" fmla="*/ 254 h 324"/>
                  <a:gd name="T84" fmla="*/ 274 w 380"/>
                  <a:gd name="T85" fmla="*/ 250 h 324"/>
                  <a:gd name="T86" fmla="*/ 274 w 380"/>
                  <a:gd name="T87" fmla="*/ 238 h 324"/>
                  <a:gd name="T88" fmla="*/ 274 w 380"/>
                  <a:gd name="T89" fmla="*/ 234 h 324"/>
                  <a:gd name="T90" fmla="*/ 286 w 380"/>
                  <a:gd name="T91" fmla="*/ 230 h 324"/>
                  <a:gd name="T92" fmla="*/ 282 w 380"/>
                  <a:gd name="T93" fmla="*/ 218 h 324"/>
                  <a:gd name="T94" fmla="*/ 290 w 380"/>
                  <a:gd name="T95" fmla="*/ 208 h 324"/>
                  <a:gd name="T96" fmla="*/ 296 w 380"/>
                  <a:gd name="T97" fmla="*/ 206 h 324"/>
                  <a:gd name="T98" fmla="*/ 296 w 380"/>
                  <a:gd name="T99" fmla="*/ 200 h 324"/>
                  <a:gd name="T100" fmla="*/ 298 w 380"/>
                  <a:gd name="T101" fmla="*/ 200 h 324"/>
                  <a:gd name="T102" fmla="*/ 308 w 380"/>
                  <a:gd name="T103" fmla="*/ 192 h 324"/>
                  <a:gd name="T104" fmla="*/ 310 w 380"/>
                  <a:gd name="T105" fmla="*/ 168 h 324"/>
                  <a:gd name="T106" fmla="*/ 318 w 380"/>
                  <a:gd name="T107" fmla="*/ 166 h 324"/>
                  <a:gd name="T108" fmla="*/ 318 w 380"/>
                  <a:gd name="T109" fmla="*/ 156 h 324"/>
                  <a:gd name="T110" fmla="*/ 330 w 380"/>
                  <a:gd name="T111" fmla="*/ 14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0" h="324">
                    <a:moveTo>
                      <a:pt x="330" y="138"/>
                    </a:moveTo>
                    <a:lnTo>
                      <a:pt x="332" y="138"/>
                    </a:lnTo>
                    <a:lnTo>
                      <a:pt x="334" y="138"/>
                    </a:lnTo>
                    <a:lnTo>
                      <a:pt x="336" y="136"/>
                    </a:lnTo>
                    <a:lnTo>
                      <a:pt x="338" y="136"/>
                    </a:lnTo>
                    <a:lnTo>
                      <a:pt x="338" y="134"/>
                    </a:lnTo>
                    <a:lnTo>
                      <a:pt x="340" y="132"/>
                    </a:lnTo>
                    <a:lnTo>
                      <a:pt x="340" y="130"/>
                    </a:lnTo>
                    <a:lnTo>
                      <a:pt x="340" y="128"/>
                    </a:lnTo>
                    <a:lnTo>
                      <a:pt x="342" y="128"/>
                    </a:lnTo>
                    <a:lnTo>
                      <a:pt x="344" y="130"/>
                    </a:lnTo>
                    <a:lnTo>
                      <a:pt x="346" y="130"/>
                    </a:lnTo>
                    <a:lnTo>
                      <a:pt x="348" y="128"/>
                    </a:lnTo>
                    <a:lnTo>
                      <a:pt x="348" y="124"/>
                    </a:lnTo>
                    <a:lnTo>
                      <a:pt x="346" y="120"/>
                    </a:lnTo>
                    <a:lnTo>
                      <a:pt x="344" y="114"/>
                    </a:lnTo>
                    <a:lnTo>
                      <a:pt x="344" y="112"/>
                    </a:lnTo>
                    <a:lnTo>
                      <a:pt x="344" y="108"/>
                    </a:lnTo>
                    <a:lnTo>
                      <a:pt x="344" y="106"/>
                    </a:lnTo>
                    <a:lnTo>
                      <a:pt x="346" y="104"/>
                    </a:lnTo>
                    <a:lnTo>
                      <a:pt x="350" y="102"/>
                    </a:lnTo>
                    <a:lnTo>
                      <a:pt x="352" y="100"/>
                    </a:lnTo>
                    <a:lnTo>
                      <a:pt x="352" y="98"/>
                    </a:lnTo>
                    <a:lnTo>
                      <a:pt x="352" y="98"/>
                    </a:lnTo>
                    <a:lnTo>
                      <a:pt x="352" y="94"/>
                    </a:lnTo>
                    <a:lnTo>
                      <a:pt x="352" y="94"/>
                    </a:lnTo>
                    <a:lnTo>
                      <a:pt x="354" y="92"/>
                    </a:lnTo>
                    <a:lnTo>
                      <a:pt x="356" y="92"/>
                    </a:lnTo>
                    <a:lnTo>
                      <a:pt x="358" y="92"/>
                    </a:lnTo>
                    <a:lnTo>
                      <a:pt x="360" y="90"/>
                    </a:lnTo>
                    <a:lnTo>
                      <a:pt x="360" y="90"/>
                    </a:lnTo>
                    <a:lnTo>
                      <a:pt x="360" y="88"/>
                    </a:lnTo>
                    <a:lnTo>
                      <a:pt x="358" y="86"/>
                    </a:lnTo>
                    <a:lnTo>
                      <a:pt x="358" y="84"/>
                    </a:lnTo>
                    <a:lnTo>
                      <a:pt x="358" y="84"/>
                    </a:lnTo>
                    <a:lnTo>
                      <a:pt x="360" y="82"/>
                    </a:lnTo>
                    <a:lnTo>
                      <a:pt x="360" y="82"/>
                    </a:lnTo>
                    <a:lnTo>
                      <a:pt x="360" y="80"/>
                    </a:lnTo>
                    <a:lnTo>
                      <a:pt x="358" y="78"/>
                    </a:lnTo>
                    <a:lnTo>
                      <a:pt x="358" y="74"/>
                    </a:lnTo>
                    <a:lnTo>
                      <a:pt x="358" y="74"/>
                    </a:lnTo>
                    <a:lnTo>
                      <a:pt x="358" y="72"/>
                    </a:lnTo>
                    <a:lnTo>
                      <a:pt x="370" y="66"/>
                    </a:lnTo>
                    <a:lnTo>
                      <a:pt x="374" y="62"/>
                    </a:lnTo>
                    <a:lnTo>
                      <a:pt x="374" y="62"/>
                    </a:lnTo>
                    <a:lnTo>
                      <a:pt x="372" y="60"/>
                    </a:lnTo>
                    <a:lnTo>
                      <a:pt x="370" y="58"/>
                    </a:lnTo>
                    <a:lnTo>
                      <a:pt x="370" y="56"/>
                    </a:lnTo>
                    <a:lnTo>
                      <a:pt x="372" y="56"/>
                    </a:lnTo>
                    <a:lnTo>
                      <a:pt x="374" y="54"/>
                    </a:lnTo>
                    <a:lnTo>
                      <a:pt x="376" y="54"/>
                    </a:lnTo>
                    <a:lnTo>
                      <a:pt x="378" y="56"/>
                    </a:lnTo>
                    <a:lnTo>
                      <a:pt x="378" y="56"/>
                    </a:lnTo>
                    <a:lnTo>
                      <a:pt x="380" y="56"/>
                    </a:lnTo>
                    <a:lnTo>
                      <a:pt x="378" y="52"/>
                    </a:lnTo>
                    <a:lnTo>
                      <a:pt x="376" y="50"/>
                    </a:lnTo>
                    <a:lnTo>
                      <a:pt x="374" y="48"/>
                    </a:lnTo>
                    <a:lnTo>
                      <a:pt x="374" y="48"/>
                    </a:lnTo>
                    <a:lnTo>
                      <a:pt x="374" y="48"/>
                    </a:lnTo>
                    <a:lnTo>
                      <a:pt x="352" y="48"/>
                    </a:lnTo>
                    <a:lnTo>
                      <a:pt x="342" y="48"/>
                    </a:lnTo>
                    <a:lnTo>
                      <a:pt x="330" y="48"/>
                    </a:lnTo>
                    <a:lnTo>
                      <a:pt x="326" y="48"/>
                    </a:lnTo>
                    <a:lnTo>
                      <a:pt x="324" y="48"/>
                    </a:lnTo>
                    <a:lnTo>
                      <a:pt x="324" y="48"/>
                    </a:lnTo>
                    <a:lnTo>
                      <a:pt x="324" y="46"/>
                    </a:lnTo>
                    <a:lnTo>
                      <a:pt x="328" y="42"/>
                    </a:lnTo>
                    <a:lnTo>
                      <a:pt x="328" y="40"/>
                    </a:lnTo>
                    <a:lnTo>
                      <a:pt x="330" y="38"/>
                    </a:lnTo>
                    <a:lnTo>
                      <a:pt x="330" y="38"/>
                    </a:lnTo>
                    <a:lnTo>
                      <a:pt x="330" y="36"/>
                    </a:lnTo>
                    <a:lnTo>
                      <a:pt x="332" y="36"/>
                    </a:lnTo>
                    <a:lnTo>
                      <a:pt x="332" y="36"/>
                    </a:lnTo>
                    <a:lnTo>
                      <a:pt x="332" y="36"/>
                    </a:lnTo>
                    <a:lnTo>
                      <a:pt x="334" y="36"/>
                    </a:lnTo>
                    <a:lnTo>
                      <a:pt x="334" y="36"/>
                    </a:lnTo>
                    <a:lnTo>
                      <a:pt x="334" y="34"/>
                    </a:lnTo>
                    <a:lnTo>
                      <a:pt x="334" y="34"/>
                    </a:lnTo>
                    <a:lnTo>
                      <a:pt x="336" y="34"/>
                    </a:lnTo>
                    <a:lnTo>
                      <a:pt x="336" y="32"/>
                    </a:lnTo>
                    <a:lnTo>
                      <a:pt x="336" y="32"/>
                    </a:lnTo>
                    <a:lnTo>
                      <a:pt x="336" y="32"/>
                    </a:lnTo>
                    <a:lnTo>
                      <a:pt x="336" y="30"/>
                    </a:lnTo>
                    <a:lnTo>
                      <a:pt x="336" y="30"/>
                    </a:lnTo>
                    <a:lnTo>
                      <a:pt x="336" y="30"/>
                    </a:lnTo>
                    <a:lnTo>
                      <a:pt x="338" y="30"/>
                    </a:lnTo>
                    <a:lnTo>
                      <a:pt x="338" y="30"/>
                    </a:lnTo>
                    <a:lnTo>
                      <a:pt x="338" y="30"/>
                    </a:lnTo>
                    <a:lnTo>
                      <a:pt x="340" y="28"/>
                    </a:lnTo>
                    <a:lnTo>
                      <a:pt x="342" y="28"/>
                    </a:lnTo>
                    <a:lnTo>
                      <a:pt x="344" y="26"/>
                    </a:lnTo>
                    <a:lnTo>
                      <a:pt x="344" y="26"/>
                    </a:lnTo>
                    <a:lnTo>
                      <a:pt x="344" y="26"/>
                    </a:lnTo>
                    <a:lnTo>
                      <a:pt x="344" y="24"/>
                    </a:lnTo>
                    <a:lnTo>
                      <a:pt x="344" y="24"/>
                    </a:lnTo>
                    <a:lnTo>
                      <a:pt x="344" y="22"/>
                    </a:lnTo>
                    <a:lnTo>
                      <a:pt x="346" y="22"/>
                    </a:lnTo>
                    <a:lnTo>
                      <a:pt x="348" y="22"/>
                    </a:lnTo>
                    <a:lnTo>
                      <a:pt x="348" y="22"/>
                    </a:lnTo>
                    <a:lnTo>
                      <a:pt x="348" y="20"/>
                    </a:lnTo>
                    <a:lnTo>
                      <a:pt x="348" y="20"/>
                    </a:lnTo>
                    <a:lnTo>
                      <a:pt x="348" y="20"/>
                    </a:lnTo>
                    <a:lnTo>
                      <a:pt x="348" y="18"/>
                    </a:lnTo>
                    <a:lnTo>
                      <a:pt x="348" y="16"/>
                    </a:lnTo>
                    <a:lnTo>
                      <a:pt x="348" y="16"/>
                    </a:lnTo>
                    <a:lnTo>
                      <a:pt x="348" y="14"/>
                    </a:lnTo>
                    <a:lnTo>
                      <a:pt x="348" y="12"/>
                    </a:lnTo>
                    <a:lnTo>
                      <a:pt x="348" y="12"/>
                    </a:lnTo>
                    <a:lnTo>
                      <a:pt x="348" y="10"/>
                    </a:lnTo>
                    <a:lnTo>
                      <a:pt x="348" y="10"/>
                    </a:lnTo>
                    <a:lnTo>
                      <a:pt x="348" y="10"/>
                    </a:lnTo>
                    <a:lnTo>
                      <a:pt x="344" y="8"/>
                    </a:lnTo>
                    <a:lnTo>
                      <a:pt x="344" y="8"/>
                    </a:lnTo>
                    <a:lnTo>
                      <a:pt x="344" y="8"/>
                    </a:lnTo>
                    <a:lnTo>
                      <a:pt x="344" y="8"/>
                    </a:lnTo>
                    <a:lnTo>
                      <a:pt x="344" y="6"/>
                    </a:lnTo>
                    <a:lnTo>
                      <a:pt x="344" y="4"/>
                    </a:lnTo>
                    <a:lnTo>
                      <a:pt x="342" y="4"/>
                    </a:lnTo>
                    <a:lnTo>
                      <a:pt x="342" y="0"/>
                    </a:lnTo>
                    <a:lnTo>
                      <a:pt x="342" y="0"/>
                    </a:lnTo>
                    <a:lnTo>
                      <a:pt x="342" y="0"/>
                    </a:lnTo>
                    <a:lnTo>
                      <a:pt x="342" y="0"/>
                    </a:lnTo>
                    <a:lnTo>
                      <a:pt x="0" y="0"/>
                    </a:lnTo>
                    <a:lnTo>
                      <a:pt x="2" y="12"/>
                    </a:lnTo>
                    <a:lnTo>
                      <a:pt x="6" y="40"/>
                    </a:lnTo>
                    <a:lnTo>
                      <a:pt x="8" y="52"/>
                    </a:lnTo>
                    <a:lnTo>
                      <a:pt x="10" y="66"/>
                    </a:lnTo>
                    <a:lnTo>
                      <a:pt x="12" y="78"/>
                    </a:lnTo>
                    <a:lnTo>
                      <a:pt x="12" y="92"/>
                    </a:lnTo>
                    <a:lnTo>
                      <a:pt x="14" y="104"/>
                    </a:lnTo>
                    <a:lnTo>
                      <a:pt x="14" y="126"/>
                    </a:lnTo>
                    <a:lnTo>
                      <a:pt x="14" y="146"/>
                    </a:lnTo>
                    <a:lnTo>
                      <a:pt x="14" y="166"/>
                    </a:lnTo>
                    <a:lnTo>
                      <a:pt x="12" y="206"/>
                    </a:lnTo>
                    <a:lnTo>
                      <a:pt x="12" y="226"/>
                    </a:lnTo>
                    <a:lnTo>
                      <a:pt x="12" y="246"/>
                    </a:lnTo>
                    <a:lnTo>
                      <a:pt x="12" y="266"/>
                    </a:lnTo>
                    <a:lnTo>
                      <a:pt x="12" y="266"/>
                    </a:lnTo>
                    <a:lnTo>
                      <a:pt x="12" y="268"/>
                    </a:lnTo>
                    <a:lnTo>
                      <a:pt x="14" y="270"/>
                    </a:lnTo>
                    <a:lnTo>
                      <a:pt x="14" y="272"/>
                    </a:lnTo>
                    <a:lnTo>
                      <a:pt x="16" y="272"/>
                    </a:lnTo>
                    <a:lnTo>
                      <a:pt x="18" y="272"/>
                    </a:lnTo>
                    <a:lnTo>
                      <a:pt x="18" y="272"/>
                    </a:lnTo>
                    <a:lnTo>
                      <a:pt x="18" y="274"/>
                    </a:lnTo>
                    <a:lnTo>
                      <a:pt x="18" y="274"/>
                    </a:lnTo>
                    <a:lnTo>
                      <a:pt x="20" y="274"/>
                    </a:lnTo>
                    <a:lnTo>
                      <a:pt x="22" y="274"/>
                    </a:lnTo>
                    <a:lnTo>
                      <a:pt x="22" y="274"/>
                    </a:lnTo>
                    <a:lnTo>
                      <a:pt x="24" y="274"/>
                    </a:lnTo>
                    <a:lnTo>
                      <a:pt x="24" y="272"/>
                    </a:lnTo>
                    <a:lnTo>
                      <a:pt x="26" y="270"/>
                    </a:lnTo>
                    <a:lnTo>
                      <a:pt x="26" y="270"/>
                    </a:lnTo>
                    <a:lnTo>
                      <a:pt x="30" y="272"/>
                    </a:lnTo>
                    <a:lnTo>
                      <a:pt x="30" y="272"/>
                    </a:lnTo>
                    <a:lnTo>
                      <a:pt x="32" y="272"/>
                    </a:lnTo>
                    <a:lnTo>
                      <a:pt x="34" y="272"/>
                    </a:lnTo>
                    <a:lnTo>
                      <a:pt x="36" y="272"/>
                    </a:lnTo>
                    <a:lnTo>
                      <a:pt x="38" y="274"/>
                    </a:lnTo>
                    <a:lnTo>
                      <a:pt x="38" y="272"/>
                    </a:lnTo>
                    <a:lnTo>
                      <a:pt x="40" y="272"/>
                    </a:lnTo>
                    <a:lnTo>
                      <a:pt x="42" y="274"/>
                    </a:lnTo>
                    <a:lnTo>
                      <a:pt x="44" y="274"/>
                    </a:lnTo>
                    <a:lnTo>
                      <a:pt x="44" y="274"/>
                    </a:lnTo>
                    <a:lnTo>
                      <a:pt x="44" y="292"/>
                    </a:lnTo>
                    <a:lnTo>
                      <a:pt x="44" y="302"/>
                    </a:lnTo>
                    <a:lnTo>
                      <a:pt x="44" y="324"/>
                    </a:lnTo>
                    <a:lnTo>
                      <a:pt x="140" y="324"/>
                    </a:lnTo>
                    <a:lnTo>
                      <a:pt x="154" y="324"/>
                    </a:lnTo>
                    <a:lnTo>
                      <a:pt x="264" y="324"/>
                    </a:lnTo>
                    <a:lnTo>
                      <a:pt x="266" y="314"/>
                    </a:lnTo>
                    <a:lnTo>
                      <a:pt x="266" y="314"/>
                    </a:lnTo>
                    <a:lnTo>
                      <a:pt x="268" y="312"/>
                    </a:lnTo>
                    <a:lnTo>
                      <a:pt x="270" y="312"/>
                    </a:lnTo>
                    <a:lnTo>
                      <a:pt x="270" y="310"/>
                    </a:lnTo>
                    <a:lnTo>
                      <a:pt x="270" y="308"/>
                    </a:lnTo>
                    <a:lnTo>
                      <a:pt x="270" y="306"/>
                    </a:lnTo>
                    <a:lnTo>
                      <a:pt x="270" y="300"/>
                    </a:lnTo>
                    <a:lnTo>
                      <a:pt x="268" y="300"/>
                    </a:lnTo>
                    <a:lnTo>
                      <a:pt x="268" y="298"/>
                    </a:lnTo>
                    <a:lnTo>
                      <a:pt x="266" y="298"/>
                    </a:lnTo>
                    <a:lnTo>
                      <a:pt x="264" y="298"/>
                    </a:lnTo>
                    <a:lnTo>
                      <a:pt x="264" y="296"/>
                    </a:lnTo>
                    <a:lnTo>
                      <a:pt x="264" y="294"/>
                    </a:lnTo>
                    <a:lnTo>
                      <a:pt x="266" y="290"/>
                    </a:lnTo>
                    <a:lnTo>
                      <a:pt x="268" y="288"/>
                    </a:lnTo>
                    <a:lnTo>
                      <a:pt x="268" y="286"/>
                    </a:lnTo>
                    <a:lnTo>
                      <a:pt x="268" y="284"/>
                    </a:lnTo>
                    <a:lnTo>
                      <a:pt x="268" y="282"/>
                    </a:lnTo>
                    <a:lnTo>
                      <a:pt x="266" y="278"/>
                    </a:lnTo>
                    <a:lnTo>
                      <a:pt x="264" y="278"/>
                    </a:lnTo>
                    <a:lnTo>
                      <a:pt x="262" y="278"/>
                    </a:lnTo>
                    <a:lnTo>
                      <a:pt x="260" y="276"/>
                    </a:lnTo>
                    <a:lnTo>
                      <a:pt x="260" y="274"/>
                    </a:lnTo>
                    <a:lnTo>
                      <a:pt x="260" y="274"/>
                    </a:lnTo>
                    <a:lnTo>
                      <a:pt x="260" y="272"/>
                    </a:lnTo>
                    <a:lnTo>
                      <a:pt x="262" y="272"/>
                    </a:lnTo>
                    <a:lnTo>
                      <a:pt x="264" y="272"/>
                    </a:lnTo>
                    <a:lnTo>
                      <a:pt x="266" y="272"/>
                    </a:lnTo>
                    <a:lnTo>
                      <a:pt x="266" y="270"/>
                    </a:lnTo>
                    <a:lnTo>
                      <a:pt x="266" y="268"/>
                    </a:lnTo>
                    <a:lnTo>
                      <a:pt x="264" y="266"/>
                    </a:lnTo>
                    <a:lnTo>
                      <a:pt x="262" y="264"/>
                    </a:lnTo>
                    <a:lnTo>
                      <a:pt x="260" y="264"/>
                    </a:lnTo>
                    <a:lnTo>
                      <a:pt x="260" y="262"/>
                    </a:lnTo>
                    <a:lnTo>
                      <a:pt x="262" y="260"/>
                    </a:lnTo>
                    <a:lnTo>
                      <a:pt x="266" y="256"/>
                    </a:lnTo>
                    <a:lnTo>
                      <a:pt x="266" y="256"/>
                    </a:lnTo>
                    <a:lnTo>
                      <a:pt x="268" y="254"/>
                    </a:lnTo>
                    <a:lnTo>
                      <a:pt x="270" y="254"/>
                    </a:lnTo>
                    <a:lnTo>
                      <a:pt x="270" y="254"/>
                    </a:lnTo>
                    <a:lnTo>
                      <a:pt x="272" y="254"/>
                    </a:lnTo>
                    <a:lnTo>
                      <a:pt x="272" y="252"/>
                    </a:lnTo>
                    <a:lnTo>
                      <a:pt x="274" y="250"/>
                    </a:lnTo>
                    <a:lnTo>
                      <a:pt x="274" y="250"/>
                    </a:lnTo>
                    <a:lnTo>
                      <a:pt x="272" y="248"/>
                    </a:lnTo>
                    <a:lnTo>
                      <a:pt x="272" y="244"/>
                    </a:lnTo>
                    <a:lnTo>
                      <a:pt x="274" y="242"/>
                    </a:lnTo>
                    <a:lnTo>
                      <a:pt x="274" y="240"/>
                    </a:lnTo>
                    <a:lnTo>
                      <a:pt x="274" y="238"/>
                    </a:lnTo>
                    <a:lnTo>
                      <a:pt x="272" y="236"/>
                    </a:lnTo>
                    <a:lnTo>
                      <a:pt x="270" y="236"/>
                    </a:lnTo>
                    <a:lnTo>
                      <a:pt x="270" y="234"/>
                    </a:lnTo>
                    <a:lnTo>
                      <a:pt x="270" y="234"/>
                    </a:lnTo>
                    <a:lnTo>
                      <a:pt x="274" y="234"/>
                    </a:lnTo>
                    <a:lnTo>
                      <a:pt x="280" y="230"/>
                    </a:lnTo>
                    <a:lnTo>
                      <a:pt x="280" y="230"/>
                    </a:lnTo>
                    <a:lnTo>
                      <a:pt x="282" y="230"/>
                    </a:lnTo>
                    <a:lnTo>
                      <a:pt x="284" y="230"/>
                    </a:lnTo>
                    <a:lnTo>
                      <a:pt x="286" y="230"/>
                    </a:lnTo>
                    <a:lnTo>
                      <a:pt x="286" y="228"/>
                    </a:lnTo>
                    <a:lnTo>
                      <a:pt x="286" y="224"/>
                    </a:lnTo>
                    <a:lnTo>
                      <a:pt x="280" y="222"/>
                    </a:lnTo>
                    <a:lnTo>
                      <a:pt x="280" y="220"/>
                    </a:lnTo>
                    <a:lnTo>
                      <a:pt x="282" y="218"/>
                    </a:lnTo>
                    <a:lnTo>
                      <a:pt x="286" y="216"/>
                    </a:lnTo>
                    <a:lnTo>
                      <a:pt x="286" y="216"/>
                    </a:lnTo>
                    <a:lnTo>
                      <a:pt x="288" y="214"/>
                    </a:lnTo>
                    <a:lnTo>
                      <a:pt x="290" y="208"/>
                    </a:lnTo>
                    <a:lnTo>
                      <a:pt x="290" y="208"/>
                    </a:lnTo>
                    <a:lnTo>
                      <a:pt x="292" y="208"/>
                    </a:lnTo>
                    <a:lnTo>
                      <a:pt x="294" y="208"/>
                    </a:lnTo>
                    <a:lnTo>
                      <a:pt x="294" y="208"/>
                    </a:lnTo>
                    <a:lnTo>
                      <a:pt x="294" y="208"/>
                    </a:lnTo>
                    <a:lnTo>
                      <a:pt x="296" y="206"/>
                    </a:lnTo>
                    <a:lnTo>
                      <a:pt x="296" y="204"/>
                    </a:lnTo>
                    <a:lnTo>
                      <a:pt x="296" y="204"/>
                    </a:lnTo>
                    <a:lnTo>
                      <a:pt x="296" y="202"/>
                    </a:lnTo>
                    <a:lnTo>
                      <a:pt x="296" y="202"/>
                    </a:lnTo>
                    <a:lnTo>
                      <a:pt x="296" y="200"/>
                    </a:lnTo>
                    <a:lnTo>
                      <a:pt x="296" y="198"/>
                    </a:lnTo>
                    <a:lnTo>
                      <a:pt x="296" y="198"/>
                    </a:lnTo>
                    <a:lnTo>
                      <a:pt x="296" y="200"/>
                    </a:lnTo>
                    <a:lnTo>
                      <a:pt x="298" y="200"/>
                    </a:lnTo>
                    <a:lnTo>
                      <a:pt x="298" y="200"/>
                    </a:lnTo>
                    <a:lnTo>
                      <a:pt x="302" y="200"/>
                    </a:lnTo>
                    <a:lnTo>
                      <a:pt x="302" y="198"/>
                    </a:lnTo>
                    <a:lnTo>
                      <a:pt x="306" y="198"/>
                    </a:lnTo>
                    <a:lnTo>
                      <a:pt x="308" y="194"/>
                    </a:lnTo>
                    <a:lnTo>
                      <a:pt x="308" y="192"/>
                    </a:lnTo>
                    <a:lnTo>
                      <a:pt x="308" y="188"/>
                    </a:lnTo>
                    <a:lnTo>
                      <a:pt x="310" y="180"/>
                    </a:lnTo>
                    <a:lnTo>
                      <a:pt x="308" y="174"/>
                    </a:lnTo>
                    <a:lnTo>
                      <a:pt x="310" y="170"/>
                    </a:lnTo>
                    <a:lnTo>
                      <a:pt x="310" y="168"/>
                    </a:lnTo>
                    <a:lnTo>
                      <a:pt x="312" y="166"/>
                    </a:lnTo>
                    <a:lnTo>
                      <a:pt x="312" y="164"/>
                    </a:lnTo>
                    <a:lnTo>
                      <a:pt x="314" y="166"/>
                    </a:lnTo>
                    <a:lnTo>
                      <a:pt x="316" y="166"/>
                    </a:lnTo>
                    <a:lnTo>
                      <a:pt x="318" y="166"/>
                    </a:lnTo>
                    <a:lnTo>
                      <a:pt x="320" y="164"/>
                    </a:lnTo>
                    <a:lnTo>
                      <a:pt x="318" y="162"/>
                    </a:lnTo>
                    <a:lnTo>
                      <a:pt x="318" y="160"/>
                    </a:lnTo>
                    <a:lnTo>
                      <a:pt x="318" y="158"/>
                    </a:lnTo>
                    <a:lnTo>
                      <a:pt x="318" y="156"/>
                    </a:lnTo>
                    <a:lnTo>
                      <a:pt x="326" y="154"/>
                    </a:lnTo>
                    <a:lnTo>
                      <a:pt x="330" y="152"/>
                    </a:lnTo>
                    <a:lnTo>
                      <a:pt x="334" y="148"/>
                    </a:lnTo>
                    <a:lnTo>
                      <a:pt x="334" y="144"/>
                    </a:lnTo>
                    <a:lnTo>
                      <a:pt x="330" y="142"/>
                    </a:lnTo>
                    <a:lnTo>
                      <a:pt x="330" y="140"/>
                    </a:lnTo>
                    <a:lnTo>
                      <a:pt x="330" y="140"/>
                    </a:lnTo>
                    <a:lnTo>
                      <a:pt x="330" y="138"/>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78">
                <a:extLst>
                  <a:ext uri="{FF2B5EF4-FFF2-40B4-BE49-F238E27FC236}">
                    <a16:creationId xmlns:a16="http://schemas.microsoft.com/office/drawing/2014/main" id="{FB554433-AB8E-B3C6-D125-B78782EBB15B}"/>
                  </a:ext>
                </a:extLst>
              </p:cNvPr>
              <p:cNvSpPr>
                <a:spLocks/>
              </p:cNvSpPr>
              <p:nvPr/>
            </p:nvSpPr>
            <p:spPr bwMode="auto">
              <a:xfrm>
                <a:off x="3883025" y="1412875"/>
                <a:ext cx="920750" cy="577850"/>
              </a:xfrm>
              <a:custGeom>
                <a:avLst/>
                <a:gdLst>
                  <a:gd name="T0" fmla="*/ 0 w 580"/>
                  <a:gd name="T1" fmla="*/ 94 h 364"/>
                  <a:gd name="T2" fmla="*/ 0 w 580"/>
                  <a:gd name="T3" fmla="*/ 302 h 364"/>
                  <a:gd name="T4" fmla="*/ 426 w 580"/>
                  <a:gd name="T5" fmla="*/ 316 h 364"/>
                  <a:gd name="T6" fmla="*/ 440 w 580"/>
                  <a:gd name="T7" fmla="*/ 326 h 364"/>
                  <a:gd name="T8" fmla="*/ 456 w 580"/>
                  <a:gd name="T9" fmla="*/ 334 h 364"/>
                  <a:gd name="T10" fmla="*/ 466 w 580"/>
                  <a:gd name="T11" fmla="*/ 336 h 364"/>
                  <a:gd name="T12" fmla="*/ 470 w 580"/>
                  <a:gd name="T13" fmla="*/ 332 h 364"/>
                  <a:gd name="T14" fmla="*/ 474 w 580"/>
                  <a:gd name="T15" fmla="*/ 328 h 364"/>
                  <a:gd name="T16" fmla="*/ 486 w 580"/>
                  <a:gd name="T17" fmla="*/ 330 h 364"/>
                  <a:gd name="T18" fmla="*/ 492 w 580"/>
                  <a:gd name="T19" fmla="*/ 328 h 364"/>
                  <a:gd name="T20" fmla="*/ 518 w 580"/>
                  <a:gd name="T21" fmla="*/ 326 h 364"/>
                  <a:gd name="T22" fmla="*/ 526 w 580"/>
                  <a:gd name="T23" fmla="*/ 334 h 364"/>
                  <a:gd name="T24" fmla="*/ 534 w 580"/>
                  <a:gd name="T25" fmla="*/ 338 h 364"/>
                  <a:gd name="T26" fmla="*/ 540 w 580"/>
                  <a:gd name="T27" fmla="*/ 340 h 364"/>
                  <a:gd name="T28" fmla="*/ 552 w 580"/>
                  <a:gd name="T29" fmla="*/ 342 h 364"/>
                  <a:gd name="T30" fmla="*/ 554 w 580"/>
                  <a:gd name="T31" fmla="*/ 348 h 364"/>
                  <a:gd name="T32" fmla="*/ 560 w 580"/>
                  <a:gd name="T33" fmla="*/ 348 h 364"/>
                  <a:gd name="T34" fmla="*/ 562 w 580"/>
                  <a:gd name="T35" fmla="*/ 350 h 364"/>
                  <a:gd name="T36" fmla="*/ 562 w 580"/>
                  <a:gd name="T37" fmla="*/ 354 h 364"/>
                  <a:gd name="T38" fmla="*/ 568 w 580"/>
                  <a:gd name="T39" fmla="*/ 362 h 364"/>
                  <a:gd name="T40" fmla="*/ 578 w 580"/>
                  <a:gd name="T41" fmla="*/ 360 h 364"/>
                  <a:gd name="T42" fmla="*/ 576 w 580"/>
                  <a:gd name="T43" fmla="*/ 356 h 364"/>
                  <a:gd name="T44" fmla="*/ 574 w 580"/>
                  <a:gd name="T45" fmla="*/ 354 h 364"/>
                  <a:gd name="T46" fmla="*/ 576 w 580"/>
                  <a:gd name="T47" fmla="*/ 352 h 364"/>
                  <a:gd name="T48" fmla="*/ 574 w 580"/>
                  <a:gd name="T49" fmla="*/ 350 h 364"/>
                  <a:gd name="T50" fmla="*/ 566 w 580"/>
                  <a:gd name="T51" fmla="*/ 340 h 364"/>
                  <a:gd name="T52" fmla="*/ 568 w 580"/>
                  <a:gd name="T53" fmla="*/ 334 h 364"/>
                  <a:gd name="T54" fmla="*/ 570 w 580"/>
                  <a:gd name="T55" fmla="*/ 332 h 364"/>
                  <a:gd name="T56" fmla="*/ 572 w 580"/>
                  <a:gd name="T57" fmla="*/ 330 h 364"/>
                  <a:gd name="T58" fmla="*/ 574 w 580"/>
                  <a:gd name="T59" fmla="*/ 326 h 364"/>
                  <a:gd name="T60" fmla="*/ 576 w 580"/>
                  <a:gd name="T61" fmla="*/ 320 h 364"/>
                  <a:gd name="T62" fmla="*/ 576 w 580"/>
                  <a:gd name="T63" fmla="*/ 316 h 364"/>
                  <a:gd name="T64" fmla="*/ 576 w 580"/>
                  <a:gd name="T65" fmla="*/ 312 h 364"/>
                  <a:gd name="T66" fmla="*/ 576 w 580"/>
                  <a:gd name="T67" fmla="*/ 310 h 364"/>
                  <a:gd name="T68" fmla="*/ 580 w 580"/>
                  <a:gd name="T69" fmla="*/ 302 h 364"/>
                  <a:gd name="T70" fmla="*/ 580 w 580"/>
                  <a:gd name="T71" fmla="*/ 294 h 364"/>
                  <a:gd name="T72" fmla="*/ 578 w 580"/>
                  <a:gd name="T73" fmla="*/ 292 h 364"/>
                  <a:gd name="T74" fmla="*/ 574 w 580"/>
                  <a:gd name="T75" fmla="*/ 292 h 364"/>
                  <a:gd name="T76" fmla="*/ 572 w 580"/>
                  <a:gd name="T77" fmla="*/ 290 h 364"/>
                  <a:gd name="T78" fmla="*/ 572 w 580"/>
                  <a:gd name="T79" fmla="*/ 288 h 364"/>
                  <a:gd name="T80" fmla="*/ 570 w 580"/>
                  <a:gd name="T81" fmla="*/ 284 h 364"/>
                  <a:gd name="T82" fmla="*/ 574 w 580"/>
                  <a:gd name="T83" fmla="*/ 284 h 364"/>
                  <a:gd name="T84" fmla="*/ 574 w 580"/>
                  <a:gd name="T85" fmla="*/ 274 h 364"/>
                  <a:gd name="T86" fmla="*/ 570 w 580"/>
                  <a:gd name="T87" fmla="*/ 270 h 364"/>
                  <a:gd name="T88" fmla="*/ 570 w 580"/>
                  <a:gd name="T89" fmla="*/ 264 h 364"/>
                  <a:gd name="T90" fmla="*/ 580 w 580"/>
                  <a:gd name="T91" fmla="*/ 70 h 364"/>
                  <a:gd name="T92" fmla="*/ 574 w 580"/>
                  <a:gd name="T93" fmla="*/ 62 h 364"/>
                  <a:gd name="T94" fmla="*/ 560 w 580"/>
                  <a:gd name="T95" fmla="*/ 56 h 364"/>
                  <a:gd name="T96" fmla="*/ 552 w 580"/>
                  <a:gd name="T97" fmla="*/ 40 h 364"/>
                  <a:gd name="T98" fmla="*/ 552 w 580"/>
                  <a:gd name="T99" fmla="*/ 32 h 364"/>
                  <a:gd name="T100" fmla="*/ 556 w 580"/>
                  <a:gd name="T101" fmla="*/ 26 h 364"/>
                  <a:gd name="T102" fmla="*/ 566 w 580"/>
                  <a:gd name="T103" fmla="*/ 20 h 364"/>
                  <a:gd name="T104" fmla="*/ 570 w 580"/>
                  <a:gd name="T105" fmla="*/ 8 h 364"/>
                  <a:gd name="T106" fmla="*/ 0 w 580"/>
                  <a:gd name="T10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0" h="364">
                    <a:moveTo>
                      <a:pt x="0" y="24"/>
                    </a:moveTo>
                    <a:lnTo>
                      <a:pt x="0" y="36"/>
                    </a:lnTo>
                    <a:lnTo>
                      <a:pt x="0" y="82"/>
                    </a:lnTo>
                    <a:lnTo>
                      <a:pt x="0" y="94"/>
                    </a:lnTo>
                    <a:lnTo>
                      <a:pt x="0" y="102"/>
                    </a:lnTo>
                    <a:lnTo>
                      <a:pt x="0" y="102"/>
                    </a:lnTo>
                    <a:lnTo>
                      <a:pt x="0" y="288"/>
                    </a:lnTo>
                    <a:lnTo>
                      <a:pt x="0" y="302"/>
                    </a:lnTo>
                    <a:lnTo>
                      <a:pt x="0" y="314"/>
                    </a:lnTo>
                    <a:lnTo>
                      <a:pt x="426" y="314"/>
                    </a:lnTo>
                    <a:lnTo>
                      <a:pt x="426" y="316"/>
                    </a:lnTo>
                    <a:lnTo>
                      <a:pt x="426" y="316"/>
                    </a:lnTo>
                    <a:lnTo>
                      <a:pt x="428" y="318"/>
                    </a:lnTo>
                    <a:lnTo>
                      <a:pt x="436" y="322"/>
                    </a:lnTo>
                    <a:lnTo>
                      <a:pt x="438" y="322"/>
                    </a:lnTo>
                    <a:lnTo>
                      <a:pt x="440" y="326"/>
                    </a:lnTo>
                    <a:lnTo>
                      <a:pt x="444" y="328"/>
                    </a:lnTo>
                    <a:lnTo>
                      <a:pt x="454" y="332"/>
                    </a:lnTo>
                    <a:lnTo>
                      <a:pt x="456" y="334"/>
                    </a:lnTo>
                    <a:lnTo>
                      <a:pt x="456" y="334"/>
                    </a:lnTo>
                    <a:lnTo>
                      <a:pt x="456" y="336"/>
                    </a:lnTo>
                    <a:lnTo>
                      <a:pt x="462" y="338"/>
                    </a:lnTo>
                    <a:lnTo>
                      <a:pt x="466" y="338"/>
                    </a:lnTo>
                    <a:lnTo>
                      <a:pt x="466" y="336"/>
                    </a:lnTo>
                    <a:lnTo>
                      <a:pt x="468" y="336"/>
                    </a:lnTo>
                    <a:lnTo>
                      <a:pt x="468" y="336"/>
                    </a:lnTo>
                    <a:lnTo>
                      <a:pt x="470" y="334"/>
                    </a:lnTo>
                    <a:lnTo>
                      <a:pt x="470" y="332"/>
                    </a:lnTo>
                    <a:lnTo>
                      <a:pt x="470" y="330"/>
                    </a:lnTo>
                    <a:lnTo>
                      <a:pt x="470" y="330"/>
                    </a:lnTo>
                    <a:lnTo>
                      <a:pt x="472" y="328"/>
                    </a:lnTo>
                    <a:lnTo>
                      <a:pt x="474" y="328"/>
                    </a:lnTo>
                    <a:lnTo>
                      <a:pt x="480" y="330"/>
                    </a:lnTo>
                    <a:lnTo>
                      <a:pt x="482" y="328"/>
                    </a:lnTo>
                    <a:lnTo>
                      <a:pt x="484" y="328"/>
                    </a:lnTo>
                    <a:lnTo>
                      <a:pt x="486" y="330"/>
                    </a:lnTo>
                    <a:lnTo>
                      <a:pt x="486" y="330"/>
                    </a:lnTo>
                    <a:lnTo>
                      <a:pt x="488" y="330"/>
                    </a:lnTo>
                    <a:lnTo>
                      <a:pt x="492" y="328"/>
                    </a:lnTo>
                    <a:lnTo>
                      <a:pt x="492" y="328"/>
                    </a:lnTo>
                    <a:lnTo>
                      <a:pt x="498" y="330"/>
                    </a:lnTo>
                    <a:lnTo>
                      <a:pt x="500" y="330"/>
                    </a:lnTo>
                    <a:lnTo>
                      <a:pt x="516" y="326"/>
                    </a:lnTo>
                    <a:lnTo>
                      <a:pt x="518" y="326"/>
                    </a:lnTo>
                    <a:lnTo>
                      <a:pt x="520" y="328"/>
                    </a:lnTo>
                    <a:lnTo>
                      <a:pt x="520" y="328"/>
                    </a:lnTo>
                    <a:lnTo>
                      <a:pt x="522" y="332"/>
                    </a:lnTo>
                    <a:lnTo>
                      <a:pt x="526" y="334"/>
                    </a:lnTo>
                    <a:lnTo>
                      <a:pt x="528" y="336"/>
                    </a:lnTo>
                    <a:lnTo>
                      <a:pt x="530" y="336"/>
                    </a:lnTo>
                    <a:lnTo>
                      <a:pt x="530" y="338"/>
                    </a:lnTo>
                    <a:lnTo>
                      <a:pt x="534" y="338"/>
                    </a:lnTo>
                    <a:lnTo>
                      <a:pt x="536" y="338"/>
                    </a:lnTo>
                    <a:lnTo>
                      <a:pt x="538" y="338"/>
                    </a:lnTo>
                    <a:lnTo>
                      <a:pt x="540" y="338"/>
                    </a:lnTo>
                    <a:lnTo>
                      <a:pt x="540" y="340"/>
                    </a:lnTo>
                    <a:lnTo>
                      <a:pt x="542" y="340"/>
                    </a:lnTo>
                    <a:lnTo>
                      <a:pt x="542" y="342"/>
                    </a:lnTo>
                    <a:lnTo>
                      <a:pt x="550" y="342"/>
                    </a:lnTo>
                    <a:lnTo>
                      <a:pt x="552" y="342"/>
                    </a:lnTo>
                    <a:lnTo>
                      <a:pt x="552" y="344"/>
                    </a:lnTo>
                    <a:lnTo>
                      <a:pt x="552" y="346"/>
                    </a:lnTo>
                    <a:lnTo>
                      <a:pt x="554" y="346"/>
                    </a:lnTo>
                    <a:lnTo>
                      <a:pt x="554" y="348"/>
                    </a:lnTo>
                    <a:lnTo>
                      <a:pt x="554" y="348"/>
                    </a:lnTo>
                    <a:lnTo>
                      <a:pt x="556" y="348"/>
                    </a:lnTo>
                    <a:lnTo>
                      <a:pt x="560" y="348"/>
                    </a:lnTo>
                    <a:lnTo>
                      <a:pt x="560" y="348"/>
                    </a:lnTo>
                    <a:lnTo>
                      <a:pt x="560" y="348"/>
                    </a:lnTo>
                    <a:lnTo>
                      <a:pt x="562" y="348"/>
                    </a:lnTo>
                    <a:lnTo>
                      <a:pt x="562" y="350"/>
                    </a:lnTo>
                    <a:lnTo>
                      <a:pt x="562" y="350"/>
                    </a:lnTo>
                    <a:lnTo>
                      <a:pt x="562" y="352"/>
                    </a:lnTo>
                    <a:lnTo>
                      <a:pt x="562" y="352"/>
                    </a:lnTo>
                    <a:lnTo>
                      <a:pt x="562" y="354"/>
                    </a:lnTo>
                    <a:lnTo>
                      <a:pt x="562" y="354"/>
                    </a:lnTo>
                    <a:lnTo>
                      <a:pt x="566" y="358"/>
                    </a:lnTo>
                    <a:lnTo>
                      <a:pt x="566" y="358"/>
                    </a:lnTo>
                    <a:lnTo>
                      <a:pt x="566" y="360"/>
                    </a:lnTo>
                    <a:lnTo>
                      <a:pt x="568" y="362"/>
                    </a:lnTo>
                    <a:lnTo>
                      <a:pt x="568" y="364"/>
                    </a:lnTo>
                    <a:lnTo>
                      <a:pt x="578" y="364"/>
                    </a:lnTo>
                    <a:lnTo>
                      <a:pt x="578" y="362"/>
                    </a:lnTo>
                    <a:lnTo>
                      <a:pt x="578" y="360"/>
                    </a:lnTo>
                    <a:lnTo>
                      <a:pt x="576" y="360"/>
                    </a:lnTo>
                    <a:lnTo>
                      <a:pt x="576" y="356"/>
                    </a:lnTo>
                    <a:lnTo>
                      <a:pt x="576" y="356"/>
                    </a:lnTo>
                    <a:lnTo>
                      <a:pt x="576" y="356"/>
                    </a:lnTo>
                    <a:lnTo>
                      <a:pt x="576" y="354"/>
                    </a:lnTo>
                    <a:lnTo>
                      <a:pt x="576" y="354"/>
                    </a:lnTo>
                    <a:lnTo>
                      <a:pt x="574" y="354"/>
                    </a:lnTo>
                    <a:lnTo>
                      <a:pt x="574" y="354"/>
                    </a:lnTo>
                    <a:lnTo>
                      <a:pt x="574" y="352"/>
                    </a:lnTo>
                    <a:lnTo>
                      <a:pt x="574" y="352"/>
                    </a:lnTo>
                    <a:lnTo>
                      <a:pt x="574" y="352"/>
                    </a:lnTo>
                    <a:lnTo>
                      <a:pt x="576" y="352"/>
                    </a:lnTo>
                    <a:lnTo>
                      <a:pt x="574" y="350"/>
                    </a:lnTo>
                    <a:lnTo>
                      <a:pt x="574" y="350"/>
                    </a:lnTo>
                    <a:lnTo>
                      <a:pt x="574" y="350"/>
                    </a:lnTo>
                    <a:lnTo>
                      <a:pt x="574" y="350"/>
                    </a:lnTo>
                    <a:lnTo>
                      <a:pt x="570" y="346"/>
                    </a:lnTo>
                    <a:lnTo>
                      <a:pt x="568" y="344"/>
                    </a:lnTo>
                    <a:lnTo>
                      <a:pt x="566" y="342"/>
                    </a:lnTo>
                    <a:lnTo>
                      <a:pt x="566" y="340"/>
                    </a:lnTo>
                    <a:lnTo>
                      <a:pt x="566" y="340"/>
                    </a:lnTo>
                    <a:lnTo>
                      <a:pt x="566" y="338"/>
                    </a:lnTo>
                    <a:lnTo>
                      <a:pt x="568" y="336"/>
                    </a:lnTo>
                    <a:lnTo>
                      <a:pt x="568" y="334"/>
                    </a:lnTo>
                    <a:lnTo>
                      <a:pt x="568" y="334"/>
                    </a:lnTo>
                    <a:lnTo>
                      <a:pt x="570" y="334"/>
                    </a:lnTo>
                    <a:lnTo>
                      <a:pt x="570" y="334"/>
                    </a:lnTo>
                    <a:lnTo>
                      <a:pt x="570" y="332"/>
                    </a:lnTo>
                    <a:lnTo>
                      <a:pt x="570" y="332"/>
                    </a:lnTo>
                    <a:lnTo>
                      <a:pt x="570" y="332"/>
                    </a:lnTo>
                    <a:lnTo>
                      <a:pt x="572" y="332"/>
                    </a:lnTo>
                    <a:lnTo>
                      <a:pt x="572" y="330"/>
                    </a:lnTo>
                    <a:lnTo>
                      <a:pt x="572" y="328"/>
                    </a:lnTo>
                    <a:lnTo>
                      <a:pt x="572" y="328"/>
                    </a:lnTo>
                    <a:lnTo>
                      <a:pt x="574" y="326"/>
                    </a:lnTo>
                    <a:lnTo>
                      <a:pt x="574" y="326"/>
                    </a:lnTo>
                    <a:lnTo>
                      <a:pt x="574" y="326"/>
                    </a:lnTo>
                    <a:lnTo>
                      <a:pt x="574" y="322"/>
                    </a:lnTo>
                    <a:lnTo>
                      <a:pt x="574" y="322"/>
                    </a:lnTo>
                    <a:lnTo>
                      <a:pt x="576" y="320"/>
                    </a:lnTo>
                    <a:lnTo>
                      <a:pt x="576" y="320"/>
                    </a:lnTo>
                    <a:lnTo>
                      <a:pt x="576" y="318"/>
                    </a:lnTo>
                    <a:lnTo>
                      <a:pt x="576" y="316"/>
                    </a:lnTo>
                    <a:lnTo>
                      <a:pt x="576" y="316"/>
                    </a:lnTo>
                    <a:lnTo>
                      <a:pt x="576" y="316"/>
                    </a:lnTo>
                    <a:lnTo>
                      <a:pt x="576" y="316"/>
                    </a:lnTo>
                    <a:lnTo>
                      <a:pt x="576" y="314"/>
                    </a:lnTo>
                    <a:lnTo>
                      <a:pt x="576" y="312"/>
                    </a:lnTo>
                    <a:lnTo>
                      <a:pt x="576" y="312"/>
                    </a:lnTo>
                    <a:lnTo>
                      <a:pt x="576" y="312"/>
                    </a:lnTo>
                    <a:lnTo>
                      <a:pt x="576" y="310"/>
                    </a:lnTo>
                    <a:lnTo>
                      <a:pt x="576" y="310"/>
                    </a:lnTo>
                    <a:lnTo>
                      <a:pt x="580" y="306"/>
                    </a:lnTo>
                    <a:lnTo>
                      <a:pt x="580" y="306"/>
                    </a:lnTo>
                    <a:lnTo>
                      <a:pt x="580" y="302"/>
                    </a:lnTo>
                    <a:lnTo>
                      <a:pt x="580" y="302"/>
                    </a:lnTo>
                    <a:lnTo>
                      <a:pt x="580" y="300"/>
                    </a:lnTo>
                    <a:lnTo>
                      <a:pt x="580" y="300"/>
                    </a:lnTo>
                    <a:lnTo>
                      <a:pt x="580" y="298"/>
                    </a:lnTo>
                    <a:lnTo>
                      <a:pt x="580" y="294"/>
                    </a:lnTo>
                    <a:lnTo>
                      <a:pt x="578" y="294"/>
                    </a:lnTo>
                    <a:lnTo>
                      <a:pt x="578" y="292"/>
                    </a:lnTo>
                    <a:lnTo>
                      <a:pt x="578" y="292"/>
                    </a:lnTo>
                    <a:lnTo>
                      <a:pt x="578" y="292"/>
                    </a:lnTo>
                    <a:lnTo>
                      <a:pt x="578" y="292"/>
                    </a:lnTo>
                    <a:lnTo>
                      <a:pt x="576" y="292"/>
                    </a:lnTo>
                    <a:lnTo>
                      <a:pt x="576" y="292"/>
                    </a:lnTo>
                    <a:lnTo>
                      <a:pt x="574" y="292"/>
                    </a:lnTo>
                    <a:lnTo>
                      <a:pt x="572" y="292"/>
                    </a:lnTo>
                    <a:lnTo>
                      <a:pt x="572" y="292"/>
                    </a:lnTo>
                    <a:lnTo>
                      <a:pt x="572" y="290"/>
                    </a:lnTo>
                    <a:lnTo>
                      <a:pt x="572" y="290"/>
                    </a:lnTo>
                    <a:lnTo>
                      <a:pt x="572" y="290"/>
                    </a:lnTo>
                    <a:lnTo>
                      <a:pt x="572" y="288"/>
                    </a:lnTo>
                    <a:lnTo>
                      <a:pt x="572" y="288"/>
                    </a:lnTo>
                    <a:lnTo>
                      <a:pt x="572" y="288"/>
                    </a:lnTo>
                    <a:lnTo>
                      <a:pt x="572" y="288"/>
                    </a:lnTo>
                    <a:lnTo>
                      <a:pt x="572" y="286"/>
                    </a:lnTo>
                    <a:lnTo>
                      <a:pt x="570" y="286"/>
                    </a:lnTo>
                    <a:lnTo>
                      <a:pt x="570" y="284"/>
                    </a:lnTo>
                    <a:lnTo>
                      <a:pt x="570" y="284"/>
                    </a:lnTo>
                    <a:lnTo>
                      <a:pt x="574" y="284"/>
                    </a:lnTo>
                    <a:lnTo>
                      <a:pt x="574" y="284"/>
                    </a:lnTo>
                    <a:lnTo>
                      <a:pt x="574" y="284"/>
                    </a:lnTo>
                    <a:lnTo>
                      <a:pt x="574" y="284"/>
                    </a:lnTo>
                    <a:lnTo>
                      <a:pt x="574" y="280"/>
                    </a:lnTo>
                    <a:lnTo>
                      <a:pt x="574" y="276"/>
                    </a:lnTo>
                    <a:lnTo>
                      <a:pt x="574" y="274"/>
                    </a:lnTo>
                    <a:lnTo>
                      <a:pt x="574" y="274"/>
                    </a:lnTo>
                    <a:lnTo>
                      <a:pt x="572" y="272"/>
                    </a:lnTo>
                    <a:lnTo>
                      <a:pt x="572" y="272"/>
                    </a:lnTo>
                    <a:lnTo>
                      <a:pt x="570" y="270"/>
                    </a:lnTo>
                    <a:lnTo>
                      <a:pt x="570" y="270"/>
                    </a:lnTo>
                    <a:lnTo>
                      <a:pt x="570" y="268"/>
                    </a:lnTo>
                    <a:lnTo>
                      <a:pt x="570" y="264"/>
                    </a:lnTo>
                    <a:lnTo>
                      <a:pt x="570" y="264"/>
                    </a:lnTo>
                    <a:lnTo>
                      <a:pt x="570" y="262"/>
                    </a:lnTo>
                    <a:lnTo>
                      <a:pt x="570" y="262"/>
                    </a:lnTo>
                    <a:lnTo>
                      <a:pt x="580" y="262"/>
                    </a:lnTo>
                    <a:lnTo>
                      <a:pt x="580" y="70"/>
                    </a:lnTo>
                    <a:lnTo>
                      <a:pt x="580" y="70"/>
                    </a:lnTo>
                    <a:lnTo>
                      <a:pt x="580" y="68"/>
                    </a:lnTo>
                    <a:lnTo>
                      <a:pt x="578" y="64"/>
                    </a:lnTo>
                    <a:lnTo>
                      <a:pt x="574" y="62"/>
                    </a:lnTo>
                    <a:lnTo>
                      <a:pt x="572" y="60"/>
                    </a:lnTo>
                    <a:lnTo>
                      <a:pt x="568" y="58"/>
                    </a:lnTo>
                    <a:lnTo>
                      <a:pt x="562" y="58"/>
                    </a:lnTo>
                    <a:lnTo>
                      <a:pt x="560" y="56"/>
                    </a:lnTo>
                    <a:lnTo>
                      <a:pt x="560" y="54"/>
                    </a:lnTo>
                    <a:lnTo>
                      <a:pt x="556" y="46"/>
                    </a:lnTo>
                    <a:lnTo>
                      <a:pt x="554" y="44"/>
                    </a:lnTo>
                    <a:lnTo>
                      <a:pt x="552" y="40"/>
                    </a:lnTo>
                    <a:lnTo>
                      <a:pt x="550" y="36"/>
                    </a:lnTo>
                    <a:lnTo>
                      <a:pt x="550" y="34"/>
                    </a:lnTo>
                    <a:lnTo>
                      <a:pt x="550" y="32"/>
                    </a:lnTo>
                    <a:lnTo>
                      <a:pt x="552" y="32"/>
                    </a:lnTo>
                    <a:lnTo>
                      <a:pt x="552" y="32"/>
                    </a:lnTo>
                    <a:lnTo>
                      <a:pt x="554" y="28"/>
                    </a:lnTo>
                    <a:lnTo>
                      <a:pt x="556" y="26"/>
                    </a:lnTo>
                    <a:lnTo>
                      <a:pt x="556" y="26"/>
                    </a:lnTo>
                    <a:lnTo>
                      <a:pt x="562" y="22"/>
                    </a:lnTo>
                    <a:lnTo>
                      <a:pt x="564" y="22"/>
                    </a:lnTo>
                    <a:lnTo>
                      <a:pt x="566" y="20"/>
                    </a:lnTo>
                    <a:lnTo>
                      <a:pt x="566" y="20"/>
                    </a:lnTo>
                    <a:lnTo>
                      <a:pt x="566" y="20"/>
                    </a:lnTo>
                    <a:lnTo>
                      <a:pt x="568" y="14"/>
                    </a:lnTo>
                    <a:lnTo>
                      <a:pt x="570" y="10"/>
                    </a:lnTo>
                    <a:lnTo>
                      <a:pt x="570" y="8"/>
                    </a:lnTo>
                    <a:lnTo>
                      <a:pt x="572" y="2"/>
                    </a:lnTo>
                    <a:lnTo>
                      <a:pt x="572" y="2"/>
                    </a:lnTo>
                    <a:lnTo>
                      <a:pt x="572" y="0"/>
                    </a:lnTo>
                    <a:lnTo>
                      <a:pt x="0" y="0"/>
                    </a:lnTo>
                    <a:lnTo>
                      <a:pt x="0" y="2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80">
                <a:extLst>
                  <a:ext uri="{FF2B5EF4-FFF2-40B4-BE49-F238E27FC236}">
                    <a16:creationId xmlns:a16="http://schemas.microsoft.com/office/drawing/2014/main" id="{850E0E43-1E5A-9EB7-518C-F77F055C9D1D}"/>
                  </a:ext>
                </a:extLst>
              </p:cNvPr>
              <p:cNvSpPr>
                <a:spLocks/>
              </p:cNvSpPr>
              <p:nvPr/>
            </p:nvSpPr>
            <p:spPr bwMode="auto">
              <a:xfrm>
                <a:off x="4781550" y="1828800"/>
                <a:ext cx="787400" cy="508000"/>
              </a:xfrm>
              <a:custGeom>
                <a:avLst/>
                <a:gdLst>
                  <a:gd name="T0" fmla="*/ 6 w 496"/>
                  <a:gd name="T1" fmla="*/ 10 h 320"/>
                  <a:gd name="T2" fmla="*/ 8 w 496"/>
                  <a:gd name="T3" fmla="*/ 22 h 320"/>
                  <a:gd name="T4" fmla="*/ 6 w 496"/>
                  <a:gd name="T5" fmla="*/ 26 h 320"/>
                  <a:gd name="T6" fmla="*/ 6 w 496"/>
                  <a:gd name="T7" fmla="*/ 30 h 320"/>
                  <a:gd name="T8" fmla="*/ 12 w 496"/>
                  <a:gd name="T9" fmla="*/ 30 h 320"/>
                  <a:gd name="T10" fmla="*/ 14 w 496"/>
                  <a:gd name="T11" fmla="*/ 40 h 320"/>
                  <a:gd name="T12" fmla="*/ 10 w 496"/>
                  <a:gd name="T13" fmla="*/ 50 h 320"/>
                  <a:gd name="T14" fmla="*/ 10 w 496"/>
                  <a:gd name="T15" fmla="*/ 56 h 320"/>
                  <a:gd name="T16" fmla="*/ 8 w 496"/>
                  <a:gd name="T17" fmla="*/ 64 h 320"/>
                  <a:gd name="T18" fmla="*/ 4 w 496"/>
                  <a:gd name="T19" fmla="*/ 70 h 320"/>
                  <a:gd name="T20" fmla="*/ 0 w 496"/>
                  <a:gd name="T21" fmla="*/ 78 h 320"/>
                  <a:gd name="T22" fmla="*/ 8 w 496"/>
                  <a:gd name="T23" fmla="*/ 88 h 320"/>
                  <a:gd name="T24" fmla="*/ 8 w 496"/>
                  <a:gd name="T25" fmla="*/ 92 h 320"/>
                  <a:gd name="T26" fmla="*/ 12 w 496"/>
                  <a:gd name="T27" fmla="*/ 98 h 320"/>
                  <a:gd name="T28" fmla="*/ 18 w 496"/>
                  <a:gd name="T29" fmla="*/ 114 h 320"/>
                  <a:gd name="T30" fmla="*/ 24 w 496"/>
                  <a:gd name="T31" fmla="*/ 130 h 320"/>
                  <a:gd name="T32" fmla="*/ 28 w 496"/>
                  <a:gd name="T33" fmla="*/ 142 h 320"/>
                  <a:gd name="T34" fmla="*/ 38 w 496"/>
                  <a:gd name="T35" fmla="*/ 162 h 320"/>
                  <a:gd name="T36" fmla="*/ 44 w 496"/>
                  <a:gd name="T37" fmla="*/ 176 h 320"/>
                  <a:gd name="T38" fmla="*/ 42 w 496"/>
                  <a:gd name="T39" fmla="*/ 186 h 320"/>
                  <a:gd name="T40" fmla="*/ 44 w 496"/>
                  <a:gd name="T41" fmla="*/ 198 h 320"/>
                  <a:gd name="T42" fmla="*/ 48 w 496"/>
                  <a:gd name="T43" fmla="*/ 202 h 320"/>
                  <a:gd name="T44" fmla="*/ 48 w 496"/>
                  <a:gd name="T45" fmla="*/ 208 h 320"/>
                  <a:gd name="T46" fmla="*/ 54 w 496"/>
                  <a:gd name="T47" fmla="*/ 216 h 320"/>
                  <a:gd name="T48" fmla="*/ 58 w 496"/>
                  <a:gd name="T49" fmla="*/ 230 h 320"/>
                  <a:gd name="T50" fmla="*/ 60 w 496"/>
                  <a:gd name="T51" fmla="*/ 240 h 320"/>
                  <a:gd name="T52" fmla="*/ 58 w 496"/>
                  <a:gd name="T53" fmla="*/ 252 h 320"/>
                  <a:gd name="T54" fmla="*/ 58 w 496"/>
                  <a:gd name="T55" fmla="*/ 256 h 320"/>
                  <a:gd name="T56" fmla="*/ 62 w 496"/>
                  <a:gd name="T57" fmla="*/ 264 h 320"/>
                  <a:gd name="T58" fmla="*/ 62 w 496"/>
                  <a:gd name="T59" fmla="*/ 278 h 320"/>
                  <a:gd name="T60" fmla="*/ 60 w 496"/>
                  <a:gd name="T61" fmla="*/ 286 h 320"/>
                  <a:gd name="T62" fmla="*/ 68 w 496"/>
                  <a:gd name="T63" fmla="*/ 298 h 320"/>
                  <a:gd name="T64" fmla="*/ 158 w 496"/>
                  <a:gd name="T65" fmla="*/ 302 h 320"/>
                  <a:gd name="T66" fmla="*/ 236 w 496"/>
                  <a:gd name="T67" fmla="*/ 300 h 320"/>
                  <a:gd name="T68" fmla="*/ 344 w 496"/>
                  <a:gd name="T69" fmla="*/ 298 h 320"/>
                  <a:gd name="T70" fmla="*/ 378 w 496"/>
                  <a:gd name="T71" fmla="*/ 300 h 320"/>
                  <a:gd name="T72" fmla="*/ 384 w 496"/>
                  <a:gd name="T73" fmla="*/ 306 h 320"/>
                  <a:gd name="T74" fmla="*/ 386 w 496"/>
                  <a:gd name="T75" fmla="*/ 310 h 320"/>
                  <a:gd name="T76" fmla="*/ 390 w 496"/>
                  <a:gd name="T77" fmla="*/ 314 h 320"/>
                  <a:gd name="T78" fmla="*/ 402 w 496"/>
                  <a:gd name="T79" fmla="*/ 320 h 320"/>
                  <a:gd name="T80" fmla="*/ 402 w 496"/>
                  <a:gd name="T81" fmla="*/ 306 h 320"/>
                  <a:gd name="T82" fmla="*/ 406 w 496"/>
                  <a:gd name="T83" fmla="*/ 298 h 320"/>
                  <a:gd name="T84" fmla="*/ 424 w 496"/>
                  <a:gd name="T85" fmla="*/ 284 h 320"/>
                  <a:gd name="T86" fmla="*/ 436 w 496"/>
                  <a:gd name="T87" fmla="*/ 260 h 320"/>
                  <a:gd name="T88" fmla="*/ 424 w 496"/>
                  <a:gd name="T89" fmla="*/ 238 h 320"/>
                  <a:gd name="T90" fmla="*/ 432 w 496"/>
                  <a:gd name="T91" fmla="*/ 214 h 320"/>
                  <a:gd name="T92" fmla="*/ 474 w 496"/>
                  <a:gd name="T93" fmla="*/ 204 h 320"/>
                  <a:gd name="T94" fmla="*/ 482 w 496"/>
                  <a:gd name="T95" fmla="*/ 194 h 320"/>
                  <a:gd name="T96" fmla="*/ 484 w 496"/>
                  <a:gd name="T97" fmla="*/ 182 h 320"/>
                  <a:gd name="T98" fmla="*/ 494 w 496"/>
                  <a:gd name="T99" fmla="*/ 168 h 320"/>
                  <a:gd name="T100" fmla="*/ 494 w 496"/>
                  <a:gd name="T101" fmla="*/ 144 h 320"/>
                  <a:gd name="T102" fmla="*/ 482 w 496"/>
                  <a:gd name="T103" fmla="*/ 136 h 320"/>
                  <a:gd name="T104" fmla="*/ 474 w 496"/>
                  <a:gd name="T105" fmla="*/ 120 h 320"/>
                  <a:gd name="T106" fmla="*/ 458 w 496"/>
                  <a:gd name="T107" fmla="*/ 104 h 320"/>
                  <a:gd name="T108" fmla="*/ 454 w 496"/>
                  <a:gd name="T109" fmla="*/ 88 h 320"/>
                  <a:gd name="T110" fmla="*/ 428 w 496"/>
                  <a:gd name="T111" fmla="*/ 80 h 320"/>
                  <a:gd name="T112" fmla="*/ 420 w 496"/>
                  <a:gd name="T113" fmla="*/ 60 h 320"/>
                  <a:gd name="T114" fmla="*/ 420 w 496"/>
                  <a:gd name="T115" fmla="*/ 32 h 320"/>
                  <a:gd name="T116" fmla="*/ 414 w 496"/>
                  <a:gd name="T117" fmla="*/ 12 h 320"/>
                  <a:gd name="T118" fmla="*/ 4 w 496"/>
                  <a:gd name="T119"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6" h="320">
                    <a:moveTo>
                      <a:pt x="4" y="0"/>
                    </a:moveTo>
                    <a:lnTo>
                      <a:pt x="4" y="2"/>
                    </a:lnTo>
                    <a:lnTo>
                      <a:pt x="4" y="2"/>
                    </a:lnTo>
                    <a:lnTo>
                      <a:pt x="4" y="6"/>
                    </a:lnTo>
                    <a:lnTo>
                      <a:pt x="4" y="8"/>
                    </a:lnTo>
                    <a:lnTo>
                      <a:pt x="4" y="8"/>
                    </a:lnTo>
                    <a:lnTo>
                      <a:pt x="6" y="10"/>
                    </a:lnTo>
                    <a:lnTo>
                      <a:pt x="6" y="10"/>
                    </a:lnTo>
                    <a:lnTo>
                      <a:pt x="8" y="12"/>
                    </a:lnTo>
                    <a:lnTo>
                      <a:pt x="8" y="12"/>
                    </a:lnTo>
                    <a:lnTo>
                      <a:pt x="8" y="14"/>
                    </a:lnTo>
                    <a:lnTo>
                      <a:pt x="8" y="18"/>
                    </a:lnTo>
                    <a:lnTo>
                      <a:pt x="8" y="22"/>
                    </a:lnTo>
                    <a:lnTo>
                      <a:pt x="8" y="22"/>
                    </a:lnTo>
                    <a:lnTo>
                      <a:pt x="8" y="22"/>
                    </a:lnTo>
                    <a:lnTo>
                      <a:pt x="8" y="22"/>
                    </a:lnTo>
                    <a:lnTo>
                      <a:pt x="4" y="22"/>
                    </a:lnTo>
                    <a:lnTo>
                      <a:pt x="4" y="22"/>
                    </a:lnTo>
                    <a:lnTo>
                      <a:pt x="4" y="24"/>
                    </a:lnTo>
                    <a:lnTo>
                      <a:pt x="6" y="24"/>
                    </a:lnTo>
                    <a:lnTo>
                      <a:pt x="6" y="26"/>
                    </a:lnTo>
                    <a:lnTo>
                      <a:pt x="6" y="26"/>
                    </a:lnTo>
                    <a:lnTo>
                      <a:pt x="6" y="26"/>
                    </a:lnTo>
                    <a:lnTo>
                      <a:pt x="6" y="26"/>
                    </a:lnTo>
                    <a:lnTo>
                      <a:pt x="6" y="28"/>
                    </a:lnTo>
                    <a:lnTo>
                      <a:pt x="6" y="28"/>
                    </a:lnTo>
                    <a:lnTo>
                      <a:pt x="6" y="28"/>
                    </a:lnTo>
                    <a:lnTo>
                      <a:pt x="6" y="30"/>
                    </a:lnTo>
                    <a:lnTo>
                      <a:pt x="6" y="30"/>
                    </a:lnTo>
                    <a:lnTo>
                      <a:pt x="8" y="30"/>
                    </a:lnTo>
                    <a:lnTo>
                      <a:pt x="10" y="30"/>
                    </a:lnTo>
                    <a:lnTo>
                      <a:pt x="10" y="30"/>
                    </a:lnTo>
                    <a:lnTo>
                      <a:pt x="12" y="30"/>
                    </a:lnTo>
                    <a:lnTo>
                      <a:pt x="12" y="30"/>
                    </a:lnTo>
                    <a:lnTo>
                      <a:pt x="12" y="30"/>
                    </a:lnTo>
                    <a:lnTo>
                      <a:pt x="12" y="30"/>
                    </a:lnTo>
                    <a:lnTo>
                      <a:pt x="12" y="32"/>
                    </a:lnTo>
                    <a:lnTo>
                      <a:pt x="14" y="32"/>
                    </a:lnTo>
                    <a:lnTo>
                      <a:pt x="14" y="36"/>
                    </a:lnTo>
                    <a:lnTo>
                      <a:pt x="14" y="38"/>
                    </a:lnTo>
                    <a:lnTo>
                      <a:pt x="14" y="38"/>
                    </a:lnTo>
                    <a:lnTo>
                      <a:pt x="14" y="40"/>
                    </a:lnTo>
                    <a:lnTo>
                      <a:pt x="14" y="40"/>
                    </a:lnTo>
                    <a:lnTo>
                      <a:pt x="14" y="44"/>
                    </a:lnTo>
                    <a:lnTo>
                      <a:pt x="14" y="44"/>
                    </a:lnTo>
                    <a:lnTo>
                      <a:pt x="10" y="48"/>
                    </a:lnTo>
                    <a:lnTo>
                      <a:pt x="10" y="48"/>
                    </a:lnTo>
                    <a:lnTo>
                      <a:pt x="10" y="50"/>
                    </a:lnTo>
                    <a:lnTo>
                      <a:pt x="10" y="50"/>
                    </a:lnTo>
                    <a:lnTo>
                      <a:pt x="10" y="50"/>
                    </a:lnTo>
                    <a:lnTo>
                      <a:pt x="10" y="52"/>
                    </a:lnTo>
                    <a:lnTo>
                      <a:pt x="10" y="54"/>
                    </a:lnTo>
                    <a:lnTo>
                      <a:pt x="10" y="54"/>
                    </a:lnTo>
                    <a:lnTo>
                      <a:pt x="10" y="54"/>
                    </a:lnTo>
                    <a:lnTo>
                      <a:pt x="10" y="54"/>
                    </a:lnTo>
                    <a:lnTo>
                      <a:pt x="10" y="56"/>
                    </a:lnTo>
                    <a:lnTo>
                      <a:pt x="10" y="58"/>
                    </a:lnTo>
                    <a:lnTo>
                      <a:pt x="10" y="58"/>
                    </a:lnTo>
                    <a:lnTo>
                      <a:pt x="8" y="60"/>
                    </a:lnTo>
                    <a:lnTo>
                      <a:pt x="8" y="60"/>
                    </a:lnTo>
                    <a:lnTo>
                      <a:pt x="8" y="64"/>
                    </a:lnTo>
                    <a:lnTo>
                      <a:pt x="8" y="64"/>
                    </a:lnTo>
                    <a:lnTo>
                      <a:pt x="8" y="64"/>
                    </a:lnTo>
                    <a:lnTo>
                      <a:pt x="6" y="66"/>
                    </a:lnTo>
                    <a:lnTo>
                      <a:pt x="6" y="66"/>
                    </a:lnTo>
                    <a:lnTo>
                      <a:pt x="6" y="68"/>
                    </a:lnTo>
                    <a:lnTo>
                      <a:pt x="6" y="70"/>
                    </a:lnTo>
                    <a:lnTo>
                      <a:pt x="4" y="70"/>
                    </a:lnTo>
                    <a:lnTo>
                      <a:pt x="4" y="70"/>
                    </a:lnTo>
                    <a:lnTo>
                      <a:pt x="4" y="70"/>
                    </a:lnTo>
                    <a:lnTo>
                      <a:pt x="4" y="72"/>
                    </a:lnTo>
                    <a:lnTo>
                      <a:pt x="4" y="72"/>
                    </a:lnTo>
                    <a:lnTo>
                      <a:pt x="2" y="72"/>
                    </a:lnTo>
                    <a:lnTo>
                      <a:pt x="2" y="72"/>
                    </a:lnTo>
                    <a:lnTo>
                      <a:pt x="2" y="74"/>
                    </a:lnTo>
                    <a:lnTo>
                      <a:pt x="0" y="76"/>
                    </a:lnTo>
                    <a:lnTo>
                      <a:pt x="0" y="78"/>
                    </a:lnTo>
                    <a:lnTo>
                      <a:pt x="0" y="78"/>
                    </a:lnTo>
                    <a:lnTo>
                      <a:pt x="0" y="80"/>
                    </a:lnTo>
                    <a:lnTo>
                      <a:pt x="2" y="82"/>
                    </a:lnTo>
                    <a:lnTo>
                      <a:pt x="4" y="84"/>
                    </a:lnTo>
                    <a:lnTo>
                      <a:pt x="8" y="88"/>
                    </a:lnTo>
                    <a:lnTo>
                      <a:pt x="8" y="88"/>
                    </a:lnTo>
                    <a:lnTo>
                      <a:pt x="8" y="88"/>
                    </a:lnTo>
                    <a:lnTo>
                      <a:pt x="8" y="88"/>
                    </a:lnTo>
                    <a:lnTo>
                      <a:pt x="10" y="90"/>
                    </a:lnTo>
                    <a:lnTo>
                      <a:pt x="8" y="90"/>
                    </a:lnTo>
                    <a:lnTo>
                      <a:pt x="8" y="90"/>
                    </a:lnTo>
                    <a:lnTo>
                      <a:pt x="8" y="90"/>
                    </a:lnTo>
                    <a:lnTo>
                      <a:pt x="8" y="92"/>
                    </a:lnTo>
                    <a:lnTo>
                      <a:pt x="8" y="92"/>
                    </a:lnTo>
                    <a:lnTo>
                      <a:pt x="10" y="92"/>
                    </a:lnTo>
                    <a:lnTo>
                      <a:pt x="10" y="92"/>
                    </a:lnTo>
                    <a:lnTo>
                      <a:pt x="10" y="94"/>
                    </a:lnTo>
                    <a:lnTo>
                      <a:pt x="10" y="94"/>
                    </a:lnTo>
                    <a:lnTo>
                      <a:pt x="10" y="94"/>
                    </a:lnTo>
                    <a:lnTo>
                      <a:pt x="10" y="98"/>
                    </a:lnTo>
                    <a:lnTo>
                      <a:pt x="12" y="98"/>
                    </a:lnTo>
                    <a:lnTo>
                      <a:pt x="12" y="100"/>
                    </a:lnTo>
                    <a:lnTo>
                      <a:pt x="12" y="102"/>
                    </a:lnTo>
                    <a:lnTo>
                      <a:pt x="16" y="104"/>
                    </a:lnTo>
                    <a:lnTo>
                      <a:pt x="18" y="104"/>
                    </a:lnTo>
                    <a:lnTo>
                      <a:pt x="18" y="106"/>
                    </a:lnTo>
                    <a:lnTo>
                      <a:pt x="20" y="110"/>
                    </a:lnTo>
                    <a:lnTo>
                      <a:pt x="18" y="114"/>
                    </a:lnTo>
                    <a:lnTo>
                      <a:pt x="18" y="118"/>
                    </a:lnTo>
                    <a:lnTo>
                      <a:pt x="22" y="122"/>
                    </a:lnTo>
                    <a:lnTo>
                      <a:pt x="22" y="124"/>
                    </a:lnTo>
                    <a:lnTo>
                      <a:pt x="22" y="124"/>
                    </a:lnTo>
                    <a:lnTo>
                      <a:pt x="22" y="126"/>
                    </a:lnTo>
                    <a:lnTo>
                      <a:pt x="24" y="128"/>
                    </a:lnTo>
                    <a:lnTo>
                      <a:pt x="24" y="130"/>
                    </a:lnTo>
                    <a:lnTo>
                      <a:pt x="24" y="132"/>
                    </a:lnTo>
                    <a:lnTo>
                      <a:pt x="22" y="134"/>
                    </a:lnTo>
                    <a:lnTo>
                      <a:pt x="22" y="136"/>
                    </a:lnTo>
                    <a:lnTo>
                      <a:pt x="22" y="138"/>
                    </a:lnTo>
                    <a:lnTo>
                      <a:pt x="24" y="140"/>
                    </a:lnTo>
                    <a:lnTo>
                      <a:pt x="26" y="142"/>
                    </a:lnTo>
                    <a:lnTo>
                      <a:pt x="28" y="142"/>
                    </a:lnTo>
                    <a:lnTo>
                      <a:pt x="28" y="144"/>
                    </a:lnTo>
                    <a:lnTo>
                      <a:pt x="28" y="148"/>
                    </a:lnTo>
                    <a:lnTo>
                      <a:pt x="30" y="150"/>
                    </a:lnTo>
                    <a:lnTo>
                      <a:pt x="32" y="154"/>
                    </a:lnTo>
                    <a:lnTo>
                      <a:pt x="34" y="156"/>
                    </a:lnTo>
                    <a:lnTo>
                      <a:pt x="38" y="158"/>
                    </a:lnTo>
                    <a:lnTo>
                      <a:pt x="38" y="162"/>
                    </a:lnTo>
                    <a:lnTo>
                      <a:pt x="38" y="162"/>
                    </a:lnTo>
                    <a:lnTo>
                      <a:pt x="38" y="164"/>
                    </a:lnTo>
                    <a:lnTo>
                      <a:pt x="38" y="166"/>
                    </a:lnTo>
                    <a:lnTo>
                      <a:pt x="38" y="166"/>
                    </a:lnTo>
                    <a:lnTo>
                      <a:pt x="38" y="170"/>
                    </a:lnTo>
                    <a:lnTo>
                      <a:pt x="38" y="170"/>
                    </a:lnTo>
                    <a:lnTo>
                      <a:pt x="44" y="176"/>
                    </a:lnTo>
                    <a:lnTo>
                      <a:pt x="44" y="178"/>
                    </a:lnTo>
                    <a:lnTo>
                      <a:pt x="44" y="180"/>
                    </a:lnTo>
                    <a:lnTo>
                      <a:pt x="42" y="184"/>
                    </a:lnTo>
                    <a:lnTo>
                      <a:pt x="44" y="184"/>
                    </a:lnTo>
                    <a:lnTo>
                      <a:pt x="44" y="184"/>
                    </a:lnTo>
                    <a:lnTo>
                      <a:pt x="42" y="186"/>
                    </a:lnTo>
                    <a:lnTo>
                      <a:pt x="42" y="186"/>
                    </a:lnTo>
                    <a:lnTo>
                      <a:pt x="42" y="188"/>
                    </a:lnTo>
                    <a:lnTo>
                      <a:pt x="42" y="188"/>
                    </a:lnTo>
                    <a:lnTo>
                      <a:pt x="42" y="192"/>
                    </a:lnTo>
                    <a:lnTo>
                      <a:pt x="42" y="194"/>
                    </a:lnTo>
                    <a:lnTo>
                      <a:pt x="42" y="196"/>
                    </a:lnTo>
                    <a:lnTo>
                      <a:pt x="44" y="198"/>
                    </a:lnTo>
                    <a:lnTo>
                      <a:pt x="44" y="198"/>
                    </a:lnTo>
                    <a:lnTo>
                      <a:pt x="42" y="200"/>
                    </a:lnTo>
                    <a:lnTo>
                      <a:pt x="42" y="202"/>
                    </a:lnTo>
                    <a:lnTo>
                      <a:pt x="44" y="204"/>
                    </a:lnTo>
                    <a:lnTo>
                      <a:pt x="46" y="204"/>
                    </a:lnTo>
                    <a:lnTo>
                      <a:pt x="46" y="202"/>
                    </a:lnTo>
                    <a:lnTo>
                      <a:pt x="48" y="202"/>
                    </a:lnTo>
                    <a:lnTo>
                      <a:pt x="48" y="202"/>
                    </a:lnTo>
                    <a:lnTo>
                      <a:pt x="50" y="204"/>
                    </a:lnTo>
                    <a:lnTo>
                      <a:pt x="50" y="204"/>
                    </a:lnTo>
                    <a:lnTo>
                      <a:pt x="50" y="204"/>
                    </a:lnTo>
                    <a:lnTo>
                      <a:pt x="50" y="204"/>
                    </a:lnTo>
                    <a:lnTo>
                      <a:pt x="50" y="206"/>
                    </a:lnTo>
                    <a:lnTo>
                      <a:pt x="48" y="208"/>
                    </a:lnTo>
                    <a:lnTo>
                      <a:pt x="48" y="208"/>
                    </a:lnTo>
                    <a:lnTo>
                      <a:pt x="50" y="210"/>
                    </a:lnTo>
                    <a:lnTo>
                      <a:pt x="50" y="210"/>
                    </a:lnTo>
                    <a:lnTo>
                      <a:pt x="54" y="212"/>
                    </a:lnTo>
                    <a:lnTo>
                      <a:pt x="54" y="212"/>
                    </a:lnTo>
                    <a:lnTo>
                      <a:pt x="54" y="212"/>
                    </a:lnTo>
                    <a:lnTo>
                      <a:pt x="54" y="212"/>
                    </a:lnTo>
                    <a:lnTo>
                      <a:pt x="54" y="216"/>
                    </a:lnTo>
                    <a:lnTo>
                      <a:pt x="54" y="218"/>
                    </a:lnTo>
                    <a:lnTo>
                      <a:pt x="52" y="224"/>
                    </a:lnTo>
                    <a:lnTo>
                      <a:pt x="54" y="224"/>
                    </a:lnTo>
                    <a:lnTo>
                      <a:pt x="58" y="226"/>
                    </a:lnTo>
                    <a:lnTo>
                      <a:pt x="58" y="226"/>
                    </a:lnTo>
                    <a:lnTo>
                      <a:pt x="58" y="228"/>
                    </a:lnTo>
                    <a:lnTo>
                      <a:pt x="58" y="230"/>
                    </a:lnTo>
                    <a:lnTo>
                      <a:pt x="56" y="230"/>
                    </a:lnTo>
                    <a:lnTo>
                      <a:pt x="56" y="232"/>
                    </a:lnTo>
                    <a:lnTo>
                      <a:pt x="54" y="236"/>
                    </a:lnTo>
                    <a:lnTo>
                      <a:pt x="54" y="238"/>
                    </a:lnTo>
                    <a:lnTo>
                      <a:pt x="56" y="238"/>
                    </a:lnTo>
                    <a:lnTo>
                      <a:pt x="60" y="240"/>
                    </a:lnTo>
                    <a:lnTo>
                      <a:pt x="60" y="240"/>
                    </a:lnTo>
                    <a:lnTo>
                      <a:pt x="58" y="242"/>
                    </a:lnTo>
                    <a:lnTo>
                      <a:pt x="58" y="242"/>
                    </a:lnTo>
                    <a:lnTo>
                      <a:pt x="60" y="246"/>
                    </a:lnTo>
                    <a:lnTo>
                      <a:pt x="60" y="248"/>
                    </a:lnTo>
                    <a:lnTo>
                      <a:pt x="58" y="250"/>
                    </a:lnTo>
                    <a:lnTo>
                      <a:pt x="58" y="252"/>
                    </a:lnTo>
                    <a:lnTo>
                      <a:pt x="58" y="252"/>
                    </a:lnTo>
                    <a:lnTo>
                      <a:pt x="58" y="252"/>
                    </a:lnTo>
                    <a:lnTo>
                      <a:pt x="58" y="252"/>
                    </a:lnTo>
                    <a:lnTo>
                      <a:pt x="58" y="254"/>
                    </a:lnTo>
                    <a:lnTo>
                      <a:pt x="60" y="254"/>
                    </a:lnTo>
                    <a:lnTo>
                      <a:pt x="60" y="254"/>
                    </a:lnTo>
                    <a:lnTo>
                      <a:pt x="58" y="256"/>
                    </a:lnTo>
                    <a:lnTo>
                      <a:pt x="58" y="256"/>
                    </a:lnTo>
                    <a:lnTo>
                      <a:pt x="58" y="258"/>
                    </a:lnTo>
                    <a:lnTo>
                      <a:pt x="60" y="258"/>
                    </a:lnTo>
                    <a:lnTo>
                      <a:pt x="60" y="260"/>
                    </a:lnTo>
                    <a:lnTo>
                      <a:pt x="62" y="260"/>
                    </a:lnTo>
                    <a:lnTo>
                      <a:pt x="62" y="262"/>
                    </a:lnTo>
                    <a:lnTo>
                      <a:pt x="62" y="264"/>
                    </a:lnTo>
                    <a:lnTo>
                      <a:pt x="62" y="264"/>
                    </a:lnTo>
                    <a:lnTo>
                      <a:pt x="62" y="268"/>
                    </a:lnTo>
                    <a:lnTo>
                      <a:pt x="62" y="270"/>
                    </a:lnTo>
                    <a:lnTo>
                      <a:pt x="62" y="272"/>
                    </a:lnTo>
                    <a:lnTo>
                      <a:pt x="62" y="274"/>
                    </a:lnTo>
                    <a:lnTo>
                      <a:pt x="62" y="276"/>
                    </a:lnTo>
                    <a:lnTo>
                      <a:pt x="62" y="278"/>
                    </a:lnTo>
                    <a:lnTo>
                      <a:pt x="62" y="278"/>
                    </a:lnTo>
                    <a:lnTo>
                      <a:pt x="62" y="280"/>
                    </a:lnTo>
                    <a:lnTo>
                      <a:pt x="60" y="282"/>
                    </a:lnTo>
                    <a:lnTo>
                      <a:pt x="60" y="282"/>
                    </a:lnTo>
                    <a:lnTo>
                      <a:pt x="60" y="284"/>
                    </a:lnTo>
                    <a:lnTo>
                      <a:pt x="58" y="284"/>
                    </a:lnTo>
                    <a:lnTo>
                      <a:pt x="60" y="286"/>
                    </a:lnTo>
                    <a:lnTo>
                      <a:pt x="60" y="286"/>
                    </a:lnTo>
                    <a:lnTo>
                      <a:pt x="60" y="288"/>
                    </a:lnTo>
                    <a:lnTo>
                      <a:pt x="60" y="288"/>
                    </a:lnTo>
                    <a:lnTo>
                      <a:pt x="62" y="290"/>
                    </a:lnTo>
                    <a:lnTo>
                      <a:pt x="64" y="292"/>
                    </a:lnTo>
                    <a:lnTo>
                      <a:pt x="66" y="292"/>
                    </a:lnTo>
                    <a:lnTo>
                      <a:pt x="68" y="294"/>
                    </a:lnTo>
                    <a:lnTo>
                      <a:pt x="68" y="298"/>
                    </a:lnTo>
                    <a:lnTo>
                      <a:pt x="66" y="298"/>
                    </a:lnTo>
                    <a:lnTo>
                      <a:pt x="74" y="298"/>
                    </a:lnTo>
                    <a:lnTo>
                      <a:pt x="82" y="300"/>
                    </a:lnTo>
                    <a:lnTo>
                      <a:pt x="98" y="300"/>
                    </a:lnTo>
                    <a:lnTo>
                      <a:pt x="132" y="300"/>
                    </a:lnTo>
                    <a:lnTo>
                      <a:pt x="140" y="300"/>
                    </a:lnTo>
                    <a:lnTo>
                      <a:pt x="158" y="302"/>
                    </a:lnTo>
                    <a:lnTo>
                      <a:pt x="166" y="302"/>
                    </a:lnTo>
                    <a:lnTo>
                      <a:pt x="174" y="302"/>
                    </a:lnTo>
                    <a:lnTo>
                      <a:pt x="184" y="302"/>
                    </a:lnTo>
                    <a:lnTo>
                      <a:pt x="200" y="302"/>
                    </a:lnTo>
                    <a:lnTo>
                      <a:pt x="218" y="300"/>
                    </a:lnTo>
                    <a:lnTo>
                      <a:pt x="226" y="300"/>
                    </a:lnTo>
                    <a:lnTo>
                      <a:pt x="236" y="300"/>
                    </a:lnTo>
                    <a:lnTo>
                      <a:pt x="244" y="300"/>
                    </a:lnTo>
                    <a:lnTo>
                      <a:pt x="262" y="300"/>
                    </a:lnTo>
                    <a:lnTo>
                      <a:pt x="272" y="300"/>
                    </a:lnTo>
                    <a:lnTo>
                      <a:pt x="314" y="300"/>
                    </a:lnTo>
                    <a:lnTo>
                      <a:pt x="328" y="298"/>
                    </a:lnTo>
                    <a:lnTo>
                      <a:pt x="336" y="298"/>
                    </a:lnTo>
                    <a:lnTo>
                      <a:pt x="344" y="298"/>
                    </a:lnTo>
                    <a:lnTo>
                      <a:pt x="352" y="298"/>
                    </a:lnTo>
                    <a:lnTo>
                      <a:pt x="360" y="298"/>
                    </a:lnTo>
                    <a:lnTo>
                      <a:pt x="368" y="298"/>
                    </a:lnTo>
                    <a:lnTo>
                      <a:pt x="376" y="298"/>
                    </a:lnTo>
                    <a:lnTo>
                      <a:pt x="376" y="298"/>
                    </a:lnTo>
                    <a:lnTo>
                      <a:pt x="376" y="298"/>
                    </a:lnTo>
                    <a:lnTo>
                      <a:pt x="378" y="300"/>
                    </a:lnTo>
                    <a:lnTo>
                      <a:pt x="378" y="300"/>
                    </a:lnTo>
                    <a:lnTo>
                      <a:pt x="378" y="302"/>
                    </a:lnTo>
                    <a:lnTo>
                      <a:pt x="378" y="302"/>
                    </a:lnTo>
                    <a:lnTo>
                      <a:pt x="380" y="304"/>
                    </a:lnTo>
                    <a:lnTo>
                      <a:pt x="380" y="304"/>
                    </a:lnTo>
                    <a:lnTo>
                      <a:pt x="382" y="304"/>
                    </a:lnTo>
                    <a:lnTo>
                      <a:pt x="384" y="306"/>
                    </a:lnTo>
                    <a:lnTo>
                      <a:pt x="384" y="306"/>
                    </a:lnTo>
                    <a:lnTo>
                      <a:pt x="384" y="308"/>
                    </a:lnTo>
                    <a:lnTo>
                      <a:pt x="384" y="308"/>
                    </a:lnTo>
                    <a:lnTo>
                      <a:pt x="384" y="308"/>
                    </a:lnTo>
                    <a:lnTo>
                      <a:pt x="386" y="308"/>
                    </a:lnTo>
                    <a:lnTo>
                      <a:pt x="386" y="308"/>
                    </a:lnTo>
                    <a:lnTo>
                      <a:pt x="386" y="310"/>
                    </a:lnTo>
                    <a:lnTo>
                      <a:pt x="386" y="310"/>
                    </a:lnTo>
                    <a:lnTo>
                      <a:pt x="388" y="310"/>
                    </a:lnTo>
                    <a:lnTo>
                      <a:pt x="388" y="312"/>
                    </a:lnTo>
                    <a:lnTo>
                      <a:pt x="390" y="312"/>
                    </a:lnTo>
                    <a:lnTo>
                      <a:pt x="390" y="312"/>
                    </a:lnTo>
                    <a:lnTo>
                      <a:pt x="390" y="314"/>
                    </a:lnTo>
                    <a:lnTo>
                      <a:pt x="390" y="314"/>
                    </a:lnTo>
                    <a:lnTo>
                      <a:pt x="390" y="314"/>
                    </a:lnTo>
                    <a:lnTo>
                      <a:pt x="390" y="316"/>
                    </a:lnTo>
                    <a:lnTo>
                      <a:pt x="394" y="318"/>
                    </a:lnTo>
                    <a:lnTo>
                      <a:pt x="394" y="320"/>
                    </a:lnTo>
                    <a:lnTo>
                      <a:pt x="396" y="320"/>
                    </a:lnTo>
                    <a:lnTo>
                      <a:pt x="398" y="320"/>
                    </a:lnTo>
                    <a:lnTo>
                      <a:pt x="402" y="320"/>
                    </a:lnTo>
                    <a:lnTo>
                      <a:pt x="402" y="318"/>
                    </a:lnTo>
                    <a:lnTo>
                      <a:pt x="402" y="318"/>
                    </a:lnTo>
                    <a:lnTo>
                      <a:pt x="402" y="314"/>
                    </a:lnTo>
                    <a:lnTo>
                      <a:pt x="402" y="312"/>
                    </a:lnTo>
                    <a:lnTo>
                      <a:pt x="402" y="310"/>
                    </a:lnTo>
                    <a:lnTo>
                      <a:pt x="402" y="308"/>
                    </a:lnTo>
                    <a:lnTo>
                      <a:pt x="402" y="306"/>
                    </a:lnTo>
                    <a:lnTo>
                      <a:pt x="400" y="304"/>
                    </a:lnTo>
                    <a:lnTo>
                      <a:pt x="400" y="304"/>
                    </a:lnTo>
                    <a:lnTo>
                      <a:pt x="400" y="302"/>
                    </a:lnTo>
                    <a:lnTo>
                      <a:pt x="400" y="302"/>
                    </a:lnTo>
                    <a:lnTo>
                      <a:pt x="400" y="300"/>
                    </a:lnTo>
                    <a:lnTo>
                      <a:pt x="402" y="298"/>
                    </a:lnTo>
                    <a:lnTo>
                      <a:pt x="406" y="298"/>
                    </a:lnTo>
                    <a:lnTo>
                      <a:pt x="408" y="296"/>
                    </a:lnTo>
                    <a:lnTo>
                      <a:pt x="410" y="294"/>
                    </a:lnTo>
                    <a:lnTo>
                      <a:pt x="414" y="294"/>
                    </a:lnTo>
                    <a:lnTo>
                      <a:pt x="416" y="294"/>
                    </a:lnTo>
                    <a:lnTo>
                      <a:pt x="420" y="292"/>
                    </a:lnTo>
                    <a:lnTo>
                      <a:pt x="422" y="288"/>
                    </a:lnTo>
                    <a:lnTo>
                      <a:pt x="424" y="284"/>
                    </a:lnTo>
                    <a:lnTo>
                      <a:pt x="424" y="282"/>
                    </a:lnTo>
                    <a:lnTo>
                      <a:pt x="424" y="278"/>
                    </a:lnTo>
                    <a:lnTo>
                      <a:pt x="424" y="276"/>
                    </a:lnTo>
                    <a:lnTo>
                      <a:pt x="424" y="274"/>
                    </a:lnTo>
                    <a:lnTo>
                      <a:pt x="426" y="272"/>
                    </a:lnTo>
                    <a:lnTo>
                      <a:pt x="434" y="264"/>
                    </a:lnTo>
                    <a:lnTo>
                      <a:pt x="436" y="260"/>
                    </a:lnTo>
                    <a:lnTo>
                      <a:pt x="436" y="256"/>
                    </a:lnTo>
                    <a:lnTo>
                      <a:pt x="434" y="250"/>
                    </a:lnTo>
                    <a:lnTo>
                      <a:pt x="434" y="246"/>
                    </a:lnTo>
                    <a:lnTo>
                      <a:pt x="432" y="244"/>
                    </a:lnTo>
                    <a:lnTo>
                      <a:pt x="428" y="240"/>
                    </a:lnTo>
                    <a:lnTo>
                      <a:pt x="424" y="240"/>
                    </a:lnTo>
                    <a:lnTo>
                      <a:pt x="424" y="238"/>
                    </a:lnTo>
                    <a:lnTo>
                      <a:pt x="424" y="234"/>
                    </a:lnTo>
                    <a:lnTo>
                      <a:pt x="424" y="232"/>
                    </a:lnTo>
                    <a:lnTo>
                      <a:pt x="424" y="228"/>
                    </a:lnTo>
                    <a:lnTo>
                      <a:pt x="426" y="224"/>
                    </a:lnTo>
                    <a:lnTo>
                      <a:pt x="428" y="220"/>
                    </a:lnTo>
                    <a:lnTo>
                      <a:pt x="428" y="216"/>
                    </a:lnTo>
                    <a:lnTo>
                      <a:pt x="432" y="214"/>
                    </a:lnTo>
                    <a:lnTo>
                      <a:pt x="454" y="212"/>
                    </a:lnTo>
                    <a:lnTo>
                      <a:pt x="458" y="212"/>
                    </a:lnTo>
                    <a:lnTo>
                      <a:pt x="458" y="210"/>
                    </a:lnTo>
                    <a:lnTo>
                      <a:pt x="462" y="206"/>
                    </a:lnTo>
                    <a:lnTo>
                      <a:pt x="464" y="206"/>
                    </a:lnTo>
                    <a:lnTo>
                      <a:pt x="470" y="204"/>
                    </a:lnTo>
                    <a:lnTo>
                      <a:pt x="474" y="204"/>
                    </a:lnTo>
                    <a:lnTo>
                      <a:pt x="476" y="202"/>
                    </a:lnTo>
                    <a:lnTo>
                      <a:pt x="476" y="200"/>
                    </a:lnTo>
                    <a:lnTo>
                      <a:pt x="476" y="200"/>
                    </a:lnTo>
                    <a:lnTo>
                      <a:pt x="480" y="198"/>
                    </a:lnTo>
                    <a:lnTo>
                      <a:pt x="482" y="196"/>
                    </a:lnTo>
                    <a:lnTo>
                      <a:pt x="482" y="196"/>
                    </a:lnTo>
                    <a:lnTo>
                      <a:pt x="482" y="194"/>
                    </a:lnTo>
                    <a:lnTo>
                      <a:pt x="482" y="192"/>
                    </a:lnTo>
                    <a:lnTo>
                      <a:pt x="482" y="192"/>
                    </a:lnTo>
                    <a:lnTo>
                      <a:pt x="482" y="190"/>
                    </a:lnTo>
                    <a:lnTo>
                      <a:pt x="482" y="188"/>
                    </a:lnTo>
                    <a:lnTo>
                      <a:pt x="482" y="186"/>
                    </a:lnTo>
                    <a:lnTo>
                      <a:pt x="484" y="184"/>
                    </a:lnTo>
                    <a:lnTo>
                      <a:pt x="484" y="182"/>
                    </a:lnTo>
                    <a:lnTo>
                      <a:pt x="486" y="180"/>
                    </a:lnTo>
                    <a:lnTo>
                      <a:pt x="486" y="180"/>
                    </a:lnTo>
                    <a:lnTo>
                      <a:pt x="490" y="176"/>
                    </a:lnTo>
                    <a:lnTo>
                      <a:pt x="492" y="176"/>
                    </a:lnTo>
                    <a:lnTo>
                      <a:pt x="492" y="176"/>
                    </a:lnTo>
                    <a:lnTo>
                      <a:pt x="494" y="174"/>
                    </a:lnTo>
                    <a:lnTo>
                      <a:pt x="494" y="168"/>
                    </a:lnTo>
                    <a:lnTo>
                      <a:pt x="494" y="162"/>
                    </a:lnTo>
                    <a:lnTo>
                      <a:pt x="496" y="158"/>
                    </a:lnTo>
                    <a:lnTo>
                      <a:pt x="496" y="154"/>
                    </a:lnTo>
                    <a:lnTo>
                      <a:pt x="496" y="154"/>
                    </a:lnTo>
                    <a:lnTo>
                      <a:pt x="496" y="148"/>
                    </a:lnTo>
                    <a:lnTo>
                      <a:pt x="494" y="148"/>
                    </a:lnTo>
                    <a:lnTo>
                      <a:pt x="494" y="144"/>
                    </a:lnTo>
                    <a:lnTo>
                      <a:pt x="494" y="144"/>
                    </a:lnTo>
                    <a:lnTo>
                      <a:pt x="492" y="144"/>
                    </a:lnTo>
                    <a:lnTo>
                      <a:pt x="492" y="142"/>
                    </a:lnTo>
                    <a:lnTo>
                      <a:pt x="490" y="140"/>
                    </a:lnTo>
                    <a:lnTo>
                      <a:pt x="490" y="140"/>
                    </a:lnTo>
                    <a:lnTo>
                      <a:pt x="482" y="136"/>
                    </a:lnTo>
                    <a:lnTo>
                      <a:pt x="482" y="136"/>
                    </a:lnTo>
                    <a:lnTo>
                      <a:pt x="482" y="136"/>
                    </a:lnTo>
                    <a:lnTo>
                      <a:pt x="480" y="132"/>
                    </a:lnTo>
                    <a:lnTo>
                      <a:pt x="476" y="132"/>
                    </a:lnTo>
                    <a:lnTo>
                      <a:pt x="476" y="128"/>
                    </a:lnTo>
                    <a:lnTo>
                      <a:pt x="476" y="122"/>
                    </a:lnTo>
                    <a:lnTo>
                      <a:pt x="476" y="124"/>
                    </a:lnTo>
                    <a:lnTo>
                      <a:pt x="474" y="120"/>
                    </a:lnTo>
                    <a:lnTo>
                      <a:pt x="472" y="118"/>
                    </a:lnTo>
                    <a:lnTo>
                      <a:pt x="466" y="114"/>
                    </a:lnTo>
                    <a:lnTo>
                      <a:pt x="464" y="112"/>
                    </a:lnTo>
                    <a:lnTo>
                      <a:pt x="460" y="108"/>
                    </a:lnTo>
                    <a:lnTo>
                      <a:pt x="458" y="108"/>
                    </a:lnTo>
                    <a:lnTo>
                      <a:pt x="458" y="106"/>
                    </a:lnTo>
                    <a:lnTo>
                      <a:pt x="458" y="104"/>
                    </a:lnTo>
                    <a:lnTo>
                      <a:pt x="460" y="102"/>
                    </a:lnTo>
                    <a:lnTo>
                      <a:pt x="460" y="100"/>
                    </a:lnTo>
                    <a:lnTo>
                      <a:pt x="460" y="98"/>
                    </a:lnTo>
                    <a:lnTo>
                      <a:pt x="458" y="96"/>
                    </a:lnTo>
                    <a:lnTo>
                      <a:pt x="456" y="94"/>
                    </a:lnTo>
                    <a:lnTo>
                      <a:pt x="454" y="90"/>
                    </a:lnTo>
                    <a:lnTo>
                      <a:pt x="454" y="88"/>
                    </a:lnTo>
                    <a:lnTo>
                      <a:pt x="452" y="88"/>
                    </a:lnTo>
                    <a:lnTo>
                      <a:pt x="450" y="88"/>
                    </a:lnTo>
                    <a:lnTo>
                      <a:pt x="446" y="86"/>
                    </a:lnTo>
                    <a:lnTo>
                      <a:pt x="434" y="84"/>
                    </a:lnTo>
                    <a:lnTo>
                      <a:pt x="430" y="82"/>
                    </a:lnTo>
                    <a:lnTo>
                      <a:pt x="428" y="80"/>
                    </a:lnTo>
                    <a:lnTo>
                      <a:pt x="428" y="80"/>
                    </a:lnTo>
                    <a:lnTo>
                      <a:pt x="426" y="74"/>
                    </a:lnTo>
                    <a:lnTo>
                      <a:pt x="424" y="72"/>
                    </a:lnTo>
                    <a:lnTo>
                      <a:pt x="424" y="68"/>
                    </a:lnTo>
                    <a:lnTo>
                      <a:pt x="424" y="66"/>
                    </a:lnTo>
                    <a:lnTo>
                      <a:pt x="424" y="64"/>
                    </a:lnTo>
                    <a:lnTo>
                      <a:pt x="422" y="62"/>
                    </a:lnTo>
                    <a:lnTo>
                      <a:pt x="420" y="60"/>
                    </a:lnTo>
                    <a:lnTo>
                      <a:pt x="420" y="58"/>
                    </a:lnTo>
                    <a:lnTo>
                      <a:pt x="420" y="54"/>
                    </a:lnTo>
                    <a:lnTo>
                      <a:pt x="420" y="52"/>
                    </a:lnTo>
                    <a:lnTo>
                      <a:pt x="420" y="46"/>
                    </a:lnTo>
                    <a:lnTo>
                      <a:pt x="418" y="44"/>
                    </a:lnTo>
                    <a:lnTo>
                      <a:pt x="418" y="36"/>
                    </a:lnTo>
                    <a:lnTo>
                      <a:pt x="420" y="32"/>
                    </a:lnTo>
                    <a:lnTo>
                      <a:pt x="424" y="26"/>
                    </a:lnTo>
                    <a:lnTo>
                      <a:pt x="424" y="24"/>
                    </a:lnTo>
                    <a:lnTo>
                      <a:pt x="424" y="20"/>
                    </a:lnTo>
                    <a:lnTo>
                      <a:pt x="422" y="18"/>
                    </a:lnTo>
                    <a:lnTo>
                      <a:pt x="416" y="14"/>
                    </a:lnTo>
                    <a:lnTo>
                      <a:pt x="416" y="14"/>
                    </a:lnTo>
                    <a:lnTo>
                      <a:pt x="414" y="12"/>
                    </a:lnTo>
                    <a:lnTo>
                      <a:pt x="414" y="10"/>
                    </a:lnTo>
                    <a:lnTo>
                      <a:pt x="414" y="8"/>
                    </a:lnTo>
                    <a:lnTo>
                      <a:pt x="412" y="6"/>
                    </a:lnTo>
                    <a:lnTo>
                      <a:pt x="412" y="4"/>
                    </a:lnTo>
                    <a:lnTo>
                      <a:pt x="412" y="0"/>
                    </a:lnTo>
                    <a:lnTo>
                      <a:pt x="14" y="0"/>
                    </a:lnTo>
                    <a:lnTo>
                      <a:pt x="4" y="0"/>
                    </a:lnTo>
                    <a:lnTo>
                      <a:pt x="4" y="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82">
                <a:extLst>
                  <a:ext uri="{FF2B5EF4-FFF2-40B4-BE49-F238E27FC236}">
                    <a16:creationId xmlns:a16="http://schemas.microsoft.com/office/drawing/2014/main" id="{878A0306-F55D-8E61-4490-C4D7C0958CDC}"/>
                  </a:ext>
                </a:extLst>
              </p:cNvPr>
              <p:cNvSpPr>
                <a:spLocks/>
              </p:cNvSpPr>
              <p:nvPr/>
            </p:nvSpPr>
            <p:spPr bwMode="auto">
              <a:xfrm>
                <a:off x="3883025" y="1911350"/>
                <a:ext cx="1060450" cy="485775"/>
              </a:xfrm>
              <a:custGeom>
                <a:avLst/>
                <a:gdLst>
                  <a:gd name="T0" fmla="*/ 660 w 668"/>
                  <a:gd name="T1" fmla="*/ 302 h 306"/>
                  <a:gd name="T2" fmla="*/ 660 w 668"/>
                  <a:gd name="T3" fmla="*/ 296 h 306"/>
                  <a:gd name="T4" fmla="*/ 656 w 668"/>
                  <a:gd name="T5" fmla="*/ 290 h 306"/>
                  <a:gd name="T6" fmla="*/ 656 w 668"/>
                  <a:gd name="T7" fmla="*/ 282 h 306"/>
                  <a:gd name="T8" fmla="*/ 648 w 668"/>
                  <a:gd name="T9" fmla="*/ 278 h 306"/>
                  <a:gd name="T10" fmla="*/ 642 w 668"/>
                  <a:gd name="T11" fmla="*/ 274 h 306"/>
                  <a:gd name="T12" fmla="*/ 644 w 668"/>
                  <a:gd name="T13" fmla="*/ 272 h 306"/>
                  <a:gd name="T14" fmla="*/ 640 w 668"/>
                  <a:gd name="T15" fmla="*/ 264 h 306"/>
                  <a:gd name="T16" fmla="*/ 638 w 668"/>
                  <a:gd name="T17" fmla="*/ 258 h 306"/>
                  <a:gd name="T18" fmla="*/ 636 w 668"/>
                  <a:gd name="T19" fmla="*/ 254 h 306"/>
                  <a:gd name="T20" fmla="*/ 632 w 668"/>
                  <a:gd name="T21" fmla="*/ 246 h 306"/>
                  <a:gd name="T22" fmla="*/ 630 w 668"/>
                  <a:gd name="T23" fmla="*/ 240 h 306"/>
                  <a:gd name="T24" fmla="*/ 626 w 668"/>
                  <a:gd name="T25" fmla="*/ 234 h 306"/>
                  <a:gd name="T26" fmla="*/ 626 w 668"/>
                  <a:gd name="T27" fmla="*/ 230 h 306"/>
                  <a:gd name="T28" fmla="*/ 628 w 668"/>
                  <a:gd name="T29" fmla="*/ 226 h 306"/>
                  <a:gd name="T30" fmla="*/ 628 w 668"/>
                  <a:gd name="T31" fmla="*/ 218 h 306"/>
                  <a:gd name="T32" fmla="*/ 628 w 668"/>
                  <a:gd name="T33" fmla="*/ 210 h 306"/>
                  <a:gd name="T34" fmla="*/ 624 w 668"/>
                  <a:gd name="T35" fmla="*/ 206 h 306"/>
                  <a:gd name="T36" fmla="*/ 626 w 668"/>
                  <a:gd name="T37" fmla="*/ 202 h 306"/>
                  <a:gd name="T38" fmla="*/ 624 w 668"/>
                  <a:gd name="T39" fmla="*/ 200 h 306"/>
                  <a:gd name="T40" fmla="*/ 626 w 668"/>
                  <a:gd name="T41" fmla="*/ 194 h 306"/>
                  <a:gd name="T42" fmla="*/ 626 w 668"/>
                  <a:gd name="T43" fmla="*/ 188 h 306"/>
                  <a:gd name="T44" fmla="*/ 622 w 668"/>
                  <a:gd name="T45" fmla="*/ 180 h 306"/>
                  <a:gd name="T46" fmla="*/ 624 w 668"/>
                  <a:gd name="T47" fmla="*/ 174 h 306"/>
                  <a:gd name="T48" fmla="*/ 620 w 668"/>
                  <a:gd name="T49" fmla="*/ 166 h 306"/>
                  <a:gd name="T50" fmla="*/ 620 w 668"/>
                  <a:gd name="T51" fmla="*/ 160 h 306"/>
                  <a:gd name="T52" fmla="*/ 614 w 668"/>
                  <a:gd name="T53" fmla="*/ 156 h 306"/>
                  <a:gd name="T54" fmla="*/ 616 w 668"/>
                  <a:gd name="T55" fmla="*/ 152 h 306"/>
                  <a:gd name="T56" fmla="*/ 614 w 668"/>
                  <a:gd name="T57" fmla="*/ 150 h 306"/>
                  <a:gd name="T58" fmla="*/ 608 w 668"/>
                  <a:gd name="T59" fmla="*/ 150 h 306"/>
                  <a:gd name="T60" fmla="*/ 608 w 668"/>
                  <a:gd name="T61" fmla="*/ 144 h 306"/>
                  <a:gd name="T62" fmla="*/ 608 w 668"/>
                  <a:gd name="T63" fmla="*/ 136 h 306"/>
                  <a:gd name="T64" fmla="*/ 610 w 668"/>
                  <a:gd name="T65" fmla="*/ 132 h 306"/>
                  <a:gd name="T66" fmla="*/ 610 w 668"/>
                  <a:gd name="T67" fmla="*/ 124 h 306"/>
                  <a:gd name="T68" fmla="*/ 604 w 668"/>
                  <a:gd name="T69" fmla="*/ 114 h 306"/>
                  <a:gd name="T70" fmla="*/ 604 w 668"/>
                  <a:gd name="T71" fmla="*/ 106 h 306"/>
                  <a:gd name="T72" fmla="*/ 594 w 668"/>
                  <a:gd name="T73" fmla="*/ 96 h 306"/>
                  <a:gd name="T74" fmla="*/ 590 w 668"/>
                  <a:gd name="T75" fmla="*/ 88 h 306"/>
                  <a:gd name="T76" fmla="*/ 590 w 668"/>
                  <a:gd name="T77" fmla="*/ 80 h 306"/>
                  <a:gd name="T78" fmla="*/ 588 w 668"/>
                  <a:gd name="T79" fmla="*/ 72 h 306"/>
                  <a:gd name="T80" fmla="*/ 584 w 668"/>
                  <a:gd name="T81" fmla="*/ 62 h 306"/>
                  <a:gd name="T82" fmla="*/ 582 w 668"/>
                  <a:gd name="T83" fmla="*/ 52 h 306"/>
                  <a:gd name="T84" fmla="*/ 566 w 668"/>
                  <a:gd name="T85" fmla="*/ 46 h 306"/>
                  <a:gd name="T86" fmla="*/ 562 w 668"/>
                  <a:gd name="T87" fmla="*/ 40 h 306"/>
                  <a:gd name="T88" fmla="*/ 562 w 668"/>
                  <a:gd name="T89" fmla="*/ 36 h 306"/>
                  <a:gd name="T90" fmla="*/ 560 w 668"/>
                  <a:gd name="T91" fmla="*/ 34 h 306"/>
                  <a:gd name="T92" fmla="*/ 554 w 668"/>
                  <a:gd name="T93" fmla="*/ 32 h 306"/>
                  <a:gd name="T94" fmla="*/ 550 w 668"/>
                  <a:gd name="T95" fmla="*/ 28 h 306"/>
                  <a:gd name="T96" fmla="*/ 540 w 668"/>
                  <a:gd name="T97" fmla="*/ 24 h 306"/>
                  <a:gd name="T98" fmla="*/ 530 w 668"/>
                  <a:gd name="T99" fmla="*/ 24 h 306"/>
                  <a:gd name="T100" fmla="*/ 522 w 668"/>
                  <a:gd name="T101" fmla="*/ 18 h 306"/>
                  <a:gd name="T102" fmla="*/ 516 w 668"/>
                  <a:gd name="T103" fmla="*/ 12 h 306"/>
                  <a:gd name="T104" fmla="*/ 492 w 668"/>
                  <a:gd name="T105" fmla="*/ 14 h 306"/>
                  <a:gd name="T106" fmla="*/ 484 w 668"/>
                  <a:gd name="T107" fmla="*/ 14 h 306"/>
                  <a:gd name="T108" fmla="*/ 472 w 668"/>
                  <a:gd name="T109" fmla="*/ 14 h 306"/>
                  <a:gd name="T110" fmla="*/ 470 w 668"/>
                  <a:gd name="T111" fmla="*/ 20 h 306"/>
                  <a:gd name="T112" fmla="*/ 466 w 668"/>
                  <a:gd name="T113" fmla="*/ 24 h 306"/>
                  <a:gd name="T114" fmla="*/ 456 w 668"/>
                  <a:gd name="T115" fmla="*/ 20 h 306"/>
                  <a:gd name="T116" fmla="*/ 438 w 668"/>
                  <a:gd name="T117" fmla="*/ 8 h 306"/>
                  <a:gd name="T118" fmla="*/ 426 w 668"/>
                  <a:gd name="T119" fmla="*/ 2 h 306"/>
                  <a:gd name="T120" fmla="*/ 0 w 668"/>
                  <a:gd name="T121" fmla="*/ 206 h 306"/>
                  <a:gd name="T122" fmla="*/ 152 w 668"/>
                  <a:gd name="T123"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 h="306">
                    <a:moveTo>
                      <a:pt x="666" y="304"/>
                    </a:moveTo>
                    <a:lnTo>
                      <a:pt x="664" y="304"/>
                    </a:lnTo>
                    <a:lnTo>
                      <a:pt x="660" y="304"/>
                    </a:lnTo>
                    <a:lnTo>
                      <a:pt x="660" y="302"/>
                    </a:lnTo>
                    <a:lnTo>
                      <a:pt x="660" y="300"/>
                    </a:lnTo>
                    <a:lnTo>
                      <a:pt x="660" y="298"/>
                    </a:lnTo>
                    <a:lnTo>
                      <a:pt x="660" y="296"/>
                    </a:lnTo>
                    <a:lnTo>
                      <a:pt x="660" y="296"/>
                    </a:lnTo>
                    <a:lnTo>
                      <a:pt x="660" y="294"/>
                    </a:lnTo>
                    <a:lnTo>
                      <a:pt x="658" y="292"/>
                    </a:lnTo>
                    <a:lnTo>
                      <a:pt x="658" y="292"/>
                    </a:lnTo>
                    <a:lnTo>
                      <a:pt x="656" y="290"/>
                    </a:lnTo>
                    <a:lnTo>
                      <a:pt x="654" y="286"/>
                    </a:lnTo>
                    <a:lnTo>
                      <a:pt x="656" y="284"/>
                    </a:lnTo>
                    <a:lnTo>
                      <a:pt x="656" y="284"/>
                    </a:lnTo>
                    <a:lnTo>
                      <a:pt x="656" y="282"/>
                    </a:lnTo>
                    <a:lnTo>
                      <a:pt x="654" y="282"/>
                    </a:lnTo>
                    <a:lnTo>
                      <a:pt x="652" y="282"/>
                    </a:lnTo>
                    <a:lnTo>
                      <a:pt x="650" y="280"/>
                    </a:lnTo>
                    <a:lnTo>
                      <a:pt x="648" y="278"/>
                    </a:lnTo>
                    <a:lnTo>
                      <a:pt x="648" y="276"/>
                    </a:lnTo>
                    <a:lnTo>
                      <a:pt x="646" y="276"/>
                    </a:lnTo>
                    <a:lnTo>
                      <a:pt x="642" y="276"/>
                    </a:lnTo>
                    <a:lnTo>
                      <a:pt x="642" y="274"/>
                    </a:lnTo>
                    <a:lnTo>
                      <a:pt x="642" y="274"/>
                    </a:lnTo>
                    <a:lnTo>
                      <a:pt x="642" y="274"/>
                    </a:lnTo>
                    <a:lnTo>
                      <a:pt x="644" y="272"/>
                    </a:lnTo>
                    <a:lnTo>
                      <a:pt x="644" y="272"/>
                    </a:lnTo>
                    <a:lnTo>
                      <a:pt x="642" y="268"/>
                    </a:lnTo>
                    <a:lnTo>
                      <a:pt x="642" y="268"/>
                    </a:lnTo>
                    <a:lnTo>
                      <a:pt x="640" y="266"/>
                    </a:lnTo>
                    <a:lnTo>
                      <a:pt x="640" y="264"/>
                    </a:lnTo>
                    <a:lnTo>
                      <a:pt x="640" y="262"/>
                    </a:lnTo>
                    <a:lnTo>
                      <a:pt x="638" y="260"/>
                    </a:lnTo>
                    <a:lnTo>
                      <a:pt x="638" y="258"/>
                    </a:lnTo>
                    <a:lnTo>
                      <a:pt x="638" y="258"/>
                    </a:lnTo>
                    <a:lnTo>
                      <a:pt x="638" y="256"/>
                    </a:lnTo>
                    <a:lnTo>
                      <a:pt x="638" y="254"/>
                    </a:lnTo>
                    <a:lnTo>
                      <a:pt x="638" y="254"/>
                    </a:lnTo>
                    <a:lnTo>
                      <a:pt x="636" y="254"/>
                    </a:lnTo>
                    <a:lnTo>
                      <a:pt x="634" y="252"/>
                    </a:lnTo>
                    <a:lnTo>
                      <a:pt x="632" y="252"/>
                    </a:lnTo>
                    <a:lnTo>
                      <a:pt x="632" y="250"/>
                    </a:lnTo>
                    <a:lnTo>
                      <a:pt x="632" y="246"/>
                    </a:lnTo>
                    <a:lnTo>
                      <a:pt x="634" y="246"/>
                    </a:lnTo>
                    <a:lnTo>
                      <a:pt x="634" y="242"/>
                    </a:lnTo>
                    <a:lnTo>
                      <a:pt x="632" y="240"/>
                    </a:lnTo>
                    <a:lnTo>
                      <a:pt x="630" y="240"/>
                    </a:lnTo>
                    <a:lnTo>
                      <a:pt x="628" y="238"/>
                    </a:lnTo>
                    <a:lnTo>
                      <a:pt x="626" y="236"/>
                    </a:lnTo>
                    <a:lnTo>
                      <a:pt x="626" y="236"/>
                    </a:lnTo>
                    <a:lnTo>
                      <a:pt x="626" y="234"/>
                    </a:lnTo>
                    <a:lnTo>
                      <a:pt x="626" y="234"/>
                    </a:lnTo>
                    <a:lnTo>
                      <a:pt x="624" y="232"/>
                    </a:lnTo>
                    <a:lnTo>
                      <a:pt x="626" y="232"/>
                    </a:lnTo>
                    <a:lnTo>
                      <a:pt x="626" y="230"/>
                    </a:lnTo>
                    <a:lnTo>
                      <a:pt x="626" y="230"/>
                    </a:lnTo>
                    <a:lnTo>
                      <a:pt x="628" y="228"/>
                    </a:lnTo>
                    <a:lnTo>
                      <a:pt x="628" y="226"/>
                    </a:lnTo>
                    <a:lnTo>
                      <a:pt x="628" y="226"/>
                    </a:lnTo>
                    <a:lnTo>
                      <a:pt x="628" y="224"/>
                    </a:lnTo>
                    <a:lnTo>
                      <a:pt x="628" y="222"/>
                    </a:lnTo>
                    <a:lnTo>
                      <a:pt x="628" y="220"/>
                    </a:lnTo>
                    <a:lnTo>
                      <a:pt x="628" y="218"/>
                    </a:lnTo>
                    <a:lnTo>
                      <a:pt x="628" y="216"/>
                    </a:lnTo>
                    <a:lnTo>
                      <a:pt x="628" y="212"/>
                    </a:lnTo>
                    <a:lnTo>
                      <a:pt x="628" y="212"/>
                    </a:lnTo>
                    <a:lnTo>
                      <a:pt x="628" y="210"/>
                    </a:lnTo>
                    <a:lnTo>
                      <a:pt x="628" y="208"/>
                    </a:lnTo>
                    <a:lnTo>
                      <a:pt x="626" y="208"/>
                    </a:lnTo>
                    <a:lnTo>
                      <a:pt x="626" y="206"/>
                    </a:lnTo>
                    <a:lnTo>
                      <a:pt x="624" y="206"/>
                    </a:lnTo>
                    <a:lnTo>
                      <a:pt x="624" y="204"/>
                    </a:lnTo>
                    <a:lnTo>
                      <a:pt x="624" y="204"/>
                    </a:lnTo>
                    <a:lnTo>
                      <a:pt x="626" y="202"/>
                    </a:lnTo>
                    <a:lnTo>
                      <a:pt x="626" y="202"/>
                    </a:lnTo>
                    <a:lnTo>
                      <a:pt x="624" y="202"/>
                    </a:lnTo>
                    <a:lnTo>
                      <a:pt x="624" y="200"/>
                    </a:lnTo>
                    <a:lnTo>
                      <a:pt x="624" y="200"/>
                    </a:lnTo>
                    <a:lnTo>
                      <a:pt x="624" y="200"/>
                    </a:lnTo>
                    <a:lnTo>
                      <a:pt x="624" y="200"/>
                    </a:lnTo>
                    <a:lnTo>
                      <a:pt x="624" y="198"/>
                    </a:lnTo>
                    <a:lnTo>
                      <a:pt x="626" y="196"/>
                    </a:lnTo>
                    <a:lnTo>
                      <a:pt x="626" y="194"/>
                    </a:lnTo>
                    <a:lnTo>
                      <a:pt x="624" y="190"/>
                    </a:lnTo>
                    <a:lnTo>
                      <a:pt x="624" y="190"/>
                    </a:lnTo>
                    <a:lnTo>
                      <a:pt x="626" y="188"/>
                    </a:lnTo>
                    <a:lnTo>
                      <a:pt x="626" y="188"/>
                    </a:lnTo>
                    <a:lnTo>
                      <a:pt x="622" y="186"/>
                    </a:lnTo>
                    <a:lnTo>
                      <a:pt x="620" y="186"/>
                    </a:lnTo>
                    <a:lnTo>
                      <a:pt x="620" y="184"/>
                    </a:lnTo>
                    <a:lnTo>
                      <a:pt x="622" y="180"/>
                    </a:lnTo>
                    <a:lnTo>
                      <a:pt x="622" y="178"/>
                    </a:lnTo>
                    <a:lnTo>
                      <a:pt x="624" y="178"/>
                    </a:lnTo>
                    <a:lnTo>
                      <a:pt x="624" y="176"/>
                    </a:lnTo>
                    <a:lnTo>
                      <a:pt x="624" y="174"/>
                    </a:lnTo>
                    <a:lnTo>
                      <a:pt x="624" y="174"/>
                    </a:lnTo>
                    <a:lnTo>
                      <a:pt x="620" y="172"/>
                    </a:lnTo>
                    <a:lnTo>
                      <a:pt x="618" y="172"/>
                    </a:lnTo>
                    <a:lnTo>
                      <a:pt x="620" y="166"/>
                    </a:lnTo>
                    <a:lnTo>
                      <a:pt x="620" y="164"/>
                    </a:lnTo>
                    <a:lnTo>
                      <a:pt x="620" y="160"/>
                    </a:lnTo>
                    <a:lnTo>
                      <a:pt x="620" y="160"/>
                    </a:lnTo>
                    <a:lnTo>
                      <a:pt x="620" y="160"/>
                    </a:lnTo>
                    <a:lnTo>
                      <a:pt x="620" y="160"/>
                    </a:lnTo>
                    <a:lnTo>
                      <a:pt x="616" y="158"/>
                    </a:lnTo>
                    <a:lnTo>
                      <a:pt x="616" y="158"/>
                    </a:lnTo>
                    <a:lnTo>
                      <a:pt x="614" y="156"/>
                    </a:lnTo>
                    <a:lnTo>
                      <a:pt x="614" y="156"/>
                    </a:lnTo>
                    <a:lnTo>
                      <a:pt x="616" y="154"/>
                    </a:lnTo>
                    <a:lnTo>
                      <a:pt x="616" y="152"/>
                    </a:lnTo>
                    <a:lnTo>
                      <a:pt x="616" y="152"/>
                    </a:lnTo>
                    <a:lnTo>
                      <a:pt x="616" y="152"/>
                    </a:lnTo>
                    <a:lnTo>
                      <a:pt x="616" y="152"/>
                    </a:lnTo>
                    <a:lnTo>
                      <a:pt x="614" y="150"/>
                    </a:lnTo>
                    <a:lnTo>
                      <a:pt x="614" y="150"/>
                    </a:lnTo>
                    <a:lnTo>
                      <a:pt x="612" y="150"/>
                    </a:lnTo>
                    <a:lnTo>
                      <a:pt x="612" y="152"/>
                    </a:lnTo>
                    <a:lnTo>
                      <a:pt x="610" y="152"/>
                    </a:lnTo>
                    <a:lnTo>
                      <a:pt x="608" y="150"/>
                    </a:lnTo>
                    <a:lnTo>
                      <a:pt x="608" y="148"/>
                    </a:lnTo>
                    <a:lnTo>
                      <a:pt x="610" y="146"/>
                    </a:lnTo>
                    <a:lnTo>
                      <a:pt x="610" y="146"/>
                    </a:lnTo>
                    <a:lnTo>
                      <a:pt x="608" y="144"/>
                    </a:lnTo>
                    <a:lnTo>
                      <a:pt x="608" y="142"/>
                    </a:lnTo>
                    <a:lnTo>
                      <a:pt x="608" y="140"/>
                    </a:lnTo>
                    <a:lnTo>
                      <a:pt x="608" y="136"/>
                    </a:lnTo>
                    <a:lnTo>
                      <a:pt x="608" y="136"/>
                    </a:lnTo>
                    <a:lnTo>
                      <a:pt x="608" y="134"/>
                    </a:lnTo>
                    <a:lnTo>
                      <a:pt x="608" y="134"/>
                    </a:lnTo>
                    <a:lnTo>
                      <a:pt x="610" y="132"/>
                    </a:lnTo>
                    <a:lnTo>
                      <a:pt x="610" y="132"/>
                    </a:lnTo>
                    <a:lnTo>
                      <a:pt x="608" y="132"/>
                    </a:lnTo>
                    <a:lnTo>
                      <a:pt x="610" y="128"/>
                    </a:lnTo>
                    <a:lnTo>
                      <a:pt x="610" y="126"/>
                    </a:lnTo>
                    <a:lnTo>
                      <a:pt x="610" y="124"/>
                    </a:lnTo>
                    <a:lnTo>
                      <a:pt x="604" y="118"/>
                    </a:lnTo>
                    <a:lnTo>
                      <a:pt x="604" y="118"/>
                    </a:lnTo>
                    <a:lnTo>
                      <a:pt x="604" y="114"/>
                    </a:lnTo>
                    <a:lnTo>
                      <a:pt x="604" y="114"/>
                    </a:lnTo>
                    <a:lnTo>
                      <a:pt x="604" y="112"/>
                    </a:lnTo>
                    <a:lnTo>
                      <a:pt x="604" y="110"/>
                    </a:lnTo>
                    <a:lnTo>
                      <a:pt x="604" y="110"/>
                    </a:lnTo>
                    <a:lnTo>
                      <a:pt x="604" y="106"/>
                    </a:lnTo>
                    <a:lnTo>
                      <a:pt x="600" y="104"/>
                    </a:lnTo>
                    <a:lnTo>
                      <a:pt x="598" y="102"/>
                    </a:lnTo>
                    <a:lnTo>
                      <a:pt x="596" y="98"/>
                    </a:lnTo>
                    <a:lnTo>
                      <a:pt x="594" y="96"/>
                    </a:lnTo>
                    <a:lnTo>
                      <a:pt x="594" y="92"/>
                    </a:lnTo>
                    <a:lnTo>
                      <a:pt x="594" y="90"/>
                    </a:lnTo>
                    <a:lnTo>
                      <a:pt x="592" y="90"/>
                    </a:lnTo>
                    <a:lnTo>
                      <a:pt x="590" y="88"/>
                    </a:lnTo>
                    <a:lnTo>
                      <a:pt x="588" y="86"/>
                    </a:lnTo>
                    <a:lnTo>
                      <a:pt x="588" y="84"/>
                    </a:lnTo>
                    <a:lnTo>
                      <a:pt x="588" y="82"/>
                    </a:lnTo>
                    <a:lnTo>
                      <a:pt x="590" y="80"/>
                    </a:lnTo>
                    <a:lnTo>
                      <a:pt x="590" y="78"/>
                    </a:lnTo>
                    <a:lnTo>
                      <a:pt x="590" y="76"/>
                    </a:lnTo>
                    <a:lnTo>
                      <a:pt x="588" y="74"/>
                    </a:lnTo>
                    <a:lnTo>
                      <a:pt x="588" y="72"/>
                    </a:lnTo>
                    <a:lnTo>
                      <a:pt x="588" y="72"/>
                    </a:lnTo>
                    <a:lnTo>
                      <a:pt x="588" y="70"/>
                    </a:lnTo>
                    <a:lnTo>
                      <a:pt x="584" y="66"/>
                    </a:lnTo>
                    <a:lnTo>
                      <a:pt x="584" y="62"/>
                    </a:lnTo>
                    <a:lnTo>
                      <a:pt x="586" y="58"/>
                    </a:lnTo>
                    <a:lnTo>
                      <a:pt x="584" y="54"/>
                    </a:lnTo>
                    <a:lnTo>
                      <a:pt x="584" y="52"/>
                    </a:lnTo>
                    <a:lnTo>
                      <a:pt x="582" y="52"/>
                    </a:lnTo>
                    <a:lnTo>
                      <a:pt x="578" y="50"/>
                    </a:lnTo>
                    <a:lnTo>
                      <a:pt x="568" y="50"/>
                    </a:lnTo>
                    <a:lnTo>
                      <a:pt x="568" y="48"/>
                    </a:lnTo>
                    <a:lnTo>
                      <a:pt x="566" y="46"/>
                    </a:lnTo>
                    <a:lnTo>
                      <a:pt x="566" y="44"/>
                    </a:lnTo>
                    <a:lnTo>
                      <a:pt x="566" y="44"/>
                    </a:lnTo>
                    <a:lnTo>
                      <a:pt x="562" y="40"/>
                    </a:lnTo>
                    <a:lnTo>
                      <a:pt x="562" y="40"/>
                    </a:lnTo>
                    <a:lnTo>
                      <a:pt x="562" y="38"/>
                    </a:lnTo>
                    <a:lnTo>
                      <a:pt x="562" y="38"/>
                    </a:lnTo>
                    <a:lnTo>
                      <a:pt x="562" y="36"/>
                    </a:lnTo>
                    <a:lnTo>
                      <a:pt x="562" y="36"/>
                    </a:lnTo>
                    <a:lnTo>
                      <a:pt x="562" y="34"/>
                    </a:lnTo>
                    <a:lnTo>
                      <a:pt x="560" y="34"/>
                    </a:lnTo>
                    <a:lnTo>
                      <a:pt x="560" y="34"/>
                    </a:lnTo>
                    <a:lnTo>
                      <a:pt x="560" y="34"/>
                    </a:lnTo>
                    <a:lnTo>
                      <a:pt x="556" y="34"/>
                    </a:lnTo>
                    <a:lnTo>
                      <a:pt x="554" y="34"/>
                    </a:lnTo>
                    <a:lnTo>
                      <a:pt x="554" y="34"/>
                    </a:lnTo>
                    <a:lnTo>
                      <a:pt x="554" y="32"/>
                    </a:lnTo>
                    <a:lnTo>
                      <a:pt x="552" y="32"/>
                    </a:lnTo>
                    <a:lnTo>
                      <a:pt x="552" y="30"/>
                    </a:lnTo>
                    <a:lnTo>
                      <a:pt x="552" y="28"/>
                    </a:lnTo>
                    <a:lnTo>
                      <a:pt x="550" y="28"/>
                    </a:lnTo>
                    <a:lnTo>
                      <a:pt x="542" y="28"/>
                    </a:lnTo>
                    <a:lnTo>
                      <a:pt x="542" y="26"/>
                    </a:lnTo>
                    <a:lnTo>
                      <a:pt x="540" y="26"/>
                    </a:lnTo>
                    <a:lnTo>
                      <a:pt x="540" y="24"/>
                    </a:lnTo>
                    <a:lnTo>
                      <a:pt x="538" y="24"/>
                    </a:lnTo>
                    <a:lnTo>
                      <a:pt x="536" y="24"/>
                    </a:lnTo>
                    <a:lnTo>
                      <a:pt x="534" y="24"/>
                    </a:lnTo>
                    <a:lnTo>
                      <a:pt x="530" y="24"/>
                    </a:lnTo>
                    <a:lnTo>
                      <a:pt x="530" y="22"/>
                    </a:lnTo>
                    <a:lnTo>
                      <a:pt x="528" y="22"/>
                    </a:lnTo>
                    <a:lnTo>
                      <a:pt x="526" y="20"/>
                    </a:lnTo>
                    <a:lnTo>
                      <a:pt x="522" y="18"/>
                    </a:lnTo>
                    <a:lnTo>
                      <a:pt x="520" y="14"/>
                    </a:lnTo>
                    <a:lnTo>
                      <a:pt x="520" y="14"/>
                    </a:lnTo>
                    <a:lnTo>
                      <a:pt x="518" y="12"/>
                    </a:lnTo>
                    <a:lnTo>
                      <a:pt x="516" y="12"/>
                    </a:lnTo>
                    <a:lnTo>
                      <a:pt x="500" y="16"/>
                    </a:lnTo>
                    <a:lnTo>
                      <a:pt x="498" y="16"/>
                    </a:lnTo>
                    <a:lnTo>
                      <a:pt x="492" y="14"/>
                    </a:lnTo>
                    <a:lnTo>
                      <a:pt x="492" y="14"/>
                    </a:lnTo>
                    <a:lnTo>
                      <a:pt x="488" y="16"/>
                    </a:lnTo>
                    <a:lnTo>
                      <a:pt x="486" y="16"/>
                    </a:lnTo>
                    <a:lnTo>
                      <a:pt x="486" y="16"/>
                    </a:lnTo>
                    <a:lnTo>
                      <a:pt x="484" y="14"/>
                    </a:lnTo>
                    <a:lnTo>
                      <a:pt x="482" y="14"/>
                    </a:lnTo>
                    <a:lnTo>
                      <a:pt x="480" y="16"/>
                    </a:lnTo>
                    <a:lnTo>
                      <a:pt x="474" y="14"/>
                    </a:lnTo>
                    <a:lnTo>
                      <a:pt x="472" y="14"/>
                    </a:lnTo>
                    <a:lnTo>
                      <a:pt x="470" y="16"/>
                    </a:lnTo>
                    <a:lnTo>
                      <a:pt x="470" y="16"/>
                    </a:lnTo>
                    <a:lnTo>
                      <a:pt x="470" y="18"/>
                    </a:lnTo>
                    <a:lnTo>
                      <a:pt x="470" y="20"/>
                    </a:lnTo>
                    <a:lnTo>
                      <a:pt x="468" y="22"/>
                    </a:lnTo>
                    <a:lnTo>
                      <a:pt x="468" y="22"/>
                    </a:lnTo>
                    <a:lnTo>
                      <a:pt x="466" y="22"/>
                    </a:lnTo>
                    <a:lnTo>
                      <a:pt x="466" y="24"/>
                    </a:lnTo>
                    <a:lnTo>
                      <a:pt x="462" y="24"/>
                    </a:lnTo>
                    <a:lnTo>
                      <a:pt x="456" y="22"/>
                    </a:lnTo>
                    <a:lnTo>
                      <a:pt x="456" y="20"/>
                    </a:lnTo>
                    <a:lnTo>
                      <a:pt x="456" y="20"/>
                    </a:lnTo>
                    <a:lnTo>
                      <a:pt x="454" y="18"/>
                    </a:lnTo>
                    <a:lnTo>
                      <a:pt x="444" y="14"/>
                    </a:lnTo>
                    <a:lnTo>
                      <a:pt x="440" y="12"/>
                    </a:lnTo>
                    <a:lnTo>
                      <a:pt x="438" y="8"/>
                    </a:lnTo>
                    <a:lnTo>
                      <a:pt x="436" y="8"/>
                    </a:lnTo>
                    <a:lnTo>
                      <a:pt x="428" y="4"/>
                    </a:lnTo>
                    <a:lnTo>
                      <a:pt x="426" y="2"/>
                    </a:lnTo>
                    <a:lnTo>
                      <a:pt x="426" y="2"/>
                    </a:lnTo>
                    <a:lnTo>
                      <a:pt x="426" y="0"/>
                    </a:lnTo>
                    <a:lnTo>
                      <a:pt x="0" y="0"/>
                    </a:lnTo>
                    <a:lnTo>
                      <a:pt x="0" y="194"/>
                    </a:lnTo>
                    <a:lnTo>
                      <a:pt x="0" y="206"/>
                    </a:lnTo>
                    <a:lnTo>
                      <a:pt x="20" y="206"/>
                    </a:lnTo>
                    <a:lnTo>
                      <a:pt x="30" y="206"/>
                    </a:lnTo>
                    <a:lnTo>
                      <a:pt x="152" y="206"/>
                    </a:lnTo>
                    <a:lnTo>
                      <a:pt x="152" y="306"/>
                    </a:lnTo>
                    <a:lnTo>
                      <a:pt x="668" y="306"/>
                    </a:lnTo>
                    <a:lnTo>
                      <a:pt x="666" y="30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486">
                <a:extLst>
                  <a:ext uri="{FF2B5EF4-FFF2-40B4-BE49-F238E27FC236}">
                    <a16:creationId xmlns:a16="http://schemas.microsoft.com/office/drawing/2014/main" id="{2DBF2DCD-1639-6B04-4611-7690C32A52D1}"/>
                  </a:ext>
                </a:extLst>
              </p:cNvPr>
              <p:cNvSpPr>
                <a:spLocks/>
              </p:cNvSpPr>
              <p:nvPr/>
            </p:nvSpPr>
            <p:spPr bwMode="auto">
              <a:xfrm>
                <a:off x="4124325" y="2397125"/>
                <a:ext cx="904875" cy="466725"/>
              </a:xfrm>
              <a:custGeom>
                <a:avLst/>
                <a:gdLst>
                  <a:gd name="T0" fmla="*/ 568 w 570"/>
                  <a:gd name="T1" fmla="*/ 88 h 294"/>
                  <a:gd name="T2" fmla="*/ 568 w 570"/>
                  <a:gd name="T3" fmla="*/ 88 h 294"/>
                  <a:gd name="T4" fmla="*/ 570 w 570"/>
                  <a:gd name="T5" fmla="*/ 84 h 294"/>
                  <a:gd name="T6" fmla="*/ 566 w 570"/>
                  <a:gd name="T7" fmla="*/ 84 h 294"/>
                  <a:gd name="T8" fmla="*/ 566 w 570"/>
                  <a:gd name="T9" fmla="*/ 84 h 294"/>
                  <a:gd name="T10" fmla="*/ 564 w 570"/>
                  <a:gd name="T11" fmla="*/ 84 h 294"/>
                  <a:gd name="T12" fmla="*/ 560 w 570"/>
                  <a:gd name="T13" fmla="*/ 84 h 294"/>
                  <a:gd name="T14" fmla="*/ 556 w 570"/>
                  <a:gd name="T15" fmla="*/ 80 h 294"/>
                  <a:gd name="T16" fmla="*/ 552 w 570"/>
                  <a:gd name="T17" fmla="*/ 78 h 294"/>
                  <a:gd name="T18" fmla="*/ 552 w 570"/>
                  <a:gd name="T19" fmla="*/ 74 h 294"/>
                  <a:gd name="T20" fmla="*/ 548 w 570"/>
                  <a:gd name="T21" fmla="*/ 72 h 294"/>
                  <a:gd name="T22" fmla="*/ 546 w 570"/>
                  <a:gd name="T23" fmla="*/ 64 h 294"/>
                  <a:gd name="T24" fmla="*/ 544 w 570"/>
                  <a:gd name="T25" fmla="*/ 62 h 294"/>
                  <a:gd name="T26" fmla="*/ 544 w 570"/>
                  <a:gd name="T27" fmla="*/ 60 h 294"/>
                  <a:gd name="T28" fmla="*/ 540 w 570"/>
                  <a:gd name="T29" fmla="*/ 56 h 294"/>
                  <a:gd name="T30" fmla="*/ 538 w 570"/>
                  <a:gd name="T31" fmla="*/ 56 h 294"/>
                  <a:gd name="T32" fmla="*/ 536 w 570"/>
                  <a:gd name="T33" fmla="*/ 50 h 294"/>
                  <a:gd name="T34" fmla="*/ 534 w 570"/>
                  <a:gd name="T35" fmla="*/ 50 h 294"/>
                  <a:gd name="T36" fmla="*/ 532 w 570"/>
                  <a:gd name="T37" fmla="*/ 46 h 294"/>
                  <a:gd name="T38" fmla="*/ 532 w 570"/>
                  <a:gd name="T39" fmla="*/ 44 h 294"/>
                  <a:gd name="T40" fmla="*/ 534 w 570"/>
                  <a:gd name="T41" fmla="*/ 42 h 294"/>
                  <a:gd name="T42" fmla="*/ 536 w 570"/>
                  <a:gd name="T43" fmla="*/ 38 h 294"/>
                  <a:gd name="T44" fmla="*/ 536 w 570"/>
                  <a:gd name="T45" fmla="*/ 36 h 294"/>
                  <a:gd name="T46" fmla="*/ 540 w 570"/>
                  <a:gd name="T47" fmla="*/ 32 h 294"/>
                  <a:gd name="T48" fmla="*/ 542 w 570"/>
                  <a:gd name="T49" fmla="*/ 28 h 294"/>
                  <a:gd name="T50" fmla="*/ 542 w 570"/>
                  <a:gd name="T51" fmla="*/ 26 h 294"/>
                  <a:gd name="T52" fmla="*/ 546 w 570"/>
                  <a:gd name="T53" fmla="*/ 28 h 294"/>
                  <a:gd name="T54" fmla="*/ 548 w 570"/>
                  <a:gd name="T55" fmla="*/ 26 h 294"/>
                  <a:gd name="T56" fmla="*/ 548 w 570"/>
                  <a:gd name="T57" fmla="*/ 24 h 294"/>
                  <a:gd name="T58" fmla="*/ 548 w 570"/>
                  <a:gd name="T59" fmla="*/ 22 h 294"/>
                  <a:gd name="T60" fmla="*/ 548 w 570"/>
                  <a:gd name="T61" fmla="*/ 20 h 294"/>
                  <a:gd name="T62" fmla="*/ 548 w 570"/>
                  <a:gd name="T63" fmla="*/ 18 h 294"/>
                  <a:gd name="T64" fmla="*/ 544 w 570"/>
                  <a:gd name="T65" fmla="*/ 14 h 294"/>
                  <a:gd name="T66" fmla="*/ 544 w 570"/>
                  <a:gd name="T67" fmla="*/ 12 h 294"/>
                  <a:gd name="T68" fmla="*/ 542 w 570"/>
                  <a:gd name="T69" fmla="*/ 10 h 294"/>
                  <a:gd name="T70" fmla="*/ 540 w 570"/>
                  <a:gd name="T71" fmla="*/ 10 h 294"/>
                  <a:gd name="T72" fmla="*/ 536 w 570"/>
                  <a:gd name="T73" fmla="*/ 14 h 294"/>
                  <a:gd name="T74" fmla="*/ 532 w 570"/>
                  <a:gd name="T75" fmla="*/ 14 h 294"/>
                  <a:gd name="T76" fmla="*/ 528 w 570"/>
                  <a:gd name="T77" fmla="*/ 12 h 294"/>
                  <a:gd name="T78" fmla="*/ 528 w 570"/>
                  <a:gd name="T79" fmla="*/ 10 h 294"/>
                  <a:gd name="T80" fmla="*/ 524 w 570"/>
                  <a:gd name="T81" fmla="*/ 10 h 294"/>
                  <a:gd name="T82" fmla="*/ 524 w 570"/>
                  <a:gd name="T83" fmla="*/ 8 h 294"/>
                  <a:gd name="T84" fmla="*/ 522 w 570"/>
                  <a:gd name="T85" fmla="*/ 6 h 294"/>
                  <a:gd name="T86" fmla="*/ 520 w 570"/>
                  <a:gd name="T87" fmla="*/ 4 h 294"/>
                  <a:gd name="T88" fmla="*/ 0 w 570"/>
                  <a:gd name="T89" fmla="*/ 0 h 294"/>
                  <a:gd name="T90" fmla="*/ 0 w 570"/>
                  <a:gd name="T91" fmla="*/ 48 h 294"/>
                  <a:gd name="T92" fmla="*/ 2 w 570"/>
                  <a:gd name="T93" fmla="*/ 130 h 294"/>
                  <a:gd name="T94" fmla="*/ 2 w 570"/>
                  <a:gd name="T95" fmla="*/ 222 h 294"/>
                  <a:gd name="T96" fmla="*/ 568 w 570"/>
                  <a:gd name="T97" fmla="*/ 294 h 294"/>
                  <a:gd name="T98" fmla="*/ 568 w 570"/>
                  <a:gd name="T99" fmla="*/ 12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0" h="294">
                    <a:moveTo>
                      <a:pt x="568" y="120"/>
                    </a:moveTo>
                    <a:lnTo>
                      <a:pt x="568" y="88"/>
                    </a:lnTo>
                    <a:lnTo>
                      <a:pt x="568" y="88"/>
                    </a:lnTo>
                    <a:lnTo>
                      <a:pt x="568" y="88"/>
                    </a:lnTo>
                    <a:lnTo>
                      <a:pt x="570" y="86"/>
                    </a:lnTo>
                    <a:lnTo>
                      <a:pt x="570" y="84"/>
                    </a:lnTo>
                    <a:lnTo>
                      <a:pt x="568" y="84"/>
                    </a:lnTo>
                    <a:lnTo>
                      <a:pt x="566" y="84"/>
                    </a:lnTo>
                    <a:lnTo>
                      <a:pt x="566" y="84"/>
                    </a:lnTo>
                    <a:lnTo>
                      <a:pt x="566" y="84"/>
                    </a:lnTo>
                    <a:lnTo>
                      <a:pt x="566" y="84"/>
                    </a:lnTo>
                    <a:lnTo>
                      <a:pt x="564" y="84"/>
                    </a:lnTo>
                    <a:lnTo>
                      <a:pt x="562" y="82"/>
                    </a:lnTo>
                    <a:lnTo>
                      <a:pt x="560" y="84"/>
                    </a:lnTo>
                    <a:lnTo>
                      <a:pt x="558" y="82"/>
                    </a:lnTo>
                    <a:lnTo>
                      <a:pt x="556" y="80"/>
                    </a:lnTo>
                    <a:lnTo>
                      <a:pt x="554" y="80"/>
                    </a:lnTo>
                    <a:lnTo>
                      <a:pt x="552" y="78"/>
                    </a:lnTo>
                    <a:lnTo>
                      <a:pt x="552" y="76"/>
                    </a:lnTo>
                    <a:lnTo>
                      <a:pt x="552" y="74"/>
                    </a:lnTo>
                    <a:lnTo>
                      <a:pt x="552" y="74"/>
                    </a:lnTo>
                    <a:lnTo>
                      <a:pt x="548" y="72"/>
                    </a:lnTo>
                    <a:lnTo>
                      <a:pt x="548" y="68"/>
                    </a:lnTo>
                    <a:lnTo>
                      <a:pt x="546" y="64"/>
                    </a:lnTo>
                    <a:lnTo>
                      <a:pt x="548" y="62"/>
                    </a:lnTo>
                    <a:lnTo>
                      <a:pt x="544" y="62"/>
                    </a:lnTo>
                    <a:lnTo>
                      <a:pt x="544" y="60"/>
                    </a:lnTo>
                    <a:lnTo>
                      <a:pt x="544" y="60"/>
                    </a:lnTo>
                    <a:lnTo>
                      <a:pt x="542" y="58"/>
                    </a:lnTo>
                    <a:lnTo>
                      <a:pt x="540" y="56"/>
                    </a:lnTo>
                    <a:lnTo>
                      <a:pt x="538" y="56"/>
                    </a:lnTo>
                    <a:lnTo>
                      <a:pt x="538" y="56"/>
                    </a:lnTo>
                    <a:lnTo>
                      <a:pt x="536" y="54"/>
                    </a:lnTo>
                    <a:lnTo>
                      <a:pt x="536" y="50"/>
                    </a:lnTo>
                    <a:lnTo>
                      <a:pt x="534" y="50"/>
                    </a:lnTo>
                    <a:lnTo>
                      <a:pt x="534" y="50"/>
                    </a:lnTo>
                    <a:lnTo>
                      <a:pt x="532" y="48"/>
                    </a:lnTo>
                    <a:lnTo>
                      <a:pt x="532" y="46"/>
                    </a:lnTo>
                    <a:lnTo>
                      <a:pt x="532" y="44"/>
                    </a:lnTo>
                    <a:lnTo>
                      <a:pt x="532" y="44"/>
                    </a:lnTo>
                    <a:lnTo>
                      <a:pt x="534" y="44"/>
                    </a:lnTo>
                    <a:lnTo>
                      <a:pt x="534" y="42"/>
                    </a:lnTo>
                    <a:lnTo>
                      <a:pt x="536" y="42"/>
                    </a:lnTo>
                    <a:lnTo>
                      <a:pt x="536" y="38"/>
                    </a:lnTo>
                    <a:lnTo>
                      <a:pt x="536" y="36"/>
                    </a:lnTo>
                    <a:lnTo>
                      <a:pt x="536" y="36"/>
                    </a:lnTo>
                    <a:lnTo>
                      <a:pt x="540" y="32"/>
                    </a:lnTo>
                    <a:lnTo>
                      <a:pt x="540" y="32"/>
                    </a:lnTo>
                    <a:lnTo>
                      <a:pt x="540" y="32"/>
                    </a:lnTo>
                    <a:lnTo>
                      <a:pt x="542" y="28"/>
                    </a:lnTo>
                    <a:lnTo>
                      <a:pt x="542" y="28"/>
                    </a:lnTo>
                    <a:lnTo>
                      <a:pt x="542" y="26"/>
                    </a:lnTo>
                    <a:lnTo>
                      <a:pt x="542" y="26"/>
                    </a:lnTo>
                    <a:lnTo>
                      <a:pt x="546" y="28"/>
                    </a:lnTo>
                    <a:lnTo>
                      <a:pt x="548" y="28"/>
                    </a:lnTo>
                    <a:lnTo>
                      <a:pt x="548" y="26"/>
                    </a:lnTo>
                    <a:lnTo>
                      <a:pt x="550" y="26"/>
                    </a:lnTo>
                    <a:lnTo>
                      <a:pt x="548" y="24"/>
                    </a:lnTo>
                    <a:lnTo>
                      <a:pt x="548" y="24"/>
                    </a:lnTo>
                    <a:lnTo>
                      <a:pt x="548" y="22"/>
                    </a:lnTo>
                    <a:lnTo>
                      <a:pt x="548" y="22"/>
                    </a:lnTo>
                    <a:lnTo>
                      <a:pt x="548" y="20"/>
                    </a:lnTo>
                    <a:lnTo>
                      <a:pt x="548" y="18"/>
                    </a:lnTo>
                    <a:lnTo>
                      <a:pt x="548" y="18"/>
                    </a:lnTo>
                    <a:lnTo>
                      <a:pt x="544" y="16"/>
                    </a:lnTo>
                    <a:lnTo>
                      <a:pt x="544" y="14"/>
                    </a:lnTo>
                    <a:lnTo>
                      <a:pt x="544" y="14"/>
                    </a:lnTo>
                    <a:lnTo>
                      <a:pt x="544" y="12"/>
                    </a:lnTo>
                    <a:lnTo>
                      <a:pt x="544" y="10"/>
                    </a:lnTo>
                    <a:lnTo>
                      <a:pt x="542" y="10"/>
                    </a:lnTo>
                    <a:lnTo>
                      <a:pt x="540" y="10"/>
                    </a:lnTo>
                    <a:lnTo>
                      <a:pt x="540" y="10"/>
                    </a:lnTo>
                    <a:lnTo>
                      <a:pt x="538" y="12"/>
                    </a:lnTo>
                    <a:lnTo>
                      <a:pt x="536" y="14"/>
                    </a:lnTo>
                    <a:lnTo>
                      <a:pt x="534" y="14"/>
                    </a:lnTo>
                    <a:lnTo>
                      <a:pt x="532" y="14"/>
                    </a:lnTo>
                    <a:lnTo>
                      <a:pt x="532" y="14"/>
                    </a:lnTo>
                    <a:lnTo>
                      <a:pt x="528" y="12"/>
                    </a:lnTo>
                    <a:lnTo>
                      <a:pt x="528" y="12"/>
                    </a:lnTo>
                    <a:lnTo>
                      <a:pt x="528" y="10"/>
                    </a:lnTo>
                    <a:lnTo>
                      <a:pt x="526" y="10"/>
                    </a:lnTo>
                    <a:lnTo>
                      <a:pt x="524" y="10"/>
                    </a:lnTo>
                    <a:lnTo>
                      <a:pt x="524" y="10"/>
                    </a:lnTo>
                    <a:lnTo>
                      <a:pt x="524" y="8"/>
                    </a:lnTo>
                    <a:lnTo>
                      <a:pt x="524" y="8"/>
                    </a:lnTo>
                    <a:lnTo>
                      <a:pt x="522" y="6"/>
                    </a:lnTo>
                    <a:lnTo>
                      <a:pt x="520" y="6"/>
                    </a:lnTo>
                    <a:lnTo>
                      <a:pt x="520" y="4"/>
                    </a:lnTo>
                    <a:lnTo>
                      <a:pt x="516" y="0"/>
                    </a:lnTo>
                    <a:lnTo>
                      <a:pt x="0" y="0"/>
                    </a:lnTo>
                    <a:lnTo>
                      <a:pt x="0" y="38"/>
                    </a:lnTo>
                    <a:lnTo>
                      <a:pt x="0" y="48"/>
                    </a:lnTo>
                    <a:lnTo>
                      <a:pt x="0" y="122"/>
                    </a:lnTo>
                    <a:lnTo>
                      <a:pt x="2" y="130"/>
                    </a:lnTo>
                    <a:lnTo>
                      <a:pt x="2" y="212"/>
                    </a:lnTo>
                    <a:lnTo>
                      <a:pt x="2" y="222"/>
                    </a:lnTo>
                    <a:lnTo>
                      <a:pt x="2" y="294"/>
                    </a:lnTo>
                    <a:lnTo>
                      <a:pt x="568" y="294"/>
                    </a:lnTo>
                    <a:lnTo>
                      <a:pt x="568" y="134"/>
                    </a:lnTo>
                    <a:lnTo>
                      <a:pt x="568" y="12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87">
                <a:extLst>
                  <a:ext uri="{FF2B5EF4-FFF2-40B4-BE49-F238E27FC236}">
                    <a16:creationId xmlns:a16="http://schemas.microsoft.com/office/drawing/2014/main" id="{88B2D797-65A4-8E63-28A4-B8551A3E1B93}"/>
                  </a:ext>
                </a:extLst>
              </p:cNvPr>
              <p:cNvSpPr>
                <a:spLocks/>
              </p:cNvSpPr>
              <p:nvPr/>
            </p:nvSpPr>
            <p:spPr bwMode="auto">
              <a:xfrm>
                <a:off x="5235575" y="1171575"/>
                <a:ext cx="806450" cy="825500"/>
              </a:xfrm>
              <a:custGeom>
                <a:avLst/>
                <a:gdLst>
                  <a:gd name="T0" fmla="*/ 138 w 508"/>
                  <a:gd name="T1" fmla="*/ 434 h 520"/>
                  <a:gd name="T2" fmla="*/ 134 w 508"/>
                  <a:gd name="T3" fmla="*/ 468 h 520"/>
                  <a:gd name="T4" fmla="*/ 140 w 508"/>
                  <a:gd name="T5" fmla="*/ 488 h 520"/>
                  <a:gd name="T6" fmla="*/ 168 w 508"/>
                  <a:gd name="T7" fmla="*/ 502 h 520"/>
                  <a:gd name="T8" fmla="*/ 186 w 508"/>
                  <a:gd name="T9" fmla="*/ 518 h 520"/>
                  <a:gd name="T10" fmla="*/ 296 w 508"/>
                  <a:gd name="T11" fmla="*/ 518 h 520"/>
                  <a:gd name="T12" fmla="*/ 448 w 508"/>
                  <a:gd name="T13" fmla="*/ 520 h 520"/>
                  <a:gd name="T14" fmla="*/ 440 w 508"/>
                  <a:gd name="T15" fmla="*/ 432 h 520"/>
                  <a:gd name="T16" fmla="*/ 448 w 508"/>
                  <a:gd name="T17" fmla="*/ 352 h 520"/>
                  <a:gd name="T18" fmla="*/ 472 w 508"/>
                  <a:gd name="T19" fmla="*/ 270 h 520"/>
                  <a:gd name="T20" fmla="*/ 502 w 508"/>
                  <a:gd name="T21" fmla="*/ 234 h 520"/>
                  <a:gd name="T22" fmla="*/ 486 w 508"/>
                  <a:gd name="T23" fmla="*/ 216 h 520"/>
                  <a:gd name="T24" fmla="*/ 434 w 508"/>
                  <a:gd name="T25" fmla="*/ 218 h 520"/>
                  <a:gd name="T26" fmla="*/ 406 w 508"/>
                  <a:gd name="T27" fmla="*/ 242 h 520"/>
                  <a:gd name="T28" fmla="*/ 394 w 508"/>
                  <a:gd name="T29" fmla="*/ 234 h 520"/>
                  <a:gd name="T30" fmla="*/ 400 w 508"/>
                  <a:gd name="T31" fmla="*/ 216 h 520"/>
                  <a:gd name="T32" fmla="*/ 388 w 508"/>
                  <a:gd name="T33" fmla="*/ 214 h 520"/>
                  <a:gd name="T34" fmla="*/ 384 w 508"/>
                  <a:gd name="T35" fmla="*/ 210 h 520"/>
                  <a:gd name="T36" fmla="*/ 388 w 508"/>
                  <a:gd name="T37" fmla="*/ 202 h 520"/>
                  <a:gd name="T38" fmla="*/ 390 w 508"/>
                  <a:gd name="T39" fmla="*/ 192 h 520"/>
                  <a:gd name="T40" fmla="*/ 390 w 508"/>
                  <a:gd name="T41" fmla="*/ 180 h 520"/>
                  <a:gd name="T42" fmla="*/ 384 w 508"/>
                  <a:gd name="T43" fmla="*/ 172 h 520"/>
                  <a:gd name="T44" fmla="*/ 374 w 508"/>
                  <a:gd name="T45" fmla="*/ 168 h 520"/>
                  <a:gd name="T46" fmla="*/ 366 w 508"/>
                  <a:gd name="T47" fmla="*/ 166 h 520"/>
                  <a:gd name="T48" fmla="*/ 366 w 508"/>
                  <a:gd name="T49" fmla="*/ 154 h 520"/>
                  <a:gd name="T50" fmla="*/ 354 w 508"/>
                  <a:gd name="T51" fmla="*/ 148 h 520"/>
                  <a:gd name="T52" fmla="*/ 344 w 508"/>
                  <a:gd name="T53" fmla="*/ 146 h 520"/>
                  <a:gd name="T54" fmla="*/ 336 w 508"/>
                  <a:gd name="T55" fmla="*/ 144 h 520"/>
                  <a:gd name="T56" fmla="*/ 330 w 508"/>
                  <a:gd name="T57" fmla="*/ 144 h 520"/>
                  <a:gd name="T58" fmla="*/ 320 w 508"/>
                  <a:gd name="T59" fmla="*/ 142 h 520"/>
                  <a:gd name="T60" fmla="*/ 312 w 508"/>
                  <a:gd name="T61" fmla="*/ 142 h 520"/>
                  <a:gd name="T62" fmla="*/ 286 w 508"/>
                  <a:gd name="T63" fmla="*/ 128 h 520"/>
                  <a:gd name="T64" fmla="*/ 250 w 508"/>
                  <a:gd name="T65" fmla="*/ 118 h 520"/>
                  <a:gd name="T66" fmla="*/ 212 w 508"/>
                  <a:gd name="T67" fmla="*/ 108 h 520"/>
                  <a:gd name="T68" fmla="*/ 204 w 508"/>
                  <a:gd name="T69" fmla="*/ 88 h 520"/>
                  <a:gd name="T70" fmla="*/ 196 w 508"/>
                  <a:gd name="T71" fmla="*/ 84 h 520"/>
                  <a:gd name="T72" fmla="*/ 190 w 508"/>
                  <a:gd name="T73" fmla="*/ 82 h 520"/>
                  <a:gd name="T74" fmla="*/ 214 w 508"/>
                  <a:gd name="T75" fmla="*/ 26 h 520"/>
                  <a:gd name="T76" fmla="*/ 172 w 508"/>
                  <a:gd name="T77" fmla="*/ 0 h 520"/>
                  <a:gd name="T78" fmla="*/ 72 w 508"/>
                  <a:gd name="T79" fmla="*/ 64 h 520"/>
                  <a:gd name="T80" fmla="*/ 56 w 508"/>
                  <a:gd name="T81" fmla="*/ 64 h 520"/>
                  <a:gd name="T82" fmla="*/ 52 w 508"/>
                  <a:gd name="T83" fmla="*/ 70 h 520"/>
                  <a:gd name="T84" fmla="*/ 46 w 508"/>
                  <a:gd name="T85" fmla="*/ 72 h 520"/>
                  <a:gd name="T86" fmla="*/ 36 w 508"/>
                  <a:gd name="T87" fmla="*/ 142 h 520"/>
                  <a:gd name="T88" fmla="*/ 26 w 508"/>
                  <a:gd name="T89" fmla="*/ 150 h 520"/>
                  <a:gd name="T90" fmla="*/ 10 w 508"/>
                  <a:gd name="T91" fmla="*/ 164 h 520"/>
                  <a:gd name="T92" fmla="*/ 4 w 508"/>
                  <a:gd name="T93" fmla="*/ 192 h 520"/>
                  <a:gd name="T94" fmla="*/ 18 w 508"/>
                  <a:gd name="T95" fmla="*/ 206 h 520"/>
                  <a:gd name="T96" fmla="*/ 12 w 508"/>
                  <a:gd name="T97" fmla="*/ 222 h 520"/>
                  <a:gd name="T98" fmla="*/ 12 w 508"/>
                  <a:gd name="T99" fmla="*/ 240 h 520"/>
                  <a:gd name="T100" fmla="*/ 10 w 508"/>
                  <a:gd name="T101" fmla="*/ 262 h 520"/>
                  <a:gd name="T102" fmla="*/ 8 w 508"/>
                  <a:gd name="T103" fmla="*/ 282 h 520"/>
                  <a:gd name="T104" fmla="*/ 36 w 508"/>
                  <a:gd name="T105" fmla="*/ 298 h 520"/>
                  <a:gd name="T106" fmla="*/ 62 w 508"/>
                  <a:gd name="T107" fmla="*/ 314 h 520"/>
                  <a:gd name="T108" fmla="*/ 96 w 508"/>
                  <a:gd name="T109" fmla="*/ 354 h 520"/>
                  <a:gd name="T110" fmla="*/ 114 w 508"/>
                  <a:gd name="T111" fmla="*/ 360 h 520"/>
                  <a:gd name="T112" fmla="*/ 122 w 508"/>
                  <a:gd name="T113" fmla="*/ 370 h 520"/>
                  <a:gd name="T114" fmla="*/ 126 w 508"/>
                  <a:gd name="T115" fmla="*/ 386 h 520"/>
                  <a:gd name="T116" fmla="*/ 126 w 508"/>
                  <a:gd name="T117" fmla="*/ 40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520">
                    <a:moveTo>
                      <a:pt x="126" y="420"/>
                    </a:moveTo>
                    <a:lnTo>
                      <a:pt x="128" y="422"/>
                    </a:lnTo>
                    <a:lnTo>
                      <a:pt x="128" y="424"/>
                    </a:lnTo>
                    <a:lnTo>
                      <a:pt x="128" y="426"/>
                    </a:lnTo>
                    <a:lnTo>
                      <a:pt x="130" y="428"/>
                    </a:lnTo>
                    <a:lnTo>
                      <a:pt x="130" y="428"/>
                    </a:lnTo>
                    <a:lnTo>
                      <a:pt x="136" y="432"/>
                    </a:lnTo>
                    <a:lnTo>
                      <a:pt x="138" y="434"/>
                    </a:lnTo>
                    <a:lnTo>
                      <a:pt x="138" y="438"/>
                    </a:lnTo>
                    <a:lnTo>
                      <a:pt x="138" y="440"/>
                    </a:lnTo>
                    <a:lnTo>
                      <a:pt x="134" y="446"/>
                    </a:lnTo>
                    <a:lnTo>
                      <a:pt x="132" y="450"/>
                    </a:lnTo>
                    <a:lnTo>
                      <a:pt x="132" y="458"/>
                    </a:lnTo>
                    <a:lnTo>
                      <a:pt x="134" y="460"/>
                    </a:lnTo>
                    <a:lnTo>
                      <a:pt x="134" y="466"/>
                    </a:lnTo>
                    <a:lnTo>
                      <a:pt x="134" y="468"/>
                    </a:lnTo>
                    <a:lnTo>
                      <a:pt x="134" y="472"/>
                    </a:lnTo>
                    <a:lnTo>
                      <a:pt x="134" y="474"/>
                    </a:lnTo>
                    <a:lnTo>
                      <a:pt x="136" y="476"/>
                    </a:lnTo>
                    <a:lnTo>
                      <a:pt x="138" y="478"/>
                    </a:lnTo>
                    <a:lnTo>
                      <a:pt x="138" y="480"/>
                    </a:lnTo>
                    <a:lnTo>
                      <a:pt x="138" y="482"/>
                    </a:lnTo>
                    <a:lnTo>
                      <a:pt x="138" y="486"/>
                    </a:lnTo>
                    <a:lnTo>
                      <a:pt x="140" y="488"/>
                    </a:lnTo>
                    <a:lnTo>
                      <a:pt x="142" y="494"/>
                    </a:lnTo>
                    <a:lnTo>
                      <a:pt x="142" y="494"/>
                    </a:lnTo>
                    <a:lnTo>
                      <a:pt x="144" y="496"/>
                    </a:lnTo>
                    <a:lnTo>
                      <a:pt x="148" y="498"/>
                    </a:lnTo>
                    <a:lnTo>
                      <a:pt x="160" y="500"/>
                    </a:lnTo>
                    <a:lnTo>
                      <a:pt x="164" y="502"/>
                    </a:lnTo>
                    <a:lnTo>
                      <a:pt x="166" y="502"/>
                    </a:lnTo>
                    <a:lnTo>
                      <a:pt x="168" y="502"/>
                    </a:lnTo>
                    <a:lnTo>
                      <a:pt x="168" y="504"/>
                    </a:lnTo>
                    <a:lnTo>
                      <a:pt x="170" y="508"/>
                    </a:lnTo>
                    <a:lnTo>
                      <a:pt x="172" y="510"/>
                    </a:lnTo>
                    <a:lnTo>
                      <a:pt x="174" y="512"/>
                    </a:lnTo>
                    <a:lnTo>
                      <a:pt x="174" y="514"/>
                    </a:lnTo>
                    <a:lnTo>
                      <a:pt x="174" y="516"/>
                    </a:lnTo>
                    <a:lnTo>
                      <a:pt x="172" y="518"/>
                    </a:lnTo>
                    <a:lnTo>
                      <a:pt x="186" y="518"/>
                    </a:lnTo>
                    <a:lnTo>
                      <a:pt x="200" y="518"/>
                    </a:lnTo>
                    <a:lnTo>
                      <a:pt x="214" y="518"/>
                    </a:lnTo>
                    <a:lnTo>
                      <a:pt x="228" y="518"/>
                    </a:lnTo>
                    <a:lnTo>
                      <a:pt x="240" y="518"/>
                    </a:lnTo>
                    <a:lnTo>
                      <a:pt x="254" y="518"/>
                    </a:lnTo>
                    <a:lnTo>
                      <a:pt x="268" y="518"/>
                    </a:lnTo>
                    <a:lnTo>
                      <a:pt x="282" y="518"/>
                    </a:lnTo>
                    <a:lnTo>
                      <a:pt x="296" y="518"/>
                    </a:lnTo>
                    <a:lnTo>
                      <a:pt x="308" y="518"/>
                    </a:lnTo>
                    <a:lnTo>
                      <a:pt x="322" y="518"/>
                    </a:lnTo>
                    <a:lnTo>
                      <a:pt x="336" y="520"/>
                    </a:lnTo>
                    <a:lnTo>
                      <a:pt x="350" y="520"/>
                    </a:lnTo>
                    <a:lnTo>
                      <a:pt x="362" y="520"/>
                    </a:lnTo>
                    <a:lnTo>
                      <a:pt x="376" y="520"/>
                    </a:lnTo>
                    <a:lnTo>
                      <a:pt x="390" y="520"/>
                    </a:lnTo>
                    <a:lnTo>
                      <a:pt x="448" y="520"/>
                    </a:lnTo>
                    <a:lnTo>
                      <a:pt x="446" y="506"/>
                    </a:lnTo>
                    <a:lnTo>
                      <a:pt x="446" y="498"/>
                    </a:lnTo>
                    <a:lnTo>
                      <a:pt x="444" y="488"/>
                    </a:lnTo>
                    <a:lnTo>
                      <a:pt x="444" y="476"/>
                    </a:lnTo>
                    <a:lnTo>
                      <a:pt x="442" y="468"/>
                    </a:lnTo>
                    <a:lnTo>
                      <a:pt x="442" y="454"/>
                    </a:lnTo>
                    <a:lnTo>
                      <a:pt x="440" y="442"/>
                    </a:lnTo>
                    <a:lnTo>
                      <a:pt x="440" y="432"/>
                    </a:lnTo>
                    <a:lnTo>
                      <a:pt x="440" y="424"/>
                    </a:lnTo>
                    <a:lnTo>
                      <a:pt x="440" y="416"/>
                    </a:lnTo>
                    <a:lnTo>
                      <a:pt x="440" y="406"/>
                    </a:lnTo>
                    <a:lnTo>
                      <a:pt x="440" y="398"/>
                    </a:lnTo>
                    <a:lnTo>
                      <a:pt x="442" y="386"/>
                    </a:lnTo>
                    <a:lnTo>
                      <a:pt x="444" y="374"/>
                    </a:lnTo>
                    <a:lnTo>
                      <a:pt x="446" y="364"/>
                    </a:lnTo>
                    <a:lnTo>
                      <a:pt x="448" y="352"/>
                    </a:lnTo>
                    <a:lnTo>
                      <a:pt x="450" y="344"/>
                    </a:lnTo>
                    <a:lnTo>
                      <a:pt x="454" y="332"/>
                    </a:lnTo>
                    <a:lnTo>
                      <a:pt x="458" y="322"/>
                    </a:lnTo>
                    <a:lnTo>
                      <a:pt x="460" y="312"/>
                    </a:lnTo>
                    <a:lnTo>
                      <a:pt x="464" y="302"/>
                    </a:lnTo>
                    <a:lnTo>
                      <a:pt x="466" y="292"/>
                    </a:lnTo>
                    <a:lnTo>
                      <a:pt x="470" y="280"/>
                    </a:lnTo>
                    <a:lnTo>
                      <a:pt x="472" y="270"/>
                    </a:lnTo>
                    <a:lnTo>
                      <a:pt x="476" y="266"/>
                    </a:lnTo>
                    <a:lnTo>
                      <a:pt x="480" y="260"/>
                    </a:lnTo>
                    <a:lnTo>
                      <a:pt x="484" y="256"/>
                    </a:lnTo>
                    <a:lnTo>
                      <a:pt x="486" y="250"/>
                    </a:lnTo>
                    <a:lnTo>
                      <a:pt x="490" y="248"/>
                    </a:lnTo>
                    <a:lnTo>
                      <a:pt x="494" y="242"/>
                    </a:lnTo>
                    <a:lnTo>
                      <a:pt x="500" y="236"/>
                    </a:lnTo>
                    <a:lnTo>
                      <a:pt x="502" y="234"/>
                    </a:lnTo>
                    <a:lnTo>
                      <a:pt x="508" y="230"/>
                    </a:lnTo>
                    <a:lnTo>
                      <a:pt x="504" y="228"/>
                    </a:lnTo>
                    <a:lnTo>
                      <a:pt x="502" y="226"/>
                    </a:lnTo>
                    <a:lnTo>
                      <a:pt x="500" y="226"/>
                    </a:lnTo>
                    <a:lnTo>
                      <a:pt x="494" y="222"/>
                    </a:lnTo>
                    <a:lnTo>
                      <a:pt x="492" y="220"/>
                    </a:lnTo>
                    <a:lnTo>
                      <a:pt x="488" y="218"/>
                    </a:lnTo>
                    <a:lnTo>
                      <a:pt x="486" y="216"/>
                    </a:lnTo>
                    <a:lnTo>
                      <a:pt x="478" y="212"/>
                    </a:lnTo>
                    <a:lnTo>
                      <a:pt x="476" y="210"/>
                    </a:lnTo>
                    <a:lnTo>
                      <a:pt x="470" y="206"/>
                    </a:lnTo>
                    <a:lnTo>
                      <a:pt x="468" y="206"/>
                    </a:lnTo>
                    <a:lnTo>
                      <a:pt x="442" y="206"/>
                    </a:lnTo>
                    <a:lnTo>
                      <a:pt x="440" y="210"/>
                    </a:lnTo>
                    <a:lnTo>
                      <a:pt x="438" y="214"/>
                    </a:lnTo>
                    <a:lnTo>
                      <a:pt x="434" y="218"/>
                    </a:lnTo>
                    <a:lnTo>
                      <a:pt x="432" y="222"/>
                    </a:lnTo>
                    <a:lnTo>
                      <a:pt x="426" y="228"/>
                    </a:lnTo>
                    <a:lnTo>
                      <a:pt x="418" y="234"/>
                    </a:lnTo>
                    <a:lnTo>
                      <a:pt x="418" y="240"/>
                    </a:lnTo>
                    <a:lnTo>
                      <a:pt x="416" y="246"/>
                    </a:lnTo>
                    <a:lnTo>
                      <a:pt x="412" y="246"/>
                    </a:lnTo>
                    <a:lnTo>
                      <a:pt x="410" y="244"/>
                    </a:lnTo>
                    <a:lnTo>
                      <a:pt x="406" y="242"/>
                    </a:lnTo>
                    <a:lnTo>
                      <a:pt x="400" y="242"/>
                    </a:lnTo>
                    <a:lnTo>
                      <a:pt x="400" y="240"/>
                    </a:lnTo>
                    <a:lnTo>
                      <a:pt x="400" y="240"/>
                    </a:lnTo>
                    <a:lnTo>
                      <a:pt x="400" y="238"/>
                    </a:lnTo>
                    <a:lnTo>
                      <a:pt x="398" y="238"/>
                    </a:lnTo>
                    <a:lnTo>
                      <a:pt x="396" y="236"/>
                    </a:lnTo>
                    <a:lnTo>
                      <a:pt x="396" y="234"/>
                    </a:lnTo>
                    <a:lnTo>
                      <a:pt x="394" y="234"/>
                    </a:lnTo>
                    <a:lnTo>
                      <a:pt x="394" y="232"/>
                    </a:lnTo>
                    <a:lnTo>
                      <a:pt x="396" y="230"/>
                    </a:lnTo>
                    <a:lnTo>
                      <a:pt x="396" y="228"/>
                    </a:lnTo>
                    <a:lnTo>
                      <a:pt x="396" y="224"/>
                    </a:lnTo>
                    <a:lnTo>
                      <a:pt x="398" y="220"/>
                    </a:lnTo>
                    <a:lnTo>
                      <a:pt x="400" y="218"/>
                    </a:lnTo>
                    <a:lnTo>
                      <a:pt x="400" y="216"/>
                    </a:lnTo>
                    <a:lnTo>
                      <a:pt x="400" y="216"/>
                    </a:lnTo>
                    <a:lnTo>
                      <a:pt x="400" y="216"/>
                    </a:lnTo>
                    <a:lnTo>
                      <a:pt x="400" y="214"/>
                    </a:lnTo>
                    <a:lnTo>
                      <a:pt x="400" y="212"/>
                    </a:lnTo>
                    <a:lnTo>
                      <a:pt x="398" y="212"/>
                    </a:lnTo>
                    <a:lnTo>
                      <a:pt x="398" y="212"/>
                    </a:lnTo>
                    <a:lnTo>
                      <a:pt x="392" y="216"/>
                    </a:lnTo>
                    <a:lnTo>
                      <a:pt x="390" y="216"/>
                    </a:lnTo>
                    <a:lnTo>
                      <a:pt x="388" y="214"/>
                    </a:lnTo>
                    <a:lnTo>
                      <a:pt x="388" y="214"/>
                    </a:lnTo>
                    <a:lnTo>
                      <a:pt x="388" y="216"/>
                    </a:lnTo>
                    <a:lnTo>
                      <a:pt x="386" y="216"/>
                    </a:lnTo>
                    <a:lnTo>
                      <a:pt x="386" y="216"/>
                    </a:lnTo>
                    <a:lnTo>
                      <a:pt x="384" y="214"/>
                    </a:lnTo>
                    <a:lnTo>
                      <a:pt x="384" y="214"/>
                    </a:lnTo>
                    <a:lnTo>
                      <a:pt x="384" y="214"/>
                    </a:lnTo>
                    <a:lnTo>
                      <a:pt x="384" y="210"/>
                    </a:lnTo>
                    <a:lnTo>
                      <a:pt x="384" y="210"/>
                    </a:lnTo>
                    <a:lnTo>
                      <a:pt x="384" y="208"/>
                    </a:lnTo>
                    <a:lnTo>
                      <a:pt x="384" y="208"/>
                    </a:lnTo>
                    <a:lnTo>
                      <a:pt x="384" y="206"/>
                    </a:lnTo>
                    <a:lnTo>
                      <a:pt x="386" y="206"/>
                    </a:lnTo>
                    <a:lnTo>
                      <a:pt x="388" y="204"/>
                    </a:lnTo>
                    <a:lnTo>
                      <a:pt x="388" y="202"/>
                    </a:lnTo>
                    <a:lnTo>
                      <a:pt x="388" y="202"/>
                    </a:lnTo>
                    <a:lnTo>
                      <a:pt x="390" y="200"/>
                    </a:lnTo>
                    <a:lnTo>
                      <a:pt x="390" y="198"/>
                    </a:lnTo>
                    <a:lnTo>
                      <a:pt x="388" y="196"/>
                    </a:lnTo>
                    <a:lnTo>
                      <a:pt x="388" y="194"/>
                    </a:lnTo>
                    <a:lnTo>
                      <a:pt x="388" y="192"/>
                    </a:lnTo>
                    <a:lnTo>
                      <a:pt x="388" y="192"/>
                    </a:lnTo>
                    <a:lnTo>
                      <a:pt x="390" y="192"/>
                    </a:lnTo>
                    <a:lnTo>
                      <a:pt x="390" y="192"/>
                    </a:lnTo>
                    <a:lnTo>
                      <a:pt x="390" y="190"/>
                    </a:lnTo>
                    <a:lnTo>
                      <a:pt x="390" y="188"/>
                    </a:lnTo>
                    <a:lnTo>
                      <a:pt x="390" y="186"/>
                    </a:lnTo>
                    <a:lnTo>
                      <a:pt x="388" y="184"/>
                    </a:lnTo>
                    <a:lnTo>
                      <a:pt x="388" y="184"/>
                    </a:lnTo>
                    <a:lnTo>
                      <a:pt x="388" y="182"/>
                    </a:lnTo>
                    <a:lnTo>
                      <a:pt x="390" y="182"/>
                    </a:lnTo>
                    <a:lnTo>
                      <a:pt x="390" y="180"/>
                    </a:lnTo>
                    <a:lnTo>
                      <a:pt x="390" y="180"/>
                    </a:lnTo>
                    <a:lnTo>
                      <a:pt x="390" y="178"/>
                    </a:lnTo>
                    <a:lnTo>
                      <a:pt x="388" y="178"/>
                    </a:lnTo>
                    <a:lnTo>
                      <a:pt x="388" y="176"/>
                    </a:lnTo>
                    <a:lnTo>
                      <a:pt x="386" y="176"/>
                    </a:lnTo>
                    <a:lnTo>
                      <a:pt x="384" y="174"/>
                    </a:lnTo>
                    <a:lnTo>
                      <a:pt x="384" y="174"/>
                    </a:lnTo>
                    <a:lnTo>
                      <a:pt x="384" y="172"/>
                    </a:lnTo>
                    <a:lnTo>
                      <a:pt x="382" y="172"/>
                    </a:lnTo>
                    <a:lnTo>
                      <a:pt x="382" y="172"/>
                    </a:lnTo>
                    <a:lnTo>
                      <a:pt x="378" y="172"/>
                    </a:lnTo>
                    <a:lnTo>
                      <a:pt x="376" y="170"/>
                    </a:lnTo>
                    <a:lnTo>
                      <a:pt x="376" y="170"/>
                    </a:lnTo>
                    <a:lnTo>
                      <a:pt x="376" y="170"/>
                    </a:lnTo>
                    <a:lnTo>
                      <a:pt x="376" y="170"/>
                    </a:lnTo>
                    <a:lnTo>
                      <a:pt x="374" y="168"/>
                    </a:lnTo>
                    <a:lnTo>
                      <a:pt x="374" y="168"/>
                    </a:lnTo>
                    <a:lnTo>
                      <a:pt x="374" y="168"/>
                    </a:lnTo>
                    <a:lnTo>
                      <a:pt x="372" y="168"/>
                    </a:lnTo>
                    <a:lnTo>
                      <a:pt x="370" y="168"/>
                    </a:lnTo>
                    <a:lnTo>
                      <a:pt x="368" y="168"/>
                    </a:lnTo>
                    <a:lnTo>
                      <a:pt x="366" y="168"/>
                    </a:lnTo>
                    <a:lnTo>
                      <a:pt x="366" y="166"/>
                    </a:lnTo>
                    <a:lnTo>
                      <a:pt x="366" y="166"/>
                    </a:lnTo>
                    <a:lnTo>
                      <a:pt x="366" y="166"/>
                    </a:lnTo>
                    <a:lnTo>
                      <a:pt x="366" y="164"/>
                    </a:lnTo>
                    <a:lnTo>
                      <a:pt x="366" y="164"/>
                    </a:lnTo>
                    <a:lnTo>
                      <a:pt x="368" y="160"/>
                    </a:lnTo>
                    <a:lnTo>
                      <a:pt x="368" y="160"/>
                    </a:lnTo>
                    <a:lnTo>
                      <a:pt x="368" y="158"/>
                    </a:lnTo>
                    <a:lnTo>
                      <a:pt x="368" y="158"/>
                    </a:lnTo>
                    <a:lnTo>
                      <a:pt x="366" y="154"/>
                    </a:lnTo>
                    <a:lnTo>
                      <a:pt x="366" y="152"/>
                    </a:lnTo>
                    <a:lnTo>
                      <a:pt x="364" y="152"/>
                    </a:lnTo>
                    <a:lnTo>
                      <a:pt x="364" y="152"/>
                    </a:lnTo>
                    <a:lnTo>
                      <a:pt x="362" y="152"/>
                    </a:lnTo>
                    <a:lnTo>
                      <a:pt x="360" y="150"/>
                    </a:lnTo>
                    <a:lnTo>
                      <a:pt x="358" y="150"/>
                    </a:lnTo>
                    <a:lnTo>
                      <a:pt x="356" y="150"/>
                    </a:lnTo>
                    <a:lnTo>
                      <a:pt x="354" y="148"/>
                    </a:lnTo>
                    <a:lnTo>
                      <a:pt x="354" y="148"/>
                    </a:lnTo>
                    <a:lnTo>
                      <a:pt x="350" y="148"/>
                    </a:lnTo>
                    <a:lnTo>
                      <a:pt x="350" y="148"/>
                    </a:lnTo>
                    <a:lnTo>
                      <a:pt x="348" y="148"/>
                    </a:lnTo>
                    <a:lnTo>
                      <a:pt x="346" y="146"/>
                    </a:lnTo>
                    <a:lnTo>
                      <a:pt x="346" y="146"/>
                    </a:lnTo>
                    <a:lnTo>
                      <a:pt x="346" y="146"/>
                    </a:lnTo>
                    <a:lnTo>
                      <a:pt x="344" y="146"/>
                    </a:lnTo>
                    <a:lnTo>
                      <a:pt x="342" y="146"/>
                    </a:lnTo>
                    <a:lnTo>
                      <a:pt x="340" y="144"/>
                    </a:lnTo>
                    <a:lnTo>
                      <a:pt x="340" y="144"/>
                    </a:lnTo>
                    <a:lnTo>
                      <a:pt x="338" y="144"/>
                    </a:lnTo>
                    <a:lnTo>
                      <a:pt x="338" y="144"/>
                    </a:lnTo>
                    <a:lnTo>
                      <a:pt x="338" y="144"/>
                    </a:lnTo>
                    <a:lnTo>
                      <a:pt x="336" y="144"/>
                    </a:lnTo>
                    <a:lnTo>
                      <a:pt x="336" y="144"/>
                    </a:lnTo>
                    <a:lnTo>
                      <a:pt x="334" y="142"/>
                    </a:lnTo>
                    <a:lnTo>
                      <a:pt x="334" y="142"/>
                    </a:lnTo>
                    <a:lnTo>
                      <a:pt x="334" y="142"/>
                    </a:lnTo>
                    <a:lnTo>
                      <a:pt x="332" y="142"/>
                    </a:lnTo>
                    <a:lnTo>
                      <a:pt x="332" y="142"/>
                    </a:lnTo>
                    <a:lnTo>
                      <a:pt x="332" y="142"/>
                    </a:lnTo>
                    <a:lnTo>
                      <a:pt x="332" y="144"/>
                    </a:lnTo>
                    <a:lnTo>
                      <a:pt x="330" y="144"/>
                    </a:lnTo>
                    <a:lnTo>
                      <a:pt x="330" y="142"/>
                    </a:lnTo>
                    <a:lnTo>
                      <a:pt x="328" y="142"/>
                    </a:lnTo>
                    <a:lnTo>
                      <a:pt x="328" y="144"/>
                    </a:lnTo>
                    <a:lnTo>
                      <a:pt x="326" y="144"/>
                    </a:lnTo>
                    <a:lnTo>
                      <a:pt x="322" y="142"/>
                    </a:lnTo>
                    <a:lnTo>
                      <a:pt x="322" y="142"/>
                    </a:lnTo>
                    <a:lnTo>
                      <a:pt x="320" y="142"/>
                    </a:lnTo>
                    <a:lnTo>
                      <a:pt x="320" y="142"/>
                    </a:lnTo>
                    <a:lnTo>
                      <a:pt x="318" y="142"/>
                    </a:lnTo>
                    <a:lnTo>
                      <a:pt x="316" y="142"/>
                    </a:lnTo>
                    <a:lnTo>
                      <a:pt x="316" y="142"/>
                    </a:lnTo>
                    <a:lnTo>
                      <a:pt x="314" y="142"/>
                    </a:lnTo>
                    <a:lnTo>
                      <a:pt x="314" y="142"/>
                    </a:lnTo>
                    <a:lnTo>
                      <a:pt x="314" y="142"/>
                    </a:lnTo>
                    <a:lnTo>
                      <a:pt x="314" y="142"/>
                    </a:lnTo>
                    <a:lnTo>
                      <a:pt x="312" y="142"/>
                    </a:lnTo>
                    <a:lnTo>
                      <a:pt x="312" y="142"/>
                    </a:lnTo>
                    <a:lnTo>
                      <a:pt x="310" y="142"/>
                    </a:lnTo>
                    <a:lnTo>
                      <a:pt x="308" y="140"/>
                    </a:lnTo>
                    <a:lnTo>
                      <a:pt x="304" y="138"/>
                    </a:lnTo>
                    <a:lnTo>
                      <a:pt x="296" y="132"/>
                    </a:lnTo>
                    <a:lnTo>
                      <a:pt x="290" y="130"/>
                    </a:lnTo>
                    <a:lnTo>
                      <a:pt x="290" y="128"/>
                    </a:lnTo>
                    <a:lnTo>
                      <a:pt x="286" y="128"/>
                    </a:lnTo>
                    <a:lnTo>
                      <a:pt x="286" y="128"/>
                    </a:lnTo>
                    <a:lnTo>
                      <a:pt x="284" y="128"/>
                    </a:lnTo>
                    <a:lnTo>
                      <a:pt x="280" y="126"/>
                    </a:lnTo>
                    <a:lnTo>
                      <a:pt x="276" y="124"/>
                    </a:lnTo>
                    <a:lnTo>
                      <a:pt x="270" y="124"/>
                    </a:lnTo>
                    <a:lnTo>
                      <a:pt x="264" y="122"/>
                    </a:lnTo>
                    <a:lnTo>
                      <a:pt x="258" y="120"/>
                    </a:lnTo>
                    <a:lnTo>
                      <a:pt x="250" y="118"/>
                    </a:lnTo>
                    <a:lnTo>
                      <a:pt x="244" y="116"/>
                    </a:lnTo>
                    <a:lnTo>
                      <a:pt x="238" y="114"/>
                    </a:lnTo>
                    <a:lnTo>
                      <a:pt x="232" y="112"/>
                    </a:lnTo>
                    <a:lnTo>
                      <a:pt x="226" y="112"/>
                    </a:lnTo>
                    <a:lnTo>
                      <a:pt x="222" y="110"/>
                    </a:lnTo>
                    <a:lnTo>
                      <a:pt x="218" y="110"/>
                    </a:lnTo>
                    <a:lnTo>
                      <a:pt x="214" y="108"/>
                    </a:lnTo>
                    <a:lnTo>
                      <a:pt x="212" y="108"/>
                    </a:lnTo>
                    <a:lnTo>
                      <a:pt x="212" y="106"/>
                    </a:lnTo>
                    <a:lnTo>
                      <a:pt x="212" y="104"/>
                    </a:lnTo>
                    <a:lnTo>
                      <a:pt x="210" y="102"/>
                    </a:lnTo>
                    <a:lnTo>
                      <a:pt x="208" y="96"/>
                    </a:lnTo>
                    <a:lnTo>
                      <a:pt x="206" y="94"/>
                    </a:lnTo>
                    <a:lnTo>
                      <a:pt x="206" y="92"/>
                    </a:lnTo>
                    <a:lnTo>
                      <a:pt x="206" y="90"/>
                    </a:lnTo>
                    <a:lnTo>
                      <a:pt x="204" y="88"/>
                    </a:lnTo>
                    <a:lnTo>
                      <a:pt x="202" y="88"/>
                    </a:lnTo>
                    <a:lnTo>
                      <a:pt x="202" y="88"/>
                    </a:lnTo>
                    <a:lnTo>
                      <a:pt x="202" y="88"/>
                    </a:lnTo>
                    <a:lnTo>
                      <a:pt x="200" y="88"/>
                    </a:lnTo>
                    <a:lnTo>
                      <a:pt x="200" y="86"/>
                    </a:lnTo>
                    <a:lnTo>
                      <a:pt x="198" y="86"/>
                    </a:lnTo>
                    <a:lnTo>
                      <a:pt x="198" y="86"/>
                    </a:lnTo>
                    <a:lnTo>
                      <a:pt x="196" y="84"/>
                    </a:lnTo>
                    <a:lnTo>
                      <a:pt x="196" y="84"/>
                    </a:lnTo>
                    <a:lnTo>
                      <a:pt x="196" y="84"/>
                    </a:lnTo>
                    <a:lnTo>
                      <a:pt x="194" y="84"/>
                    </a:lnTo>
                    <a:lnTo>
                      <a:pt x="194" y="84"/>
                    </a:lnTo>
                    <a:lnTo>
                      <a:pt x="192" y="84"/>
                    </a:lnTo>
                    <a:lnTo>
                      <a:pt x="192" y="84"/>
                    </a:lnTo>
                    <a:lnTo>
                      <a:pt x="190" y="84"/>
                    </a:lnTo>
                    <a:lnTo>
                      <a:pt x="190" y="82"/>
                    </a:lnTo>
                    <a:lnTo>
                      <a:pt x="190" y="80"/>
                    </a:lnTo>
                    <a:lnTo>
                      <a:pt x="190" y="78"/>
                    </a:lnTo>
                    <a:lnTo>
                      <a:pt x="192" y="74"/>
                    </a:lnTo>
                    <a:lnTo>
                      <a:pt x="196" y="70"/>
                    </a:lnTo>
                    <a:lnTo>
                      <a:pt x="204" y="50"/>
                    </a:lnTo>
                    <a:lnTo>
                      <a:pt x="206" y="46"/>
                    </a:lnTo>
                    <a:lnTo>
                      <a:pt x="212" y="30"/>
                    </a:lnTo>
                    <a:lnTo>
                      <a:pt x="214" y="26"/>
                    </a:lnTo>
                    <a:lnTo>
                      <a:pt x="224" y="2"/>
                    </a:lnTo>
                    <a:lnTo>
                      <a:pt x="218" y="2"/>
                    </a:lnTo>
                    <a:lnTo>
                      <a:pt x="212" y="2"/>
                    </a:lnTo>
                    <a:lnTo>
                      <a:pt x="206" y="2"/>
                    </a:lnTo>
                    <a:lnTo>
                      <a:pt x="198" y="0"/>
                    </a:lnTo>
                    <a:lnTo>
                      <a:pt x="184" y="0"/>
                    </a:lnTo>
                    <a:lnTo>
                      <a:pt x="178" y="0"/>
                    </a:lnTo>
                    <a:lnTo>
                      <a:pt x="172" y="0"/>
                    </a:lnTo>
                    <a:lnTo>
                      <a:pt x="110" y="42"/>
                    </a:lnTo>
                    <a:lnTo>
                      <a:pt x="106" y="46"/>
                    </a:lnTo>
                    <a:lnTo>
                      <a:pt x="96" y="50"/>
                    </a:lnTo>
                    <a:lnTo>
                      <a:pt x="92" y="52"/>
                    </a:lnTo>
                    <a:lnTo>
                      <a:pt x="84" y="58"/>
                    </a:lnTo>
                    <a:lnTo>
                      <a:pt x="80" y="60"/>
                    </a:lnTo>
                    <a:lnTo>
                      <a:pt x="74" y="62"/>
                    </a:lnTo>
                    <a:lnTo>
                      <a:pt x="72" y="64"/>
                    </a:lnTo>
                    <a:lnTo>
                      <a:pt x="66" y="62"/>
                    </a:lnTo>
                    <a:lnTo>
                      <a:pt x="64" y="62"/>
                    </a:lnTo>
                    <a:lnTo>
                      <a:pt x="60" y="60"/>
                    </a:lnTo>
                    <a:lnTo>
                      <a:pt x="60" y="60"/>
                    </a:lnTo>
                    <a:lnTo>
                      <a:pt x="58" y="62"/>
                    </a:lnTo>
                    <a:lnTo>
                      <a:pt x="58" y="62"/>
                    </a:lnTo>
                    <a:lnTo>
                      <a:pt x="56" y="64"/>
                    </a:lnTo>
                    <a:lnTo>
                      <a:pt x="56" y="64"/>
                    </a:lnTo>
                    <a:lnTo>
                      <a:pt x="56" y="66"/>
                    </a:lnTo>
                    <a:lnTo>
                      <a:pt x="54" y="66"/>
                    </a:lnTo>
                    <a:lnTo>
                      <a:pt x="54" y="66"/>
                    </a:lnTo>
                    <a:lnTo>
                      <a:pt x="54" y="66"/>
                    </a:lnTo>
                    <a:lnTo>
                      <a:pt x="54" y="66"/>
                    </a:lnTo>
                    <a:lnTo>
                      <a:pt x="54" y="68"/>
                    </a:lnTo>
                    <a:lnTo>
                      <a:pt x="52" y="70"/>
                    </a:lnTo>
                    <a:lnTo>
                      <a:pt x="52" y="70"/>
                    </a:lnTo>
                    <a:lnTo>
                      <a:pt x="52" y="72"/>
                    </a:lnTo>
                    <a:lnTo>
                      <a:pt x="52" y="72"/>
                    </a:lnTo>
                    <a:lnTo>
                      <a:pt x="52" y="72"/>
                    </a:lnTo>
                    <a:lnTo>
                      <a:pt x="50" y="72"/>
                    </a:lnTo>
                    <a:lnTo>
                      <a:pt x="48" y="72"/>
                    </a:lnTo>
                    <a:lnTo>
                      <a:pt x="48" y="72"/>
                    </a:lnTo>
                    <a:lnTo>
                      <a:pt x="46" y="72"/>
                    </a:lnTo>
                    <a:lnTo>
                      <a:pt x="46" y="72"/>
                    </a:lnTo>
                    <a:lnTo>
                      <a:pt x="46" y="136"/>
                    </a:lnTo>
                    <a:lnTo>
                      <a:pt x="44" y="136"/>
                    </a:lnTo>
                    <a:lnTo>
                      <a:pt x="42" y="138"/>
                    </a:lnTo>
                    <a:lnTo>
                      <a:pt x="42" y="140"/>
                    </a:lnTo>
                    <a:lnTo>
                      <a:pt x="42" y="142"/>
                    </a:lnTo>
                    <a:lnTo>
                      <a:pt x="42" y="142"/>
                    </a:lnTo>
                    <a:lnTo>
                      <a:pt x="38" y="142"/>
                    </a:lnTo>
                    <a:lnTo>
                      <a:pt x="36" y="142"/>
                    </a:lnTo>
                    <a:lnTo>
                      <a:pt x="34" y="142"/>
                    </a:lnTo>
                    <a:lnTo>
                      <a:pt x="34" y="146"/>
                    </a:lnTo>
                    <a:lnTo>
                      <a:pt x="32" y="146"/>
                    </a:lnTo>
                    <a:lnTo>
                      <a:pt x="30" y="146"/>
                    </a:lnTo>
                    <a:lnTo>
                      <a:pt x="28" y="146"/>
                    </a:lnTo>
                    <a:lnTo>
                      <a:pt x="26" y="148"/>
                    </a:lnTo>
                    <a:lnTo>
                      <a:pt x="26" y="148"/>
                    </a:lnTo>
                    <a:lnTo>
                      <a:pt x="26" y="150"/>
                    </a:lnTo>
                    <a:lnTo>
                      <a:pt x="26" y="150"/>
                    </a:lnTo>
                    <a:lnTo>
                      <a:pt x="26" y="150"/>
                    </a:lnTo>
                    <a:lnTo>
                      <a:pt x="22" y="150"/>
                    </a:lnTo>
                    <a:lnTo>
                      <a:pt x="18" y="154"/>
                    </a:lnTo>
                    <a:lnTo>
                      <a:pt x="18" y="154"/>
                    </a:lnTo>
                    <a:lnTo>
                      <a:pt x="16" y="154"/>
                    </a:lnTo>
                    <a:lnTo>
                      <a:pt x="12" y="158"/>
                    </a:lnTo>
                    <a:lnTo>
                      <a:pt x="10" y="164"/>
                    </a:lnTo>
                    <a:lnTo>
                      <a:pt x="10" y="166"/>
                    </a:lnTo>
                    <a:lnTo>
                      <a:pt x="8" y="170"/>
                    </a:lnTo>
                    <a:lnTo>
                      <a:pt x="2" y="176"/>
                    </a:lnTo>
                    <a:lnTo>
                      <a:pt x="0" y="178"/>
                    </a:lnTo>
                    <a:lnTo>
                      <a:pt x="0" y="180"/>
                    </a:lnTo>
                    <a:lnTo>
                      <a:pt x="0" y="188"/>
                    </a:lnTo>
                    <a:lnTo>
                      <a:pt x="2" y="192"/>
                    </a:lnTo>
                    <a:lnTo>
                      <a:pt x="4" y="192"/>
                    </a:lnTo>
                    <a:lnTo>
                      <a:pt x="8" y="192"/>
                    </a:lnTo>
                    <a:lnTo>
                      <a:pt x="12" y="194"/>
                    </a:lnTo>
                    <a:lnTo>
                      <a:pt x="12" y="196"/>
                    </a:lnTo>
                    <a:lnTo>
                      <a:pt x="14" y="200"/>
                    </a:lnTo>
                    <a:lnTo>
                      <a:pt x="14" y="200"/>
                    </a:lnTo>
                    <a:lnTo>
                      <a:pt x="16" y="202"/>
                    </a:lnTo>
                    <a:lnTo>
                      <a:pt x="16" y="204"/>
                    </a:lnTo>
                    <a:lnTo>
                      <a:pt x="18" y="206"/>
                    </a:lnTo>
                    <a:lnTo>
                      <a:pt x="18" y="208"/>
                    </a:lnTo>
                    <a:lnTo>
                      <a:pt x="18" y="210"/>
                    </a:lnTo>
                    <a:lnTo>
                      <a:pt x="16" y="214"/>
                    </a:lnTo>
                    <a:lnTo>
                      <a:pt x="16" y="216"/>
                    </a:lnTo>
                    <a:lnTo>
                      <a:pt x="14" y="218"/>
                    </a:lnTo>
                    <a:lnTo>
                      <a:pt x="14" y="220"/>
                    </a:lnTo>
                    <a:lnTo>
                      <a:pt x="12" y="220"/>
                    </a:lnTo>
                    <a:lnTo>
                      <a:pt x="12" y="222"/>
                    </a:lnTo>
                    <a:lnTo>
                      <a:pt x="10" y="224"/>
                    </a:lnTo>
                    <a:lnTo>
                      <a:pt x="10" y="226"/>
                    </a:lnTo>
                    <a:lnTo>
                      <a:pt x="10" y="230"/>
                    </a:lnTo>
                    <a:lnTo>
                      <a:pt x="10" y="232"/>
                    </a:lnTo>
                    <a:lnTo>
                      <a:pt x="10" y="234"/>
                    </a:lnTo>
                    <a:lnTo>
                      <a:pt x="10" y="234"/>
                    </a:lnTo>
                    <a:lnTo>
                      <a:pt x="12" y="238"/>
                    </a:lnTo>
                    <a:lnTo>
                      <a:pt x="12" y="240"/>
                    </a:lnTo>
                    <a:lnTo>
                      <a:pt x="12" y="242"/>
                    </a:lnTo>
                    <a:lnTo>
                      <a:pt x="10" y="244"/>
                    </a:lnTo>
                    <a:lnTo>
                      <a:pt x="8" y="244"/>
                    </a:lnTo>
                    <a:lnTo>
                      <a:pt x="8" y="246"/>
                    </a:lnTo>
                    <a:lnTo>
                      <a:pt x="8" y="248"/>
                    </a:lnTo>
                    <a:lnTo>
                      <a:pt x="10" y="252"/>
                    </a:lnTo>
                    <a:lnTo>
                      <a:pt x="10" y="258"/>
                    </a:lnTo>
                    <a:lnTo>
                      <a:pt x="10" y="262"/>
                    </a:lnTo>
                    <a:lnTo>
                      <a:pt x="10" y="262"/>
                    </a:lnTo>
                    <a:lnTo>
                      <a:pt x="10" y="264"/>
                    </a:lnTo>
                    <a:lnTo>
                      <a:pt x="10" y="266"/>
                    </a:lnTo>
                    <a:lnTo>
                      <a:pt x="10" y="270"/>
                    </a:lnTo>
                    <a:lnTo>
                      <a:pt x="10" y="270"/>
                    </a:lnTo>
                    <a:lnTo>
                      <a:pt x="10" y="274"/>
                    </a:lnTo>
                    <a:lnTo>
                      <a:pt x="6" y="280"/>
                    </a:lnTo>
                    <a:lnTo>
                      <a:pt x="8" y="282"/>
                    </a:lnTo>
                    <a:lnTo>
                      <a:pt x="12" y="286"/>
                    </a:lnTo>
                    <a:lnTo>
                      <a:pt x="18" y="290"/>
                    </a:lnTo>
                    <a:lnTo>
                      <a:pt x="20" y="292"/>
                    </a:lnTo>
                    <a:lnTo>
                      <a:pt x="20" y="292"/>
                    </a:lnTo>
                    <a:lnTo>
                      <a:pt x="20" y="294"/>
                    </a:lnTo>
                    <a:lnTo>
                      <a:pt x="20" y="294"/>
                    </a:lnTo>
                    <a:lnTo>
                      <a:pt x="24" y="296"/>
                    </a:lnTo>
                    <a:lnTo>
                      <a:pt x="36" y="298"/>
                    </a:lnTo>
                    <a:lnTo>
                      <a:pt x="38" y="300"/>
                    </a:lnTo>
                    <a:lnTo>
                      <a:pt x="42" y="302"/>
                    </a:lnTo>
                    <a:lnTo>
                      <a:pt x="44" y="304"/>
                    </a:lnTo>
                    <a:lnTo>
                      <a:pt x="46" y="310"/>
                    </a:lnTo>
                    <a:lnTo>
                      <a:pt x="48" y="312"/>
                    </a:lnTo>
                    <a:lnTo>
                      <a:pt x="48" y="312"/>
                    </a:lnTo>
                    <a:lnTo>
                      <a:pt x="56" y="314"/>
                    </a:lnTo>
                    <a:lnTo>
                      <a:pt x="62" y="314"/>
                    </a:lnTo>
                    <a:lnTo>
                      <a:pt x="72" y="326"/>
                    </a:lnTo>
                    <a:lnTo>
                      <a:pt x="76" y="330"/>
                    </a:lnTo>
                    <a:lnTo>
                      <a:pt x="82" y="342"/>
                    </a:lnTo>
                    <a:lnTo>
                      <a:pt x="82" y="344"/>
                    </a:lnTo>
                    <a:lnTo>
                      <a:pt x="86" y="346"/>
                    </a:lnTo>
                    <a:lnTo>
                      <a:pt x="94" y="354"/>
                    </a:lnTo>
                    <a:lnTo>
                      <a:pt x="96" y="354"/>
                    </a:lnTo>
                    <a:lnTo>
                      <a:pt x="96" y="354"/>
                    </a:lnTo>
                    <a:lnTo>
                      <a:pt x="104" y="354"/>
                    </a:lnTo>
                    <a:lnTo>
                      <a:pt x="108" y="358"/>
                    </a:lnTo>
                    <a:lnTo>
                      <a:pt x="110" y="358"/>
                    </a:lnTo>
                    <a:lnTo>
                      <a:pt x="110" y="358"/>
                    </a:lnTo>
                    <a:lnTo>
                      <a:pt x="112" y="360"/>
                    </a:lnTo>
                    <a:lnTo>
                      <a:pt x="114" y="360"/>
                    </a:lnTo>
                    <a:lnTo>
                      <a:pt x="114" y="360"/>
                    </a:lnTo>
                    <a:lnTo>
                      <a:pt x="114" y="360"/>
                    </a:lnTo>
                    <a:lnTo>
                      <a:pt x="114" y="362"/>
                    </a:lnTo>
                    <a:lnTo>
                      <a:pt x="114" y="362"/>
                    </a:lnTo>
                    <a:lnTo>
                      <a:pt x="116" y="364"/>
                    </a:lnTo>
                    <a:lnTo>
                      <a:pt x="118" y="366"/>
                    </a:lnTo>
                    <a:lnTo>
                      <a:pt x="118" y="368"/>
                    </a:lnTo>
                    <a:lnTo>
                      <a:pt x="120" y="368"/>
                    </a:lnTo>
                    <a:lnTo>
                      <a:pt x="122" y="370"/>
                    </a:lnTo>
                    <a:lnTo>
                      <a:pt x="122" y="370"/>
                    </a:lnTo>
                    <a:lnTo>
                      <a:pt x="124" y="372"/>
                    </a:lnTo>
                    <a:lnTo>
                      <a:pt x="124" y="372"/>
                    </a:lnTo>
                    <a:lnTo>
                      <a:pt x="124" y="374"/>
                    </a:lnTo>
                    <a:lnTo>
                      <a:pt x="124" y="382"/>
                    </a:lnTo>
                    <a:lnTo>
                      <a:pt x="124" y="382"/>
                    </a:lnTo>
                    <a:lnTo>
                      <a:pt x="124" y="384"/>
                    </a:lnTo>
                    <a:lnTo>
                      <a:pt x="126" y="386"/>
                    </a:lnTo>
                    <a:lnTo>
                      <a:pt x="126" y="386"/>
                    </a:lnTo>
                    <a:lnTo>
                      <a:pt x="126" y="386"/>
                    </a:lnTo>
                    <a:lnTo>
                      <a:pt x="126" y="388"/>
                    </a:lnTo>
                    <a:lnTo>
                      <a:pt x="126" y="390"/>
                    </a:lnTo>
                    <a:lnTo>
                      <a:pt x="126" y="396"/>
                    </a:lnTo>
                    <a:lnTo>
                      <a:pt x="126" y="398"/>
                    </a:lnTo>
                    <a:lnTo>
                      <a:pt x="126" y="400"/>
                    </a:lnTo>
                    <a:lnTo>
                      <a:pt x="126" y="402"/>
                    </a:lnTo>
                    <a:lnTo>
                      <a:pt x="126" y="404"/>
                    </a:lnTo>
                    <a:lnTo>
                      <a:pt x="126" y="406"/>
                    </a:lnTo>
                    <a:lnTo>
                      <a:pt x="126" y="410"/>
                    </a:lnTo>
                    <a:lnTo>
                      <a:pt x="126" y="412"/>
                    </a:lnTo>
                    <a:lnTo>
                      <a:pt x="126" y="414"/>
                    </a:lnTo>
                    <a:lnTo>
                      <a:pt x="126" y="418"/>
                    </a:lnTo>
                    <a:lnTo>
                      <a:pt x="126" y="42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491">
                <a:extLst>
                  <a:ext uri="{FF2B5EF4-FFF2-40B4-BE49-F238E27FC236}">
                    <a16:creationId xmlns:a16="http://schemas.microsoft.com/office/drawing/2014/main" id="{BCFF7640-9FFB-8FEE-2A17-B050B0381993}"/>
                  </a:ext>
                </a:extLst>
              </p:cNvPr>
              <p:cNvSpPr>
                <a:spLocks/>
              </p:cNvSpPr>
              <p:nvPr/>
            </p:nvSpPr>
            <p:spPr bwMode="auto">
              <a:xfrm>
                <a:off x="4886325" y="2301875"/>
                <a:ext cx="809625" cy="714375"/>
              </a:xfrm>
              <a:custGeom>
                <a:avLst/>
                <a:gdLst>
                  <a:gd name="T0" fmla="*/ 502 w 510"/>
                  <a:gd name="T1" fmla="*/ 352 h 450"/>
                  <a:gd name="T2" fmla="*/ 496 w 510"/>
                  <a:gd name="T3" fmla="*/ 350 h 450"/>
                  <a:gd name="T4" fmla="*/ 490 w 510"/>
                  <a:gd name="T5" fmla="*/ 350 h 450"/>
                  <a:gd name="T6" fmla="*/ 482 w 510"/>
                  <a:gd name="T7" fmla="*/ 330 h 450"/>
                  <a:gd name="T8" fmla="*/ 484 w 510"/>
                  <a:gd name="T9" fmla="*/ 316 h 450"/>
                  <a:gd name="T10" fmla="*/ 478 w 510"/>
                  <a:gd name="T11" fmla="*/ 296 h 450"/>
                  <a:gd name="T12" fmla="*/ 464 w 510"/>
                  <a:gd name="T13" fmla="*/ 276 h 450"/>
                  <a:gd name="T14" fmla="*/ 448 w 510"/>
                  <a:gd name="T15" fmla="*/ 262 h 450"/>
                  <a:gd name="T16" fmla="*/ 430 w 510"/>
                  <a:gd name="T17" fmla="*/ 252 h 450"/>
                  <a:gd name="T18" fmla="*/ 416 w 510"/>
                  <a:gd name="T19" fmla="*/ 238 h 450"/>
                  <a:gd name="T20" fmla="*/ 418 w 510"/>
                  <a:gd name="T21" fmla="*/ 216 h 450"/>
                  <a:gd name="T22" fmla="*/ 428 w 510"/>
                  <a:gd name="T23" fmla="*/ 184 h 450"/>
                  <a:gd name="T24" fmla="*/ 412 w 510"/>
                  <a:gd name="T25" fmla="*/ 166 h 450"/>
                  <a:gd name="T26" fmla="*/ 388 w 510"/>
                  <a:gd name="T27" fmla="*/ 160 h 450"/>
                  <a:gd name="T28" fmla="*/ 388 w 510"/>
                  <a:gd name="T29" fmla="*/ 150 h 450"/>
                  <a:gd name="T30" fmla="*/ 382 w 510"/>
                  <a:gd name="T31" fmla="*/ 132 h 450"/>
                  <a:gd name="T32" fmla="*/ 358 w 510"/>
                  <a:gd name="T33" fmla="*/ 108 h 450"/>
                  <a:gd name="T34" fmla="*/ 332 w 510"/>
                  <a:gd name="T35" fmla="*/ 76 h 450"/>
                  <a:gd name="T36" fmla="*/ 330 w 510"/>
                  <a:gd name="T37" fmla="*/ 64 h 450"/>
                  <a:gd name="T38" fmla="*/ 330 w 510"/>
                  <a:gd name="T39" fmla="*/ 26 h 450"/>
                  <a:gd name="T40" fmla="*/ 324 w 510"/>
                  <a:gd name="T41" fmla="*/ 16 h 450"/>
                  <a:gd name="T42" fmla="*/ 320 w 510"/>
                  <a:gd name="T43" fmla="*/ 10 h 450"/>
                  <a:gd name="T44" fmla="*/ 314 w 510"/>
                  <a:gd name="T45" fmla="*/ 6 h 450"/>
                  <a:gd name="T46" fmla="*/ 302 w 510"/>
                  <a:gd name="T47" fmla="*/ 0 h 450"/>
                  <a:gd name="T48" fmla="*/ 196 w 510"/>
                  <a:gd name="T49" fmla="*/ 2 h 450"/>
                  <a:gd name="T50" fmla="*/ 100 w 510"/>
                  <a:gd name="T51" fmla="*/ 4 h 450"/>
                  <a:gd name="T52" fmla="*/ 0 w 510"/>
                  <a:gd name="T53" fmla="*/ 4 h 450"/>
                  <a:gd name="T54" fmla="*/ 6 w 510"/>
                  <a:gd name="T55" fmla="*/ 12 h 450"/>
                  <a:gd name="T56" fmla="*/ 12 w 510"/>
                  <a:gd name="T57" fmla="*/ 26 h 450"/>
                  <a:gd name="T58" fmla="*/ 18 w 510"/>
                  <a:gd name="T59" fmla="*/ 34 h 450"/>
                  <a:gd name="T60" fmla="*/ 26 w 510"/>
                  <a:gd name="T61" fmla="*/ 46 h 450"/>
                  <a:gd name="T62" fmla="*/ 28 w 510"/>
                  <a:gd name="T63" fmla="*/ 58 h 450"/>
                  <a:gd name="T64" fmla="*/ 44 w 510"/>
                  <a:gd name="T65" fmla="*/ 68 h 450"/>
                  <a:gd name="T66" fmla="*/ 52 w 510"/>
                  <a:gd name="T67" fmla="*/ 74 h 450"/>
                  <a:gd name="T68" fmla="*/ 64 w 510"/>
                  <a:gd name="T69" fmla="*/ 72 h 450"/>
                  <a:gd name="T70" fmla="*/ 68 w 510"/>
                  <a:gd name="T71" fmla="*/ 82 h 450"/>
                  <a:gd name="T72" fmla="*/ 62 w 510"/>
                  <a:gd name="T73" fmla="*/ 86 h 450"/>
                  <a:gd name="T74" fmla="*/ 56 w 510"/>
                  <a:gd name="T75" fmla="*/ 98 h 450"/>
                  <a:gd name="T76" fmla="*/ 54 w 510"/>
                  <a:gd name="T77" fmla="*/ 110 h 450"/>
                  <a:gd name="T78" fmla="*/ 64 w 510"/>
                  <a:gd name="T79" fmla="*/ 120 h 450"/>
                  <a:gd name="T80" fmla="*/ 72 w 510"/>
                  <a:gd name="T81" fmla="*/ 134 h 450"/>
                  <a:gd name="T82" fmla="*/ 84 w 510"/>
                  <a:gd name="T83" fmla="*/ 144 h 450"/>
                  <a:gd name="T84" fmla="*/ 88 w 510"/>
                  <a:gd name="T85" fmla="*/ 148 h 450"/>
                  <a:gd name="T86" fmla="*/ 430 w 510"/>
                  <a:gd name="T87" fmla="*/ 402 h 450"/>
                  <a:gd name="T88" fmla="*/ 432 w 510"/>
                  <a:gd name="T89" fmla="*/ 410 h 450"/>
                  <a:gd name="T90" fmla="*/ 436 w 510"/>
                  <a:gd name="T91" fmla="*/ 418 h 450"/>
                  <a:gd name="T92" fmla="*/ 434 w 510"/>
                  <a:gd name="T93" fmla="*/ 424 h 450"/>
                  <a:gd name="T94" fmla="*/ 428 w 510"/>
                  <a:gd name="T95" fmla="*/ 430 h 450"/>
                  <a:gd name="T96" fmla="*/ 424 w 510"/>
                  <a:gd name="T97" fmla="*/ 434 h 450"/>
                  <a:gd name="T98" fmla="*/ 420 w 510"/>
                  <a:gd name="T99" fmla="*/ 438 h 450"/>
                  <a:gd name="T100" fmla="*/ 412 w 510"/>
                  <a:gd name="T101" fmla="*/ 450 h 450"/>
                  <a:gd name="T102" fmla="*/ 464 w 510"/>
                  <a:gd name="T103" fmla="*/ 446 h 450"/>
                  <a:gd name="T104" fmla="*/ 470 w 510"/>
                  <a:gd name="T105" fmla="*/ 432 h 450"/>
                  <a:gd name="T106" fmla="*/ 472 w 510"/>
                  <a:gd name="T107" fmla="*/ 422 h 450"/>
                  <a:gd name="T108" fmla="*/ 478 w 510"/>
                  <a:gd name="T109" fmla="*/ 412 h 450"/>
                  <a:gd name="T110" fmla="*/ 474 w 510"/>
                  <a:gd name="T111" fmla="*/ 400 h 450"/>
                  <a:gd name="T112" fmla="*/ 480 w 510"/>
                  <a:gd name="T113" fmla="*/ 406 h 450"/>
                  <a:gd name="T114" fmla="*/ 488 w 510"/>
                  <a:gd name="T115" fmla="*/ 394 h 450"/>
                  <a:gd name="T116" fmla="*/ 498 w 510"/>
                  <a:gd name="T117" fmla="*/ 396 h 450"/>
                  <a:gd name="T118" fmla="*/ 506 w 510"/>
                  <a:gd name="T119" fmla="*/ 370 h 450"/>
                  <a:gd name="T120" fmla="*/ 508 w 510"/>
                  <a:gd name="T121" fmla="*/ 35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0" h="450">
                    <a:moveTo>
                      <a:pt x="506" y="356"/>
                    </a:moveTo>
                    <a:lnTo>
                      <a:pt x="504" y="356"/>
                    </a:lnTo>
                    <a:lnTo>
                      <a:pt x="504" y="356"/>
                    </a:lnTo>
                    <a:lnTo>
                      <a:pt x="502" y="356"/>
                    </a:lnTo>
                    <a:lnTo>
                      <a:pt x="502" y="354"/>
                    </a:lnTo>
                    <a:lnTo>
                      <a:pt x="502" y="352"/>
                    </a:lnTo>
                    <a:lnTo>
                      <a:pt x="502" y="352"/>
                    </a:lnTo>
                    <a:lnTo>
                      <a:pt x="502" y="352"/>
                    </a:lnTo>
                    <a:lnTo>
                      <a:pt x="500" y="350"/>
                    </a:lnTo>
                    <a:lnTo>
                      <a:pt x="498" y="348"/>
                    </a:lnTo>
                    <a:lnTo>
                      <a:pt x="498" y="346"/>
                    </a:lnTo>
                    <a:lnTo>
                      <a:pt x="498" y="346"/>
                    </a:lnTo>
                    <a:lnTo>
                      <a:pt x="496" y="346"/>
                    </a:lnTo>
                    <a:lnTo>
                      <a:pt x="494" y="346"/>
                    </a:lnTo>
                    <a:lnTo>
                      <a:pt x="494" y="348"/>
                    </a:lnTo>
                    <a:lnTo>
                      <a:pt x="496" y="350"/>
                    </a:lnTo>
                    <a:lnTo>
                      <a:pt x="496" y="350"/>
                    </a:lnTo>
                    <a:lnTo>
                      <a:pt x="496" y="350"/>
                    </a:lnTo>
                    <a:lnTo>
                      <a:pt x="498" y="352"/>
                    </a:lnTo>
                    <a:lnTo>
                      <a:pt x="498" y="352"/>
                    </a:lnTo>
                    <a:lnTo>
                      <a:pt x="498" y="354"/>
                    </a:lnTo>
                    <a:lnTo>
                      <a:pt x="496" y="354"/>
                    </a:lnTo>
                    <a:lnTo>
                      <a:pt x="492" y="352"/>
                    </a:lnTo>
                    <a:lnTo>
                      <a:pt x="490" y="350"/>
                    </a:lnTo>
                    <a:lnTo>
                      <a:pt x="488" y="348"/>
                    </a:lnTo>
                    <a:lnTo>
                      <a:pt x="488" y="346"/>
                    </a:lnTo>
                    <a:lnTo>
                      <a:pt x="488" y="342"/>
                    </a:lnTo>
                    <a:lnTo>
                      <a:pt x="484" y="338"/>
                    </a:lnTo>
                    <a:lnTo>
                      <a:pt x="482" y="336"/>
                    </a:lnTo>
                    <a:lnTo>
                      <a:pt x="482" y="334"/>
                    </a:lnTo>
                    <a:lnTo>
                      <a:pt x="482" y="332"/>
                    </a:lnTo>
                    <a:lnTo>
                      <a:pt x="482" y="330"/>
                    </a:lnTo>
                    <a:lnTo>
                      <a:pt x="480" y="330"/>
                    </a:lnTo>
                    <a:lnTo>
                      <a:pt x="480" y="330"/>
                    </a:lnTo>
                    <a:lnTo>
                      <a:pt x="478" y="328"/>
                    </a:lnTo>
                    <a:lnTo>
                      <a:pt x="478" y="328"/>
                    </a:lnTo>
                    <a:lnTo>
                      <a:pt x="478" y="324"/>
                    </a:lnTo>
                    <a:lnTo>
                      <a:pt x="480" y="322"/>
                    </a:lnTo>
                    <a:lnTo>
                      <a:pt x="484" y="320"/>
                    </a:lnTo>
                    <a:lnTo>
                      <a:pt x="484" y="316"/>
                    </a:lnTo>
                    <a:lnTo>
                      <a:pt x="484" y="312"/>
                    </a:lnTo>
                    <a:lnTo>
                      <a:pt x="482" y="308"/>
                    </a:lnTo>
                    <a:lnTo>
                      <a:pt x="480" y="306"/>
                    </a:lnTo>
                    <a:lnTo>
                      <a:pt x="478" y="302"/>
                    </a:lnTo>
                    <a:lnTo>
                      <a:pt x="478" y="300"/>
                    </a:lnTo>
                    <a:lnTo>
                      <a:pt x="478" y="298"/>
                    </a:lnTo>
                    <a:lnTo>
                      <a:pt x="478" y="296"/>
                    </a:lnTo>
                    <a:lnTo>
                      <a:pt x="478" y="296"/>
                    </a:lnTo>
                    <a:lnTo>
                      <a:pt x="478" y="294"/>
                    </a:lnTo>
                    <a:lnTo>
                      <a:pt x="478" y="292"/>
                    </a:lnTo>
                    <a:lnTo>
                      <a:pt x="478" y="290"/>
                    </a:lnTo>
                    <a:lnTo>
                      <a:pt x="478" y="288"/>
                    </a:lnTo>
                    <a:lnTo>
                      <a:pt x="476" y="288"/>
                    </a:lnTo>
                    <a:lnTo>
                      <a:pt x="468" y="284"/>
                    </a:lnTo>
                    <a:lnTo>
                      <a:pt x="466" y="282"/>
                    </a:lnTo>
                    <a:lnTo>
                      <a:pt x="464" y="276"/>
                    </a:lnTo>
                    <a:lnTo>
                      <a:pt x="462" y="274"/>
                    </a:lnTo>
                    <a:lnTo>
                      <a:pt x="462" y="272"/>
                    </a:lnTo>
                    <a:lnTo>
                      <a:pt x="456" y="270"/>
                    </a:lnTo>
                    <a:lnTo>
                      <a:pt x="454" y="268"/>
                    </a:lnTo>
                    <a:lnTo>
                      <a:pt x="452" y="266"/>
                    </a:lnTo>
                    <a:lnTo>
                      <a:pt x="454" y="268"/>
                    </a:lnTo>
                    <a:lnTo>
                      <a:pt x="450" y="264"/>
                    </a:lnTo>
                    <a:lnTo>
                      <a:pt x="448" y="262"/>
                    </a:lnTo>
                    <a:lnTo>
                      <a:pt x="446" y="262"/>
                    </a:lnTo>
                    <a:lnTo>
                      <a:pt x="444" y="262"/>
                    </a:lnTo>
                    <a:lnTo>
                      <a:pt x="442" y="262"/>
                    </a:lnTo>
                    <a:lnTo>
                      <a:pt x="440" y="260"/>
                    </a:lnTo>
                    <a:lnTo>
                      <a:pt x="436" y="256"/>
                    </a:lnTo>
                    <a:lnTo>
                      <a:pt x="434" y="256"/>
                    </a:lnTo>
                    <a:lnTo>
                      <a:pt x="432" y="254"/>
                    </a:lnTo>
                    <a:lnTo>
                      <a:pt x="430" y="252"/>
                    </a:lnTo>
                    <a:lnTo>
                      <a:pt x="428" y="250"/>
                    </a:lnTo>
                    <a:lnTo>
                      <a:pt x="424" y="248"/>
                    </a:lnTo>
                    <a:lnTo>
                      <a:pt x="424" y="246"/>
                    </a:lnTo>
                    <a:lnTo>
                      <a:pt x="422" y="246"/>
                    </a:lnTo>
                    <a:lnTo>
                      <a:pt x="422" y="244"/>
                    </a:lnTo>
                    <a:lnTo>
                      <a:pt x="420" y="242"/>
                    </a:lnTo>
                    <a:lnTo>
                      <a:pt x="420" y="242"/>
                    </a:lnTo>
                    <a:lnTo>
                      <a:pt x="416" y="238"/>
                    </a:lnTo>
                    <a:lnTo>
                      <a:pt x="414" y="236"/>
                    </a:lnTo>
                    <a:lnTo>
                      <a:pt x="414" y="236"/>
                    </a:lnTo>
                    <a:lnTo>
                      <a:pt x="414" y="234"/>
                    </a:lnTo>
                    <a:lnTo>
                      <a:pt x="414" y="234"/>
                    </a:lnTo>
                    <a:lnTo>
                      <a:pt x="412" y="228"/>
                    </a:lnTo>
                    <a:lnTo>
                      <a:pt x="412" y="224"/>
                    </a:lnTo>
                    <a:lnTo>
                      <a:pt x="414" y="222"/>
                    </a:lnTo>
                    <a:lnTo>
                      <a:pt x="418" y="216"/>
                    </a:lnTo>
                    <a:lnTo>
                      <a:pt x="422" y="204"/>
                    </a:lnTo>
                    <a:lnTo>
                      <a:pt x="426" y="198"/>
                    </a:lnTo>
                    <a:lnTo>
                      <a:pt x="426" y="196"/>
                    </a:lnTo>
                    <a:lnTo>
                      <a:pt x="426" y="192"/>
                    </a:lnTo>
                    <a:lnTo>
                      <a:pt x="426" y="188"/>
                    </a:lnTo>
                    <a:lnTo>
                      <a:pt x="426" y="186"/>
                    </a:lnTo>
                    <a:lnTo>
                      <a:pt x="428" y="184"/>
                    </a:lnTo>
                    <a:lnTo>
                      <a:pt x="428" y="184"/>
                    </a:lnTo>
                    <a:lnTo>
                      <a:pt x="430" y="180"/>
                    </a:lnTo>
                    <a:lnTo>
                      <a:pt x="432" y="178"/>
                    </a:lnTo>
                    <a:lnTo>
                      <a:pt x="432" y="176"/>
                    </a:lnTo>
                    <a:lnTo>
                      <a:pt x="430" y="174"/>
                    </a:lnTo>
                    <a:lnTo>
                      <a:pt x="428" y="172"/>
                    </a:lnTo>
                    <a:lnTo>
                      <a:pt x="420" y="168"/>
                    </a:lnTo>
                    <a:lnTo>
                      <a:pt x="416" y="166"/>
                    </a:lnTo>
                    <a:lnTo>
                      <a:pt x="412" y="166"/>
                    </a:lnTo>
                    <a:lnTo>
                      <a:pt x="410" y="164"/>
                    </a:lnTo>
                    <a:lnTo>
                      <a:pt x="408" y="164"/>
                    </a:lnTo>
                    <a:lnTo>
                      <a:pt x="406" y="164"/>
                    </a:lnTo>
                    <a:lnTo>
                      <a:pt x="400" y="170"/>
                    </a:lnTo>
                    <a:lnTo>
                      <a:pt x="398" y="172"/>
                    </a:lnTo>
                    <a:lnTo>
                      <a:pt x="394" y="170"/>
                    </a:lnTo>
                    <a:lnTo>
                      <a:pt x="392" y="168"/>
                    </a:lnTo>
                    <a:lnTo>
                      <a:pt x="388" y="160"/>
                    </a:lnTo>
                    <a:lnTo>
                      <a:pt x="388" y="160"/>
                    </a:lnTo>
                    <a:lnTo>
                      <a:pt x="388" y="158"/>
                    </a:lnTo>
                    <a:lnTo>
                      <a:pt x="388" y="156"/>
                    </a:lnTo>
                    <a:lnTo>
                      <a:pt x="388" y="154"/>
                    </a:lnTo>
                    <a:lnTo>
                      <a:pt x="386" y="154"/>
                    </a:lnTo>
                    <a:lnTo>
                      <a:pt x="388" y="152"/>
                    </a:lnTo>
                    <a:lnTo>
                      <a:pt x="388" y="152"/>
                    </a:lnTo>
                    <a:lnTo>
                      <a:pt x="388" y="150"/>
                    </a:lnTo>
                    <a:lnTo>
                      <a:pt x="388" y="148"/>
                    </a:lnTo>
                    <a:lnTo>
                      <a:pt x="386" y="146"/>
                    </a:lnTo>
                    <a:lnTo>
                      <a:pt x="386" y="146"/>
                    </a:lnTo>
                    <a:lnTo>
                      <a:pt x="386" y="144"/>
                    </a:lnTo>
                    <a:lnTo>
                      <a:pt x="386" y="142"/>
                    </a:lnTo>
                    <a:lnTo>
                      <a:pt x="386" y="138"/>
                    </a:lnTo>
                    <a:lnTo>
                      <a:pt x="384" y="136"/>
                    </a:lnTo>
                    <a:lnTo>
                      <a:pt x="382" y="132"/>
                    </a:lnTo>
                    <a:lnTo>
                      <a:pt x="380" y="130"/>
                    </a:lnTo>
                    <a:lnTo>
                      <a:pt x="380" y="128"/>
                    </a:lnTo>
                    <a:lnTo>
                      <a:pt x="362" y="116"/>
                    </a:lnTo>
                    <a:lnTo>
                      <a:pt x="360" y="114"/>
                    </a:lnTo>
                    <a:lnTo>
                      <a:pt x="360" y="112"/>
                    </a:lnTo>
                    <a:lnTo>
                      <a:pt x="360" y="110"/>
                    </a:lnTo>
                    <a:lnTo>
                      <a:pt x="358" y="108"/>
                    </a:lnTo>
                    <a:lnTo>
                      <a:pt x="358" y="108"/>
                    </a:lnTo>
                    <a:lnTo>
                      <a:pt x="338" y="90"/>
                    </a:lnTo>
                    <a:lnTo>
                      <a:pt x="336" y="88"/>
                    </a:lnTo>
                    <a:lnTo>
                      <a:pt x="336" y="84"/>
                    </a:lnTo>
                    <a:lnTo>
                      <a:pt x="336" y="82"/>
                    </a:lnTo>
                    <a:lnTo>
                      <a:pt x="336" y="80"/>
                    </a:lnTo>
                    <a:lnTo>
                      <a:pt x="334" y="80"/>
                    </a:lnTo>
                    <a:lnTo>
                      <a:pt x="332" y="78"/>
                    </a:lnTo>
                    <a:lnTo>
                      <a:pt x="332" y="76"/>
                    </a:lnTo>
                    <a:lnTo>
                      <a:pt x="332" y="76"/>
                    </a:lnTo>
                    <a:lnTo>
                      <a:pt x="330" y="74"/>
                    </a:lnTo>
                    <a:lnTo>
                      <a:pt x="330" y="74"/>
                    </a:lnTo>
                    <a:lnTo>
                      <a:pt x="332" y="70"/>
                    </a:lnTo>
                    <a:lnTo>
                      <a:pt x="332" y="66"/>
                    </a:lnTo>
                    <a:lnTo>
                      <a:pt x="332" y="66"/>
                    </a:lnTo>
                    <a:lnTo>
                      <a:pt x="330" y="66"/>
                    </a:lnTo>
                    <a:lnTo>
                      <a:pt x="330" y="64"/>
                    </a:lnTo>
                    <a:lnTo>
                      <a:pt x="330" y="64"/>
                    </a:lnTo>
                    <a:lnTo>
                      <a:pt x="328" y="62"/>
                    </a:lnTo>
                    <a:lnTo>
                      <a:pt x="328" y="60"/>
                    </a:lnTo>
                    <a:lnTo>
                      <a:pt x="326" y="44"/>
                    </a:lnTo>
                    <a:lnTo>
                      <a:pt x="326" y="38"/>
                    </a:lnTo>
                    <a:lnTo>
                      <a:pt x="326" y="34"/>
                    </a:lnTo>
                    <a:lnTo>
                      <a:pt x="328" y="30"/>
                    </a:lnTo>
                    <a:lnTo>
                      <a:pt x="330" y="26"/>
                    </a:lnTo>
                    <a:lnTo>
                      <a:pt x="332" y="22"/>
                    </a:lnTo>
                    <a:lnTo>
                      <a:pt x="330" y="22"/>
                    </a:lnTo>
                    <a:lnTo>
                      <a:pt x="328" y="22"/>
                    </a:lnTo>
                    <a:lnTo>
                      <a:pt x="328" y="20"/>
                    </a:lnTo>
                    <a:lnTo>
                      <a:pt x="324" y="18"/>
                    </a:lnTo>
                    <a:lnTo>
                      <a:pt x="324" y="16"/>
                    </a:lnTo>
                    <a:lnTo>
                      <a:pt x="324" y="16"/>
                    </a:lnTo>
                    <a:lnTo>
                      <a:pt x="324" y="16"/>
                    </a:lnTo>
                    <a:lnTo>
                      <a:pt x="324" y="14"/>
                    </a:lnTo>
                    <a:lnTo>
                      <a:pt x="324" y="14"/>
                    </a:lnTo>
                    <a:lnTo>
                      <a:pt x="322" y="14"/>
                    </a:lnTo>
                    <a:lnTo>
                      <a:pt x="322" y="12"/>
                    </a:lnTo>
                    <a:lnTo>
                      <a:pt x="320" y="12"/>
                    </a:lnTo>
                    <a:lnTo>
                      <a:pt x="320" y="12"/>
                    </a:lnTo>
                    <a:lnTo>
                      <a:pt x="320" y="10"/>
                    </a:lnTo>
                    <a:lnTo>
                      <a:pt x="320" y="10"/>
                    </a:lnTo>
                    <a:lnTo>
                      <a:pt x="318" y="10"/>
                    </a:lnTo>
                    <a:lnTo>
                      <a:pt x="318" y="10"/>
                    </a:lnTo>
                    <a:lnTo>
                      <a:pt x="318" y="10"/>
                    </a:lnTo>
                    <a:lnTo>
                      <a:pt x="318" y="8"/>
                    </a:lnTo>
                    <a:lnTo>
                      <a:pt x="318" y="8"/>
                    </a:lnTo>
                    <a:lnTo>
                      <a:pt x="316" y="6"/>
                    </a:lnTo>
                    <a:lnTo>
                      <a:pt x="314" y="6"/>
                    </a:lnTo>
                    <a:lnTo>
                      <a:pt x="314" y="6"/>
                    </a:lnTo>
                    <a:lnTo>
                      <a:pt x="312" y="4"/>
                    </a:lnTo>
                    <a:lnTo>
                      <a:pt x="312" y="4"/>
                    </a:lnTo>
                    <a:lnTo>
                      <a:pt x="312" y="2"/>
                    </a:lnTo>
                    <a:lnTo>
                      <a:pt x="312" y="2"/>
                    </a:lnTo>
                    <a:lnTo>
                      <a:pt x="310" y="0"/>
                    </a:lnTo>
                    <a:lnTo>
                      <a:pt x="310" y="0"/>
                    </a:lnTo>
                    <a:lnTo>
                      <a:pt x="310" y="0"/>
                    </a:lnTo>
                    <a:lnTo>
                      <a:pt x="302" y="0"/>
                    </a:lnTo>
                    <a:lnTo>
                      <a:pt x="294" y="0"/>
                    </a:lnTo>
                    <a:lnTo>
                      <a:pt x="286" y="0"/>
                    </a:lnTo>
                    <a:lnTo>
                      <a:pt x="278" y="0"/>
                    </a:lnTo>
                    <a:lnTo>
                      <a:pt x="270" y="0"/>
                    </a:lnTo>
                    <a:lnTo>
                      <a:pt x="262" y="0"/>
                    </a:lnTo>
                    <a:lnTo>
                      <a:pt x="248" y="2"/>
                    </a:lnTo>
                    <a:lnTo>
                      <a:pt x="206" y="2"/>
                    </a:lnTo>
                    <a:lnTo>
                      <a:pt x="196" y="2"/>
                    </a:lnTo>
                    <a:lnTo>
                      <a:pt x="178" y="2"/>
                    </a:lnTo>
                    <a:lnTo>
                      <a:pt x="170" y="2"/>
                    </a:lnTo>
                    <a:lnTo>
                      <a:pt x="160" y="2"/>
                    </a:lnTo>
                    <a:lnTo>
                      <a:pt x="152" y="2"/>
                    </a:lnTo>
                    <a:lnTo>
                      <a:pt x="134" y="4"/>
                    </a:lnTo>
                    <a:lnTo>
                      <a:pt x="118" y="4"/>
                    </a:lnTo>
                    <a:lnTo>
                      <a:pt x="108" y="4"/>
                    </a:lnTo>
                    <a:lnTo>
                      <a:pt x="100" y="4"/>
                    </a:lnTo>
                    <a:lnTo>
                      <a:pt x="92" y="4"/>
                    </a:lnTo>
                    <a:lnTo>
                      <a:pt x="74" y="2"/>
                    </a:lnTo>
                    <a:lnTo>
                      <a:pt x="66" y="2"/>
                    </a:lnTo>
                    <a:lnTo>
                      <a:pt x="32" y="2"/>
                    </a:lnTo>
                    <a:lnTo>
                      <a:pt x="16" y="2"/>
                    </a:lnTo>
                    <a:lnTo>
                      <a:pt x="8" y="0"/>
                    </a:lnTo>
                    <a:lnTo>
                      <a:pt x="0" y="0"/>
                    </a:lnTo>
                    <a:lnTo>
                      <a:pt x="0" y="4"/>
                    </a:lnTo>
                    <a:lnTo>
                      <a:pt x="0" y="6"/>
                    </a:lnTo>
                    <a:lnTo>
                      <a:pt x="2" y="6"/>
                    </a:lnTo>
                    <a:lnTo>
                      <a:pt x="4" y="8"/>
                    </a:lnTo>
                    <a:lnTo>
                      <a:pt x="6" y="8"/>
                    </a:lnTo>
                    <a:lnTo>
                      <a:pt x="6" y="8"/>
                    </a:lnTo>
                    <a:lnTo>
                      <a:pt x="6" y="10"/>
                    </a:lnTo>
                    <a:lnTo>
                      <a:pt x="6" y="12"/>
                    </a:lnTo>
                    <a:lnTo>
                      <a:pt x="6" y="12"/>
                    </a:lnTo>
                    <a:lnTo>
                      <a:pt x="6" y="14"/>
                    </a:lnTo>
                    <a:lnTo>
                      <a:pt x="8" y="16"/>
                    </a:lnTo>
                    <a:lnTo>
                      <a:pt x="8" y="18"/>
                    </a:lnTo>
                    <a:lnTo>
                      <a:pt x="8" y="20"/>
                    </a:lnTo>
                    <a:lnTo>
                      <a:pt x="10" y="22"/>
                    </a:lnTo>
                    <a:lnTo>
                      <a:pt x="10" y="22"/>
                    </a:lnTo>
                    <a:lnTo>
                      <a:pt x="12" y="26"/>
                    </a:lnTo>
                    <a:lnTo>
                      <a:pt x="12" y="26"/>
                    </a:lnTo>
                    <a:lnTo>
                      <a:pt x="10" y="28"/>
                    </a:lnTo>
                    <a:lnTo>
                      <a:pt x="10" y="28"/>
                    </a:lnTo>
                    <a:lnTo>
                      <a:pt x="10" y="28"/>
                    </a:lnTo>
                    <a:lnTo>
                      <a:pt x="10" y="30"/>
                    </a:lnTo>
                    <a:lnTo>
                      <a:pt x="14" y="30"/>
                    </a:lnTo>
                    <a:lnTo>
                      <a:pt x="16" y="30"/>
                    </a:lnTo>
                    <a:lnTo>
                      <a:pt x="16" y="32"/>
                    </a:lnTo>
                    <a:lnTo>
                      <a:pt x="18" y="34"/>
                    </a:lnTo>
                    <a:lnTo>
                      <a:pt x="20" y="36"/>
                    </a:lnTo>
                    <a:lnTo>
                      <a:pt x="22" y="36"/>
                    </a:lnTo>
                    <a:lnTo>
                      <a:pt x="24" y="36"/>
                    </a:lnTo>
                    <a:lnTo>
                      <a:pt x="24" y="38"/>
                    </a:lnTo>
                    <a:lnTo>
                      <a:pt x="24" y="38"/>
                    </a:lnTo>
                    <a:lnTo>
                      <a:pt x="22" y="40"/>
                    </a:lnTo>
                    <a:lnTo>
                      <a:pt x="24" y="44"/>
                    </a:lnTo>
                    <a:lnTo>
                      <a:pt x="26" y="46"/>
                    </a:lnTo>
                    <a:lnTo>
                      <a:pt x="26" y="46"/>
                    </a:lnTo>
                    <a:lnTo>
                      <a:pt x="28" y="48"/>
                    </a:lnTo>
                    <a:lnTo>
                      <a:pt x="28" y="50"/>
                    </a:lnTo>
                    <a:lnTo>
                      <a:pt x="28" y="50"/>
                    </a:lnTo>
                    <a:lnTo>
                      <a:pt x="28" y="52"/>
                    </a:lnTo>
                    <a:lnTo>
                      <a:pt x="28" y="54"/>
                    </a:lnTo>
                    <a:lnTo>
                      <a:pt x="28" y="56"/>
                    </a:lnTo>
                    <a:lnTo>
                      <a:pt x="28" y="58"/>
                    </a:lnTo>
                    <a:lnTo>
                      <a:pt x="32" y="58"/>
                    </a:lnTo>
                    <a:lnTo>
                      <a:pt x="34" y="58"/>
                    </a:lnTo>
                    <a:lnTo>
                      <a:pt x="36" y="60"/>
                    </a:lnTo>
                    <a:lnTo>
                      <a:pt x="40" y="64"/>
                    </a:lnTo>
                    <a:lnTo>
                      <a:pt x="40" y="66"/>
                    </a:lnTo>
                    <a:lnTo>
                      <a:pt x="42" y="66"/>
                    </a:lnTo>
                    <a:lnTo>
                      <a:pt x="44" y="68"/>
                    </a:lnTo>
                    <a:lnTo>
                      <a:pt x="44" y="68"/>
                    </a:lnTo>
                    <a:lnTo>
                      <a:pt x="44" y="70"/>
                    </a:lnTo>
                    <a:lnTo>
                      <a:pt x="44" y="70"/>
                    </a:lnTo>
                    <a:lnTo>
                      <a:pt x="46" y="70"/>
                    </a:lnTo>
                    <a:lnTo>
                      <a:pt x="48" y="70"/>
                    </a:lnTo>
                    <a:lnTo>
                      <a:pt x="48" y="72"/>
                    </a:lnTo>
                    <a:lnTo>
                      <a:pt x="48" y="72"/>
                    </a:lnTo>
                    <a:lnTo>
                      <a:pt x="52" y="74"/>
                    </a:lnTo>
                    <a:lnTo>
                      <a:pt x="52" y="74"/>
                    </a:lnTo>
                    <a:lnTo>
                      <a:pt x="54" y="74"/>
                    </a:lnTo>
                    <a:lnTo>
                      <a:pt x="56" y="74"/>
                    </a:lnTo>
                    <a:lnTo>
                      <a:pt x="58" y="72"/>
                    </a:lnTo>
                    <a:lnTo>
                      <a:pt x="60" y="70"/>
                    </a:lnTo>
                    <a:lnTo>
                      <a:pt x="60" y="70"/>
                    </a:lnTo>
                    <a:lnTo>
                      <a:pt x="62" y="70"/>
                    </a:lnTo>
                    <a:lnTo>
                      <a:pt x="64" y="70"/>
                    </a:lnTo>
                    <a:lnTo>
                      <a:pt x="64" y="72"/>
                    </a:lnTo>
                    <a:lnTo>
                      <a:pt x="64" y="74"/>
                    </a:lnTo>
                    <a:lnTo>
                      <a:pt x="64" y="74"/>
                    </a:lnTo>
                    <a:lnTo>
                      <a:pt x="64" y="76"/>
                    </a:lnTo>
                    <a:lnTo>
                      <a:pt x="68" y="78"/>
                    </a:lnTo>
                    <a:lnTo>
                      <a:pt x="68" y="78"/>
                    </a:lnTo>
                    <a:lnTo>
                      <a:pt x="68" y="80"/>
                    </a:lnTo>
                    <a:lnTo>
                      <a:pt x="68" y="82"/>
                    </a:lnTo>
                    <a:lnTo>
                      <a:pt x="68" y="82"/>
                    </a:lnTo>
                    <a:lnTo>
                      <a:pt x="68" y="84"/>
                    </a:lnTo>
                    <a:lnTo>
                      <a:pt x="68" y="84"/>
                    </a:lnTo>
                    <a:lnTo>
                      <a:pt x="70" y="86"/>
                    </a:lnTo>
                    <a:lnTo>
                      <a:pt x="68" y="86"/>
                    </a:lnTo>
                    <a:lnTo>
                      <a:pt x="68" y="88"/>
                    </a:lnTo>
                    <a:lnTo>
                      <a:pt x="66" y="88"/>
                    </a:lnTo>
                    <a:lnTo>
                      <a:pt x="62" y="86"/>
                    </a:lnTo>
                    <a:lnTo>
                      <a:pt x="62" y="86"/>
                    </a:lnTo>
                    <a:lnTo>
                      <a:pt x="62" y="88"/>
                    </a:lnTo>
                    <a:lnTo>
                      <a:pt x="62" y="88"/>
                    </a:lnTo>
                    <a:lnTo>
                      <a:pt x="60" y="92"/>
                    </a:lnTo>
                    <a:lnTo>
                      <a:pt x="60" y="92"/>
                    </a:lnTo>
                    <a:lnTo>
                      <a:pt x="60" y="92"/>
                    </a:lnTo>
                    <a:lnTo>
                      <a:pt x="56" y="96"/>
                    </a:lnTo>
                    <a:lnTo>
                      <a:pt x="56" y="96"/>
                    </a:lnTo>
                    <a:lnTo>
                      <a:pt x="56" y="98"/>
                    </a:lnTo>
                    <a:lnTo>
                      <a:pt x="56" y="102"/>
                    </a:lnTo>
                    <a:lnTo>
                      <a:pt x="54" y="102"/>
                    </a:lnTo>
                    <a:lnTo>
                      <a:pt x="54" y="104"/>
                    </a:lnTo>
                    <a:lnTo>
                      <a:pt x="52" y="104"/>
                    </a:lnTo>
                    <a:lnTo>
                      <a:pt x="52" y="104"/>
                    </a:lnTo>
                    <a:lnTo>
                      <a:pt x="52" y="106"/>
                    </a:lnTo>
                    <a:lnTo>
                      <a:pt x="52" y="108"/>
                    </a:lnTo>
                    <a:lnTo>
                      <a:pt x="54" y="110"/>
                    </a:lnTo>
                    <a:lnTo>
                      <a:pt x="54" y="110"/>
                    </a:lnTo>
                    <a:lnTo>
                      <a:pt x="56" y="110"/>
                    </a:lnTo>
                    <a:lnTo>
                      <a:pt x="56" y="114"/>
                    </a:lnTo>
                    <a:lnTo>
                      <a:pt x="58" y="116"/>
                    </a:lnTo>
                    <a:lnTo>
                      <a:pt x="58" y="116"/>
                    </a:lnTo>
                    <a:lnTo>
                      <a:pt x="60" y="116"/>
                    </a:lnTo>
                    <a:lnTo>
                      <a:pt x="62" y="118"/>
                    </a:lnTo>
                    <a:lnTo>
                      <a:pt x="64" y="120"/>
                    </a:lnTo>
                    <a:lnTo>
                      <a:pt x="64" y="120"/>
                    </a:lnTo>
                    <a:lnTo>
                      <a:pt x="64" y="122"/>
                    </a:lnTo>
                    <a:lnTo>
                      <a:pt x="68" y="122"/>
                    </a:lnTo>
                    <a:lnTo>
                      <a:pt x="66" y="124"/>
                    </a:lnTo>
                    <a:lnTo>
                      <a:pt x="68" y="128"/>
                    </a:lnTo>
                    <a:lnTo>
                      <a:pt x="68" y="132"/>
                    </a:lnTo>
                    <a:lnTo>
                      <a:pt x="72" y="134"/>
                    </a:lnTo>
                    <a:lnTo>
                      <a:pt x="72" y="134"/>
                    </a:lnTo>
                    <a:lnTo>
                      <a:pt x="72" y="136"/>
                    </a:lnTo>
                    <a:lnTo>
                      <a:pt x="72" y="138"/>
                    </a:lnTo>
                    <a:lnTo>
                      <a:pt x="74" y="140"/>
                    </a:lnTo>
                    <a:lnTo>
                      <a:pt x="76" y="140"/>
                    </a:lnTo>
                    <a:lnTo>
                      <a:pt x="78" y="142"/>
                    </a:lnTo>
                    <a:lnTo>
                      <a:pt x="80" y="144"/>
                    </a:lnTo>
                    <a:lnTo>
                      <a:pt x="82" y="142"/>
                    </a:lnTo>
                    <a:lnTo>
                      <a:pt x="84" y="144"/>
                    </a:lnTo>
                    <a:lnTo>
                      <a:pt x="86" y="144"/>
                    </a:lnTo>
                    <a:lnTo>
                      <a:pt x="86" y="144"/>
                    </a:lnTo>
                    <a:lnTo>
                      <a:pt x="86" y="144"/>
                    </a:lnTo>
                    <a:lnTo>
                      <a:pt x="86" y="144"/>
                    </a:lnTo>
                    <a:lnTo>
                      <a:pt x="88" y="144"/>
                    </a:lnTo>
                    <a:lnTo>
                      <a:pt x="90" y="144"/>
                    </a:lnTo>
                    <a:lnTo>
                      <a:pt x="90" y="146"/>
                    </a:lnTo>
                    <a:lnTo>
                      <a:pt x="88" y="148"/>
                    </a:lnTo>
                    <a:lnTo>
                      <a:pt x="88" y="148"/>
                    </a:lnTo>
                    <a:lnTo>
                      <a:pt x="88" y="148"/>
                    </a:lnTo>
                    <a:lnTo>
                      <a:pt x="88" y="180"/>
                    </a:lnTo>
                    <a:lnTo>
                      <a:pt x="88" y="194"/>
                    </a:lnTo>
                    <a:lnTo>
                      <a:pt x="88" y="354"/>
                    </a:lnTo>
                    <a:lnTo>
                      <a:pt x="88" y="402"/>
                    </a:lnTo>
                    <a:lnTo>
                      <a:pt x="430" y="402"/>
                    </a:lnTo>
                    <a:lnTo>
                      <a:pt x="430" y="402"/>
                    </a:lnTo>
                    <a:lnTo>
                      <a:pt x="430" y="402"/>
                    </a:lnTo>
                    <a:lnTo>
                      <a:pt x="430" y="402"/>
                    </a:lnTo>
                    <a:lnTo>
                      <a:pt x="430" y="406"/>
                    </a:lnTo>
                    <a:lnTo>
                      <a:pt x="432" y="406"/>
                    </a:lnTo>
                    <a:lnTo>
                      <a:pt x="432" y="408"/>
                    </a:lnTo>
                    <a:lnTo>
                      <a:pt x="432" y="410"/>
                    </a:lnTo>
                    <a:lnTo>
                      <a:pt x="432" y="410"/>
                    </a:lnTo>
                    <a:lnTo>
                      <a:pt x="432" y="410"/>
                    </a:lnTo>
                    <a:lnTo>
                      <a:pt x="432" y="410"/>
                    </a:lnTo>
                    <a:lnTo>
                      <a:pt x="436" y="412"/>
                    </a:lnTo>
                    <a:lnTo>
                      <a:pt x="436" y="412"/>
                    </a:lnTo>
                    <a:lnTo>
                      <a:pt x="436" y="412"/>
                    </a:lnTo>
                    <a:lnTo>
                      <a:pt x="436" y="414"/>
                    </a:lnTo>
                    <a:lnTo>
                      <a:pt x="436" y="414"/>
                    </a:lnTo>
                    <a:lnTo>
                      <a:pt x="436" y="416"/>
                    </a:lnTo>
                    <a:lnTo>
                      <a:pt x="436" y="418"/>
                    </a:lnTo>
                    <a:lnTo>
                      <a:pt x="436" y="418"/>
                    </a:lnTo>
                    <a:lnTo>
                      <a:pt x="436" y="420"/>
                    </a:lnTo>
                    <a:lnTo>
                      <a:pt x="436" y="422"/>
                    </a:lnTo>
                    <a:lnTo>
                      <a:pt x="436" y="422"/>
                    </a:lnTo>
                    <a:lnTo>
                      <a:pt x="436" y="422"/>
                    </a:lnTo>
                    <a:lnTo>
                      <a:pt x="436" y="424"/>
                    </a:lnTo>
                    <a:lnTo>
                      <a:pt x="436" y="424"/>
                    </a:lnTo>
                    <a:lnTo>
                      <a:pt x="434" y="424"/>
                    </a:lnTo>
                    <a:lnTo>
                      <a:pt x="432" y="424"/>
                    </a:lnTo>
                    <a:lnTo>
                      <a:pt x="432" y="426"/>
                    </a:lnTo>
                    <a:lnTo>
                      <a:pt x="432" y="426"/>
                    </a:lnTo>
                    <a:lnTo>
                      <a:pt x="432" y="428"/>
                    </a:lnTo>
                    <a:lnTo>
                      <a:pt x="432" y="428"/>
                    </a:lnTo>
                    <a:lnTo>
                      <a:pt x="432" y="428"/>
                    </a:lnTo>
                    <a:lnTo>
                      <a:pt x="430" y="430"/>
                    </a:lnTo>
                    <a:lnTo>
                      <a:pt x="428" y="430"/>
                    </a:lnTo>
                    <a:lnTo>
                      <a:pt x="426" y="432"/>
                    </a:lnTo>
                    <a:lnTo>
                      <a:pt x="426" y="432"/>
                    </a:lnTo>
                    <a:lnTo>
                      <a:pt x="426" y="432"/>
                    </a:lnTo>
                    <a:lnTo>
                      <a:pt x="424" y="432"/>
                    </a:lnTo>
                    <a:lnTo>
                      <a:pt x="424" y="432"/>
                    </a:lnTo>
                    <a:lnTo>
                      <a:pt x="424" y="432"/>
                    </a:lnTo>
                    <a:lnTo>
                      <a:pt x="424" y="434"/>
                    </a:lnTo>
                    <a:lnTo>
                      <a:pt x="424" y="434"/>
                    </a:lnTo>
                    <a:lnTo>
                      <a:pt x="424" y="434"/>
                    </a:lnTo>
                    <a:lnTo>
                      <a:pt x="424" y="436"/>
                    </a:lnTo>
                    <a:lnTo>
                      <a:pt x="422" y="436"/>
                    </a:lnTo>
                    <a:lnTo>
                      <a:pt x="422" y="436"/>
                    </a:lnTo>
                    <a:lnTo>
                      <a:pt x="422" y="438"/>
                    </a:lnTo>
                    <a:lnTo>
                      <a:pt x="422" y="438"/>
                    </a:lnTo>
                    <a:lnTo>
                      <a:pt x="420" y="438"/>
                    </a:lnTo>
                    <a:lnTo>
                      <a:pt x="420" y="438"/>
                    </a:lnTo>
                    <a:lnTo>
                      <a:pt x="420" y="438"/>
                    </a:lnTo>
                    <a:lnTo>
                      <a:pt x="418" y="438"/>
                    </a:lnTo>
                    <a:lnTo>
                      <a:pt x="418" y="440"/>
                    </a:lnTo>
                    <a:lnTo>
                      <a:pt x="418" y="440"/>
                    </a:lnTo>
                    <a:lnTo>
                      <a:pt x="416" y="442"/>
                    </a:lnTo>
                    <a:lnTo>
                      <a:pt x="416" y="444"/>
                    </a:lnTo>
                    <a:lnTo>
                      <a:pt x="412" y="448"/>
                    </a:lnTo>
                    <a:lnTo>
                      <a:pt x="412" y="450"/>
                    </a:lnTo>
                    <a:lnTo>
                      <a:pt x="412" y="450"/>
                    </a:lnTo>
                    <a:lnTo>
                      <a:pt x="414" y="450"/>
                    </a:lnTo>
                    <a:lnTo>
                      <a:pt x="418" y="450"/>
                    </a:lnTo>
                    <a:lnTo>
                      <a:pt x="430" y="450"/>
                    </a:lnTo>
                    <a:lnTo>
                      <a:pt x="440" y="450"/>
                    </a:lnTo>
                    <a:lnTo>
                      <a:pt x="462" y="450"/>
                    </a:lnTo>
                    <a:lnTo>
                      <a:pt x="462" y="450"/>
                    </a:lnTo>
                    <a:lnTo>
                      <a:pt x="464" y="446"/>
                    </a:lnTo>
                    <a:lnTo>
                      <a:pt x="466" y="442"/>
                    </a:lnTo>
                    <a:lnTo>
                      <a:pt x="466" y="440"/>
                    </a:lnTo>
                    <a:lnTo>
                      <a:pt x="466" y="440"/>
                    </a:lnTo>
                    <a:lnTo>
                      <a:pt x="468" y="438"/>
                    </a:lnTo>
                    <a:lnTo>
                      <a:pt x="470" y="438"/>
                    </a:lnTo>
                    <a:lnTo>
                      <a:pt x="470" y="438"/>
                    </a:lnTo>
                    <a:lnTo>
                      <a:pt x="472" y="436"/>
                    </a:lnTo>
                    <a:lnTo>
                      <a:pt x="470" y="432"/>
                    </a:lnTo>
                    <a:lnTo>
                      <a:pt x="466" y="426"/>
                    </a:lnTo>
                    <a:lnTo>
                      <a:pt x="466" y="426"/>
                    </a:lnTo>
                    <a:lnTo>
                      <a:pt x="474" y="424"/>
                    </a:lnTo>
                    <a:lnTo>
                      <a:pt x="474" y="424"/>
                    </a:lnTo>
                    <a:lnTo>
                      <a:pt x="476" y="424"/>
                    </a:lnTo>
                    <a:lnTo>
                      <a:pt x="476" y="424"/>
                    </a:lnTo>
                    <a:lnTo>
                      <a:pt x="474" y="422"/>
                    </a:lnTo>
                    <a:lnTo>
                      <a:pt x="472" y="422"/>
                    </a:lnTo>
                    <a:lnTo>
                      <a:pt x="472" y="420"/>
                    </a:lnTo>
                    <a:lnTo>
                      <a:pt x="470" y="418"/>
                    </a:lnTo>
                    <a:lnTo>
                      <a:pt x="470" y="416"/>
                    </a:lnTo>
                    <a:lnTo>
                      <a:pt x="472" y="416"/>
                    </a:lnTo>
                    <a:lnTo>
                      <a:pt x="474" y="416"/>
                    </a:lnTo>
                    <a:lnTo>
                      <a:pt x="476" y="416"/>
                    </a:lnTo>
                    <a:lnTo>
                      <a:pt x="476" y="414"/>
                    </a:lnTo>
                    <a:lnTo>
                      <a:pt x="478" y="412"/>
                    </a:lnTo>
                    <a:lnTo>
                      <a:pt x="478" y="410"/>
                    </a:lnTo>
                    <a:lnTo>
                      <a:pt x="476" y="406"/>
                    </a:lnTo>
                    <a:lnTo>
                      <a:pt x="476" y="406"/>
                    </a:lnTo>
                    <a:lnTo>
                      <a:pt x="476" y="404"/>
                    </a:lnTo>
                    <a:lnTo>
                      <a:pt x="476" y="402"/>
                    </a:lnTo>
                    <a:lnTo>
                      <a:pt x="476" y="402"/>
                    </a:lnTo>
                    <a:lnTo>
                      <a:pt x="474" y="400"/>
                    </a:lnTo>
                    <a:lnTo>
                      <a:pt x="474" y="400"/>
                    </a:lnTo>
                    <a:lnTo>
                      <a:pt x="474" y="396"/>
                    </a:lnTo>
                    <a:lnTo>
                      <a:pt x="478" y="396"/>
                    </a:lnTo>
                    <a:lnTo>
                      <a:pt x="480" y="396"/>
                    </a:lnTo>
                    <a:lnTo>
                      <a:pt x="480" y="400"/>
                    </a:lnTo>
                    <a:lnTo>
                      <a:pt x="480" y="402"/>
                    </a:lnTo>
                    <a:lnTo>
                      <a:pt x="480" y="402"/>
                    </a:lnTo>
                    <a:lnTo>
                      <a:pt x="480" y="404"/>
                    </a:lnTo>
                    <a:lnTo>
                      <a:pt x="480" y="406"/>
                    </a:lnTo>
                    <a:lnTo>
                      <a:pt x="482" y="406"/>
                    </a:lnTo>
                    <a:lnTo>
                      <a:pt x="482" y="406"/>
                    </a:lnTo>
                    <a:lnTo>
                      <a:pt x="484" y="404"/>
                    </a:lnTo>
                    <a:lnTo>
                      <a:pt x="486" y="402"/>
                    </a:lnTo>
                    <a:lnTo>
                      <a:pt x="486" y="402"/>
                    </a:lnTo>
                    <a:lnTo>
                      <a:pt x="486" y="400"/>
                    </a:lnTo>
                    <a:lnTo>
                      <a:pt x="488" y="396"/>
                    </a:lnTo>
                    <a:lnTo>
                      <a:pt x="488" y="394"/>
                    </a:lnTo>
                    <a:lnTo>
                      <a:pt x="488" y="392"/>
                    </a:lnTo>
                    <a:lnTo>
                      <a:pt x="490" y="390"/>
                    </a:lnTo>
                    <a:lnTo>
                      <a:pt x="490" y="390"/>
                    </a:lnTo>
                    <a:lnTo>
                      <a:pt x="490" y="388"/>
                    </a:lnTo>
                    <a:lnTo>
                      <a:pt x="492" y="390"/>
                    </a:lnTo>
                    <a:lnTo>
                      <a:pt x="494" y="392"/>
                    </a:lnTo>
                    <a:lnTo>
                      <a:pt x="496" y="394"/>
                    </a:lnTo>
                    <a:lnTo>
                      <a:pt x="498" y="396"/>
                    </a:lnTo>
                    <a:lnTo>
                      <a:pt x="500" y="394"/>
                    </a:lnTo>
                    <a:lnTo>
                      <a:pt x="502" y="392"/>
                    </a:lnTo>
                    <a:lnTo>
                      <a:pt x="504" y="386"/>
                    </a:lnTo>
                    <a:lnTo>
                      <a:pt x="508" y="380"/>
                    </a:lnTo>
                    <a:lnTo>
                      <a:pt x="508" y="376"/>
                    </a:lnTo>
                    <a:lnTo>
                      <a:pt x="508" y="374"/>
                    </a:lnTo>
                    <a:lnTo>
                      <a:pt x="506" y="372"/>
                    </a:lnTo>
                    <a:lnTo>
                      <a:pt x="506" y="370"/>
                    </a:lnTo>
                    <a:lnTo>
                      <a:pt x="506" y="368"/>
                    </a:lnTo>
                    <a:lnTo>
                      <a:pt x="508" y="368"/>
                    </a:lnTo>
                    <a:lnTo>
                      <a:pt x="508" y="366"/>
                    </a:lnTo>
                    <a:lnTo>
                      <a:pt x="508" y="366"/>
                    </a:lnTo>
                    <a:lnTo>
                      <a:pt x="508" y="362"/>
                    </a:lnTo>
                    <a:lnTo>
                      <a:pt x="510" y="358"/>
                    </a:lnTo>
                    <a:lnTo>
                      <a:pt x="508" y="356"/>
                    </a:lnTo>
                    <a:lnTo>
                      <a:pt x="508" y="356"/>
                    </a:lnTo>
                    <a:lnTo>
                      <a:pt x="506" y="356"/>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492">
                <a:extLst>
                  <a:ext uri="{FF2B5EF4-FFF2-40B4-BE49-F238E27FC236}">
                    <a16:creationId xmlns:a16="http://schemas.microsoft.com/office/drawing/2014/main" id="{FDE63554-A226-A195-1BDF-7204285ACDA5}"/>
                  </a:ext>
                </a:extLst>
              </p:cNvPr>
              <p:cNvSpPr>
                <a:spLocks/>
              </p:cNvSpPr>
              <p:nvPr/>
            </p:nvSpPr>
            <p:spPr bwMode="auto">
              <a:xfrm>
                <a:off x="2670175" y="2076450"/>
                <a:ext cx="606425" cy="787400"/>
              </a:xfrm>
              <a:custGeom>
                <a:avLst/>
                <a:gdLst>
                  <a:gd name="T0" fmla="*/ 228 w 382"/>
                  <a:gd name="T1" fmla="*/ 102 h 496"/>
                  <a:gd name="T2" fmla="*/ 228 w 382"/>
                  <a:gd name="T3" fmla="*/ 0 h 496"/>
                  <a:gd name="T4" fmla="*/ 0 w 382"/>
                  <a:gd name="T5" fmla="*/ 0 h 496"/>
                  <a:gd name="T6" fmla="*/ 0 w 382"/>
                  <a:gd name="T7" fmla="*/ 190 h 496"/>
                  <a:gd name="T8" fmla="*/ 0 w 382"/>
                  <a:gd name="T9" fmla="*/ 206 h 496"/>
                  <a:gd name="T10" fmla="*/ 0 w 382"/>
                  <a:gd name="T11" fmla="*/ 496 h 496"/>
                  <a:gd name="T12" fmla="*/ 144 w 382"/>
                  <a:gd name="T13" fmla="*/ 496 h 496"/>
                  <a:gd name="T14" fmla="*/ 156 w 382"/>
                  <a:gd name="T15" fmla="*/ 496 h 496"/>
                  <a:gd name="T16" fmla="*/ 382 w 382"/>
                  <a:gd name="T17" fmla="*/ 496 h 496"/>
                  <a:gd name="T18" fmla="*/ 382 w 382"/>
                  <a:gd name="T19" fmla="*/ 102 h 496"/>
                  <a:gd name="T20" fmla="*/ 228 w 382"/>
                  <a:gd name="T21" fmla="*/ 10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496">
                    <a:moveTo>
                      <a:pt x="228" y="102"/>
                    </a:moveTo>
                    <a:lnTo>
                      <a:pt x="228" y="0"/>
                    </a:lnTo>
                    <a:lnTo>
                      <a:pt x="0" y="0"/>
                    </a:lnTo>
                    <a:lnTo>
                      <a:pt x="0" y="190"/>
                    </a:lnTo>
                    <a:lnTo>
                      <a:pt x="0" y="206"/>
                    </a:lnTo>
                    <a:lnTo>
                      <a:pt x="0" y="496"/>
                    </a:lnTo>
                    <a:lnTo>
                      <a:pt x="144" y="496"/>
                    </a:lnTo>
                    <a:lnTo>
                      <a:pt x="156" y="496"/>
                    </a:lnTo>
                    <a:lnTo>
                      <a:pt x="382" y="496"/>
                    </a:lnTo>
                    <a:lnTo>
                      <a:pt x="382" y="102"/>
                    </a:lnTo>
                    <a:lnTo>
                      <a:pt x="228" y="10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503">
                <a:extLst>
                  <a:ext uri="{FF2B5EF4-FFF2-40B4-BE49-F238E27FC236}">
                    <a16:creationId xmlns:a16="http://schemas.microsoft.com/office/drawing/2014/main" id="{1D3146B1-EE6C-104C-15A7-0552474C7A24}"/>
                  </a:ext>
                </a:extLst>
              </p:cNvPr>
              <p:cNvSpPr>
                <a:spLocks/>
              </p:cNvSpPr>
              <p:nvPr/>
            </p:nvSpPr>
            <p:spPr bwMode="auto">
              <a:xfrm>
                <a:off x="1393825" y="1362075"/>
                <a:ext cx="984250" cy="714375"/>
              </a:xfrm>
              <a:custGeom>
                <a:avLst/>
                <a:gdLst>
                  <a:gd name="T0" fmla="*/ 578 w 620"/>
                  <a:gd name="T1" fmla="*/ 258 h 450"/>
                  <a:gd name="T2" fmla="*/ 584 w 620"/>
                  <a:gd name="T3" fmla="*/ 238 h 450"/>
                  <a:gd name="T4" fmla="*/ 586 w 620"/>
                  <a:gd name="T5" fmla="*/ 226 h 450"/>
                  <a:gd name="T6" fmla="*/ 580 w 620"/>
                  <a:gd name="T7" fmla="*/ 216 h 450"/>
                  <a:gd name="T8" fmla="*/ 572 w 620"/>
                  <a:gd name="T9" fmla="*/ 212 h 450"/>
                  <a:gd name="T10" fmla="*/ 562 w 620"/>
                  <a:gd name="T11" fmla="*/ 208 h 450"/>
                  <a:gd name="T12" fmla="*/ 564 w 620"/>
                  <a:gd name="T13" fmla="*/ 192 h 450"/>
                  <a:gd name="T14" fmla="*/ 568 w 620"/>
                  <a:gd name="T15" fmla="*/ 182 h 450"/>
                  <a:gd name="T16" fmla="*/ 588 w 620"/>
                  <a:gd name="T17" fmla="*/ 148 h 450"/>
                  <a:gd name="T18" fmla="*/ 592 w 620"/>
                  <a:gd name="T19" fmla="*/ 130 h 450"/>
                  <a:gd name="T20" fmla="*/ 608 w 620"/>
                  <a:gd name="T21" fmla="*/ 92 h 450"/>
                  <a:gd name="T22" fmla="*/ 620 w 620"/>
                  <a:gd name="T23" fmla="*/ 68 h 450"/>
                  <a:gd name="T24" fmla="*/ 602 w 620"/>
                  <a:gd name="T25" fmla="*/ 44 h 450"/>
                  <a:gd name="T26" fmla="*/ 568 w 620"/>
                  <a:gd name="T27" fmla="*/ 24 h 450"/>
                  <a:gd name="T28" fmla="*/ 382 w 620"/>
                  <a:gd name="T29" fmla="*/ 34 h 450"/>
                  <a:gd name="T30" fmla="*/ 334 w 620"/>
                  <a:gd name="T31" fmla="*/ 54 h 450"/>
                  <a:gd name="T32" fmla="*/ 316 w 620"/>
                  <a:gd name="T33" fmla="*/ 56 h 450"/>
                  <a:gd name="T34" fmla="*/ 294 w 620"/>
                  <a:gd name="T35" fmla="*/ 60 h 450"/>
                  <a:gd name="T36" fmla="*/ 272 w 620"/>
                  <a:gd name="T37" fmla="*/ 64 h 450"/>
                  <a:gd name="T38" fmla="*/ 256 w 620"/>
                  <a:gd name="T39" fmla="*/ 60 h 450"/>
                  <a:gd name="T40" fmla="*/ 198 w 620"/>
                  <a:gd name="T41" fmla="*/ 64 h 450"/>
                  <a:gd name="T42" fmla="*/ 154 w 620"/>
                  <a:gd name="T43" fmla="*/ 66 h 450"/>
                  <a:gd name="T44" fmla="*/ 138 w 620"/>
                  <a:gd name="T45" fmla="*/ 52 h 450"/>
                  <a:gd name="T46" fmla="*/ 134 w 620"/>
                  <a:gd name="T47" fmla="*/ 30 h 450"/>
                  <a:gd name="T48" fmla="*/ 124 w 620"/>
                  <a:gd name="T49" fmla="*/ 12 h 450"/>
                  <a:gd name="T50" fmla="*/ 104 w 620"/>
                  <a:gd name="T51" fmla="*/ 6 h 450"/>
                  <a:gd name="T52" fmla="*/ 82 w 620"/>
                  <a:gd name="T53" fmla="*/ 0 h 450"/>
                  <a:gd name="T54" fmla="*/ 72 w 620"/>
                  <a:gd name="T55" fmla="*/ 4 h 450"/>
                  <a:gd name="T56" fmla="*/ 54 w 620"/>
                  <a:gd name="T57" fmla="*/ 4 h 450"/>
                  <a:gd name="T58" fmla="*/ 60 w 620"/>
                  <a:gd name="T59" fmla="*/ 10 h 450"/>
                  <a:gd name="T60" fmla="*/ 54 w 620"/>
                  <a:gd name="T61" fmla="*/ 8 h 450"/>
                  <a:gd name="T62" fmla="*/ 44 w 620"/>
                  <a:gd name="T63" fmla="*/ 0 h 450"/>
                  <a:gd name="T64" fmla="*/ 46 w 620"/>
                  <a:gd name="T65" fmla="*/ 30 h 450"/>
                  <a:gd name="T66" fmla="*/ 44 w 620"/>
                  <a:gd name="T67" fmla="*/ 52 h 450"/>
                  <a:gd name="T68" fmla="*/ 52 w 620"/>
                  <a:gd name="T69" fmla="*/ 60 h 450"/>
                  <a:gd name="T70" fmla="*/ 50 w 620"/>
                  <a:gd name="T71" fmla="*/ 62 h 450"/>
                  <a:gd name="T72" fmla="*/ 52 w 620"/>
                  <a:gd name="T73" fmla="*/ 80 h 450"/>
                  <a:gd name="T74" fmla="*/ 48 w 620"/>
                  <a:gd name="T75" fmla="*/ 78 h 450"/>
                  <a:gd name="T76" fmla="*/ 48 w 620"/>
                  <a:gd name="T77" fmla="*/ 92 h 450"/>
                  <a:gd name="T78" fmla="*/ 46 w 620"/>
                  <a:gd name="T79" fmla="*/ 96 h 450"/>
                  <a:gd name="T80" fmla="*/ 46 w 620"/>
                  <a:gd name="T81" fmla="*/ 106 h 450"/>
                  <a:gd name="T82" fmla="*/ 42 w 620"/>
                  <a:gd name="T83" fmla="*/ 126 h 450"/>
                  <a:gd name="T84" fmla="*/ 40 w 620"/>
                  <a:gd name="T85" fmla="*/ 144 h 450"/>
                  <a:gd name="T86" fmla="*/ 38 w 620"/>
                  <a:gd name="T87" fmla="*/ 168 h 450"/>
                  <a:gd name="T88" fmla="*/ 42 w 620"/>
                  <a:gd name="T89" fmla="*/ 176 h 450"/>
                  <a:gd name="T90" fmla="*/ 42 w 620"/>
                  <a:gd name="T91" fmla="*/ 198 h 450"/>
                  <a:gd name="T92" fmla="*/ 34 w 620"/>
                  <a:gd name="T93" fmla="*/ 210 h 450"/>
                  <a:gd name="T94" fmla="*/ 34 w 620"/>
                  <a:gd name="T95" fmla="*/ 242 h 450"/>
                  <a:gd name="T96" fmla="*/ 30 w 620"/>
                  <a:gd name="T97" fmla="*/ 274 h 450"/>
                  <a:gd name="T98" fmla="*/ 34 w 620"/>
                  <a:gd name="T99" fmla="*/ 272 h 450"/>
                  <a:gd name="T100" fmla="*/ 28 w 620"/>
                  <a:gd name="T101" fmla="*/ 280 h 450"/>
                  <a:gd name="T102" fmla="*/ 24 w 620"/>
                  <a:gd name="T103" fmla="*/ 300 h 450"/>
                  <a:gd name="T104" fmla="*/ 32 w 620"/>
                  <a:gd name="T105" fmla="*/ 308 h 450"/>
                  <a:gd name="T106" fmla="*/ 24 w 620"/>
                  <a:gd name="T107" fmla="*/ 302 h 450"/>
                  <a:gd name="T108" fmla="*/ 20 w 620"/>
                  <a:gd name="T109" fmla="*/ 316 h 450"/>
                  <a:gd name="T110" fmla="*/ 14 w 620"/>
                  <a:gd name="T111" fmla="*/ 314 h 450"/>
                  <a:gd name="T112" fmla="*/ 4 w 620"/>
                  <a:gd name="T113" fmla="*/ 354 h 450"/>
                  <a:gd name="T114" fmla="*/ 6 w 620"/>
                  <a:gd name="T115" fmla="*/ 374 h 450"/>
                  <a:gd name="T116" fmla="*/ 12 w 620"/>
                  <a:gd name="T117" fmla="*/ 396 h 450"/>
                  <a:gd name="T118" fmla="*/ 10 w 620"/>
                  <a:gd name="T119" fmla="*/ 414 h 450"/>
                  <a:gd name="T120" fmla="*/ 16 w 620"/>
                  <a:gd name="T121" fmla="*/ 43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0" h="450">
                    <a:moveTo>
                      <a:pt x="348" y="450"/>
                    </a:moveTo>
                    <a:lnTo>
                      <a:pt x="576" y="450"/>
                    </a:lnTo>
                    <a:lnTo>
                      <a:pt x="576" y="312"/>
                    </a:lnTo>
                    <a:lnTo>
                      <a:pt x="576" y="300"/>
                    </a:lnTo>
                    <a:lnTo>
                      <a:pt x="576" y="264"/>
                    </a:lnTo>
                    <a:lnTo>
                      <a:pt x="576" y="262"/>
                    </a:lnTo>
                    <a:lnTo>
                      <a:pt x="576" y="262"/>
                    </a:lnTo>
                    <a:lnTo>
                      <a:pt x="576" y="260"/>
                    </a:lnTo>
                    <a:lnTo>
                      <a:pt x="578" y="258"/>
                    </a:lnTo>
                    <a:lnTo>
                      <a:pt x="578" y="256"/>
                    </a:lnTo>
                    <a:lnTo>
                      <a:pt x="580" y="256"/>
                    </a:lnTo>
                    <a:lnTo>
                      <a:pt x="580" y="252"/>
                    </a:lnTo>
                    <a:lnTo>
                      <a:pt x="580" y="250"/>
                    </a:lnTo>
                    <a:lnTo>
                      <a:pt x="582" y="246"/>
                    </a:lnTo>
                    <a:lnTo>
                      <a:pt x="582" y="242"/>
                    </a:lnTo>
                    <a:lnTo>
                      <a:pt x="582" y="242"/>
                    </a:lnTo>
                    <a:lnTo>
                      <a:pt x="582" y="240"/>
                    </a:lnTo>
                    <a:lnTo>
                      <a:pt x="584" y="238"/>
                    </a:lnTo>
                    <a:lnTo>
                      <a:pt x="582" y="236"/>
                    </a:lnTo>
                    <a:lnTo>
                      <a:pt x="580" y="232"/>
                    </a:lnTo>
                    <a:lnTo>
                      <a:pt x="580" y="230"/>
                    </a:lnTo>
                    <a:lnTo>
                      <a:pt x="582" y="230"/>
                    </a:lnTo>
                    <a:lnTo>
                      <a:pt x="582" y="230"/>
                    </a:lnTo>
                    <a:lnTo>
                      <a:pt x="584" y="230"/>
                    </a:lnTo>
                    <a:lnTo>
                      <a:pt x="584" y="230"/>
                    </a:lnTo>
                    <a:lnTo>
                      <a:pt x="584" y="228"/>
                    </a:lnTo>
                    <a:lnTo>
                      <a:pt x="586" y="226"/>
                    </a:lnTo>
                    <a:lnTo>
                      <a:pt x="586" y="224"/>
                    </a:lnTo>
                    <a:lnTo>
                      <a:pt x="586" y="224"/>
                    </a:lnTo>
                    <a:lnTo>
                      <a:pt x="586" y="222"/>
                    </a:lnTo>
                    <a:lnTo>
                      <a:pt x="586" y="222"/>
                    </a:lnTo>
                    <a:lnTo>
                      <a:pt x="584" y="220"/>
                    </a:lnTo>
                    <a:lnTo>
                      <a:pt x="584" y="220"/>
                    </a:lnTo>
                    <a:lnTo>
                      <a:pt x="582" y="218"/>
                    </a:lnTo>
                    <a:lnTo>
                      <a:pt x="582" y="218"/>
                    </a:lnTo>
                    <a:lnTo>
                      <a:pt x="580" y="216"/>
                    </a:lnTo>
                    <a:lnTo>
                      <a:pt x="580" y="214"/>
                    </a:lnTo>
                    <a:lnTo>
                      <a:pt x="580" y="212"/>
                    </a:lnTo>
                    <a:lnTo>
                      <a:pt x="580" y="212"/>
                    </a:lnTo>
                    <a:lnTo>
                      <a:pt x="578" y="212"/>
                    </a:lnTo>
                    <a:lnTo>
                      <a:pt x="576" y="214"/>
                    </a:lnTo>
                    <a:lnTo>
                      <a:pt x="574" y="214"/>
                    </a:lnTo>
                    <a:lnTo>
                      <a:pt x="574" y="214"/>
                    </a:lnTo>
                    <a:lnTo>
                      <a:pt x="572" y="212"/>
                    </a:lnTo>
                    <a:lnTo>
                      <a:pt x="572" y="212"/>
                    </a:lnTo>
                    <a:lnTo>
                      <a:pt x="572" y="210"/>
                    </a:lnTo>
                    <a:lnTo>
                      <a:pt x="570" y="210"/>
                    </a:lnTo>
                    <a:lnTo>
                      <a:pt x="570" y="210"/>
                    </a:lnTo>
                    <a:lnTo>
                      <a:pt x="568" y="212"/>
                    </a:lnTo>
                    <a:lnTo>
                      <a:pt x="568" y="212"/>
                    </a:lnTo>
                    <a:lnTo>
                      <a:pt x="568" y="214"/>
                    </a:lnTo>
                    <a:lnTo>
                      <a:pt x="564" y="212"/>
                    </a:lnTo>
                    <a:lnTo>
                      <a:pt x="564" y="210"/>
                    </a:lnTo>
                    <a:lnTo>
                      <a:pt x="562" y="208"/>
                    </a:lnTo>
                    <a:lnTo>
                      <a:pt x="562" y="206"/>
                    </a:lnTo>
                    <a:lnTo>
                      <a:pt x="564" y="206"/>
                    </a:lnTo>
                    <a:lnTo>
                      <a:pt x="564" y="204"/>
                    </a:lnTo>
                    <a:lnTo>
                      <a:pt x="564" y="202"/>
                    </a:lnTo>
                    <a:lnTo>
                      <a:pt x="562" y="200"/>
                    </a:lnTo>
                    <a:lnTo>
                      <a:pt x="562" y="200"/>
                    </a:lnTo>
                    <a:lnTo>
                      <a:pt x="562" y="196"/>
                    </a:lnTo>
                    <a:lnTo>
                      <a:pt x="562" y="194"/>
                    </a:lnTo>
                    <a:lnTo>
                      <a:pt x="564" y="192"/>
                    </a:lnTo>
                    <a:lnTo>
                      <a:pt x="562" y="190"/>
                    </a:lnTo>
                    <a:lnTo>
                      <a:pt x="564" y="190"/>
                    </a:lnTo>
                    <a:lnTo>
                      <a:pt x="564" y="188"/>
                    </a:lnTo>
                    <a:lnTo>
                      <a:pt x="564" y="186"/>
                    </a:lnTo>
                    <a:lnTo>
                      <a:pt x="564" y="186"/>
                    </a:lnTo>
                    <a:lnTo>
                      <a:pt x="566" y="186"/>
                    </a:lnTo>
                    <a:lnTo>
                      <a:pt x="566" y="186"/>
                    </a:lnTo>
                    <a:lnTo>
                      <a:pt x="568" y="184"/>
                    </a:lnTo>
                    <a:lnTo>
                      <a:pt x="568" y="182"/>
                    </a:lnTo>
                    <a:lnTo>
                      <a:pt x="570" y="180"/>
                    </a:lnTo>
                    <a:lnTo>
                      <a:pt x="570" y="176"/>
                    </a:lnTo>
                    <a:lnTo>
                      <a:pt x="572" y="170"/>
                    </a:lnTo>
                    <a:lnTo>
                      <a:pt x="576" y="164"/>
                    </a:lnTo>
                    <a:lnTo>
                      <a:pt x="576" y="162"/>
                    </a:lnTo>
                    <a:lnTo>
                      <a:pt x="578" y="162"/>
                    </a:lnTo>
                    <a:lnTo>
                      <a:pt x="582" y="158"/>
                    </a:lnTo>
                    <a:lnTo>
                      <a:pt x="584" y="156"/>
                    </a:lnTo>
                    <a:lnTo>
                      <a:pt x="588" y="148"/>
                    </a:lnTo>
                    <a:lnTo>
                      <a:pt x="590" y="144"/>
                    </a:lnTo>
                    <a:lnTo>
                      <a:pt x="590" y="142"/>
                    </a:lnTo>
                    <a:lnTo>
                      <a:pt x="592" y="138"/>
                    </a:lnTo>
                    <a:lnTo>
                      <a:pt x="592" y="136"/>
                    </a:lnTo>
                    <a:lnTo>
                      <a:pt x="592" y="136"/>
                    </a:lnTo>
                    <a:lnTo>
                      <a:pt x="592" y="134"/>
                    </a:lnTo>
                    <a:lnTo>
                      <a:pt x="590" y="132"/>
                    </a:lnTo>
                    <a:lnTo>
                      <a:pt x="590" y="132"/>
                    </a:lnTo>
                    <a:lnTo>
                      <a:pt x="592" y="130"/>
                    </a:lnTo>
                    <a:lnTo>
                      <a:pt x="600" y="118"/>
                    </a:lnTo>
                    <a:lnTo>
                      <a:pt x="602" y="114"/>
                    </a:lnTo>
                    <a:lnTo>
                      <a:pt x="602" y="106"/>
                    </a:lnTo>
                    <a:lnTo>
                      <a:pt x="604" y="106"/>
                    </a:lnTo>
                    <a:lnTo>
                      <a:pt x="604" y="104"/>
                    </a:lnTo>
                    <a:lnTo>
                      <a:pt x="604" y="98"/>
                    </a:lnTo>
                    <a:lnTo>
                      <a:pt x="604" y="96"/>
                    </a:lnTo>
                    <a:lnTo>
                      <a:pt x="606" y="94"/>
                    </a:lnTo>
                    <a:lnTo>
                      <a:pt x="608" y="92"/>
                    </a:lnTo>
                    <a:lnTo>
                      <a:pt x="610" y="88"/>
                    </a:lnTo>
                    <a:lnTo>
                      <a:pt x="614" y="84"/>
                    </a:lnTo>
                    <a:lnTo>
                      <a:pt x="614" y="82"/>
                    </a:lnTo>
                    <a:lnTo>
                      <a:pt x="614" y="80"/>
                    </a:lnTo>
                    <a:lnTo>
                      <a:pt x="616" y="76"/>
                    </a:lnTo>
                    <a:lnTo>
                      <a:pt x="616" y="76"/>
                    </a:lnTo>
                    <a:lnTo>
                      <a:pt x="618" y="72"/>
                    </a:lnTo>
                    <a:lnTo>
                      <a:pt x="620" y="72"/>
                    </a:lnTo>
                    <a:lnTo>
                      <a:pt x="620" y="68"/>
                    </a:lnTo>
                    <a:lnTo>
                      <a:pt x="620" y="66"/>
                    </a:lnTo>
                    <a:lnTo>
                      <a:pt x="620" y="64"/>
                    </a:lnTo>
                    <a:lnTo>
                      <a:pt x="616" y="58"/>
                    </a:lnTo>
                    <a:lnTo>
                      <a:pt x="614" y="54"/>
                    </a:lnTo>
                    <a:lnTo>
                      <a:pt x="614" y="52"/>
                    </a:lnTo>
                    <a:lnTo>
                      <a:pt x="612" y="50"/>
                    </a:lnTo>
                    <a:lnTo>
                      <a:pt x="608" y="50"/>
                    </a:lnTo>
                    <a:lnTo>
                      <a:pt x="604" y="46"/>
                    </a:lnTo>
                    <a:lnTo>
                      <a:pt x="602" y="44"/>
                    </a:lnTo>
                    <a:lnTo>
                      <a:pt x="602" y="44"/>
                    </a:lnTo>
                    <a:lnTo>
                      <a:pt x="596" y="42"/>
                    </a:lnTo>
                    <a:lnTo>
                      <a:pt x="596" y="42"/>
                    </a:lnTo>
                    <a:lnTo>
                      <a:pt x="596" y="40"/>
                    </a:lnTo>
                    <a:lnTo>
                      <a:pt x="590" y="36"/>
                    </a:lnTo>
                    <a:lnTo>
                      <a:pt x="588" y="28"/>
                    </a:lnTo>
                    <a:lnTo>
                      <a:pt x="588" y="26"/>
                    </a:lnTo>
                    <a:lnTo>
                      <a:pt x="588" y="24"/>
                    </a:lnTo>
                    <a:lnTo>
                      <a:pt x="568" y="24"/>
                    </a:lnTo>
                    <a:lnTo>
                      <a:pt x="558" y="26"/>
                    </a:lnTo>
                    <a:lnTo>
                      <a:pt x="424" y="26"/>
                    </a:lnTo>
                    <a:lnTo>
                      <a:pt x="422" y="30"/>
                    </a:lnTo>
                    <a:lnTo>
                      <a:pt x="418" y="30"/>
                    </a:lnTo>
                    <a:lnTo>
                      <a:pt x="400" y="32"/>
                    </a:lnTo>
                    <a:lnTo>
                      <a:pt x="392" y="32"/>
                    </a:lnTo>
                    <a:lnTo>
                      <a:pt x="388" y="34"/>
                    </a:lnTo>
                    <a:lnTo>
                      <a:pt x="384" y="32"/>
                    </a:lnTo>
                    <a:lnTo>
                      <a:pt x="382" y="34"/>
                    </a:lnTo>
                    <a:lnTo>
                      <a:pt x="380" y="34"/>
                    </a:lnTo>
                    <a:lnTo>
                      <a:pt x="378" y="36"/>
                    </a:lnTo>
                    <a:lnTo>
                      <a:pt x="374" y="40"/>
                    </a:lnTo>
                    <a:lnTo>
                      <a:pt x="354" y="42"/>
                    </a:lnTo>
                    <a:lnTo>
                      <a:pt x="342" y="48"/>
                    </a:lnTo>
                    <a:lnTo>
                      <a:pt x="338" y="48"/>
                    </a:lnTo>
                    <a:lnTo>
                      <a:pt x="338" y="50"/>
                    </a:lnTo>
                    <a:lnTo>
                      <a:pt x="336" y="52"/>
                    </a:lnTo>
                    <a:lnTo>
                      <a:pt x="334" y="54"/>
                    </a:lnTo>
                    <a:lnTo>
                      <a:pt x="332" y="54"/>
                    </a:lnTo>
                    <a:lnTo>
                      <a:pt x="330" y="54"/>
                    </a:lnTo>
                    <a:lnTo>
                      <a:pt x="328" y="54"/>
                    </a:lnTo>
                    <a:lnTo>
                      <a:pt x="326" y="54"/>
                    </a:lnTo>
                    <a:lnTo>
                      <a:pt x="326" y="54"/>
                    </a:lnTo>
                    <a:lnTo>
                      <a:pt x="322" y="56"/>
                    </a:lnTo>
                    <a:lnTo>
                      <a:pt x="322" y="56"/>
                    </a:lnTo>
                    <a:lnTo>
                      <a:pt x="320" y="56"/>
                    </a:lnTo>
                    <a:lnTo>
                      <a:pt x="316" y="56"/>
                    </a:lnTo>
                    <a:lnTo>
                      <a:pt x="316" y="56"/>
                    </a:lnTo>
                    <a:lnTo>
                      <a:pt x="314" y="56"/>
                    </a:lnTo>
                    <a:lnTo>
                      <a:pt x="312" y="56"/>
                    </a:lnTo>
                    <a:lnTo>
                      <a:pt x="302" y="54"/>
                    </a:lnTo>
                    <a:lnTo>
                      <a:pt x="300" y="54"/>
                    </a:lnTo>
                    <a:lnTo>
                      <a:pt x="298" y="56"/>
                    </a:lnTo>
                    <a:lnTo>
                      <a:pt x="298" y="56"/>
                    </a:lnTo>
                    <a:lnTo>
                      <a:pt x="298" y="58"/>
                    </a:lnTo>
                    <a:lnTo>
                      <a:pt x="294" y="60"/>
                    </a:lnTo>
                    <a:lnTo>
                      <a:pt x="288" y="60"/>
                    </a:lnTo>
                    <a:lnTo>
                      <a:pt x="288" y="60"/>
                    </a:lnTo>
                    <a:lnTo>
                      <a:pt x="284" y="64"/>
                    </a:lnTo>
                    <a:lnTo>
                      <a:pt x="284" y="64"/>
                    </a:lnTo>
                    <a:lnTo>
                      <a:pt x="280" y="64"/>
                    </a:lnTo>
                    <a:lnTo>
                      <a:pt x="276" y="64"/>
                    </a:lnTo>
                    <a:lnTo>
                      <a:pt x="276" y="64"/>
                    </a:lnTo>
                    <a:lnTo>
                      <a:pt x="274" y="64"/>
                    </a:lnTo>
                    <a:lnTo>
                      <a:pt x="272" y="64"/>
                    </a:lnTo>
                    <a:lnTo>
                      <a:pt x="272" y="64"/>
                    </a:lnTo>
                    <a:lnTo>
                      <a:pt x="270" y="64"/>
                    </a:lnTo>
                    <a:lnTo>
                      <a:pt x="270" y="64"/>
                    </a:lnTo>
                    <a:lnTo>
                      <a:pt x="262" y="66"/>
                    </a:lnTo>
                    <a:lnTo>
                      <a:pt x="260" y="66"/>
                    </a:lnTo>
                    <a:lnTo>
                      <a:pt x="260" y="66"/>
                    </a:lnTo>
                    <a:lnTo>
                      <a:pt x="258" y="64"/>
                    </a:lnTo>
                    <a:lnTo>
                      <a:pt x="258" y="62"/>
                    </a:lnTo>
                    <a:lnTo>
                      <a:pt x="256" y="60"/>
                    </a:lnTo>
                    <a:lnTo>
                      <a:pt x="256" y="58"/>
                    </a:lnTo>
                    <a:lnTo>
                      <a:pt x="252" y="58"/>
                    </a:lnTo>
                    <a:lnTo>
                      <a:pt x="228" y="54"/>
                    </a:lnTo>
                    <a:lnTo>
                      <a:pt x="218" y="56"/>
                    </a:lnTo>
                    <a:lnTo>
                      <a:pt x="212" y="56"/>
                    </a:lnTo>
                    <a:lnTo>
                      <a:pt x="210" y="56"/>
                    </a:lnTo>
                    <a:lnTo>
                      <a:pt x="206" y="58"/>
                    </a:lnTo>
                    <a:lnTo>
                      <a:pt x="202" y="62"/>
                    </a:lnTo>
                    <a:lnTo>
                      <a:pt x="198" y="64"/>
                    </a:lnTo>
                    <a:lnTo>
                      <a:pt x="184" y="70"/>
                    </a:lnTo>
                    <a:lnTo>
                      <a:pt x="178" y="72"/>
                    </a:lnTo>
                    <a:lnTo>
                      <a:pt x="178" y="72"/>
                    </a:lnTo>
                    <a:lnTo>
                      <a:pt x="176" y="72"/>
                    </a:lnTo>
                    <a:lnTo>
                      <a:pt x="170" y="70"/>
                    </a:lnTo>
                    <a:lnTo>
                      <a:pt x="164" y="70"/>
                    </a:lnTo>
                    <a:lnTo>
                      <a:pt x="162" y="68"/>
                    </a:lnTo>
                    <a:lnTo>
                      <a:pt x="158" y="68"/>
                    </a:lnTo>
                    <a:lnTo>
                      <a:pt x="154" y="66"/>
                    </a:lnTo>
                    <a:lnTo>
                      <a:pt x="154" y="66"/>
                    </a:lnTo>
                    <a:lnTo>
                      <a:pt x="150" y="68"/>
                    </a:lnTo>
                    <a:lnTo>
                      <a:pt x="144" y="66"/>
                    </a:lnTo>
                    <a:lnTo>
                      <a:pt x="142" y="66"/>
                    </a:lnTo>
                    <a:lnTo>
                      <a:pt x="140" y="62"/>
                    </a:lnTo>
                    <a:lnTo>
                      <a:pt x="138" y="60"/>
                    </a:lnTo>
                    <a:lnTo>
                      <a:pt x="138" y="58"/>
                    </a:lnTo>
                    <a:lnTo>
                      <a:pt x="138" y="54"/>
                    </a:lnTo>
                    <a:lnTo>
                      <a:pt x="138" y="52"/>
                    </a:lnTo>
                    <a:lnTo>
                      <a:pt x="138" y="50"/>
                    </a:lnTo>
                    <a:lnTo>
                      <a:pt x="138" y="50"/>
                    </a:lnTo>
                    <a:lnTo>
                      <a:pt x="138" y="48"/>
                    </a:lnTo>
                    <a:lnTo>
                      <a:pt x="136" y="46"/>
                    </a:lnTo>
                    <a:lnTo>
                      <a:pt x="136" y="42"/>
                    </a:lnTo>
                    <a:lnTo>
                      <a:pt x="136" y="40"/>
                    </a:lnTo>
                    <a:lnTo>
                      <a:pt x="136" y="38"/>
                    </a:lnTo>
                    <a:lnTo>
                      <a:pt x="136" y="34"/>
                    </a:lnTo>
                    <a:lnTo>
                      <a:pt x="134" y="30"/>
                    </a:lnTo>
                    <a:lnTo>
                      <a:pt x="134" y="28"/>
                    </a:lnTo>
                    <a:lnTo>
                      <a:pt x="134" y="26"/>
                    </a:lnTo>
                    <a:lnTo>
                      <a:pt x="132" y="26"/>
                    </a:lnTo>
                    <a:lnTo>
                      <a:pt x="130" y="24"/>
                    </a:lnTo>
                    <a:lnTo>
                      <a:pt x="130" y="20"/>
                    </a:lnTo>
                    <a:lnTo>
                      <a:pt x="130" y="18"/>
                    </a:lnTo>
                    <a:lnTo>
                      <a:pt x="128" y="14"/>
                    </a:lnTo>
                    <a:lnTo>
                      <a:pt x="126" y="14"/>
                    </a:lnTo>
                    <a:lnTo>
                      <a:pt x="124" y="12"/>
                    </a:lnTo>
                    <a:lnTo>
                      <a:pt x="122" y="10"/>
                    </a:lnTo>
                    <a:lnTo>
                      <a:pt x="120" y="10"/>
                    </a:lnTo>
                    <a:lnTo>
                      <a:pt x="118" y="8"/>
                    </a:lnTo>
                    <a:lnTo>
                      <a:pt x="116" y="8"/>
                    </a:lnTo>
                    <a:lnTo>
                      <a:pt x="114" y="6"/>
                    </a:lnTo>
                    <a:lnTo>
                      <a:pt x="112" y="4"/>
                    </a:lnTo>
                    <a:lnTo>
                      <a:pt x="112" y="4"/>
                    </a:lnTo>
                    <a:lnTo>
                      <a:pt x="106" y="6"/>
                    </a:lnTo>
                    <a:lnTo>
                      <a:pt x="104" y="6"/>
                    </a:lnTo>
                    <a:lnTo>
                      <a:pt x="102" y="10"/>
                    </a:lnTo>
                    <a:lnTo>
                      <a:pt x="102" y="10"/>
                    </a:lnTo>
                    <a:lnTo>
                      <a:pt x="98" y="10"/>
                    </a:lnTo>
                    <a:lnTo>
                      <a:pt x="90" y="8"/>
                    </a:lnTo>
                    <a:lnTo>
                      <a:pt x="88" y="8"/>
                    </a:lnTo>
                    <a:lnTo>
                      <a:pt x="88" y="6"/>
                    </a:lnTo>
                    <a:lnTo>
                      <a:pt x="84" y="0"/>
                    </a:lnTo>
                    <a:lnTo>
                      <a:pt x="82" y="0"/>
                    </a:lnTo>
                    <a:lnTo>
                      <a:pt x="82" y="0"/>
                    </a:lnTo>
                    <a:lnTo>
                      <a:pt x="80" y="0"/>
                    </a:lnTo>
                    <a:lnTo>
                      <a:pt x="78" y="0"/>
                    </a:lnTo>
                    <a:lnTo>
                      <a:pt x="76" y="2"/>
                    </a:lnTo>
                    <a:lnTo>
                      <a:pt x="76" y="2"/>
                    </a:lnTo>
                    <a:lnTo>
                      <a:pt x="74" y="2"/>
                    </a:lnTo>
                    <a:lnTo>
                      <a:pt x="72" y="2"/>
                    </a:lnTo>
                    <a:lnTo>
                      <a:pt x="72" y="2"/>
                    </a:lnTo>
                    <a:lnTo>
                      <a:pt x="74" y="4"/>
                    </a:lnTo>
                    <a:lnTo>
                      <a:pt x="72" y="4"/>
                    </a:lnTo>
                    <a:lnTo>
                      <a:pt x="66" y="6"/>
                    </a:lnTo>
                    <a:lnTo>
                      <a:pt x="64" y="6"/>
                    </a:lnTo>
                    <a:lnTo>
                      <a:pt x="64" y="6"/>
                    </a:lnTo>
                    <a:lnTo>
                      <a:pt x="62" y="4"/>
                    </a:lnTo>
                    <a:lnTo>
                      <a:pt x="60" y="2"/>
                    </a:lnTo>
                    <a:lnTo>
                      <a:pt x="60" y="2"/>
                    </a:lnTo>
                    <a:lnTo>
                      <a:pt x="58" y="4"/>
                    </a:lnTo>
                    <a:lnTo>
                      <a:pt x="56" y="4"/>
                    </a:lnTo>
                    <a:lnTo>
                      <a:pt x="54" y="4"/>
                    </a:lnTo>
                    <a:lnTo>
                      <a:pt x="54" y="6"/>
                    </a:lnTo>
                    <a:lnTo>
                      <a:pt x="56" y="6"/>
                    </a:lnTo>
                    <a:lnTo>
                      <a:pt x="56" y="6"/>
                    </a:lnTo>
                    <a:lnTo>
                      <a:pt x="58" y="6"/>
                    </a:lnTo>
                    <a:lnTo>
                      <a:pt x="58" y="6"/>
                    </a:lnTo>
                    <a:lnTo>
                      <a:pt x="60" y="8"/>
                    </a:lnTo>
                    <a:lnTo>
                      <a:pt x="60" y="10"/>
                    </a:lnTo>
                    <a:lnTo>
                      <a:pt x="60" y="10"/>
                    </a:lnTo>
                    <a:lnTo>
                      <a:pt x="60" y="10"/>
                    </a:lnTo>
                    <a:lnTo>
                      <a:pt x="58" y="12"/>
                    </a:lnTo>
                    <a:lnTo>
                      <a:pt x="58" y="12"/>
                    </a:lnTo>
                    <a:lnTo>
                      <a:pt x="58" y="14"/>
                    </a:lnTo>
                    <a:lnTo>
                      <a:pt x="58" y="12"/>
                    </a:lnTo>
                    <a:lnTo>
                      <a:pt x="58" y="12"/>
                    </a:lnTo>
                    <a:lnTo>
                      <a:pt x="58" y="10"/>
                    </a:lnTo>
                    <a:lnTo>
                      <a:pt x="58" y="8"/>
                    </a:lnTo>
                    <a:lnTo>
                      <a:pt x="56" y="8"/>
                    </a:lnTo>
                    <a:lnTo>
                      <a:pt x="54" y="8"/>
                    </a:lnTo>
                    <a:lnTo>
                      <a:pt x="52" y="6"/>
                    </a:lnTo>
                    <a:lnTo>
                      <a:pt x="50" y="4"/>
                    </a:lnTo>
                    <a:lnTo>
                      <a:pt x="48" y="4"/>
                    </a:lnTo>
                    <a:lnTo>
                      <a:pt x="46" y="2"/>
                    </a:lnTo>
                    <a:lnTo>
                      <a:pt x="44" y="2"/>
                    </a:lnTo>
                    <a:lnTo>
                      <a:pt x="44" y="0"/>
                    </a:lnTo>
                    <a:lnTo>
                      <a:pt x="44" y="0"/>
                    </a:lnTo>
                    <a:lnTo>
                      <a:pt x="44" y="0"/>
                    </a:lnTo>
                    <a:lnTo>
                      <a:pt x="44" y="0"/>
                    </a:lnTo>
                    <a:lnTo>
                      <a:pt x="44" y="4"/>
                    </a:lnTo>
                    <a:lnTo>
                      <a:pt x="48" y="12"/>
                    </a:lnTo>
                    <a:lnTo>
                      <a:pt x="48" y="16"/>
                    </a:lnTo>
                    <a:lnTo>
                      <a:pt x="50" y="18"/>
                    </a:lnTo>
                    <a:lnTo>
                      <a:pt x="50" y="24"/>
                    </a:lnTo>
                    <a:lnTo>
                      <a:pt x="48" y="26"/>
                    </a:lnTo>
                    <a:lnTo>
                      <a:pt x="48" y="28"/>
                    </a:lnTo>
                    <a:lnTo>
                      <a:pt x="48" y="28"/>
                    </a:lnTo>
                    <a:lnTo>
                      <a:pt x="46" y="30"/>
                    </a:lnTo>
                    <a:lnTo>
                      <a:pt x="46" y="30"/>
                    </a:lnTo>
                    <a:lnTo>
                      <a:pt x="44" y="30"/>
                    </a:lnTo>
                    <a:lnTo>
                      <a:pt x="44" y="32"/>
                    </a:lnTo>
                    <a:lnTo>
                      <a:pt x="46" y="34"/>
                    </a:lnTo>
                    <a:lnTo>
                      <a:pt x="46" y="36"/>
                    </a:lnTo>
                    <a:lnTo>
                      <a:pt x="46" y="40"/>
                    </a:lnTo>
                    <a:lnTo>
                      <a:pt x="46" y="46"/>
                    </a:lnTo>
                    <a:lnTo>
                      <a:pt x="46" y="48"/>
                    </a:lnTo>
                    <a:lnTo>
                      <a:pt x="44" y="52"/>
                    </a:lnTo>
                    <a:lnTo>
                      <a:pt x="46" y="52"/>
                    </a:lnTo>
                    <a:lnTo>
                      <a:pt x="48" y="56"/>
                    </a:lnTo>
                    <a:lnTo>
                      <a:pt x="48" y="58"/>
                    </a:lnTo>
                    <a:lnTo>
                      <a:pt x="48" y="62"/>
                    </a:lnTo>
                    <a:lnTo>
                      <a:pt x="48" y="60"/>
                    </a:lnTo>
                    <a:lnTo>
                      <a:pt x="48" y="60"/>
                    </a:lnTo>
                    <a:lnTo>
                      <a:pt x="50" y="58"/>
                    </a:lnTo>
                    <a:lnTo>
                      <a:pt x="50" y="58"/>
                    </a:lnTo>
                    <a:lnTo>
                      <a:pt x="52" y="60"/>
                    </a:lnTo>
                    <a:lnTo>
                      <a:pt x="52" y="58"/>
                    </a:lnTo>
                    <a:lnTo>
                      <a:pt x="52" y="58"/>
                    </a:lnTo>
                    <a:lnTo>
                      <a:pt x="52" y="58"/>
                    </a:lnTo>
                    <a:lnTo>
                      <a:pt x="54" y="58"/>
                    </a:lnTo>
                    <a:lnTo>
                      <a:pt x="52" y="60"/>
                    </a:lnTo>
                    <a:lnTo>
                      <a:pt x="52" y="60"/>
                    </a:lnTo>
                    <a:lnTo>
                      <a:pt x="50" y="60"/>
                    </a:lnTo>
                    <a:lnTo>
                      <a:pt x="50" y="62"/>
                    </a:lnTo>
                    <a:lnTo>
                      <a:pt x="50" y="62"/>
                    </a:lnTo>
                    <a:lnTo>
                      <a:pt x="48" y="64"/>
                    </a:lnTo>
                    <a:lnTo>
                      <a:pt x="48" y="66"/>
                    </a:lnTo>
                    <a:lnTo>
                      <a:pt x="46" y="70"/>
                    </a:lnTo>
                    <a:lnTo>
                      <a:pt x="46" y="72"/>
                    </a:lnTo>
                    <a:lnTo>
                      <a:pt x="48" y="74"/>
                    </a:lnTo>
                    <a:lnTo>
                      <a:pt x="52" y="74"/>
                    </a:lnTo>
                    <a:lnTo>
                      <a:pt x="50" y="76"/>
                    </a:lnTo>
                    <a:lnTo>
                      <a:pt x="50" y="78"/>
                    </a:lnTo>
                    <a:lnTo>
                      <a:pt x="52" y="80"/>
                    </a:lnTo>
                    <a:lnTo>
                      <a:pt x="54" y="80"/>
                    </a:lnTo>
                    <a:lnTo>
                      <a:pt x="54" y="80"/>
                    </a:lnTo>
                    <a:lnTo>
                      <a:pt x="52" y="82"/>
                    </a:lnTo>
                    <a:lnTo>
                      <a:pt x="52" y="82"/>
                    </a:lnTo>
                    <a:lnTo>
                      <a:pt x="52" y="82"/>
                    </a:lnTo>
                    <a:lnTo>
                      <a:pt x="50" y="82"/>
                    </a:lnTo>
                    <a:lnTo>
                      <a:pt x="48" y="82"/>
                    </a:lnTo>
                    <a:lnTo>
                      <a:pt x="48" y="80"/>
                    </a:lnTo>
                    <a:lnTo>
                      <a:pt x="48" y="78"/>
                    </a:lnTo>
                    <a:lnTo>
                      <a:pt x="48" y="74"/>
                    </a:lnTo>
                    <a:lnTo>
                      <a:pt x="46" y="74"/>
                    </a:lnTo>
                    <a:lnTo>
                      <a:pt x="46" y="78"/>
                    </a:lnTo>
                    <a:lnTo>
                      <a:pt x="46" y="80"/>
                    </a:lnTo>
                    <a:lnTo>
                      <a:pt x="46" y="86"/>
                    </a:lnTo>
                    <a:lnTo>
                      <a:pt x="46" y="88"/>
                    </a:lnTo>
                    <a:lnTo>
                      <a:pt x="50" y="88"/>
                    </a:lnTo>
                    <a:lnTo>
                      <a:pt x="48" y="90"/>
                    </a:lnTo>
                    <a:lnTo>
                      <a:pt x="48" y="92"/>
                    </a:lnTo>
                    <a:lnTo>
                      <a:pt x="46" y="94"/>
                    </a:lnTo>
                    <a:lnTo>
                      <a:pt x="46" y="90"/>
                    </a:lnTo>
                    <a:lnTo>
                      <a:pt x="46" y="90"/>
                    </a:lnTo>
                    <a:lnTo>
                      <a:pt x="46" y="90"/>
                    </a:lnTo>
                    <a:lnTo>
                      <a:pt x="46" y="90"/>
                    </a:lnTo>
                    <a:lnTo>
                      <a:pt x="46" y="90"/>
                    </a:lnTo>
                    <a:lnTo>
                      <a:pt x="46" y="92"/>
                    </a:lnTo>
                    <a:lnTo>
                      <a:pt x="46" y="94"/>
                    </a:lnTo>
                    <a:lnTo>
                      <a:pt x="46" y="96"/>
                    </a:lnTo>
                    <a:lnTo>
                      <a:pt x="44" y="96"/>
                    </a:lnTo>
                    <a:lnTo>
                      <a:pt x="44" y="96"/>
                    </a:lnTo>
                    <a:lnTo>
                      <a:pt x="44" y="98"/>
                    </a:lnTo>
                    <a:lnTo>
                      <a:pt x="44" y="98"/>
                    </a:lnTo>
                    <a:lnTo>
                      <a:pt x="46" y="98"/>
                    </a:lnTo>
                    <a:lnTo>
                      <a:pt x="46" y="100"/>
                    </a:lnTo>
                    <a:lnTo>
                      <a:pt x="46" y="102"/>
                    </a:lnTo>
                    <a:lnTo>
                      <a:pt x="46" y="104"/>
                    </a:lnTo>
                    <a:lnTo>
                      <a:pt x="46" y="106"/>
                    </a:lnTo>
                    <a:lnTo>
                      <a:pt x="46" y="106"/>
                    </a:lnTo>
                    <a:lnTo>
                      <a:pt x="46" y="106"/>
                    </a:lnTo>
                    <a:lnTo>
                      <a:pt x="44" y="110"/>
                    </a:lnTo>
                    <a:lnTo>
                      <a:pt x="44" y="114"/>
                    </a:lnTo>
                    <a:lnTo>
                      <a:pt x="46" y="116"/>
                    </a:lnTo>
                    <a:lnTo>
                      <a:pt x="46" y="118"/>
                    </a:lnTo>
                    <a:lnTo>
                      <a:pt x="44" y="120"/>
                    </a:lnTo>
                    <a:lnTo>
                      <a:pt x="44" y="122"/>
                    </a:lnTo>
                    <a:lnTo>
                      <a:pt x="42" y="126"/>
                    </a:lnTo>
                    <a:lnTo>
                      <a:pt x="42" y="128"/>
                    </a:lnTo>
                    <a:lnTo>
                      <a:pt x="42" y="128"/>
                    </a:lnTo>
                    <a:lnTo>
                      <a:pt x="42" y="130"/>
                    </a:lnTo>
                    <a:lnTo>
                      <a:pt x="42" y="134"/>
                    </a:lnTo>
                    <a:lnTo>
                      <a:pt x="42" y="138"/>
                    </a:lnTo>
                    <a:lnTo>
                      <a:pt x="42" y="140"/>
                    </a:lnTo>
                    <a:lnTo>
                      <a:pt x="42" y="140"/>
                    </a:lnTo>
                    <a:lnTo>
                      <a:pt x="42" y="144"/>
                    </a:lnTo>
                    <a:lnTo>
                      <a:pt x="40" y="144"/>
                    </a:lnTo>
                    <a:lnTo>
                      <a:pt x="40" y="146"/>
                    </a:lnTo>
                    <a:lnTo>
                      <a:pt x="40" y="148"/>
                    </a:lnTo>
                    <a:lnTo>
                      <a:pt x="40" y="150"/>
                    </a:lnTo>
                    <a:lnTo>
                      <a:pt x="38" y="152"/>
                    </a:lnTo>
                    <a:lnTo>
                      <a:pt x="38" y="154"/>
                    </a:lnTo>
                    <a:lnTo>
                      <a:pt x="38" y="160"/>
                    </a:lnTo>
                    <a:lnTo>
                      <a:pt x="38" y="162"/>
                    </a:lnTo>
                    <a:lnTo>
                      <a:pt x="38" y="164"/>
                    </a:lnTo>
                    <a:lnTo>
                      <a:pt x="38" y="168"/>
                    </a:lnTo>
                    <a:lnTo>
                      <a:pt x="38" y="170"/>
                    </a:lnTo>
                    <a:lnTo>
                      <a:pt x="38" y="172"/>
                    </a:lnTo>
                    <a:lnTo>
                      <a:pt x="38" y="174"/>
                    </a:lnTo>
                    <a:lnTo>
                      <a:pt x="40" y="174"/>
                    </a:lnTo>
                    <a:lnTo>
                      <a:pt x="40" y="176"/>
                    </a:lnTo>
                    <a:lnTo>
                      <a:pt x="42" y="174"/>
                    </a:lnTo>
                    <a:lnTo>
                      <a:pt x="42" y="176"/>
                    </a:lnTo>
                    <a:lnTo>
                      <a:pt x="42" y="178"/>
                    </a:lnTo>
                    <a:lnTo>
                      <a:pt x="42" y="176"/>
                    </a:lnTo>
                    <a:lnTo>
                      <a:pt x="40" y="176"/>
                    </a:lnTo>
                    <a:lnTo>
                      <a:pt x="38" y="176"/>
                    </a:lnTo>
                    <a:lnTo>
                      <a:pt x="36" y="190"/>
                    </a:lnTo>
                    <a:lnTo>
                      <a:pt x="36" y="192"/>
                    </a:lnTo>
                    <a:lnTo>
                      <a:pt x="36" y="194"/>
                    </a:lnTo>
                    <a:lnTo>
                      <a:pt x="38" y="196"/>
                    </a:lnTo>
                    <a:lnTo>
                      <a:pt x="40" y="194"/>
                    </a:lnTo>
                    <a:lnTo>
                      <a:pt x="40" y="194"/>
                    </a:lnTo>
                    <a:lnTo>
                      <a:pt x="42" y="198"/>
                    </a:lnTo>
                    <a:lnTo>
                      <a:pt x="40" y="196"/>
                    </a:lnTo>
                    <a:lnTo>
                      <a:pt x="38" y="196"/>
                    </a:lnTo>
                    <a:lnTo>
                      <a:pt x="38" y="198"/>
                    </a:lnTo>
                    <a:lnTo>
                      <a:pt x="36" y="200"/>
                    </a:lnTo>
                    <a:lnTo>
                      <a:pt x="36" y="206"/>
                    </a:lnTo>
                    <a:lnTo>
                      <a:pt x="36" y="208"/>
                    </a:lnTo>
                    <a:lnTo>
                      <a:pt x="34" y="208"/>
                    </a:lnTo>
                    <a:lnTo>
                      <a:pt x="34" y="210"/>
                    </a:lnTo>
                    <a:lnTo>
                      <a:pt x="34" y="210"/>
                    </a:lnTo>
                    <a:lnTo>
                      <a:pt x="36" y="210"/>
                    </a:lnTo>
                    <a:lnTo>
                      <a:pt x="34" y="214"/>
                    </a:lnTo>
                    <a:lnTo>
                      <a:pt x="34" y="222"/>
                    </a:lnTo>
                    <a:lnTo>
                      <a:pt x="34" y="230"/>
                    </a:lnTo>
                    <a:lnTo>
                      <a:pt x="32" y="234"/>
                    </a:lnTo>
                    <a:lnTo>
                      <a:pt x="32" y="238"/>
                    </a:lnTo>
                    <a:lnTo>
                      <a:pt x="34" y="240"/>
                    </a:lnTo>
                    <a:lnTo>
                      <a:pt x="34" y="240"/>
                    </a:lnTo>
                    <a:lnTo>
                      <a:pt x="34" y="242"/>
                    </a:lnTo>
                    <a:lnTo>
                      <a:pt x="32" y="242"/>
                    </a:lnTo>
                    <a:lnTo>
                      <a:pt x="32" y="244"/>
                    </a:lnTo>
                    <a:lnTo>
                      <a:pt x="32" y="250"/>
                    </a:lnTo>
                    <a:lnTo>
                      <a:pt x="32" y="254"/>
                    </a:lnTo>
                    <a:lnTo>
                      <a:pt x="30" y="266"/>
                    </a:lnTo>
                    <a:lnTo>
                      <a:pt x="28" y="272"/>
                    </a:lnTo>
                    <a:lnTo>
                      <a:pt x="28" y="274"/>
                    </a:lnTo>
                    <a:lnTo>
                      <a:pt x="30" y="276"/>
                    </a:lnTo>
                    <a:lnTo>
                      <a:pt x="30" y="274"/>
                    </a:lnTo>
                    <a:lnTo>
                      <a:pt x="30" y="272"/>
                    </a:lnTo>
                    <a:lnTo>
                      <a:pt x="32" y="270"/>
                    </a:lnTo>
                    <a:lnTo>
                      <a:pt x="32" y="270"/>
                    </a:lnTo>
                    <a:lnTo>
                      <a:pt x="34" y="270"/>
                    </a:lnTo>
                    <a:lnTo>
                      <a:pt x="36" y="270"/>
                    </a:lnTo>
                    <a:lnTo>
                      <a:pt x="38" y="272"/>
                    </a:lnTo>
                    <a:lnTo>
                      <a:pt x="38" y="272"/>
                    </a:lnTo>
                    <a:lnTo>
                      <a:pt x="34" y="272"/>
                    </a:lnTo>
                    <a:lnTo>
                      <a:pt x="34" y="272"/>
                    </a:lnTo>
                    <a:lnTo>
                      <a:pt x="34" y="272"/>
                    </a:lnTo>
                    <a:lnTo>
                      <a:pt x="34" y="270"/>
                    </a:lnTo>
                    <a:lnTo>
                      <a:pt x="32" y="270"/>
                    </a:lnTo>
                    <a:lnTo>
                      <a:pt x="32" y="272"/>
                    </a:lnTo>
                    <a:lnTo>
                      <a:pt x="32" y="274"/>
                    </a:lnTo>
                    <a:lnTo>
                      <a:pt x="30" y="274"/>
                    </a:lnTo>
                    <a:lnTo>
                      <a:pt x="30" y="276"/>
                    </a:lnTo>
                    <a:lnTo>
                      <a:pt x="28" y="278"/>
                    </a:lnTo>
                    <a:lnTo>
                      <a:pt x="28" y="280"/>
                    </a:lnTo>
                    <a:lnTo>
                      <a:pt x="26" y="280"/>
                    </a:lnTo>
                    <a:lnTo>
                      <a:pt x="26" y="286"/>
                    </a:lnTo>
                    <a:lnTo>
                      <a:pt x="26" y="288"/>
                    </a:lnTo>
                    <a:lnTo>
                      <a:pt x="26" y="290"/>
                    </a:lnTo>
                    <a:lnTo>
                      <a:pt x="20" y="304"/>
                    </a:lnTo>
                    <a:lnTo>
                      <a:pt x="20" y="306"/>
                    </a:lnTo>
                    <a:lnTo>
                      <a:pt x="20" y="306"/>
                    </a:lnTo>
                    <a:lnTo>
                      <a:pt x="22" y="304"/>
                    </a:lnTo>
                    <a:lnTo>
                      <a:pt x="24" y="300"/>
                    </a:lnTo>
                    <a:lnTo>
                      <a:pt x="26" y="298"/>
                    </a:lnTo>
                    <a:lnTo>
                      <a:pt x="30" y="296"/>
                    </a:lnTo>
                    <a:lnTo>
                      <a:pt x="28" y="298"/>
                    </a:lnTo>
                    <a:lnTo>
                      <a:pt x="28" y="300"/>
                    </a:lnTo>
                    <a:lnTo>
                      <a:pt x="28" y="300"/>
                    </a:lnTo>
                    <a:lnTo>
                      <a:pt x="28" y="300"/>
                    </a:lnTo>
                    <a:lnTo>
                      <a:pt x="30" y="302"/>
                    </a:lnTo>
                    <a:lnTo>
                      <a:pt x="30" y="304"/>
                    </a:lnTo>
                    <a:lnTo>
                      <a:pt x="32" y="308"/>
                    </a:lnTo>
                    <a:lnTo>
                      <a:pt x="32" y="308"/>
                    </a:lnTo>
                    <a:lnTo>
                      <a:pt x="30" y="308"/>
                    </a:lnTo>
                    <a:lnTo>
                      <a:pt x="28" y="306"/>
                    </a:lnTo>
                    <a:lnTo>
                      <a:pt x="28" y="306"/>
                    </a:lnTo>
                    <a:lnTo>
                      <a:pt x="26" y="304"/>
                    </a:lnTo>
                    <a:lnTo>
                      <a:pt x="26" y="302"/>
                    </a:lnTo>
                    <a:lnTo>
                      <a:pt x="26" y="302"/>
                    </a:lnTo>
                    <a:lnTo>
                      <a:pt x="26" y="302"/>
                    </a:lnTo>
                    <a:lnTo>
                      <a:pt x="24" y="302"/>
                    </a:lnTo>
                    <a:lnTo>
                      <a:pt x="22" y="306"/>
                    </a:lnTo>
                    <a:lnTo>
                      <a:pt x="22" y="308"/>
                    </a:lnTo>
                    <a:lnTo>
                      <a:pt x="22" y="308"/>
                    </a:lnTo>
                    <a:lnTo>
                      <a:pt x="22" y="310"/>
                    </a:lnTo>
                    <a:lnTo>
                      <a:pt x="22" y="310"/>
                    </a:lnTo>
                    <a:lnTo>
                      <a:pt x="22" y="310"/>
                    </a:lnTo>
                    <a:lnTo>
                      <a:pt x="20" y="310"/>
                    </a:lnTo>
                    <a:lnTo>
                      <a:pt x="20" y="312"/>
                    </a:lnTo>
                    <a:lnTo>
                      <a:pt x="20" y="316"/>
                    </a:lnTo>
                    <a:lnTo>
                      <a:pt x="20" y="316"/>
                    </a:lnTo>
                    <a:lnTo>
                      <a:pt x="18" y="314"/>
                    </a:lnTo>
                    <a:lnTo>
                      <a:pt x="18" y="308"/>
                    </a:lnTo>
                    <a:lnTo>
                      <a:pt x="18" y="308"/>
                    </a:lnTo>
                    <a:lnTo>
                      <a:pt x="18" y="310"/>
                    </a:lnTo>
                    <a:lnTo>
                      <a:pt x="16" y="310"/>
                    </a:lnTo>
                    <a:lnTo>
                      <a:pt x="14" y="312"/>
                    </a:lnTo>
                    <a:lnTo>
                      <a:pt x="14" y="312"/>
                    </a:lnTo>
                    <a:lnTo>
                      <a:pt x="14" y="314"/>
                    </a:lnTo>
                    <a:lnTo>
                      <a:pt x="14" y="314"/>
                    </a:lnTo>
                    <a:lnTo>
                      <a:pt x="14" y="320"/>
                    </a:lnTo>
                    <a:lnTo>
                      <a:pt x="12" y="334"/>
                    </a:lnTo>
                    <a:lnTo>
                      <a:pt x="10" y="338"/>
                    </a:lnTo>
                    <a:lnTo>
                      <a:pt x="10" y="342"/>
                    </a:lnTo>
                    <a:lnTo>
                      <a:pt x="10" y="344"/>
                    </a:lnTo>
                    <a:lnTo>
                      <a:pt x="8" y="346"/>
                    </a:lnTo>
                    <a:lnTo>
                      <a:pt x="8" y="348"/>
                    </a:lnTo>
                    <a:lnTo>
                      <a:pt x="4" y="354"/>
                    </a:lnTo>
                    <a:lnTo>
                      <a:pt x="2" y="362"/>
                    </a:lnTo>
                    <a:lnTo>
                      <a:pt x="0" y="364"/>
                    </a:lnTo>
                    <a:lnTo>
                      <a:pt x="2" y="366"/>
                    </a:lnTo>
                    <a:lnTo>
                      <a:pt x="2" y="366"/>
                    </a:lnTo>
                    <a:lnTo>
                      <a:pt x="2" y="368"/>
                    </a:lnTo>
                    <a:lnTo>
                      <a:pt x="4" y="374"/>
                    </a:lnTo>
                    <a:lnTo>
                      <a:pt x="4" y="374"/>
                    </a:lnTo>
                    <a:lnTo>
                      <a:pt x="6" y="374"/>
                    </a:lnTo>
                    <a:lnTo>
                      <a:pt x="6" y="374"/>
                    </a:lnTo>
                    <a:lnTo>
                      <a:pt x="8" y="378"/>
                    </a:lnTo>
                    <a:lnTo>
                      <a:pt x="8" y="380"/>
                    </a:lnTo>
                    <a:lnTo>
                      <a:pt x="10" y="380"/>
                    </a:lnTo>
                    <a:lnTo>
                      <a:pt x="10" y="380"/>
                    </a:lnTo>
                    <a:lnTo>
                      <a:pt x="12" y="382"/>
                    </a:lnTo>
                    <a:lnTo>
                      <a:pt x="12" y="384"/>
                    </a:lnTo>
                    <a:lnTo>
                      <a:pt x="12" y="386"/>
                    </a:lnTo>
                    <a:lnTo>
                      <a:pt x="12" y="392"/>
                    </a:lnTo>
                    <a:lnTo>
                      <a:pt x="12" y="396"/>
                    </a:lnTo>
                    <a:lnTo>
                      <a:pt x="12" y="396"/>
                    </a:lnTo>
                    <a:lnTo>
                      <a:pt x="10" y="400"/>
                    </a:lnTo>
                    <a:lnTo>
                      <a:pt x="10" y="402"/>
                    </a:lnTo>
                    <a:lnTo>
                      <a:pt x="10" y="404"/>
                    </a:lnTo>
                    <a:lnTo>
                      <a:pt x="10" y="406"/>
                    </a:lnTo>
                    <a:lnTo>
                      <a:pt x="12" y="410"/>
                    </a:lnTo>
                    <a:lnTo>
                      <a:pt x="10" y="412"/>
                    </a:lnTo>
                    <a:lnTo>
                      <a:pt x="10" y="412"/>
                    </a:lnTo>
                    <a:lnTo>
                      <a:pt x="10" y="414"/>
                    </a:lnTo>
                    <a:lnTo>
                      <a:pt x="10" y="416"/>
                    </a:lnTo>
                    <a:lnTo>
                      <a:pt x="10" y="416"/>
                    </a:lnTo>
                    <a:lnTo>
                      <a:pt x="10" y="418"/>
                    </a:lnTo>
                    <a:lnTo>
                      <a:pt x="10" y="418"/>
                    </a:lnTo>
                    <a:lnTo>
                      <a:pt x="12" y="422"/>
                    </a:lnTo>
                    <a:lnTo>
                      <a:pt x="12" y="424"/>
                    </a:lnTo>
                    <a:lnTo>
                      <a:pt x="12" y="426"/>
                    </a:lnTo>
                    <a:lnTo>
                      <a:pt x="14" y="428"/>
                    </a:lnTo>
                    <a:lnTo>
                      <a:pt x="16" y="438"/>
                    </a:lnTo>
                    <a:lnTo>
                      <a:pt x="16" y="440"/>
                    </a:lnTo>
                    <a:lnTo>
                      <a:pt x="18" y="440"/>
                    </a:lnTo>
                    <a:lnTo>
                      <a:pt x="20" y="444"/>
                    </a:lnTo>
                    <a:lnTo>
                      <a:pt x="26" y="448"/>
                    </a:lnTo>
                    <a:lnTo>
                      <a:pt x="26" y="450"/>
                    </a:lnTo>
                    <a:lnTo>
                      <a:pt x="330" y="450"/>
                    </a:lnTo>
                    <a:lnTo>
                      <a:pt x="348" y="45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505">
                <a:extLst>
                  <a:ext uri="{FF2B5EF4-FFF2-40B4-BE49-F238E27FC236}">
                    <a16:creationId xmlns:a16="http://schemas.microsoft.com/office/drawing/2014/main" id="{D56BB4B7-1A25-BEF4-D62C-4FDEAD2534DA}"/>
                  </a:ext>
                </a:extLst>
              </p:cNvPr>
              <p:cNvSpPr>
                <a:spLocks/>
              </p:cNvSpPr>
              <p:nvPr/>
            </p:nvSpPr>
            <p:spPr bwMode="auto">
              <a:xfrm>
                <a:off x="2286000" y="863600"/>
                <a:ext cx="746125" cy="1212850"/>
              </a:xfrm>
              <a:custGeom>
                <a:avLst/>
                <a:gdLst>
                  <a:gd name="T0" fmla="*/ 20 w 470"/>
                  <a:gd name="T1" fmla="*/ 308 h 764"/>
                  <a:gd name="T2" fmla="*/ 28 w 470"/>
                  <a:gd name="T3" fmla="*/ 350 h 764"/>
                  <a:gd name="T4" fmla="*/ 58 w 470"/>
                  <a:gd name="T5" fmla="*/ 380 h 764"/>
                  <a:gd name="T6" fmla="*/ 42 w 470"/>
                  <a:gd name="T7" fmla="*/ 412 h 764"/>
                  <a:gd name="T8" fmla="*/ 28 w 470"/>
                  <a:gd name="T9" fmla="*/ 456 h 764"/>
                  <a:gd name="T10" fmla="*/ 4 w 470"/>
                  <a:gd name="T11" fmla="*/ 500 h 764"/>
                  <a:gd name="T12" fmla="*/ 2 w 470"/>
                  <a:gd name="T13" fmla="*/ 518 h 764"/>
                  <a:gd name="T14" fmla="*/ 10 w 470"/>
                  <a:gd name="T15" fmla="*/ 526 h 764"/>
                  <a:gd name="T16" fmla="*/ 24 w 470"/>
                  <a:gd name="T17" fmla="*/ 536 h 764"/>
                  <a:gd name="T18" fmla="*/ 22 w 470"/>
                  <a:gd name="T19" fmla="*/ 552 h 764"/>
                  <a:gd name="T20" fmla="*/ 14 w 470"/>
                  <a:gd name="T21" fmla="*/ 578 h 764"/>
                  <a:gd name="T22" fmla="*/ 460 w 470"/>
                  <a:gd name="T23" fmla="*/ 492 h 764"/>
                  <a:gd name="T24" fmla="*/ 452 w 470"/>
                  <a:gd name="T25" fmla="*/ 478 h 764"/>
                  <a:gd name="T26" fmla="*/ 440 w 470"/>
                  <a:gd name="T27" fmla="*/ 478 h 764"/>
                  <a:gd name="T28" fmla="*/ 436 w 470"/>
                  <a:gd name="T29" fmla="*/ 488 h 764"/>
                  <a:gd name="T30" fmla="*/ 440 w 470"/>
                  <a:gd name="T31" fmla="*/ 496 h 764"/>
                  <a:gd name="T32" fmla="*/ 418 w 470"/>
                  <a:gd name="T33" fmla="*/ 498 h 764"/>
                  <a:gd name="T34" fmla="*/ 402 w 470"/>
                  <a:gd name="T35" fmla="*/ 496 h 764"/>
                  <a:gd name="T36" fmla="*/ 380 w 470"/>
                  <a:gd name="T37" fmla="*/ 494 h 764"/>
                  <a:gd name="T38" fmla="*/ 366 w 470"/>
                  <a:gd name="T39" fmla="*/ 506 h 764"/>
                  <a:gd name="T40" fmla="*/ 340 w 470"/>
                  <a:gd name="T41" fmla="*/ 504 h 764"/>
                  <a:gd name="T42" fmla="*/ 328 w 470"/>
                  <a:gd name="T43" fmla="*/ 510 h 764"/>
                  <a:gd name="T44" fmla="*/ 322 w 470"/>
                  <a:gd name="T45" fmla="*/ 500 h 764"/>
                  <a:gd name="T46" fmla="*/ 316 w 470"/>
                  <a:gd name="T47" fmla="*/ 490 h 764"/>
                  <a:gd name="T48" fmla="*/ 314 w 470"/>
                  <a:gd name="T49" fmla="*/ 478 h 764"/>
                  <a:gd name="T50" fmla="*/ 302 w 470"/>
                  <a:gd name="T51" fmla="*/ 468 h 764"/>
                  <a:gd name="T52" fmla="*/ 288 w 470"/>
                  <a:gd name="T53" fmla="*/ 462 h 764"/>
                  <a:gd name="T54" fmla="*/ 288 w 470"/>
                  <a:gd name="T55" fmla="*/ 448 h 764"/>
                  <a:gd name="T56" fmla="*/ 278 w 470"/>
                  <a:gd name="T57" fmla="*/ 432 h 764"/>
                  <a:gd name="T58" fmla="*/ 270 w 470"/>
                  <a:gd name="T59" fmla="*/ 420 h 764"/>
                  <a:gd name="T60" fmla="*/ 266 w 470"/>
                  <a:gd name="T61" fmla="*/ 406 h 764"/>
                  <a:gd name="T62" fmla="*/ 264 w 470"/>
                  <a:gd name="T63" fmla="*/ 394 h 764"/>
                  <a:gd name="T64" fmla="*/ 260 w 470"/>
                  <a:gd name="T65" fmla="*/ 382 h 764"/>
                  <a:gd name="T66" fmla="*/ 246 w 470"/>
                  <a:gd name="T67" fmla="*/ 372 h 764"/>
                  <a:gd name="T68" fmla="*/ 240 w 470"/>
                  <a:gd name="T69" fmla="*/ 380 h 764"/>
                  <a:gd name="T70" fmla="*/ 230 w 470"/>
                  <a:gd name="T71" fmla="*/ 388 h 764"/>
                  <a:gd name="T72" fmla="*/ 218 w 470"/>
                  <a:gd name="T73" fmla="*/ 394 h 764"/>
                  <a:gd name="T74" fmla="*/ 204 w 470"/>
                  <a:gd name="T75" fmla="*/ 384 h 764"/>
                  <a:gd name="T76" fmla="*/ 208 w 470"/>
                  <a:gd name="T77" fmla="*/ 372 h 764"/>
                  <a:gd name="T78" fmla="*/ 206 w 470"/>
                  <a:gd name="T79" fmla="*/ 360 h 764"/>
                  <a:gd name="T80" fmla="*/ 216 w 470"/>
                  <a:gd name="T81" fmla="*/ 350 h 764"/>
                  <a:gd name="T82" fmla="*/ 210 w 470"/>
                  <a:gd name="T83" fmla="*/ 338 h 764"/>
                  <a:gd name="T84" fmla="*/ 210 w 470"/>
                  <a:gd name="T85" fmla="*/ 326 h 764"/>
                  <a:gd name="T86" fmla="*/ 212 w 470"/>
                  <a:gd name="T87" fmla="*/ 314 h 764"/>
                  <a:gd name="T88" fmla="*/ 214 w 470"/>
                  <a:gd name="T89" fmla="*/ 302 h 764"/>
                  <a:gd name="T90" fmla="*/ 216 w 470"/>
                  <a:gd name="T91" fmla="*/ 282 h 764"/>
                  <a:gd name="T92" fmla="*/ 220 w 470"/>
                  <a:gd name="T93" fmla="*/ 274 h 764"/>
                  <a:gd name="T94" fmla="*/ 210 w 470"/>
                  <a:gd name="T95" fmla="*/ 266 h 764"/>
                  <a:gd name="T96" fmla="*/ 196 w 470"/>
                  <a:gd name="T97" fmla="*/ 264 h 764"/>
                  <a:gd name="T98" fmla="*/ 192 w 470"/>
                  <a:gd name="T99" fmla="*/ 256 h 764"/>
                  <a:gd name="T100" fmla="*/ 186 w 470"/>
                  <a:gd name="T101" fmla="*/ 254 h 764"/>
                  <a:gd name="T102" fmla="*/ 176 w 470"/>
                  <a:gd name="T103" fmla="*/ 236 h 764"/>
                  <a:gd name="T104" fmla="*/ 164 w 470"/>
                  <a:gd name="T105" fmla="*/ 226 h 764"/>
                  <a:gd name="T106" fmla="*/ 146 w 470"/>
                  <a:gd name="T107" fmla="*/ 204 h 764"/>
                  <a:gd name="T108" fmla="*/ 128 w 470"/>
                  <a:gd name="T109" fmla="*/ 188 h 764"/>
                  <a:gd name="T110" fmla="*/ 118 w 470"/>
                  <a:gd name="T111" fmla="*/ 176 h 764"/>
                  <a:gd name="T112" fmla="*/ 112 w 470"/>
                  <a:gd name="T113" fmla="*/ 166 h 764"/>
                  <a:gd name="T114" fmla="*/ 114 w 470"/>
                  <a:gd name="T115" fmla="*/ 148 h 764"/>
                  <a:gd name="T116" fmla="*/ 102 w 470"/>
                  <a:gd name="T117" fmla="*/ 132 h 764"/>
                  <a:gd name="T118" fmla="*/ 88 w 470"/>
                  <a:gd name="T119" fmla="*/ 11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 h="764">
                    <a:moveTo>
                      <a:pt x="14" y="38"/>
                    </a:moveTo>
                    <a:lnTo>
                      <a:pt x="14" y="92"/>
                    </a:lnTo>
                    <a:lnTo>
                      <a:pt x="14" y="110"/>
                    </a:lnTo>
                    <a:lnTo>
                      <a:pt x="14" y="182"/>
                    </a:lnTo>
                    <a:lnTo>
                      <a:pt x="14" y="200"/>
                    </a:lnTo>
                    <a:lnTo>
                      <a:pt x="14" y="254"/>
                    </a:lnTo>
                    <a:lnTo>
                      <a:pt x="14" y="272"/>
                    </a:lnTo>
                    <a:lnTo>
                      <a:pt x="14" y="292"/>
                    </a:lnTo>
                    <a:lnTo>
                      <a:pt x="14" y="296"/>
                    </a:lnTo>
                    <a:lnTo>
                      <a:pt x="12" y="298"/>
                    </a:lnTo>
                    <a:lnTo>
                      <a:pt x="14" y="300"/>
                    </a:lnTo>
                    <a:lnTo>
                      <a:pt x="16" y="304"/>
                    </a:lnTo>
                    <a:lnTo>
                      <a:pt x="20" y="308"/>
                    </a:lnTo>
                    <a:lnTo>
                      <a:pt x="20" y="310"/>
                    </a:lnTo>
                    <a:lnTo>
                      <a:pt x="22" y="316"/>
                    </a:lnTo>
                    <a:lnTo>
                      <a:pt x="24" y="318"/>
                    </a:lnTo>
                    <a:lnTo>
                      <a:pt x="24" y="322"/>
                    </a:lnTo>
                    <a:lnTo>
                      <a:pt x="22" y="324"/>
                    </a:lnTo>
                    <a:lnTo>
                      <a:pt x="22" y="324"/>
                    </a:lnTo>
                    <a:lnTo>
                      <a:pt x="20" y="328"/>
                    </a:lnTo>
                    <a:lnTo>
                      <a:pt x="20" y="328"/>
                    </a:lnTo>
                    <a:lnTo>
                      <a:pt x="24" y="334"/>
                    </a:lnTo>
                    <a:lnTo>
                      <a:pt x="26" y="338"/>
                    </a:lnTo>
                    <a:lnTo>
                      <a:pt x="26" y="340"/>
                    </a:lnTo>
                    <a:lnTo>
                      <a:pt x="26" y="342"/>
                    </a:lnTo>
                    <a:lnTo>
                      <a:pt x="28" y="350"/>
                    </a:lnTo>
                    <a:lnTo>
                      <a:pt x="34" y="354"/>
                    </a:lnTo>
                    <a:lnTo>
                      <a:pt x="34" y="356"/>
                    </a:lnTo>
                    <a:lnTo>
                      <a:pt x="34" y="356"/>
                    </a:lnTo>
                    <a:lnTo>
                      <a:pt x="40" y="358"/>
                    </a:lnTo>
                    <a:lnTo>
                      <a:pt x="40" y="358"/>
                    </a:lnTo>
                    <a:lnTo>
                      <a:pt x="42" y="360"/>
                    </a:lnTo>
                    <a:lnTo>
                      <a:pt x="46" y="364"/>
                    </a:lnTo>
                    <a:lnTo>
                      <a:pt x="50" y="364"/>
                    </a:lnTo>
                    <a:lnTo>
                      <a:pt x="52" y="366"/>
                    </a:lnTo>
                    <a:lnTo>
                      <a:pt x="52" y="368"/>
                    </a:lnTo>
                    <a:lnTo>
                      <a:pt x="54" y="372"/>
                    </a:lnTo>
                    <a:lnTo>
                      <a:pt x="58" y="378"/>
                    </a:lnTo>
                    <a:lnTo>
                      <a:pt x="58" y="380"/>
                    </a:lnTo>
                    <a:lnTo>
                      <a:pt x="58" y="382"/>
                    </a:lnTo>
                    <a:lnTo>
                      <a:pt x="58" y="386"/>
                    </a:lnTo>
                    <a:lnTo>
                      <a:pt x="56" y="386"/>
                    </a:lnTo>
                    <a:lnTo>
                      <a:pt x="54" y="390"/>
                    </a:lnTo>
                    <a:lnTo>
                      <a:pt x="54" y="390"/>
                    </a:lnTo>
                    <a:lnTo>
                      <a:pt x="52" y="394"/>
                    </a:lnTo>
                    <a:lnTo>
                      <a:pt x="52" y="396"/>
                    </a:lnTo>
                    <a:lnTo>
                      <a:pt x="52" y="398"/>
                    </a:lnTo>
                    <a:lnTo>
                      <a:pt x="48" y="402"/>
                    </a:lnTo>
                    <a:lnTo>
                      <a:pt x="46" y="406"/>
                    </a:lnTo>
                    <a:lnTo>
                      <a:pt x="44" y="408"/>
                    </a:lnTo>
                    <a:lnTo>
                      <a:pt x="42" y="410"/>
                    </a:lnTo>
                    <a:lnTo>
                      <a:pt x="42" y="412"/>
                    </a:lnTo>
                    <a:lnTo>
                      <a:pt x="42" y="418"/>
                    </a:lnTo>
                    <a:lnTo>
                      <a:pt x="42" y="420"/>
                    </a:lnTo>
                    <a:lnTo>
                      <a:pt x="40" y="420"/>
                    </a:lnTo>
                    <a:lnTo>
                      <a:pt x="40" y="428"/>
                    </a:lnTo>
                    <a:lnTo>
                      <a:pt x="38" y="432"/>
                    </a:lnTo>
                    <a:lnTo>
                      <a:pt x="30" y="444"/>
                    </a:lnTo>
                    <a:lnTo>
                      <a:pt x="28" y="446"/>
                    </a:lnTo>
                    <a:lnTo>
                      <a:pt x="28" y="446"/>
                    </a:lnTo>
                    <a:lnTo>
                      <a:pt x="30" y="448"/>
                    </a:lnTo>
                    <a:lnTo>
                      <a:pt x="30" y="450"/>
                    </a:lnTo>
                    <a:lnTo>
                      <a:pt x="30" y="450"/>
                    </a:lnTo>
                    <a:lnTo>
                      <a:pt x="30" y="452"/>
                    </a:lnTo>
                    <a:lnTo>
                      <a:pt x="28" y="456"/>
                    </a:lnTo>
                    <a:lnTo>
                      <a:pt x="28" y="458"/>
                    </a:lnTo>
                    <a:lnTo>
                      <a:pt x="26" y="462"/>
                    </a:lnTo>
                    <a:lnTo>
                      <a:pt x="22" y="470"/>
                    </a:lnTo>
                    <a:lnTo>
                      <a:pt x="20" y="472"/>
                    </a:lnTo>
                    <a:lnTo>
                      <a:pt x="16" y="476"/>
                    </a:lnTo>
                    <a:lnTo>
                      <a:pt x="14" y="476"/>
                    </a:lnTo>
                    <a:lnTo>
                      <a:pt x="14" y="478"/>
                    </a:lnTo>
                    <a:lnTo>
                      <a:pt x="10" y="484"/>
                    </a:lnTo>
                    <a:lnTo>
                      <a:pt x="8" y="490"/>
                    </a:lnTo>
                    <a:lnTo>
                      <a:pt x="8" y="494"/>
                    </a:lnTo>
                    <a:lnTo>
                      <a:pt x="6" y="496"/>
                    </a:lnTo>
                    <a:lnTo>
                      <a:pt x="6" y="498"/>
                    </a:lnTo>
                    <a:lnTo>
                      <a:pt x="4" y="500"/>
                    </a:lnTo>
                    <a:lnTo>
                      <a:pt x="4" y="500"/>
                    </a:lnTo>
                    <a:lnTo>
                      <a:pt x="2" y="500"/>
                    </a:lnTo>
                    <a:lnTo>
                      <a:pt x="2" y="500"/>
                    </a:lnTo>
                    <a:lnTo>
                      <a:pt x="2" y="502"/>
                    </a:lnTo>
                    <a:lnTo>
                      <a:pt x="2" y="504"/>
                    </a:lnTo>
                    <a:lnTo>
                      <a:pt x="0" y="504"/>
                    </a:lnTo>
                    <a:lnTo>
                      <a:pt x="2" y="506"/>
                    </a:lnTo>
                    <a:lnTo>
                      <a:pt x="0" y="508"/>
                    </a:lnTo>
                    <a:lnTo>
                      <a:pt x="0" y="510"/>
                    </a:lnTo>
                    <a:lnTo>
                      <a:pt x="0" y="514"/>
                    </a:lnTo>
                    <a:lnTo>
                      <a:pt x="0" y="514"/>
                    </a:lnTo>
                    <a:lnTo>
                      <a:pt x="2" y="516"/>
                    </a:lnTo>
                    <a:lnTo>
                      <a:pt x="2" y="518"/>
                    </a:lnTo>
                    <a:lnTo>
                      <a:pt x="2" y="520"/>
                    </a:lnTo>
                    <a:lnTo>
                      <a:pt x="0" y="520"/>
                    </a:lnTo>
                    <a:lnTo>
                      <a:pt x="0" y="522"/>
                    </a:lnTo>
                    <a:lnTo>
                      <a:pt x="2" y="524"/>
                    </a:lnTo>
                    <a:lnTo>
                      <a:pt x="2" y="526"/>
                    </a:lnTo>
                    <a:lnTo>
                      <a:pt x="6" y="528"/>
                    </a:lnTo>
                    <a:lnTo>
                      <a:pt x="6" y="526"/>
                    </a:lnTo>
                    <a:lnTo>
                      <a:pt x="6" y="526"/>
                    </a:lnTo>
                    <a:lnTo>
                      <a:pt x="8" y="524"/>
                    </a:lnTo>
                    <a:lnTo>
                      <a:pt x="8" y="524"/>
                    </a:lnTo>
                    <a:lnTo>
                      <a:pt x="10" y="524"/>
                    </a:lnTo>
                    <a:lnTo>
                      <a:pt x="10" y="526"/>
                    </a:lnTo>
                    <a:lnTo>
                      <a:pt x="10" y="526"/>
                    </a:lnTo>
                    <a:lnTo>
                      <a:pt x="12" y="528"/>
                    </a:lnTo>
                    <a:lnTo>
                      <a:pt x="12" y="528"/>
                    </a:lnTo>
                    <a:lnTo>
                      <a:pt x="14" y="528"/>
                    </a:lnTo>
                    <a:lnTo>
                      <a:pt x="16" y="526"/>
                    </a:lnTo>
                    <a:lnTo>
                      <a:pt x="18" y="526"/>
                    </a:lnTo>
                    <a:lnTo>
                      <a:pt x="18" y="526"/>
                    </a:lnTo>
                    <a:lnTo>
                      <a:pt x="18" y="528"/>
                    </a:lnTo>
                    <a:lnTo>
                      <a:pt x="18" y="530"/>
                    </a:lnTo>
                    <a:lnTo>
                      <a:pt x="20" y="532"/>
                    </a:lnTo>
                    <a:lnTo>
                      <a:pt x="20" y="532"/>
                    </a:lnTo>
                    <a:lnTo>
                      <a:pt x="22" y="534"/>
                    </a:lnTo>
                    <a:lnTo>
                      <a:pt x="22" y="534"/>
                    </a:lnTo>
                    <a:lnTo>
                      <a:pt x="24" y="536"/>
                    </a:lnTo>
                    <a:lnTo>
                      <a:pt x="24" y="536"/>
                    </a:lnTo>
                    <a:lnTo>
                      <a:pt x="24" y="538"/>
                    </a:lnTo>
                    <a:lnTo>
                      <a:pt x="24" y="538"/>
                    </a:lnTo>
                    <a:lnTo>
                      <a:pt x="24" y="540"/>
                    </a:lnTo>
                    <a:lnTo>
                      <a:pt x="22" y="542"/>
                    </a:lnTo>
                    <a:lnTo>
                      <a:pt x="22" y="544"/>
                    </a:lnTo>
                    <a:lnTo>
                      <a:pt x="22" y="544"/>
                    </a:lnTo>
                    <a:lnTo>
                      <a:pt x="20" y="544"/>
                    </a:lnTo>
                    <a:lnTo>
                      <a:pt x="20" y="544"/>
                    </a:lnTo>
                    <a:lnTo>
                      <a:pt x="18" y="544"/>
                    </a:lnTo>
                    <a:lnTo>
                      <a:pt x="18" y="546"/>
                    </a:lnTo>
                    <a:lnTo>
                      <a:pt x="20" y="550"/>
                    </a:lnTo>
                    <a:lnTo>
                      <a:pt x="22" y="552"/>
                    </a:lnTo>
                    <a:lnTo>
                      <a:pt x="20" y="554"/>
                    </a:lnTo>
                    <a:lnTo>
                      <a:pt x="20" y="556"/>
                    </a:lnTo>
                    <a:lnTo>
                      <a:pt x="20" y="556"/>
                    </a:lnTo>
                    <a:lnTo>
                      <a:pt x="20" y="560"/>
                    </a:lnTo>
                    <a:lnTo>
                      <a:pt x="18" y="564"/>
                    </a:lnTo>
                    <a:lnTo>
                      <a:pt x="18" y="566"/>
                    </a:lnTo>
                    <a:lnTo>
                      <a:pt x="18" y="570"/>
                    </a:lnTo>
                    <a:lnTo>
                      <a:pt x="16" y="570"/>
                    </a:lnTo>
                    <a:lnTo>
                      <a:pt x="16" y="572"/>
                    </a:lnTo>
                    <a:lnTo>
                      <a:pt x="14" y="574"/>
                    </a:lnTo>
                    <a:lnTo>
                      <a:pt x="14" y="576"/>
                    </a:lnTo>
                    <a:lnTo>
                      <a:pt x="14" y="576"/>
                    </a:lnTo>
                    <a:lnTo>
                      <a:pt x="14" y="578"/>
                    </a:lnTo>
                    <a:lnTo>
                      <a:pt x="14" y="614"/>
                    </a:lnTo>
                    <a:lnTo>
                      <a:pt x="14" y="626"/>
                    </a:lnTo>
                    <a:lnTo>
                      <a:pt x="14" y="764"/>
                    </a:lnTo>
                    <a:lnTo>
                      <a:pt x="240" y="764"/>
                    </a:lnTo>
                    <a:lnTo>
                      <a:pt x="242" y="764"/>
                    </a:lnTo>
                    <a:lnTo>
                      <a:pt x="470" y="764"/>
                    </a:lnTo>
                    <a:lnTo>
                      <a:pt x="470" y="502"/>
                    </a:lnTo>
                    <a:lnTo>
                      <a:pt x="468" y="502"/>
                    </a:lnTo>
                    <a:lnTo>
                      <a:pt x="466" y="500"/>
                    </a:lnTo>
                    <a:lnTo>
                      <a:pt x="464" y="498"/>
                    </a:lnTo>
                    <a:lnTo>
                      <a:pt x="462" y="496"/>
                    </a:lnTo>
                    <a:lnTo>
                      <a:pt x="460" y="494"/>
                    </a:lnTo>
                    <a:lnTo>
                      <a:pt x="460" y="492"/>
                    </a:lnTo>
                    <a:lnTo>
                      <a:pt x="458" y="492"/>
                    </a:lnTo>
                    <a:lnTo>
                      <a:pt x="458" y="492"/>
                    </a:lnTo>
                    <a:lnTo>
                      <a:pt x="458" y="492"/>
                    </a:lnTo>
                    <a:lnTo>
                      <a:pt x="458" y="490"/>
                    </a:lnTo>
                    <a:lnTo>
                      <a:pt x="458" y="488"/>
                    </a:lnTo>
                    <a:lnTo>
                      <a:pt x="458" y="488"/>
                    </a:lnTo>
                    <a:lnTo>
                      <a:pt x="458" y="486"/>
                    </a:lnTo>
                    <a:lnTo>
                      <a:pt x="458" y="486"/>
                    </a:lnTo>
                    <a:lnTo>
                      <a:pt x="456" y="486"/>
                    </a:lnTo>
                    <a:lnTo>
                      <a:pt x="456" y="486"/>
                    </a:lnTo>
                    <a:lnTo>
                      <a:pt x="456" y="486"/>
                    </a:lnTo>
                    <a:lnTo>
                      <a:pt x="454" y="484"/>
                    </a:lnTo>
                    <a:lnTo>
                      <a:pt x="452" y="478"/>
                    </a:lnTo>
                    <a:lnTo>
                      <a:pt x="452" y="476"/>
                    </a:lnTo>
                    <a:lnTo>
                      <a:pt x="450" y="476"/>
                    </a:lnTo>
                    <a:lnTo>
                      <a:pt x="448" y="474"/>
                    </a:lnTo>
                    <a:lnTo>
                      <a:pt x="446" y="474"/>
                    </a:lnTo>
                    <a:lnTo>
                      <a:pt x="446" y="474"/>
                    </a:lnTo>
                    <a:lnTo>
                      <a:pt x="446" y="476"/>
                    </a:lnTo>
                    <a:lnTo>
                      <a:pt x="444" y="476"/>
                    </a:lnTo>
                    <a:lnTo>
                      <a:pt x="444" y="476"/>
                    </a:lnTo>
                    <a:lnTo>
                      <a:pt x="444" y="478"/>
                    </a:lnTo>
                    <a:lnTo>
                      <a:pt x="442" y="478"/>
                    </a:lnTo>
                    <a:lnTo>
                      <a:pt x="442" y="478"/>
                    </a:lnTo>
                    <a:lnTo>
                      <a:pt x="440" y="478"/>
                    </a:lnTo>
                    <a:lnTo>
                      <a:pt x="440" y="478"/>
                    </a:lnTo>
                    <a:lnTo>
                      <a:pt x="440" y="480"/>
                    </a:lnTo>
                    <a:lnTo>
                      <a:pt x="440" y="480"/>
                    </a:lnTo>
                    <a:lnTo>
                      <a:pt x="440" y="480"/>
                    </a:lnTo>
                    <a:lnTo>
                      <a:pt x="440" y="482"/>
                    </a:lnTo>
                    <a:lnTo>
                      <a:pt x="440" y="482"/>
                    </a:lnTo>
                    <a:lnTo>
                      <a:pt x="440" y="484"/>
                    </a:lnTo>
                    <a:lnTo>
                      <a:pt x="440" y="484"/>
                    </a:lnTo>
                    <a:lnTo>
                      <a:pt x="440" y="484"/>
                    </a:lnTo>
                    <a:lnTo>
                      <a:pt x="440" y="486"/>
                    </a:lnTo>
                    <a:lnTo>
                      <a:pt x="438" y="486"/>
                    </a:lnTo>
                    <a:lnTo>
                      <a:pt x="438" y="486"/>
                    </a:lnTo>
                    <a:lnTo>
                      <a:pt x="436" y="486"/>
                    </a:lnTo>
                    <a:lnTo>
                      <a:pt x="436" y="488"/>
                    </a:lnTo>
                    <a:lnTo>
                      <a:pt x="436" y="490"/>
                    </a:lnTo>
                    <a:lnTo>
                      <a:pt x="436" y="490"/>
                    </a:lnTo>
                    <a:lnTo>
                      <a:pt x="436" y="490"/>
                    </a:lnTo>
                    <a:lnTo>
                      <a:pt x="436" y="492"/>
                    </a:lnTo>
                    <a:lnTo>
                      <a:pt x="436" y="492"/>
                    </a:lnTo>
                    <a:lnTo>
                      <a:pt x="436" y="492"/>
                    </a:lnTo>
                    <a:lnTo>
                      <a:pt x="436" y="494"/>
                    </a:lnTo>
                    <a:lnTo>
                      <a:pt x="436" y="494"/>
                    </a:lnTo>
                    <a:lnTo>
                      <a:pt x="436" y="494"/>
                    </a:lnTo>
                    <a:lnTo>
                      <a:pt x="438" y="494"/>
                    </a:lnTo>
                    <a:lnTo>
                      <a:pt x="438" y="494"/>
                    </a:lnTo>
                    <a:lnTo>
                      <a:pt x="440" y="496"/>
                    </a:lnTo>
                    <a:lnTo>
                      <a:pt x="440" y="496"/>
                    </a:lnTo>
                    <a:lnTo>
                      <a:pt x="440" y="496"/>
                    </a:lnTo>
                    <a:lnTo>
                      <a:pt x="440" y="496"/>
                    </a:lnTo>
                    <a:lnTo>
                      <a:pt x="438" y="496"/>
                    </a:lnTo>
                    <a:lnTo>
                      <a:pt x="438" y="498"/>
                    </a:lnTo>
                    <a:lnTo>
                      <a:pt x="436" y="498"/>
                    </a:lnTo>
                    <a:lnTo>
                      <a:pt x="436" y="496"/>
                    </a:lnTo>
                    <a:lnTo>
                      <a:pt x="436" y="496"/>
                    </a:lnTo>
                    <a:lnTo>
                      <a:pt x="432" y="494"/>
                    </a:lnTo>
                    <a:lnTo>
                      <a:pt x="432" y="494"/>
                    </a:lnTo>
                    <a:lnTo>
                      <a:pt x="424" y="494"/>
                    </a:lnTo>
                    <a:lnTo>
                      <a:pt x="422" y="494"/>
                    </a:lnTo>
                    <a:lnTo>
                      <a:pt x="420" y="498"/>
                    </a:lnTo>
                    <a:lnTo>
                      <a:pt x="418" y="498"/>
                    </a:lnTo>
                    <a:lnTo>
                      <a:pt x="418" y="498"/>
                    </a:lnTo>
                    <a:lnTo>
                      <a:pt x="416" y="498"/>
                    </a:lnTo>
                    <a:lnTo>
                      <a:pt x="414" y="500"/>
                    </a:lnTo>
                    <a:lnTo>
                      <a:pt x="412" y="500"/>
                    </a:lnTo>
                    <a:lnTo>
                      <a:pt x="412" y="498"/>
                    </a:lnTo>
                    <a:lnTo>
                      <a:pt x="412" y="498"/>
                    </a:lnTo>
                    <a:lnTo>
                      <a:pt x="412" y="498"/>
                    </a:lnTo>
                    <a:lnTo>
                      <a:pt x="410" y="496"/>
                    </a:lnTo>
                    <a:lnTo>
                      <a:pt x="410" y="496"/>
                    </a:lnTo>
                    <a:lnTo>
                      <a:pt x="410" y="496"/>
                    </a:lnTo>
                    <a:lnTo>
                      <a:pt x="408" y="496"/>
                    </a:lnTo>
                    <a:lnTo>
                      <a:pt x="404" y="496"/>
                    </a:lnTo>
                    <a:lnTo>
                      <a:pt x="402" y="496"/>
                    </a:lnTo>
                    <a:lnTo>
                      <a:pt x="402" y="496"/>
                    </a:lnTo>
                    <a:lnTo>
                      <a:pt x="400" y="496"/>
                    </a:lnTo>
                    <a:lnTo>
                      <a:pt x="400" y="496"/>
                    </a:lnTo>
                    <a:lnTo>
                      <a:pt x="392" y="498"/>
                    </a:lnTo>
                    <a:lnTo>
                      <a:pt x="392" y="498"/>
                    </a:lnTo>
                    <a:lnTo>
                      <a:pt x="390" y="496"/>
                    </a:lnTo>
                    <a:lnTo>
                      <a:pt x="388" y="496"/>
                    </a:lnTo>
                    <a:lnTo>
                      <a:pt x="384" y="496"/>
                    </a:lnTo>
                    <a:lnTo>
                      <a:pt x="382" y="496"/>
                    </a:lnTo>
                    <a:lnTo>
                      <a:pt x="382" y="496"/>
                    </a:lnTo>
                    <a:lnTo>
                      <a:pt x="380" y="494"/>
                    </a:lnTo>
                    <a:lnTo>
                      <a:pt x="380" y="494"/>
                    </a:lnTo>
                    <a:lnTo>
                      <a:pt x="380" y="494"/>
                    </a:lnTo>
                    <a:lnTo>
                      <a:pt x="378" y="496"/>
                    </a:lnTo>
                    <a:lnTo>
                      <a:pt x="378" y="496"/>
                    </a:lnTo>
                    <a:lnTo>
                      <a:pt x="376" y="496"/>
                    </a:lnTo>
                    <a:lnTo>
                      <a:pt x="374" y="498"/>
                    </a:lnTo>
                    <a:lnTo>
                      <a:pt x="374" y="498"/>
                    </a:lnTo>
                    <a:lnTo>
                      <a:pt x="372" y="500"/>
                    </a:lnTo>
                    <a:lnTo>
                      <a:pt x="372" y="502"/>
                    </a:lnTo>
                    <a:lnTo>
                      <a:pt x="370" y="504"/>
                    </a:lnTo>
                    <a:lnTo>
                      <a:pt x="370" y="506"/>
                    </a:lnTo>
                    <a:lnTo>
                      <a:pt x="368" y="506"/>
                    </a:lnTo>
                    <a:lnTo>
                      <a:pt x="368" y="506"/>
                    </a:lnTo>
                    <a:lnTo>
                      <a:pt x="366" y="506"/>
                    </a:lnTo>
                    <a:lnTo>
                      <a:pt x="366" y="506"/>
                    </a:lnTo>
                    <a:lnTo>
                      <a:pt x="364" y="504"/>
                    </a:lnTo>
                    <a:lnTo>
                      <a:pt x="364" y="504"/>
                    </a:lnTo>
                    <a:lnTo>
                      <a:pt x="362" y="504"/>
                    </a:lnTo>
                    <a:lnTo>
                      <a:pt x="360" y="504"/>
                    </a:lnTo>
                    <a:lnTo>
                      <a:pt x="360" y="504"/>
                    </a:lnTo>
                    <a:lnTo>
                      <a:pt x="360" y="504"/>
                    </a:lnTo>
                    <a:lnTo>
                      <a:pt x="358" y="504"/>
                    </a:lnTo>
                    <a:lnTo>
                      <a:pt x="348" y="502"/>
                    </a:lnTo>
                    <a:lnTo>
                      <a:pt x="346" y="502"/>
                    </a:lnTo>
                    <a:lnTo>
                      <a:pt x="344" y="502"/>
                    </a:lnTo>
                    <a:lnTo>
                      <a:pt x="344" y="502"/>
                    </a:lnTo>
                    <a:lnTo>
                      <a:pt x="344" y="502"/>
                    </a:lnTo>
                    <a:lnTo>
                      <a:pt x="340" y="504"/>
                    </a:lnTo>
                    <a:lnTo>
                      <a:pt x="336" y="508"/>
                    </a:lnTo>
                    <a:lnTo>
                      <a:pt x="336" y="510"/>
                    </a:lnTo>
                    <a:lnTo>
                      <a:pt x="336" y="510"/>
                    </a:lnTo>
                    <a:lnTo>
                      <a:pt x="336" y="514"/>
                    </a:lnTo>
                    <a:lnTo>
                      <a:pt x="336" y="514"/>
                    </a:lnTo>
                    <a:lnTo>
                      <a:pt x="336" y="514"/>
                    </a:lnTo>
                    <a:lnTo>
                      <a:pt x="334" y="516"/>
                    </a:lnTo>
                    <a:lnTo>
                      <a:pt x="334" y="516"/>
                    </a:lnTo>
                    <a:lnTo>
                      <a:pt x="334" y="514"/>
                    </a:lnTo>
                    <a:lnTo>
                      <a:pt x="332" y="512"/>
                    </a:lnTo>
                    <a:lnTo>
                      <a:pt x="332" y="512"/>
                    </a:lnTo>
                    <a:lnTo>
                      <a:pt x="330" y="512"/>
                    </a:lnTo>
                    <a:lnTo>
                      <a:pt x="328" y="510"/>
                    </a:lnTo>
                    <a:lnTo>
                      <a:pt x="328" y="510"/>
                    </a:lnTo>
                    <a:lnTo>
                      <a:pt x="326" y="510"/>
                    </a:lnTo>
                    <a:lnTo>
                      <a:pt x="326" y="508"/>
                    </a:lnTo>
                    <a:lnTo>
                      <a:pt x="326" y="508"/>
                    </a:lnTo>
                    <a:lnTo>
                      <a:pt x="324" y="508"/>
                    </a:lnTo>
                    <a:lnTo>
                      <a:pt x="324" y="506"/>
                    </a:lnTo>
                    <a:lnTo>
                      <a:pt x="322" y="506"/>
                    </a:lnTo>
                    <a:lnTo>
                      <a:pt x="322" y="506"/>
                    </a:lnTo>
                    <a:lnTo>
                      <a:pt x="322" y="504"/>
                    </a:lnTo>
                    <a:lnTo>
                      <a:pt x="322" y="504"/>
                    </a:lnTo>
                    <a:lnTo>
                      <a:pt x="322" y="502"/>
                    </a:lnTo>
                    <a:lnTo>
                      <a:pt x="322" y="502"/>
                    </a:lnTo>
                    <a:lnTo>
                      <a:pt x="322" y="500"/>
                    </a:lnTo>
                    <a:lnTo>
                      <a:pt x="322" y="498"/>
                    </a:lnTo>
                    <a:lnTo>
                      <a:pt x="322" y="498"/>
                    </a:lnTo>
                    <a:lnTo>
                      <a:pt x="322" y="498"/>
                    </a:lnTo>
                    <a:lnTo>
                      <a:pt x="320" y="496"/>
                    </a:lnTo>
                    <a:lnTo>
                      <a:pt x="320" y="496"/>
                    </a:lnTo>
                    <a:lnTo>
                      <a:pt x="320" y="496"/>
                    </a:lnTo>
                    <a:lnTo>
                      <a:pt x="320" y="494"/>
                    </a:lnTo>
                    <a:lnTo>
                      <a:pt x="320" y="494"/>
                    </a:lnTo>
                    <a:lnTo>
                      <a:pt x="318" y="494"/>
                    </a:lnTo>
                    <a:lnTo>
                      <a:pt x="318" y="492"/>
                    </a:lnTo>
                    <a:lnTo>
                      <a:pt x="316" y="490"/>
                    </a:lnTo>
                    <a:lnTo>
                      <a:pt x="316" y="490"/>
                    </a:lnTo>
                    <a:lnTo>
                      <a:pt x="316" y="490"/>
                    </a:lnTo>
                    <a:lnTo>
                      <a:pt x="318" y="488"/>
                    </a:lnTo>
                    <a:lnTo>
                      <a:pt x="318" y="488"/>
                    </a:lnTo>
                    <a:lnTo>
                      <a:pt x="318" y="488"/>
                    </a:lnTo>
                    <a:lnTo>
                      <a:pt x="318" y="486"/>
                    </a:lnTo>
                    <a:lnTo>
                      <a:pt x="318" y="486"/>
                    </a:lnTo>
                    <a:lnTo>
                      <a:pt x="318" y="484"/>
                    </a:lnTo>
                    <a:lnTo>
                      <a:pt x="318" y="484"/>
                    </a:lnTo>
                    <a:lnTo>
                      <a:pt x="316" y="482"/>
                    </a:lnTo>
                    <a:lnTo>
                      <a:pt x="316" y="482"/>
                    </a:lnTo>
                    <a:lnTo>
                      <a:pt x="316" y="480"/>
                    </a:lnTo>
                    <a:lnTo>
                      <a:pt x="316" y="480"/>
                    </a:lnTo>
                    <a:lnTo>
                      <a:pt x="316" y="480"/>
                    </a:lnTo>
                    <a:lnTo>
                      <a:pt x="314" y="478"/>
                    </a:lnTo>
                    <a:lnTo>
                      <a:pt x="314" y="478"/>
                    </a:lnTo>
                    <a:lnTo>
                      <a:pt x="314" y="478"/>
                    </a:lnTo>
                    <a:lnTo>
                      <a:pt x="314" y="476"/>
                    </a:lnTo>
                    <a:lnTo>
                      <a:pt x="314" y="476"/>
                    </a:lnTo>
                    <a:lnTo>
                      <a:pt x="314" y="476"/>
                    </a:lnTo>
                    <a:lnTo>
                      <a:pt x="312" y="474"/>
                    </a:lnTo>
                    <a:lnTo>
                      <a:pt x="312" y="474"/>
                    </a:lnTo>
                    <a:lnTo>
                      <a:pt x="312" y="472"/>
                    </a:lnTo>
                    <a:lnTo>
                      <a:pt x="308" y="470"/>
                    </a:lnTo>
                    <a:lnTo>
                      <a:pt x="306" y="468"/>
                    </a:lnTo>
                    <a:lnTo>
                      <a:pt x="304" y="468"/>
                    </a:lnTo>
                    <a:lnTo>
                      <a:pt x="302" y="468"/>
                    </a:lnTo>
                    <a:lnTo>
                      <a:pt x="302" y="468"/>
                    </a:lnTo>
                    <a:lnTo>
                      <a:pt x="300" y="470"/>
                    </a:lnTo>
                    <a:lnTo>
                      <a:pt x="300" y="470"/>
                    </a:lnTo>
                    <a:lnTo>
                      <a:pt x="298" y="470"/>
                    </a:lnTo>
                    <a:lnTo>
                      <a:pt x="298" y="470"/>
                    </a:lnTo>
                    <a:lnTo>
                      <a:pt x="296" y="470"/>
                    </a:lnTo>
                    <a:lnTo>
                      <a:pt x="296" y="470"/>
                    </a:lnTo>
                    <a:lnTo>
                      <a:pt x="296" y="468"/>
                    </a:lnTo>
                    <a:lnTo>
                      <a:pt x="296" y="468"/>
                    </a:lnTo>
                    <a:lnTo>
                      <a:pt x="294" y="468"/>
                    </a:lnTo>
                    <a:lnTo>
                      <a:pt x="294" y="466"/>
                    </a:lnTo>
                    <a:lnTo>
                      <a:pt x="290" y="464"/>
                    </a:lnTo>
                    <a:lnTo>
                      <a:pt x="288" y="464"/>
                    </a:lnTo>
                    <a:lnTo>
                      <a:pt x="288" y="462"/>
                    </a:lnTo>
                    <a:lnTo>
                      <a:pt x="288" y="458"/>
                    </a:lnTo>
                    <a:lnTo>
                      <a:pt x="286" y="458"/>
                    </a:lnTo>
                    <a:lnTo>
                      <a:pt x="286" y="458"/>
                    </a:lnTo>
                    <a:lnTo>
                      <a:pt x="286" y="456"/>
                    </a:lnTo>
                    <a:lnTo>
                      <a:pt x="286" y="456"/>
                    </a:lnTo>
                    <a:lnTo>
                      <a:pt x="286" y="454"/>
                    </a:lnTo>
                    <a:lnTo>
                      <a:pt x="286" y="454"/>
                    </a:lnTo>
                    <a:lnTo>
                      <a:pt x="286" y="454"/>
                    </a:lnTo>
                    <a:lnTo>
                      <a:pt x="288" y="454"/>
                    </a:lnTo>
                    <a:lnTo>
                      <a:pt x="288" y="454"/>
                    </a:lnTo>
                    <a:lnTo>
                      <a:pt x="288" y="452"/>
                    </a:lnTo>
                    <a:lnTo>
                      <a:pt x="288" y="452"/>
                    </a:lnTo>
                    <a:lnTo>
                      <a:pt x="288" y="448"/>
                    </a:lnTo>
                    <a:lnTo>
                      <a:pt x="288" y="448"/>
                    </a:lnTo>
                    <a:lnTo>
                      <a:pt x="288" y="446"/>
                    </a:lnTo>
                    <a:lnTo>
                      <a:pt x="288" y="446"/>
                    </a:lnTo>
                    <a:lnTo>
                      <a:pt x="288" y="442"/>
                    </a:lnTo>
                    <a:lnTo>
                      <a:pt x="286" y="442"/>
                    </a:lnTo>
                    <a:lnTo>
                      <a:pt x="284" y="438"/>
                    </a:lnTo>
                    <a:lnTo>
                      <a:pt x="284" y="438"/>
                    </a:lnTo>
                    <a:lnTo>
                      <a:pt x="284" y="436"/>
                    </a:lnTo>
                    <a:lnTo>
                      <a:pt x="284" y="436"/>
                    </a:lnTo>
                    <a:lnTo>
                      <a:pt x="282" y="434"/>
                    </a:lnTo>
                    <a:lnTo>
                      <a:pt x="280" y="434"/>
                    </a:lnTo>
                    <a:lnTo>
                      <a:pt x="278" y="434"/>
                    </a:lnTo>
                    <a:lnTo>
                      <a:pt x="278" y="432"/>
                    </a:lnTo>
                    <a:lnTo>
                      <a:pt x="278" y="432"/>
                    </a:lnTo>
                    <a:lnTo>
                      <a:pt x="278" y="430"/>
                    </a:lnTo>
                    <a:lnTo>
                      <a:pt x="278" y="430"/>
                    </a:lnTo>
                    <a:lnTo>
                      <a:pt x="278" y="430"/>
                    </a:lnTo>
                    <a:lnTo>
                      <a:pt x="278" y="428"/>
                    </a:lnTo>
                    <a:lnTo>
                      <a:pt x="278" y="428"/>
                    </a:lnTo>
                    <a:lnTo>
                      <a:pt x="276" y="426"/>
                    </a:lnTo>
                    <a:lnTo>
                      <a:pt x="276" y="426"/>
                    </a:lnTo>
                    <a:lnTo>
                      <a:pt x="276" y="424"/>
                    </a:lnTo>
                    <a:lnTo>
                      <a:pt x="274" y="424"/>
                    </a:lnTo>
                    <a:lnTo>
                      <a:pt x="272" y="422"/>
                    </a:lnTo>
                    <a:lnTo>
                      <a:pt x="272" y="422"/>
                    </a:lnTo>
                    <a:lnTo>
                      <a:pt x="270" y="420"/>
                    </a:lnTo>
                    <a:lnTo>
                      <a:pt x="270" y="418"/>
                    </a:lnTo>
                    <a:lnTo>
                      <a:pt x="270" y="418"/>
                    </a:lnTo>
                    <a:lnTo>
                      <a:pt x="270" y="418"/>
                    </a:lnTo>
                    <a:lnTo>
                      <a:pt x="268" y="416"/>
                    </a:lnTo>
                    <a:lnTo>
                      <a:pt x="268" y="416"/>
                    </a:lnTo>
                    <a:lnTo>
                      <a:pt x="268" y="414"/>
                    </a:lnTo>
                    <a:lnTo>
                      <a:pt x="268" y="414"/>
                    </a:lnTo>
                    <a:lnTo>
                      <a:pt x="266" y="414"/>
                    </a:lnTo>
                    <a:lnTo>
                      <a:pt x="266" y="412"/>
                    </a:lnTo>
                    <a:lnTo>
                      <a:pt x="268" y="410"/>
                    </a:lnTo>
                    <a:lnTo>
                      <a:pt x="268" y="408"/>
                    </a:lnTo>
                    <a:lnTo>
                      <a:pt x="268" y="406"/>
                    </a:lnTo>
                    <a:lnTo>
                      <a:pt x="266" y="406"/>
                    </a:lnTo>
                    <a:lnTo>
                      <a:pt x="266" y="406"/>
                    </a:lnTo>
                    <a:lnTo>
                      <a:pt x="264" y="404"/>
                    </a:lnTo>
                    <a:lnTo>
                      <a:pt x="264" y="402"/>
                    </a:lnTo>
                    <a:lnTo>
                      <a:pt x="264" y="402"/>
                    </a:lnTo>
                    <a:lnTo>
                      <a:pt x="264" y="400"/>
                    </a:lnTo>
                    <a:lnTo>
                      <a:pt x="264" y="400"/>
                    </a:lnTo>
                    <a:lnTo>
                      <a:pt x="264" y="400"/>
                    </a:lnTo>
                    <a:lnTo>
                      <a:pt x="264" y="398"/>
                    </a:lnTo>
                    <a:lnTo>
                      <a:pt x="264" y="398"/>
                    </a:lnTo>
                    <a:lnTo>
                      <a:pt x="264" y="396"/>
                    </a:lnTo>
                    <a:lnTo>
                      <a:pt x="264" y="396"/>
                    </a:lnTo>
                    <a:lnTo>
                      <a:pt x="264" y="394"/>
                    </a:lnTo>
                    <a:lnTo>
                      <a:pt x="264" y="394"/>
                    </a:lnTo>
                    <a:lnTo>
                      <a:pt x="264" y="394"/>
                    </a:lnTo>
                    <a:lnTo>
                      <a:pt x="262" y="392"/>
                    </a:lnTo>
                    <a:lnTo>
                      <a:pt x="260" y="392"/>
                    </a:lnTo>
                    <a:lnTo>
                      <a:pt x="260" y="390"/>
                    </a:lnTo>
                    <a:lnTo>
                      <a:pt x="260" y="390"/>
                    </a:lnTo>
                    <a:lnTo>
                      <a:pt x="260" y="390"/>
                    </a:lnTo>
                    <a:lnTo>
                      <a:pt x="260" y="386"/>
                    </a:lnTo>
                    <a:lnTo>
                      <a:pt x="260" y="386"/>
                    </a:lnTo>
                    <a:lnTo>
                      <a:pt x="262" y="386"/>
                    </a:lnTo>
                    <a:lnTo>
                      <a:pt x="262" y="384"/>
                    </a:lnTo>
                    <a:lnTo>
                      <a:pt x="262" y="384"/>
                    </a:lnTo>
                    <a:lnTo>
                      <a:pt x="262" y="382"/>
                    </a:lnTo>
                    <a:lnTo>
                      <a:pt x="260" y="382"/>
                    </a:lnTo>
                    <a:lnTo>
                      <a:pt x="260" y="382"/>
                    </a:lnTo>
                    <a:lnTo>
                      <a:pt x="256" y="380"/>
                    </a:lnTo>
                    <a:lnTo>
                      <a:pt x="254" y="380"/>
                    </a:lnTo>
                    <a:lnTo>
                      <a:pt x="254" y="378"/>
                    </a:lnTo>
                    <a:lnTo>
                      <a:pt x="254" y="378"/>
                    </a:lnTo>
                    <a:lnTo>
                      <a:pt x="254" y="378"/>
                    </a:lnTo>
                    <a:lnTo>
                      <a:pt x="254" y="376"/>
                    </a:lnTo>
                    <a:lnTo>
                      <a:pt x="252" y="374"/>
                    </a:lnTo>
                    <a:lnTo>
                      <a:pt x="248" y="372"/>
                    </a:lnTo>
                    <a:lnTo>
                      <a:pt x="248" y="372"/>
                    </a:lnTo>
                    <a:lnTo>
                      <a:pt x="246" y="372"/>
                    </a:lnTo>
                    <a:lnTo>
                      <a:pt x="246" y="372"/>
                    </a:lnTo>
                    <a:lnTo>
                      <a:pt x="246" y="372"/>
                    </a:lnTo>
                    <a:lnTo>
                      <a:pt x="246" y="374"/>
                    </a:lnTo>
                    <a:lnTo>
                      <a:pt x="246" y="374"/>
                    </a:lnTo>
                    <a:lnTo>
                      <a:pt x="246" y="374"/>
                    </a:lnTo>
                    <a:lnTo>
                      <a:pt x="246" y="376"/>
                    </a:lnTo>
                    <a:lnTo>
                      <a:pt x="246" y="378"/>
                    </a:lnTo>
                    <a:lnTo>
                      <a:pt x="246" y="378"/>
                    </a:lnTo>
                    <a:lnTo>
                      <a:pt x="246" y="378"/>
                    </a:lnTo>
                    <a:lnTo>
                      <a:pt x="242" y="378"/>
                    </a:lnTo>
                    <a:lnTo>
                      <a:pt x="242" y="378"/>
                    </a:lnTo>
                    <a:lnTo>
                      <a:pt x="242" y="378"/>
                    </a:lnTo>
                    <a:lnTo>
                      <a:pt x="242" y="380"/>
                    </a:lnTo>
                    <a:lnTo>
                      <a:pt x="242" y="380"/>
                    </a:lnTo>
                    <a:lnTo>
                      <a:pt x="240" y="380"/>
                    </a:lnTo>
                    <a:lnTo>
                      <a:pt x="240" y="382"/>
                    </a:lnTo>
                    <a:lnTo>
                      <a:pt x="240" y="382"/>
                    </a:lnTo>
                    <a:lnTo>
                      <a:pt x="240" y="382"/>
                    </a:lnTo>
                    <a:lnTo>
                      <a:pt x="238" y="384"/>
                    </a:lnTo>
                    <a:lnTo>
                      <a:pt x="238" y="384"/>
                    </a:lnTo>
                    <a:lnTo>
                      <a:pt x="238" y="384"/>
                    </a:lnTo>
                    <a:lnTo>
                      <a:pt x="238" y="384"/>
                    </a:lnTo>
                    <a:lnTo>
                      <a:pt x="238" y="386"/>
                    </a:lnTo>
                    <a:lnTo>
                      <a:pt x="236" y="386"/>
                    </a:lnTo>
                    <a:lnTo>
                      <a:pt x="234" y="388"/>
                    </a:lnTo>
                    <a:lnTo>
                      <a:pt x="232" y="388"/>
                    </a:lnTo>
                    <a:lnTo>
                      <a:pt x="230" y="390"/>
                    </a:lnTo>
                    <a:lnTo>
                      <a:pt x="230" y="388"/>
                    </a:lnTo>
                    <a:lnTo>
                      <a:pt x="228" y="388"/>
                    </a:lnTo>
                    <a:lnTo>
                      <a:pt x="228" y="390"/>
                    </a:lnTo>
                    <a:lnTo>
                      <a:pt x="228" y="390"/>
                    </a:lnTo>
                    <a:lnTo>
                      <a:pt x="226" y="390"/>
                    </a:lnTo>
                    <a:lnTo>
                      <a:pt x="226" y="394"/>
                    </a:lnTo>
                    <a:lnTo>
                      <a:pt x="226" y="394"/>
                    </a:lnTo>
                    <a:lnTo>
                      <a:pt x="226" y="394"/>
                    </a:lnTo>
                    <a:lnTo>
                      <a:pt x="222" y="396"/>
                    </a:lnTo>
                    <a:lnTo>
                      <a:pt x="222" y="396"/>
                    </a:lnTo>
                    <a:lnTo>
                      <a:pt x="220" y="396"/>
                    </a:lnTo>
                    <a:lnTo>
                      <a:pt x="220" y="396"/>
                    </a:lnTo>
                    <a:lnTo>
                      <a:pt x="218" y="394"/>
                    </a:lnTo>
                    <a:lnTo>
                      <a:pt x="218" y="394"/>
                    </a:lnTo>
                    <a:lnTo>
                      <a:pt x="216" y="392"/>
                    </a:lnTo>
                    <a:lnTo>
                      <a:pt x="214" y="392"/>
                    </a:lnTo>
                    <a:lnTo>
                      <a:pt x="214" y="392"/>
                    </a:lnTo>
                    <a:lnTo>
                      <a:pt x="214" y="390"/>
                    </a:lnTo>
                    <a:lnTo>
                      <a:pt x="214" y="390"/>
                    </a:lnTo>
                    <a:lnTo>
                      <a:pt x="214" y="390"/>
                    </a:lnTo>
                    <a:lnTo>
                      <a:pt x="210" y="388"/>
                    </a:lnTo>
                    <a:lnTo>
                      <a:pt x="210" y="388"/>
                    </a:lnTo>
                    <a:lnTo>
                      <a:pt x="206" y="386"/>
                    </a:lnTo>
                    <a:lnTo>
                      <a:pt x="204" y="386"/>
                    </a:lnTo>
                    <a:lnTo>
                      <a:pt x="204" y="386"/>
                    </a:lnTo>
                    <a:lnTo>
                      <a:pt x="204" y="386"/>
                    </a:lnTo>
                    <a:lnTo>
                      <a:pt x="204" y="384"/>
                    </a:lnTo>
                    <a:lnTo>
                      <a:pt x="204" y="384"/>
                    </a:lnTo>
                    <a:lnTo>
                      <a:pt x="204" y="382"/>
                    </a:lnTo>
                    <a:lnTo>
                      <a:pt x="204" y="382"/>
                    </a:lnTo>
                    <a:lnTo>
                      <a:pt x="204" y="380"/>
                    </a:lnTo>
                    <a:lnTo>
                      <a:pt x="204" y="380"/>
                    </a:lnTo>
                    <a:lnTo>
                      <a:pt x="204" y="380"/>
                    </a:lnTo>
                    <a:lnTo>
                      <a:pt x="206" y="378"/>
                    </a:lnTo>
                    <a:lnTo>
                      <a:pt x="206" y="376"/>
                    </a:lnTo>
                    <a:lnTo>
                      <a:pt x="208" y="376"/>
                    </a:lnTo>
                    <a:lnTo>
                      <a:pt x="208" y="376"/>
                    </a:lnTo>
                    <a:lnTo>
                      <a:pt x="208" y="374"/>
                    </a:lnTo>
                    <a:lnTo>
                      <a:pt x="208" y="374"/>
                    </a:lnTo>
                    <a:lnTo>
                      <a:pt x="208" y="372"/>
                    </a:lnTo>
                    <a:lnTo>
                      <a:pt x="208" y="372"/>
                    </a:lnTo>
                    <a:lnTo>
                      <a:pt x="208" y="372"/>
                    </a:lnTo>
                    <a:lnTo>
                      <a:pt x="208" y="370"/>
                    </a:lnTo>
                    <a:lnTo>
                      <a:pt x="208" y="370"/>
                    </a:lnTo>
                    <a:lnTo>
                      <a:pt x="204" y="368"/>
                    </a:lnTo>
                    <a:lnTo>
                      <a:pt x="204" y="366"/>
                    </a:lnTo>
                    <a:lnTo>
                      <a:pt x="204" y="366"/>
                    </a:lnTo>
                    <a:lnTo>
                      <a:pt x="204" y="364"/>
                    </a:lnTo>
                    <a:lnTo>
                      <a:pt x="204" y="362"/>
                    </a:lnTo>
                    <a:lnTo>
                      <a:pt x="204" y="362"/>
                    </a:lnTo>
                    <a:lnTo>
                      <a:pt x="204" y="362"/>
                    </a:lnTo>
                    <a:lnTo>
                      <a:pt x="204" y="360"/>
                    </a:lnTo>
                    <a:lnTo>
                      <a:pt x="206" y="360"/>
                    </a:lnTo>
                    <a:lnTo>
                      <a:pt x="206" y="358"/>
                    </a:lnTo>
                    <a:lnTo>
                      <a:pt x="208" y="356"/>
                    </a:lnTo>
                    <a:lnTo>
                      <a:pt x="208" y="356"/>
                    </a:lnTo>
                    <a:lnTo>
                      <a:pt x="208" y="356"/>
                    </a:lnTo>
                    <a:lnTo>
                      <a:pt x="208" y="356"/>
                    </a:lnTo>
                    <a:lnTo>
                      <a:pt x="208" y="356"/>
                    </a:lnTo>
                    <a:lnTo>
                      <a:pt x="210" y="356"/>
                    </a:lnTo>
                    <a:lnTo>
                      <a:pt x="212" y="354"/>
                    </a:lnTo>
                    <a:lnTo>
                      <a:pt x="212" y="354"/>
                    </a:lnTo>
                    <a:lnTo>
                      <a:pt x="214" y="354"/>
                    </a:lnTo>
                    <a:lnTo>
                      <a:pt x="216" y="352"/>
                    </a:lnTo>
                    <a:lnTo>
                      <a:pt x="216" y="352"/>
                    </a:lnTo>
                    <a:lnTo>
                      <a:pt x="216" y="350"/>
                    </a:lnTo>
                    <a:lnTo>
                      <a:pt x="214" y="348"/>
                    </a:lnTo>
                    <a:lnTo>
                      <a:pt x="214" y="346"/>
                    </a:lnTo>
                    <a:lnTo>
                      <a:pt x="214" y="346"/>
                    </a:lnTo>
                    <a:lnTo>
                      <a:pt x="214" y="346"/>
                    </a:lnTo>
                    <a:lnTo>
                      <a:pt x="214" y="344"/>
                    </a:lnTo>
                    <a:lnTo>
                      <a:pt x="214" y="342"/>
                    </a:lnTo>
                    <a:lnTo>
                      <a:pt x="214" y="342"/>
                    </a:lnTo>
                    <a:lnTo>
                      <a:pt x="214" y="342"/>
                    </a:lnTo>
                    <a:lnTo>
                      <a:pt x="214" y="340"/>
                    </a:lnTo>
                    <a:lnTo>
                      <a:pt x="214" y="340"/>
                    </a:lnTo>
                    <a:lnTo>
                      <a:pt x="212" y="340"/>
                    </a:lnTo>
                    <a:lnTo>
                      <a:pt x="210" y="340"/>
                    </a:lnTo>
                    <a:lnTo>
                      <a:pt x="210" y="338"/>
                    </a:lnTo>
                    <a:lnTo>
                      <a:pt x="210" y="338"/>
                    </a:lnTo>
                    <a:lnTo>
                      <a:pt x="210" y="336"/>
                    </a:lnTo>
                    <a:lnTo>
                      <a:pt x="210" y="336"/>
                    </a:lnTo>
                    <a:lnTo>
                      <a:pt x="210" y="336"/>
                    </a:lnTo>
                    <a:lnTo>
                      <a:pt x="208" y="334"/>
                    </a:lnTo>
                    <a:lnTo>
                      <a:pt x="208" y="334"/>
                    </a:lnTo>
                    <a:lnTo>
                      <a:pt x="208" y="332"/>
                    </a:lnTo>
                    <a:lnTo>
                      <a:pt x="208" y="332"/>
                    </a:lnTo>
                    <a:lnTo>
                      <a:pt x="208" y="332"/>
                    </a:lnTo>
                    <a:lnTo>
                      <a:pt x="210" y="330"/>
                    </a:lnTo>
                    <a:lnTo>
                      <a:pt x="210" y="328"/>
                    </a:lnTo>
                    <a:lnTo>
                      <a:pt x="210" y="328"/>
                    </a:lnTo>
                    <a:lnTo>
                      <a:pt x="210" y="326"/>
                    </a:lnTo>
                    <a:lnTo>
                      <a:pt x="208" y="322"/>
                    </a:lnTo>
                    <a:lnTo>
                      <a:pt x="206" y="322"/>
                    </a:lnTo>
                    <a:lnTo>
                      <a:pt x="206" y="320"/>
                    </a:lnTo>
                    <a:lnTo>
                      <a:pt x="208" y="320"/>
                    </a:lnTo>
                    <a:lnTo>
                      <a:pt x="208" y="320"/>
                    </a:lnTo>
                    <a:lnTo>
                      <a:pt x="208" y="320"/>
                    </a:lnTo>
                    <a:lnTo>
                      <a:pt x="208" y="320"/>
                    </a:lnTo>
                    <a:lnTo>
                      <a:pt x="210" y="320"/>
                    </a:lnTo>
                    <a:lnTo>
                      <a:pt x="212" y="318"/>
                    </a:lnTo>
                    <a:lnTo>
                      <a:pt x="212" y="318"/>
                    </a:lnTo>
                    <a:lnTo>
                      <a:pt x="212" y="316"/>
                    </a:lnTo>
                    <a:lnTo>
                      <a:pt x="212" y="314"/>
                    </a:lnTo>
                    <a:lnTo>
                      <a:pt x="212" y="314"/>
                    </a:lnTo>
                    <a:lnTo>
                      <a:pt x="212" y="312"/>
                    </a:lnTo>
                    <a:lnTo>
                      <a:pt x="212" y="312"/>
                    </a:lnTo>
                    <a:lnTo>
                      <a:pt x="210" y="310"/>
                    </a:lnTo>
                    <a:lnTo>
                      <a:pt x="210" y="310"/>
                    </a:lnTo>
                    <a:lnTo>
                      <a:pt x="210" y="310"/>
                    </a:lnTo>
                    <a:lnTo>
                      <a:pt x="212" y="308"/>
                    </a:lnTo>
                    <a:lnTo>
                      <a:pt x="212" y="308"/>
                    </a:lnTo>
                    <a:lnTo>
                      <a:pt x="212" y="306"/>
                    </a:lnTo>
                    <a:lnTo>
                      <a:pt x="212" y="306"/>
                    </a:lnTo>
                    <a:lnTo>
                      <a:pt x="212" y="306"/>
                    </a:lnTo>
                    <a:lnTo>
                      <a:pt x="212" y="304"/>
                    </a:lnTo>
                    <a:lnTo>
                      <a:pt x="212" y="304"/>
                    </a:lnTo>
                    <a:lnTo>
                      <a:pt x="214" y="302"/>
                    </a:lnTo>
                    <a:lnTo>
                      <a:pt x="214" y="300"/>
                    </a:lnTo>
                    <a:lnTo>
                      <a:pt x="214" y="296"/>
                    </a:lnTo>
                    <a:lnTo>
                      <a:pt x="214" y="294"/>
                    </a:lnTo>
                    <a:lnTo>
                      <a:pt x="216" y="290"/>
                    </a:lnTo>
                    <a:lnTo>
                      <a:pt x="216" y="290"/>
                    </a:lnTo>
                    <a:lnTo>
                      <a:pt x="218" y="288"/>
                    </a:lnTo>
                    <a:lnTo>
                      <a:pt x="218" y="288"/>
                    </a:lnTo>
                    <a:lnTo>
                      <a:pt x="216" y="286"/>
                    </a:lnTo>
                    <a:lnTo>
                      <a:pt x="216" y="284"/>
                    </a:lnTo>
                    <a:lnTo>
                      <a:pt x="214" y="284"/>
                    </a:lnTo>
                    <a:lnTo>
                      <a:pt x="214" y="284"/>
                    </a:lnTo>
                    <a:lnTo>
                      <a:pt x="214" y="284"/>
                    </a:lnTo>
                    <a:lnTo>
                      <a:pt x="216" y="282"/>
                    </a:lnTo>
                    <a:lnTo>
                      <a:pt x="216" y="282"/>
                    </a:lnTo>
                    <a:lnTo>
                      <a:pt x="218" y="282"/>
                    </a:lnTo>
                    <a:lnTo>
                      <a:pt x="218" y="282"/>
                    </a:lnTo>
                    <a:lnTo>
                      <a:pt x="218" y="282"/>
                    </a:lnTo>
                    <a:lnTo>
                      <a:pt x="218" y="280"/>
                    </a:lnTo>
                    <a:lnTo>
                      <a:pt x="220" y="280"/>
                    </a:lnTo>
                    <a:lnTo>
                      <a:pt x="220" y="280"/>
                    </a:lnTo>
                    <a:lnTo>
                      <a:pt x="220" y="280"/>
                    </a:lnTo>
                    <a:lnTo>
                      <a:pt x="218" y="278"/>
                    </a:lnTo>
                    <a:lnTo>
                      <a:pt x="218" y="276"/>
                    </a:lnTo>
                    <a:lnTo>
                      <a:pt x="220" y="276"/>
                    </a:lnTo>
                    <a:lnTo>
                      <a:pt x="220" y="276"/>
                    </a:lnTo>
                    <a:lnTo>
                      <a:pt x="220" y="274"/>
                    </a:lnTo>
                    <a:lnTo>
                      <a:pt x="220" y="274"/>
                    </a:lnTo>
                    <a:lnTo>
                      <a:pt x="220" y="272"/>
                    </a:lnTo>
                    <a:lnTo>
                      <a:pt x="220" y="272"/>
                    </a:lnTo>
                    <a:lnTo>
                      <a:pt x="220" y="270"/>
                    </a:lnTo>
                    <a:lnTo>
                      <a:pt x="220" y="270"/>
                    </a:lnTo>
                    <a:lnTo>
                      <a:pt x="220" y="266"/>
                    </a:lnTo>
                    <a:lnTo>
                      <a:pt x="220" y="264"/>
                    </a:lnTo>
                    <a:lnTo>
                      <a:pt x="220" y="264"/>
                    </a:lnTo>
                    <a:lnTo>
                      <a:pt x="218" y="264"/>
                    </a:lnTo>
                    <a:lnTo>
                      <a:pt x="218" y="264"/>
                    </a:lnTo>
                    <a:lnTo>
                      <a:pt x="212" y="266"/>
                    </a:lnTo>
                    <a:lnTo>
                      <a:pt x="212" y="266"/>
                    </a:lnTo>
                    <a:lnTo>
                      <a:pt x="210" y="266"/>
                    </a:lnTo>
                    <a:lnTo>
                      <a:pt x="210" y="268"/>
                    </a:lnTo>
                    <a:lnTo>
                      <a:pt x="210" y="268"/>
                    </a:lnTo>
                    <a:lnTo>
                      <a:pt x="208" y="268"/>
                    </a:lnTo>
                    <a:lnTo>
                      <a:pt x="206" y="266"/>
                    </a:lnTo>
                    <a:lnTo>
                      <a:pt x="206" y="266"/>
                    </a:lnTo>
                    <a:lnTo>
                      <a:pt x="204" y="268"/>
                    </a:lnTo>
                    <a:lnTo>
                      <a:pt x="204" y="268"/>
                    </a:lnTo>
                    <a:lnTo>
                      <a:pt x="202" y="268"/>
                    </a:lnTo>
                    <a:lnTo>
                      <a:pt x="200" y="268"/>
                    </a:lnTo>
                    <a:lnTo>
                      <a:pt x="200" y="268"/>
                    </a:lnTo>
                    <a:lnTo>
                      <a:pt x="198" y="266"/>
                    </a:lnTo>
                    <a:lnTo>
                      <a:pt x="198" y="266"/>
                    </a:lnTo>
                    <a:lnTo>
                      <a:pt x="196" y="264"/>
                    </a:lnTo>
                    <a:lnTo>
                      <a:pt x="196" y="264"/>
                    </a:lnTo>
                    <a:lnTo>
                      <a:pt x="196" y="264"/>
                    </a:lnTo>
                    <a:lnTo>
                      <a:pt x="196" y="262"/>
                    </a:lnTo>
                    <a:lnTo>
                      <a:pt x="196" y="262"/>
                    </a:lnTo>
                    <a:lnTo>
                      <a:pt x="198" y="260"/>
                    </a:lnTo>
                    <a:lnTo>
                      <a:pt x="198" y="260"/>
                    </a:lnTo>
                    <a:lnTo>
                      <a:pt x="198" y="260"/>
                    </a:lnTo>
                    <a:lnTo>
                      <a:pt x="198" y="258"/>
                    </a:lnTo>
                    <a:lnTo>
                      <a:pt x="196" y="258"/>
                    </a:lnTo>
                    <a:lnTo>
                      <a:pt x="194" y="256"/>
                    </a:lnTo>
                    <a:lnTo>
                      <a:pt x="194" y="256"/>
                    </a:lnTo>
                    <a:lnTo>
                      <a:pt x="194" y="256"/>
                    </a:lnTo>
                    <a:lnTo>
                      <a:pt x="192" y="256"/>
                    </a:lnTo>
                    <a:lnTo>
                      <a:pt x="192" y="256"/>
                    </a:lnTo>
                    <a:lnTo>
                      <a:pt x="192" y="256"/>
                    </a:lnTo>
                    <a:lnTo>
                      <a:pt x="190" y="258"/>
                    </a:lnTo>
                    <a:lnTo>
                      <a:pt x="190" y="260"/>
                    </a:lnTo>
                    <a:lnTo>
                      <a:pt x="188" y="260"/>
                    </a:lnTo>
                    <a:lnTo>
                      <a:pt x="188" y="260"/>
                    </a:lnTo>
                    <a:lnTo>
                      <a:pt x="186" y="260"/>
                    </a:lnTo>
                    <a:lnTo>
                      <a:pt x="186" y="258"/>
                    </a:lnTo>
                    <a:lnTo>
                      <a:pt x="186" y="258"/>
                    </a:lnTo>
                    <a:lnTo>
                      <a:pt x="186" y="256"/>
                    </a:lnTo>
                    <a:lnTo>
                      <a:pt x="188" y="254"/>
                    </a:lnTo>
                    <a:lnTo>
                      <a:pt x="186" y="254"/>
                    </a:lnTo>
                    <a:lnTo>
                      <a:pt x="186" y="254"/>
                    </a:lnTo>
                    <a:lnTo>
                      <a:pt x="186" y="252"/>
                    </a:lnTo>
                    <a:lnTo>
                      <a:pt x="186" y="252"/>
                    </a:lnTo>
                    <a:lnTo>
                      <a:pt x="184" y="252"/>
                    </a:lnTo>
                    <a:lnTo>
                      <a:pt x="182" y="252"/>
                    </a:lnTo>
                    <a:lnTo>
                      <a:pt x="180" y="248"/>
                    </a:lnTo>
                    <a:lnTo>
                      <a:pt x="178" y="246"/>
                    </a:lnTo>
                    <a:lnTo>
                      <a:pt x="176" y="246"/>
                    </a:lnTo>
                    <a:lnTo>
                      <a:pt x="176" y="244"/>
                    </a:lnTo>
                    <a:lnTo>
                      <a:pt x="176" y="242"/>
                    </a:lnTo>
                    <a:lnTo>
                      <a:pt x="174" y="242"/>
                    </a:lnTo>
                    <a:lnTo>
                      <a:pt x="174" y="238"/>
                    </a:lnTo>
                    <a:lnTo>
                      <a:pt x="176" y="238"/>
                    </a:lnTo>
                    <a:lnTo>
                      <a:pt x="176" y="236"/>
                    </a:lnTo>
                    <a:lnTo>
                      <a:pt x="174" y="236"/>
                    </a:lnTo>
                    <a:lnTo>
                      <a:pt x="172" y="236"/>
                    </a:lnTo>
                    <a:lnTo>
                      <a:pt x="172" y="234"/>
                    </a:lnTo>
                    <a:lnTo>
                      <a:pt x="170" y="232"/>
                    </a:lnTo>
                    <a:lnTo>
                      <a:pt x="168" y="230"/>
                    </a:lnTo>
                    <a:lnTo>
                      <a:pt x="168" y="230"/>
                    </a:lnTo>
                    <a:lnTo>
                      <a:pt x="168" y="230"/>
                    </a:lnTo>
                    <a:lnTo>
                      <a:pt x="166" y="228"/>
                    </a:lnTo>
                    <a:lnTo>
                      <a:pt x="164" y="228"/>
                    </a:lnTo>
                    <a:lnTo>
                      <a:pt x="164" y="228"/>
                    </a:lnTo>
                    <a:lnTo>
                      <a:pt x="164" y="228"/>
                    </a:lnTo>
                    <a:lnTo>
                      <a:pt x="164" y="226"/>
                    </a:lnTo>
                    <a:lnTo>
                      <a:pt x="164" y="226"/>
                    </a:lnTo>
                    <a:lnTo>
                      <a:pt x="158" y="218"/>
                    </a:lnTo>
                    <a:lnTo>
                      <a:pt x="156" y="214"/>
                    </a:lnTo>
                    <a:lnTo>
                      <a:pt x="154" y="212"/>
                    </a:lnTo>
                    <a:lnTo>
                      <a:pt x="154" y="212"/>
                    </a:lnTo>
                    <a:lnTo>
                      <a:pt x="152" y="210"/>
                    </a:lnTo>
                    <a:lnTo>
                      <a:pt x="150" y="210"/>
                    </a:lnTo>
                    <a:lnTo>
                      <a:pt x="150" y="208"/>
                    </a:lnTo>
                    <a:lnTo>
                      <a:pt x="148" y="206"/>
                    </a:lnTo>
                    <a:lnTo>
                      <a:pt x="148" y="206"/>
                    </a:lnTo>
                    <a:lnTo>
                      <a:pt x="148" y="206"/>
                    </a:lnTo>
                    <a:lnTo>
                      <a:pt x="148" y="206"/>
                    </a:lnTo>
                    <a:lnTo>
                      <a:pt x="146" y="204"/>
                    </a:lnTo>
                    <a:lnTo>
                      <a:pt x="146" y="204"/>
                    </a:lnTo>
                    <a:lnTo>
                      <a:pt x="146" y="202"/>
                    </a:lnTo>
                    <a:lnTo>
                      <a:pt x="146" y="202"/>
                    </a:lnTo>
                    <a:lnTo>
                      <a:pt x="146" y="200"/>
                    </a:lnTo>
                    <a:lnTo>
                      <a:pt x="144" y="200"/>
                    </a:lnTo>
                    <a:lnTo>
                      <a:pt x="144" y="198"/>
                    </a:lnTo>
                    <a:lnTo>
                      <a:pt x="142" y="198"/>
                    </a:lnTo>
                    <a:lnTo>
                      <a:pt x="136" y="196"/>
                    </a:lnTo>
                    <a:lnTo>
                      <a:pt x="132" y="194"/>
                    </a:lnTo>
                    <a:lnTo>
                      <a:pt x="132" y="194"/>
                    </a:lnTo>
                    <a:lnTo>
                      <a:pt x="130" y="194"/>
                    </a:lnTo>
                    <a:lnTo>
                      <a:pt x="130" y="192"/>
                    </a:lnTo>
                    <a:lnTo>
                      <a:pt x="128" y="190"/>
                    </a:lnTo>
                    <a:lnTo>
                      <a:pt x="128" y="188"/>
                    </a:lnTo>
                    <a:lnTo>
                      <a:pt x="124" y="186"/>
                    </a:lnTo>
                    <a:lnTo>
                      <a:pt x="124" y="184"/>
                    </a:lnTo>
                    <a:lnTo>
                      <a:pt x="118" y="180"/>
                    </a:lnTo>
                    <a:lnTo>
                      <a:pt x="116" y="180"/>
                    </a:lnTo>
                    <a:lnTo>
                      <a:pt x="114" y="178"/>
                    </a:lnTo>
                    <a:lnTo>
                      <a:pt x="114" y="178"/>
                    </a:lnTo>
                    <a:lnTo>
                      <a:pt x="114" y="178"/>
                    </a:lnTo>
                    <a:lnTo>
                      <a:pt x="114" y="178"/>
                    </a:lnTo>
                    <a:lnTo>
                      <a:pt x="114" y="176"/>
                    </a:lnTo>
                    <a:lnTo>
                      <a:pt x="114" y="176"/>
                    </a:lnTo>
                    <a:lnTo>
                      <a:pt x="114" y="176"/>
                    </a:lnTo>
                    <a:lnTo>
                      <a:pt x="114" y="176"/>
                    </a:lnTo>
                    <a:lnTo>
                      <a:pt x="118" y="176"/>
                    </a:lnTo>
                    <a:lnTo>
                      <a:pt x="118" y="176"/>
                    </a:lnTo>
                    <a:lnTo>
                      <a:pt x="120" y="176"/>
                    </a:lnTo>
                    <a:lnTo>
                      <a:pt x="120" y="176"/>
                    </a:lnTo>
                    <a:lnTo>
                      <a:pt x="120" y="174"/>
                    </a:lnTo>
                    <a:lnTo>
                      <a:pt x="120" y="174"/>
                    </a:lnTo>
                    <a:lnTo>
                      <a:pt x="120" y="172"/>
                    </a:lnTo>
                    <a:lnTo>
                      <a:pt x="118" y="172"/>
                    </a:lnTo>
                    <a:lnTo>
                      <a:pt x="118" y="172"/>
                    </a:lnTo>
                    <a:lnTo>
                      <a:pt x="116" y="170"/>
                    </a:lnTo>
                    <a:lnTo>
                      <a:pt x="116" y="168"/>
                    </a:lnTo>
                    <a:lnTo>
                      <a:pt x="116" y="168"/>
                    </a:lnTo>
                    <a:lnTo>
                      <a:pt x="114" y="166"/>
                    </a:lnTo>
                    <a:lnTo>
                      <a:pt x="112" y="166"/>
                    </a:lnTo>
                    <a:lnTo>
                      <a:pt x="112" y="166"/>
                    </a:lnTo>
                    <a:lnTo>
                      <a:pt x="114" y="164"/>
                    </a:lnTo>
                    <a:lnTo>
                      <a:pt x="116" y="162"/>
                    </a:lnTo>
                    <a:lnTo>
                      <a:pt x="116" y="162"/>
                    </a:lnTo>
                    <a:lnTo>
                      <a:pt x="116" y="162"/>
                    </a:lnTo>
                    <a:lnTo>
                      <a:pt x="118" y="160"/>
                    </a:lnTo>
                    <a:lnTo>
                      <a:pt x="118" y="160"/>
                    </a:lnTo>
                    <a:lnTo>
                      <a:pt x="116" y="158"/>
                    </a:lnTo>
                    <a:lnTo>
                      <a:pt x="114" y="154"/>
                    </a:lnTo>
                    <a:lnTo>
                      <a:pt x="114" y="154"/>
                    </a:lnTo>
                    <a:lnTo>
                      <a:pt x="114" y="150"/>
                    </a:lnTo>
                    <a:lnTo>
                      <a:pt x="114" y="150"/>
                    </a:lnTo>
                    <a:lnTo>
                      <a:pt x="114" y="148"/>
                    </a:lnTo>
                    <a:lnTo>
                      <a:pt x="114" y="148"/>
                    </a:lnTo>
                    <a:lnTo>
                      <a:pt x="110" y="146"/>
                    </a:lnTo>
                    <a:lnTo>
                      <a:pt x="110" y="146"/>
                    </a:lnTo>
                    <a:lnTo>
                      <a:pt x="110" y="144"/>
                    </a:lnTo>
                    <a:lnTo>
                      <a:pt x="110" y="144"/>
                    </a:lnTo>
                    <a:lnTo>
                      <a:pt x="108" y="142"/>
                    </a:lnTo>
                    <a:lnTo>
                      <a:pt x="106" y="142"/>
                    </a:lnTo>
                    <a:lnTo>
                      <a:pt x="106" y="140"/>
                    </a:lnTo>
                    <a:lnTo>
                      <a:pt x="106" y="140"/>
                    </a:lnTo>
                    <a:lnTo>
                      <a:pt x="104" y="134"/>
                    </a:lnTo>
                    <a:lnTo>
                      <a:pt x="104" y="134"/>
                    </a:lnTo>
                    <a:lnTo>
                      <a:pt x="104" y="132"/>
                    </a:lnTo>
                    <a:lnTo>
                      <a:pt x="102" y="132"/>
                    </a:lnTo>
                    <a:lnTo>
                      <a:pt x="100" y="130"/>
                    </a:lnTo>
                    <a:lnTo>
                      <a:pt x="100" y="130"/>
                    </a:lnTo>
                    <a:lnTo>
                      <a:pt x="98" y="128"/>
                    </a:lnTo>
                    <a:lnTo>
                      <a:pt x="98" y="128"/>
                    </a:lnTo>
                    <a:lnTo>
                      <a:pt x="98" y="128"/>
                    </a:lnTo>
                    <a:lnTo>
                      <a:pt x="96" y="126"/>
                    </a:lnTo>
                    <a:lnTo>
                      <a:pt x="96" y="126"/>
                    </a:lnTo>
                    <a:lnTo>
                      <a:pt x="94" y="122"/>
                    </a:lnTo>
                    <a:lnTo>
                      <a:pt x="94" y="120"/>
                    </a:lnTo>
                    <a:lnTo>
                      <a:pt x="92" y="118"/>
                    </a:lnTo>
                    <a:lnTo>
                      <a:pt x="90" y="116"/>
                    </a:lnTo>
                    <a:lnTo>
                      <a:pt x="90" y="116"/>
                    </a:lnTo>
                    <a:lnTo>
                      <a:pt x="88" y="114"/>
                    </a:lnTo>
                    <a:lnTo>
                      <a:pt x="88" y="0"/>
                    </a:lnTo>
                    <a:lnTo>
                      <a:pt x="14" y="0"/>
                    </a:lnTo>
                    <a:lnTo>
                      <a:pt x="14" y="18"/>
                    </a:lnTo>
                    <a:lnTo>
                      <a:pt x="14" y="38"/>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507">
                <a:extLst>
                  <a:ext uri="{FF2B5EF4-FFF2-40B4-BE49-F238E27FC236}">
                    <a16:creationId xmlns:a16="http://schemas.microsoft.com/office/drawing/2014/main" id="{1DED5344-76E7-6538-62D1-1018CB168568}"/>
                  </a:ext>
                </a:extLst>
              </p:cNvPr>
              <p:cNvSpPr>
                <a:spLocks/>
              </p:cNvSpPr>
              <p:nvPr/>
            </p:nvSpPr>
            <p:spPr bwMode="auto">
              <a:xfrm>
                <a:off x="2574925" y="2863850"/>
                <a:ext cx="701675" cy="831850"/>
              </a:xfrm>
              <a:custGeom>
                <a:avLst/>
                <a:gdLst>
                  <a:gd name="T0" fmla="*/ 60 w 442"/>
                  <a:gd name="T1" fmla="*/ 60 h 524"/>
                  <a:gd name="T2" fmla="*/ 58 w 442"/>
                  <a:gd name="T3" fmla="*/ 78 h 524"/>
                  <a:gd name="T4" fmla="*/ 54 w 442"/>
                  <a:gd name="T5" fmla="*/ 90 h 524"/>
                  <a:gd name="T6" fmla="*/ 44 w 442"/>
                  <a:gd name="T7" fmla="*/ 92 h 524"/>
                  <a:gd name="T8" fmla="*/ 38 w 442"/>
                  <a:gd name="T9" fmla="*/ 84 h 524"/>
                  <a:gd name="T10" fmla="*/ 36 w 442"/>
                  <a:gd name="T11" fmla="*/ 82 h 524"/>
                  <a:gd name="T12" fmla="*/ 30 w 442"/>
                  <a:gd name="T13" fmla="*/ 84 h 524"/>
                  <a:gd name="T14" fmla="*/ 26 w 442"/>
                  <a:gd name="T15" fmla="*/ 82 h 524"/>
                  <a:gd name="T16" fmla="*/ 20 w 442"/>
                  <a:gd name="T17" fmla="*/ 80 h 524"/>
                  <a:gd name="T18" fmla="*/ 10 w 442"/>
                  <a:gd name="T19" fmla="*/ 84 h 524"/>
                  <a:gd name="T20" fmla="*/ 8 w 442"/>
                  <a:gd name="T21" fmla="*/ 88 h 524"/>
                  <a:gd name="T22" fmla="*/ 6 w 442"/>
                  <a:gd name="T23" fmla="*/ 94 h 524"/>
                  <a:gd name="T24" fmla="*/ 12 w 442"/>
                  <a:gd name="T25" fmla="*/ 106 h 524"/>
                  <a:gd name="T26" fmla="*/ 10 w 442"/>
                  <a:gd name="T27" fmla="*/ 110 h 524"/>
                  <a:gd name="T28" fmla="*/ 10 w 442"/>
                  <a:gd name="T29" fmla="*/ 122 h 524"/>
                  <a:gd name="T30" fmla="*/ 14 w 442"/>
                  <a:gd name="T31" fmla="*/ 136 h 524"/>
                  <a:gd name="T32" fmla="*/ 18 w 442"/>
                  <a:gd name="T33" fmla="*/ 154 h 524"/>
                  <a:gd name="T34" fmla="*/ 20 w 442"/>
                  <a:gd name="T35" fmla="*/ 166 h 524"/>
                  <a:gd name="T36" fmla="*/ 18 w 442"/>
                  <a:gd name="T37" fmla="*/ 176 h 524"/>
                  <a:gd name="T38" fmla="*/ 14 w 442"/>
                  <a:gd name="T39" fmla="*/ 178 h 524"/>
                  <a:gd name="T40" fmla="*/ 16 w 442"/>
                  <a:gd name="T41" fmla="*/ 182 h 524"/>
                  <a:gd name="T42" fmla="*/ 16 w 442"/>
                  <a:gd name="T43" fmla="*/ 190 h 524"/>
                  <a:gd name="T44" fmla="*/ 20 w 442"/>
                  <a:gd name="T45" fmla="*/ 204 h 524"/>
                  <a:gd name="T46" fmla="*/ 22 w 442"/>
                  <a:gd name="T47" fmla="*/ 210 h 524"/>
                  <a:gd name="T48" fmla="*/ 32 w 442"/>
                  <a:gd name="T49" fmla="*/ 222 h 524"/>
                  <a:gd name="T50" fmla="*/ 34 w 442"/>
                  <a:gd name="T51" fmla="*/ 230 h 524"/>
                  <a:gd name="T52" fmla="*/ 36 w 442"/>
                  <a:gd name="T53" fmla="*/ 234 h 524"/>
                  <a:gd name="T54" fmla="*/ 36 w 442"/>
                  <a:gd name="T55" fmla="*/ 238 h 524"/>
                  <a:gd name="T56" fmla="*/ 38 w 442"/>
                  <a:gd name="T57" fmla="*/ 238 h 524"/>
                  <a:gd name="T58" fmla="*/ 40 w 442"/>
                  <a:gd name="T59" fmla="*/ 242 h 524"/>
                  <a:gd name="T60" fmla="*/ 50 w 442"/>
                  <a:gd name="T61" fmla="*/ 248 h 524"/>
                  <a:gd name="T62" fmla="*/ 54 w 442"/>
                  <a:gd name="T63" fmla="*/ 254 h 524"/>
                  <a:gd name="T64" fmla="*/ 46 w 442"/>
                  <a:gd name="T65" fmla="*/ 264 h 524"/>
                  <a:gd name="T66" fmla="*/ 32 w 442"/>
                  <a:gd name="T67" fmla="*/ 272 h 524"/>
                  <a:gd name="T68" fmla="*/ 30 w 442"/>
                  <a:gd name="T69" fmla="*/ 280 h 524"/>
                  <a:gd name="T70" fmla="*/ 24 w 442"/>
                  <a:gd name="T71" fmla="*/ 288 h 524"/>
                  <a:gd name="T72" fmla="*/ 26 w 442"/>
                  <a:gd name="T73" fmla="*/ 292 h 524"/>
                  <a:gd name="T74" fmla="*/ 24 w 442"/>
                  <a:gd name="T75" fmla="*/ 300 h 524"/>
                  <a:gd name="T76" fmla="*/ 26 w 442"/>
                  <a:gd name="T77" fmla="*/ 304 h 524"/>
                  <a:gd name="T78" fmla="*/ 26 w 442"/>
                  <a:gd name="T79" fmla="*/ 308 h 524"/>
                  <a:gd name="T80" fmla="*/ 24 w 442"/>
                  <a:gd name="T81" fmla="*/ 316 h 524"/>
                  <a:gd name="T82" fmla="*/ 22 w 442"/>
                  <a:gd name="T83" fmla="*/ 320 h 524"/>
                  <a:gd name="T84" fmla="*/ 20 w 442"/>
                  <a:gd name="T85" fmla="*/ 324 h 524"/>
                  <a:gd name="T86" fmla="*/ 14 w 442"/>
                  <a:gd name="T87" fmla="*/ 334 h 524"/>
                  <a:gd name="T88" fmla="*/ 8 w 442"/>
                  <a:gd name="T89" fmla="*/ 336 h 524"/>
                  <a:gd name="T90" fmla="*/ 8 w 442"/>
                  <a:gd name="T91" fmla="*/ 342 h 524"/>
                  <a:gd name="T92" fmla="*/ 12 w 442"/>
                  <a:gd name="T93" fmla="*/ 350 h 524"/>
                  <a:gd name="T94" fmla="*/ 10 w 442"/>
                  <a:gd name="T95" fmla="*/ 366 h 524"/>
                  <a:gd name="T96" fmla="*/ 26 w 442"/>
                  <a:gd name="T97" fmla="*/ 372 h 524"/>
                  <a:gd name="T98" fmla="*/ 28 w 442"/>
                  <a:gd name="T99" fmla="*/ 378 h 524"/>
                  <a:gd name="T100" fmla="*/ 28 w 442"/>
                  <a:gd name="T101" fmla="*/ 388 h 524"/>
                  <a:gd name="T102" fmla="*/ 24 w 442"/>
                  <a:gd name="T103" fmla="*/ 396 h 524"/>
                  <a:gd name="T104" fmla="*/ 8 w 442"/>
                  <a:gd name="T105" fmla="*/ 398 h 524"/>
                  <a:gd name="T106" fmla="*/ 6 w 442"/>
                  <a:gd name="T107" fmla="*/ 404 h 524"/>
                  <a:gd name="T108" fmla="*/ 2 w 442"/>
                  <a:gd name="T109" fmla="*/ 410 h 524"/>
                  <a:gd name="T110" fmla="*/ 0 w 442"/>
                  <a:gd name="T111" fmla="*/ 418 h 524"/>
                  <a:gd name="T112" fmla="*/ 36 w 442"/>
                  <a:gd name="T113" fmla="*/ 432 h 524"/>
                  <a:gd name="T114" fmla="*/ 160 w 442"/>
                  <a:gd name="T115" fmla="*/ 478 h 524"/>
                  <a:gd name="T116" fmla="*/ 258 w 442"/>
                  <a:gd name="T117" fmla="*/ 512 h 524"/>
                  <a:gd name="T118" fmla="*/ 274 w 442"/>
                  <a:gd name="T119" fmla="*/ 518 h 524"/>
                  <a:gd name="T120" fmla="*/ 288 w 442"/>
                  <a:gd name="T121" fmla="*/ 524 h 524"/>
                  <a:gd name="T122" fmla="*/ 216 w 442"/>
                  <a:gd name="T123"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2" h="524">
                    <a:moveTo>
                      <a:pt x="216" y="0"/>
                    </a:moveTo>
                    <a:lnTo>
                      <a:pt x="204" y="0"/>
                    </a:lnTo>
                    <a:lnTo>
                      <a:pt x="60" y="0"/>
                    </a:lnTo>
                    <a:lnTo>
                      <a:pt x="60" y="60"/>
                    </a:lnTo>
                    <a:lnTo>
                      <a:pt x="60" y="64"/>
                    </a:lnTo>
                    <a:lnTo>
                      <a:pt x="60" y="76"/>
                    </a:lnTo>
                    <a:lnTo>
                      <a:pt x="60" y="76"/>
                    </a:lnTo>
                    <a:lnTo>
                      <a:pt x="58" y="78"/>
                    </a:lnTo>
                    <a:lnTo>
                      <a:pt x="56" y="80"/>
                    </a:lnTo>
                    <a:lnTo>
                      <a:pt x="56" y="84"/>
                    </a:lnTo>
                    <a:lnTo>
                      <a:pt x="56" y="86"/>
                    </a:lnTo>
                    <a:lnTo>
                      <a:pt x="54" y="90"/>
                    </a:lnTo>
                    <a:lnTo>
                      <a:pt x="52" y="92"/>
                    </a:lnTo>
                    <a:lnTo>
                      <a:pt x="48" y="92"/>
                    </a:lnTo>
                    <a:lnTo>
                      <a:pt x="46" y="92"/>
                    </a:lnTo>
                    <a:lnTo>
                      <a:pt x="44" y="92"/>
                    </a:lnTo>
                    <a:lnTo>
                      <a:pt x="42" y="90"/>
                    </a:lnTo>
                    <a:lnTo>
                      <a:pt x="40" y="88"/>
                    </a:lnTo>
                    <a:lnTo>
                      <a:pt x="38" y="84"/>
                    </a:lnTo>
                    <a:lnTo>
                      <a:pt x="38" y="84"/>
                    </a:lnTo>
                    <a:lnTo>
                      <a:pt x="38" y="82"/>
                    </a:lnTo>
                    <a:lnTo>
                      <a:pt x="36" y="82"/>
                    </a:lnTo>
                    <a:lnTo>
                      <a:pt x="36" y="82"/>
                    </a:lnTo>
                    <a:lnTo>
                      <a:pt x="36" y="82"/>
                    </a:lnTo>
                    <a:lnTo>
                      <a:pt x="34" y="82"/>
                    </a:lnTo>
                    <a:lnTo>
                      <a:pt x="32" y="82"/>
                    </a:lnTo>
                    <a:lnTo>
                      <a:pt x="32" y="82"/>
                    </a:lnTo>
                    <a:lnTo>
                      <a:pt x="30" y="84"/>
                    </a:lnTo>
                    <a:lnTo>
                      <a:pt x="28" y="84"/>
                    </a:lnTo>
                    <a:lnTo>
                      <a:pt x="28" y="82"/>
                    </a:lnTo>
                    <a:lnTo>
                      <a:pt x="26" y="82"/>
                    </a:lnTo>
                    <a:lnTo>
                      <a:pt x="26" y="82"/>
                    </a:lnTo>
                    <a:lnTo>
                      <a:pt x="26" y="82"/>
                    </a:lnTo>
                    <a:lnTo>
                      <a:pt x="26" y="82"/>
                    </a:lnTo>
                    <a:lnTo>
                      <a:pt x="22" y="80"/>
                    </a:lnTo>
                    <a:lnTo>
                      <a:pt x="20" y="80"/>
                    </a:lnTo>
                    <a:lnTo>
                      <a:pt x="20" y="80"/>
                    </a:lnTo>
                    <a:lnTo>
                      <a:pt x="14" y="82"/>
                    </a:lnTo>
                    <a:lnTo>
                      <a:pt x="12" y="84"/>
                    </a:lnTo>
                    <a:lnTo>
                      <a:pt x="10" y="84"/>
                    </a:lnTo>
                    <a:lnTo>
                      <a:pt x="8" y="86"/>
                    </a:lnTo>
                    <a:lnTo>
                      <a:pt x="8" y="86"/>
                    </a:lnTo>
                    <a:lnTo>
                      <a:pt x="8" y="86"/>
                    </a:lnTo>
                    <a:lnTo>
                      <a:pt x="8" y="88"/>
                    </a:lnTo>
                    <a:lnTo>
                      <a:pt x="8" y="90"/>
                    </a:lnTo>
                    <a:lnTo>
                      <a:pt x="8" y="92"/>
                    </a:lnTo>
                    <a:lnTo>
                      <a:pt x="8" y="92"/>
                    </a:lnTo>
                    <a:lnTo>
                      <a:pt x="6" y="94"/>
                    </a:lnTo>
                    <a:lnTo>
                      <a:pt x="6" y="96"/>
                    </a:lnTo>
                    <a:lnTo>
                      <a:pt x="8" y="98"/>
                    </a:lnTo>
                    <a:lnTo>
                      <a:pt x="8" y="102"/>
                    </a:lnTo>
                    <a:lnTo>
                      <a:pt x="12" y="106"/>
                    </a:lnTo>
                    <a:lnTo>
                      <a:pt x="12" y="106"/>
                    </a:lnTo>
                    <a:lnTo>
                      <a:pt x="12" y="106"/>
                    </a:lnTo>
                    <a:lnTo>
                      <a:pt x="12" y="108"/>
                    </a:lnTo>
                    <a:lnTo>
                      <a:pt x="10" y="110"/>
                    </a:lnTo>
                    <a:lnTo>
                      <a:pt x="10" y="112"/>
                    </a:lnTo>
                    <a:lnTo>
                      <a:pt x="10" y="118"/>
                    </a:lnTo>
                    <a:lnTo>
                      <a:pt x="10" y="120"/>
                    </a:lnTo>
                    <a:lnTo>
                      <a:pt x="10" y="122"/>
                    </a:lnTo>
                    <a:lnTo>
                      <a:pt x="14" y="128"/>
                    </a:lnTo>
                    <a:lnTo>
                      <a:pt x="14" y="130"/>
                    </a:lnTo>
                    <a:lnTo>
                      <a:pt x="14" y="132"/>
                    </a:lnTo>
                    <a:lnTo>
                      <a:pt x="14" y="136"/>
                    </a:lnTo>
                    <a:lnTo>
                      <a:pt x="12" y="140"/>
                    </a:lnTo>
                    <a:lnTo>
                      <a:pt x="14" y="144"/>
                    </a:lnTo>
                    <a:lnTo>
                      <a:pt x="14" y="148"/>
                    </a:lnTo>
                    <a:lnTo>
                      <a:pt x="18" y="154"/>
                    </a:lnTo>
                    <a:lnTo>
                      <a:pt x="18" y="156"/>
                    </a:lnTo>
                    <a:lnTo>
                      <a:pt x="18" y="158"/>
                    </a:lnTo>
                    <a:lnTo>
                      <a:pt x="18" y="160"/>
                    </a:lnTo>
                    <a:lnTo>
                      <a:pt x="20" y="166"/>
                    </a:lnTo>
                    <a:lnTo>
                      <a:pt x="20" y="168"/>
                    </a:lnTo>
                    <a:lnTo>
                      <a:pt x="20" y="172"/>
                    </a:lnTo>
                    <a:lnTo>
                      <a:pt x="18" y="174"/>
                    </a:lnTo>
                    <a:lnTo>
                      <a:pt x="18" y="176"/>
                    </a:lnTo>
                    <a:lnTo>
                      <a:pt x="18" y="176"/>
                    </a:lnTo>
                    <a:lnTo>
                      <a:pt x="16" y="176"/>
                    </a:lnTo>
                    <a:lnTo>
                      <a:pt x="14" y="176"/>
                    </a:lnTo>
                    <a:lnTo>
                      <a:pt x="14" y="178"/>
                    </a:lnTo>
                    <a:lnTo>
                      <a:pt x="14" y="178"/>
                    </a:lnTo>
                    <a:lnTo>
                      <a:pt x="16" y="180"/>
                    </a:lnTo>
                    <a:lnTo>
                      <a:pt x="16" y="182"/>
                    </a:lnTo>
                    <a:lnTo>
                      <a:pt x="16" y="182"/>
                    </a:lnTo>
                    <a:lnTo>
                      <a:pt x="14" y="184"/>
                    </a:lnTo>
                    <a:lnTo>
                      <a:pt x="16" y="188"/>
                    </a:lnTo>
                    <a:lnTo>
                      <a:pt x="16" y="188"/>
                    </a:lnTo>
                    <a:lnTo>
                      <a:pt x="16" y="190"/>
                    </a:lnTo>
                    <a:lnTo>
                      <a:pt x="16" y="200"/>
                    </a:lnTo>
                    <a:lnTo>
                      <a:pt x="16" y="202"/>
                    </a:lnTo>
                    <a:lnTo>
                      <a:pt x="18" y="202"/>
                    </a:lnTo>
                    <a:lnTo>
                      <a:pt x="20" y="204"/>
                    </a:lnTo>
                    <a:lnTo>
                      <a:pt x="20" y="204"/>
                    </a:lnTo>
                    <a:lnTo>
                      <a:pt x="20" y="206"/>
                    </a:lnTo>
                    <a:lnTo>
                      <a:pt x="20" y="208"/>
                    </a:lnTo>
                    <a:lnTo>
                      <a:pt x="22" y="210"/>
                    </a:lnTo>
                    <a:lnTo>
                      <a:pt x="24" y="212"/>
                    </a:lnTo>
                    <a:lnTo>
                      <a:pt x="26" y="212"/>
                    </a:lnTo>
                    <a:lnTo>
                      <a:pt x="30" y="222"/>
                    </a:lnTo>
                    <a:lnTo>
                      <a:pt x="32" y="222"/>
                    </a:lnTo>
                    <a:lnTo>
                      <a:pt x="32" y="226"/>
                    </a:lnTo>
                    <a:lnTo>
                      <a:pt x="32" y="228"/>
                    </a:lnTo>
                    <a:lnTo>
                      <a:pt x="34" y="228"/>
                    </a:lnTo>
                    <a:lnTo>
                      <a:pt x="34" y="230"/>
                    </a:lnTo>
                    <a:lnTo>
                      <a:pt x="34" y="232"/>
                    </a:lnTo>
                    <a:lnTo>
                      <a:pt x="34" y="232"/>
                    </a:lnTo>
                    <a:lnTo>
                      <a:pt x="36" y="232"/>
                    </a:lnTo>
                    <a:lnTo>
                      <a:pt x="36" y="234"/>
                    </a:lnTo>
                    <a:lnTo>
                      <a:pt x="34" y="236"/>
                    </a:lnTo>
                    <a:lnTo>
                      <a:pt x="34" y="236"/>
                    </a:lnTo>
                    <a:lnTo>
                      <a:pt x="34" y="238"/>
                    </a:lnTo>
                    <a:lnTo>
                      <a:pt x="36" y="238"/>
                    </a:lnTo>
                    <a:lnTo>
                      <a:pt x="36" y="238"/>
                    </a:lnTo>
                    <a:lnTo>
                      <a:pt x="36" y="238"/>
                    </a:lnTo>
                    <a:lnTo>
                      <a:pt x="36" y="238"/>
                    </a:lnTo>
                    <a:lnTo>
                      <a:pt x="38" y="238"/>
                    </a:lnTo>
                    <a:lnTo>
                      <a:pt x="38" y="240"/>
                    </a:lnTo>
                    <a:lnTo>
                      <a:pt x="38" y="240"/>
                    </a:lnTo>
                    <a:lnTo>
                      <a:pt x="40" y="240"/>
                    </a:lnTo>
                    <a:lnTo>
                      <a:pt x="40" y="242"/>
                    </a:lnTo>
                    <a:lnTo>
                      <a:pt x="40" y="242"/>
                    </a:lnTo>
                    <a:lnTo>
                      <a:pt x="42" y="242"/>
                    </a:lnTo>
                    <a:lnTo>
                      <a:pt x="48" y="248"/>
                    </a:lnTo>
                    <a:lnTo>
                      <a:pt x="50" y="248"/>
                    </a:lnTo>
                    <a:lnTo>
                      <a:pt x="52" y="250"/>
                    </a:lnTo>
                    <a:lnTo>
                      <a:pt x="54" y="252"/>
                    </a:lnTo>
                    <a:lnTo>
                      <a:pt x="54" y="252"/>
                    </a:lnTo>
                    <a:lnTo>
                      <a:pt x="54" y="254"/>
                    </a:lnTo>
                    <a:lnTo>
                      <a:pt x="54" y="256"/>
                    </a:lnTo>
                    <a:lnTo>
                      <a:pt x="52" y="258"/>
                    </a:lnTo>
                    <a:lnTo>
                      <a:pt x="48" y="260"/>
                    </a:lnTo>
                    <a:lnTo>
                      <a:pt x="46" y="264"/>
                    </a:lnTo>
                    <a:lnTo>
                      <a:pt x="44" y="264"/>
                    </a:lnTo>
                    <a:lnTo>
                      <a:pt x="36" y="270"/>
                    </a:lnTo>
                    <a:lnTo>
                      <a:pt x="34" y="270"/>
                    </a:lnTo>
                    <a:lnTo>
                      <a:pt x="32" y="272"/>
                    </a:lnTo>
                    <a:lnTo>
                      <a:pt x="32" y="274"/>
                    </a:lnTo>
                    <a:lnTo>
                      <a:pt x="32" y="278"/>
                    </a:lnTo>
                    <a:lnTo>
                      <a:pt x="30" y="280"/>
                    </a:lnTo>
                    <a:lnTo>
                      <a:pt x="30" y="280"/>
                    </a:lnTo>
                    <a:lnTo>
                      <a:pt x="28" y="282"/>
                    </a:lnTo>
                    <a:lnTo>
                      <a:pt x="26" y="284"/>
                    </a:lnTo>
                    <a:lnTo>
                      <a:pt x="24" y="286"/>
                    </a:lnTo>
                    <a:lnTo>
                      <a:pt x="24" y="288"/>
                    </a:lnTo>
                    <a:lnTo>
                      <a:pt x="24" y="288"/>
                    </a:lnTo>
                    <a:lnTo>
                      <a:pt x="24" y="290"/>
                    </a:lnTo>
                    <a:lnTo>
                      <a:pt x="26" y="290"/>
                    </a:lnTo>
                    <a:lnTo>
                      <a:pt x="26" y="292"/>
                    </a:lnTo>
                    <a:lnTo>
                      <a:pt x="26" y="292"/>
                    </a:lnTo>
                    <a:lnTo>
                      <a:pt x="24" y="294"/>
                    </a:lnTo>
                    <a:lnTo>
                      <a:pt x="24" y="298"/>
                    </a:lnTo>
                    <a:lnTo>
                      <a:pt x="24" y="300"/>
                    </a:lnTo>
                    <a:lnTo>
                      <a:pt x="26" y="300"/>
                    </a:lnTo>
                    <a:lnTo>
                      <a:pt x="26" y="302"/>
                    </a:lnTo>
                    <a:lnTo>
                      <a:pt x="26" y="304"/>
                    </a:lnTo>
                    <a:lnTo>
                      <a:pt x="26" y="304"/>
                    </a:lnTo>
                    <a:lnTo>
                      <a:pt x="24" y="304"/>
                    </a:lnTo>
                    <a:lnTo>
                      <a:pt x="26" y="306"/>
                    </a:lnTo>
                    <a:lnTo>
                      <a:pt x="26" y="308"/>
                    </a:lnTo>
                    <a:lnTo>
                      <a:pt x="26" y="308"/>
                    </a:lnTo>
                    <a:lnTo>
                      <a:pt x="24" y="310"/>
                    </a:lnTo>
                    <a:lnTo>
                      <a:pt x="24" y="310"/>
                    </a:lnTo>
                    <a:lnTo>
                      <a:pt x="24" y="312"/>
                    </a:lnTo>
                    <a:lnTo>
                      <a:pt x="24" y="316"/>
                    </a:lnTo>
                    <a:lnTo>
                      <a:pt x="24" y="316"/>
                    </a:lnTo>
                    <a:lnTo>
                      <a:pt x="22" y="318"/>
                    </a:lnTo>
                    <a:lnTo>
                      <a:pt x="22" y="318"/>
                    </a:lnTo>
                    <a:lnTo>
                      <a:pt x="22" y="320"/>
                    </a:lnTo>
                    <a:lnTo>
                      <a:pt x="22" y="322"/>
                    </a:lnTo>
                    <a:lnTo>
                      <a:pt x="22" y="322"/>
                    </a:lnTo>
                    <a:lnTo>
                      <a:pt x="22" y="324"/>
                    </a:lnTo>
                    <a:lnTo>
                      <a:pt x="20" y="324"/>
                    </a:lnTo>
                    <a:lnTo>
                      <a:pt x="20" y="326"/>
                    </a:lnTo>
                    <a:lnTo>
                      <a:pt x="18" y="328"/>
                    </a:lnTo>
                    <a:lnTo>
                      <a:pt x="16" y="334"/>
                    </a:lnTo>
                    <a:lnTo>
                      <a:pt x="14" y="334"/>
                    </a:lnTo>
                    <a:lnTo>
                      <a:pt x="12" y="336"/>
                    </a:lnTo>
                    <a:lnTo>
                      <a:pt x="8" y="336"/>
                    </a:lnTo>
                    <a:lnTo>
                      <a:pt x="8" y="336"/>
                    </a:lnTo>
                    <a:lnTo>
                      <a:pt x="8" y="336"/>
                    </a:lnTo>
                    <a:lnTo>
                      <a:pt x="8" y="338"/>
                    </a:lnTo>
                    <a:lnTo>
                      <a:pt x="10" y="340"/>
                    </a:lnTo>
                    <a:lnTo>
                      <a:pt x="10" y="340"/>
                    </a:lnTo>
                    <a:lnTo>
                      <a:pt x="8" y="342"/>
                    </a:lnTo>
                    <a:lnTo>
                      <a:pt x="8" y="344"/>
                    </a:lnTo>
                    <a:lnTo>
                      <a:pt x="8" y="346"/>
                    </a:lnTo>
                    <a:lnTo>
                      <a:pt x="10" y="348"/>
                    </a:lnTo>
                    <a:lnTo>
                      <a:pt x="12" y="350"/>
                    </a:lnTo>
                    <a:lnTo>
                      <a:pt x="12" y="354"/>
                    </a:lnTo>
                    <a:lnTo>
                      <a:pt x="12" y="358"/>
                    </a:lnTo>
                    <a:lnTo>
                      <a:pt x="10" y="362"/>
                    </a:lnTo>
                    <a:lnTo>
                      <a:pt x="10" y="366"/>
                    </a:lnTo>
                    <a:lnTo>
                      <a:pt x="12" y="368"/>
                    </a:lnTo>
                    <a:lnTo>
                      <a:pt x="16" y="370"/>
                    </a:lnTo>
                    <a:lnTo>
                      <a:pt x="22" y="370"/>
                    </a:lnTo>
                    <a:lnTo>
                      <a:pt x="26" y="372"/>
                    </a:lnTo>
                    <a:lnTo>
                      <a:pt x="28" y="374"/>
                    </a:lnTo>
                    <a:lnTo>
                      <a:pt x="28" y="376"/>
                    </a:lnTo>
                    <a:lnTo>
                      <a:pt x="28" y="376"/>
                    </a:lnTo>
                    <a:lnTo>
                      <a:pt x="28" y="378"/>
                    </a:lnTo>
                    <a:lnTo>
                      <a:pt x="28" y="378"/>
                    </a:lnTo>
                    <a:lnTo>
                      <a:pt x="28" y="384"/>
                    </a:lnTo>
                    <a:lnTo>
                      <a:pt x="28" y="386"/>
                    </a:lnTo>
                    <a:lnTo>
                      <a:pt x="28" y="388"/>
                    </a:lnTo>
                    <a:lnTo>
                      <a:pt x="24" y="390"/>
                    </a:lnTo>
                    <a:lnTo>
                      <a:pt x="24" y="390"/>
                    </a:lnTo>
                    <a:lnTo>
                      <a:pt x="24" y="392"/>
                    </a:lnTo>
                    <a:lnTo>
                      <a:pt x="24" y="396"/>
                    </a:lnTo>
                    <a:lnTo>
                      <a:pt x="22" y="398"/>
                    </a:lnTo>
                    <a:lnTo>
                      <a:pt x="20" y="398"/>
                    </a:lnTo>
                    <a:lnTo>
                      <a:pt x="12" y="396"/>
                    </a:lnTo>
                    <a:lnTo>
                      <a:pt x="8" y="398"/>
                    </a:lnTo>
                    <a:lnTo>
                      <a:pt x="6" y="400"/>
                    </a:lnTo>
                    <a:lnTo>
                      <a:pt x="8" y="400"/>
                    </a:lnTo>
                    <a:lnTo>
                      <a:pt x="8" y="402"/>
                    </a:lnTo>
                    <a:lnTo>
                      <a:pt x="6" y="404"/>
                    </a:lnTo>
                    <a:lnTo>
                      <a:pt x="6" y="404"/>
                    </a:lnTo>
                    <a:lnTo>
                      <a:pt x="4" y="408"/>
                    </a:lnTo>
                    <a:lnTo>
                      <a:pt x="4" y="408"/>
                    </a:lnTo>
                    <a:lnTo>
                      <a:pt x="2" y="410"/>
                    </a:lnTo>
                    <a:lnTo>
                      <a:pt x="2" y="412"/>
                    </a:lnTo>
                    <a:lnTo>
                      <a:pt x="2" y="414"/>
                    </a:lnTo>
                    <a:lnTo>
                      <a:pt x="2" y="418"/>
                    </a:lnTo>
                    <a:lnTo>
                      <a:pt x="0" y="418"/>
                    </a:lnTo>
                    <a:lnTo>
                      <a:pt x="0" y="418"/>
                    </a:lnTo>
                    <a:lnTo>
                      <a:pt x="0" y="418"/>
                    </a:lnTo>
                    <a:lnTo>
                      <a:pt x="4" y="420"/>
                    </a:lnTo>
                    <a:lnTo>
                      <a:pt x="36" y="432"/>
                    </a:lnTo>
                    <a:lnTo>
                      <a:pt x="66" y="442"/>
                    </a:lnTo>
                    <a:lnTo>
                      <a:pt x="98" y="454"/>
                    </a:lnTo>
                    <a:lnTo>
                      <a:pt x="128" y="466"/>
                    </a:lnTo>
                    <a:lnTo>
                      <a:pt x="160" y="478"/>
                    </a:lnTo>
                    <a:lnTo>
                      <a:pt x="192" y="488"/>
                    </a:lnTo>
                    <a:lnTo>
                      <a:pt x="222" y="500"/>
                    </a:lnTo>
                    <a:lnTo>
                      <a:pt x="254" y="512"/>
                    </a:lnTo>
                    <a:lnTo>
                      <a:pt x="258" y="512"/>
                    </a:lnTo>
                    <a:lnTo>
                      <a:pt x="262" y="514"/>
                    </a:lnTo>
                    <a:lnTo>
                      <a:pt x="266" y="516"/>
                    </a:lnTo>
                    <a:lnTo>
                      <a:pt x="270" y="518"/>
                    </a:lnTo>
                    <a:lnTo>
                      <a:pt x="274" y="518"/>
                    </a:lnTo>
                    <a:lnTo>
                      <a:pt x="278" y="520"/>
                    </a:lnTo>
                    <a:lnTo>
                      <a:pt x="282" y="522"/>
                    </a:lnTo>
                    <a:lnTo>
                      <a:pt x="286" y="524"/>
                    </a:lnTo>
                    <a:lnTo>
                      <a:pt x="288" y="524"/>
                    </a:lnTo>
                    <a:lnTo>
                      <a:pt x="292" y="524"/>
                    </a:lnTo>
                    <a:lnTo>
                      <a:pt x="442" y="524"/>
                    </a:lnTo>
                    <a:lnTo>
                      <a:pt x="442" y="0"/>
                    </a:lnTo>
                    <a:lnTo>
                      <a:pt x="216" y="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509">
                <a:extLst>
                  <a:ext uri="{FF2B5EF4-FFF2-40B4-BE49-F238E27FC236}">
                    <a16:creationId xmlns:a16="http://schemas.microsoft.com/office/drawing/2014/main" id="{83211CB8-5DED-37EB-52BF-A6E71C49EA0C}"/>
                  </a:ext>
                </a:extLst>
              </p:cNvPr>
              <p:cNvSpPr>
                <a:spLocks/>
              </p:cNvSpPr>
              <p:nvPr/>
            </p:nvSpPr>
            <p:spPr bwMode="auto">
              <a:xfrm>
                <a:off x="3276600" y="2863850"/>
                <a:ext cx="733425" cy="831850"/>
              </a:xfrm>
              <a:custGeom>
                <a:avLst/>
                <a:gdLst>
                  <a:gd name="T0" fmla="*/ 190 w 462"/>
                  <a:gd name="T1" fmla="*/ 480 h 524"/>
                  <a:gd name="T2" fmla="*/ 188 w 462"/>
                  <a:gd name="T3" fmla="*/ 480 h 524"/>
                  <a:gd name="T4" fmla="*/ 188 w 462"/>
                  <a:gd name="T5" fmla="*/ 480 h 524"/>
                  <a:gd name="T6" fmla="*/ 186 w 462"/>
                  <a:gd name="T7" fmla="*/ 478 h 524"/>
                  <a:gd name="T8" fmla="*/ 186 w 462"/>
                  <a:gd name="T9" fmla="*/ 478 h 524"/>
                  <a:gd name="T10" fmla="*/ 186 w 462"/>
                  <a:gd name="T11" fmla="*/ 478 h 524"/>
                  <a:gd name="T12" fmla="*/ 184 w 462"/>
                  <a:gd name="T13" fmla="*/ 474 h 524"/>
                  <a:gd name="T14" fmla="*/ 184 w 462"/>
                  <a:gd name="T15" fmla="*/ 472 h 524"/>
                  <a:gd name="T16" fmla="*/ 184 w 462"/>
                  <a:gd name="T17" fmla="*/ 468 h 524"/>
                  <a:gd name="T18" fmla="*/ 182 w 462"/>
                  <a:gd name="T19" fmla="*/ 466 h 524"/>
                  <a:gd name="T20" fmla="*/ 182 w 462"/>
                  <a:gd name="T21" fmla="*/ 464 h 524"/>
                  <a:gd name="T22" fmla="*/ 372 w 462"/>
                  <a:gd name="T23" fmla="*/ 464 h 524"/>
                  <a:gd name="T24" fmla="*/ 390 w 462"/>
                  <a:gd name="T25" fmla="*/ 464 h 524"/>
                  <a:gd name="T26" fmla="*/ 458 w 462"/>
                  <a:gd name="T27" fmla="*/ 464 h 524"/>
                  <a:gd name="T28" fmla="*/ 458 w 462"/>
                  <a:gd name="T29" fmla="*/ 414 h 524"/>
                  <a:gd name="T30" fmla="*/ 458 w 462"/>
                  <a:gd name="T31" fmla="*/ 400 h 524"/>
                  <a:gd name="T32" fmla="*/ 458 w 462"/>
                  <a:gd name="T33" fmla="*/ 350 h 524"/>
                  <a:gd name="T34" fmla="*/ 458 w 462"/>
                  <a:gd name="T35" fmla="*/ 338 h 524"/>
                  <a:gd name="T36" fmla="*/ 458 w 462"/>
                  <a:gd name="T37" fmla="*/ 300 h 524"/>
                  <a:gd name="T38" fmla="*/ 458 w 462"/>
                  <a:gd name="T39" fmla="*/ 286 h 524"/>
                  <a:gd name="T40" fmla="*/ 458 w 462"/>
                  <a:gd name="T41" fmla="*/ 236 h 524"/>
                  <a:gd name="T42" fmla="*/ 458 w 462"/>
                  <a:gd name="T43" fmla="*/ 222 h 524"/>
                  <a:gd name="T44" fmla="*/ 458 w 462"/>
                  <a:gd name="T45" fmla="*/ 170 h 524"/>
                  <a:gd name="T46" fmla="*/ 458 w 462"/>
                  <a:gd name="T47" fmla="*/ 158 h 524"/>
                  <a:gd name="T48" fmla="*/ 458 w 462"/>
                  <a:gd name="T49" fmla="*/ 118 h 524"/>
                  <a:gd name="T50" fmla="*/ 458 w 462"/>
                  <a:gd name="T51" fmla="*/ 106 h 524"/>
                  <a:gd name="T52" fmla="*/ 458 w 462"/>
                  <a:gd name="T53" fmla="*/ 48 h 524"/>
                  <a:gd name="T54" fmla="*/ 462 w 462"/>
                  <a:gd name="T55" fmla="*/ 48 h 524"/>
                  <a:gd name="T56" fmla="*/ 462 w 462"/>
                  <a:gd name="T57" fmla="*/ 0 h 524"/>
                  <a:gd name="T58" fmla="*/ 0 w 462"/>
                  <a:gd name="T59" fmla="*/ 0 h 524"/>
                  <a:gd name="T60" fmla="*/ 0 w 462"/>
                  <a:gd name="T61" fmla="*/ 524 h 524"/>
                  <a:gd name="T62" fmla="*/ 64 w 462"/>
                  <a:gd name="T63" fmla="*/ 524 h 524"/>
                  <a:gd name="T64" fmla="*/ 64 w 462"/>
                  <a:gd name="T65" fmla="*/ 484 h 524"/>
                  <a:gd name="T66" fmla="*/ 72 w 462"/>
                  <a:gd name="T67" fmla="*/ 484 h 524"/>
                  <a:gd name="T68" fmla="*/ 74 w 462"/>
                  <a:gd name="T69" fmla="*/ 484 h 524"/>
                  <a:gd name="T70" fmla="*/ 170 w 462"/>
                  <a:gd name="T71" fmla="*/ 484 h 524"/>
                  <a:gd name="T72" fmla="*/ 172 w 462"/>
                  <a:gd name="T73" fmla="*/ 484 h 524"/>
                  <a:gd name="T74" fmla="*/ 192 w 462"/>
                  <a:gd name="T75" fmla="*/ 484 h 524"/>
                  <a:gd name="T76" fmla="*/ 190 w 462"/>
                  <a:gd name="T77" fmla="*/ 480 h 524"/>
                  <a:gd name="T78" fmla="*/ 190 w 462"/>
                  <a:gd name="T79" fmla="*/ 48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2" h="524">
                    <a:moveTo>
                      <a:pt x="190" y="480"/>
                    </a:moveTo>
                    <a:lnTo>
                      <a:pt x="188" y="480"/>
                    </a:lnTo>
                    <a:lnTo>
                      <a:pt x="188" y="480"/>
                    </a:lnTo>
                    <a:lnTo>
                      <a:pt x="186" y="478"/>
                    </a:lnTo>
                    <a:lnTo>
                      <a:pt x="186" y="478"/>
                    </a:lnTo>
                    <a:lnTo>
                      <a:pt x="186" y="478"/>
                    </a:lnTo>
                    <a:lnTo>
                      <a:pt x="184" y="474"/>
                    </a:lnTo>
                    <a:lnTo>
                      <a:pt x="184" y="472"/>
                    </a:lnTo>
                    <a:lnTo>
                      <a:pt x="184" y="468"/>
                    </a:lnTo>
                    <a:lnTo>
                      <a:pt x="182" y="466"/>
                    </a:lnTo>
                    <a:lnTo>
                      <a:pt x="182" y="464"/>
                    </a:lnTo>
                    <a:lnTo>
                      <a:pt x="372" y="464"/>
                    </a:lnTo>
                    <a:lnTo>
                      <a:pt x="390" y="464"/>
                    </a:lnTo>
                    <a:lnTo>
                      <a:pt x="458" y="464"/>
                    </a:lnTo>
                    <a:lnTo>
                      <a:pt x="458" y="414"/>
                    </a:lnTo>
                    <a:lnTo>
                      <a:pt x="458" y="400"/>
                    </a:lnTo>
                    <a:lnTo>
                      <a:pt x="458" y="350"/>
                    </a:lnTo>
                    <a:lnTo>
                      <a:pt x="458" y="338"/>
                    </a:lnTo>
                    <a:lnTo>
                      <a:pt x="458" y="300"/>
                    </a:lnTo>
                    <a:lnTo>
                      <a:pt x="458" y="286"/>
                    </a:lnTo>
                    <a:lnTo>
                      <a:pt x="458" y="236"/>
                    </a:lnTo>
                    <a:lnTo>
                      <a:pt x="458" y="222"/>
                    </a:lnTo>
                    <a:lnTo>
                      <a:pt x="458" y="170"/>
                    </a:lnTo>
                    <a:lnTo>
                      <a:pt x="458" y="158"/>
                    </a:lnTo>
                    <a:lnTo>
                      <a:pt x="458" y="118"/>
                    </a:lnTo>
                    <a:lnTo>
                      <a:pt x="458" y="106"/>
                    </a:lnTo>
                    <a:lnTo>
                      <a:pt x="458" y="48"/>
                    </a:lnTo>
                    <a:lnTo>
                      <a:pt x="462" y="48"/>
                    </a:lnTo>
                    <a:lnTo>
                      <a:pt x="462" y="0"/>
                    </a:lnTo>
                    <a:lnTo>
                      <a:pt x="0" y="0"/>
                    </a:lnTo>
                    <a:lnTo>
                      <a:pt x="0" y="524"/>
                    </a:lnTo>
                    <a:lnTo>
                      <a:pt x="64" y="524"/>
                    </a:lnTo>
                    <a:lnTo>
                      <a:pt x="64" y="484"/>
                    </a:lnTo>
                    <a:lnTo>
                      <a:pt x="72" y="484"/>
                    </a:lnTo>
                    <a:lnTo>
                      <a:pt x="74" y="484"/>
                    </a:lnTo>
                    <a:lnTo>
                      <a:pt x="170" y="484"/>
                    </a:lnTo>
                    <a:lnTo>
                      <a:pt x="172" y="484"/>
                    </a:lnTo>
                    <a:lnTo>
                      <a:pt x="192" y="484"/>
                    </a:lnTo>
                    <a:lnTo>
                      <a:pt x="190" y="480"/>
                    </a:lnTo>
                    <a:lnTo>
                      <a:pt x="190" y="48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520">
                <a:extLst>
                  <a:ext uri="{FF2B5EF4-FFF2-40B4-BE49-F238E27FC236}">
                    <a16:creationId xmlns:a16="http://schemas.microsoft.com/office/drawing/2014/main" id="{A392F98A-F86E-678B-B56F-E408D1174724}"/>
                  </a:ext>
                </a:extLst>
              </p:cNvPr>
              <p:cNvSpPr>
                <a:spLocks/>
              </p:cNvSpPr>
              <p:nvPr/>
            </p:nvSpPr>
            <p:spPr bwMode="auto">
              <a:xfrm>
                <a:off x="4711700" y="793750"/>
                <a:ext cx="936625" cy="1035050"/>
              </a:xfrm>
              <a:custGeom>
                <a:avLst/>
                <a:gdLst>
                  <a:gd name="T0" fmla="*/ 2 w 590"/>
                  <a:gd name="T1" fmla="*/ 62 h 652"/>
                  <a:gd name="T2" fmla="*/ 6 w 590"/>
                  <a:gd name="T3" fmla="*/ 104 h 652"/>
                  <a:gd name="T4" fmla="*/ 8 w 590"/>
                  <a:gd name="T5" fmla="*/ 126 h 652"/>
                  <a:gd name="T6" fmla="*/ 16 w 590"/>
                  <a:gd name="T7" fmla="*/ 170 h 652"/>
                  <a:gd name="T8" fmla="*/ 18 w 590"/>
                  <a:gd name="T9" fmla="*/ 182 h 652"/>
                  <a:gd name="T10" fmla="*/ 26 w 590"/>
                  <a:gd name="T11" fmla="*/ 202 h 652"/>
                  <a:gd name="T12" fmla="*/ 26 w 590"/>
                  <a:gd name="T13" fmla="*/ 226 h 652"/>
                  <a:gd name="T14" fmla="*/ 30 w 590"/>
                  <a:gd name="T15" fmla="*/ 254 h 652"/>
                  <a:gd name="T16" fmla="*/ 32 w 590"/>
                  <a:gd name="T17" fmla="*/ 278 h 652"/>
                  <a:gd name="T18" fmla="*/ 34 w 590"/>
                  <a:gd name="T19" fmla="*/ 282 h 652"/>
                  <a:gd name="T20" fmla="*/ 32 w 590"/>
                  <a:gd name="T21" fmla="*/ 296 h 652"/>
                  <a:gd name="T22" fmla="*/ 36 w 590"/>
                  <a:gd name="T23" fmla="*/ 320 h 652"/>
                  <a:gd name="T24" fmla="*/ 38 w 590"/>
                  <a:gd name="T25" fmla="*/ 336 h 652"/>
                  <a:gd name="T26" fmla="*/ 50 w 590"/>
                  <a:gd name="T27" fmla="*/ 364 h 652"/>
                  <a:gd name="T28" fmla="*/ 50 w 590"/>
                  <a:gd name="T29" fmla="*/ 390 h 652"/>
                  <a:gd name="T30" fmla="*/ 42 w 590"/>
                  <a:gd name="T31" fmla="*/ 412 h 652"/>
                  <a:gd name="T32" fmla="*/ 28 w 590"/>
                  <a:gd name="T33" fmla="*/ 426 h 652"/>
                  <a:gd name="T34" fmla="*/ 52 w 590"/>
                  <a:gd name="T35" fmla="*/ 452 h 652"/>
                  <a:gd name="T36" fmla="*/ 456 w 590"/>
                  <a:gd name="T37" fmla="*/ 644 h 652"/>
                  <a:gd name="T38" fmla="*/ 456 w 590"/>
                  <a:gd name="T39" fmla="*/ 624 h 652"/>
                  <a:gd name="T40" fmla="*/ 452 w 590"/>
                  <a:gd name="T41" fmla="*/ 608 h 652"/>
                  <a:gd name="T42" fmla="*/ 444 w 590"/>
                  <a:gd name="T43" fmla="*/ 598 h 652"/>
                  <a:gd name="T44" fmla="*/ 416 w 590"/>
                  <a:gd name="T45" fmla="*/ 584 h 652"/>
                  <a:gd name="T46" fmla="*/ 376 w 590"/>
                  <a:gd name="T47" fmla="*/ 548 h 652"/>
                  <a:gd name="T48" fmla="*/ 350 w 590"/>
                  <a:gd name="T49" fmla="*/ 530 h 652"/>
                  <a:gd name="T50" fmla="*/ 340 w 590"/>
                  <a:gd name="T51" fmla="*/ 502 h 652"/>
                  <a:gd name="T52" fmla="*/ 342 w 590"/>
                  <a:gd name="T53" fmla="*/ 480 h 652"/>
                  <a:gd name="T54" fmla="*/ 342 w 590"/>
                  <a:gd name="T55" fmla="*/ 460 h 652"/>
                  <a:gd name="T56" fmla="*/ 346 w 590"/>
                  <a:gd name="T57" fmla="*/ 442 h 652"/>
                  <a:gd name="T58" fmla="*/ 330 w 590"/>
                  <a:gd name="T59" fmla="*/ 426 h 652"/>
                  <a:gd name="T60" fmla="*/ 348 w 590"/>
                  <a:gd name="T61" fmla="*/ 392 h 652"/>
                  <a:gd name="T62" fmla="*/ 360 w 590"/>
                  <a:gd name="T63" fmla="*/ 384 h 652"/>
                  <a:gd name="T64" fmla="*/ 372 w 590"/>
                  <a:gd name="T65" fmla="*/ 376 h 652"/>
                  <a:gd name="T66" fmla="*/ 382 w 590"/>
                  <a:gd name="T67" fmla="*/ 310 h 652"/>
                  <a:gd name="T68" fmla="*/ 386 w 590"/>
                  <a:gd name="T69" fmla="*/ 304 h 652"/>
                  <a:gd name="T70" fmla="*/ 402 w 590"/>
                  <a:gd name="T71" fmla="*/ 302 h 652"/>
                  <a:gd name="T72" fmla="*/ 508 w 590"/>
                  <a:gd name="T73" fmla="*/ 238 h 652"/>
                  <a:gd name="T74" fmla="*/ 562 w 590"/>
                  <a:gd name="T75" fmla="*/ 224 h 652"/>
                  <a:gd name="T76" fmla="*/ 582 w 590"/>
                  <a:gd name="T77" fmla="*/ 160 h 652"/>
                  <a:gd name="T78" fmla="*/ 560 w 590"/>
                  <a:gd name="T79" fmla="*/ 160 h 652"/>
                  <a:gd name="T80" fmla="*/ 516 w 590"/>
                  <a:gd name="T81" fmla="*/ 148 h 652"/>
                  <a:gd name="T82" fmla="*/ 506 w 590"/>
                  <a:gd name="T83" fmla="*/ 146 h 652"/>
                  <a:gd name="T84" fmla="*/ 488 w 590"/>
                  <a:gd name="T85" fmla="*/ 140 h 652"/>
                  <a:gd name="T86" fmla="*/ 474 w 590"/>
                  <a:gd name="T87" fmla="*/ 138 h 652"/>
                  <a:gd name="T88" fmla="*/ 438 w 590"/>
                  <a:gd name="T89" fmla="*/ 152 h 652"/>
                  <a:gd name="T90" fmla="*/ 422 w 590"/>
                  <a:gd name="T91" fmla="*/ 148 h 652"/>
                  <a:gd name="T92" fmla="*/ 400 w 590"/>
                  <a:gd name="T93" fmla="*/ 130 h 652"/>
                  <a:gd name="T94" fmla="*/ 376 w 590"/>
                  <a:gd name="T95" fmla="*/ 124 h 652"/>
                  <a:gd name="T96" fmla="*/ 366 w 590"/>
                  <a:gd name="T97" fmla="*/ 126 h 652"/>
                  <a:gd name="T98" fmla="*/ 348 w 590"/>
                  <a:gd name="T99" fmla="*/ 108 h 652"/>
                  <a:gd name="T100" fmla="*/ 350 w 590"/>
                  <a:gd name="T101" fmla="*/ 98 h 652"/>
                  <a:gd name="T102" fmla="*/ 288 w 590"/>
                  <a:gd name="T103" fmla="*/ 90 h 652"/>
                  <a:gd name="T104" fmla="*/ 260 w 590"/>
                  <a:gd name="T105" fmla="*/ 96 h 652"/>
                  <a:gd name="T106" fmla="*/ 226 w 590"/>
                  <a:gd name="T107" fmla="*/ 78 h 652"/>
                  <a:gd name="T108" fmla="*/ 192 w 590"/>
                  <a:gd name="T109" fmla="*/ 68 h 652"/>
                  <a:gd name="T110" fmla="*/ 184 w 590"/>
                  <a:gd name="T111" fmla="*/ 16 h 652"/>
                  <a:gd name="T112" fmla="*/ 158 w 590"/>
                  <a:gd name="T113" fmla="*/ 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0" h="652">
                    <a:moveTo>
                      <a:pt x="0" y="44"/>
                    </a:moveTo>
                    <a:lnTo>
                      <a:pt x="0" y="48"/>
                    </a:lnTo>
                    <a:lnTo>
                      <a:pt x="0" y="50"/>
                    </a:lnTo>
                    <a:lnTo>
                      <a:pt x="0" y="52"/>
                    </a:lnTo>
                    <a:lnTo>
                      <a:pt x="0" y="52"/>
                    </a:lnTo>
                    <a:lnTo>
                      <a:pt x="2" y="54"/>
                    </a:lnTo>
                    <a:lnTo>
                      <a:pt x="2" y="56"/>
                    </a:lnTo>
                    <a:lnTo>
                      <a:pt x="2" y="58"/>
                    </a:lnTo>
                    <a:lnTo>
                      <a:pt x="2" y="62"/>
                    </a:lnTo>
                    <a:lnTo>
                      <a:pt x="6" y="68"/>
                    </a:lnTo>
                    <a:lnTo>
                      <a:pt x="6" y="72"/>
                    </a:lnTo>
                    <a:lnTo>
                      <a:pt x="6" y="74"/>
                    </a:lnTo>
                    <a:lnTo>
                      <a:pt x="8" y="78"/>
                    </a:lnTo>
                    <a:lnTo>
                      <a:pt x="8" y="84"/>
                    </a:lnTo>
                    <a:lnTo>
                      <a:pt x="8" y="88"/>
                    </a:lnTo>
                    <a:lnTo>
                      <a:pt x="6" y="92"/>
                    </a:lnTo>
                    <a:lnTo>
                      <a:pt x="4" y="98"/>
                    </a:lnTo>
                    <a:lnTo>
                      <a:pt x="6" y="104"/>
                    </a:lnTo>
                    <a:lnTo>
                      <a:pt x="6" y="108"/>
                    </a:lnTo>
                    <a:lnTo>
                      <a:pt x="8" y="110"/>
                    </a:lnTo>
                    <a:lnTo>
                      <a:pt x="8" y="112"/>
                    </a:lnTo>
                    <a:lnTo>
                      <a:pt x="6" y="112"/>
                    </a:lnTo>
                    <a:lnTo>
                      <a:pt x="6" y="114"/>
                    </a:lnTo>
                    <a:lnTo>
                      <a:pt x="6" y="116"/>
                    </a:lnTo>
                    <a:lnTo>
                      <a:pt x="8" y="124"/>
                    </a:lnTo>
                    <a:lnTo>
                      <a:pt x="8" y="124"/>
                    </a:lnTo>
                    <a:lnTo>
                      <a:pt x="8" y="126"/>
                    </a:lnTo>
                    <a:lnTo>
                      <a:pt x="6" y="134"/>
                    </a:lnTo>
                    <a:lnTo>
                      <a:pt x="6" y="140"/>
                    </a:lnTo>
                    <a:lnTo>
                      <a:pt x="8" y="144"/>
                    </a:lnTo>
                    <a:lnTo>
                      <a:pt x="8" y="148"/>
                    </a:lnTo>
                    <a:lnTo>
                      <a:pt x="12" y="156"/>
                    </a:lnTo>
                    <a:lnTo>
                      <a:pt x="12" y="160"/>
                    </a:lnTo>
                    <a:lnTo>
                      <a:pt x="14" y="164"/>
                    </a:lnTo>
                    <a:lnTo>
                      <a:pt x="16" y="168"/>
                    </a:lnTo>
                    <a:lnTo>
                      <a:pt x="16" y="170"/>
                    </a:lnTo>
                    <a:lnTo>
                      <a:pt x="16" y="174"/>
                    </a:lnTo>
                    <a:lnTo>
                      <a:pt x="18" y="178"/>
                    </a:lnTo>
                    <a:lnTo>
                      <a:pt x="18" y="180"/>
                    </a:lnTo>
                    <a:lnTo>
                      <a:pt x="18" y="180"/>
                    </a:lnTo>
                    <a:lnTo>
                      <a:pt x="18" y="180"/>
                    </a:lnTo>
                    <a:lnTo>
                      <a:pt x="18" y="180"/>
                    </a:lnTo>
                    <a:lnTo>
                      <a:pt x="18" y="180"/>
                    </a:lnTo>
                    <a:lnTo>
                      <a:pt x="18" y="182"/>
                    </a:lnTo>
                    <a:lnTo>
                      <a:pt x="18" y="182"/>
                    </a:lnTo>
                    <a:lnTo>
                      <a:pt x="18" y="182"/>
                    </a:lnTo>
                    <a:lnTo>
                      <a:pt x="20" y="184"/>
                    </a:lnTo>
                    <a:lnTo>
                      <a:pt x="22" y="186"/>
                    </a:lnTo>
                    <a:lnTo>
                      <a:pt x="22" y="190"/>
                    </a:lnTo>
                    <a:lnTo>
                      <a:pt x="22" y="192"/>
                    </a:lnTo>
                    <a:lnTo>
                      <a:pt x="24" y="194"/>
                    </a:lnTo>
                    <a:lnTo>
                      <a:pt x="24" y="196"/>
                    </a:lnTo>
                    <a:lnTo>
                      <a:pt x="26" y="200"/>
                    </a:lnTo>
                    <a:lnTo>
                      <a:pt x="26" y="202"/>
                    </a:lnTo>
                    <a:lnTo>
                      <a:pt x="28" y="204"/>
                    </a:lnTo>
                    <a:lnTo>
                      <a:pt x="28" y="204"/>
                    </a:lnTo>
                    <a:lnTo>
                      <a:pt x="28" y="204"/>
                    </a:lnTo>
                    <a:lnTo>
                      <a:pt x="28" y="206"/>
                    </a:lnTo>
                    <a:lnTo>
                      <a:pt x="28" y="214"/>
                    </a:lnTo>
                    <a:lnTo>
                      <a:pt x="28" y="216"/>
                    </a:lnTo>
                    <a:lnTo>
                      <a:pt x="28" y="218"/>
                    </a:lnTo>
                    <a:lnTo>
                      <a:pt x="26" y="222"/>
                    </a:lnTo>
                    <a:lnTo>
                      <a:pt x="26" y="226"/>
                    </a:lnTo>
                    <a:lnTo>
                      <a:pt x="28" y="226"/>
                    </a:lnTo>
                    <a:lnTo>
                      <a:pt x="28" y="226"/>
                    </a:lnTo>
                    <a:lnTo>
                      <a:pt x="28" y="228"/>
                    </a:lnTo>
                    <a:lnTo>
                      <a:pt x="28" y="228"/>
                    </a:lnTo>
                    <a:lnTo>
                      <a:pt x="28" y="242"/>
                    </a:lnTo>
                    <a:lnTo>
                      <a:pt x="28" y="246"/>
                    </a:lnTo>
                    <a:lnTo>
                      <a:pt x="30" y="250"/>
                    </a:lnTo>
                    <a:lnTo>
                      <a:pt x="30" y="254"/>
                    </a:lnTo>
                    <a:lnTo>
                      <a:pt x="30" y="254"/>
                    </a:lnTo>
                    <a:lnTo>
                      <a:pt x="30" y="256"/>
                    </a:lnTo>
                    <a:lnTo>
                      <a:pt x="30" y="258"/>
                    </a:lnTo>
                    <a:lnTo>
                      <a:pt x="30" y="262"/>
                    </a:lnTo>
                    <a:lnTo>
                      <a:pt x="30" y="264"/>
                    </a:lnTo>
                    <a:lnTo>
                      <a:pt x="30" y="272"/>
                    </a:lnTo>
                    <a:lnTo>
                      <a:pt x="30" y="274"/>
                    </a:lnTo>
                    <a:lnTo>
                      <a:pt x="30" y="274"/>
                    </a:lnTo>
                    <a:lnTo>
                      <a:pt x="32" y="276"/>
                    </a:lnTo>
                    <a:lnTo>
                      <a:pt x="32" y="278"/>
                    </a:lnTo>
                    <a:lnTo>
                      <a:pt x="32" y="278"/>
                    </a:lnTo>
                    <a:lnTo>
                      <a:pt x="32" y="278"/>
                    </a:lnTo>
                    <a:lnTo>
                      <a:pt x="32" y="278"/>
                    </a:lnTo>
                    <a:lnTo>
                      <a:pt x="32" y="278"/>
                    </a:lnTo>
                    <a:lnTo>
                      <a:pt x="34" y="280"/>
                    </a:lnTo>
                    <a:lnTo>
                      <a:pt x="34" y="280"/>
                    </a:lnTo>
                    <a:lnTo>
                      <a:pt x="34" y="280"/>
                    </a:lnTo>
                    <a:lnTo>
                      <a:pt x="34" y="282"/>
                    </a:lnTo>
                    <a:lnTo>
                      <a:pt x="34" y="282"/>
                    </a:lnTo>
                    <a:lnTo>
                      <a:pt x="34" y="282"/>
                    </a:lnTo>
                    <a:lnTo>
                      <a:pt x="34" y="284"/>
                    </a:lnTo>
                    <a:lnTo>
                      <a:pt x="34" y="286"/>
                    </a:lnTo>
                    <a:lnTo>
                      <a:pt x="32" y="286"/>
                    </a:lnTo>
                    <a:lnTo>
                      <a:pt x="34" y="290"/>
                    </a:lnTo>
                    <a:lnTo>
                      <a:pt x="32" y="292"/>
                    </a:lnTo>
                    <a:lnTo>
                      <a:pt x="32" y="292"/>
                    </a:lnTo>
                    <a:lnTo>
                      <a:pt x="32" y="294"/>
                    </a:lnTo>
                    <a:lnTo>
                      <a:pt x="32" y="296"/>
                    </a:lnTo>
                    <a:lnTo>
                      <a:pt x="32" y="296"/>
                    </a:lnTo>
                    <a:lnTo>
                      <a:pt x="34" y="300"/>
                    </a:lnTo>
                    <a:lnTo>
                      <a:pt x="34" y="304"/>
                    </a:lnTo>
                    <a:lnTo>
                      <a:pt x="34" y="306"/>
                    </a:lnTo>
                    <a:lnTo>
                      <a:pt x="32" y="310"/>
                    </a:lnTo>
                    <a:lnTo>
                      <a:pt x="32" y="312"/>
                    </a:lnTo>
                    <a:lnTo>
                      <a:pt x="34" y="314"/>
                    </a:lnTo>
                    <a:lnTo>
                      <a:pt x="36" y="318"/>
                    </a:lnTo>
                    <a:lnTo>
                      <a:pt x="36" y="320"/>
                    </a:lnTo>
                    <a:lnTo>
                      <a:pt x="36" y="324"/>
                    </a:lnTo>
                    <a:lnTo>
                      <a:pt x="36" y="326"/>
                    </a:lnTo>
                    <a:lnTo>
                      <a:pt x="36" y="328"/>
                    </a:lnTo>
                    <a:lnTo>
                      <a:pt x="36" y="328"/>
                    </a:lnTo>
                    <a:lnTo>
                      <a:pt x="38" y="330"/>
                    </a:lnTo>
                    <a:lnTo>
                      <a:pt x="38" y="330"/>
                    </a:lnTo>
                    <a:lnTo>
                      <a:pt x="38" y="332"/>
                    </a:lnTo>
                    <a:lnTo>
                      <a:pt x="38" y="334"/>
                    </a:lnTo>
                    <a:lnTo>
                      <a:pt x="38" y="336"/>
                    </a:lnTo>
                    <a:lnTo>
                      <a:pt x="44" y="342"/>
                    </a:lnTo>
                    <a:lnTo>
                      <a:pt x="46" y="346"/>
                    </a:lnTo>
                    <a:lnTo>
                      <a:pt x="48" y="348"/>
                    </a:lnTo>
                    <a:lnTo>
                      <a:pt x="48" y="350"/>
                    </a:lnTo>
                    <a:lnTo>
                      <a:pt x="48" y="356"/>
                    </a:lnTo>
                    <a:lnTo>
                      <a:pt x="48" y="360"/>
                    </a:lnTo>
                    <a:lnTo>
                      <a:pt x="48" y="362"/>
                    </a:lnTo>
                    <a:lnTo>
                      <a:pt x="50" y="364"/>
                    </a:lnTo>
                    <a:lnTo>
                      <a:pt x="50" y="364"/>
                    </a:lnTo>
                    <a:lnTo>
                      <a:pt x="50" y="366"/>
                    </a:lnTo>
                    <a:lnTo>
                      <a:pt x="50" y="368"/>
                    </a:lnTo>
                    <a:lnTo>
                      <a:pt x="50" y="368"/>
                    </a:lnTo>
                    <a:lnTo>
                      <a:pt x="50" y="372"/>
                    </a:lnTo>
                    <a:lnTo>
                      <a:pt x="50" y="374"/>
                    </a:lnTo>
                    <a:lnTo>
                      <a:pt x="50" y="376"/>
                    </a:lnTo>
                    <a:lnTo>
                      <a:pt x="48" y="378"/>
                    </a:lnTo>
                    <a:lnTo>
                      <a:pt x="48" y="382"/>
                    </a:lnTo>
                    <a:lnTo>
                      <a:pt x="50" y="390"/>
                    </a:lnTo>
                    <a:lnTo>
                      <a:pt x="50" y="392"/>
                    </a:lnTo>
                    <a:lnTo>
                      <a:pt x="50" y="392"/>
                    </a:lnTo>
                    <a:lnTo>
                      <a:pt x="48" y="398"/>
                    </a:lnTo>
                    <a:lnTo>
                      <a:pt x="48" y="400"/>
                    </a:lnTo>
                    <a:lnTo>
                      <a:pt x="46" y="404"/>
                    </a:lnTo>
                    <a:lnTo>
                      <a:pt x="44" y="410"/>
                    </a:lnTo>
                    <a:lnTo>
                      <a:pt x="44" y="410"/>
                    </a:lnTo>
                    <a:lnTo>
                      <a:pt x="44" y="410"/>
                    </a:lnTo>
                    <a:lnTo>
                      <a:pt x="42" y="412"/>
                    </a:lnTo>
                    <a:lnTo>
                      <a:pt x="40" y="412"/>
                    </a:lnTo>
                    <a:lnTo>
                      <a:pt x="34" y="416"/>
                    </a:lnTo>
                    <a:lnTo>
                      <a:pt x="34" y="416"/>
                    </a:lnTo>
                    <a:lnTo>
                      <a:pt x="32" y="418"/>
                    </a:lnTo>
                    <a:lnTo>
                      <a:pt x="30" y="422"/>
                    </a:lnTo>
                    <a:lnTo>
                      <a:pt x="30" y="422"/>
                    </a:lnTo>
                    <a:lnTo>
                      <a:pt x="28" y="422"/>
                    </a:lnTo>
                    <a:lnTo>
                      <a:pt x="28" y="424"/>
                    </a:lnTo>
                    <a:lnTo>
                      <a:pt x="28" y="426"/>
                    </a:lnTo>
                    <a:lnTo>
                      <a:pt x="30" y="430"/>
                    </a:lnTo>
                    <a:lnTo>
                      <a:pt x="32" y="434"/>
                    </a:lnTo>
                    <a:lnTo>
                      <a:pt x="34" y="436"/>
                    </a:lnTo>
                    <a:lnTo>
                      <a:pt x="38" y="444"/>
                    </a:lnTo>
                    <a:lnTo>
                      <a:pt x="38" y="446"/>
                    </a:lnTo>
                    <a:lnTo>
                      <a:pt x="40" y="448"/>
                    </a:lnTo>
                    <a:lnTo>
                      <a:pt x="46" y="448"/>
                    </a:lnTo>
                    <a:lnTo>
                      <a:pt x="50" y="450"/>
                    </a:lnTo>
                    <a:lnTo>
                      <a:pt x="52" y="452"/>
                    </a:lnTo>
                    <a:lnTo>
                      <a:pt x="56" y="454"/>
                    </a:lnTo>
                    <a:lnTo>
                      <a:pt x="58" y="458"/>
                    </a:lnTo>
                    <a:lnTo>
                      <a:pt x="58" y="460"/>
                    </a:lnTo>
                    <a:lnTo>
                      <a:pt x="58" y="460"/>
                    </a:lnTo>
                    <a:lnTo>
                      <a:pt x="58" y="652"/>
                    </a:lnTo>
                    <a:lnTo>
                      <a:pt x="456" y="652"/>
                    </a:lnTo>
                    <a:lnTo>
                      <a:pt x="456" y="650"/>
                    </a:lnTo>
                    <a:lnTo>
                      <a:pt x="456" y="648"/>
                    </a:lnTo>
                    <a:lnTo>
                      <a:pt x="456" y="644"/>
                    </a:lnTo>
                    <a:lnTo>
                      <a:pt x="456" y="642"/>
                    </a:lnTo>
                    <a:lnTo>
                      <a:pt x="456" y="640"/>
                    </a:lnTo>
                    <a:lnTo>
                      <a:pt x="456" y="638"/>
                    </a:lnTo>
                    <a:lnTo>
                      <a:pt x="456" y="636"/>
                    </a:lnTo>
                    <a:lnTo>
                      <a:pt x="456" y="634"/>
                    </a:lnTo>
                    <a:lnTo>
                      <a:pt x="456" y="628"/>
                    </a:lnTo>
                    <a:lnTo>
                      <a:pt x="456" y="626"/>
                    </a:lnTo>
                    <a:lnTo>
                      <a:pt x="456" y="624"/>
                    </a:lnTo>
                    <a:lnTo>
                      <a:pt x="456" y="624"/>
                    </a:lnTo>
                    <a:lnTo>
                      <a:pt x="456" y="624"/>
                    </a:lnTo>
                    <a:lnTo>
                      <a:pt x="454" y="622"/>
                    </a:lnTo>
                    <a:lnTo>
                      <a:pt x="454" y="620"/>
                    </a:lnTo>
                    <a:lnTo>
                      <a:pt x="454" y="620"/>
                    </a:lnTo>
                    <a:lnTo>
                      <a:pt x="454" y="612"/>
                    </a:lnTo>
                    <a:lnTo>
                      <a:pt x="454" y="610"/>
                    </a:lnTo>
                    <a:lnTo>
                      <a:pt x="454" y="610"/>
                    </a:lnTo>
                    <a:lnTo>
                      <a:pt x="452" y="608"/>
                    </a:lnTo>
                    <a:lnTo>
                      <a:pt x="452" y="608"/>
                    </a:lnTo>
                    <a:lnTo>
                      <a:pt x="450" y="606"/>
                    </a:lnTo>
                    <a:lnTo>
                      <a:pt x="448" y="606"/>
                    </a:lnTo>
                    <a:lnTo>
                      <a:pt x="448" y="604"/>
                    </a:lnTo>
                    <a:lnTo>
                      <a:pt x="446" y="602"/>
                    </a:lnTo>
                    <a:lnTo>
                      <a:pt x="444" y="600"/>
                    </a:lnTo>
                    <a:lnTo>
                      <a:pt x="444" y="600"/>
                    </a:lnTo>
                    <a:lnTo>
                      <a:pt x="444" y="598"/>
                    </a:lnTo>
                    <a:lnTo>
                      <a:pt x="444" y="598"/>
                    </a:lnTo>
                    <a:lnTo>
                      <a:pt x="444" y="598"/>
                    </a:lnTo>
                    <a:lnTo>
                      <a:pt x="442" y="598"/>
                    </a:lnTo>
                    <a:lnTo>
                      <a:pt x="440" y="596"/>
                    </a:lnTo>
                    <a:lnTo>
                      <a:pt x="440" y="596"/>
                    </a:lnTo>
                    <a:lnTo>
                      <a:pt x="438" y="596"/>
                    </a:lnTo>
                    <a:lnTo>
                      <a:pt x="434" y="592"/>
                    </a:lnTo>
                    <a:lnTo>
                      <a:pt x="426" y="592"/>
                    </a:lnTo>
                    <a:lnTo>
                      <a:pt x="426" y="592"/>
                    </a:lnTo>
                    <a:lnTo>
                      <a:pt x="424" y="592"/>
                    </a:lnTo>
                    <a:lnTo>
                      <a:pt x="416" y="584"/>
                    </a:lnTo>
                    <a:lnTo>
                      <a:pt x="412" y="582"/>
                    </a:lnTo>
                    <a:lnTo>
                      <a:pt x="412" y="580"/>
                    </a:lnTo>
                    <a:lnTo>
                      <a:pt x="406" y="568"/>
                    </a:lnTo>
                    <a:lnTo>
                      <a:pt x="402" y="564"/>
                    </a:lnTo>
                    <a:lnTo>
                      <a:pt x="392" y="552"/>
                    </a:lnTo>
                    <a:lnTo>
                      <a:pt x="386" y="552"/>
                    </a:lnTo>
                    <a:lnTo>
                      <a:pt x="378" y="550"/>
                    </a:lnTo>
                    <a:lnTo>
                      <a:pt x="378" y="550"/>
                    </a:lnTo>
                    <a:lnTo>
                      <a:pt x="376" y="548"/>
                    </a:lnTo>
                    <a:lnTo>
                      <a:pt x="374" y="542"/>
                    </a:lnTo>
                    <a:lnTo>
                      <a:pt x="372" y="540"/>
                    </a:lnTo>
                    <a:lnTo>
                      <a:pt x="368" y="538"/>
                    </a:lnTo>
                    <a:lnTo>
                      <a:pt x="366" y="536"/>
                    </a:lnTo>
                    <a:lnTo>
                      <a:pt x="354" y="534"/>
                    </a:lnTo>
                    <a:lnTo>
                      <a:pt x="350" y="532"/>
                    </a:lnTo>
                    <a:lnTo>
                      <a:pt x="350" y="532"/>
                    </a:lnTo>
                    <a:lnTo>
                      <a:pt x="350" y="530"/>
                    </a:lnTo>
                    <a:lnTo>
                      <a:pt x="350" y="530"/>
                    </a:lnTo>
                    <a:lnTo>
                      <a:pt x="348" y="528"/>
                    </a:lnTo>
                    <a:lnTo>
                      <a:pt x="342" y="524"/>
                    </a:lnTo>
                    <a:lnTo>
                      <a:pt x="338" y="520"/>
                    </a:lnTo>
                    <a:lnTo>
                      <a:pt x="336" y="518"/>
                    </a:lnTo>
                    <a:lnTo>
                      <a:pt x="340" y="512"/>
                    </a:lnTo>
                    <a:lnTo>
                      <a:pt x="340" y="508"/>
                    </a:lnTo>
                    <a:lnTo>
                      <a:pt x="340" y="508"/>
                    </a:lnTo>
                    <a:lnTo>
                      <a:pt x="340" y="504"/>
                    </a:lnTo>
                    <a:lnTo>
                      <a:pt x="340" y="502"/>
                    </a:lnTo>
                    <a:lnTo>
                      <a:pt x="340" y="500"/>
                    </a:lnTo>
                    <a:lnTo>
                      <a:pt x="340" y="500"/>
                    </a:lnTo>
                    <a:lnTo>
                      <a:pt x="340" y="496"/>
                    </a:lnTo>
                    <a:lnTo>
                      <a:pt x="340" y="490"/>
                    </a:lnTo>
                    <a:lnTo>
                      <a:pt x="338" y="486"/>
                    </a:lnTo>
                    <a:lnTo>
                      <a:pt x="338" y="484"/>
                    </a:lnTo>
                    <a:lnTo>
                      <a:pt x="338" y="482"/>
                    </a:lnTo>
                    <a:lnTo>
                      <a:pt x="340" y="482"/>
                    </a:lnTo>
                    <a:lnTo>
                      <a:pt x="342" y="480"/>
                    </a:lnTo>
                    <a:lnTo>
                      <a:pt x="342" y="478"/>
                    </a:lnTo>
                    <a:lnTo>
                      <a:pt x="342" y="476"/>
                    </a:lnTo>
                    <a:lnTo>
                      <a:pt x="340" y="472"/>
                    </a:lnTo>
                    <a:lnTo>
                      <a:pt x="340" y="472"/>
                    </a:lnTo>
                    <a:lnTo>
                      <a:pt x="340" y="470"/>
                    </a:lnTo>
                    <a:lnTo>
                      <a:pt x="340" y="468"/>
                    </a:lnTo>
                    <a:lnTo>
                      <a:pt x="340" y="464"/>
                    </a:lnTo>
                    <a:lnTo>
                      <a:pt x="340" y="462"/>
                    </a:lnTo>
                    <a:lnTo>
                      <a:pt x="342" y="460"/>
                    </a:lnTo>
                    <a:lnTo>
                      <a:pt x="342" y="458"/>
                    </a:lnTo>
                    <a:lnTo>
                      <a:pt x="344" y="458"/>
                    </a:lnTo>
                    <a:lnTo>
                      <a:pt x="344" y="456"/>
                    </a:lnTo>
                    <a:lnTo>
                      <a:pt x="346" y="454"/>
                    </a:lnTo>
                    <a:lnTo>
                      <a:pt x="346" y="452"/>
                    </a:lnTo>
                    <a:lnTo>
                      <a:pt x="348" y="448"/>
                    </a:lnTo>
                    <a:lnTo>
                      <a:pt x="348" y="446"/>
                    </a:lnTo>
                    <a:lnTo>
                      <a:pt x="348" y="444"/>
                    </a:lnTo>
                    <a:lnTo>
                      <a:pt x="346" y="442"/>
                    </a:lnTo>
                    <a:lnTo>
                      <a:pt x="346" y="440"/>
                    </a:lnTo>
                    <a:lnTo>
                      <a:pt x="344" y="438"/>
                    </a:lnTo>
                    <a:lnTo>
                      <a:pt x="344" y="438"/>
                    </a:lnTo>
                    <a:lnTo>
                      <a:pt x="342" y="434"/>
                    </a:lnTo>
                    <a:lnTo>
                      <a:pt x="342" y="432"/>
                    </a:lnTo>
                    <a:lnTo>
                      <a:pt x="338" y="430"/>
                    </a:lnTo>
                    <a:lnTo>
                      <a:pt x="334" y="430"/>
                    </a:lnTo>
                    <a:lnTo>
                      <a:pt x="332" y="430"/>
                    </a:lnTo>
                    <a:lnTo>
                      <a:pt x="330" y="426"/>
                    </a:lnTo>
                    <a:lnTo>
                      <a:pt x="330" y="418"/>
                    </a:lnTo>
                    <a:lnTo>
                      <a:pt x="330" y="416"/>
                    </a:lnTo>
                    <a:lnTo>
                      <a:pt x="332" y="414"/>
                    </a:lnTo>
                    <a:lnTo>
                      <a:pt x="338" y="408"/>
                    </a:lnTo>
                    <a:lnTo>
                      <a:pt x="340" y="404"/>
                    </a:lnTo>
                    <a:lnTo>
                      <a:pt x="340" y="402"/>
                    </a:lnTo>
                    <a:lnTo>
                      <a:pt x="342" y="396"/>
                    </a:lnTo>
                    <a:lnTo>
                      <a:pt x="346" y="392"/>
                    </a:lnTo>
                    <a:lnTo>
                      <a:pt x="348" y="392"/>
                    </a:lnTo>
                    <a:lnTo>
                      <a:pt x="348" y="392"/>
                    </a:lnTo>
                    <a:lnTo>
                      <a:pt x="352" y="388"/>
                    </a:lnTo>
                    <a:lnTo>
                      <a:pt x="356" y="388"/>
                    </a:lnTo>
                    <a:lnTo>
                      <a:pt x="356" y="388"/>
                    </a:lnTo>
                    <a:lnTo>
                      <a:pt x="356" y="388"/>
                    </a:lnTo>
                    <a:lnTo>
                      <a:pt x="356" y="386"/>
                    </a:lnTo>
                    <a:lnTo>
                      <a:pt x="356" y="386"/>
                    </a:lnTo>
                    <a:lnTo>
                      <a:pt x="358" y="384"/>
                    </a:lnTo>
                    <a:lnTo>
                      <a:pt x="360" y="384"/>
                    </a:lnTo>
                    <a:lnTo>
                      <a:pt x="362" y="384"/>
                    </a:lnTo>
                    <a:lnTo>
                      <a:pt x="364" y="384"/>
                    </a:lnTo>
                    <a:lnTo>
                      <a:pt x="364" y="380"/>
                    </a:lnTo>
                    <a:lnTo>
                      <a:pt x="366" y="380"/>
                    </a:lnTo>
                    <a:lnTo>
                      <a:pt x="368" y="380"/>
                    </a:lnTo>
                    <a:lnTo>
                      <a:pt x="372" y="380"/>
                    </a:lnTo>
                    <a:lnTo>
                      <a:pt x="372" y="380"/>
                    </a:lnTo>
                    <a:lnTo>
                      <a:pt x="372" y="378"/>
                    </a:lnTo>
                    <a:lnTo>
                      <a:pt x="372" y="376"/>
                    </a:lnTo>
                    <a:lnTo>
                      <a:pt x="374" y="374"/>
                    </a:lnTo>
                    <a:lnTo>
                      <a:pt x="376" y="374"/>
                    </a:lnTo>
                    <a:lnTo>
                      <a:pt x="376" y="310"/>
                    </a:lnTo>
                    <a:lnTo>
                      <a:pt x="376" y="310"/>
                    </a:lnTo>
                    <a:lnTo>
                      <a:pt x="378" y="310"/>
                    </a:lnTo>
                    <a:lnTo>
                      <a:pt x="378" y="310"/>
                    </a:lnTo>
                    <a:lnTo>
                      <a:pt x="380" y="310"/>
                    </a:lnTo>
                    <a:lnTo>
                      <a:pt x="382" y="310"/>
                    </a:lnTo>
                    <a:lnTo>
                      <a:pt x="382" y="310"/>
                    </a:lnTo>
                    <a:lnTo>
                      <a:pt x="382" y="310"/>
                    </a:lnTo>
                    <a:lnTo>
                      <a:pt x="382" y="308"/>
                    </a:lnTo>
                    <a:lnTo>
                      <a:pt x="382" y="308"/>
                    </a:lnTo>
                    <a:lnTo>
                      <a:pt x="384" y="306"/>
                    </a:lnTo>
                    <a:lnTo>
                      <a:pt x="384" y="304"/>
                    </a:lnTo>
                    <a:lnTo>
                      <a:pt x="384" y="304"/>
                    </a:lnTo>
                    <a:lnTo>
                      <a:pt x="384" y="304"/>
                    </a:lnTo>
                    <a:lnTo>
                      <a:pt x="384" y="304"/>
                    </a:lnTo>
                    <a:lnTo>
                      <a:pt x="386" y="304"/>
                    </a:lnTo>
                    <a:lnTo>
                      <a:pt x="386" y="302"/>
                    </a:lnTo>
                    <a:lnTo>
                      <a:pt x="386" y="302"/>
                    </a:lnTo>
                    <a:lnTo>
                      <a:pt x="388" y="300"/>
                    </a:lnTo>
                    <a:lnTo>
                      <a:pt x="388" y="300"/>
                    </a:lnTo>
                    <a:lnTo>
                      <a:pt x="390" y="298"/>
                    </a:lnTo>
                    <a:lnTo>
                      <a:pt x="390" y="298"/>
                    </a:lnTo>
                    <a:lnTo>
                      <a:pt x="394" y="300"/>
                    </a:lnTo>
                    <a:lnTo>
                      <a:pt x="396" y="300"/>
                    </a:lnTo>
                    <a:lnTo>
                      <a:pt x="402" y="302"/>
                    </a:lnTo>
                    <a:lnTo>
                      <a:pt x="404" y="300"/>
                    </a:lnTo>
                    <a:lnTo>
                      <a:pt x="410" y="298"/>
                    </a:lnTo>
                    <a:lnTo>
                      <a:pt x="414" y="296"/>
                    </a:lnTo>
                    <a:lnTo>
                      <a:pt x="422" y="290"/>
                    </a:lnTo>
                    <a:lnTo>
                      <a:pt x="426" y="288"/>
                    </a:lnTo>
                    <a:lnTo>
                      <a:pt x="436" y="284"/>
                    </a:lnTo>
                    <a:lnTo>
                      <a:pt x="440" y="280"/>
                    </a:lnTo>
                    <a:lnTo>
                      <a:pt x="502" y="238"/>
                    </a:lnTo>
                    <a:lnTo>
                      <a:pt x="508" y="238"/>
                    </a:lnTo>
                    <a:lnTo>
                      <a:pt x="514" y="238"/>
                    </a:lnTo>
                    <a:lnTo>
                      <a:pt x="528" y="238"/>
                    </a:lnTo>
                    <a:lnTo>
                      <a:pt x="536" y="240"/>
                    </a:lnTo>
                    <a:lnTo>
                      <a:pt x="542" y="240"/>
                    </a:lnTo>
                    <a:lnTo>
                      <a:pt x="548" y="240"/>
                    </a:lnTo>
                    <a:lnTo>
                      <a:pt x="554" y="240"/>
                    </a:lnTo>
                    <a:lnTo>
                      <a:pt x="558" y="234"/>
                    </a:lnTo>
                    <a:lnTo>
                      <a:pt x="560" y="230"/>
                    </a:lnTo>
                    <a:lnTo>
                      <a:pt x="562" y="224"/>
                    </a:lnTo>
                    <a:lnTo>
                      <a:pt x="564" y="220"/>
                    </a:lnTo>
                    <a:lnTo>
                      <a:pt x="568" y="210"/>
                    </a:lnTo>
                    <a:lnTo>
                      <a:pt x="570" y="204"/>
                    </a:lnTo>
                    <a:lnTo>
                      <a:pt x="574" y="194"/>
                    </a:lnTo>
                    <a:lnTo>
                      <a:pt x="576" y="190"/>
                    </a:lnTo>
                    <a:lnTo>
                      <a:pt x="580" y="184"/>
                    </a:lnTo>
                    <a:lnTo>
                      <a:pt x="588" y="164"/>
                    </a:lnTo>
                    <a:lnTo>
                      <a:pt x="590" y="160"/>
                    </a:lnTo>
                    <a:lnTo>
                      <a:pt x="582" y="160"/>
                    </a:lnTo>
                    <a:lnTo>
                      <a:pt x="578" y="158"/>
                    </a:lnTo>
                    <a:lnTo>
                      <a:pt x="576" y="158"/>
                    </a:lnTo>
                    <a:lnTo>
                      <a:pt x="574" y="158"/>
                    </a:lnTo>
                    <a:lnTo>
                      <a:pt x="572" y="158"/>
                    </a:lnTo>
                    <a:lnTo>
                      <a:pt x="572" y="158"/>
                    </a:lnTo>
                    <a:lnTo>
                      <a:pt x="570" y="156"/>
                    </a:lnTo>
                    <a:lnTo>
                      <a:pt x="568" y="156"/>
                    </a:lnTo>
                    <a:lnTo>
                      <a:pt x="566" y="158"/>
                    </a:lnTo>
                    <a:lnTo>
                      <a:pt x="560" y="160"/>
                    </a:lnTo>
                    <a:lnTo>
                      <a:pt x="558" y="160"/>
                    </a:lnTo>
                    <a:lnTo>
                      <a:pt x="554" y="158"/>
                    </a:lnTo>
                    <a:lnTo>
                      <a:pt x="552" y="156"/>
                    </a:lnTo>
                    <a:lnTo>
                      <a:pt x="552" y="156"/>
                    </a:lnTo>
                    <a:lnTo>
                      <a:pt x="548" y="148"/>
                    </a:lnTo>
                    <a:lnTo>
                      <a:pt x="546" y="148"/>
                    </a:lnTo>
                    <a:lnTo>
                      <a:pt x="542" y="146"/>
                    </a:lnTo>
                    <a:lnTo>
                      <a:pt x="538" y="146"/>
                    </a:lnTo>
                    <a:lnTo>
                      <a:pt x="516" y="148"/>
                    </a:lnTo>
                    <a:lnTo>
                      <a:pt x="516" y="148"/>
                    </a:lnTo>
                    <a:lnTo>
                      <a:pt x="514" y="148"/>
                    </a:lnTo>
                    <a:lnTo>
                      <a:pt x="514" y="148"/>
                    </a:lnTo>
                    <a:lnTo>
                      <a:pt x="514" y="148"/>
                    </a:lnTo>
                    <a:lnTo>
                      <a:pt x="512" y="150"/>
                    </a:lnTo>
                    <a:lnTo>
                      <a:pt x="510" y="150"/>
                    </a:lnTo>
                    <a:lnTo>
                      <a:pt x="508" y="148"/>
                    </a:lnTo>
                    <a:lnTo>
                      <a:pt x="508" y="148"/>
                    </a:lnTo>
                    <a:lnTo>
                      <a:pt x="506" y="146"/>
                    </a:lnTo>
                    <a:lnTo>
                      <a:pt x="504" y="148"/>
                    </a:lnTo>
                    <a:lnTo>
                      <a:pt x="498" y="150"/>
                    </a:lnTo>
                    <a:lnTo>
                      <a:pt x="494" y="150"/>
                    </a:lnTo>
                    <a:lnTo>
                      <a:pt x="492" y="148"/>
                    </a:lnTo>
                    <a:lnTo>
                      <a:pt x="490" y="146"/>
                    </a:lnTo>
                    <a:lnTo>
                      <a:pt x="490" y="142"/>
                    </a:lnTo>
                    <a:lnTo>
                      <a:pt x="490" y="140"/>
                    </a:lnTo>
                    <a:lnTo>
                      <a:pt x="488" y="140"/>
                    </a:lnTo>
                    <a:lnTo>
                      <a:pt x="488" y="140"/>
                    </a:lnTo>
                    <a:lnTo>
                      <a:pt x="488" y="138"/>
                    </a:lnTo>
                    <a:lnTo>
                      <a:pt x="486" y="138"/>
                    </a:lnTo>
                    <a:lnTo>
                      <a:pt x="486" y="136"/>
                    </a:lnTo>
                    <a:lnTo>
                      <a:pt x="488" y="134"/>
                    </a:lnTo>
                    <a:lnTo>
                      <a:pt x="488" y="134"/>
                    </a:lnTo>
                    <a:lnTo>
                      <a:pt x="484" y="132"/>
                    </a:lnTo>
                    <a:lnTo>
                      <a:pt x="482" y="132"/>
                    </a:lnTo>
                    <a:lnTo>
                      <a:pt x="474" y="136"/>
                    </a:lnTo>
                    <a:lnTo>
                      <a:pt x="474" y="138"/>
                    </a:lnTo>
                    <a:lnTo>
                      <a:pt x="470" y="140"/>
                    </a:lnTo>
                    <a:lnTo>
                      <a:pt x="460" y="146"/>
                    </a:lnTo>
                    <a:lnTo>
                      <a:pt x="458" y="150"/>
                    </a:lnTo>
                    <a:lnTo>
                      <a:pt x="454" y="152"/>
                    </a:lnTo>
                    <a:lnTo>
                      <a:pt x="448" y="152"/>
                    </a:lnTo>
                    <a:lnTo>
                      <a:pt x="442" y="154"/>
                    </a:lnTo>
                    <a:lnTo>
                      <a:pt x="442" y="154"/>
                    </a:lnTo>
                    <a:lnTo>
                      <a:pt x="440" y="154"/>
                    </a:lnTo>
                    <a:lnTo>
                      <a:pt x="438" y="152"/>
                    </a:lnTo>
                    <a:lnTo>
                      <a:pt x="432" y="154"/>
                    </a:lnTo>
                    <a:lnTo>
                      <a:pt x="430" y="152"/>
                    </a:lnTo>
                    <a:lnTo>
                      <a:pt x="430" y="152"/>
                    </a:lnTo>
                    <a:lnTo>
                      <a:pt x="432" y="150"/>
                    </a:lnTo>
                    <a:lnTo>
                      <a:pt x="430" y="150"/>
                    </a:lnTo>
                    <a:lnTo>
                      <a:pt x="430" y="148"/>
                    </a:lnTo>
                    <a:lnTo>
                      <a:pt x="430" y="148"/>
                    </a:lnTo>
                    <a:lnTo>
                      <a:pt x="428" y="148"/>
                    </a:lnTo>
                    <a:lnTo>
                      <a:pt x="422" y="148"/>
                    </a:lnTo>
                    <a:lnTo>
                      <a:pt x="420" y="146"/>
                    </a:lnTo>
                    <a:lnTo>
                      <a:pt x="422" y="144"/>
                    </a:lnTo>
                    <a:lnTo>
                      <a:pt x="420" y="140"/>
                    </a:lnTo>
                    <a:lnTo>
                      <a:pt x="418" y="138"/>
                    </a:lnTo>
                    <a:lnTo>
                      <a:pt x="416" y="138"/>
                    </a:lnTo>
                    <a:lnTo>
                      <a:pt x="410" y="136"/>
                    </a:lnTo>
                    <a:lnTo>
                      <a:pt x="402" y="132"/>
                    </a:lnTo>
                    <a:lnTo>
                      <a:pt x="400" y="132"/>
                    </a:lnTo>
                    <a:lnTo>
                      <a:pt x="400" y="130"/>
                    </a:lnTo>
                    <a:lnTo>
                      <a:pt x="398" y="128"/>
                    </a:lnTo>
                    <a:lnTo>
                      <a:pt x="398" y="126"/>
                    </a:lnTo>
                    <a:lnTo>
                      <a:pt x="396" y="124"/>
                    </a:lnTo>
                    <a:lnTo>
                      <a:pt x="396" y="120"/>
                    </a:lnTo>
                    <a:lnTo>
                      <a:pt x="394" y="120"/>
                    </a:lnTo>
                    <a:lnTo>
                      <a:pt x="386" y="118"/>
                    </a:lnTo>
                    <a:lnTo>
                      <a:pt x="378" y="120"/>
                    </a:lnTo>
                    <a:lnTo>
                      <a:pt x="378" y="120"/>
                    </a:lnTo>
                    <a:lnTo>
                      <a:pt x="376" y="124"/>
                    </a:lnTo>
                    <a:lnTo>
                      <a:pt x="376" y="126"/>
                    </a:lnTo>
                    <a:lnTo>
                      <a:pt x="376" y="128"/>
                    </a:lnTo>
                    <a:lnTo>
                      <a:pt x="376" y="130"/>
                    </a:lnTo>
                    <a:lnTo>
                      <a:pt x="376" y="132"/>
                    </a:lnTo>
                    <a:lnTo>
                      <a:pt x="374" y="132"/>
                    </a:lnTo>
                    <a:lnTo>
                      <a:pt x="372" y="134"/>
                    </a:lnTo>
                    <a:lnTo>
                      <a:pt x="370" y="134"/>
                    </a:lnTo>
                    <a:lnTo>
                      <a:pt x="370" y="132"/>
                    </a:lnTo>
                    <a:lnTo>
                      <a:pt x="366" y="126"/>
                    </a:lnTo>
                    <a:lnTo>
                      <a:pt x="364" y="124"/>
                    </a:lnTo>
                    <a:lnTo>
                      <a:pt x="364" y="122"/>
                    </a:lnTo>
                    <a:lnTo>
                      <a:pt x="364" y="118"/>
                    </a:lnTo>
                    <a:lnTo>
                      <a:pt x="364" y="114"/>
                    </a:lnTo>
                    <a:lnTo>
                      <a:pt x="362" y="112"/>
                    </a:lnTo>
                    <a:lnTo>
                      <a:pt x="362" y="110"/>
                    </a:lnTo>
                    <a:lnTo>
                      <a:pt x="358" y="108"/>
                    </a:lnTo>
                    <a:lnTo>
                      <a:pt x="356" y="108"/>
                    </a:lnTo>
                    <a:lnTo>
                      <a:pt x="348" y="108"/>
                    </a:lnTo>
                    <a:lnTo>
                      <a:pt x="348" y="108"/>
                    </a:lnTo>
                    <a:lnTo>
                      <a:pt x="346" y="108"/>
                    </a:lnTo>
                    <a:lnTo>
                      <a:pt x="344" y="106"/>
                    </a:lnTo>
                    <a:lnTo>
                      <a:pt x="344" y="104"/>
                    </a:lnTo>
                    <a:lnTo>
                      <a:pt x="346" y="102"/>
                    </a:lnTo>
                    <a:lnTo>
                      <a:pt x="350" y="102"/>
                    </a:lnTo>
                    <a:lnTo>
                      <a:pt x="350" y="102"/>
                    </a:lnTo>
                    <a:lnTo>
                      <a:pt x="350" y="100"/>
                    </a:lnTo>
                    <a:lnTo>
                      <a:pt x="350" y="98"/>
                    </a:lnTo>
                    <a:lnTo>
                      <a:pt x="344" y="96"/>
                    </a:lnTo>
                    <a:lnTo>
                      <a:pt x="332" y="92"/>
                    </a:lnTo>
                    <a:lnTo>
                      <a:pt x="326" y="88"/>
                    </a:lnTo>
                    <a:lnTo>
                      <a:pt x="324" y="88"/>
                    </a:lnTo>
                    <a:lnTo>
                      <a:pt x="312" y="88"/>
                    </a:lnTo>
                    <a:lnTo>
                      <a:pt x="302" y="86"/>
                    </a:lnTo>
                    <a:lnTo>
                      <a:pt x="292" y="88"/>
                    </a:lnTo>
                    <a:lnTo>
                      <a:pt x="290" y="90"/>
                    </a:lnTo>
                    <a:lnTo>
                      <a:pt x="288" y="90"/>
                    </a:lnTo>
                    <a:lnTo>
                      <a:pt x="288" y="94"/>
                    </a:lnTo>
                    <a:lnTo>
                      <a:pt x="288" y="94"/>
                    </a:lnTo>
                    <a:lnTo>
                      <a:pt x="284" y="96"/>
                    </a:lnTo>
                    <a:lnTo>
                      <a:pt x="280" y="98"/>
                    </a:lnTo>
                    <a:lnTo>
                      <a:pt x="276" y="98"/>
                    </a:lnTo>
                    <a:lnTo>
                      <a:pt x="276" y="98"/>
                    </a:lnTo>
                    <a:lnTo>
                      <a:pt x="264" y="100"/>
                    </a:lnTo>
                    <a:lnTo>
                      <a:pt x="262" y="100"/>
                    </a:lnTo>
                    <a:lnTo>
                      <a:pt x="260" y="96"/>
                    </a:lnTo>
                    <a:lnTo>
                      <a:pt x="258" y="88"/>
                    </a:lnTo>
                    <a:lnTo>
                      <a:pt x="256" y="86"/>
                    </a:lnTo>
                    <a:lnTo>
                      <a:pt x="244" y="86"/>
                    </a:lnTo>
                    <a:lnTo>
                      <a:pt x="228" y="84"/>
                    </a:lnTo>
                    <a:lnTo>
                      <a:pt x="226" y="84"/>
                    </a:lnTo>
                    <a:lnTo>
                      <a:pt x="226" y="82"/>
                    </a:lnTo>
                    <a:lnTo>
                      <a:pt x="226" y="80"/>
                    </a:lnTo>
                    <a:lnTo>
                      <a:pt x="226" y="80"/>
                    </a:lnTo>
                    <a:lnTo>
                      <a:pt x="226" y="78"/>
                    </a:lnTo>
                    <a:lnTo>
                      <a:pt x="224" y="78"/>
                    </a:lnTo>
                    <a:lnTo>
                      <a:pt x="224" y="78"/>
                    </a:lnTo>
                    <a:lnTo>
                      <a:pt x="224" y="78"/>
                    </a:lnTo>
                    <a:lnTo>
                      <a:pt x="222" y="76"/>
                    </a:lnTo>
                    <a:lnTo>
                      <a:pt x="210" y="78"/>
                    </a:lnTo>
                    <a:lnTo>
                      <a:pt x="206" y="78"/>
                    </a:lnTo>
                    <a:lnTo>
                      <a:pt x="200" y="76"/>
                    </a:lnTo>
                    <a:lnTo>
                      <a:pt x="194" y="70"/>
                    </a:lnTo>
                    <a:lnTo>
                      <a:pt x="192" y="68"/>
                    </a:lnTo>
                    <a:lnTo>
                      <a:pt x="192" y="66"/>
                    </a:lnTo>
                    <a:lnTo>
                      <a:pt x="192" y="64"/>
                    </a:lnTo>
                    <a:lnTo>
                      <a:pt x="192" y="62"/>
                    </a:lnTo>
                    <a:lnTo>
                      <a:pt x="192" y="54"/>
                    </a:lnTo>
                    <a:lnTo>
                      <a:pt x="188" y="40"/>
                    </a:lnTo>
                    <a:lnTo>
                      <a:pt x="186" y="30"/>
                    </a:lnTo>
                    <a:lnTo>
                      <a:pt x="184" y="24"/>
                    </a:lnTo>
                    <a:lnTo>
                      <a:pt x="184" y="20"/>
                    </a:lnTo>
                    <a:lnTo>
                      <a:pt x="184" y="16"/>
                    </a:lnTo>
                    <a:lnTo>
                      <a:pt x="184" y="14"/>
                    </a:lnTo>
                    <a:lnTo>
                      <a:pt x="182" y="10"/>
                    </a:lnTo>
                    <a:lnTo>
                      <a:pt x="182" y="8"/>
                    </a:lnTo>
                    <a:lnTo>
                      <a:pt x="180" y="6"/>
                    </a:lnTo>
                    <a:lnTo>
                      <a:pt x="176" y="4"/>
                    </a:lnTo>
                    <a:lnTo>
                      <a:pt x="170" y="2"/>
                    </a:lnTo>
                    <a:lnTo>
                      <a:pt x="162" y="2"/>
                    </a:lnTo>
                    <a:lnTo>
                      <a:pt x="158" y="0"/>
                    </a:lnTo>
                    <a:lnTo>
                      <a:pt x="158" y="2"/>
                    </a:lnTo>
                    <a:lnTo>
                      <a:pt x="158" y="44"/>
                    </a:lnTo>
                    <a:lnTo>
                      <a:pt x="156" y="44"/>
                    </a:lnTo>
                    <a:lnTo>
                      <a:pt x="156" y="44"/>
                    </a:lnTo>
                    <a:lnTo>
                      <a:pt x="0" y="4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527">
                <a:extLst>
                  <a:ext uri="{FF2B5EF4-FFF2-40B4-BE49-F238E27FC236}">
                    <a16:creationId xmlns:a16="http://schemas.microsoft.com/office/drawing/2014/main" id="{B08C5168-152C-F740-715A-DA23F52AB402}"/>
                  </a:ext>
                </a:extLst>
              </p:cNvPr>
              <p:cNvSpPr>
                <a:spLocks/>
              </p:cNvSpPr>
              <p:nvPr/>
            </p:nvSpPr>
            <p:spPr bwMode="auto">
              <a:xfrm>
                <a:off x="5095875" y="3454400"/>
                <a:ext cx="612775" cy="577850"/>
              </a:xfrm>
              <a:custGeom>
                <a:avLst/>
                <a:gdLst>
                  <a:gd name="T0" fmla="*/ 326 w 386"/>
                  <a:gd name="T1" fmla="*/ 222 h 364"/>
                  <a:gd name="T2" fmla="*/ 218 w 386"/>
                  <a:gd name="T3" fmla="*/ 182 h 364"/>
                  <a:gd name="T4" fmla="*/ 192 w 386"/>
                  <a:gd name="T5" fmla="*/ 156 h 364"/>
                  <a:gd name="T6" fmla="*/ 202 w 386"/>
                  <a:gd name="T7" fmla="*/ 116 h 364"/>
                  <a:gd name="T8" fmla="*/ 226 w 386"/>
                  <a:gd name="T9" fmla="*/ 80 h 364"/>
                  <a:gd name="T10" fmla="*/ 226 w 386"/>
                  <a:gd name="T11" fmla="*/ 50 h 364"/>
                  <a:gd name="T12" fmla="*/ 222 w 386"/>
                  <a:gd name="T13" fmla="*/ 24 h 364"/>
                  <a:gd name="T14" fmla="*/ 0 w 386"/>
                  <a:gd name="T15" fmla="*/ 0 h 364"/>
                  <a:gd name="T16" fmla="*/ 16 w 386"/>
                  <a:gd name="T17" fmla="*/ 110 h 364"/>
                  <a:gd name="T18" fmla="*/ 24 w 386"/>
                  <a:gd name="T19" fmla="*/ 134 h 364"/>
                  <a:gd name="T20" fmla="*/ 26 w 386"/>
                  <a:gd name="T21" fmla="*/ 142 h 364"/>
                  <a:gd name="T22" fmla="*/ 32 w 386"/>
                  <a:gd name="T23" fmla="*/ 158 h 364"/>
                  <a:gd name="T24" fmla="*/ 38 w 386"/>
                  <a:gd name="T25" fmla="*/ 172 h 364"/>
                  <a:gd name="T26" fmla="*/ 38 w 386"/>
                  <a:gd name="T27" fmla="*/ 194 h 364"/>
                  <a:gd name="T28" fmla="*/ 26 w 386"/>
                  <a:gd name="T29" fmla="*/ 228 h 364"/>
                  <a:gd name="T30" fmla="*/ 26 w 386"/>
                  <a:gd name="T31" fmla="*/ 260 h 364"/>
                  <a:gd name="T32" fmla="*/ 18 w 386"/>
                  <a:gd name="T33" fmla="*/ 294 h 364"/>
                  <a:gd name="T34" fmla="*/ 102 w 386"/>
                  <a:gd name="T35" fmla="*/ 306 h 364"/>
                  <a:gd name="T36" fmla="*/ 152 w 386"/>
                  <a:gd name="T37" fmla="*/ 302 h 364"/>
                  <a:gd name="T38" fmla="*/ 144 w 386"/>
                  <a:gd name="T39" fmla="*/ 292 h 364"/>
                  <a:gd name="T40" fmla="*/ 162 w 386"/>
                  <a:gd name="T41" fmla="*/ 286 h 364"/>
                  <a:gd name="T42" fmla="*/ 174 w 386"/>
                  <a:gd name="T43" fmla="*/ 292 h 364"/>
                  <a:gd name="T44" fmla="*/ 192 w 386"/>
                  <a:gd name="T45" fmla="*/ 310 h 364"/>
                  <a:gd name="T46" fmla="*/ 212 w 386"/>
                  <a:gd name="T47" fmla="*/ 312 h 364"/>
                  <a:gd name="T48" fmla="*/ 216 w 386"/>
                  <a:gd name="T49" fmla="*/ 320 h 364"/>
                  <a:gd name="T50" fmla="*/ 220 w 386"/>
                  <a:gd name="T51" fmla="*/ 334 h 364"/>
                  <a:gd name="T52" fmla="*/ 224 w 386"/>
                  <a:gd name="T53" fmla="*/ 338 h 364"/>
                  <a:gd name="T54" fmla="*/ 242 w 386"/>
                  <a:gd name="T55" fmla="*/ 346 h 364"/>
                  <a:gd name="T56" fmla="*/ 254 w 386"/>
                  <a:gd name="T57" fmla="*/ 346 h 364"/>
                  <a:gd name="T58" fmla="*/ 264 w 386"/>
                  <a:gd name="T59" fmla="*/ 338 h 364"/>
                  <a:gd name="T60" fmla="*/ 270 w 386"/>
                  <a:gd name="T61" fmla="*/ 332 h 364"/>
                  <a:gd name="T62" fmla="*/ 284 w 386"/>
                  <a:gd name="T63" fmla="*/ 330 h 364"/>
                  <a:gd name="T64" fmla="*/ 292 w 386"/>
                  <a:gd name="T65" fmla="*/ 346 h 364"/>
                  <a:gd name="T66" fmla="*/ 304 w 386"/>
                  <a:gd name="T67" fmla="*/ 332 h 364"/>
                  <a:gd name="T68" fmla="*/ 308 w 386"/>
                  <a:gd name="T69" fmla="*/ 320 h 364"/>
                  <a:gd name="T70" fmla="*/ 296 w 386"/>
                  <a:gd name="T71" fmla="*/ 308 h 364"/>
                  <a:gd name="T72" fmla="*/ 324 w 386"/>
                  <a:gd name="T73" fmla="*/ 316 h 364"/>
                  <a:gd name="T74" fmla="*/ 326 w 386"/>
                  <a:gd name="T75" fmla="*/ 324 h 364"/>
                  <a:gd name="T76" fmla="*/ 338 w 386"/>
                  <a:gd name="T77" fmla="*/ 334 h 364"/>
                  <a:gd name="T78" fmla="*/ 358 w 386"/>
                  <a:gd name="T79" fmla="*/ 350 h 364"/>
                  <a:gd name="T80" fmla="*/ 362 w 386"/>
                  <a:gd name="T81" fmla="*/ 352 h 364"/>
                  <a:gd name="T82" fmla="*/ 364 w 386"/>
                  <a:gd name="T83" fmla="*/ 354 h 364"/>
                  <a:gd name="T84" fmla="*/ 378 w 386"/>
                  <a:gd name="T85" fmla="*/ 350 h 364"/>
                  <a:gd name="T86" fmla="*/ 382 w 386"/>
                  <a:gd name="T87" fmla="*/ 342 h 364"/>
                  <a:gd name="T88" fmla="*/ 378 w 386"/>
                  <a:gd name="T89" fmla="*/ 338 h 364"/>
                  <a:gd name="T90" fmla="*/ 372 w 386"/>
                  <a:gd name="T91" fmla="*/ 328 h 364"/>
                  <a:gd name="T92" fmla="*/ 358 w 386"/>
                  <a:gd name="T93" fmla="*/ 324 h 364"/>
                  <a:gd name="T94" fmla="*/ 346 w 386"/>
                  <a:gd name="T95" fmla="*/ 322 h 364"/>
                  <a:gd name="T96" fmla="*/ 334 w 386"/>
                  <a:gd name="T97" fmla="*/ 312 h 364"/>
                  <a:gd name="T98" fmla="*/ 332 w 386"/>
                  <a:gd name="T99" fmla="*/ 296 h 364"/>
                  <a:gd name="T100" fmla="*/ 340 w 386"/>
                  <a:gd name="T101" fmla="*/ 296 h 364"/>
                  <a:gd name="T102" fmla="*/ 354 w 386"/>
                  <a:gd name="T103" fmla="*/ 290 h 364"/>
                  <a:gd name="T104" fmla="*/ 360 w 386"/>
                  <a:gd name="T105" fmla="*/ 282 h 364"/>
                  <a:gd name="T106" fmla="*/ 352 w 386"/>
                  <a:gd name="T107" fmla="*/ 276 h 364"/>
                  <a:gd name="T108" fmla="*/ 358 w 386"/>
                  <a:gd name="T109" fmla="*/ 268 h 364"/>
                  <a:gd name="T110" fmla="*/ 348 w 386"/>
                  <a:gd name="T111" fmla="*/ 264 h 364"/>
                  <a:gd name="T112" fmla="*/ 334 w 386"/>
                  <a:gd name="T113" fmla="*/ 280 h 364"/>
                  <a:gd name="T114" fmla="*/ 330 w 386"/>
                  <a:gd name="T115" fmla="*/ 266 h 364"/>
                  <a:gd name="T116" fmla="*/ 334 w 386"/>
                  <a:gd name="T117" fmla="*/ 256 h 364"/>
                  <a:gd name="T118" fmla="*/ 328 w 386"/>
                  <a:gd name="T119" fmla="*/ 258 h 364"/>
                  <a:gd name="T120" fmla="*/ 296 w 386"/>
                  <a:gd name="T121" fmla="*/ 268 h 364"/>
                  <a:gd name="T122" fmla="*/ 310 w 386"/>
                  <a:gd name="T123" fmla="*/ 242 h 364"/>
                  <a:gd name="T124" fmla="*/ 332 w 386"/>
                  <a:gd name="T125" fmla="*/ 25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6" h="364">
                    <a:moveTo>
                      <a:pt x="344" y="252"/>
                    </a:moveTo>
                    <a:lnTo>
                      <a:pt x="344" y="252"/>
                    </a:lnTo>
                    <a:lnTo>
                      <a:pt x="342" y="254"/>
                    </a:lnTo>
                    <a:lnTo>
                      <a:pt x="342" y="252"/>
                    </a:lnTo>
                    <a:lnTo>
                      <a:pt x="338" y="246"/>
                    </a:lnTo>
                    <a:lnTo>
                      <a:pt x="338" y="244"/>
                    </a:lnTo>
                    <a:lnTo>
                      <a:pt x="338" y="240"/>
                    </a:lnTo>
                    <a:lnTo>
                      <a:pt x="338" y="238"/>
                    </a:lnTo>
                    <a:lnTo>
                      <a:pt x="334" y="234"/>
                    </a:lnTo>
                    <a:lnTo>
                      <a:pt x="334" y="234"/>
                    </a:lnTo>
                    <a:lnTo>
                      <a:pt x="334" y="232"/>
                    </a:lnTo>
                    <a:lnTo>
                      <a:pt x="334" y="232"/>
                    </a:lnTo>
                    <a:lnTo>
                      <a:pt x="334" y="230"/>
                    </a:lnTo>
                    <a:lnTo>
                      <a:pt x="334" y="230"/>
                    </a:lnTo>
                    <a:lnTo>
                      <a:pt x="334" y="228"/>
                    </a:lnTo>
                    <a:lnTo>
                      <a:pt x="330" y="226"/>
                    </a:lnTo>
                    <a:lnTo>
                      <a:pt x="330" y="224"/>
                    </a:lnTo>
                    <a:lnTo>
                      <a:pt x="328" y="222"/>
                    </a:lnTo>
                    <a:lnTo>
                      <a:pt x="326" y="222"/>
                    </a:lnTo>
                    <a:lnTo>
                      <a:pt x="324" y="220"/>
                    </a:lnTo>
                    <a:lnTo>
                      <a:pt x="324" y="216"/>
                    </a:lnTo>
                    <a:lnTo>
                      <a:pt x="324" y="214"/>
                    </a:lnTo>
                    <a:lnTo>
                      <a:pt x="324" y="212"/>
                    </a:lnTo>
                    <a:lnTo>
                      <a:pt x="322" y="212"/>
                    </a:lnTo>
                    <a:lnTo>
                      <a:pt x="322" y="210"/>
                    </a:lnTo>
                    <a:lnTo>
                      <a:pt x="322" y="208"/>
                    </a:lnTo>
                    <a:lnTo>
                      <a:pt x="322" y="206"/>
                    </a:lnTo>
                    <a:lnTo>
                      <a:pt x="324" y="204"/>
                    </a:lnTo>
                    <a:lnTo>
                      <a:pt x="324" y="202"/>
                    </a:lnTo>
                    <a:lnTo>
                      <a:pt x="324" y="200"/>
                    </a:lnTo>
                    <a:lnTo>
                      <a:pt x="326" y="198"/>
                    </a:lnTo>
                    <a:lnTo>
                      <a:pt x="326" y="192"/>
                    </a:lnTo>
                    <a:lnTo>
                      <a:pt x="328" y="190"/>
                    </a:lnTo>
                    <a:lnTo>
                      <a:pt x="330" y="186"/>
                    </a:lnTo>
                    <a:lnTo>
                      <a:pt x="330" y="182"/>
                    </a:lnTo>
                    <a:lnTo>
                      <a:pt x="330" y="182"/>
                    </a:lnTo>
                    <a:lnTo>
                      <a:pt x="230" y="182"/>
                    </a:lnTo>
                    <a:lnTo>
                      <a:pt x="218" y="182"/>
                    </a:lnTo>
                    <a:lnTo>
                      <a:pt x="184" y="182"/>
                    </a:lnTo>
                    <a:lnTo>
                      <a:pt x="190" y="176"/>
                    </a:lnTo>
                    <a:lnTo>
                      <a:pt x="188" y="174"/>
                    </a:lnTo>
                    <a:lnTo>
                      <a:pt x="186" y="172"/>
                    </a:lnTo>
                    <a:lnTo>
                      <a:pt x="186" y="168"/>
                    </a:lnTo>
                    <a:lnTo>
                      <a:pt x="186" y="168"/>
                    </a:lnTo>
                    <a:lnTo>
                      <a:pt x="186" y="166"/>
                    </a:lnTo>
                    <a:lnTo>
                      <a:pt x="186" y="166"/>
                    </a:lnTo>
                    <a:lnTo>
                      <a:pt x="186" y="166"/>
                    </a:lnTo>
                    <a:lnTo>
                      <a:pt x="188" y="164"/>
                    </a:lnTo>
                    <a:lnTo>
                      <a:pt x="186" y="162"/>
                    </a:lnTo>
                    <a:lnTo>
                      <a:pt x="186" y="162"/>
                    </a:lnTo>
                    <a:lnTo>
                      <a:pt x="184" y="160"/>
                    </a:lnTo>
                    <a:lnTo>
                      <a:pt x="184" y="158"/>
                    </a:lnTo>
                    <a:lnTo>
                      <a:pt x="184" y="158"/>
                    </a:lnTo>
                    <a:lnTo>
                      <a:pt x="186" y="156"/>
                    </a:lnTo>
                    <a:lnTo>
                      <a:pt x="186" y="156"/>
                    </a:lnTo>
                    <a:lnTo>
                      <a:pt x="190" y="156"/>
                    </a:lnTo>
                    <a:lnTo>
                      <a:pt x="192" y="156"/>
                    </a:lnTo>
                    <a:lnTo>
                      <a:pt x="192" y="156"/>
                    </a:lnTo>
                    <a:lnTo>
                      <a:pt x="194" y="154"/>
                    </a:lnTo>
                    <a:lnTo>
                      <a:pt x="194" y="148"/>
                    </a:lnTo>
                    <a:lnTo>
                      <a:pt x="196" y="148"/>
                    </a:lnTo>
                    <a:lnTo>
                      <a:pt x="196" y="146"/>
                    </a:lnTo>
                    <a:lnTo>
                      <a:pt x="196" y="144"/>
                    </a:lnTo>
                    <a:lnTo>
                      <a:pt x="196" y="144"/>
                    </a:lnTo>
                    <a:lnTo>
                      <a:pt x="194" y="142"/>
                    </a:lnTo>
                    <a:lnTo>
                      <a:pt x="194" y="142"/>
                    </a:lnTo>
                    <a:lnTo>
                      <a:pt x="194" y="140"/>
                    </a:lnTo>
                    <a:lnTo>
                      <a:pt x="192" y="136"/>
                    </a:lnTo>
                    <a:lnTo>
                      <a:pt x="194" y="134"/>
                    </a:lnTo>
                    <a:lnTo>
                      <a:pt x="200" y="130"/>
                    </a:lnTo>
                    <a:lnTo>
                      <a:pt x="200" y="130"/>
                    </a:lnTo>
                    <a:lnTo>
                      <a:pt x="200" y="128"/>
                    </a:lnTo>
                    <a:lnTo>
                      <a:pt x="200" y="126"/>
                    </a:lnTo>
                    <a:lnTo>
                      <a:pt x="202" y="118"/>
                    </a:lnTo>
                    <a:lnTo>
                      <a:pt x="202" y="116"/>
                    </a:lnTo>
                    <a:lnTo>
                      <a:pt x="202" y="116"/>
                    </a:lnTo>
                    <a:lnTo>
                      <a:pt x="204" y="112"/>
                    </a:lnTo>
                    <a:lnTo>
                      <a:pt x="206" y="108"/>
                    </a:lnTo>
                    <a:lnTo>
                      <a:pt x="206" y="106"/>
                    </a:lnTo>
                    <a:lnTo>
                      <a:pt x="208" y="104"/>
                    </a:lnTo>
                    <a:lnTo>
                      <a:pt x="208" y="104"/>
                    </a:lnTo>
                    <a:lnTo>
                      <a:pt x="212" y="104"/>
                    </a:lnTo>
                    <a:lnTo>
                      <a:pt x="214" y="102"/>
                    </a:lnTo>
                    <a:lnTo>
                      <a:pt x="216" y="102"/>
                    </a:lnTo>
                    <a:lnTo>
                      <a:pt x="218" y="98"/>
                    </a:lnTo>
                    <a:lnTo>
                      <a:pt x="220" y="96"/>
                    </a:lnTo>
                    <a:lnTo>
                      <a:pt x="220" y="94"/>
                    </a:lnTo>
                    <a:lnTo>
                      <a:pt x="220" y="94"/>
                    </a:lnTo>
                    <a:lnTo>
                      <a:pt x="222" y="94"/>
                    </a:lnTo>
                    <a:lnTo>
                      <a:pt x="224" y="92"/>
                    </a:lnTo>
                    <a:lnTo>
                      <a:pt x="226" y="90"/>
                    </a:lnTo>
                    <a:lnTo>
                      <a:pt x="228" y="88"/>
                    </a:lnTo>
                    <a:lnTo>
                      <a:pt x="228" y="84"/>
                    </a:lnTo>
                    <a:lnTo>
                      <a:pt x="226" y="82"/>
                    </a:lnTo>
                    <a:lnTo>
                      <a:pt x="226" y="80"/>
                    </a:lnTo>
                    <a:lnTo>
                      <a:pt x="226" y="80"/>
                    </a:lnTo>
                    <a:lnTo>
                      <a:pt x="226" y="78"/>
                    </a:lnTo>
                    <a:lnTo>
                      <a:pt x="230" y="78"/>
                    </a:lnTo>
                    <a:lnTo>
                      <a:pt x="234" y="74"/>
                    </a:lnTo>
                    <a:lnTo>
                      <a:pt x="236" y="68"/>
                    </a:lnTo>
                    <a:lnTo>
                      <a:pt x="240" y="64"/>
                    </a:lnTo>
                    <a:lnTo>
                      <a:pt x="240" y="64"/>
                    </a:lnTo>
                    <a:lnTo>
                      <a:pt x="240" y="64"/>
                    </a:lnTo>
                    <a:lnTo>
                      <a:pt x="240" y="62"/>
                    </a:lnTo>
                    <a:lnTo>
                      <a:pt x="240" y="62"/>
                    </a:lnTo>
                    <a:lnTo>
                      <a:pt x="238" y="60"/>
                    </a:lnTo>
                    <a:lnTo>
                      <a:pt x="236" y="60"/>
                    </a:lnTo>
                    <a:lnTo>
                      <a:pt x="234" y="60"/>
                    </a:lnTo>
                    <a:lnTo>
                      <a:pt x="234" y="58"/>
                    </a:lnTo>
                    <a:lnTo>
                      <a:pt x="232" y="56"/>
                    </a:lnTo>
                    <a:lnTo>
                      <a:pt x="230" y="54"/>
                    </a:lnTo>
                    <a:lnTo>
                      <a:pt x="228" y="52"/>
                    </a:lnTo>
                    <a:lnTo>
                      <a:pt x="226" y="52"/>
                    </a:lnTo>
                    <a:lnTo>
                      <a:pt x="226" y="50"/>
                    </a:lnTo>
                    <a:lnTo>
                      <a:pt x="226" y="48"/>
                    </a:lnTo>
                    <a:lnTo>
                      <a:pt x="226" y="44"/>
                    </a:lnTo>
                    <a:lnTo>
                      <a:pt x="226" y="44"/>
                    </a:lnTo>
                    <a:lnTo>
                      <a:pt x="226" y="42"/>
                    </a:lnTo>
                    <a:lnTo>
                      <a:pt x="226" y="40"/>
                    </a:lnTo>
                    <a:lnTo>
                      <a:pt x="226" y="40"/>
                    </a:lnTo>
                    <a:lnTo>
                      <a:pt x="224" y="38"/>
                    </a:lnTo>
                    <a:lnTo>
                      <a:pt x="222" y="38"/>
                    </a:lnTo>
                    <a:lnTo>
                      <a:pt x="222" y="36"/>
                    </a:lnTo>
                    <a:lnTo>
                      <a:pt x="220" y="34"/>
                    </a:lnTo>
                    <a:lnTo>
                      <a:pt x="220" y="32"/>
                    </a:lnTo>
                    <a:lnTo>
                      <a:pt x="222" y="30"/>
                    </a:lnTo>
                    <a:lnTo>
                      <a:pt x="224" y="30"/>
                    </a:lnTo>
                    <a:lnTo>
                      <a:pt x="226" y="30"/>
                    </a:lnTo>
                    <a:lnTo>
                      <a:pt x="226" y="30"/>
                    </a:lnTo>
                    <a:lnTo>
                      <a:pt x="228" y="28"/>
                    </a:lnTo>
                    <a:lnTo>
                      <a:pt x="228" y="26"/>
                    </a:lnTo>
                    <a:lnTo>
                      <a:pt x="226" y="26"/>
                    </a:lnTo>
                    <a:lnTo>
                      <a:pt x="222" y="24"/>
                    </a:lnTo>
                    <a:lnTo>
                      <a:pt x="222" y="24"/>
                    </a:lnTo>
                    <a:lnTo>
                      <a:pt x="222" y="22"/>
                    </a:lnTo>
                    <a:lnTo>
                      <a:pt x="222" y="18"/>
                    </a:lnTo>
                    <a:lnTo>
                      <a:pt x="224" y="14"/>
                    </a:lnTo>
                    <a:lnTo>
                      <a:pt x="224" y="14"/>
                    </a:lnTo>
                    <a:lnTo>
                      <a:pt x="224" y="12"/>
                    </a:lnTo>
                    <a:lnTo>
                      <a:pt x="226" y="12"/>
                    </a:lnTo>
                    <a:lnTo>
                      <a:pt x="226" y="10"/>
                    </a:lnTo>
                    <a:lnTo>
                      <a:pt x="228" y="8"/>
                    </a:lnTo>
                    <a:lnTo>
                      <a:pt x="226" y="6"/>
                    </a:lnTo>
                    <a:lnTo>
                      <a:pt x="226" y="6"/>
                    </a:lnTo>
                    <a:lnTo>
                      <a:pt x="224" y="4"/>
                    </a:lnTo>
                    <a:lnTo>
                      <a:pt x="222" y="4"/>
                    </a:lnTo>
                    <a:lnTo>
                      <a:pt x="220" y="4"/>
                    </a:lnTo>
                    <a:lnTo>
                      <a:pt x="220" y="4"/>
                    </a:lnTo>
                    <a:lnTo>
                      <a:pt x="220" y="0"/>
                    </a:lnTo>
                    <a:lnTo>
                      <a:pt x="110" y="0"/>
                    </a:lnTo>
                    <a:lnTo>
                      <a:pt x="96" y="0"/>
                    </a:lnTo>
                    <a:lnTo>
                      <a:pt x="0" y="0"/>
                    </a:lnTo>
                    <a:lnTo>
                      <a:pt x="0" y="92"/>
                    </a:lnTo>
                    <a:lnTo>
                      <a:pt x="0" y="92"/>
                    </a:lnTo>
                    <a:lnTo>
                      <a:pt x="2" y="94"/>
                    </a:lnTo>
                    <a:lnTo>
                      <a:pt x="2" y="94"/>
                    </a:lnTo>
                    <a:lnTo>
                      <a:pt x="2" y="94"/>
                    </a:lnTo>
                    <a:lnTo>
                      <a:pt x="4" y="94"/>
                    </a:lnTo>
                    <a:lnTo>
                      <a:pt x="4" y="96"/>
                    </a:lnTo>
                    <a:lnTo>
                      <a:pt x="6" y="98"/>
                    </a:lnTo>
                    <a:lnTo>
                      <a:pt x="6" y="98"/>
                    </a:lnTo>
                    <a:lnTo>
                      <a:pt x="6" y="98"/>
                    </a:lnTo>
                    <a:lnTo>
                      <a:pt x="6" y="98"/>
                    </a:lnTo>
                    <a:lnTo>
                      <a:pt x="10" y="100"/>
                    </a:lnTo>
                    <a:lnTo>
                      <a:pt x="10" y="100"/>
                    </a:lnTo>
                    <a:lnTo>
                      <a:pt x="12" y="102"/>
                    </a:lnTo>
                    <a:lnTo>
                      <a:pt x="12" y="104"/>
                    </a:lnTo>
                    <a:lnTo>
                      <a:pt x="14" y="106"/>
                    </a:lnTo>
                    <a:lnTo>
                      <a:pt x="14" y="106"/>
                    </a:lnTo>
                    <a:lnTo>
                      <a:pt x="14" y="108"/>
                    </a:lnTo>
                    <a:lnTo>
                      <a:pt x="16" y="110"/>
                    </a:lnTo>
                    <a:lnTo>
                      <a:pt x="16" y="112"/>
                    </a:lnTo>
                    <a:lnTo>
                      <a:pt x="16" y="116"/>
                    </a:lnTo>
                    <a:lnTo>
                      <a:pt x="18" y="116"/>
                    </a:lnTo>
                    <a:lnTo>
                      <a:pt x="18" y="116"/>
                    </a:lnTo>
                    <a:lnTo>
                      <a:pt x="18" y="118"/>
                    </a:lnTo>
                    <a:lnTo>
                      <a:pt x="18" y="118"/>
                    </a:lnTo>
                    <a:lnTo>
                      <a:pt x="18" y="120"/>
                    </a:lnTo>
                    <a:lnTo>
                      <a:pt x="18" y="122"/>
                    </a:lnTo>
                    <a:lnTo>
                      <a:pt x="18" y="124"/>
                    </a:lnTo>
                    <a:lnTo>
                      <a:pt x="18" y="126"/>
                    </a:lnTo>
                    <a:lnTo>
                      <a:pt x="16" y="126"/>
                    </a:lnTo>
                    <a:lnTo>
                      <a:pt x="16" y="128"/>
                    </a:lnTo>
                    <a:lnTo>
                      <a:pt x="18" y="128"/>
                    </a:lnTo>
                    <a:lnTo>
                      <a:pt x="18" y="130"/>
                    </a:lnTo>
                    <a:lnTo>
                      <a:pt x="18" y="130"/>
                    </a:lnTo>
                    <a:lnTo>
                      <a:pt x="18" y="130"/>
                    </a:lnTo>
                    <a:lnTo>
                      <a:pt x="22" y="134"/>
                    </a:lnTo>
                    <a:lnTo>
                      <a:pt x="22" y="134"/>
                    </a:lnTo>
                    <a:lnTo>
                      <a:pt x="24" y="134"/>
                    </a:lnTo>
                    <a:lnTo>
                      <a:pt x="24" y="136"/>
                    </a:lnTo>
                    <a:lnTo>
                      <a:pt x="24" y="136"/>
                    </a:lnTo>
                    <a:lnTo>
                      <a:pt x="24" y="136"/>
                    </a:lnTo>
                    <a:lnTo>
                      <a:pt x="24" y="136"/>
                    </a:lnTo>
                    <a:lnTo>
                      <a:pt x="24" y="136"/>
                    </a:lnTo>
                    <a:lnTo>
                      <a:pt x="24" y="136"/>
                    </a:lnTo>
                    <a:lnTo>
                      <a:pt x="24" y="138"/>
                    </a:lnTo>
                    <a:lnTo>
                      <a:pt x="24" y="138"/>
                    </a:lnTo>
                    <a:lnTo>
                      <a:pt x="24" y="138"/>
                    </a:lnTo>
                    <a:lnTo>
                      <a:pt x="24" y="140"/>
                    </a:lnTo>
                    <a:lnTo>
                      <a:pt x="24" y="140"/>
                    </a:lnTo>
                    <a:lnTo>
                      <a:pt x="24" y="140"/>
                    </a:lnTo>
                    <a:lnTo>
                      <a:pt x="24" y="140"/>
                    </a:lnTo>
                    <a:lnTo>
                      <a:pt x="24" y="140"/>
                    </a:lnTo>
                    <a:lnTo>
                      <a:pt x="26" y="140"/>
                    </a:lnTo>
                    <a:lnTo>
                      <a:pt x="26" y="140"/>
                    </a:lnTo>
                    <a:lnTo>
                      <a:pt x="26" y="140"/>
                    </a:lnTo>
                    <a:lnTo>
                      <a:pt x="26" y="142"/>
                    </a:lnTo>
                    <a:lnTo>
                      <a:pt x="26" y="142"/>
                    </a:lnTo>
                    <a:lnTo>
                      <a:pt x="26" y="144"/>
                    </a:lnTo>
                    <a:lnTo>
                      <a:pt x="28" y="144"/>
                    </a:lnTo>
                    <a:lnTo>
                      <a:pt x="28" y="144"/>
                    </a:lnTo>
                    <a:lnTo>
                      <a:pt x="28" y="146"/>
                    </a:lnTo>
                    <a:lnTo>
                      <a:pt x="30" y="148"/>
                    </a:lnTo>
                    <a:lnTo>
                      <a:pt x="30" y="148"/>
                    </a:lnTo>
                    <a:lnTo>
                      <a:pt x="30" y="148"/>
                    </a:lnTo>
                    <a:lnTo>
                      <a:pt x="30" y="148"/>
                    </a:lnTo>
                    <a:lnTo>
                      <a:pt x="30" y="150"/>
                    </a:lnTo>
                    <a:lnTo>
                      <a:pt x="30" y="150"/>
                    </a:lnTo>
                    <a:lnTo>
                      <a:pt x="28" y="150"/>
                    </a:lnTo>
                    <a:lnTo>
                      <a:pt x="28" y="152"/>
                    </a:lnTo>
                    <a:lnTo>
                      <a:pt x="28" y="152"/>
                    </a:lnTo>
                    <a:lnTo>
                      <a:pt x="28" y="154"/>
                    </a:lnTo>
                    <a:lnTo>
                      <a:pt x="30" y="154"/>
                    </a:lnTo>
                    <a:lnTo>
                      <a:pt x="32" y="156"/>
                    </a:lnTo>
                    <a:lnTo>
                      <a:pt x="32" y="156"/>
                    </a:lnTo>
                    <a:lnTo>
                      <a:pt x="32" y="158"/>
                    </a:lnTo>
                    <a:lnTo>
                      <a:pt x="32" y="158"/>
                    </a:lnTo>
                    <a:lnTo>
                      <a:pt x="32" y="158"/>
                    </a:lnTo>
                    <a:lnTo>
                      <a:pt x="32" y="158"/>
                    </a:lnTo>
                    <a:lnTo>
                      <a:pt x="34" y="160"/>
                    </a:lnTo>
                    <a:lnTo>
                      <a:pt x="34" y="160"/>
                    </a:lnTo>
                    <a:lnTo>
                      <a:pt x="34" y="160"/>
                    </a:lnTo>
                    <a:lnTo>
                      <a:pt x="34" y="160"/>
                    </a:lnTo>
                    <a:lnTo>
                      <a:pt x="34" y="164"/>
                    </a:lnTo>
                    <a:lnTo>
                      <a:pt x="34" y="164"/>
                    </a:lnTo>
                    <a:lnTo>
                      <a:pt x="34" y="164"/>
                    </a:lnTo>
                    <a:lnTo>
                      <a:pt x="36" y="164"/>
                    </a:lnTo>
                    <a:lnTo>
                      <a:pt x="36" y="164"/>
                    </a:lnTo>
                    <a:lnTo>
                      <a:pt x="36" y="164"/>
                    </a:lnTo>
                    <a:lnTo>
                      <a:pt x="38" y="164"/>
                    </a:lnTo>
                    <a:lnTo>
                      <a:pt x="38" y="164"/>
                    </a:lnTo>
                    <a:lnTo>
                      <a:pt x="38" y="166"/>
                    </a:lnTo>
                    <a:lnTo>
                      <a:pt x="38" y="170"/>
                    </a:lnTo>
                    <a:lnTo>
                      <a:pt x="38" y="170"/>
                    </a:lnTo>
                    <a:lnTo>
                      <a:pt x="38" y="172"/>
                    </a:lnTo>
                    <a:lnTo>
                      <a:pt x="38" y="172"/>
                    </a:lnTo>
                    <a:lnTo>
                      <a:pt x="40" y="176"/>
                    </a:lnTo>
                    <a:lnTo>
                      <a:pt x="40" y="178"/>
                    </a:lnTo>
                    <a:lnTo>
                      <a:pt x="40" y="178"/>
                    </a:lnTo>
                    <a:lnTo>
                      <a:pt x="40" y="178"/>
                    </a:lnTo>
                    <a:lnTo>
                      <a:pt x="40" y="180"/>
                    </a:lnTo>
                    <a:lnTo>
                      <a:pt x="38" y="180"/>
                    </a:lnTo>
                    <a:lnTo>
                      <a:pt x="38" y="180"/>
                    </a:lnTo>
                    <a:lnTo>
                      <a:pt x="36" y="180"/>
                    </a:lnTo>
                    <a:lnTo>
                      <a:pt x="36" y="182"/>
                    </a:lnTo>
                    <a:lnTo>
                      <a:pt x="38" y="184"/>
                    </a:lnTo>
                    <a:lnTo>
                      <a:pt x="38" y="186"/>
                    </a:lnTo>
                    <a:lnTo>
                      <a:pt x="40" y="186"/>
                    </a:lnTo>
                    <a:lnTo>
                      <a:pt x="40" y="188"/>
                    </a:lnTo>
                    <a:lnTo>
                      <a:pt x="38" y="188"/>
                    </a:lnTo>
                    <a:lnTo>
                      <a:pt x="38" y="190"/>
                    </a:lnTo>
                    <a:lnTo>
                      <a:pt x="36" y="190"/>
                    </a:lnTo>
                    <a:lnTo>
                      <a:pt x="36" y="192"/>
                    </a:lnTo>
                    <a:lnTo>
                      <a:pt x="36" y="194"/>
                    </a:lnTo>
                    <a:lnTo>
                      <a:pt x="38" y="194"/>
                    </a:lnTo>
                    <a:lnTo>
                      <a:pt x="36" y="196"/>
                    </a:lnTo>
                    <a:lnTo>
                      <a:pt x="36" y="196"/>
                    </a:lnTo>
                    <a:lnTo>
                      <a:pt x="36" y="198"/>
                    </a:lnTo>
                    <a:lnTo>
                      <a:pt x="34" y="202"/>
                    </a:lnTo>
                    <a:lnTo>
                      <a:pt x="34" y="208"/>
                    </a:lnTo>
                    <a:lnTo>
                      <a:pt x="32" y="208"/>
                    </a:lnTo>
                    <a:lnTo>
                      <a:pt x="30" y="210"/>
                    </a:lnTo>
                    <a:lnTo>
                      <a:pt x="30" y="212"/>
                    </a:lnTo>
                    <a:lnTo>
                      <a:pt x="28" y="218"/>
                    </a:lnTo>
                    <a:lnTo>
                      <a:pt x="26" y="218"/>
                    </a:lnTo>
                    <a:lnTo>
                      <a:pt x="26" y="218"/>
                    </a:lnTo>
                    <a:lnTo>
                      <a:pt x="24" y="220"/>
                    </a:lnTo>
                    <a:lnTo>
                      <a:pt x="24" y="222"/>
                    </a:lnTo>
                    <a:lnTo>
                      <a:pt x="24" y="222"/>
                    </a:lnTo>
                    <a:lnTo>
                      <a:pt x="26" y="222"/>
                    </a:lnTo>
                    <a:lnTo>
                      <a:pt x="26" y="224"/>
                    </a:lnTo>
                    <a:lnTo>
                      <a:pt x="26" y="226"/>
                    </a:lnTo>
                    <a:lnTo>
                      <a:pt x="26" y="228"/>
                    </a:lnTo>
                    <a:lnTo>
                      <a:pt x="26" y="228"/>
                    </a:lnTo>
                    <a:lnTo>
                      <a:pt x="26" y="230"/>
                    </a:lnTo>
                    <a:lnTo>
                      <a:pt x="26" y="232"/>
                    </a:lnTo>
                    <a:lnTo>
                      <a:pt x="24" y="234"/>
                    </a:lnTo>
                    <a:lnTo>
                      <a:pt x="22" y="236"/>
                    </a:lnTo>
                    <a:lnTo>
                      <a:pt x="22" y="238"/>
                    </a:lnTo>
                    <a:lnTo>
                      <a:pt x="22" y="242"/>
                    </a:lnTo>
                    <a:lnTo>
                      <a:pt x="24" y="242"/>
                    </a:lnTo>
                    <a:lnTo>
                      <a:pt x="24" y="244"/>
                    </a:lnTo>
                    <a:lnTo>
                      <a:pt x="26" y="244"/>
                    </a:lnTo>
                    <a:lnTo>
                      <a:pt x="26" y="248"/>
                    </a:lnTo>
                    <a:lnTo>
                      <a:pt x="26" y="248"/>
                    </a:lnTo>
                    <a:lnTo>
                      <a:pt x="26" y="250"/>
                    </a:lnTo>
                    <a:lnTo>
                      <a:pt x="26" y="252"/>
                    </a:lnTo>
                    <a:lnTo>
                      <a:pt x="26" y="252"/>
                    </a:lnTo>
                    <a:lnTo>
                      <a:pt x="26" y="254"/>
                    </a:lnTo>
                    <a:lnTo>
                      <a:pt x="26" y="254"/>
                    </a:lnTo>
                    <a:lnTo>
                      <a:pt x="26" y="256"/>
                    </a:lnTo>
                    <a:lnTo>
                      <a:pt x="26" y="258"/>
                    </a:lnTo>
                    <a:lnTo>
                      <a:pt x="26" y="260"/>
                    </a:lnTo>
                    <a:lnTo>
                      <a:pt x="26" y="262"/>
                    </a:lnTo>
                    <a:lnTo>
                      <a:pt x="24" y="262"/>
                    </a:lnTo>
                    <a:lnTo>
                      <a:pt x="26" y="264"/>
                    </a:lnTo>
                    <a:lnTo>
                      <a:pt x="22" y="268"/>
                    </a:lnTo>
                    <a:lnTo>
                      <a:pt x="20" y="272"/>
                    </a:lnTo>
                    <a:lnTo>
                      <a:pt x="20" y="272"/>
                    </a:lnTo>
                    <a:lnTo>
                      <a:pt x="22" y="272"/>
                    </a:lnTo>
                    <a:lnTo>
                      <a:pt x="22" y="274"/>
                    </a:lnTo>
                    <a:lnTo>
                      <a:pt x="22" y="278"/>
                    </a:lnTo>
                    <a:lnTo>
                      <a:pt x="18" y="284"/>
                    </a:lnTo>
                    <a:lnTo>
                      <a:pt x="18" y="286"/>
                    </a:lnTo>
                    <a:lnTo>
                      <a:pt x="12" y="286"/>
                    </a:lnTo>
                    <a:lnTo>
                      <a:pt x="12" y="286"/>
                    </a:lnTo>
                    <a:lnTo>
                      <a:pt x="12" y="288"/>
                    </a:lnTo>
                    <a:lnTo>
                      <a:pt x="12" y="292"/>
                    </a:lnTo>
                    <a:lnTo>
                      <a:pt x="14" y="294"/>
                    </a:lnTo>
                    <a:lnTo>
                      <a:pt x="16" y="296"/>
                    </a:lnTo>
                    <a:lnTo>
                      <a:pt x="18" y="296"/>
                    </a:lnTo>
                    <a:lnTo>
                      <a:pt x="18" y="294"/>
                    </a:lnTo>
                    <a:lnTo>
                      <a:pt x="22" y="294"/>
                    </a:lnTo>
                    <a:lnTo>
                      <a:pt x="22" y="292"/>
                    </a:lnTo>
                    <a:lnTo>
                      <a:pt x="24" y="292"/>
                    </a:lnTo>
                    <a:lnTo>
                      <a:pt x="28" y="290"/>
                    </a:lnTo>
                    <a:lnTo>
                      <a:pt x="42" y="290"/>
                    </a:lnTo>
                    <a:lnTo>
                      <a:pt x="44" y="290"/>
                    </a:lnTo>
                    <a:lnTo>
                      <a:pt x="46" y="290"/>
                    </a:lnTo>
                    <a:lnTo>
                      <a:pt x="50" y="290"/>
                    </a:lnTo>
                    <a:lnTo>
                      <a:pt x="50" y="290"/>
                    </a:lnTo>
                    <a:lnTo>
                      <a:pt x="52" y="290"/>
                    </a:lnTo>
                    <a:lnTo>
                      <a:pt x="56" y="288"/>
                    </a:lnTo>
                    <a:lnTo>
                      <a:pt x="60" y="288"/>
                    </a:lnTo>
                    <a:lnTo>
                      <a:pt x="64" y="290"/>
                    </a:lnTo>
                    <a:lnTo>
                      <a:pt x="74" y="292"/>
                    </a:lnTo>
                    <a:lnTo>
                      <a:pt x="78" y="294"/>
                    </a:lnTo>
                    <a:lnTo>
                      <a:pt x="88" y="298"/>
                    </a:lnTo>
                    <a:lnTo>
                      <a:pt x="92" y="300"/>
                    </a:lnTo>
                    <a:lnTo>
                      <a:pt x="94" y="302"/>
                    </a:lnTo>
                    <a:lnTo>
                      <a:pt x="102" y="306"/>
                    </a:lnTo>
                    <a:lnTo>
                      <a:pt x="116" y="308"/>
                    </a:lnTo>
                    <a:lnTo>
                      <a:pt x="118" y="308"/>
                    </a:lnTo>
                    <a:lnTo>
                      <a:pt x="118" y="308"/>
                    </a:lnTo>
                    <a:lnTo>
                      <a:pt x="120" y="308"/>
                    </a:lnTo>
                    <a:lnTo>
                      <a:pt x="122" y="308"/>
                    </a:lnTo>
                    <a:lnTo>
                      <a:pt x="132" y="310"/>
                    </a:lnTo>
                    <a:lnTo>
                      <a:pt x="136" y="310"/>
                    </a:lnTo>
                    <a:lnTo>
                      <a:pt x="138" y="310"/>
                    </a:lnTo>
                    <a:lnTo>
                      <a:pt x="142" y="306"/>
                    </a:lnTo>
                    <a:lnTo>
                      <a:pt x="144" y="306"/>
                    </a:lnTo>
                    <a:lnTo>
                      <a:pt x="150" y="306"/>
                    </a:lnTo>
                    <a:lnTo>
                      <a:pt x="152" y="306"/>
                    </a:lnTo>
                    <a:lnTo>
                      <a:pt x="152" y="306"/>
                    </a:lnTo>
                    <a:lnTo>
                      <a:pt x="152" y="306"/>
                    </a:lnTo>
                    <a:lnTo>
                      <a:pt x="152" y="304"/>
                    </a:lnTo>
                    <a:lnTo>
                      <a:pt x="152" y="304"/>
                    </a:lnTo>
                    <a:lnTo>
                      <a:pt x="154" y="304"/>
                    </a:lnTo>
                    <a:lnTo>
                      <a:pt x="154" y="302"/>
                    </a:lnTo>
                    <a:lnTo>
                      <a:pt x="152" y="302"/>
                    </a:lnTo>
                    <a:lnTo>
                      <a:pt x="150" y="302"/>
                    </a:lnTo>
                    <a:lnTo>
                      <a:pt x="150" y="304"/>
                    </a:lnTo>
                    <a:lnTo>
                      <a:pt x="148" y="304"/>
                    </a:lnTo>
                    <a:lnTo>
                      <a:pt x="148" y="302"/>
                    </a:lnTo>
                    <a:lnTo>
                      <a:pt x="146" y="298"/>
                    </a:lnTo>
                    <a:lnTo>
                      <a:pt x="148" y="298"/>
                    </a:lnTo>
                    <a:lnTo>
                      <a:pt x="150" y="296"/>
                    </a:lnTo>
                    <a:lnTo>
                      <a:pt x="148" y="296"/>
                    </a:lnTo>
                    <a:lnTo>
                      <a:pt x="148" y="296"/>
                    </a:lnTo>
                    <a:lnTo>
                      <a:pt x="148" y="296"/>
                    </a:lnTo>
                    <a:lnTo>
                      <a:pt x="146" y="296"/>
                    </a:lnTo>
                    <a:lnTo>
                      <a:pt x="144" y="298"/>
                    </a:lnTo>
                    <a:lnTo>
                      <a:pt x="144" y="298"/>
                    </a:lnTo>
                    <a:lnTo>
                      <a:pt x="144" y="296"/>
                    </a:lnTo>
                    <a:lnTo>
                      <a:pt x="142" y="294"/>
                    </a:lnTo>
                    <a:lnTo>
                      <a:pt x="142" y="292"/>
                    </a:lnTo>
                    <a:lnTo>
                      <a:pt x="142" y="292"/>
                    </a:lnTo>
                    <a:lnTo>
                      <a:pt x="144" y="292"/>
                    </a:lnTo>
                    <a:lnTo>
                      <a:pt x="144" y="292"/>
                    </a:lnTo>
                    <a:lnTo>
                      <a:pt x="144" y="292"/>
                    </a:lnTo>
                    <a:lnTo>
                      <a:pt x="144" y="290"/>
                    </a:lnTo>
                    <a:lnTo>
                      <a:pt x="144" y="290"/>
                    </a:lnTo>
                    <a:lnTo>
                      <a:pt x="146" y="290"/>
                    </a:lnTo>
                    <a:lnTo>
                      <a:pt x="146" y="292"/>
                    </a:lnTo>
                    <a:lnTo>
                      <a:pt x="146" y="292"/>
                    </a:lnTo>
                    <a:lnTo>
                      <a:pt x="146" y="294"/>
                    </a:lnTo>
                    <a:lnTo>
                      <a:pt x="146" y="294"/>
                    </a:lnTo>
                    <a:lnTo>
                      <a:pt x="148" y="292"/>
                    </a:lnTo>
                    <a:lnTo>
                      <a:pt x="150" y="292"/>
                    </a:lnTo>
                    <a:lnTo>
                      <a:pt x="150" y="290"/>
                    </a:lnTo>
                    <a:lnTo>
                      <a:pt x="156" y="288"/>
                    </a:lnTo>
                    <a:lnTo>
                      <a:pt x="158" y="288"/>
                    </a:lnTo>
                    <a:lnTo>
                      <a:pt x="158" y="286"/>
                    </a:lnTo>
                    <a:lnTo>
                      <a:pt x="158" y="286"/>
                    </a:lnTo>
                    <a:lnTo>
                      <a:pt x="158" y="286"/>
                    </a:lnTo>
                    <a:lnTo>
                      <a:pt x="160" y="284"/>
                    </a:lnTo>
                    <a:lnTo>
                      <a:pt x="162" y="286"/>
                    </a:lnTo>
                    <a:lnTo>
                      <a:pt x="162" y="286"/>
                    </a:lnTo>
                    <a:lnTo>
                      <a:pt x="164" y="284"/>
                    </a:lnTo>
                    <a:lnTo>
                      <a:pt x="166" y="284"/>
                    </a:lnTo>
                    <a:lnTo>
                      <a:pt x="168" y="286"/>
                    </a:lnTo>
                    <a:lnTo>
                      <a:pt x="170" y="286"/>
                    </a:lnTo>
                    <a:lnTo>
                      <a:pt x="170" y="286"/>
                    </a:lnTo>
                    <a:lnTo>
                      <a:pt x="170" y="288"/>
                    </a:lnTo>
                    <a:lnTo>
                      <a:pt x="170" y="290"/>
                    </a:lnTo>
                    <a:lnTo>
                      <a:pt x="170" y="288"/>
                    </a:lnTo>
                    <a:lnTo>
                      <a:pt x="168" y="288"/>
                    </a:lnTo>
                    <a:lnTo>
                      <a:pt x="168" y="288"/>
                    </a:lnTo>
                    <a:lnTo>
                      <a:pt x="166" y="290"/>
                    </a:lnTo>
                    <a:lnTo>
                      <a:pt x="166" y="292"/>
                    </a:lnTo>
                    <a:lnTo>
                      <a:pt x="166" y="292"/>
                    </a:lnTo>
                    <a:lnTo>
                      <a:pt x="168" y="292"/>
                    </a:lnTo>
                    <a:lnTo>
                      <a:pt x="168" y="294"/>
                    </a:lnTo>
                    <a:lnTo>
                      <a:pt x="168" y="296"/>
                    </a:lnTo>
                    <a:lnTo>
                      <a:pt x="170" y="294"/>
                    </a:lnTo>
                    <a:lnTo>
                      <a:pt x="172" y="292"/>
                    </a:lnTo>
                    <a:lnTo>
                      <a:pt x="174" y="292"/>
                    </a:lnTo>
                    <a:lnTo>
                      <a:pt x="180" y="292"/>
                    </a:lnTo>
                    <a:lnTo>
                      <a:pt x="182" y="292"/>
                    </a:lnTo>
                    <a:lnTo>
                      <a:pt x="184" y="292"/>
                    </a:lnTo>
                    <a:lnTo>
                      <a:pt x="186" y="294"/>
                    </a:lnTo>
                    <a:lnTo>
                      <a:pt x="184" y="298"/>
                    </a:lnTo>
                    <a:lnTo>
                      <a:pt x="184" y="300"/>
                    </a:lnTo>
                    <a:lnTo>
                      <a:pt x="184" y="302"/>
                    </a:lnTo>
                    <a:lnTo>
                      <a:pt x="184" y="302"/>
                    </a:lnTo>
                    <a:lnTo>
                      <a:pt x="186" y="302"/>
                    </a:lnTo>
                    <a:lnTo>
                      <a:pt x="188" y="302"/>
                    </a:lnTo>
                    <a:lnTo>
                      <a:pt x="190" y="302"/>
                    </a:lnTo>
                    <a:lnTo>
                      <a:pt x="190" y="302"/>
                    </a:lnTo>
                    <a:lnTo>
                      <a:pt x="190" y="302"/>
                    </a:lnTo>
                    <a:lnTo>
                      <a:pt x="190" y="302"/>
                    </a:lnTo>
                    <a:lnTo>
                      <a:pt x="190" y="304"/>
                    </a:lnTo>
                    <a:lnTo>
                      <a:pt x="190" y="304"/>
                    </a:lnTo>
                    <a:lnTo>
                      <a:pt x="192" y="306"/>
                    </a:lnTo>
                    <a:lnTo>
                      <a:pt x="192" y="308"/>
                    </a:lnTo>
                    <a:lnTo>
                      <a:pt x="192" y="310"/>
                    </a:lnTo>
                    <a:lnTo>
                      <a:pt x="190" y="312"/>
                    </a:lnTo>
                    <a:lnTo>
                      <a:pt x="192" y="312"/>
                    </a:lnTo>
                    <a:lnTo>
                      <a:pt x="196" y="312"/>
                    </a:lnTo>
                    <a:lnTo>
                      <a:pt x="198" y="310"/>
                    </a:lnTo>
                    <a:lnTo>
                      <a:pt x="200" y="308"/>
                    </a:lnTo>
                    <a:lnTo>
                      <a:pt x="202" y="310"/>
                    </a:lnTo>
                    <a:lnTo>
                      <a:pt x="202" y="310"/>
                    </a:lnTo>
                    <a:lnTo>
                      <a:pt x="200" y="312"/>
                    </a:lnTo>
                    <a:lnTo>
                      <a:pt x="200" y="312"/>
                    </a:lnTo>
                    <a:lnTo>
                      <a:pt x="200" y="312"/>
                    </a:lnTo>
                    <a:lnTo>
                      <a:pt x="202" y="312"/>
                    </a:lnTo>
                    <a:lnTo>
                      <a:pt x="204" y="312"/>
                    </a:lnTo>
                    <a:lnTo>
                      <a:pt x="206" y="314"/>
                    </a:lnTo>
                    <a:lnTo>
                      <a:pt x="208" y="314"/>
                    </a:lnTo>
                    <a:lnTo>
                      <a:pt x="210" y="316"/>
                    </a:lnTo>
                    <a:lnTo>
                      <a:pt x="210" y="314"/>
                    </a:lnTo>
                    <a:lnTo>
                      <a:pt x="212" y="314"/>
                    </a:lnTo>
                    <a:lnTo>
                      <a:pt x="212" y="312"/>
                    </a:lnTo>
                    <a:lnTo>
                      <a:pt x="212" y="312"/>
                    </a:lnTo>
                    <a:lnTo>
                      <a:pt x="212" y="310"/>
                    </a:lnTo>
                    <a:lnTo>
                      <a:pt x="212" y="310"/>
                    </a:lnTo>
                    <a:lnTo>
                      <a:pt x="214" y="308"/>
                    </a:lnTo>
                    <a:lnTo>
                      <a:pt x="214" y="306"/>
                    </a:lnTo>
                    <a:lnTo>
                      <a:pt x="214" y="304"/>
                    </a:lnTo>
                    <a:lnTo>
                      <a:pt x="214" y="304"/>
                    </a:lnTo>
                    <a:lnTo>
                      <a:pt x="216" y="304"/>
                    </a:lnTo>
                    <a:lnTo>
                      <a:pt x="216" y="306"/>
                    </a:lnTo>
                    <a:lnTo>
                      <a:pt x="216" y="306"/>
                    </a:lnTo>
                    <a:lnTo>
                      <a:pt x="216" y="308"/>
                    </a:lnTo>
                    <a:lnTo>
                      <a:pt x="216" y="310"/>
                    </a:lnTo>
                    <a:lnTo>
                      <a:pt x="214" y="310"/>
                    </a:lnTo>
                    <a:lnTo>
                      <a:pt x="214" y="310"/>
                    </a:lnTo>
                    <a:lnTo>
                      <a:pt x="214" y="312"/>
                    </a:lnTo>
                    <a:lnTo>
                      <a:pt x="212" y="314"/>
                    </a:lnTo>
                    <a:lnTo>
                      <a:pt x="214" y="318"/>
                    </a:lnTo>
                    <a:lnTo>
                      <a:pt x="214" y="320"/>
                    </a:lnTo>
                    <a:lnTo>
                      <a:pt x="214" y="320"/>
                    </a:lnTo>
                    <a:lnTo>
                      <a:pt x="216" y="320"/>
                    </a:lnTo>
                    <a:lnTo>
                      <a:pt x="216" y="320"/>
                    </a:lnTo>
                    <a:lnTo>
                      <a:pt x="216" y="320"/>
                    </a:lnTo>
                    <a:lnTo>
                      <a:pt x="216" y="322"/>
                    </a:lnTo>
                    <a:lnTo>
                      <a:pt x="218" y="324"/>
                    </a:lnTo>
                    <a:lnTo>
                      <a:pt x="220" y="324"/>
                    </a:lnTo>
                    <a:lnTo>
                      <a:pt x="224" y="328"/>
                    </a:lnTo>
                    <a:lnTo>
                      <a:pt x="226" y="330"/>
                    </a:lnTo>
                    <a:lnTo>
                      <a:pt x="224" y="332"/>
                    </a:lnTo>
                    <a:lnTo>
                      <a:pt x="224" y="334"/>
                    </a:lnTo>
                    <a:lnTo>
                      <a:pt x="224" y="334"/>
                    </a:lnTo>
                    <a:lnTo>
                      <a:pt x="224" y="334"/>
                    </a:lnTo>
                    <a:lnTo>
                      <a:pt x="224" y="334"/>
                    </a:lnTo>
                    <a:lnTo>
                      <a:pt x="224" y="336"/>
                    </a:lnTo>
                    <a:lnTo>
                      <a:pt x="224" y="336"/>
                    </a:lnTo>
                    <a:lnTo>
                      <a:pt x="222" y="336"/>
                    </a:lnTo>
                    <a:lnTo>
                      <a:pt x="222" y="336"/>
                    </a:lnTo>
                    <a:lnTo>
                      <a:pt x="222" y="334"/>
                    </a:lnTo>
                    <a:lnTo>
                      <a:pt x="220" y="334"/>
                    </a:lnTo>
                    <a:lnTo>
                      <a:pt x="220" y="334"/>
                    </a:lnTo>
                    <a:lnTo>
                      <a:pt x="220" y="332"/>
                    </a:lnTo>
                    <a:lnTo>
                      <a:pt x="222" y="332"/>
                    </a:lnTo>
                    <a:lnTo>
                      <a:pt x="222" y="328"/>
                    </a:lnTo>
                    <a:lnTo>
                      <a:pt x="218" y="330"/>
                    </a:lnTo>
                    <a:lnTo>
                      <a:pt x="216" y="328"/>
                    </a:lnTo>
                    <a:lnTo>
                      <a:pt x="216" y="326"/>
                    </a:lnTo>
                    <a:lnTo>
                      <a:pt x="216" y="324"/>
                    </a:lnTo>
                    <a:lnTo>
                      <a:pt x="214" y="324"/>
                    </a:lnTo>
                    <a:lnTo>
                      <a:pt x="214" y="326"/>
                    </a:lnTo>
                    <a:lnTo>
                      <a:pt x="212" y="328"/>
                    </a:lnTo>
                    <a:lnTo>
                      <a:pt x="212" y="330"/>
                    </a:lnTo>
                    <a:lnTo>
                      <a:pt x="210" y="330"/>
                    </a:lnTo>
                    <a:lnTo>
                      <a:pt x="210" y="330"/>
                    </a:lnTo>
                    <a:lnTo>
                      <a:pt x="208" y="330"/>
                    </a:lnTo>
                    <a:lnTo>
                      <a:pt x="208" y="328"/>
                    </a:lnTo>
                    <a:lnTo>
                      <a:pt x="208" y="332"/>
                    </a:lnTo>
                    <a:lnTo>
                      <a:pt x="212" y="336"/>
                    </a:lnTo>
                    <a:lnTo>
                      <a:pt x="216" y="338"/>
                    </a:lnTo>
                    <a:lnTo>
                      <a:pt x="224" y="338"/>
                    </a:lnTo>
                    <a:lnTo>
                      <a:pt x="224" y="338"/>
                    </a:lnTo>
                    <a:lnTo>
                      <a:pt x="226" y="340"/>
                    </a:lnTo>
                    <a:lnTo>
                      <a:pt x="228" y="342"/>
                    </a:lnTo>
                    <a:lnTo>
                      <a:pt x="228" y="342"/>
                    </a:lnTo>
                    <a:lnTo>
                      <a:pt x="230" y="340"/>
                    </a:lnTo>
                    <a:lnTo>
                      <a:pt x="230" y="340"/>
                    </a:lnTo>
                    <a:lnTo>
                      <a:pt x="230" y="338"/>
                    </a:lnTo>
                    <a:lnTo>
                      <a:pt x="230" y="338"/>
                    </a:lnTo>
                    <a:lnTo>
                      <a:pt x="232" y="338"/>
                    </a:lnTo>
                    <a:lnTo>
                      <a:pt x="234" y="340"/>
                    </a:lnTo>
                    <a:lnTo>
                      <a:pt x="234" y="340"/>
                    </a:lnTo>
                    <a:lnTo>
                      <a:pt x="234" y="340"/>
                    </a:lnTo>
                    <a:lnTo>
                      <a:pt x="232" y="340"/>
                    </a:lnTo>
                    <a:lnTo>
                      <a:pt x="232" y="342"/>
                    </a:lnTo>
                    <a:lnTo>
                      <a:pt x="232" y="342"/>
                    </a:lnTo>
                    <a:lnTo>
                      <a:pt x="234" y="342"/>
                    </a:lnTo>
                    <a:lnTo>
                      <a:pt x="236" y="342"/>
                    </a:lnTo>
                    <a:lnTo>
                      <a:pt x="238" y="344"/>
                    </a:lnTo>
                    <a:lnTo>
                      <a:pt x="242" y="346"/>
                    </a:lnTo>
                    <a:lnTo>
                      <a:pt x="244" y="346"/>
                    </a:lnTo>
                    <a:lnTo>
                      <a:pt x="244" y="346"/>
                    </a:lnTo>
                    <a:lnTo>
                      <a:pt x="244" y="346"/>
                    </a:lnTo>
                    <a:lnTo>
                      <a:pt x="244" y="346"/>
                    </a:lnTo>
                    <a:lnTo>
                      <a:pt x="246" y="344"/>
                    </a:lnTo>
                    <a:lnTo>
                      <a:pt x="246" y="344"/>
                    </a:lnTo>
                    <a:lnTo>
                      <a:pt x="246" y="342"/>
                    </a:lnTo>
                    <a:lnTo>
                      <a:pt x="246" y="342"/>
                    </a:lnTo>
                    <a:lnTo>
                      <a:pt x="248" y="344"/>
                    </a:lnTo>
                    <a:lnTo>
                      <a:pt x="248" y="344"/>
                    </a:lnTo>
                    <a:lnTo>
                      <a:pt x="250" y="344"/>
                    </a:lnTo>
                    <a:lnTo>
                      <a:pt x="250" y="346"/>
                    </a:lnTo>
                    <a:lnTo>
                      <a:pt x="250" y="346"/>
                    </a:lnTo>
                    <a:lnTo>
                      <a:pt x="248" y="346"/>
                    </a:lnTo>
                    <a:lnTo>
                      <a:pt x="248" y="346"/>
                    </a:lnTo>
                    <a:lnTo>
                      <a:pt x="250" y="348"/>
                    </a:lnTo>
                    <a:lnTo>
                      <a:pt x="252" y="348"/>
                    </a:lnTo>
                    <a:lnTo>
                      <a:pt x="252" y="348"/>
                    </a:lnTo>
                    <a:lnTo>
                      <a:pt x="254" y="346"/>
                    </a:lnTo>
                    <a:lnTo>
                      <a:pt x="254" y="346"/>
                    </a:lnTo>
                    <a:lnTo>
                      <a:pt x="256" y="348"/>
                    </a:lnTo>
                    <a:lnTo>
                      <a:pt x="256" y="348"/>
                    </a:lnTo>
                    <a:lnTo>
                      <a:pt x="256" y="348"/>
                    </a:lnTo>
                    <a:lnTo>
                      <a:pt x="256" y="346"/>
                    </a:lnTo>
                    <a:lnTo>
                      <a:pt x="256" y="346"/>
                    </a:lnTo>
                    <a:lnTo>
                      <a:pt x="258" y="346"/>
                    </a:lnTo>
                    <a:lnTo>
                      <a:pt x="258" y="344"/>
                    </a:lnTo>
                    <a:lnTo>
                      <a:pt x="258" y="344"/>
                    </a:lnTo>
                    <a:lnTo>
                      <a:pt x="260" y="344"/>
                    </a:lnTo>
                    <a:lnTo>
                      <a:pt x="260" y="344"/>
                    </a:lnTo>
                    <a:lnTo>
                      <a:pt x="260" y="346"/>
                    </a:lnTo>
                    <a:lnTo>
                      <a:pt x="260" y="344"/>
                    </a:lnTo>
                    <a:lnTo>
                      <a:pt x="262" y="342"/>
                    </a:lnTo>
                    <a:lnTo>
                      <a:pt x="260" y="340"/>
                    </a:lnTo>
                    <a:lnTo>
                      <a:pt x="262" y="338"/>
                    </a:lnTo>
                    <a:lnTo>
                      <a:pt x="262" y="336"/>
                    </a:lnTo>
                    <a:lnTo>
                      <a:pt x="262" y="338"/>
                    </a:lnTo>
                    <a:lnTo>
                      <a:pt x="264" y="338"/>
                    </a:lnTo>
                    <a:lnTo>
                      <a:pt x="264" y="338"/>
                    </a:lnTo>
                    <a:lnTo>
                      <a:pt x="266" y="338"/>
                    </a:lnTo>
                    <a:lnTo>
                      <a:pt x="264" y="336"/>
                    </a:lnTo>
                    <a:lnTo>
                      <a:pt x="264" y="336"/>
                    </a:lnTo>
                    <a:lnTo>
                      <a:pt x="266" y="334"/>
                    </a:lnTo>
                    <a:lnTo>
                      <a:pt x="266" y="334"/>
                    </a:lnTo>
                    <a:lnTo>
                      <a:pt x="264" y="334"/>
                    </a:lnTo>
                    <a:lnTo>
                      <a:pt x="264" y="332"/>
                    </a:lnTo>
                    <a:lnTo>
                      <a:pt x="264" y="332"/>
                    </a:lnTo>
                    <a:lnTo>
                      <a:pt x="264" y="332"/>
                    </a:lnTo>
                    <a:lnTo>
                      <a:pt x="264" y="332"/>
                    </a:lnTo>
                    <a:lnTo>
                      <a:pt x="266" y="332"/>
                    </a:lnTo>
                    <a:lnTo>
                      <a:pt x="266" y="330"/>
                    </a:lnTo>
                    <a:lnTo>
                      <a:pt x="266" y="330"/>
                    </a:lnTo>
                    <a:lnTo>
                      <a:pt x="266" y="330"/>
                    </a:lnTo>
                    <a:lnTo>
                      <a:pt x="266" y="330"/>
                    </a:lnTo>
                    <a:lnTo>
                      <a:pt x="266" y="332"/>
                    </a:lnTo>
                    <a:lnTo>
                      <a:pt x="266" y="332"/>
                    </a:lnTo>
                    <a:lnTo>
                      <a:pt x="270" y="332"/>
                    </a:lnTo>
                    <a:lnTo>
                      <a:pt x="270" y="332"/>
                    </a:lnTo>
                    <a:lnTo>
                      <a:pt x="270" y="332"/>
                    </a:lnTo>
                    <a:lnTo>
                      <a:pt x="272" y="332"/>
                    </a:lnTo>
                    <a:lnTo>
                      <a:pt x="272" y="332"/>
                    </a:lnTo>
                    <a:lnTo>
                      <a:pt x="276" y="330"/>
                    </a:lnTo>
                    <a:lnTo>
                      <a:pt x="276" y="326"/>
                    </a:lnTo>
                    <a:lnTo>
                      <a:pt x="276" y="326"/>
                    </a:lnTo>
                    <a:lnTo>
                      <a:pt x="278" y="328"/>
                    </a:lnTo>
                    <a:lnTo>
                      <a:pt x="278" y="328"/>
                    </a:lnTo>
                    <a:lnTo>
                      <a:pt x="278" y="328"/>
                    </a:lnTo>
                    <a:lnTo>
                      <a:pt x="280" y="330"/>
                    </a:lnTo>
                    <a:lnTo>
                      <a:pt x="280" y="332"/>
                    </a:lnTo>
                    <a:lnTo>
                      <a:pt x="280" y="336"/>
                    </a:lnTo>
                    <a:lnTo>
                      <a:pt x="282" y="334"/>
                    </a:lnTo>
                    <a:lnTo>
                      <a:pt x="282" y="334"/>
                    </a:lnTo>
                    <a:lnTo>
                      <a:pt x="282" y="332"/>
                    </a:lnTo>
                    <a:lnTo>
                      <a:pt x="282" y="332"/>
                    </a:lnTo>
                    <a:lnTo>
                      <a:pt x="282" y="332"/>
                    </a:lnTo>
                    <a:lnTo>
                      <a:pt x="284" y="330"/>
                    </a:lnTo>
                    <a:lnTo>
                      <a:pt x="284" y="332"/>
                    </a:lnTo>
                    <a:lnTo>
                      <a:pt x="286" y="336"/>
                    </a:lnTo>
                    <a:lnTo>
                      <a:pt x="288" y="338"/>
                    </a:lnTo>
                    <a:lnTo>
                      <a:pt x="288" y="338"/>
                    </a:lnTo>
                    <a:lnTo>
                      <a:pt x="288" y="336"/>
                    </a:lnTo>
                    <a:lnTo>
                      <a:pt x="290" y="336"/>
                    </a:lnTo>
                    <a:lnTo>
                      <a:pt x="290" y="334"/>
                    </a:lnTo>
                    <a:lnTo>
                      <a:pt x="290" y="334"/>
                    </a:lnTo>
                    <a:lnTo>
                      <a:pt x="290" y="336"/>
                    </a:lnTo>
                    <a:lnTo>
                      <a:pt x="290" y="336"/>
                    </a:lnTo>
                    <a:lnTo>
                      <a:pt x="290" y="338"/>
                    </a:lnTo>
                    <a:lnTo>
                      <a:pt x="290" y="340"/>
                    </a:lnTo>
                    <a:lnTo>
                      <a:pt x="290" y="340"/>
                    </a:lnTo>
                    <a:lnTo>
                      <a:pt x="290" y="342"/>
                    </a:lnTo>
                    <a:lnTo>
                      <a:pt x="290" y="342"/>
                    </a:lnTo>
                    <a:lnTo>
                      <a:pt x="290" y="344"/>
                    </a:lnTo>
                    <a:lnTo>
                      <a:pt x="290" y="344"/>
                    </a:lnTo>
                    <a:lnTo>
                      <a:pt x="290" y="346"/>
                    </a:lnTo>
                    <a:lnTo>
                      <a:pt x="292" y="346"/>
                    </a:lnTo>
                    <a:lnTo>
                      <a:pt x="292" y="348"/>
                    </a:lnTo>
                    <a:lnTo>
                      <a:pt x="292" y="350"/>
                    </a:lnTo>
                    <a:lnTo>
                      <a:pt x="292" y="350"/>
                    </a:lnTo>
                    <a:lnTo>
                      <a:pt x="292" y="350"/>
                    </a:lnTo>
                    <a:lnTo>
                      <a:pt x="294" y="350"/>
                    </a:lnTo>
                    <a:lnTo>
                      <a:pt x="298" y="346"/>
                    </a:lnTo>
                    <a:lnTo>
                      <a:pt x="300" y="346"/>
                    </a:lnTo>
                    <a:lnTo>
                      <a:pt x="302" y="346"/>
                    </a:lnTo>
                    <a:lnTo>
                      <a:pt x="302" y="344"/>
                    </a:lnTo>
                    <a:lnTo>
                      <a:pt x="304" y="344"/>
                    </a:lnTo>
                    <a:lnTo>
                      <a:pt x="304" y="342"/>
                    </a:lnTo>
                    <a:lnTo>
                      <a:pt x="306" y="340"/>
                    </a:lnTo>
                    <a:lnTo>
                      <a:pt x="306" y="338"/>
                    </a:lnTo>
                    <a:lnTo>
                      <a:pt x="304" y="338"/>
                    </a:lnTo>
                    <a:lnTo>
                      <a:pt x="302" y="336"/>
                    </a:lnTo>
                    <a:lnTo>
                      <a:pt x="302" y="334"/>
                    </a:lnTo>
                    <a:lnTo>
                      <a:pt x="304" y="334"/>
                    </a:lnTo>
                    <a:lnTo>
                      <a:pt x="304" y="332"/>
                    </a:lnTo>
                    <a:lnTo>
                      <a:pt x="304" y="332"/>
                    </a:lnTo>
                    <a:lnTo>
                      <a:pt x="306" y="332"/>
                    </a:lnTo>
                    <a:lnTo>
                      <a:pt x="308" y="332"/>
                    </a:lnTo>
                    <a:lnTo>
                      <a:pt x="308" y="332"/>
                    </a:lnTo>
                    <a:lnTo>
                      <a:pt x="308" y="332"/>
                    </a:lnTo>
                    <a:lnTo>
                      <a:pt x="308" y="330"/>
                    </a:lnTo>
                    <a:lnTo>
                      <a:pt x="306" y="330"/>
                    </a:lnTo>
                    <a:lnTo>
                      <a:pt x="306" y="328"/>
                    </a:lnTo>
                    <a:lnTo>
                      <a:pt x="306" y="326"/>
                    </a:lnTo>
                    <a:lnTo>
                      <a:pt x="306" y="326"/>
                    </a:lnTo>
                    <a:lnTo>
                      <a:pt x="306" y="328"/>
                    </a:lnTo>
                    <a:lnTo>
                      <a:pt x="308" y="328"/>
                    </a:lnTo>
                    <a:lnTo>
                      <a:pt x="308" y="326"/>
                    </a:lnTo>
                    <a:lnTo>
                      <a:pt x="306" y="324"/>
                    </a:lnTo>
                    <a:lnTo>
                      <a:pt x="306" y="324"/>
                    </a:lnTo>
                    <a:lnTo>
                      <a:pt x="306" y="324"/>
                    </a:lnTo>
                    <a:lnTo>
                      <a:pt x="306" y="322"/>
                    </a:lnTo>
                    <a:lnTo>
                      <a:pt x="306" y="322"/>
                    </a:lnTo>
                    <a:lnTo>
                      <a:pt x="306" y="322"/>
                    </a:lnTo>
                    <a:lnTo>
                      <a:pt x="308" y="320"/>
                    </a:lnTo>
                    <a:lnTo>
                      <a:pt x="306" y="320"/>
                    </a:lnTo>
                    <a:lnTo>
                      <a:pt x="304" y="318"/>
                    </a:lnTo>
                    <a:lnTo>
                      <a:pt x="302" y="318"/>
                    </a:lnTo>
                    <a:lnTo>
                      <a:pt x="300" y="318"/>
                    </a:lnTo>
                    <a:lnTo>
                      <a:pt x="300" y="316"/>
                    </a:lnTo>
                    <a:lnTo>
                      <a:pt x="298" y="316"/>
                    </a:lnTo>
                    <a:lnTo>
                      <a:pt x="296" y="314"/>
                    </a:lnTo>
                    <a:lnTo>
                      <a:pt x="294" y="312"/>
                    </a:lnTo>
                    <a:lnTo>
                      <a:pt x="294" y="314"/>
                    </a:lnTo>
                    <a:lnTo>
                      <a:pt x="294" y="314"/>
                    </a:lnTo>
                    <a:lnTo>
                      <a:pt x="294" y="314"/>
                    </a:lnTo>
                    <a:lnTo>
                      <a:pt x="294" y="312"/>
                    </a:lnTo>
                    <a:lnTo>
                      <a:pt x="294" y="312"/>
                    </a:lnTo>
                    <a:lnTo>
                      <a:pt x="296" y="312"/>
                    </a:lnTo>
                    <a:lnTo>
                      <a:pt x="296" y="312"/>
                    </a:lnTo>
                    <a:lnTo>
                      <a:pt x="294" y="312"/>
                    </a:lnTo>
                    <a:lnTo>
                      <a:pt x="294" y="310"/>
                    </a:lnTo>
                    <a:lnTo>
                      <a:pt x="296" y="308"/>
                    </a:lnTo>
                    <a:lnTo>
                      <a:pt x="296" y="308"/>
                    </a:lnTo>
                    <a:lnTo>
                      <a:pt x="298" y="308"/>
                    </a:lnTo>
                    <a:lnTo>
                      <a:pt x="298" y="312"/>
                    </a:lnTo>
                    <a:lnTo>
                      <a:pt x="300" y="312"/>
                    </a:lnTo>
                    <a:lnTo>
                      <a:pt x="300" y="312"/>
                    </a:lnTo>
                    <a:lnTo>
                      <a:pt x="300" y="312"/>
                    </a:lnTo>
                    <a:lnTo>
                      <a:pt x="300" y="310"/>
                    </a:lnTo>
                    <a:lnTo>
                      <a:pt x="300" y="310"/>
                    </a:lnTo>
                    <a:lnTo>
                      <a:pt x="302" y="310"/>
                    </a:lnTo>
                    <a:lnTo>
                      <a:pt x="304" y="312"/>
                    </a:lnTo>
                    <a:lnTo>
                      <a:pt x="312" y="316"/>
                    </a:lnTo>
                    <a:lnTo>
                      <a:pt x="314" y="318"/>
                    </a:lnTo>
                    <a:lnTo>
                      <a:pt x="316" y="316"/>
                    </a:lnTo>
                    <a:lnTo>
                      <a:pt x="320" y="318"/>
                    </a:lnTo>
                    <a:lnTo>
                      <a:pt x="320" y="320"/>
                    </a:lnTo>
                    <a:lnTo>
                      <a:pt x="320" y="318"/>
                    </a:lnTo>
                    <a:lnTo>
                      <a:pt x="320" y="316"/>
                    </a:lnTo>
                    <a:lnTo>
                      <a:pt x="322" y="316"/>
                    </a:lnTo>
                    <a:lnTo>
                      <a:pt x="322" y="316"/>
                    </a:lnTo>
                    <a:lnTo>
                      <a:pt x="324" y="316"/>
                    </a:lnTo>
                    <a:lnTo>
                      <a:pt x="324" y="318"/>
                    </a:lnTo>
                    <a:lnTo>
                      <a:pt x="324" y="318"/>
                    </a:lnTo>
                    <a:lnTo>
                      <a:pt x="324" y="318"/>
                    </a:lnTo>
                    <a:lnTo>
                      <a:pt x="324" y="318"/>
                    </a:lnTo>
                    <a:lnTo>
                      <a:pt x="322" y="320"/>
                    </a:lnTo>
                    <a:lnTo>
                      <a:pt x="322" y="320"/>
                    </a:lnTo>
                    <a:lnTo>
                      <a:pt x="322" y="320"/>
                    </a:lnTo>
                    <a:lnTo>
                      <a:pt x="324" y="320"/>
                    </a:lnTo>
                    <a:lnTo>
                      <a:pt x="324" y="320"/>
                    </a:lnTo>
                    <a:lnTo>
                      <a:pt x="324" y="322"/>
                    </a:lnTo>
                    <a:lnTo>
                      <a:pt x="324" y="322"/>
                    </a:lnTo>
                    <a:lnTo>
                      <a:pt x="324" y="322"/>
                    </a:lnTo>
                    <a:lnTo>
                      <a:pt x="326" y="322"/>
                    </a:lnTo>
                    <a:lnTo>
                      <a:pt x="326" y="322"/>
                    </a:lnTo>
                    <a:lnTo>
                      <a:pt x="328" y="322"/>
                    </a:lnTo>
                    <a:lnTo>
                      <a:pt x="328" y="322"/>
                    </a:lnTo>
                    <a:lnTo>
                      <a:pt x="326" y="324"/>
                    </a:lnTo>
                    <a:lnTo>
                      <a:pt x="326" y="324"/>
                    </a:lnTo>
                    <a:lnTo>
                      <a:pt x="326" y="324"/>
                    </a:lnTo>
                    <a:lnTo>
                      <a:pt x="326" y="324"/>
                    </a:lnTo>
                    <a:lnTo>
                      <a:pt x="328" y="324"/>
                    </a:lnTo>
                    <a:lnTo>
                      <a:pt x="328" y="324"/>
                    </a:lnTo>
                    <a:lnTo>
                      <a:pt x="328" y="324"/>
                    </a:lnTo>
                    <a:lnTo>
                      <a:pt x="328" y="324"/>
                    </a:lnTo>
                    <a:lnTo>
                      <a:pt x="328" y="326"/>
                    </a:lnTo>
                    <a:lnTo>
                      <a:pt x="328" y="326"/>
                    </a:lnTo>
                    <a:lnTo>
                      <a:pt x="328" y="328"/>
                    </a:lnTo>
                    <a:lnTo>
                      <a:pt x="326" y="328"/>
                    </a:lnTo>
                    <a:lnTo>
                      <a:pt x="326" y="330"/>
                    </a:lnTo>
                    <a:lnTo>
                      <a:pt x="324" y="330"/>
                    </a:lnTo>
                    <a:lnTo>
                      <a:pt x="334" y="332"/>
                    </a:lnTo>
                    <a:lnTo>
                      <a:pt x="334" y="330"/>
                    </a:lnTo>
                    <a:lnTo>
                      <a:pt x="336" y="330"/>
                    </a:lnTo>
                    <a:lnTo>
                      <a:pt x="338" y="328"/>
                    </a:lnTo>
                    <a:lnTo>
                      <a:pt x="338" y="330"/>
                    </a:lnTo>
                    <a:lnTo>
                      <a:pt x="338" y="330"/>
                    </a:lnTo>
                    <a:lnTo>
                      <a:pt x="338" y="332"/>
                    </a:lnTo>
                    <a:lnTo>
                      <a:pt x="338" y="334"/>
                    </a:lnTo>
                    <a:lnTo>
                      <a:pt x="338" y="334"/>
                    </a:lnTo>
                    <a:lnTo>
                      <a:pt x="340" y="336"/>
                    </a:lnTo>
                    <a:lnTo>
                      <a:pt x="342" y="336"/>
                    </a:lnTo>
                    <a:lnTo>
                      <a:pt x="344" y="336"/>
                    </a:lnTo>
                    <a:lnTo>
                      <a:pt x="348" y="338"/>
                    </a:lnTo>
                    <a:lnTo>
                      <a:pt x="348" y="336"/>
                    </a:lnTo>
                    <a:lnTo>
                      <a:pt x="348" y="336"/>
                    </a:lnTo>
                    <a:lnTo>
                      <a:pt x="350" y="336"/>
                    </a:lnTo>
                    <a:lnTo>
                      <a:pt x="352" y="336"/>
                    </a:lnTo>
                    <a:lnTo>
                      <a:pt x="350" y="336"/>
                    </a:lnTo>
                    <a:lnTo>
                      <a:pt x="350" y="336"/>
                    </a:lnTo>
                    <a:lnTo>
                      <a:pt x="354" y="344"/>
                    </a:lnTo>
                    <a:lnTo>
                      <a:pt x="356" y="346"/>
                    </a:lnTo>
                    <a:lnTo>
                      <a:pt x="356" y="346"/>
                    </a:lnTo>
                    <a:lnTo>
                      <a:pt x="356" y="346"/>
                    </a:lnTo>
                    <a:lnTo>
                      <a:pt x="356" y="348"/>
                    </a:lnTo>
                    <a:lnTo>
                      <a:pt x="356" y="350"/>
                    </a:lnTo>
                    <a:lnTo>
                      <a:pt x="356" y="350"/>
                    </a:lnTo>
                    <a:lnTo>
                      <a:pt x="358" y="350"/>
                    </a:lnTo>
                    <a:lnTo>
                      <a:pt x="360" y="350"/>
                    </a:lnTo>
                    <a:lnTo>
                      <a:pt x="362" y="348"/>
                    </a:lnTo>
                    <a:lnTo>
                      <a:pt x="362" y="346"/>
                    </a:lnTo>
                    <a:lnTo>
                      <a:pt x="360" y="344"/>
                    </a:lnTo>
                    <a:lnTo>
                      <a:pt x="360" y="344"/>
                    </a:lnTo>
                    <a:lnTo>
                      <a:pt x="360" y="342"/>
                    </a:lnTo>
                    <a:lnTo>
                      <a:pt x="362" y="342"/>
                    </a:lnTo>
                    <a:lnTo>
                      <a:pt x="362" y="342"/>
                    </a:lnTo>
                    <a:lnTo>
                      <a:pt x="362" y="344"/>
                    </a:lnTo>
                    <a:lnTo>
                      <a:pt x="362" y="346"/>
                    </a:lnTo>
                    <a:lnTo>
                      <a:pt x="362" y="346"/>
                    </a:lnTo>
                    <a:lnTo>
                      <a:pt x="364" y="346"/>
                    </a:lnTo>
                    <a:lnTo>
                      <a:pt x="364" y="344"/>
                    </a:lnTo>
                    <a:lnTo>
                      <a:pt x="364" y="344"/>
                    </a:lnTo>
                    <a:lnTo>
                      <a:pt x="366" y="344"/>
                    </a:lnTo>
                    <a:lnTo>
                      <a:pt x="366" y="346"/>
                    </a:lnTo>
                    <a:lnTo>
                      <a:pt x="364" y="348"/>
                    </a:lnTo>
                    <a:lnTo>
                      <a:pt x="364" y="348"/>
                    </a:lnTo>
                    <a:lnTo>
                      <a:pt x="362" y="352"/>
                    </a:lnTo>
                    <a:lnTo>
                      <a:pt x="360" y="352"/>
                    </a:lnTo>
                    <a:lnTo>
                      <a:pt x="360" y="354"/>
                    </a:lnTo>
                    <a:lnTo>
                      <a:pt x="360" y="354"/>
                    </a:lnTo>
                    <a:lnTo>
                      <a:pt x="360" y="354"/>
                    </a:lnTo>
                    <a:lnTo>
                      <a:pt x="360" y="356"/>
                    </a:lnTo>
                    <a:lnTo>
                      <a:pt x="360" y="356"/>
                    </a:lnTo>
                    <a:lnTo>
                      <a:pt x="358" y="358"/>
                    </a:lnTo>
                    <a:lnTo>
                      <a:pt x="356" y="360"/>
                    </a:lnTo>
                    <a:lnTo>
                      <a:pt x="356" y="360"/>
                    </a:lnTo>
                    <a:lnTo>
                      <a:pt x="356" y="360"/>
                    </a:lnTo>
                    <a:lnTo>
                      <a:pt x="354" y="362"/>
                    </a:lnTo>
                    <a:lnTo>
                      <a:pt x="354" y="364"/>
                    </a:lnTo>
                    <a:lnTo>
                      <a:pt x="356" y="364"/>
                    </a:lnTo>
                    <a:lnTo>
                      <a:pt x="358" y="362"/>
                    </a:lnTo>
                    <a:lnTo>
                      <a:pt x="362" y="358"/>
                    </a:lnTo>
                    <a:lnTo>
                      <a:pt x="362" y="356"/>
                    </a:lnTo>
                    <a:lnTo>
                      <a:pt x="362" y="356"/>
                    </a:lnTo>
                    <a:lnTo>
                      <a:pt x="362" y="354"/>
                    </a:lnTo>
                    <a:lnTo>
                      <a:pt x="364" y="354"/>
                    </a:lnTo>
                    <a:lnTo>
                      <a:pt x="366" y="352"/>
                    </a:lnTo>
                    <a:lnTo>
                      <a:pt x="368" y="352"/>
                    </a:lnTo>
                    <a:lnTo>
                      <a:pt x="368" y="352"/>
                    </a:lnTo>
                    <a:lnTo>
                      <a:pt x="368" y="352"/>
                    </a:lnTo>
                    <a:lnTo>
                      <a:pt x="368" y="350"/>
                    </a:lnTo>
                    <a:lnTo>
                      <a:pt x="368" y="348"/>
                    </a:lnTo>
                    <a:lnTo>
                      <a:pt x="368" y="348"/>
                    </a:lnTo>
                    <a:lnTo>
                      <a:pt x="368" y="350"/>
                    </a:lnTo>
                    <a:lnTo>
                      <a:pt x="370" y="350"/>
                    </a:lnTo>
                    <a:lnTo>
                      <a:pt x="370" y="354"/>
                    </a:lnTo>
                    <a:lnTo>
                      <a:pt x="372" y="354"/>
                    </a:lnTo>
                    <a:lnTo>
                      <a:pt x="372" y="356"/>
                    </a:lnTo>
                    <a:lnTo>
                      <a:pt x="374" y="358"/>
                    </a:lnTo>
                    <a:lnTo>
                      <a:pt x="374" y="360"/>
                    </a:lnTo>
                    <a:lnTo>
                      <a:pt x="376" y="358"/>
                    </a:lnTo>
                    <a:lnTo>
                      <a:pt x="374" y="356"/>
                    </a:lnTo>
                    <a:lnTo>
                      <a:pt x="374" y="354"/>
                    </a:lnTo>
                    <a:lnTo>
                      <a:pt x="376" y="352"/>
                    </a:lnTo>
                    <a:lnTo>
                      <a:pt x="378" y="350"/>
                    </a:lnTo>
                    <a:lnTo>
                      <a:pt x="378" y="350"/>
                    </a:lnTo>
                    <a:lnTo>
                      <a:pt x="378" y="350"/>
                    </a:lnTo>
                    <a:lnTo>
                      <a:pt x="378" y="350"/>
                    </a:lnTo>
                    <a:lnTo>
                      <a:pt x="380" y="352"/>
                    </a:lnTo>
                    <a:lnTo>
                      <a:pt x="380" y="350"/>
                    </a:lnTo>
                    <a:lnTo>
                      <a:pt x="380" y="350"/>
                    </a:lnTo>
                    <a:lnTo>
                      <a:pt x="378" y="348"/>
                    </a:lnTo>
                    <a:lnTo>
                      <a:pt x="380" y="348"/>
                    </a:lnTo>
                    <a:lnTo>
                      <a:pt x="380" y="348"/>
                    </a:lnTo>
                    <a:lnTo>
                      <a:pt x="382" y="350"/>
                    </a:lnTo>
                    <a:lnTo>
                      <a:pt x="382" y="350"/>
                    </a:lnTo>
                    <a:lnTo>
                      <a:pt x="382" y="350"/>
                    </a:lnTo>
                    <a:lnTo>
                      <a:pt x="384" y="346"/>
                    </a:lnTo>
                    <a:lnTo>
                      <a:pt x="380" y="346"/>
                    </a:lnTo>
                    <a:lnTo>
                      <a:pt x="378" y="346"/>
                    </a:lnTo>
                    <a:lnTo>
                      <a:pt x="378" y="344"/>
                    </a:lnTo>
                    <a:lnTo>
                      <a:pt x="380" y="342"/>
                    </a:lnTo>
                    <a:lnTo>
                      <a:pt x="382" y="342"/>
                    </a:lnTo>
                    <a:lnTo>
                      <a:pt x="382" y="342"/>
                    </a:lnTo>
                    <a:lnTo>
                      <a:pt x="382" y="344"/>
                    </a:lnTo>
                    <a:lnTo>
                      <a:pt x="382" y="344"/>
                    </a:lnTo>
                    <a:lnTo>
                      <a:pt x="384" y="342"/>
                    </a:lnTo>
                    <a:lnTo>
                      <a:pt x="384" y="342"/>
                    </a:lnTo>
                    <a:lnTo>
                      <a:pt x="386" y="342"/>
                    </a:lnTo>
                    <a:lnTo>
                      <a:pt x="384" y="342"/>
                    </a:lnTo>
                    <a:lnTo>
                      <a:pt x="384" y="342"/>
                    </a:lnTo>
                    <a:lnTo>
                      <a:pt x="384" y="342"/>
                    </a:lnTo>
                    <a:lnTo>
                      <a:pt x="384" y="342"/>
                    </a:lnTo>
                    <a:lnTo>
                      <a:pt x="386" y="342"/>
                    </a:lnTo>
                    <a:lnTo>
                      <a:pt x="384" y="340"/>
                    </a:lnTo>
                    <a:lnTo>
                      <a:pt x="384" y="340"/>
                    </a:lnTo>
                    <a:lnTo>
                      <a:pt x="382" y="338"/>
                    </a:lnTo>
                    <a:lnTo>
                      <a:pt x="382" y="340"/>
                    </a:lnTo>
                    <a:lnTo>
                      <a:pt x="382" y="340"/>
                    </a:lnTo>
                    <a:lnTo>
                      <a:pt x="382" y="340"/>
                    </a:lnTo>
                    <a:lnTo>
                      <a:pt x="380" y="340"/>
                    </a:lnTo>
                    <a:lnTo>
                      <a:pt x="378" y="340"/>
                    </a:lnTo>
                    <a:lnTo>
                      <a:pt x="378" y="338"/>
                    </a:lnTo>
                    <a:lnTo>
                      <a:pt x="374" y="338"/>
                    </a:lnTo>
                    <a:lnTo>
                      <a:pt x="374" y="336"/>
                    </a:lnTo>
                    <a:lnTo>
                      <a:pt x="376" y="336"/>
                    </a:lnTo>
                    <a:lnTo>
                      <a:pt x="378" y="336"/>
                    </a:lnTo>
                    <a:lnTo>
                      <a:pt x="376" y="334"/>
                    </a:lnTo>
                    <a:lnTo>
                      <a:pt x="376" y="334"/>
                    </a:lnTo>
                    <a:lnTo>
                      <a:pt x="376" y="334"/>
                    </a:lnTo>
                    <a:lnTo>
                      <a:pt x="376" y="332"/>
                    </a:lnTo>
                    <a:lnTo>
                      <a:pt x="376" y="332"/>
                    </a:lnTo>
                    <a:lnTo>
                      <a:pt x="374" y="332"/>
                    </a:lnTo>
                    <a:lnTo>
                      <a:pt x="374" y="332"/>
                    </a:lnTo>
                    <a:lnTo>
                      <a:pt x="374" y="332"/>
                    </a:lnTo>
                    <a:lnTo>
                      <a:pt x="374" y="330"/>
                    </a:lnTo>
                    <a:lnTo>
                      <a:pt x="372" y="330"/>
                    </a:lnTo>
                    <a:lnTo>
                      <a:pt x="372" y="330"/>
                    </a:lnTo>
                    <a:lnTo>
                      <a:pt x="372" y="330"/>
                    </a:lnTo>
                    <a:lnTo>
                      <a:pt x="372" y="328"/>
                    </a:lnTo>
                    <a:lnTo>
                      <a:pt x="372" y="328"/>
                    </a:lnTo>
                    <a:lnTo>
                      <a:pt x="372" y="328"/>
                    </a:lnTo>
                    <a:lnTo>
                      <a:pt x="370" y="328"/>
                    </a:lnTo>
                    <a:lnTo>
                      <a:pt x="370" y="328"/>
                    </a:lnTo>
                    <a:lnTo>
                      <a:pt x="368" y="330"/>
                    </a:lnTo>
                    <a:lnTo>
                      <a:pt x="368" y="330"/>
                    </a:lnTo>
                    <a:lnTo>
                      <a:pt x="366" y="330"/>
                    </a:lnTo>
                    <a:lnTo>
                      <a:pt x="366" y="330"/>
                    </a:lnTo>
                    <a:lnTo>
                      <a:pt x="366" y="328"/>
                    </a:lnTo>
                    <a:lnTo>
                      <a:pt x="366" y="328"/>
                    </a:lnTo>
                    <a:lnTo>
                      <a:pt x="364" y="326"/>
                    </a:lnTo>
                    <a:lnTo>
                      <a:pt x="364" y="326"/>
                    </a:lnTo>
                    <a:lnTo>
                      <a:pt x="364" y="328"/>
                    </a:lnTo>
                    <a:lnTo>
                      <a:pt x="362" y="328"/>
                    </a:lnTo>
                    <a:lnTo>
                      <a:pt x="360" y="328"/>
                    </a:lnTo>
                    <a:lnTo>
                      <a:pt x="360" y="328"/>
                    </a:lnTo>
                    <a:lnTo>
                      <a:pt x="360" y="328"/>
                    </a:lnTo>
                    <a:lnTo>
                      <a:pt x="358" y="326"/>
                    </a:lnTo>
                    <a:lnTo>
                      <a:pt x="356" y="326"/>
                    </a:lnTo>
                    <a:lnTo>
                      <a:pt x="358" y="326"/>
                    </a:lnTo>
                    <a:lnTo>
                      <a:pt x="358" y="324"/>
                    </a:lnTo>
                    <a:lnTo>
                      <a:pt x="360" y="324"/>
                    </a:lnTo>
                    <a:lnTo>
                      <a:pt x="360" y="324"/>
                    </a:lnTo>
                    <a:lnTo>
                      <a:pt x="360" y="324"/>
                    </a:lnTo>
                    <a:lnTo>
                      <a:pt x="360" y="324"/>
                    </a:lnTo>
                    <a:lnTo>
                      <a:pt x="358" y="324"/>
                    </a:lnTo>
                    <a:lnTo>
                      <a:pt x="358" y="324"/>
                    </a:lnTo>
                    <a:lnTo>
                      <a:pt x="358" y="324"/>
                    </a:lnTo>
                    <a:lnTo>
                      <a:pt x="356" y="324"/>
                    </a:lnTo>
                    <a:lnTo>
                      <a:pt x="356" y="324"/>
                    </a:lnTo>
                    <a:lnTo>
                      <a:pt x="354" y="324"/>
                    </a:lnTo>
                    <a:lnTo>
                      <a:pt x="354" y="324"/>
                    </a:lnTo>
                    <a:lnTo>
                      <a:pt x="352" y="322"/>
                    </a:lnTo>
                    <a:lnTo>
                      <a:pt x="352" y="322"/>
                    </a:lnTo>
                    <a:lnTo>
                      <a:pt x="346" y="324"/>
                    </a:lnTo>
                    <a:lnTo>
                      <a:pt x="346" y="324"/>
                    </a:lnTo>
                    <a:lnTo>
                      <a:pt x="344" y="324"/>
                    </a:lnTo>
                    <a:lnTo>
                      <a:pt x="344" y="322"/>
                    </a:lnTo>
                    <a:lnTo>
                      <a:pt x="344" y="322"/>
                    </a:lnTo>
                    <a:lnTo>
                      <a:pt x="346" y="322"/>
                    </a:lnTo>
                    <a:lnTo>
                      <a:pt x="346" y="322"/>
                    </a:lnTo>
                    <a:lnTo>
                      <a:pt x="346" y="320"/>
                    </a:lnTo>
                    <a:lnTo>
                      <a:pt x="346" y="320"/>
                    </a:lnTo>
                    <a:lnTo>
                      <a:pt x="346" y="320"/>
                    </a:lnTo>
                    <a:lnTo>
                      <a:pt x="346" y="318"/>
                    </a:lnTo>
                    <a:lnTo>
                      <a:pt x="346" y="318"/>
                    </a:lnTo>
                    <a:lnTo>
                      <a:pt x="346" y="318"/>
                    </a:lnTo>
                    <a:lnTo>
                      <a:pt x="344" y="316"/>
                    </a:lnTo>
                    <a:lnTo>
                      <a:pt x="342" y="316"/>
                    </a:lnTo>
                    <a:lnTo>
                      <a:pt x="342" y="316"/>
                    </a:lnTo>
                    <a:lnTo>
                      <a:pt x="342" y="316"/>
                    </a:lnTo>
                    <a:lnTo>
                      <a:pt x="342" y="314"/>
                    </a:lnTo>
                    <a:lnTo>
                      <a:pt x="342" y="314"/>
                    </a:lnTo>
                    <a:lnTo>
                      <a:pt x="340" y="314"/>
                    </a:lnTo>
                    <a:lnTo>
                      <a:pt x="338" y="314"/>
                    </a:lnTo>
                    <a:lnTo>
                      <a:pt x="338" y="314"/>
                    </a:lnTo>
                    <a:lnTo>
                      <a:pt x="336" y="312"/>
                    </a:lnTo>
                    <a:lnTo>
                      <a:pt x="334" y="312"/>
                    </a:lnTo>
                    <a:lnTo>
                      <a:pt x="334" y="312"/>
                    </a:lnTo>
                    <a:lnTo>
                      <a:pt x="334" y="310"/>
                    </a:lnTo>
                    <a:lnTo>
                      <a:pt x="334" y="308"/>
                    </a:lnTo>
                    <a:lnTo>
                      <a:pt x="330" y="306"/>
                    </a:lnTo>
                    <a:lnTo>
                      <a:pt x="330" y="304"/>
                    </a:lnTo>
                    <a:lnTo>
                      <a:pt x="332" y="304"/>
                    </a:lnTo>
                    <a:lnTo>
                      <a:pt x="330" y="304"/>
                    </a:lnTo>
                    <a:lnTo>
                      <a:pt x="330" y="304"/>
                    </a:lnTo>
                    <a:lnTo>
                      <a:pt x="328" y="302"/>
                    </a:lnTo>
                    <a:lnTo>
                      <a:pt x="330" y="302"/>
                    </a:lnTo>
                    <a:lnTo>
                      <a:pt x="338" y="304"/>
                    </a:lnTo>
                    <a:lnTo>
                      <a:pt x="338" y="304"/>
                    </a:lnTo>
                    <a:lnTo>
                      <a:pt x="336" y="302"/>
                    </a:lnTo>
                    <a:lnTo>
                      <a:pt x="336" y="300"/>
                    </a:lnTo>
                    <a:lnTo>
                      <a:pt x="336" y="300"/>
                    </a:lnTo>
                    <a:lnTo>
                      <a:pt x="336" y="300"/>
                    </a:lnTo>
                    <a:lnTo>
                      <a:pt x="336" y="298"/>
                    </a:lnTo>
                    <a:lnTo>
                      <a:pt x="336" y="298"/>
                    </a:lnTo>
                    <a:lnTo>
                      <a:pt x="334" y="298"/>
                    </a:lnTo>
                    <a:lnTo>
                      <a:pt x="332" y="296"/>
                    </a:lnTo>
                    <a:lnTo>
                      <a:pt x="334" y="296"/>
                    </a:lnTo>
                    <a:lnTo>
                      <a:pt x="338" y="298"/>
                    </a:lnTo>
                    <a:lnTo>
                      <a:pt x="340" y="300"/>
                    </a:lnTo>
                    <a:lnTo>
                      <a:pt x="342" y="300"/>
                    </a:lnTo>
                    <a:lnTo>
                      <a:pt x="346" y="300"/>
                    </a:lnTo>
                    <a:lnTo>
                      <a:pt x="346" y="300"/>
                    </a:lnTo>
                    <a:lnTo>
                      <a:pt x="348" y="302"/>
                    </a:lnTo>
                    <a:lnTo>
                      <a:pt x="348" y="302"/>
                    </a:lnTo>
                    <a:lnTo>
                      <a:pt x="350" y="302"/>
                    </a:lnTo>
                    <a:lnTo>
                      <a:pt x="350" y="302"/>
                    </a:lnTo>
                    <a:lnTo>
                      <a:pt x="346" y="300"/>
                    </a:lnTo>
                    <a:lnTo>
                      <a:pt x="346" y="298"/>
                    </a:lnTo>
                    <a:lnTo>
                      <a:pt x="348" y="298"/>
                    </a:lnTo>
                    <a:lnTo>
                      <a:pt x="346" y="298"/>
                    </a:lnTo>
                    <a:lnTo>
                      <a:pt x="344" y="298"/>
                    </a:lnTo>
                    <a:lnTo>
                      <a:pt x="342" y="298"/>
                    </a:lnTo>
                    <a:lnTo>
                      <a:pt x="342" y="298"/>
                    </a:lnTo>
                    <a:lnTo>
                      <a:pt x="340" y="296"/>
                    </a:lnTo>
                    <a:lnTo>
                      <a:pt x="340" y="296"/>
                    </a:lnTo>
                    <a:lnTo>
                      <a:pt x="340" y="294"/>
                    </a:lnTo>
                    <a:lnTo>
                      <a:pt x="342" y="292"/>
                    </a:lnTo>
                    <a:lnTo>
                      <a:pt x="342" y="292"/>
                    </a:lnTo>
                    <a:lnTo>
                      <a:pt x="344" y="292"/>
                    </a:lnTo>
                    <a:lnTo>
                      <a:pt x="344" y="292"/>
                    </a:lnTo>
                    <a:lnTo>
                      <a:pt x="346" y="292"/>
                    </a:lnTo>
                    <a:lnTo>
                      <a:pt x="346" y="292"/>
                    </a:lnTo>
                    <a:lnTo>
                      <a:pt x="346" y="290"/>
                    </a:lnTo>
                    <a:lnTo>
                      <a:pt x="348" y="288"/>
                    </a:lnTo>
                    <a:lnTo>
                      <a:pt x="350" y="286"/>
                    </a:lnTo>
                    <a:lnTo>
                      <a:pt x="350" y="284"/>
                    </a:lnTo>
                    <a:lnTo>
                      <a:pt x="352" y="286"/>
                    </a:lnTo>
                    <a:lnTo>
                      <a:pt x="352" y="286"/>
                    </a:lnTo>
                    <a:lnTo>
                      <a:pt x="352" y="286"/>
                    </a:lnTo>
                    <a:lnTo>
                      <a:pt x="354" y="288"/>
                    </a:lnTo>
                    <a:lnTo>
                      <a:pt x="354" y="288"/>
                    </a:lnTo>
                    <a:lnTo>
                      <a:pt x="356" y="288"/>
                    </a:lnTo>
                    <a:lnTo>
                      <a:pt x="354" y="290"/>
                    </a:lnTo>
                    <a:lnTo>
                      <a:pt x="354" y="290"/>
                    </a:lnTo>
                    <a:lnTo>
                      <a:pt x="354" y="292"/>
                    </a:lnTo>
                    <a:lnTo>
                      <a:pt x="356" y="290"/>
                    </a:lnTo>
                    <a:lnTo>
                      <a:pt x="356" y="288"/>
                    </a:lnTo>
                    <a:lnTo>
                      <a:pt x="356" y="288"/>
                    </a:lnTo>
                    <a:lnTo>
                      <a:pt x="358" y="288"/>
                    </a:lnTo>
                    <a:lnTo>
                      <a:pt x="360" y="288"/>
                    </a:lnTo>
                    <a:lnTo>
                      <a:pt x="360" y="288"/>
                    </a:lnTo>
                    <a:lnTo>
                      <a:pt x="358" y="288"/>
                    </a:lnTo>
                    <a:lnTo>
                      <a:pt x="358" y="288"/>
                    </a:lnTo>
                    <a:lnTo>
                      <a:pt x="358" y="286"/>
                    </a:lnTo>
                    <a:lnTo>
                      <a:pt x="358" y="284"/>
                    </a:lnTo>
                    <a:lnTo>
                      <a:pt x="358" y="284"/>
                    </a:lnTo>
                    <a:lnTo>
                      <a:pt x="358" y="284"/>
                    </a:lnTo>
                    <a:lnTo>
                      <a:pt x="358" y="284"/>
                    </a:lnTo>
                    <a:lnTo>
                      <a:pt x="360" y="284"/>
                    </a:lnTo>
                    <a:lnTo>
                      <a:pt x="360" y="284"/>
                    </a:lnTo>
                    <a:lnTo>
                      <a:pt x="360" y="282"/>
                    </a:lnTo>
                    <a:lnTo>
                      <a:pt x="358" y="282"/>
                    </a:lnTo>
                    <a:lnTo>
                      <a:pt x="360" y="282"/>
                    </a:lnTo>
                    <a:lnTo>
                      <a:pt x="360" y="280"/>
                    </a:lnTo>
                    <a:lnTo>
                      <a:pt x="358" y="280"/>
                    </a:lnTo>
                    <a:lnTo>
                      <a:pt x="358" y="280"/>
                    </a:lnTo>
                    <a:lnTo>
                      <a:pt x="358" y="280"/>
                    </a:lnTo>
                    <a:lnTo>
                      <a:pt x="358" y="280"/>
                    </a:lnTo>
                    <a:lnTo>
                      <a:pt x="356" y="280"/>
                    </a:lnTo>
                    <a:lnTo>
                      <a:pt x="356" y="280"/>
                    </a:lnTo>
                    <a:lnTo>
                      <a:pt x="358" y="280"/>
                    </a:lnTo>
                    <a:lnTo>
                      <a:pt x="358" y="278"/>
                    </a:lnTo>
                    <a:lnTo>
                      <a:pt x="358" y="278"/>
                    </a:lnTo>
                    <a:lnTo>
                      <a:pt x="358" y="278"/>
                    </a:lnTo>
                    <a:lnTo>
                      <a:pt x="356" y="278"/>
                    </a:lnTo>
                    <a:lnTo>
                      <a:pt x="356" y="278"/>
                    </a:lnTo>
                    <a:lnTo>
                      <a:pt x="356" y="280"/>
                    </a:lnTo>
                    <a:lnTo>
                      <a:pt x="354" y="280"/>
                    </a:lnTo>
                    <a:lnTo>
                      <a:pt x="354" y="278"/>
                    </a:lnTo>
                    <a:lnTo>
                      <a:pt x="354" y="278"/>
                    </a:lnTo>
                    <a:lnTo>
                      <a:pt x="352" y="276"/>
                    </a:lnTo>
                    <a:lnTo>
                      <a:pt x="352" y="276"/>
                    </a:lnTo>
                    <a:lnTo>
                      <a:pt x="356" y="276"/>
                    </a:lnTo>
                    <a:lnTo>
                      <a:pt x="356" y="276"/>
                    </a:lnTo>
                    <a:lnTo>
                      <a:pt x="356" y="276"/>
                    </a:lnTo>
                    <a:lnTo>
                      <a:pt x="358" y="274"/>
                    </a:lnTo>
                    <a:lnTo>
                      <a:pt x="356" y="274"/>
                    </a:lnTo>
                    <a:lnTo>
                      <a:pt x="356" y="272"/>
                    </a:lnTo>
                    <a:lnTo>
                      <a:pt x="354" y="274"/>
                    </a:lnTo>
                    <a:lnTo>
                      <a:pt x="352" y="274"/>
                    </a:lnTo>
                    <a:lnTo>
                      <a:pt x="352" y="272"/>
                    </a:lnTo>
                    <a:lnTo>
                      <a:pt x="352" y="272"/>
                    </a:lnTo>
                    <a:lnTo>
                      <a:pt x="352" y="272"/>
                    </a:lnTo>
                    <a:lnTo>
                      <a:pt x="352" y="272"/>
                    </a:lnTo>
                    <a:lnTo>
                      <a:pt x="352" y="270"/>
                    </a:lnTo>
                    <a:lnTo>
                      <a:pt x="352" y="270"/>
                    </a:lnTo>
                    <a:lnTo>
                      <a:pt x="352" y="270"/>
                    </a:lnTo>
                    <a:lnTo>
                      <a:pt x="352" y="268"/>
                    </a:lnTo>
                    <a:lnTo>
                      <a:pt x="354" y="268"/>
                    </a:lnTo>
                    <a:lnTo>
                      <a:pt x="356" y="268"/>
                    </a:lnTo>
                    <a:lnTo>
                      <a:pt x="358" y="268"/>
                    </a:lnTo>
                    <a:lnTo>
                      <a:pt x="358" y="266"/>
                    </a:lnTo>
                    <a:lnTo>
                      <a:pt x="358" y="266"/>
                    </a:lnTo>
                    <a:lnTo>
                      <a:pt x="358" y="266"/>
                    </a:lnTo>
                    <a:lnTo>
                      <a:pt x="356" y="266"/>
                    </a:lnTo>
                    <a:lnTo>
                      <a:pt x="356" y="266"/>
                    </a:lnTo>
                    <a:lnTo>
                      <a:pt x="354" y="266"/>
                    </a:lnTo>
                    <a:lnTo>
                      <a:pt x="354" y="266"/>
                    </a:lnTo>
                    <a:lnTo>
                      <a:pt x="354" y="266"/>
                    </a:lnTo>
                    <a:lnTo>
                      <a:pt x="354" y="266"/>
                    </a:lnTo>
                    <a:lnTo>
                      <a:pt x="354" y="266"/>
                    </a:lnTo>
                    <a:lnTo>
                      <a:pt x="352" y="266"/>
                    </a:lnTo>
                    <a:lnTo>
                      <a:pt x="352" y="266"/>
                    </a:lnTo>
                    <a:lnTo>
                      <a:pt x="354" y="266"/>
                    </a:lnTo>
                    <a:lnTo>
                      <a:pt x="354" y="266"/>
                    </a:lnTo>
                    <a:lnTo>
                      <a:pt x="352" y="264"/>
                    </a:lnTo>
                    <a:lnTo>
                      <a:pt x="350" y="264"/>
                    </a:lnTo>
                    <a:lnTo>
                      <a:pt x="350" y="264"/>
                    </a:lnTo>
                    <a:lnTo>
                      <a:pt x="350" y="264"/>
                    </a:lnTo>
                    <a:lnTo>
                      <a:pt x="348" y="264"/>
                    </a:lnTo>
                    <a:lnTo>
                      <a:pt x="348" y="264"/>
                    </a:lnTo>
                    <a:lnTo>
                      <a:pt x="348" y="266"/>
                    </a:lnTo>
                    <a:lnTo>
                      <a:pt x="348" y="266"/>
                    </a:lnTo>
                    <a:lnTo>
                      <a:pt x="348" y="268"/>
                    </a:lnTo>
                    <a:lnTo>
                      <a:pt x="348" y="268"/>
                    </a:lnTo>
                    <a:lnTo>
                      <a:pt x="348" y="268"/>
                    </a:lnTo>
                    <a:lnTo>
                      <a:pt x="346" y="268"/>
                    </a:lnTo>
                    <a:lnTo>
                      <a:pt x="344" y="270"/>
                    </a:lnTo>
                    <a:lnTo>
                      <a:pt x="344" y="270"/>
                    </a:lnTo>
                    <a:lnTo>
                      <a:pt x="342" y="270"/>
                    </a:lnTo>
                    <a:lnTo>
                      <a:pt x="342" y="272"/>
                    </a:lnTo>
                    <a:lnTo>
                      <a:pt x="342" y="274"/>
                    </a:lnTo>
                    <a:lnTo>
                      <a:pt x="342" y="276"/>
                    </a:lnTo>
                    <a:lnTo>
                      <a:pt x="342" y="278"/>
                    </a:lnTo>
                    <a:lnTo>
                      <a:pt x="340" y="280"/>
                    </a:lnTo>
                    <a:lnTo>
                      <a:pt x="338" y="280"/>
                    </a:lnTo>
                    <a:lnTo>
                      <a:pt x="338" y="282"/>
                    </a:lnTo>
                    <a:lnTo>
                      <a:pt x="336" y="282"/>
                    </a:lnTo>
                    <a:lnTo>
                      <a:pt x="334" y="280"/>
                    </a:lnTo>
                    <a:lnTo>
                      <a:pt x="332" y="280"/>
                    </a:lnTo>
                    <a:lnTo>
                      <a:pt x="330" y="278"/>
                    </a:lnTo>
                    <a:lnTo>
                      <a:pt x="330" y="276"/>
                    </a:lnTo>
                    <a:lnTo>
                      <a:pt x="332" y="274"/>
                    </a:lnTo>
                    <a:lnTo>
                      <a:pt x="332" y="274"/>
                    </a:lnTo>
                    <a:lnTo>
                      <a:pt x="332" y="274"/>
                    </a:lnTo>
                    <a:lnTo>
                      <a:pt x="328" y="276"/>
                    </a:lnTo>
                    <a:lnTo>
                      <a:pt x="328" y="276"/>
                    </a:lnTo>
                    <a:lnTo>
                      <a:pt x="326" y="276"/>
                    </a:lnTo>
                    <a:lnTo>
                      <a:pt x="324" y="276"/>
                    </a:lnTo>
                    <a:lnTo>
                      <a:pt x="324" y="274"/>
                    </a:lnTo>
                    <a:lnTo>
                      <a:pt x="322" y="272"/>
                    </a:lnTo>
                    <a:lnTo>
                      <a:pt x="322" y="270"/>
                    </a:lnTo>
                    <a:lnTo>
                      <a:pt x="322" y="270"/>
                    </a:lnTo>
                    <a:lnTo>
                      <a:pt x="322" y="268"/>
                    </a:lnTo>
                    <a:lnTo>
                      <a:pt x="324" y="266"/>
                    </a:lnTo>
                    <a:lnTo>
                      <a:pt x="324" y="266"/>
                    </a:lnTo>
                    <a:lnTo>
                      <a:pt x="328" y="266"/>
                    </a:lnTo>
                    <a:lnTo>
                      <a:pt x="330" y="266"/>
                    </a:lnTo>
                    <a:lnTo>
                      <a:pt x="330" y="268"/>
                    </a:lnTo>
                    <a:lnTo>
                      <a:pt x="332" y="268"/>
                    </a:lnTo>
                    <a:lnTo>
                      <a:pt x="332" y="266"/>
                    </a:lnTo>
                    <a:lnTo>
                      <a:pt x="330" y="266"/>
                    </a:lnTo>
                    <a:lnTo>
                      <a:pt x="332" y="264"/>
                    </a:lnTo>
                    <a:lnTo>
                      <a:pt x="332" y="264"/>
                    </a:lnTo>
                    <a:lnTo>
                      <a:pt x="334" y="264"/>
                    </a:lnTo>
                    <a:lnTo>
                      <a:pt x="334" y="262"/>
                    </a:lnTo>
                    <a:lnTo>
                      <a:pt x="336" y="260"/>
                    </a:lnTo>
                    <a:lnTo>
                      <a:pt x="336" y="260"/>
                    </a:lnTo>
                    <a:lnTo>
                      <a:pt x="338" y="258"/>
                    </a:lnTo>
                    <a:lnTo>
                      <a:pt x="336" y="258"/>
                    </a:lnTo>
                    <a:lnTo>
                      <a:pt x="336" y="256"/>
                    </a:lnTo>
                    <a:lnTo>
                      <a:pt x="334" y="256"/>
                    </a:lnTo>
                    <a:lnTo>
                      <a:pt x="332" y="256"/>
                    </a:lnTo>
                    <a:lnTo>
                      <a:pt x="332" y="256"/>
                    </a:lnTo>
                    <a:lnTo>
                      <a:pt x="332" y="258"/>
                    </a:lnTo>
                    <a:lnTo>
                      <a:pt x="334" y="258"/>
                    </a:lnTo>
                    <a:lnTo>
                      <a:pt x="334" y="256"/>
                    </a:lnTo>
                    <a:lnTo>
                      <a:pt x="334" y="256"/>
                    </a:lnTo>
                    <a:lnTo>
                      <a:pt x="334" y="258"/>
                    </a:lnTo>
                    <a:lnTo>
                      <a:pt x="334" y="258"/>
                    </a:lnTo>
                    <a:lnTo>
                      <a:pt x="334" y="258"/>
                    </a:lnTo>
                    <a:lnTo>
                      <a:pt x="332" y="260"/>
                    </a:lnTo>
                    <a:lnTo>
                      <a:pt x="332" y="260"/>
                    </a:lnTo>
                    <a:lnTo>
                      <a:pt x="330" y="260"/>
                    </a:lnTo>
                    <a:lnTo>
                      <a:pt x="330" y="260"/>
                    </a:lnTo>
                    <a:lnTo>
                      <a:pt x="330" y="260"/>
                    </a:lnTo>
                    <a:lnTo>
                      <a:pt x="330" y="262"/>
                    </a:lnTo>
                    <a:lnTo>
                      <a:pt x="330" y="262"/>
                    </a:lnTo>
                    <a:lnTo>
                      <a:pt x="328" y="260"/>
                    </a:lnTo>
                    <a:lnTo>
                      <a:pt x="328" y="260"/>
                    </a:lnTo>
                    <a:lnTo>
                      <a:pt x="330" y="258"/>
                    </a:lnTo>
                    <a:lnTo>
                      <a:pt x="330" y="256"/>
                    </a:lnTo>
                    <a:lnTo>
                      <a:pt x="330" y="254"/>
                    </a:lnTo>
                    <a:lnTo>
                      <a:pt x="330" y="254"/>
                    </a:lnTo>
                    <a:lnTo>
                      <a:pt x="330" y="256"/>
                    </a:lnTo>
                    <a:lnTo>
                      <a:pt x="328" y="258"/>
                    </a:lnTo>
                    <a:lnTo>
                      <a:pt x="326" y="260"/>
                    </a:lnTo>
                    <a:lnTo>
                      <a:pt x="326" y="262"/>
                    </a:lnTo>
                    <a:lnTo>
                      <a:pt x="326" y="262"/>
                    </a:lnTo>
                    <a:lnTo>
                      <a:pt x="326" y="262"/>
                    </a:lnTo>
                    <a:lnTo>
                      <a:pt x="324" y="262"/>
                    </a:lnTo>
                    <a:lnTo>
                      <a:pt x="322" y="260"/>
                    </a:lnTo>
                    <a:lnTo>
                      <a:pt x="322" y="260"/>
                    </a:lnTo>
                    <a:lnTo>
                      <a:pt x="322" y="258"/>
                    </a:lnTo>
                    <a:lnTo>
                      <a:pt x="322" y="258"/>
                    </a:lnTo>
                    <a:lnTo>
                      <a:pt x="320" y="256"/>
                    </a:lnTo>
                    <a:lnTo>
                      <a:pt x="318" y="256"/>
                    </a:lnTo>
                    <a:lnTo>
                      <a:pt x="318" y="260"/>
                    </a:lnTo>
                    <a:lnTo>
                      <a:pt x="316" y="262"/>
                    </a:lnTo>
                    <a:lnTo>
                      <a:pt x="310" y="266"/>
                    </a:lnTo>
                    <a:lnTo>
                      <a:pt x="308" y="266"/>
                    </a:lnTo>
                    <a:lnTo>
                      <a:pt x="308" y="266"/>
                    </a:lnTo>
                    <a:lnTo>
                      <a:pt x="302" y="268"/>
                    </a:lnTo>
                    <a:lnTo>
                      <a:pt x="298" y="268"/>
                    </a:lnTo>
                    <a:lnTo>
                      <a:pt x="296" y="268"/>
                    </a:lnTo>
                    <a:lnTo>
                      <a:pt x="292" y="266"/>
                    </a:lnTo>
                    <a:lnTo>
                      <a:pt x="290" y="266"/>
                    </a:lnTo>
                    <a:lnTo>
                      <a:pt x="284" y="264"/>
                    </a:lnTo>
                    <a:lnTo>
                      <a:pt x="280" y="264"/>
                    </a:lnTo>
                    <a:lnTo>
                      <a:pt x="278" y="262"/>
                    </a:lnTo>
                    <a:lnTo>
                      <a:pt x="276" y="258"/>
                    </a:lnTo>
                    <a:lnTo>
                      <a:pt x="276" y="254"/>
                    </a:lnTo>
                    <a:lnTo>
                      <a:pt x="278" y="250"/>
                    </a:lnTo>
                    <a:lnTo>
                      <a:pt x="284" y="246"/>
                    </a:lnTo>
                    <a:lnTo>
                      <a:pt x="286" y="244"/>
                    </a:lnTo>
                    <a:lnTo>
                      <a:pt x="290" y="240"/>
                    </a:lnTo>
                    <a:lnTo>
                      <a:pt x="290" y="238"/>
                    </a:lnTo>
                    <a:lnTo>
                      <a:pt x="292" y="236"/>
                    </a:lnTo>
                    <a:lnTo>
                      <a:pt x="296" y="236"/>
                    </a:lnTo>
                    <a:lnTo>
                      <a:pt x="298" y="236"/>
                    </a:lnTo>
                    <a:lnTo>
                      <a:pt x="302" y="238"/>
                    </a:lnTo>
                    <a:lnTo>
                      <a:pt x="306" y="238"/>
                    </a:lnTo>
                    <a:lnTo>
                      <a:pt x="308" y="242"/>
                    </a:lnTo>
                    <a:lnTo>
                      <a:pt x="310" y="242"/>
                    </a:lnTo>
                    <a:lnTo>
                      <a:pt x="310" y="242"/>
                    </a:lnTo>
                    <a:lnTo>
                      <a:pt x="312" y="246"/>
                    </a:lnTo>
                    <a:lnTo>
                      <a:pt x="312" y="248"/>
                    </a:lnTo>
                    <a:lnTo>
                      <a:pt x="316" y="248"/>
                    </a:lnTo>
                    <a:lnTo>
                      <a:pt x="316" y="248"/>
                    </a:lnTo>
                    <a:lnTo>
                      <a:pt x="318" y="248"/>
                    </a:lnTo>
                    <a:lnTo>
                      <a:pt x="318" y="248"/>
                    </a:lnTo>
                    <a:lnTo>
                      <a:pt x="320" y="248"/>
                    </a:lnTo>
                    <a:lnTo>
                      <a:pt x="324" y="250"/>
                    </a:lnTo>
                    <a:lnTo>
                      <a:pt x="324" y="250"/>
                    </a:lnTo>
                    <a:lnTo>
                      <a:pt x="328" y="250"/>
                    </a:lnTo>
                    <a:lnTo>
                      <a:pt x="328" y="250"/>
                    </a:lnTo>
                    <a:lnTo>
                      <a:pt x="330" y="250"/>
                    </a:lnTo>
                    <a:lnTo>
                      <a:pt x="330" y="252"/>
                    </a:lnTo>
                    <a:lnTo>
                      <a:pt x="330" y="252"/>
                    </a:lnTo>
                    <a:lnTo>
                      <a:pt x="330" y="252"/>
                    </a:lnTo>
                    <a:lnTo>
                      <a:pt x="330" y="254"/>
                    </a:lnTo>
                    <a:lnTo>
                      <a:pt x="330" y="254"/>
                    </a:lnTo>
                    <a:lnTo>
                      <a:pt x="332" y="254"/>
                    </a:lnTo>
                    <a:lnTo>
                      <a:pt x="332" y="254"/>
                    </a:lnTo>
                    <a:lnTo>
                      <a:pt x="334" y="254"/>
                    </a:lnTo>
                    <a:lnTo>
                      <a:pt x="334" y="254"/>
                    </a:lnTo>
                    <a:lnTo>
                      <a:pt x="338" y="254"/>
                    </a:lnTo>
                    <a:lnTo>
                      <a:pt x="338" y="254"/>
                    </a:lnTo>
                    <a:lnTo>
                      <a:pt x="340" y="254"/>
                    </a:lnTo>
                    <a:lnTo>
                      <a:pt x="340" y="254"/>
                    </a:lnTo>
                    <a:lnTo>
                      <a:pt x="342" y="254"/>
                    </a:lnTo>
                    <a:lnTo>
                      <a:pt x="340" y="256"/>
                    </a:lnTo>
                    <a:lnTo>
                      <a:pt x="340" y="256"/>
                    </a:lnTo>
                    <a:lnTo>
                      <a:pt x="340" y="256"/>
                    </a:lnTo>
                    <a:lnTo>
                      <a:pt x="342" y="256"/>
                    </a:lnTo>
                    <a:lnTo>
                      <a:pt x="346" y="254"/>
                    </a:lnTo>
                    <a:lnTo>
                      <a:pt x="346" y="254"/>
                    </a:lnTo>
                    <a:lnTo>
                      <a:pt x="346" y="252"/>
                    </a:lnTo>
                    <a:lnTo>
                      <a:pt x="344" y="25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546">
                <a:extLst>
                  <a:ext uri="{FF2B5EF4-FFF2-40B4-BE49-F238E27FC236}">
                    <a16:creationId xmlns:a16="http://schemas.microsoft.com/office/drawing/2014/main" id="{8EF8C6C9-FC2A-730E-6534-D6F11277D596}"/>
                  </a:ext>
                </a:extLst>
              </p:cNvPr>
              <p:cNvSpPr>
                <a:spLocks/>
              </p:cNvSpPr>
              <p:nvPr/>
            </p:nvSpPr>
            <p:spPr bwMode="auto">
              <a:xfrm>
                <a:off x="6480175" y="2108200"/>
                <a:ext cx="9525" cy="15875"/>
              </a:xfrm>
              <a:custGeom>
                <a:avLst/>
                <a:gdLst>
                  <a:gd name="T0" fmla="*/ 4 w 6"/>
                  <a:gd name="T1" fmla="*/ 2 h 10"/>
                  <a:gd name="T2" fmla="*/ 4 w 6"/>
                  <a:gd name="T3" fmla="*/ 0 h 10"/>
                  <a:gd name="T4" fmla="*/ 2 w 6"/>
                  <a:gd name="T5" fmla="*/ 2 h 10"/>
                  <a:gd name="T6" fmla="*/ 2 w 6"/>
                  <a:gd name="T7" fmla="*/ 4 h 10"/>
                  <a:gd name="T8" fmla="*/ 0 w 6"/>
                  <a:gd name="T9" fmla="*/ 10 h 10"/>
                  <a:gd name="T10" fmla="*/ 2 w 6"/>
                  <a:gd name="T11" fmla="*/ 10 h 10"/>
                  <a:gd name="T12" fmla="*/ 2 w 6"/>
                  <a:gd name="T13" fmla="*/ 10 h 10"/>
                  <a:gd name="T14" fmla="*/ 2 w 6"/>
                  <a:gd name="T15" fmla="*/ 10 h 10"/>
                  <a:gd name="T16" fmla="*/ 4 w 6"/>
                  <a:gd name="T17" fmla="*/ 8 h 10"/>
                  <a:gd name="T18" fmla="*/ 6 w 6"/>
                  <a:gd name="T19" fmla="*/ 8 h 10"/>
                  <a:gd name="T20" fmla="*/ 6 w 6"/>
                  <a:gd name="T21" fmla="*/ 8 h 10"/>
                  <a:gd name="T22" fmla="*/ 4 w 6"/>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4" y="2"/>
                    </a:moveTo>
                    <a:lnTo>
                      <a:pt x="4" y="0"/>
                    </a:lnTo>
                    <a:lnTo>
                      <a:pt x="2" y="2"/>
                    </a:lnTo>
                    <a:lnTo>
                      <a:pt x="2" y="4"/>
                    </a:lnTo>
                    <a:lnTo>
                      <a:pt x="0" y="10"/>
                    </a:lnTo>
                    <a:lnTo>
                      <a:pt x="2" y="10"/>
                    </a:lnTo>
                    <a:lnTo>
                      <a:pt x="2" y="10"/>
                    </a:lnTo>
                    <a:lnTo>
                      <a:pt x="2" y="10"/>
                    </a:lnTo>
                    <a:lnTo>
                      <a:pt x="4" y="8"/>
                    </a:lnTo>
                    <a:lnTo>
                      <a:pt x="6" y="8"/>
                    </a:lnTo>
                    <a:lnTo>
                      <a:pt x="6" y="8"/>
                    </a:lnTo>
                    <a:lnTo>
                      <a:pt x="4" y="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549">
                <a:extLst>
                  <a:ext uri="{FF2B5EF4-FFF2-40B4-BE49-F238E27FC236}">
                    <a16:creationId xmlns:a16="http://schemas.microsoft.com/office/drawing/2014/main" id="{2D34F952-9253-9C8B-852E-100730467AA8}"/>
                  </a:ext>
                </a:extLst>
              </p:cNvPr>
              <p:cNvSpPr>
                <a:spLocks/>
              </p:cNvSpPr>
              <p:nvPr/>
            </p:nvSpPr>
            <p:spPr bwMode="auto">
              <a:xfrm>
                <a:off x="6423025" y="2047875"/>
                <a:ext cx="3175" cy="19050"/>
              </a:xfrm>
              <a:custGeom>
                <a:avLst/>
                <a:gdLst>
                  <a:gd name="T0" fmla="*/ 0 w 2"/>
                  <a:gd name="T1" fmla="*/ 2 h 12"/>
                  <a:gd name="T2" fmla="*/ 0 w 2"/>
                  <a:gd name="T3" fmla="*/ 8 h 12"/>
                  <a:gd name="T4" fmla="*/ 0 w 2"/>
                  <a:gd name="T5" fmla="*/ 10 h 12"/>
                  <a:gd name="T6" fmla="*/ 0 w 2"/>
                  <a:gd name="T7" fmla="*/ 12 h 12"/>
                  <a:gd name="T8" fmla="*/ 2 w 2"/>
                  <a:gd name="T9" fmla="*/ 10 h 12"/>
                  <a:gd name="T10" fmla="*/ 2 w 2"/>
                  <a:gd name="T11" fmla="*/ 6 h 12"/>
                  <a:gd name="T12" fmla="*/ 2 w 2"/>
                  <a:gd name="T13" fmla="*/ 0 h 12"/>
                  <a:gd name="T14" fmla="*/ 0 w 2"/>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2">
                    <a:moveTo>
                      <a:pt x="0" y="2"/>
                    </a:moveTo>
                    <a:lnTo>
                      <a:pt x="0" y="8"/>
                    </a:lnTo>
                    <a:lnTo>
                      <a:pt x="0" y="10"/>
                    </a:lnTo>
                    <a:lnTo>
                      <a:pt x="0" y="12"/>
                    </a:lnTo>
                    <a:lnTo>
                      <a:pt x="2" y="10"/>
                    </a:lnTo>
                    <a:lnTo>
                      <a:pt x="2" y="6"/>
                    </a:lnTo>
                    <a:lnTo>
                      <a:pt x="2" y="0"/>
                    </a:lnTo>
                    <a:lnTo>
                      <a:pt x="0" y="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552">
                <a:extLst>
                  <a:ext uri="{FF2B5EF4-FFF2-40B4-BE49-F238E27FC236}">
                    <a16:creationId xmlns:a16="http://schemas.microsoft.com/office/drawing/2014/main" id="{B17C1011-EBFB-F1EA-DF19-6422B6548B74}"/>
                  </a:ext>
                </a:extLst>
              </p:cNvPr>
              <p:cNvSpPr>
                <a:spLocks/>
              </p:cNvSpPr>
              <p:nvPr/>
            </p:nvSpPr>
            <p:spPr bwMode="auto">
              <a:xfrm>
                <a:off x="6931025" y="1901825"/>
                <a:ext cx="12700" cy="15875"/>
              </a:xfrm>
              <a:custGeom>
                <a:avLst/>
                <a:gdLst>
                  <a:gd name="T0" fmla="*/ 8 w 8"/>
                  <a:gd name="T1" fmla="*/ 4 h 10"/>
                  <a:gd name="T2" fmla="*/ 8 w 8"/>
                  <a:gd name="T3" fmla="*/ 2 h 10"/>
                  <a:gd name="T4" fmla="*/ 6 w 8"/>
                  <a:gd name="T5" fmla="*/ 2 h 10"/>
                  <a:gd name="T6" fmla="*/ 4 w 8"/>
                  <a:gd name="T7" fmla="*/ 0 h 10"/>
                  <a:gd name="T8" fmla="*/ 2 w 8"/>
                  <a:gd name="T9" fmla="*/ 2 h 10"/>
                  <a:gd name="T10" fmla="*/ 0 w 8"/>
                  <a:gd name="T11" fmla="*/ 2 h 10"/>
                  <a:gd name="T12" fmla="*/ 0 w 8"/>
                  <a:gd name="T13" fmla="*/ 2 h 10"/>
                  <a:gd name="T14" fmla="*/ 0 w 8"/>
                  <a:gd name="T15" fmla="*/ 6 h 10"/>
                  <a:gd name="T16" fmla="*/ 0 w 8"/>
                  <a:gd name="T17" fmla="*/ 8 h 10"/>
                  <a:gd name="T18" fmla="*/ 0 w 8"/>
                  <a:gd name="T19" fmla="*/ 8 h 10"/>
                  <a:gd name="T20" fmla="*/ 0 w 8"/>
                  <a:gd name="T21" fmla="*/ 10 h 10"/>
                  <a:gd name="T22" fmla="*/ 2 w 8"/>
                  <a:gd name="T23" fmla="*/ 10 h 10"/>
                  <a:gd name="T24" fmla="*/ 4 w 8"/>
                  <a:gd name="T25" fmla="*/ 10 h 10"/>
                  <a:gd name="T26" fmla="*/ 8 w 8"/>
                  <a:gd name="T27" fmla="*/ 4 h 10"/>
                  <a:gd name="T28" fmla="*/ 8 w 8"/>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8" y="4"/>
                    </a:moveTo>
                    <a:lnTo>
                      <a:pt x="8" y="2"/>
                    </a:lnTo>
                    <a:lnTo>
                      <a:pt x="6" y="2"/>
                    </a:lnTo>
                    <a:lnTo>
                      <a:pt x="4" y="0"/>
                    </a:lnTo>
                    <a:lnTo>
                      <a:pt x="2" y="2"/>
                    </a:lnTo>
                    <a:lnTo>
                      <a:pt x="0" y="2"/>
                    </a:lnTo>
                    <a:lnTo>
                      <a:pt x="0" y="2"/>
                    </a:lnTo>
                    <a:lnTo>
                      <a:pt x="0" y="6"/>
                    </a:lnTo>
                    <a:lnTo>
                      <a:pt x="0" y="8"/>
                    </a:lnTo>
                    <a:lnTo>
                      <a:pt x="0" y="8"/>
                    </a:lnTo>
                    <a:lnTo>
                      <a:pt x="0" y="10"/>
                    </a:lnTo>
                    <a:lnTo>
                      <a:pt x="2" y="10"/>
                    </a:lnTo>
                    <a:lnTo>
                      <a:pt x="4" y="10"/>
                    </a:lnTo>
                    <a:lnTo>
                      <a:pt x="8" y="4"/>
                    </a:lnTo>
                    <a:lnTo>
                      <a:pt x="8" y="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579">
                <a:extLst>
                  <a:ext uri="{FF2B5EF4-FFF2-40B4-BE49-F238E27FC236}">
                    <a16:creationId xmlns:a16="http://schemas.microsoft.com/office/drawing/2014/main" id="{9A825FCE-CB8C-A8BA-7E89-A9B54F15C590}"/>
                  </a:ext>
                </a:extLst>
              </p:cNvPr>
              <p:cNvSpPr>
                <a:spLocks/>
              </p:cNvSpPr>
              <p:nvPr/>
            </p:nvSpPr>
            <p:spPr bwMode="auto">
              <a:xfrm>
                <a:off x="6035675" y="3384550"/>
                <a:ext cx="22225" cy="22225"/>
              </a:xfrm>
              <a:custGeom>
                <a:avLst/>
                <a:gdLst>
                  <a:gd name="T0" fmla="*/ 2 w 14"/>
                  <a:gd name="T1" fmla="*/ 8 h 14"/>
                  <a:gd name="T2" fmla="*/ 2 w 14"/>
                  <a:gd name="T3" fmla="*/ 10 h 14"/>
                  <a:gd name="T4" fmla="*/ 0 w 14"/>
                  <a:gd name="T5" fmla="*/ 12 h 14"/>
                  <a:gd name="T6" fmla="*/ 0 w 14"/>
                  <a:gd name="T7" fmla="*/ 14 h 14"/>
                  <a:gd name="T8" fmla="*/ 4 w 14"/>
                  <a:gd name="T9" fmla="*/ 14 h 14"/>
                  <a:gd name="T10" fmla="*/ 6 w 14"/>
                  <a:gd name="T11" fmla="*/ 14 h 14"/>
                  <a:gd name="T12" fmla="*/ 6 w 14"/>
                  <a:gd name="T13" fmla="*/ 14 h 14"/>
                  <a:gd name="T14" fmla="*/ 6 w 14"/>
                  <a:gd name="T15" fmla="*/ 14 h 14"/>
                  <a:gd name="T16" fmla="*/ 4 w 14"/>
                  <a:gd name="T17" fmla="*/ 12 h 14"/>
                  <a:gd name="T18" fmla="*/ 4 w 14"/>
                  <a:gd name="T19" fmla="*/ 12 h 14"/>
                  <a:gd name="T20" fmla="*/ 2 w 14"/>
                  <a:gd name="T21" fmla="*/ 12 h 14"/>
                  <a:gd name="T22" fmla="*/ 2 w 14"/>
                  <a:gd name="T23" fmla="*/ 12 h 14"/>
                  <a:gd name="T24" fmla="*/ 2 w 14"/>
                  <a:gd name="T25" fmla="*/ 12 h 14"/>
                  <a:gd name="T26" fmla="*/ 4 w 14"/>
                  <a:gd name="T27" fmla="*/ 10 h 14"/>
                  <a:gd name="T28" fmla="*/ 4 w 14"/>
                  <a:gd name="T29" fmla="*/ 10 h 14"/>
                  <a:gd name="T30" fmla="*/ 4 w 14"/>
                  <a:gd name="T31" fmla="*/ 10 h 14"/>
                  <a:gd name="T32" fmla="*/ 6 w 14"/>
                  <a:gd name="T33" fmla="*/ 10 h 14"/>
                  <a:gd name="T34" fmla="*/ 6 w 14"/>
                  <a:gd name="T35" fmla="*/ 10 h 14"/>
                  <a:gd name="T36" fmla="*/ 8 w 14"/>
                  <a:gd name="T37" fmla="*/ 8 h 14"/>
                  <a:gd name="T38" fmla="*/ 12 w 14"/>
                  <a:gd name="T39" fmla="*/ 4 h 14"/>
                  <a:gd name="T40" fmla="*/ 14 w 14"/>
                  <a:gd name="T41" fmla="*/ 4 h 14"/>
                  <a:gd name="T42" fmla="*/ 14 w 14"/>
                  <a:gd name="T43" fmla="*/ 2 h 14"/>
                  <a:gd name="T44" fmla="*/ 12 w 14"/>
                  <a:gd name="T45" fmla="*/ 2 h 14"/>
                  <a:gd name="T46" fmla="*/ 12 w 14"/>
                  <a:gd name="T47" fmla="*/ 2 h 14"/>
                  <a:gd name="T48" fmla="*/ 12 w 14"/>
                  <a:gd name="T49" fmla="*/ 2 h 14"/>
                  <a:gd name="T50" fmla="*/ 10 w 14"/>
                  <a:gd name="T51" fmla="*/ 2 h 14"/>
                  <a:gd name="T52" fmla="*/ 10 w 14"/>
                  <a:gd name="T53" fmla="*/ 2 h 14"/>
                  <a:gd name="T54" fmla="*/ 10 w 14"/>
                  <a:gd name="T55" fmla="*/ 0 h 14"/>
                  <a:gd name="T56" fmla="*/ 10 w 14"/>
                  <a:gd name="T57" fmla="*/ 0 h 14"/>
                  <a:gd name="T58" fmla="*/ 8 w 14"/>
                  <a:gd name="T59" fmla="*/ 0 h 14"/>
                  <a:gd name="T60" fmla="*/ 8 w 14"/>
                  <a:gd name="T61" fmla="*/ 0 h 14"/>
                  <a:gd name="T62" fmla="*/ 8 w 14"/>
                  <a:gd name="T63" fmla="*/ 2 h 14"/>
                  <a:gd name="T64" fmla="*/ 8 w 14"/>
                  <a:gd name="T65" fmla="*/ 2 h 14"/>
                  <a:gd name="T66" fmla="*/ 8 w 14"/>
                  <a:gd name="T67" fmla="*/ 2 h 14"/>
                  <a:gd name="T68" fmla="*/ 10 w 14"/>
                  <a:gd name="T69" fmla="*/ 4 h 14"/>
                  <a:gd name="T70" fmla="*/ 10 w 14"/>
                  <a:gd name="T71" fmla="*/ 4 h 14"/>
                  <a:gd name="T72" fmla="*/ 10 w 14"/>
                  <a:gd name="T73" fmla="*/ 6 h 14"/>
                  <a:gd name="T74" fmla="*/ 8 w 14"/>
                  <a:gd name="T75" fmla="*/ 6 h 14"/>
                  <a:gd name="T76" fmla="*/ 6 w 14"/>
                  <a:gd name="T77" fmla="*/ 8 h 14"/>
                  <a:gd name="T78" fmla="*/ 6 w 14"/>
                  <a:gd name="T79" fmla="*/ 8 h 14"/>
                  <a:gd name="T80" fmla="*/ 6 w 14"/>
                  <a:gd name="T81" fmla="*/ 6 h 14"/>
                  <a:gd name="T82" fmla="*/ 6 w 14"/>
                  <a:gd name="T83" fmla="*/ 6 h 14"/>
                  <a:gd name="T84" fmla="*/ 4 w 14"/>
                  <a:gd name="T85" fmla="*/ 6 h 14"/>
                  <a:gd name="T86" fmla="*/ 4 w 14"/>
                  <a:gd name="T87" fmla="*/ 6 h 14"/>
                  <a:gd name="T88" fmla="*/ 2 w 14"/>
                  <a:gd name="T89" fmla="*/ 6 h 14"/>
                  <a:gd name="T90" fmla="*/ 2 w 14"/>
                  <a:gd name="T91" fmla="*/ 6 h 14"/>
                  <a:gd name="T92" fmla="*/ 4 w 14"/>
                  <a:gd name="T93" fmla="*/ 8 h 14"/>
                  <a:gd name="T94" fmla="*/ 4 w 14"/>
                  <a:gd name="T95" fmla="*/ 8 h 14"/>
                  <a:gd name="T96" fmla="*/ 2 w 14"/>
                  <a:gd name="T9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 h="14">
                    <a:moveTo>
                      <a:pt x="2" y="8"/>
                    </a:moveTo>
                    <a:lnTo>
                      <a:pt x="2" y="10"/>
                    </a:lnTo>
                    <a:lnTo>
                      <a:pt x="0" y="12"/>
                    </a:lnTo>
                    <a:lnTo>
                      <a:pt x="0" y="14"/>
                    </a:lnTo>
                    <a:lnTo>
                      <a:pt x="4" y="14"/>
                    </a:lnTo>
                    <a:lnTo>
                      <a:pt x="6" y="14"/>
                    </a:lnTo>
                    <a:lnTo>
                      <a:pt x="6" y="14"/>
                    </a:lnTo>
                    <a:lnTo>
                      <a:pt x="6" y="14"/>
                    </a:lnTo>
                    <a:lnTo>
                      <a:pt x="4" y="12"/>
                    </a:lnTo>
                    <a:lnTo>
                      <a:pt x="4" y="12"/>
                    </a:lnTo>
                    <a:lnTo>
                      <a:pt x="2" y="12"/>
                    </a:lnTo>
                    <a:lnTo>
                      <a:pt x="2" y="12"/>
                    </a:lnTo>
                    <a:lnTo>
                      <a:pt x="2" y="12"/>
                    </a:lnTo>
                    <a:lnTo>
                      <a:pt x="4" y="10"/>
                    </a:lnTo>
                    <a:lnTo>
                      <a:pt x="4" y="10"/>
                    </a:lnTo>
                    <a:lnTo>
                      <a:pt x="4" y="10"/>
                    </a:lnTo>
                    <a:lnTo>
                      <a:pt x="6" y="10"/>
                    </a:lnTo>
                    <a:lnTo>
                      <a:pt x="6" y="10"/>
                    </a:lnTo>
                    <a:lnTo>
                      <a:pt x="8" y="8"/>
                    </a:lnTo>
                    <a:lnTo>
                      <a:pt x="12" y="4"/>
                    </a:lnTo>
                    <a:lnTo>
                      <a:pt x="14" y="4"/>
                    </a:lnTo>
                    <a:lnTo>
                      <a:pt x="14" y="2"/>
                    </a:lnTo>
                    <a:lnTo>
                      <a:pt x="12" y="2"/>
                    </a:lnTo>
                    <a:lnTo>
                      <a:pt x="12" y="2"/>
                    </a:lnTo>
                    <a:lnTo>
                      <a:pt x="12" y="2"/>
                    </a:lnTo>
                    <a:lnTo>
                      <a:pt x="10" y="2"/>
                    </a:lnTo>
                    <a:lnTo>
                      <a:pt x="10" y="2"/>
                    </a:lnTo>
                    <a:lnTo>
                      <a:pt x="10" y="0"/>
                    </a:lnTo>
                    <a:lnTo>
                      <a:pt x="10" y="0"/>
                    </a:lnTo>
                    <a:lnTo>
                      <a:pt x="8" y="0"/>
                    </a:lnTo>
                    <a:lnTo>
                      <a:pt x="8" y="0"/>
                    </a:lnTo>
                    <a:lnTo>
                      <a:pt x="8" y="2"/>
                    </a:lnTo>
                    <a:lnTo>
                      <a:pt x="8" y="2"/>
                    </a:lnTo>
                    <a:lnTo>
                      <a:pt x="8" y="2"/>
                    </a:lnTo>
                    <a:lnTo>
                      <a:pt x="10" y="4"/>
                    </a:lnTo>
                    <a:lnTo>
                      <a:pt x="10" y="4"/>
                    </a:lnTo>
                    <a:lnTo>
                      <a:pt x="10" y="6"/>
                    </a:lnTo>
                    <a:lnTo>
                      <a:pt x="8" y="6"/>
                    </a:lnTo>
                    <a:lnTo>
                      <a:pt x="6" y="8"/>
                    </a:lnTo>
                    <a:lnTo>
                      <a:pt x="6" y="8"/>
                    </a:lnTo>
                    <a:lnTo>
                      <a:pt x="6" y="6"/>
                    </a:lnTo>
                    <a:lnTo>
                      <a:pt x="6" y="6"/>
                    </a:lnTo>
                    <a:lnTo>
                      <a:pt x="4" y="6"/>
                    </a:lnTo>
                    <a:lnTo>
                      <a:pt x="4" y="6"/>
                    </a:lnTo>
                    <a:lnTo>
                      <a:pt x="2" y="6"/>
                    </a:lnTo>
                    <a:lnTo>
                      <a:pt x="2" y="6"/>
                    </a:lnTo>
                    <a:lnTo>
                      <a:pt x="4" y="8"/>
                    </a:lnTo>
                    <a:lnTo>
                      <a:pt x="4" y="8"/>
                    </a:lnTo>
                    <a:lnTo>
                      <a:pt x="2" y="8"/>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581">
                <a:extLst>
                  <a:ext uri="{FF2B5EF4-FFF2-40B4-BE49-F238E27FC236}">
                    <a16:creationId xmlns:a16="http://schemas.microsoft.com/office/drawing/2014/main" id="{1626409B-8917-B6BD-886A-E19F3FC20AF8}"/>
                  </a:ext>
                </a:extLst>
              </p:cNvPr>
              <p:cNvSpPr>
                <a:spLocks noChangeArrowheads="1"/>
              </p:cNvSpPr>
              <p:nvPr/>
            </p:nvSpPr>
            <p:spPr bwMode="auto">
              <a:xfrm>
                <a:off x="6511925" y="3327400"/>
                <a:ext cx="1588" cy="1588"/>
              </a:xfrm>
              <a:prstGeom prst="rect">
                <a:avLst/>
              </a:prstGeom>
              <a:grpFill/>
              <a:ln w="12700">
                <a:solidFill>
                  <a:schemeClr val="accent5"/>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589">
                <a:extLst>
                  <a:ext uri="{FF2B5EF4-FFF2-40B4-BE49-F238E27FC236}">
                    <a16:creationId xmlns:a16="http://schemas.microsoft.com/office/drawing/2014/main" id="{66EDCC27-B854-79D1-41BB-771689E676D8}"/>
                  </a:ext>
                </a:extLst>
              </p:cNvPr>
              <p:cNvSpPr>
                <a:spLocks/>
              </p:cNvSpPr>
              <p:nvPr/>
            </p:nvSpPr>
            <p:spPr bwMode="auto">
              <a:xfrm>
                <a:off x="7245350" y="2454275"/>
                <a:ext cx="155575" cy="266700"/>
              </a:xfrm>
              <a:custGeom>
                <a:avLst/>
                <a:gdLst>
                  <a:gd name="T0" fmla="*/ 48 w 98"/>
                  <a:gd name="T1" fmla="*/ 72 h 168"/>
                  <a:gd name="T2" fmla="*/ 98 w 98"/>
                  <a:gd name="T3" fmla="*/ 116 h 168"/>
                  <a:gd name="T4" fmla="*/ 94 w 98"/>
                  <a:gd name="T5" fmla="*/ 120 h 168"/>
                  <a:gd name="T6" fmla="*/ 94 w 98"/>
                  <a:gd name="T7" fmla="*/ 124 h 168"/>
                  <a:gd name="T8" fmla="*/ 96 w 98"/>
                  <a:gd name="T9" fmla="*/ 128 h 168"/>
                  <a:gd name="T10" fmla="*/ 90 w 98"/>
                  <a:gd name="T11" fmla="*/ 136 h 168"/>
                  <a:gd name="T12" fmla="*/ 82 w 98"/>
                  <a:gd name="T13" fmla="*/ 150 h 168"/>
                  <a:gd name="T14" fmla="*/ 76 w 98"/>
                  <a:gd name="T15" fmla="*/ 158 h 168"/>
                  <a:gd name="T16" fmla="*/ 58 w 98"/>
                  <a:gd name="T17" fmla="*/ 162 h 168"/>
                  <a:gd name="T18" fmla="*/ 44 w 98"/>
                  <a:gd name="T19" fmla="*/ 164 h 168"/>
                  <a:gd name="T20" fmla="*/ 36 w 98"/>
                  <a:gd name="T21" fmla="*/ 166 h 168"/>
                  <a:gd name="T22" fmla="*/ 36 w 98"/>
                  <a:gd name="T23" fmla="*/ 164 h 168"/>
                  <a:gd name="T24" fmla="*/ 38 w 98"/>
                  <a:gd name="T25" fmla="*/ 158 h 168"/>
                  <a:gd name="T26" fmla="*/ 42 w 98"/>
                  <a:gd name="T27" fmla="*/ 152 h 168"/>
                  <a:gd name="T28" fmla="*/ 40 w 98"/>
                  <a:gd name="T29" fmla="*/ 150 h 168"/>
                  <a:gd name="T30" fmla="*/ 42 w 98"/>
                  <a:gd name="T31" fmla="*/ 146 h 168"/>
                  <a:gd name="T32" fmla="*/ 32 w 98"/>
                  <a:gd name="T33" fmla="*/ 150 h 168"/>
                  <a:gd name="T34" fmla="*/ 40 w 98"/>
                  <a:gd name="T35" fmla="*/ 138 h 168"/>
                  <a:gd name="T36" fmla="*/ 38 w 98"/>
                  <a:gd name="T37" fmla="*/ 122 h 168"/>
                  <a:gd name="T38" fmla="*/ 32 w 98"/>
                  <a:gd name="T39" fmla="*/ 130 h 168"/>
                  <a:gd name="T40" fmla="*/ 28 w 98"/>
                  <a:gd name="T41" fmla="*/ 132 h 168"/>
                  <a:gd name="T42" fmla="*/ 26 w 98"/>
                  <a:gd name="T43" fmla="*/ 128 h 168"/>
                  <a:gd name="T44" fmla="*/ 24 w 98"/>
                  <a:gd name="T45" fmla="*/ 138 h 168"/>
                  <a:gd name="T46" fmla="*/ 10 w 98"/>
                  <a:gd name="T47" fmla="*/ 124 h 168"/>
                  <a:gd name="T48" fmla="*/ 4 w 98"/>
                  <a:gd name="T49" fmla="*/ 120 h 168"/>
                  <a:gd name="T50" fmla="*/ 6 w 98"/>
                  <a:gd name="T51" fmla="*/ 114 h 168"/>
                  <a:gd name="T52" fmla="*/ 14 w 98"/>
                  <a:gd name="T53" fmla="*/ 108 h 168"/>
                  <a:gd name="T54" fmla="*/ 12 w 98"/>
                  <a:gd name="T55" fmla="*/ 104 h 168"/>
                  <a:gd name="T56" fmla="*/ 8 w 98"/>
                  <a:gd name="T57" fmla="*/ 102 h 168"/>
                  <a:gd name="T58" fmla="*/ 14 w 98"/>
                  <a:gd name="T59" fmla="*/ 100 h 168"/>
                  <a:gd name="T60" fmla="*/ 26 w 98"/>
                  <a:gd name="T61" fmla="*/ 104 h 168"/>
                  <a:gd name="T62" fmla="*/ 28 w 98"/>
                  <a:gd name="T63" fmla="*/ 100 h 168"/>
                  <a:gd name="T64" fmla="*/ 16 w 98"/>
                  <a:gd name="T65" fmla="*/ 98 h 168"/>
                  <a:gd name="T66" fmla="*/ 16 w 98"/>
                  <a:gd name="T67" fmla="*/ 94 h 168"/>
                  <a:gd name="T68" fmla="*/ 14 w 98"/>
                  <a:gd name="T69" fmla="*/ 92 h 168"/>
                  <a:gd name="T70" fmla="*/ 10 w 98"/>
                  <a:gd name="T71" fmla="*/ 86 h 168"/>
                  <a:gd name="T72" fmla="*/ 4 w 98"/>
                  <a:gd name="T73" fmla="*/ 90 h 168"/>
                  <a:gd name="T74" fmla="*/ 2 w 98"/>
                  <a:gd name="T75" fmla="*/ 90 h 168"/>
                  <a:gd name="T76" fmla="*/ 8 w 98"/>
                  <a:gd name="T77" fmla="*/ 80 h 168"/>
                  <a:gd name="T78" fmla="*/ 16 w 98"/>
                  <a:gd name="T79" fmla="*/ 86 h 168"/>
                  <a:gd name="T80" fmla="*/ 14 w 98"/>
                  <a:gd name="T81" fmla="*/ 82 h 168"/>
                  <a:gd name="T82" fmla="*/ 16 w 98"/>
                  <a:gd name="T83" fmla="*/ 72 h 168"/>
                  <a:gd name="T84" fmla="*/ 12 w 98"/>
                  <a:gd name="T85" fmla="*/ 70 h 168"/>
                  <a:gd name="T86" fmla="*/ 4 w 98"/>
                  <a:gd name="T87" fmla="*/ 72 h 168"/>
                  <a:gd name="T88" fmla="*/ 0 w 98"/>
                  <a:gd name="T89" fmla="*/ 78 h 168"/>
                  <a:gd name="T90" fmla="*/ 4 w 98"/>
                  <a:gd name="T91" fmla="*/ 60 h 168"/>
                  <a:gd name="T92" fmla="*/ 16 w 98"/>
                  <a:gd name="T93" fmla="*/ 60 h 168"/>
                  <a:gd name="T94" fmla="*/ 18 w 98"/>
                  <a:gd name="T95" fmla="*/ 54 h 168"/>
                  <a:gd name="T96" fmla="*/ 16 w 98"/>
                  <a:gd name="T97" fmla="*/ 50 h 168"/>
                  <a:gd name="T98" fmla="*/ 10 w 98"/>
                  <a:gd name="T99" fmla="*/ 52 h 168"/>
                  <a:gd name="T100" fmla="*/ 14 w 98"/>
                  <a:gd name="T101" fmla="*/ 36 h 168"/>
                  <a:gd name="T102" fmla="*/ 24 w 98"/>
                  <a:gd name="T103" fmla="*/ 26 h 168"/>
                  <a:gd name="T104" fmla="*/ 28 w 98"/>
                  <a:gd name="T105" fmla="*/ 26 h 168"/>
                  <a:gd name="T106" fmla="*/ 40 w 98"/>
                  <a:gd name="T107" fmla="*/ 18 h 168"/>
                  <a:gd name="T108" fmla="*/ 38 w 98"/>
                  <a:gd name="T109" fmla="*/ 6 h 168"/>
                  <a:gd name="T110" fmla="*/ 30 w 98"/>
                  <a:gd name="T111" fmla="*/ 10 h 168"/>
                  <a:gd name="T112" fmla="*/ 38 w 98"/>
                  <a:gd name="T11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68">
                    <a:moveTo>
                      <a:pt x="44" y="0"/>
                    </a:moveTo>
                    <a:lnTo>
                      <a:pt x="44" y="22"/>
                    </a:lnTo>
                    <a:lnTo>
                      <a:pt x="46" y="28"/>
                    </a:lnTo>
                    <a:lnTo>
                      <a:pt x="46" y="44"/>
                    </a:lnTo>
                    <a:lnTo>
                      <a:pt x="46" y="50"/>
                    </a:lnTo>
                    <a:lnTo>
                      <a:pt x="46" y="58"/>
                    </a:lnTo>
                    <a:lnTo>
                      <a:pt x="46" y="64"/>
                    </a:lnTo>
                    <a:lnTo>
                      <a:pt x="48" y="72"/>
                    </a:lnTo>
                    <a:lnTo>
                      <a:pt x="48" y="80"/>
                    </a:lnTo>
                    <a:lnTo>
                      <a:pt x="48" y="86"/>
                    </a:lnTo>
                    <a:lnTo>
                      <a:pt x="48" y="94"/>
                    </a:lnTo>
                    <a:lnTo>
                      <a:pt x="48" y="100"/>
                    </a:lnTo>
                    <a:lnTo>
                      <a:pt x="48" y="108"/>
                    </a:lnTo>
                    <a:lnTo>
                      <a:pt x="48" y="112"/>
                    </a:lnTo>
                    <a:lnTo>
                      <a:pt x="50" y="116"/>
                    </a:lnTo>
                    <a:lnTo>
                      <a:pt x="98" y="116"/>
                    </a:lnTo>
                    <a:lnTo>
                      <a:pt x="98" y="118"/>
                    </a:lnTo>
                    <a:lnTo>
                      <a:pt x="96" y="118"/>
                    </a:lnTo>
                    <a:lnTo>
                      <a:pt x="96" y="118"/>
                    </a:lnTo>
                    <a:lnTo>
                      <a:pt x="94" y="118"/>
                    </a:lnTo>
                    <a:lnTo>
                      <a:pt x="96" y="120"/>
                    </a:lnTo>
                    <a:lnTo>
                      <a:pt x="96" y="120"/>
                    </a:lnTo>
                    <a:lnTo>
                      <a:pt x="94" y="120"/>
                    </a:lnTo>
                    <a:lnTo>
                      <a:pt x="94" y="120"/>
                    </a:lnTo>
                    <a:lnTo>
                      <a:pt x="92" y="120"/>
                    </a:lnTo>
                    <a:lnTo>
                      <a:pt x="92" y="120"/>
                    </a:lnTo>
                    <a:lnTo>
                      <a:pt x="90" y="120"/>
                    </a:lnTo>
                    <a:lnTo>
                      <a:pt x="94" y="122"/>
                    </a:lnTo>
                    <a:lnTo>
                      <a:pt x="94" y="122"/>
                    </a:lnTo>
                    <a:lnTo>
                      <a:pt x="94" y="124"/>
                    </a:lnTo>
                    <a:lnTo>
                      <a:pt x="94" y="124"/>
                    </a:lnTo>
                    <a:lnTo>
                      <a:pt x="94" y="124"/>
                    </a:lnTo>
                    <a:lnTo>
                      <a:pt x="94" y="126"/>
                    </a:lnTo>
                    <a:lnTo>
                      <a:pt x="94" y="126"/>
                    </a:lnTo>
                    <a:lnTo>
                      <a:pt x="94" y="126"/>
                    </a:lnTo>
                    <a:lnTo>
                      <a:pt x="92" y="126"/>
                    </a:lnTo>
                    <a:lnTo>
                      <a:pt x="94" y="126"/>
                    </a:lnTo>
                    <a:lnTo>
                      <a:pt x="96" y="126"/>
                    </a:lnTo>
                    <a:lnTo>
                      <a:pt x="96" y="128"/>
                    </a:lnTo>
                    <a:lnTo>
                      <a:pt x="96" y="128"/>
                    </a:lnTo>
                    <a:lnTo>
                      <a:pt x="96" y="130"/>
                    </a:lnTo>
                    <a:lnTo>
                      <a:pt x="94" y="132"/>
                    </a:lnTo>
                    <a:lnTo>
                      <a:pt x="94" y="134"/>
                    </a:lnTo>
                    <a:lnTo>
                      <a:pt x="92" y="138"/>
                    </a:lnTo>
                    <a:lnTo>
                      <a:pt x="90" y="138"/>
                    </a:lnTo>
                    <a:lnTo>
                      <a:pt x="88" y="138"/>
                    </a:lnTo>
                    <a:lnTo>
                      <a:pt x="88" y="138"/>
                    </a:lnTo>
                    <a:lnTo>
                      <a:pt x="90" y="136"/>
                    </a:lnTo>
                    <a:lnTo>
                      <a:pt x="86" y="138"/>
                    </a:lnTo>
                    <a:lnTo>
                      <a:pt x="86" y="138"/>
                    </a:lnTo>
                    <a:lnTo>
                      <a:pt x="84" y="140"/>
                    </a:lnTo>
                    <a:lnTo>
                      <a:pt x="84" y="144"/>
                    </a:lnTo>
                    <a:lnTo>
                      <a:pt x="84" y="146"/>
                    </a:lnTo>
                    <a:lnTo>
                      <a:pt x="82" y="146"/>
                    </a:lnTo>
                    <a:lnTo>
                      <a:pt x="82" y="150"/>
                    </a:lnTo>
                    <a:lnTo>
                      <a:pt x="82" y="150"/>
                    </a:lnTo>
                    <a:lnTo>
                      <a:pt x="80" y="150"/>
                    </a:lnTo>
                    <a:lnTo>
                      <a:pt x="80" y="150"/>
                    </a:lnTo>
                    <a:lnTo>
                      <a:pt x="78" y="150"/>
                    </a:lnTo>
                    <a:lnTo>
                      <a:pt x="78" y="150"/>
                    </a:lnTo>
                    <a:lnTo>
                      <a:pt x="76" y="152"/>
                    </a:lnTo>
                    <a:lnTo>
                      <a:pt x="76" y="152"/>
                    </a:lnTo>
                    <a:lnTo>
                      <a:pt x="76" y="154"/>
                    </a:lnTo>
                    <a:lnTo>
                      <a:pt x="76" y="158"/>
                    </a:lnTo>
                    <a:lnTo>
                      <a:pt x="74" y="158"/>
                    </a:lnTo>
                    <a:lnTo>
                      <a:pt x="74" y="158"/>
                    </a:lnTo>
                    <a:lnTo>
                      <a:pt x="74" y="160"/>
                    </a:lnTo>
                    <a:lnTo>
                      <a:pt x="70" y="160"/>
                    </a:lnTo>
                    <a:lnTo>
                      <a:pt x="68" y="160"/>
                    </a:lnTo>
                    <a:lnTo>
                      <a:pt x="64" y="160"/>
                    </a:lnTo>
                    <a:lnTo>
                      <a:pt x="62" y="160"/>
                    </a:lnTo>
                    <a:lnTo>
                      <a:pt x="58" y="162"/>
                    </a:lnTo>
                    <a:lnTo>
                      <a:pt x="56" y="162"/>
                    </a:lnTo>
                    <a:lnTo>
                      <a:pt x="56" y="162"/>
                    </a:lnTo>
                    <a:lnTo>
                      <a:pt x="54" y="164"/>
                    </a:lnTo>
                    <a:lnTo>
                      <a:pt x="54" y="164"/>
                    </a:lnTo>
                    <a:lnTo>
                      <a:pt x="54" y="164"/>
                    </a:lnTo>
                    <a:lnTo>
                      <a:pt x="52" y="164"/>
                    </a:lnTo>
                    <a:lnTo>
                      <a:pt x="46" y="164"/>
                    </a:lnTo>
                    <a:lnTo>
                      <a:pt x="44" y="164"/>
                    </a:lnTo>
                    <a:lnTo>
                      <a:pt x="42" y="164"/>
                    </a:lnTo>
                    <a:lnTo>
                      <a:pt x="40" y="166"/>
                    </a:lnTo>
                    <a:lnTo>
                      <a:pt x="38" y="168"/>
                    </a:lnTo>
                    <a:lnTo>
                      <a:pt x="38" y="168"/>
                    </a:lnTo>
                    <a:lnTo>
                      <a:pt x="38" y="166"/>
                    </a:lnTo>
                    <a:lnTo>
                      <a:pt x="36" y="166"/>
                    </a:lnTo>
                    <a:lnTo>
                      <a:pt x="36" y="166"/>
                    </a:lnTo>
                    <a:lnTo>
                      <a:pt x="36" y="166"/>
                    </a:lnTo>
                    <a:lnTo>
                      <a:pt x="38" y="164"/>
                    </a:lnTo>
                    <a:lnTo>
                      <a:pt x="38" y="164"/>
                    </a:lnTo>
                    <a:lnTo>
                      <a:pt x="38" y="164"/>
                    </a:lnTo>
                    <a:lnTo>
                      <a:pt x="38" y="162"/>
                    </a:lnTo>
                    <a:lnTo>
                      <a:pt x="38" y="162"/>
                    </a:lnTo>
                    <a:lnTo>
                      <a:pt x="38" y="162"/>
                    </a:lnTo>
                    <a:lnTo>
                      <a:pt x="38" y="162"/>
                    </a:lnTo>
                    <a:lnTo>
                      <a:pt x="36" y="164"/>
                    </a:lnTo>
                    <a:lnTo>
                      <a:pt x="36" y="164"/>
                    </a:lnTo>
                    <a:lnTo>
                      <a:pt x="36" y="162"/>
                    </a:lnTo>
                    <a:lnTo>
                      <a:pt x="36" y="162"/>
                    </a:lnTo>
                    <a:lnTo>
                      <a:pt x="36" y="162"/>
                    </a:lnTo>
                    <a:lnTo>
                      <a:pt x="36" y="162"/>
                    </a:lnTo>
                    <a:lnTo>
                      <a:pt x="38" y="160"/>
                    </a:lnTo>
                    <a:lnTo>
                      <a:pt x="38" y="158"/>
                    </a:lnTo>
                    <a:lnTo>
                      <a:pt x="38" y="158"/>
                    </a:lnTo>
                    <a:lnTo>
                      <a:pt x="40" y="158"/>
                    </a:lnTo>
                    <a:lnTo>
                      <a:pt x="42" y="156"/>
                    </a:lnTo>
                    <a:lnTo>
                      <a:pt x="42" y="156"/>
                    </a:lnTo>
                    <a:lnTo>
                      <a:pt x="46" y="152"/>
                    </a:lnTo>
                    <a:lnTo>
                      <a:pt x="46" y="150"/>
                    </a:lnTo>
                    <a:lnTo>
                      <a:pt x="46" y="150"/>
                    </a:lnTo>
                    <a:lnTo>
                      <a:pt x="44" y="152"/>
                    </a:lnTo>
                    <a:lnTo>
                      <a:pt x="42" y="152"/>
                    </a:lnTo>
                    <a:lnTo>
                      <a:pt x="40" y="152"/>
                    </a:lnTo>
                    <a:lnTo>
                      <a:pt x="38" y="154"/>
                    </a:lnTo>
                    <a:lnTo>
                      <a:pt x="38" y="152"/>
                    </a:lnTo>
                    <a:lnTo>
                      <a:pt x="38" y="152"/>
                    </a:lnTo>
                    <a:lnTo>
                      <a:pt x="38" y="152"/>
                    </a:lnTo>
                    <a:lnTo>
                      <a:pt x="38" y="152"/>
                    </a:lnTo>
                    <a:lnTo>
                      <a:pt x="40" y="150"/>
                    </a:lnTo>
                    <a:lnTo>
                      <a:pt x="40" y="150"/>
                    </a:lnTo>
                    <a:lnTo>
                      <a:pt x="40" y="150"/>
                    </a:lnTo>
                    <a:lnTo>
                      <a:pt x="40" y="148"/>
                    </a:lnTo>
                    <a:lnTo>
                      <a:pt x="42" y="148"/>
                    </a:lnTo>
                    <a:lnTo>
                      <a:pt x="44" y="148"/>
                    </a:lnTo>
                    <a:lnTo>
                      <a:pt x="44" y="148"/>
                    </a:lnTo>
                    <a:lnTo>
                      <a:pt x="44" y="146"/>
                    </a:lnTo>
                    <a:lnTo>
                      <a:pt x="42" y="146"/>
                    </a:lnTo>
                    <a:lnTo>
                      <a:pt x="42" y="146"/>
                    </a:lnTo>
                    <a:lnTo>
                      <a:pt x="40" y="146"/>
                    </a:lnTo>
                    <a:lnTo>
                      <a:pt x="38" y="146"/>
                    </a:lnTo>
                    <a:lnTo>
                      <a:pt x="36" y="146"/>
                    </a:lnTo>
                    <a:lnTo>
                      <a:pt x="34" y="146"/>
                    </a:lnTo>
                    <a:lnTo>
                      <a:pt x="34" y="148"/>
                    </a:lnTo>
                    <a:lnTo>
                      <a:pt x="34" y="148"/>
                    </a:lnTo>
                    <a:lnTo>
                      <a:pt x="32" y="148"/>
                    </a:lnTo>
                    <a:lnTo>
                      <a:pt x="32" y="150"/>
                    </a:lnTo>
                    <a:lnTo>
                      <a:pt x="32" y="148"/>
                    </a:lnTo>
                    <a:lnTo>
                      <a:pt x="32" y="148"/>
                    </a:lnTo>
                    <a:lnTo>
                      <a:pt x="32" y="146"/>
                    </a:lnTo>
                    <a:lnTo>
                      <a:pt x="32" y="142"/>
                    </a:lnTo>
                    <a:lnTo>
                      <a:pt x="34" y="140"/>
                    </a:lnTo>
                    <a:lnTo>
                      <a:pt x="38" y="140"/>
                    </a:lnTo>
                    <a:lnTo>
                      <a:pt x="40" y="138"/>
                    </a:lnTo>
                    <a:lnTo>
                      <a:pt x="40" y="138"/>
                    </a:lnTo>
                    <a:lnTo>
                      <a:pt x="36" y="138"/>
                    </a:lnTo>
                    <a:lnTo>
                      <a:pt x="34" y="136"/>
                    </a:lnTo>
                    <a:lnTo>
                      <a:pt x="34" y="134"/>
                    </a:lnTo>
                    <a:lnTo>
                      <a:pt x="34" y="132"/>
                    </a:lnTo>
                    <a:lnTo>
                      <a:pt x="36" y="130"/>
                    </a:lnTo>
                    <a:lnTo>
                      <a:pt x="38" y="126"/>
                    </a:lnTo>
                    <a:lnTo>
                      <a:pt x="38" y="124"/>
                    </a:lnTo>
                    <a:lnTo>
                      <a:pt x="38" y="122"/>
                    </a:lnTo>
                    <a:lnTo>
                      <a:pt x="40" y="122"/>
                    </a:lnTo>
                    <a:lnTo>
                      <a:pt x="38" y="122"/>
                    </a:lnTo>
                    <a:lnTo>
                      <a:pt x="38" y="122"/>
                    </a:lnTo>
                    <a:lnTo>
                      <a:pt x="38" y="122"/>
                    </a:lnTo>
                    <a:lnTo>
                      <a:pt x="38" y="124"/>
                    </a:lnTo>
                    <a:lnTo>
                      <a:pt x="38" y="124"/>
                    </a:lnTo>
                    <a:lnTo>
                      <a:pt x="36" y="126"/>
                    </a:lnTo>
                    <a:lnTo>
                      <a:pt x="32" y="130"/>
                    </a:lnTo>
                    <a:lnTo>
                      <a:pt x="32" y="130"/>
                    </a:lnTo>
                    <a:lnTo>
                      <a:pt x="30" y="136"/>
                    </a:lnTo>
                    <a:lnTo>
                      <a:pt x="30" y="138"/>
                    </a:lnTo>
                    <a:lnTo>
                      <a:pt x="30" y="136"/>
                    </a:lnTo>
                    <a:lnTo>
                      <a:pt x="30" y="136"/>
                    </a:lnTo>
                    <a:lnTo>
                      <a:pt x="30" y="134"/>
                    </a:lnTo>
                    <a:lnTo>
                      <a:pt x="30" y="134"/>
                    </a:lnTo>
                    <a:lnTo>
                      <a:pt x="28" y="132"/>
                    </a:lnTo>
                    <a:lnTo>
                      <a:pt x="28" y="132"/>
                    </a:lnTo>
                    <a:lnTo>
                      <a:pt x="28" y="130"/>
                    </a:lnTo>
                    <a:lnTo>
                      <a:pt x="28" y="130"/>
                    </a:lnTo>
                    <a:lnTo>
                      <a:pt x="30" y="128"/>
                    </a:lnTo>
                    <a:lnTo>
                      <a:pt x="30" y="128"/>
                    </a:lnTo>
                    <a:lnTo>
                      <a:pt x="30" y="126"/>
                    </a:lnTo>
                    <a:lnTo>
                      <a:pt x="28" y="126"/>
                    </a:lnTo>
                    <a:lnTo>
                      <a:pt x="26" y="128"/>
                    </a:lnTo>
                    <a:lnTo>
                      <a:pt x="24" y="132"/>
                    </a:lnTo>
                    <a:lnTo>
                      <a:pt x="26" y="132"/>
                    </a:lnTo>
                    <a:lnTo>
                      <a:pt x="26" y="132"/>
                    </a:lnTo>
                    <a:lnTo>
                      <a:pt x="26" y="134"/>
                    </a:lnTo>
                    <a:lnTo>
                      <a:pt x="26" y="136"/>
                    </a:lnTo>
                    <a:lnTo>
                      <a:pt x="24" y="138"/>
                    </a:lnTo>
                    <a:lnTo>
                      <a:pt x="24" y="138"/>
                    </a:lnTo>
                    <a:lnTo>
                      <a:pt x="24" y="138"/>
                    </a:lnTo>
                    <a:lnTo>
                      <a:pt x="20" y="134"/>
                    </a:lnTo>
                    <a:lnTo>
                      <a:pt x="20" y="132"/>
                    </a:lnTo>
                    <a:lnTo>
                      <a:pt x="18" y="132"/>
                    </a:lnTo>
                    <a:lnTo>
                      <a:pt x="18" y="132"/>
                    </a:lnTo>
                    <a:lnTo>
                      <a:pt x="16" y="130"/>
                    </a:lnTo>
                    <a:lnTo>
                      <a:pt x="12" y="124"/>
                    </a:lnTo>
                    <a:lnTo>
                      <a:pt x="12" y="124"/>
                    </a:lnTo>
                    <a:lnTo>
                      <a:pt x="10" y="124"/>
                    </a:lnTo>
                    <a:lnTo>
                      <a:pt x="12" y="128"/>
                    </a:lnTo>
                    <a:lnTo>
                      <a:pt x="12" y="130"/>
                    </a:lnTo>
                    <a:lnTo>
                      <a:pt x="10" y="130"/>
                    </a:lnTo>
                    <a:lnTo>
                      <a:pt x="10" y="128"/>
                    </a:lnTo>
                    <a:lnTo>
                      <a:pt x="8" y="126"/>
                    </a:lnTo>
                    <a:lnTo>
                      <a:pt x="6" y="122"/>
                    </a:lnTo>
                    <a:lnTo>
                      <a:pt x="6" y="122"/>
                    </a:lnTo>
                    <a:lnTo>
                      <a:pt x="4" y="120"/>
                    </a:lnTo>
                    <a:lnTo>
                      <a:pt x="4" y="116"/>
                    </a:lnTo>
                    <a:lnTo>
                      <a:pt x="4" y="116"/>
                    </a:lnTo>
                    <a:lnTo>
                      <a:pt x="2" y="116"/>
                    </a:lnTo>
                    <a:lnTo>
                      <a:pt x="2" y="116"/>
                    </a:lnTo>
                    <a:lnTo>
                      <a:pt x="2" y="112"/>
                    </a:lnTo>
                    <a:lnTo>
                      <a:pt x="4" y="112"/>
                    </a:lnTo>
                    <a:lnTo>
                      <a:pt x="6" y="112"/>
                    </a:lnTo>
                    <a:lnTo>
                      <a:pt x="6" y="114"/>
                    </a:lnTo>
                    <a:lnTo>
                      <a:pt x="6" y="116"/>
                    </a:lnTo>
                    <a:lnTo>
                      <a:pt x="6" y="116"/>
                    </a:lnTo>
                    <a:lnTo>
                      <a:pt x="8" y="114"/>
                    </a:lnTo>
                    <a:lnTo>
                      <a:pt x="8" y="112"/>
                    </a:lnTo>
                    <a:lnTo>
                      <a:pt x="8" y="110"/>
                    </a:lnTo>
                    <a:lnTo>
                      <a:pt x="10" y="110"/>
                    </a:lnTo>
                    <a:lnTo>
                      <a:pt x="12" y="110"/>
                    </a:lnTo>
                    <a:lnTo>
                      <a:pt x="14" y="108"/>
                    </a:lnTo>
                    <a:lnTo>
                      <a:pt x="12" y="108"/>
                    </a:lnTo>
                    <a:lnTo>
                      <a:pt x="14" y="106"/>
                    </a:lnTo>
                    <a:lnTo>
                      <a:pt x="14" y="106"/>
                    </a:lnTo>
                    <a:lnTo>
                      <a:pt x="14" y="104"/>
                    </a:lnTo>
                    <a:lnTo>
                      <a:pt x="12" y="104"/>
                    </a:lnTo>
                    <a:lnTo>
                      <a:pt x="12" y="104"/>
                    </a:lnTo>
                    <a:lnTo>
                      <a:pt x="12" y="104"/>
                    </a:lnTo>
                    <a:lnTo>
                      <a:pt x="12" y="104"/>
                    </a:lnTo>
                    <a:lnTo>
                      <a:pt x="10" y="104"/>
                    </a:lnTo>
                    <a:lnTo>
                      <a:pt x="10" y="106"/>
                    </a:lnTo>
                    <a:lnTo>
                      <a:pt x="10" y="106"/>
                    </a:lnTo>
                    <a:lnTo>
                      <a:pt x="8" y="108"/>
                    </a:lnTo>
                    <a:lnTo>
                      <a:pt x="6" y="108"/>
                    </a:lnTo>
                    <a:lnTo>
                      <a:pt x="6" y="106"/>
                    </a:lnTo>
                    <a:lnTo>
                      <a:pt x="6" y="106"/>
                    </a:lnTo>
                    <a:lnTo>
                      <a:pt x="8" y="102"/>
                    </a:lnTo>
                    <a:lnTo>
                      <a:pt x="8" y="102"/>
                    </a:lnTo>
                    <a:lnTo>
                      <a:pt x="8" y="102"/>
                    </a:lnTo>
                    <a:lnTo>
                      <a:pt x="6" y="102"/>
                    </a:lnTo>
                    <a:lnTo>
                      <a:pt x="6" y="100"/>
                    </a:lnTo>
                    <a:lnTo>
                      <a:pt x="10" y="102"/>
                    </a:lnTo>
                    <a:lnTo>
                      <a:pt x="10" y="102"/>
                    </a:lnTo>
                    <a:lnTo>
                      <a:pt x="12" y="100"/>
                    </a:lnTo>
                    <a:lnTo>
                      <a:pt x="14" y="100"/>
                    </a:lnTo>
                    <a:lnTo>
                      <a:pt x="14" y="100"/>
                    </a:lnTo>
                    <a:lnTo>
                      <a:pt x="14" y="100"/>
                    </a:lnTo>
                    <a:lnTo>
                      <a:pt x="14" y="102"/>
                    </a:lnTo>
                    <a:lnTo>
                      <a:pt x="14" y="102"/>
                    </a:lnTo>
                    <a:lnTo>
                      <a:pt x="14" y="102"/>
                    </a:lnTo>
                    <a:lnTo>
                      <a:pt x="16" y="102"/>
                    </a:lnTo>
                    <a:lnTo>
                      <a:pt x="24" y="106"/>
                    </a:lnTo>
                    <a:lnTo>
                      <a:pt x="26" y="104"/>
                    </a:lnTo>
                    <a:lnTo>
                      <a:pt x="28" y="104"/>
                    </a:lnTo>
                    <a:lnTo>
                      <a:pt x="28" y="104"/>
                    </a:lnTo>
                    <a:lnTo>
                      <a:pt x="30" y="102"/>
                    </a:lnTo>
                    <a:lnTo>
                      <a:pt x="30" y="100"/>
                    </a:lnTo>
                    <a:lnTo>
                      <a:pt x="30" y="98"/>
                    </a:lnTo>
                    <a:lnTo>
                      <a:pt x="30" y="98"/>
                    </a:lnTo>
                    <a:lnTo>
                      <a:pt x="30" y="98"/>
                    </a:lnTo>
                    <a:lnTo>
                      <a:pt x="28" y="100"/>
                    </a:lnTo>
                    <a:lnTo>
                      <a:pt x="26" y="102"/>
                    </a:lnTo>
                    <a:lnTo>
                      <a:pt x="26" y="102"/>
                    </a:lnTo>
                    <a:lnTo>
                      <a:pt x="24" y="102"/>
                    </a:lnTo>
                    <a:lnTo>
                      <a:pt x="20" y="100"/>
                    </a:lnTo>
                    <a:lnTo>
                      <a:pt x="20" y="98"/>
                    </a:lnTo>
                    <a:lnTo>
                      <a:pt x="20" y="98"/>
                    </a:lnTo>
                    <a:lnTo>
                      <a:pt x="18" y="98"/>
                    </a:lnTo>
                    <a:lnTo>
                      <a:pt x="16" y="98"/>
                    </a:lnTo>
                    <a:lnTo>
                      <a:pt x="16" y="98"/>
                    </a:lnTo>
                    <a:lnTo>
                      <a:pt x="16" y="98"/>
                    </a:lnTo>
                    <a:lnTo>
                      <a:pt x="16" y="96"/>
                    </a:lnTo>
                    <a:lnTo>
                      <a:pt x="18" y="96"/>
                    </a:lnTo>
                    <a:lnTo>
                      <a:pt x="18" y="94"/>
                    </a:lnTo>
                    <a:lnTo>
                      <a:pt x="18" y="94"/>
                    </a:lnTo>
                    <a:lnTo>
                      <a:pt x="18" y="94"/>
                    </a:lnTo>
                    <a:lnTo>
                      <a:pt x="16" y="94"/>
                    </a:lnTo>
                    <a:lnTo>
                      <a:pt x="14" y="94"/>
                    </a:lnTo>
                    <a:lnTo>
                      <a:pt x="14" y="94"/>
                    </a:lnTo>
                    <a:lnTo>
                      <a:pt x="14" y="94"/>
                    </a:lnTo>
                    <a:lnTo>
                      <a:pt x="14" y="92"/>
                    </a:lnTo>
                    <a:lnTo>
                      <a:pt x="14" y="92"/>
                    </a:lnTo>
                    <a:lnTo>
                      <a:pt x="14" y="90"/>
                    </a:lnTo>
                    <a:lnTo>
                      <a:pt x="14" y="92"/>
                    </a:lnTo>
                    <a:lnTo>
                      <a:pt x="14" y="92"/>
                    </a:lnTo>
                    <a:lnTo>
                      <a:pt x="12" y="94"/>
                    </a:lnTo>
                    <a:lnTo>
                      <a:pt x="12" y="94"/>
                    </a:lnTo>
                    <a:lnTo>
                      <a:pt x="12" y="94"/>
                    </a:lnTo>
                    <a:lnTo>
                      <a:pt x="10" y="92"/>
                    </a:lnTo>
                    <a:lnTo>
                      <a:pt x="10" y="90"/>
                    </a:lnTo>
                    <a:lnTo>
                      <a:pt x="12" y="88"/>
                    </a:lnTo>
                    <a:lnTo>
                      <a:pt x="12" y="86"/>
                    </a:lnTo>
                    <a:lnTo>
                      <a:pt x="10" y="86"/>
                    </a:lnTo>
                    <a:lnTo>
                      <a:pt x="8" y="88"/>
                    </a:lnTo>
                    <a:lnTo>
                      <a:pt x="6" y="90"/>
                    </a:lnTo>
                    <a:lnTo>
                      <a:pt x="6" y="90"/>
                    </a:lnTo>
                    <a:lnTo>
                      <a:pt x="6" y="86"/>
                    </a:lnTo>
                    <a:lnTo>
                      <a:pt x="6" y="84"/>
                    </a:lnTo>
                    <a:lnTo>
                      <a:pt x="4" y="86"/>
                    </a:lnTo>
                    <a:lnTo>
                      <a:pt x="4" y="88"/>
                    </a:lnTo>
                    <a:lnTo>
                      <a:pt x="4" y="90"/>
                    </a:lnTo>
                    <a:lnTo>
                      <a:pt x="4" y="92"/>
                    </a:lnTo>
                    <a:lnTo>
                      <a:pt x="4" y="94"/>
                    </a:lnTo>
                    <a:lnTo>
                      <a:pt x="2" y="94"/>
                    </a:lnTo>
                    <a:lnTo>
                      <a:pt x="2" y="94"/>
                    </a:lnTo>
                    <a:lnTo>
                      <a:pt x="2" y="94"/>
                    </a:lnTo>
                    <a:lnTo>
                      <a:pt x="0" y="94"/>
                    </a:lnTo>
                    <a:lnTo>
                      <a:pt x="0" y="92"/>
                    </a:lnTo>
                    <a:lnTo>
                      <a:pt x="2" y="90"/>
                    </a:lnTo>
                    <a:lnTo>
                      <a:pt x="2" y="88"/>
                    </a:lnTo>
                    <a:lnTo>
                      <a:pt x="4" y="82"/>
                    </a:lnTo>
                    <a:lnTo>
                      <a:pt x="4" y="82"/>
                    </a:lnTo>
                    <a:lnTo>
                      <a:pt x="4" y="80"/>
                    </a:lnTo>
                    <a:lnTo>
                      <a:pt x="6" y="80"/>
                    </a:lnTo>
                    <a:lnTo>
                      <a:pt x="8" y="78"/>
                    </a:lnTo>
                    <a:lnTo>
                      <a:pt x="8" y="80"/>
                    </a:lnTo>
                    <a:lnTo>
                      <a:pt x="8" y="80"/>
                    </a:lnTo>
                    <a:lnTo>
                      <a:pt x="10" y="80"/>
                    </a:lnTo>
                    <a:lnTo>
                      <a:pt x="10" y="80"/>
                    </a:lnTo>
                    <a:lnTo>
                      <a:pt x="10" y="82"/>
                    </a:lnTo>
                    <a:lnTo>
                      <a:pt x="12" y="84"/>
                    </a:lnTo>
                    <a:lnTo>
                      <a:pt x="12" y="84"/>
                    </a:lnTo>
                    <a:lnTo>
                      <a:pt x="14" y="86"/>
                    </a:lnTo>
                    <a:lnTo>
                      <a:pt x="14" y="86"/>
                    </a:lnTo>
                    <a:lnTo>
                      <a:pt x="16" y="86"/>
                    </a:lnTo>
                    <a:lnTo>
                      <a:pt x="16" y="86"/>
                    </a:lnTo>
                    <a:lnTo>
                      <a:pt x="18" y="84"/>
                    </a:lnTo>
                    <a:lnTo>
                      <a:pt x="18" y="84"/>
                    </a:lnTo>
                    <a:lnTo>
                      <a:pt x="18" y="82"/>
                    </a:lnTo>
                    <a:lnTo>
                      <a:pt x="18" y="84"/>
                    </a:lnTo>
                    <a:lnTo>
                      <a:pt x="16" y="84"/>
                    </a:lnTo>
                    <a:lnTo>
                      <a:pt x="14" y="84"/>
                    </a:lnTo>
                    <a:lnTo>
                      <a:pt x="14" y="82"/>
                    </a:lnTo>
                    <a:lnTo>
                      <a:pt x="14" y="78"/>
                    </a:lnTo>
                    <a:lnTo>
                      <a:pt x="16" y="78"/>
                    </a:lnTo>
                    <a:lnTo>
                      <a:pt x="18" y="76"/>
                    </a:lnTo>
                    <a:lnTo>
                      <a:pt x="18" y="76"/>
                    </a:lnTo>
                    <a:lnTo>
                      <a:pt x="16" y="74"/>
                    </a:lnTo>
                    <a:lnTo>
                      <a:pt x="16" y="74"/>
                    </a:lnTo>
                    <a:lnTo>
                      <a:pt x="16" y="72"/>
                    </a:lnTo>
                    <a:lnTo>
                      <a:pt x="16" y="72"/>
                    </a:lnTo>
                    <a:lnTo>
                      <a:pt x="14" y="70"/>
                    </a:lnTo>
                    <a:lnTo>
                      <a:pt x="14" y="72"/>
                    </a:lnTo>
                    <a:lnTo>
                      <a:pt x="14" y="74"/>
                    </a:lnTo>
                    <a:lnTo>
                      <a:pt x="14" y="74"/>
                    </a:lnTo>
                    <a:lnTo>
                      <a:pt x="12" y="74"/>
                    </a:lnTo>
                    <a:lnTo>
                      <a:pt x="12" y="72"/>
                    </a:lnTo>
                    <a:lnTo>
                      <a:pt x="12" y="70"/>
                    </a:lnTo>
                    <a:lnTo>
                      <a:pt x="12" y="70"/>
                    </a:lnTo>
                    <a:lnTo>
                      <a:pt x="10" y="68"/>
                    </a:lnTo>
                    <a:lnTo>
                      <a:pt x="8" y="66"/>
                    </a:lnTo>
                    <a:lnTo>
                      <a:pt x="8" y="68"/>
                    </a:lnTo>
                    <a:lnTo>
                      <a:pt x="8" y="68"/>
                    </a:lnTo>
                    <a:lnTo>
                      <a:pt x="8" y="70"/>
                    </a:lnTo>
                    <a:lnTo>
                      <a:pt x="6" y="70"/>
                    </a:lnTo>
                    <a:lnTo>
                      <a:pt x="6" y="70"/>
                    </a:lnTo>
                    <a:lnTo>
                      <a:pt x="4" y="72"/>
                    </a:lnTo>
                    <a:lnTo>
                      <a:pt x="2" y="72"/>
                    </a:lnTo>
                    <a:lnTo>
                      <a:pt x="2" y="72"/>
                    </a:lnTo>
                    <a:lnTo>
                      <a:pt x="2" y="72"/>
                    </a:lnTo>
                    <a:lnTo>
                      <a:pt x="2" y="74"/>
                    </a:lnTo>
                    <a:lnTo>
                      <a:pt x="2" y="74"/>
                    </a:lnTo>
                    <a:lnTo>
                      <a:pt x="4" y="76"/>
                    </a:lnTo>
                    <a:lnTo>
                      <a:pt x="2" y="76"/>
                    </a:lnTo>
                    <a:lnTo>
                      <a:pt x="0" y="78"/>
                    </a:lnTo>
                    <a:lnTo>
                      <a:pt x="0" y="78"/>
                    </a:lnTo>
                    <a:lnTo>
                      <a:pt x="0" y="76"/>
                    </a:lnTo>
                    <a:lnTo>
                      <a:pt x="0" y="68"/>
                    </a:lnTo>
                    <a:lnTo>
                      <a:pt x="2" y="66"/>
                    </a:lnTo>
                    <a:lnTo>
                      <a:pt x="2" y="62"/>
                    </a:lnTo>
                    <a:lnTo>
                      <a:pt x="2" y="60"/>
                    </a:lnTo>
                    <a:lnTo>
                      <a:pt x="4" y="60"/>
                    </a:lnTo>
                    <a:lnTo>
                      <a:pt x="4" y="60"/>
                    </a:lnTo>
                    <a:lnTo>
                      <a:pt x="6" y="62"/>
                    </a:lnTo>
                    <a:lnTo>
                      <a:pt x="8" y="64"/>
                    </a:lnTo>
                    <a:lnTo>
                      <a:pt x="8" y="64"/>
                    </a:lnTo>
                    <a:lnTo>
                      <a:pt x="10" y="64"/>
                    </a:lnTo>
                    <a:lnTo>
                      <a:pt x="12" y="64"/>
                    </a:lnTo>
                    <a:lnTo>
                      <a:pt x="14" y="64"/>
                    </a:lnTo>
                    <a:lnTo>
                      <a:pt x="16" y="62"/>
                    </a:lnTo>
                    <a:lnTo>
                      <a:pt x="16" y="60"/>
                    </a:lnTo>
                    <a:lnTo>
                      <a:pt x="16" y="60"/>
                    </a:lnTo>
                    <a:lnTo>
                      <a:pt x="14" y="60"/>
                    </a:lnTo>
                    <a:lnTo>
                      <a:pt x="14" y="58"/>
                    </a:lnTo>
                    <a:lnTo>
                      <a:pt x="14" y="58"/>
                    </a:lnTo>
                    <a:lnTo>
                      <a:pt x="16" y="58"/>
                    </a:lnTo>
                    <a:lnTo>
                      <a:pt x="16" y="58"/>
                    </a:lnTo>
                    <a:lnTo>
                      <a:pt x="16" y="56"/>
                    </a:lnTo>
                    <a:lnTo>
                      <a:pt x="18" y="54"/>
                    </a:lnTo>
                    <a:lnTo>
                      <a:pt x="20" y="50"/>
                    </a:lnTo>
                    <a:lnTo>
                      <a:pt x="22" y="50"/>
                    </a:lnTo>
                    <a:lnTo>
                      <a:pt x="20" y="50"/>
                    </a:lnTo>
                    <a:lnTo>
                      <a:pt x="18" y="52"/>
                    </a:lnTo>
                    <a:lnTo>
                      <a:pt x="16" y="52"/>
                    </a:lnTo>
                    <a:lnTo>
                      <a:pt x="16" y="52"/>
                    </a:lnTo>
                    <a:lnTo>
                      <a:pt x="16" y="50"/>
                    </a:lnTo>
                    <a:lnTo>
                      <a:pt x="16" y="50"/>
                    </a:lnTo>
                    <a:lnTo>
                      <a:pt x="14" y="52"/>
                    </a:lnTo>
                    <a:lnTo>
                      <a:pt x="12" y="56"/>
                    </a:lnTo>
                    <a:lnTo>
                      <a:pt x="12" y="58"/>
                    </a:lnTo>
                    <a:lnTo>
                      <a:pt x="10" y="60"/>
                    </a:lnTo>
                    <a:lnTo>
                      <a:pt x="10" y="58"/>
                    </a:lnTo>
                    <a:lnTo>
                      <a:pt x="10" y="58"/>
                    </a:lnTo>
                    <a:lnTo>
                      <a:pt x="10" y="54"/>
                    </a:lnTo>
                    <a:lnTo>
                      <a:pt x="10" y="52"/>
                    </a:lnTo>
                    <a:lnTo>
                      <a:pt x="10" y="52"/>
                    </a:lnTo>
                    <a:lnTo>
                      <a:pt x="8" y="50"/>
                    </a:lnTo>
                    <a:lnTo>
                      <a:pt x="8" y="50"/>
                    </a:lnTo>
                    <a:lnTo>
                      <a:pt x="8" y="48"/>
                    </a:lnTo>
                    <a:lnTo>
                      <a:pt x="8" y="46"/>
                    </a:lnTo>
                    <a:lnTo>
                      <a:pt x="10" y="44"/>
                    </a:lnTo>
                    <a:lnTo>
                      <a:pt x="12" y="36"/>
                    </a:lnTo>
                    <a:lnTo>
                      <a:pt x="14" y="36"/>
                    </a:lnTo>
                    <a:lnTo>
                      <a:pt x="14" y="34"/>
                    </a:lnTo>
                    <a:lnTo>
                      <a:pt x="14" y="32"/>
                    </a:lnTo>
                    <a:lnTo>
                      <a:pt x="14" y="32"/>
                    </a:lnTo>
                    <a:lnTo>
                      <a:pt x="16" y="32"/>
                    </a:lnTo>
                    <a:lnTo>
                      <a:pt x="18" y="30"/>
                    </a:lnTo>
                    <a:lnTo>
                      <a:pt x="18" y="28"/>
                    </a:lnTo>
                    <a:lnTo>
                      <a:pt x="18" y="28"/>
                    </a:lnTo>
                    <a:lnTo>
                      <a:pt x="24" y="26"/>
                    </a:lnTo>
                    <a:lnTo>
                      <a:pt x="34" y="26"/>
                    </a:lnTo>
                    <a:lnTo>
                      <a:pt x="36" y="26"/>
                    </a:lnTo>
                    <a:lnTo>
                      <a:pt x="36" y="26"/>
                    </a:lnTo>
                    <a:lnTo>
                      <a:pt x="38" y="26"/>
                    </a:lnTo>
                    <a:lnTo>
                      <a:pt x="40" y="26"/>
                    </a:lnTo>
                    <a:lnTo>
                      <a:pt x="38" y="26"/>
                    </a:lnTo>
                    <a:lnTo>
                      <a:pt x="36" y="26"/>
                    </a:lnTo>
                    <a:lnTo>
                      <a:pt x="28" y="26"/>
                    </a:lnTo>
                    <a:lnTo>
                      <a:pt x="26" y="24"/>
                    </a:lnTo>
                    <a:lnTo>
                      <a:pt x="26" y="22"/>
                    </a:lnTo>
                    <a:lnTo>
                      <a:pt x="30" y="18"/>
                    </a:lnTo>
                    <a:lnTo>
                      <a:pt x="32" y="16"/>
                    </a:lnTo>
                    <a:lnTo>
                      <a:pt x="34" y="16"/>
                    </a:lnTo>
                    <a:lnTo>
                      <a:pt x="38" y="18"/>
                    </a:lnTo>
                    <a:lnTo>
                      <a:pt x="40" y="18"/>
                    </a:lnTo>
                    <a:lnTo>
                      <a:pt x="40" y="18"/>
                    </a:lnTo>
                    <a:lnTo>
                      <a:pt x="38" y="16"/>
                    </a:lnTo>
                    <a:lnTo>
                      <a:pt x="36" y="14"/>
                    </a:lnTo>
                    <a:lnTo>
                      <a:pt x="36" y="14"/>
                    </a:lnTo>
                    <a:lnTo>
                      <a:pt x="38" y="12"/>
                    </a:lnTo>
                    <a:lnTo>
                      <a:pt x="38" y="10"/>
                    </a:lnTo>
                    <a:lnTo>
                      <a:pt x="40" y="8"/>
                    </a:lnTo>
                    <a:lnTo>
                      <a:pt x="40" y="6"/>
                    </a:lnTo>
                    <a:lnTo>
                      <a:pt x="38" y="6"/>
                    </a:lnTo>
                    <a:lnTo>
                      <a:pt x="36" y="8"/>
                    </a:lnTo>
                    <a:lnTo>
                      <a:pt x="36" y="10"/>
                    </a:lnTo>
                    <a:lnTo>
                      <a:pt x="34" y="12"/>
                    </a:lnTo>
                    <a:lnTo>
                      <a:pt x="28" y="16"/>
                    </a:lnTo>
                    <a:lnTo>
                      <a:pt x="28" y="18"/>
                    </a:lnTo>
                    <a:lnTo>
                      <a:pt x="28" y="16"/>
                    </a:lnTo>
                    <a:lnTo>
                      <a:pt x="28" y="14"/>
                    </a:lnTo>
                    <a:lnTo>
                      <a:pt x="30" y="10"/>
                    </a:lnTo>
                    <a:lnTo>
                      <a:pt x="30" y="10"/>
                    </a:lnTo>
                    <a:lnTo>
                      <a:pt x="32" y="8"/>
                    </a:lnTo>
                    <a:lnTo>
                      <a:pt x="32" y="8"/>
                    </a:lnTo>
                    <a:lnTo>
                      <a:pt x="30" y="8"/>
                    </a:lnTo>
                    <a:lnTo>
                      <a:pt x="32" y="4"/>
                    </a:lnTo>
                    <a:lnTo>
                      <a:pt x="32" y="4"/>
                    </a:lnTo>
                    <a:lnTo>
                      <a:pt x="34" y="2"/>
                    </a:lnTo>
                    <a:lnTo>
                      <a:pt x="38" y="0"/>
                    </a:lnTo>
                    <a:lnTo>
                      <a:pt x="44" y="0"/>
                    </a:lnTo>
                    <a:lnTo>
                      <a:pt x="44" y="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85" name="Virginia">
                <a:extLst>
                  <a:ext uri="{FF2B5EF4-FFF2-40B4-BE49-F238E27FC236}">
                    <a16:creationId xmlns:a16="http://schemas.microsoft.com/office/drawing/2014/main" id="{ABF93F24-E0D6-FADD-B7D5-626C8477B412}"/>
                  </a:ext>
                </a:extLst>
              </p:cNvPr>
              <p:cNvSpPr>
                <a:spLocks/>
              </p:cNvSpPr>
              <p:nvPr/>
            </p:nvSpPr>
            <p:spPr bwMode="auto">
              <a:xfrm>
                <a:off x="6356350" y="2486025"/>
                <a:ext cx="946150" cy="447675"/>
              </a:xfrm>
              <a:custGeom>
                <a:avLst/>
                <a:gdLst>
                  <a:gd name="T0" fmla="*/ 476 w 596"/>
                  <a:gd name="T1" fmla="*/ 36 h 282"/>
                  <a:gd name="T2" fmla="*/ 458 w 596"/>
                  <a:gd name="T3" fmla="*/ 12 h 282"/>
                  <a:gd name="T4" fmla="*/ 422 w 596"/>
                  <a:gd name="T5" fmla="*/ 10 h 282"/>
                  <a:gd name="T6" fmla="*/ 402 w 596"/>
                  <a:gd name="T7" fmla="*/ 18 h 282"/>
                  <a:gd name="T8" fmla="*/ 390 w 596"/>
                  <a:gd name="T9" fmla="*/ 42 h 282"/>
                  <a:gd name="T10" fmla="*/ 378 w 596"/>
                  <a:gd name="T11" fmla="*/ 52 h 282"/>
                  <a:gd name="T12" fmla="*/ 356 w 596"/>
                  <a:gd name="T13" fmla="*/ 60 h 282"/>
                  <a:gd name="T14" fmla="*/ 346 w 596"/>
                  <a:gd name="T15" fmla="*/ 80 h 282"/>
                  <a:gd name="T16" fmla="*/ 330 w 596"/>
                  <a:gd name="T17" fmla="*/ 98 h 282"/>
                  <a:gd name="T18" fmla="*/ 306 w 596"/>
                  <a:gd name="T19" fmla="*/ 88 h 282"/>
                  <a:gd name="T20" fmla="*/ 298 w 596"/>
                  <a:gd name="T21" fmla="*/ 108 h 282"/>
                  <a:gd name="T22" fmla="*/ 286 w 596"/>
                  <a:gd name="T23" fmla="*/ 124 h 282"/>
                  <a:gd name="T24" fmla="*/ 258 w 596"/>
                  <a:gd name="T25" fmla="*/ 174 h 282"/>
                  <a:gd name="T26" fmla="*/ 258 w 596"/>
                  <a:gd name="T27" fmla="*/ 186 h 282"/>
                  <a:gd name="T28" fmla="*/ 240 w 596"/>
                  <a:gd name="T29" fmla="*/ 194 h 282"/>
                  <a:gd name="T30" fmla="*/ 220 w 596"/>
                  <a:gd name="T31" fmla="*/ 198 h 282"/>
                  <a:gd name="T32" fmla="*/ 206 w 596"/>
                  <a:gd name="T33" fmla="*/ 210 h 282"/>
                  <a:gd name="T34" fmla="*/ 176 w 596"/>
                  <a:gd name="T35" fmla="*/ 206 h 282"/>
                  <a:gd name="T36" fmla="*/ 158 w 596"/>
                  <a:gd name="T37" fmla="*/ 218 h 282"/>
                  <a:gd name="T38" fmla="*/ 138 w 596"/>
                  <a:gd name="T39" fmla="*/ 206 h 282"/>
                  <a:gd name="T40" fmla="*/ 128 w 596"/>
                  <a:gd name="T41" fmla="*/ 194 h 282"/>
                  <a:gd name="T42" fmla="*/ 106 w 596"/>
                  <a:gd name="T43" fmla="*/ 206 h 282"/>
                  <a:gd name="T44" fmla="*/ 64 w 596"/>
                  <a:gd name="T45" fmla="*/ 240 h 282"/>
                  <a:gd name="T46" fmla="*/ 46 w 596"/>
                  <a:gd name="T47" fmla="*/ 252 h 282"/>
                  <a:gd name="T48" fmla="*/ 20 w 596"/>
                  <a:gd name="T49" fmla="*/ 268 h 282"/>
                  <a:gd name="T50" fmla="*/ 140 w 596"/>
                  <a:gd name="T51" fmla="*/ 274 h 282"/>
                  <a:gd name="T52" fmla="*/ 228 w 596"/>
                  <a:gd name="T53" fmla="*/ 280 h 282"/>
                  <a:gd name="T54" fmla="*/ 584 w 596"/>
                  <a:gd name="T55" fmla="*/ 280 h 282"/>
                  <a:gd name="T56" fmla="*/ 596 w 596"/>
                  <a:gd name="T57" fmla="*/ 276 h 282"/>
                  <a:gd name="T58" fmla="*/ 562 w 596"/>
                  <a:gd name="T59" fmla="*/ 242 h 282"/>
                  <a:gd name="T60" fmla="*/ 552 w 596"/>
                  <a:gd name="T61" fmla="*/ 248 h 282"/>
                  <a:gd name="T62" fmla="*/ 544 w 596"/>
                  <a:gd name="T63" fmla="*/ 238 h 282"/>
                  <a:gd name="T64" fmla="*/ 530 w 596"/>
                  <a:gd name="T65" fmla="*/ 222 h 282"/>
                  <a:gd name="T66" fmla="*/ 502 w 596"/>
                  <a:gd name="T67" fmla="*/ 210 h 282"/>
                  <a:gd name="T68" fmla="*/ 502 w 596"/>
                  <a:gd name="T69" fmla="*/ 206 h 282"/>
                  <a:gd name="T70" fmla="*/ 518 w 596"/>
                  <a:gd name="T71" fmla="*/ 212 h 282"/>
                  <a:gd name="T72" fmla="*/ 530 w 596"/>
                  <a:gd name="T73" fmla="*/ 218 h 282"/>
                  <a:gd name="T74" fmla="*/ 552 w 596"/>
                  <a:gd name="T75" fmla="*/ 236 h 282"/>
                  <a:gd name="T76" fmla="*/ 562 w 596"/>
                  <a:gd name="T77" fmla="*/ 226 h 282"/>
                  <a:gd name="T78" fmla="*/ 550 w 596"/>
                  <a:gd name="T79" fmla="*/ 216 h 282"/>
                  <a:gd name="T80" fmla="*/ 532 w 596"/>
                  <a:gd name="T81" fmla="*/ 194 h 282"/>
                  <a:gd name="T82" fmla="*/ 556 w 596"/>
                  <a:gd name="T83" fmla="*/ 208 h 282"/>
                  <a:gd name="T84" fmla="*/ 554 w 596"/>
                  <a:gd name="T85" fmla="*/ 198 h 282"/>
                  <a:gd name="T86" fmla="*/ 566 w 596"/>
                  <a:gd name="T87" fmla="*/ 194 h 282"/>
                  <a:gd name="T88" fmla="*/ 556 w 596"/>
                  <a:gd name="T89" fmla="*/ 186 h 282"/>
                  <a:gd name="T90" fmla="*/ 542 w 596"/>
                  <a:gd name="T91" fmla="*/ 172 h 282"/>
                  <a:gd name="T92" fmla="*/ 528 w 596"/>
                  <a:gd name="T93" fmla="*/ 158 h 282"/>
                  <a:gd name="T94" fmla="*/ 506 w 596"/>
                  <a:gd name="T95" fmla="*/ 132 h 282"/>
                  <a:gd name="T96" fmla="*/ 508 w 596"/>
                  <a:gd name="T97" fmla="*/ 130 h 282"/>
                  <a:gd name="T98" fmla="*/ 536 w 596"/>
                  <a:gd name="T99" fmla="*/ 158 h 282"/>
                  <a:gd name="T100" fmla="*/ 550 w 596"/>
                  <a:gd name="T101" fmla="*/ 172 h 282"/>
                  <a:gd name="T102" fmla="*/ 560 w 596"/>
                  <a:gd name="T103" fmla="*/ 174 h 282"/>
                  <a:gd name="T104" fmla="*/ 564 w 596"/>
                  <a:gd name="T105" fmla="*/ 162 h 282"/>
                  <a:gd name="T106" fmla="*/ 550 w 596"/>
                  <a:gd name="T107" fmla="*/ 142 h 282"/>
                  <a:gd name="T108" fmla="*/ 540 w 596"/>
                  <a:gd name="T109" fmla="*/ 130 h 282"/>
                  <a:gd name="T110" fmla="*/ 528 w 596"/>
                  <a:gd name="T111" fmla="*/ 126 h 282"/>
                  <a:gd name="T112" fmla="*/ 506 w 596"/>
                  <a:gd name="T113" fmla="*/ 110 h 282"/>
                  <a:gd name="T114" fmla="*/ 484 w 596"/>
                  <a:gd name="T115" fmla="*/ 106 h 282"/>
                  <a:gd name="T116" fmla="*/ 488 w 596"/>
                  <a:gd name="T117" fmla="*/ 88 h 282"/>
                  <a:gd name="T118" fmla="*/ 496 w 596"/>
                  <a:gd name="T119" fmla="*/ 80 h 282"/>
                  <a:gd name="T120" fmla="*/ 504 w 596"/>
                  <a:gd name="T121" fmla="*/ 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6" h="282">
                    <a:moveTo>
                      <a:pt x="500" y="50"/>
                    </a:moveTo>
                    <a:lnTo>
                      <a:pt x="500" y="50"/>
                    </a:lnTo>
                    <a:lnTo>
                      <a:pt x="500" y="48"/>
                    </a:lnTo>
                    <a:lnTo>
                      <a:pt x="498" y="48"/>
                    </a:lnTo>
                    <a:lnTo>
                      <a:pt x="496" y="46"/>
                    </a:lnTo>
                    <a:lnTo>
                      <a:pt x="494" y="46"/>
                    </a:lnTo>
                    <a:lnTo>
                      <a:pt x="492" y="46"/>
                    </a:lnTo>
                    <a:lnTo>
                      <a:pt x="492" y="46"/>
                    </a:lnTo>
                    <a:lnTo>
                      <a:pt x="490" y="44"/>
                    </a:lnTo>
                    <a:lnTo>
                      <a:pt x="490" y="42"/>
                    </a:lnTo>
                    <a:lnTo>
                      <a:pt x="490" y="42"/>
                    </a:lnTo>
                    <a:lnTo>
                      <a:pt x="488" y="40"/>
                    </a:lnTo>
                    <a:lnTo>
                      <a:pt x="486" y="38"/>
                    </a:lnTo>
                    <a:lnTo>
                      <a:pt x="484" y="38"/>
                    </a:lnTo>
                    <a:lnTo>
                      <a:pt x="478" y="36"/>
                    </a:lnTo>
                    <a:lnTo>
                      <a:pt x="476" y="36"/>
                    </a:lnTo>
                    <a:lnTo>
                      <a:pt x="472" y="32"/>
                    </a:lnTo>
                    <a:lnTo>
                      <a:pt x="470" y="30"/>
                    </a:lnTo>
                    <a:lnTo>
                      <a:pt x="470" y="28"/>
                    </a:lnTo>
                    <a:lnTo>
                      <a:pt x="470" y="28"/>
                    </a:lnTo>
                    <a:lnTo>
                      <a:pt x="474" y="26"/>
                    </a:lnTo>
                    <a:lnTo>
                      <a:pt x="474" y="24"/>
                    </a:lnTo>
                    <a:lnTo>
                      <a:pt x="474" y="22"/>
                    </a:lnTo>
                    <a:lnTo>
                      <a:pt x="474" y="20"/>
                    </a:lnTo>
                    <a:lnTo>
                      <a:pt x="472" y="20"/>
                    </a:lnTo>
                    <a:lnTo>
                      <a:pt x="470" y="18"/>
                    </a:lnTo>
                    <a:lnTo>
                      <a:pt x="470" y="18"/>
                    </a:lnTo>
                    <a:lnTo>
                      <a:pt x="468" y="16"/>
                    </a:lnTo>
                    <a:lnTo>
                      <a:pt x="466" y="14"/>
                    </a:lnTo>
                    <a:lnTo>
                      <a:pt x="464" y="14"/>
                    </a:lnTo>
                    <a:lnTo>
                      <a:pt x="460" y="12"/>
                    </a:lnTo>
                    <a:lnTo>
                      <a:pt x="458" y="12"/>
                    </a:lnTo>
                    <a:lnTo>
                      <a:pt x="454" y="12"/>
                    </a:lnTo>
                    <a:lnTo>
                      <a:pt x="454" y="12"/>
                    </a:lnTo>
                    <a:lnTo>
                      <a:pt x="452" y="12"/>
                    </a:lnTo>
                    <a:lnTo>
                      <a:pt x="452" y="14"/>
                    </a:lnTo>
                    <a:lnTo>
                      <a:pt x="450" y="16"/>
                    </a:lnTo>
                    <a:lnTo>
                      <a:pt x="450" y="20"/>
                    </a:lnTo>
                    <a:lnTo>
                      <a:pt x="448" y="24"/>
                    </a:lnTo>
                    <a:lnTo>
                      <a:pt x="446" y="28"/>
                    </a:lnTo>
                    <a:lnTo>
                      <a:pt x="446" y="28"/>
                    </a:lnTo>
                    <a:lnTo>
                      <a:pt x="446" y="30"/>
                    </a:lnTo>
                    <a:lnTo>
                      <a:pt x="444" y="30"/>
                    </a:lnTo>
                    <a:lnTo>
                      <a:pt x="444" y="28"/>
                    </a:lnTo>
                    <a:lnTo>
                      <a:pt x="436" y="22"/>
                    </a:lnTo>
                    <a:lnTo>
                      <a:pt x="430" y="18"/>
                    </a:lnTo>
                    <a:lnTo>
                      <a:pt x="426" y="14"/>
                    </a:lnTo>
                    <a:lnTo>
                      <a:pt x="422" y="10"/>
                    </a:lnTo>
                    <a:lnTo>
                      <a:pt x="410" y="0"/>
                    </a:lnTo>
                    <a:lnTo>
                      <a:pt x="408" y="0"/>
                    </a:lnTo>
                    <a:lnTo>
                      <a:pt x="408" y="0"/>
                    </a:lnTo>
                    <a:lnTo>
                      <a:pt x="406" y="2"/>
                    </a:lnTo>
                    <a:lnTo>
                      <a:pt x="406" y="2"/>
                    </a:lnTo>
                    <a:lnTo>
                      <a:pt x="406" y="4"/>
                    </a:lnTo>
                    <a:lnTo>
                      <a:pt x="406" y="8"/>
                    </a:lnTo>
                    <a:lnTo>
                      <a:pt x="406" y="8"/>
                    </a:lnTo>
                    <a:lnTo>
                      <a:pt x="406" y="10"/>
                    </a:lnTo>
                    <a:lnTo>
                      <a:pt x="406" y="10"/>
                    </a:lnTo>
                    <a:lnTo>
                      <a:pt x="406" y="12"/>
                    </a:lnTo>
                    <a:lnTo>
                      <a:pt x="404" y="14"/>
                    </a:lnTo>
                    <a:lnTo>
                      <a:pt x="402" y="16"/>
                    </a:lnTo>
                    <a:lnTo>
                      <a:pt x="402" y="18"/>
                    </a:lnTo>
                    <a:lnTo>
                      <a:pt x="402" y="18"/>
                    </a:lnTo>
                    <a:lnTo>
                      <a:pt x="402" y="18"/>
                    </a:lnTo>
                    <a:lnTo>
                      <a:pt x="402" y="18"/>
                    </a:lnTo>
                    <a:lnTo>
                      <a:pt x="402" y="22"/>
                    </a:lnTo>
                    <a:lnTo>
                      <a:pt x="402" y="22"/>
                    </a:lnTo>
                    <a:lnTo>
                      <a:pt x="400" y="24"/>
                    </a:lnTo>
                    <a:lnTo>
                      <a:pt x="400" y="26"/>
                    </a:lnTo>
                    <a:lnTo>
                      <a:pt x="402" y="26"/>
                    </a:lnTo>
                    <a:lnTo>
                      <a:pt x="402" y="28"/>
                    </a:lnTo>
                    <a:lnTo>
                      <a:pt x="400" y="28"/>
                    </a:lnTo>
                    <a:lnTo>
                      <a:pt x="398" y="32"/>
                    </a:lnTo>
                    <a:lnTo>
                      <a:pt x="396" y="34"/>
                    </a:lnTo>
                    <a:lnTo>
                      <a:pt x="392" y="38"/>
                    </a:lnTo>
                    <a:lnTo>
                      <a:pt x="390" y="40"/>
                    </a:lnTo>
                    <a:lnTo>
                      <a:pt x="390" y="40"/>
                    </a:lnTo>
                    <a:lnTo>
                      <a:pt x="390" y="40"/>
                    </a:lnTo>
                    <a:lnTo>
                      <a:pt x="390" y="42"/>
                    </a:lnTo>
                    <a:lnTo>
                      <a:pt x="390" y="42"/>
                    </a:lnTo>
                    <a:lnTo>
                      <a:pt x="390" y="42"/>
                    </a:lnTo>
                    <a:lnTo>
                      <a:pt x="388" y="46"/>
                    </a:lnTo>
                    <a:lnTo>
                      <a:pt x="388" y="46"/>
                    </a:lnTo>
                    <a:lnTo>
                      <a:pt x="388" y="46"/>
                    </a:lnTo>
                    <a:lnTo>
                      <a:pt x="386" y="46"/>
                    </a:lnTo>
                    <a:lnTo>
                      <a:pt x="386" y="46"/>
                    </a:lnTo>
                    <a:lnTo>
                      <a:pt x="384" y="46"/>
                    </a:lnTo>
                    <a:lnTo>
                      <a:pt x="384" y="48"/>
                    </a:lnTo>
                    <a:lnTo>
                      <a:pt x="384" y="48"/>
                    </a:lnTo>
                    <a:lnTo>
                      <a:pt x="382" y="50"/>
                    </a:lnTo>
                    <a:lnTo>
                      <a:pt x="382" y="50"/>
                    </a:lnTo>
                    <a:lnTo>
                      <a:pt x="382" y="50"/>
                    </a:lnTo>
                    <a:lnTo>
                      <a:pt x="382" y="52"/>
                    </a:lnTo>
                    <a:lnTo>
                      <a:pt x="380" y="52"/>
                    </a:lnTo>
                    <a:lnTo>
                      <a:pt x="380" y="52"/>
                    </a:lnTo>
                    <a:lnTo>
                      <a:pt x="378" y="52"/>
                    </a:lnTo>
                    <a:lnTo>
                      <a:pt x="378" y="52"/>
                    </a:lnTo>
                    <a:lnTo>
                      <a:pt x="378" y="52"/>
                    </a:lnTo>
                    <a:lnTo>
                      <a:pt x="376" y="50"/>
                    </a:lnTo>
                    <a:lnTo>
                      <a:pt x="376" y="50"/>
                    </a:lnTo>
                    <a:lnTo>
                      <a:pt x="376" y="50"/>
                    </a:lnTo>
                    <a:lnTo>
                      <a:pt x="374" y="54"/>
                    </a:lnTo>
                    <a:lnTo>
                      <a:pt x="372" y="56"/>
                    </a:lnTo>
                    <a:lnTo>
                      <a:pt x="370" y="60"/>
                    </a:lnTo>
                    <a:lnTo>
                      <a:pt x="366" y="64"/>
                    </a:lnTo>
                    <a:lnTo>
                      <a:pt x="366" y="64"/>
                    </a:lnTo>
                    <a:lnTo>
                      <a:pt x="366" y="66"/>
                    </a:lnTo>
                    <a:lnTo>
                      <a:pt x="366" y="64"/>
                    </a:lnTo>
                    <a:lnTo>
                      <a:pt x="362" y="64"/>
                    </a:lnTo>
                    <a:lnTo>
                      <a:pt x="360" y="60"/>
                    </a:lnTo>
                    <a:lnTo>
                      <a:pt x="358" y="60"/>
                    </a:lnTo>
                    <a:lnTo>
                      <a:pt x="356" y="60"/>
                    </a:lnTo>
                    <a:lnTo>
                      <a:pt x="356" y="60"/>
                    </a:lnTo>
                    <a:lnTo>
                      <a:pt x="354" y="64"/>
                    </a:lnTo>
                    <a:lnTo>
                      <a:pt x="352" y="64"/>
                    </a:lnTo>
                    <a:lnTo>
                      <a:pt x="352" y="66"/>
                    </a:lnTo>
                    <a:lnTo>
                      <a:pt x="352" y="66"/>
                    </a:lnTo>
                    <a:lnTo>
                      <a:pt x="352" y="66"/>
                    </a:lnTo>
                    <a:lnTo>
                      <a:pt x="352" y="68"/>
                    </a:lnTo>
                    <a:lnTo>
                      <a:pt x="350" y="70"/>
                    </a:lnTo>
                    <a:lnTo>
                      <a:pt x="350" y="70"/>
                    </a:lnTo>
                    <a:lnTo>
                      <a:pt x="350" y="70"/>
                    </a:lnTo>
                    <a:lnTo>
                      <a:pt x="348" y="76"/>
                    </a:lnTo>
                    <a:lnTo>
                      <a:pt x="348" y="76"/>
                    </a:lnTo>
                    <a:lnTo>
                      <a:pt x="348" y="78"/>
                    </a:lnTo>
                    <a:lnTo>
                      <a:pt x="348" y="78"/>
                    </a:lnTo>
                    <a:lnTo>
                      <a:pt x="346" y="78"/>
                    </a:lnTo>
                    <a:lnTo>
                      <a:pt x="346" y="80"/>
                    </a:lnTo>
                    <a:lnTo>
                      <a:pt x="344" y="82"/>
                    </a:lnTo>
                    <a:lnTo>
                      <a:pt x="344" y="82"/>
                    </a:lnTo>
                    <a:lnTo>
                      <a:pt x="344" y="86"/>
                    </a:lnTo>
                    <a:lnTo>
                      <a:pt x="344" y="86"/>
                    </a:lnTo>
                    <a:lnTo>
                      <a:pt x="344" y="86"/>
                    </a:lnTo>
                    <a:lnTo>
                      <a:pt x="344" y="86"/>
                    </a:lnTo>
                    <a:lnTo>
                      <a:pt x="342" y="90"/>
                    </a:lnTo>
                    <a:lnTo>
                      <a:pt x="342" y="90"/>
                    </a:lnTo>
                    <a:lnTo>
                      <a:pt x="340" y="92"/>
                    </a:lnTo>
                    <a:lnTo>
                      <a:pt x="340" y="94"/>
                    </a:lnTo>
                    <a:lnTo>
                      <a:pt x="338" y="96"/>
                    </a:lnTo>
                    <a:lnTo>
                      <a:pt x="334" y="100"/>
                    </a:lnTo>
                    <a:lnTo>
                      <a:pt x="334" y="100"/>
                    </a:lnTo>
                    <a:lnTo>
                      <a:pt x="334" y="100"/>
                    </a:lnTo>
                    <a:lnTo>
                      <a:pt x="334" y="100"/>
                    </a:lnTo>
                    <a:lnTo>
                      <a:pt x="330" y="98"/>
                    </a:lnTo>
                    <a:lnTo>
                      <a:pt x="324" y="98"/>
                    </a:lnTo>
                    <a:lnTo>
                      <a:pt x="322" y="96"/>
                    </a:lnTo>
                    <a:lnTo>
                      <a:pt x="318" y="96"/>
                    </a:lnTo>
                    <a:lnTo>
                      <a:pt x="318" y="94"/>
                    </a:lnTo>
                    <a:lnTo>
                      <a:pt x="318" y="94"/>
                    </a:lnTo>
                    <a:lnTo>
                      <a:pt x="318" y="94"/>
                    </a:lnTo>
                    <a:lnTo>
                      <a:pt x="318" y="92"/>
                    </a:lnTo>
                    <a:lnTo>
                      <a:pt x="318" y="92"/>
                    </a:lnTo>
                    <a:lnTo>
                      <a:pt x="314" y="86"/>
                    </a:lnTo>
                    <a:lnTo>
                      <a:pt x="314" y="86"/>
                    </a:lnTo>
                    <a:lnTo>
                      <a:pt x="308" y="84"/>
                    </a:lnTo>
                    <a:lnTo>
                      <a:pt x="308" y="84"/>
                    </a:lnTo>
                    <a:lnTo>
                      <a:pt x="306" y="84"/>
                    </a:lnTo>
                    <a:lnTo>
                      <a:pt x="306" y="86"/>
                    </a:lnTo>
                    <a:lnTo>
                      <a:pt x="306" y="86"/>
                    </a:lnTo>
                    <a:lnTo>
                      <a:pt x="306" y="88"/>
                    </a:lnTo>
                    <a:lnTo>
                      <a:pt x="306" y="90"/>
                    </a:lnTo>
                    <a:lnTo>
                      <a:pt x="306" y="90"/>
                    </a:lnTo>
                    <a:lnTo>
                      <a:pt x="304" y="92"/>
                    </a:lnTo>
                    <a:lnTo>
                      <a:pt x="304" y="94"/>
                    </a:lnTo>
                    <a:lnTo>
                      <a:pt x="304" y="94"/>
                    </a:lnTo>
                    <a:lnTo>
                      <a:pt x="304" y="98"/>
                    </a:lnTo>
                    <a:lnTo>
                      <a:pt x="302" y="100"/>
                    </a:lnTo>
                    <a:lnTo>
                      <a:pt x="302" y="102"/>
                    </a:lnTo>
                    <a:lnTo>
                      <a:pt x="302" y="102"/>
                    </a:lnTo>
                    <a:lnTo>
                      <a:pt x="300" y="106"/>
                    </a:lnTo>
                    <a:lnTo>
                      <a:pt x="300" y="106"/>
                    </a:lnTo>
                    <a:lnTo>
                      <a:pt x="300" y="106"/>
                    </a:lnTo>
                    <a:lnTo>
                      <a:pt x="298" y="106"/>
                    </a:lnTo>
                    <a:lnTo>
                      <a:pt x="298" y="108"/>
                    </a:lnTo>
                    <a:lnTo>
                      <a:pt x="298" y="108"/>
                    </a:lnTo>
                    <a:lnTo>
                      <a:pt x="298" y="108"/>
                    </a:lnTo>
                    <a:lnTo>
                      <a:pt x="296" y="110"/>
                    </a:lnTo>
                    <a:lnTo>
                      <a:pt x="296" y="110"/>
                    </a:lnTo>
                    <a:lnTo>
                      <a:pt x="296" y="112"/>
                    </a:lnTo>
                    <a:lnTo>
                      <a:pt x="296" y="112"/>
                    </a:lnTo>
                    <a:lnTo>
                      <a:pt x="296" y="112"/>
                    </a:lnTo>
                    <a:lnTo>
                      <a:pt x="296" y="114"/>
                    </a:lnTo>
                    <a:lnTo>
                      <a:pt x="296" y="114"/>
                    </a:lnTo>
                    <a:lnTo>
                      <a:pt x="296" y="114"/>
                    </a:lnTo>
                    <a:lnTo>
                      <a:pt x="296" y="116"/>
                    </a:lnTo>
                    <a:lnTo>
                      <a:pt x="296" y="116"/>
                    </a:lnTo>
                    <a:lnTo>
                      <a:pt x="294" y="118"/>
                    </a:lnTo>
                    <a:lnTo>
                      <a:pt x="292" y="118"/>
                    </a:lnTo>
                    <a:lnTo>
                      <a:pt x="292" y="118"/>
                    </a:lnTo>
                    <a:lnTo>
                      <a:pt x="290" y="122"/>
                    </a:lnTo>
                    <a:lnTo>
                      <a:pt x="286" y="124"/>
                    </a:lnTo>
                    <a:lnTo>
                      <a:pt x="286" y="124"/>
                    </a:lnTo>
                    <a:lnTo>
                      <a:pt x="286" y="128"/>
                    </a:lnTo>
                    <a:lnTo>
                      <a:pt x="284" y="134"/>
                    </a:lnTo>
                    <a:lnTo>
                      <a:pt x="282" y="136"/>
                    </a:lnTo>
                    <a:lnTo>
                      <a:pt x="280" y="142"/>
                    </a:lnTo>
                    <a:lnTo>
                      <a:pt x="278" y="144"/>
                    </a:lnTo>
                    <a:lnTo>
                      <a:pt x="274" y="150"/>
                    </a:lnTo>
                    <a:lnTo>
                      <a:pt x="270" y="152"/>
                    </a:lnTo>
                    <a:lnTo>
                      <a:pt x="268" y="156"/>
                    </a:lnTo>
                    <a:lnTo>
                      <a:pt x="264" y="160"/>
                    </a:lnTo>
                    <a:lnTo>
                      <a:pt x="264" y="160"/>
                    </a:lnTo>
                    <a:lnTo>
                      <a:pt x="264" y="162"/>
                    </a:lnTo>
                    <a:lnTo>
                      <a:pt x="264" y="162"/>
                    </a:lnTo>
                    <a:lnTo>
                      <a:pt x="262" y="166"/>
                    </a:lnTo>
                    <a:lnTo>
                      <a:pt x="258" y="172"/>
                    </a:lnTo>
                    <a:lnTo>
                      <a:pt x="258" y="174"/>
                    </a:lnTo>
                    <a:lnTo>
                      <a:pt x="258" y="174"/>
                    </a:lnTo>
                    <a:lnTo>
                      <a:pt x="258" y="174"/>
                    </a:lnTo>
                    <a:lnTo>
                      <a:pt x="258" y="174"/>
                    </a:lnTo>
                    <a:lnTo>
                      <a:pt x="260" y="174"/>
                    </a:lnTo>
                    <a:lnTo>
                      <a:pt x="260" y="176"/>
                    </a:lnTo>
                    <a:lnTo>
                      <a:pt x="262" y="176"/>
                    </a:lnTo>
                    <a:lnTo>
                      <a:pt x="262" y="178"/>
                    </a:lnTo>
                    <a:lnTo>
                      <a:pt x="262" y="178"/>
                    </a:lnTo>
                    <a:lnTo>
                      <a:pt x="262" y="180"/>
                    </a:lnTo>
                    <a:lnTo>
                      <a:pt x="260" y="182"/>
                    </a:lnTo>
                    <a:lnTo>
                      <a:pt x="258" y="182"/>
                    </a:lnTo>
                    <a:lnTo>
                      <a:pt x="258" y="184"/>
                    </a:lnTo>
                    <a:lnTo>
                      <a:pt x="256" y="184"/>
                    </a:lnTo>
                    <a:lnTo>
                      <a:pt x="256" y="186"/>
                    </a:lnTo>
                    <a:lnTo>
                      <a:pt x="256" y="186"/>
                    </a:lnTo>
                    <a:lnTo>
                      <a:pt x="258" y="186"/>
                    </a:lnTo>
                    <a:lnTo>
                      <a:pt x="258" y="186"/>
                    </a:lnTo>
                    <a:lnTo>
                      <a:pt x="258" y="188"/>
                    </a:lnTo>
                    <a:lnTo>
                      <a:pt x="258" y="188"/>
                    </a:lnTo>
                    <a:lnTo>
                      <a:pt x="258" y="188"/>
                    </a:lnTo>
                    <a:lnTo>
                      <a:pt x="258" y="190"/>
                    </a:lnTo>
                    <a:lnTo>
                      <a:pt x="248" y="194"/>
                    </a:lnTo>
                    <a:lnTo>
                      <a:pt x="246" y="196"/>
                    </a:lnTo>
                    <a:lnTo>
                      <a:pt x="246" y="196"/>
                    </a:lnTo>
                    <a:lnTo>
                      <a:pt x="244" y="196"/>
                    </a:lnTo>
                    <a:lnTo>
                      <a:pt x="244" y="196"/>
                    </a:lnTo>
                    <a:lnTo>
                      <a:pt x="244" y="194"/>
                    </a:lnTo>
                    <a:lnTo>
                      <a:pt x="244" y="194"/>
                    </a:lnTo>
                    <a:lnTo>
                      <a:pt x="244" y="194"/>
                    </a:lnTo>
                    <a:lnTo>
                      <a:pt x="242" y="194"/>
                    </a:lnTo>
                    <a:lnTo>
                      <a:pt x="242" y="192"/>
                    </a:lnTo>
                    <a:lnTo>
                      <a:pt x="242" y="192"/>
                    </a:lnTo>
                    <a:lnTo>
                      <a:pt x="240" y="194"/>
                    </a:lnTo>
                    <a:lnTo>
                      <a:pt x="238" y="194"/>
                    </a:lnTo>
                    <a:lnTo>
                      <a:pt x="234" y="196"/>
                    </a:lnTo>
                    <a:lnTo>
                      <a:pt x="230" y="196"/>
                    </a:lnTo>
                    <a:lnTo>
                      <a:pt x="224" y="202"/>
                    </a:lnTo>
                    <a:lnTo>
                      <a:pt x="224" y="202"/>
                    </a:lnTo>
                    <a:lnTo>
                      <a:pt x="224" y="202"/>
                    </a:lnTo>
                    <a:lnTo>
                      <a:pt x="222" y="202"/>
                    </a:lnTo>
                    <a:lnTo>
                      <a:pt x="222" y="200"/>
                    </a:lnTo>
                    <a:lnTo>
                      <a:pt x="222" y="200"/>
                    </a:lnTo>
                    <a:lnTo>
                      <a:pt x="222" y="200"/>
                    </a:lnTo>
                    <a:lnTo>
                      <a:pt x="222" y="200"/>
                    </a:lnTo>
                    <a:lnTo>
                      <a:pt x="220" y="200"/>
                    </a:lnTo>
                    <a:lnTo>
                      <a:pt x="220" y="200"/>
                    </a:lnTo>
                    <a:lnTo>
                      <a:pt x="220" y="200"/>
                    </a:lnTo>
                    <a:lnTo>
                      <a:pt x="220" y="198"/>
                    </a:lnTo>
                    <a:lnTo>
                      <a:pt x="220" y="198"/>
                    </a:lnTo>
                    <a:lnTo>
                      <a:pt x="220" y="198"/>
                    </a:lnTo>
                    <a:lnTo>
                      <a:pt x="218" y="198"/>
                    </a:lnTo>
                    <a:lnTo>
                      <a:pt x="216" y="198"/>
                    </a:lnTo>
                    <a:lnTo>
                      <a:pt x="216" y="198"/>
                    </a:lnTo>
                    <a:lnTo>
                      <a:pt x="214" y="198"/>
                    </a:lnTo>
                    <a:lnTo>
                      <a:pt x="214" y="198"/>
                    </a:lnTo>
                    <a:lnTo>
                      <a:pt x="212" y="200"/>
                    </a:lnTo>
                    <a:lnTo>
                      <a:pt x="212" y="200"/>
                    </a:lnTo>
                    <a:lnTo>
                      <a:pt x="212" y="202"/>
                    </a:lnTo>
                    <a:lnTo>
                      <a:pt x="214" y="204"/>
                    </a:lnTo>
                    <a:lnTo>
                      <a:pt x="214" y="204"/>
                    </a:lnTo>
                    <a:lnTo>
                      <a:pt x="214" y="204"/>
                    </a:lnTo>
                    <a:lnTo>
                      <a:pt x="214" y="206"/>
                    </a:lnTo>
                    <a:lnTo>
                      <a:pt x="212" y="206"/>
                    </a:lnTo>
                    <a:lnTo>
                      <a:pt x="208" y="210"/>
                    </a:lnTo>
                    <a:lnTo>
                      <a:pt x="206" y="210"/>
                    </a:lnTo>
                    <a:lnTo>
                      <a:pt x="206" y="208"/>
                    </a:lnTo>
                    <a:lnTo>
                      <a:pt x="204" y="208"/>
                    </a:lnTo>
                    <a:lnTo>
                      <a:pt x="204" y="208"/>
                    </a:lnTo>
                    <a:lnTo>
                      <a:pt x="202" y="210"/>
                    </a:lnTo>
                    <a:lnTo>
                      <a:pt x="202" y="210"/>
                    </a:lnTo>
                    <a:lnTo>
                      <a:pt x="194" y="212"/>
                    </a:lnTo>
                    <a:lnTo>
                      <a:pt x="188" y="214"/>
                    </a:lnTo>
                    <a:lnTo>
                      <a:pt x="186" y="214"/>
                    </a:lnTo>
                    <a:lnTo>
                      <a:pt x="186" y="214"/>
                    </a:lnTo>
                    <a:lnTo>
                      <a:pt x="186" y="214"/>
                    </a:lnTo>
                    <a:lnTo>
                      <a:pt x="184" y="212"/>
                    </a:lnTo>
                    <a:lnTo>
                      <a:pt x="180" y="210"/>
                    </a:lnTo>
                    <a:lnTo>
                      <a:pt x="180" y="208"/>
                    </a:lnTo>
                    <a:lnTo>
                      <a:pt x="178" y="206"/>
                    </a:lnTo>
                    <a:lnTo>
                      <a:pt x="178" y="206"/>
                    </a:lnTo>
                    <a:lnTo>
                      <a:pt x="176" y="206"/>
                    </a:lnTo>
                    <a:lnTo>
                      <a:pt x="176" y="206"/>
                    </a:lnTo>
                    <a:lnTo>
                      <a:pt x="174" y="206"/>
                    </a:lnTo>
                    <a:lnTo>
                      <a:pt x="174" y="208"/>
                    </a:lnTo>
                    <a:lnTo>
                      <a:pt x="174" y="210"/>
                    </a:lnTo>
                    <a:lnTo>
                      <a:pt x="174" y="210"/>
                    </a:lnTo>
                    <a:lnTo>
                      <a:pt x="172" y="212"/>
                    </a:lnTo>
                    <a:lnTo>
                      <a:pt x="172" y="212"/>
                    </a:lnTo>
                    <a:lnTo>
                      <a:pt x="172" y="212"/>
                    </a:lnTo>
                    <a:lnTo>
                      <a:pt x="168" y="212"/>
                    </a:lnTo>
                    <a:lnTo>
                      <a:pt x="166" y="212"/>
                    </a:lnTo>
                    <a:lnTo>
                      <a:pt x="166" y="212"/>
                    </a:lnTo>
                    <a:lnTo>
                      <a:pt x="166" y="214"/>
                    </a:lnTo>
                    <a:lnTo>
                      <a:pt x="162" y="218"/>
                    </a:lnTo>
                    <a:lnTo>
                      <a:pt x="162" y="218"/>
                    </a:lnTo>
                    <a:lnTo>
                      <a:pt x="160" y="218"/>
                    </a:lnTo>
                    <a:lnTo>
                      <a:pt x="158" y="218"/>
                    </a:lnTo>
                    <a:lnTo>
                      <a:pt x="154" y="218"/>
                    </a:lnTo>
                    <a:lnTo>
                      <a:pt x="154" y="218"/>
                    </a:lnTo>
                    <a:lnTo>
                      <a:pt x="152" y="216"/>
                    </a:lnTo>
                    <a:lnTo>
                      <a:pt x="148" y="214"/>
                    </a:lnTo>
                    <a:lnTo>
                      <a:pt x="148" y="214"/>
                    </a:lnTo>
                    <a:lnTo>
                      <a:pt x="146" y="212"/>
                    </a:lnTo>
                    <a:lnTo>
                      <a:pt x="146" y="212"/>
                    </a:lnTo>
                    <a:lnTo>
                      <a:pt x="146" y="212"/>
                    </a:lnTo>
                    <a:lnTo>
                      <a:pt x="144" y="210"/>
                    </a:lnTo>
                    <a:lnTo>
                      <a:pt x="142" y="210"/>
                    </a:lnTo>
                    <a:lnTo>
                      <a:pt x="140" y="210"/>
                    </a:lnTo>
                    <a:lnTo>
                      <a:pt x="140" y="210"/>
                    </a:lnTo>
                    <a:lnTo>
                      <a:pt x="140" y="210"/>
                    </a:lnTo>
                    <a:lnTo>
                      <a:pt x="140" y="210"/>
                    </a:lnTo>
                    <a:lnTo>
                      <a:pt x="138" y="208"/>
                    </a:lnTo>
                    <a:lnTo>
                      <a:pt x="138" y="206"/>
                    </a:lnTo>
                    <a:lnTo>
                      <a:pt x="138" y="206"/>
                    </a:lnTo>
                    <a:lnTo>
                      <a:pt x="138" y="206"/>
                    </a:lnTo>
                    <a:lnTo>
                      <a:pt x="136" y="206"/>
                    </a:lnTo>
                    <a:lnTo>
                      <a:pt x="132" y="202"/>
                    </a:lnTo>
                    <a:lnTo>
                      <a:pt x="132" y="202"/>
                    </a:lnTo>
                    <a:lnTo>
                      <a:pt x="132" y="202"/>
                    </a:lnTo>
                    <a:lnTo>
                      <a:pt x="132" y="202"/>
                    </a:lnTo>
                    <a:lnTo>
                      <a:pt x="132" y="202"/>
                    </a:lnTo>
                    <a:lnTo>
                      <a:pt x="132" y="200"/>
                    </a:lnTo>
                    <a:lnTo>
                      <a:pt x="132" y="198"/>
                    </a:lnTo>
                    <a:lnTo>
                      <a:pt x="132" y="198"/>
                    </a:lnTo>
                    <a:lnTo>
                      <a:pt x="132" y="196"/>
                    </a:lnTo>
                    <a:lnTo>
                      <a:pt x="132" y="196"/>
                    </a:lnTo>
                    <a:lnTo>
                      <a:pt x="132" y="196"/>
                    </a:lnTo>
                    <a:lnTo>
                      <a:pt x="128" y="194"/>
                    </a:lnTo>
                    <a:lnTo>
                      <a:pt x="128" y="194"/>
                    </a:lnTo>
                    <a:lnTo>
                      <a:pt x="128" y="192"/>
                    </a:lnTo>
                    <a:lnTo>
                      <a:pt x="128" y="192"/>
                    </a:lnTo>
                    <a:lnTo>
                      <a:pt x="128" y="192"/>
                    </a:lnTo>
                    <a:lnTo>
                      <a:pt x="128" y="192"/>
                    </a:lnTo>
                    <a:lnTo>
                      <a:pt x="130" y="190"/>
                    </a:lnTo>
                    <a:lnTo>
                      <a:pt x="130" y="190"/>
                    </a:lnTo>
                    <a:lnTo>
                      <a:pt x="130" y="190"/>
                    </a:lnTo>
                    <a:lnTo>
                      <a:pt x="130" y="188"/>
                    </a:lnTo>
                    <a:lnTo>
                      <a:pt x="130" y="188"/>
                    </a:lnTo>
                    <a:lnTo>
                      <a:pt x="130" y="188"/>
                    </a:lnTo>
                    <a:lnTo>
                      <a:pt x="130" y="186"/>
                    </a:lnTo>
                    <a:lnTo>
                      <a:pt x="130" y="186"/>
                    </a:lnTo>
                    <a:lnTo>
                      <a:pt x="126" y="190"/>
                    </a:lnTo>
                    <a:lnTo>
                      <a:pt x="118" y="196"/>
                    </a:lnTo>
                    <a:lnTo>
                      <a:pt x="114" y="200"/>
                    </a:lnTo>
                    <a:lnTo>
                      <a:pt x="106" y="206"/>
                    </a:lnTo>
                    <a:lnTo>
                      <a:pt x="100" y="212"/>
                    </a:lnTo>
                    <a:lnTo>
                      <a:pt x="98" y="212"/>
                    </a:lnTo>
                    <a:lnTo>
                      <a:pt x="92" y="216"/>
                    </a:lnTo>
                    <a:lnTo>
                      <a:pt x="78" y="222"/>
                    </a:lnTo>
                    <a:lnTo>
                      <a:pt x="76" y="224"/>
                    </a:lnTo>
                    <a:lnTo>
                      <a:pt x="74" y="226"/>
                    </a:lnTo>
                    <a:lnTo>
                      <a:pt x="72" y="228"/>
                    </a:lnTo>
                    <a:lnTo>
                      <a:pt x="72" y="228"/>
                    </a:lnTo>
                    <a:lnTo>
                      <a:pt x="74" y="230"/>
                    </a:lnTo>
                    <a:lnTo>
                      <a:pt x="74" y="232"/>
                    </a:lnTo>
                    <a:lnTo>
                      <a:pt x="72" y="234"/>
                    </a:lnTo>
                    <a:lnTo>
                      <a:pt x="72" y="234"/>
                    </a:lnTo>
                    <a:lnTo>
                      <a:pt x="72" y="234"/>
                    </a:lnTo>
                    <a:lnTo>
                      <a:pt x="72" y="234"/>
                    </a:lnTo>
                    <a:lnTo>
                      <a:pt x="64" y="238"/>
                    </a:lnTo>
                    <a:lnTo>
                      <a:pt x="64" y="240"/>
                    </a:lnTo>
                    <a:lnTo>
                      <a:pt x="62" y="240"/>
                    </a:lnTo>
                    <a:lnTo>
                      <a:pt x="62" y="240"/>
                    </a:lnTo>
                    <a:lnTo>
                      <a:pt x="62" y="242"/>
                    </a:lnTo>
                    <a:lnTo>
                      <a:pt x="62" y="242"/>
                    </a:lnTo>
                    <a:lnTo>
                      <a:pt x="62" y="244"/>
                    </a:lnTo>
                    <a:lnTo>
                      <a:pt x="62" y="246"/>
                    </a:lnTo>
                    <a:lnTo>
                      <a:pt x="62" y="246"/>
                    </a:lnTo>
                    <a:lnTo>
                      <a:pt x="62" y="246"/>
                    </a:lnTo>
                    <a:lnTo>
                      <a:pt x="62" y="246"/>
                    </a:lnTo>
                    <a:lnTo>
                      <a:pt x="62" y="248"/>
                    </a:lnTo>
                    <a:lnTo>
                      <a:pt x="60" y="248"/>
                    </a:lnTo>
                    <a:lnTo>
                      <a:pt x="60" y="248"/>
                    </a:lnTo>
                    <a:lnTo>
                      <a:pt x="54" y="250"/>
                    </a:lnTo>
                    <a:lnTo>
                      <a:pt x="50" y="252"/>
                    </a:lnTo>
                    <a:lnTo>
                      <a:pt x="46" y="252"/>
                    </a:lnTo>
                    <a:lnTo>
                      <a:pt x="46" y="252"/>
                    </a:lnTo>
                    <a:lnTo>
                      <a:pt x="44" y="254"/>
                    </a:lnTo>
                    <a:lnTo>
                      <a:pt x="42" y="256"/>
                    </a:lnTo>
                    <a:lnTo>
                      <a:pt x="42" y="258"/>
                    </a:lnTo>
                    <a:lnTo>
                      <a:pt x="42" y="258"/>
                    </a:lnTo>
                    <a:lnTo>
                      <a:pt x="42" y="258"/>
                    </a:lnTo>
                    <a:lnTo>
                      <a:pt x="42" y="260"/>
                    </a:lnTo>
                    <a:lnTo>
                      <a:pt x="42" y="260"/>
                    </a:lnTo>
                    <a:lnTo>
                      <a:pt x="42" y="260"/>
                    </a:lnTo>
                    <a:lnTo>
                      <a:pt x="42" y="262"/>
                    </a:lnTo>
                    <a:lnTo>
                      <a:pt x="40" y="262"/>
                    </a:lnTo>
                    <a:lnTo>
                      <a:pt x="40" y="262"/>
                    </a:lnTo>
                    <a:lnTo>
                      <a:pt x="32" y="264"/>
                    </a:lnTo>
                    <a:lnTo>
                      <a:pt x="24" y="266"/>
                    </a:lnTo>
                    <a:lnTo>
                      <a:pt x="22" y="268"/>
                    </a:lnTo>
                    <a:lnTo>
                      <a:pt x="20" y="268"/>
                    </a:lnTo>
                    <a:lnTo>
                      <a:pt x="20" y="268"/>
                    </a:lnTo>
                    <a:lnTo>
                      <a:pt x="20" y="268"/>
                    </a:lnTo>
                    <a:lnTo>
                      <a:pt x="12" y="270"/>
                    </a:lnTo>
                    <a:lnTo>
                      <a:pt x="4" y="272"/>
                    </a:lnTo>
                    <a:lnTo>
                      <a:pt x="4" y="272"/>
                    </a:lnTo>
                    <a:lnTo>
                      <a:pt x="4" y="272"/>
                    </a:lnTo>
                    <a:lnTo>
                      <a:pt x="0" y="276"/>
                    </a:lnTo>
                    <a:lnTo>
                      <a:pt x="32" y="276"/>
                    </a:lnTo>
                    <a:lnTo>
                      <a:pt x="40" y="276"/>
                    </a:lnTo>
                    <a:lnTo>
                      <a:pt x="88" y="276"/>
                    </a:lnTo>
                    <a:lnTo>
                      <a:pt x="96" y="276"/>
                    </a:lnTo>
                    <a:lnTo>
                      <a:pt x="130" y="276"/>
                    </a:lnTo>
                    <a:lnTo>
                      <a:pt x="132" y="276"/>
                    </a:lnTo>
                    <a:lnTo>
                      <a:pt x="132" y="274"/>
                    </a:lnTo>
                    <a:lnTo>
                      <a:pt x="134" y="274"/>
                    </a:lnTo>
                    <a:lnTo>
                      <a:pt x="134" y="274"/>
                    </a:lnTo>
                    <a:lnTo>
                      <a:pt x="140" y="274"/>
                    </a:lnTo>
                    <a:lnTo>
                      <a:pt x="146" y="276"/>
                    </a:lnTo>
                    <a:lnTo>
                      <a:pt x="154" y="276"/>
                    </a:lnTo>
                    <a:lnTo>
                      <a:pt x="154" y="276"/>
                    </a:lnTo>
                    <a:lnTo>
                      <a:pt x="154" y="276"/>
                    </a:lnTo>
                    <a:lnTo>
                      <a:pt x="156" y="276"/>
                    </a:lnTo>
                    <a:lnTo>
                      <a:pt x="160" y="276"/>
                    </a:lnTo>
                    <a:lnTo>
                      <a:pt x="164" y="278"/>
                    </a:lnTo>
                    <a:lnTo>
                      <a:pt x="176" y="278"/>
                    </a:lnTo>
                    <a:lnTo>
                      <a:pt x="178" y="278"/>
                    </a:lnTo>
                    <a:lnTo>
                      <a:pt x="186" y="280"/>
                    </a:lnTo>
                    <a:lnTo>
                      <a:pt x="192" y="280"/>
                    </a:lnTo>
                    <a:lnTo>
                      <a:pt x="196" y="280"/>
                    </a:lnTo>
                    <a:lnTo>
                      <a:pt x="208" y="280"/>
                    </a:lnTo>
                    <a:lnTo>
                      <a:pt x="212" y="280"/>
                    </a:lnTo>
                    <a:lnTo>
                      <a:pt x="222" y="280"/>
                    </a:lnTo>
                    <a:lnTo>
                      <a:pt x="228" y="280"/>
                    </a:lnTo>
                    <a:lnTo>
                      <a:pt x="246" y="280"/>
                    </a:lnTo>
                    <a:lnTo>
                      <a:pt x="250" y="280"/>
                    </a:lnTo>
                    <a:lnTo>
                      <a:pt x="274" y="282"/>
                    </a:lnTo>
                    <a:lnTo>
                      <a:pt x="282" y="282"/>
                    </a:lnTo>
                    <a:lnTo>
                      <a:pt x="440" y="282"/>
                    </a:lnTo>
                    <a:lnTo>
                      <a:pt x="450" y="282"/>
                    </a:lnTo>
                    <a:lnTo>
                      <a:pt x="468" y="282"/>
                    </a:lnTo>
                    <a:lnTo>
                      <a:pt x="478" y="282"/>
                    </a:lnTo>
                    <a:lnTo>
                      <a:pt x="496" y="282"/>
                    </a:lnTo>
                    <a:lnTo>
                      <a:pt x="506" y="280"/>
                    </a:lnTo>
                    <a:lnTo>
                      <a:pt x="532" y="280"/>
                    </a:lnTo>
                    <a:lnTo>
                      <a:pt x="536" y="280"/>
                    </a:lnTo>
                    <a:lnTo>
                      <a:pt x="570" y="280"/>
                    </a:lnTo>
                    <a:lnTo>
                      <a:pt x="572" y="280"/>
                    </a:lnTo>
                    <a:lnTo>
                      <a:pt x="584" y="280"/>
                    </a:lnTo>
                    <a:lnTo>
                      <a:pt x="584" y="280"/>
                    </a:lnTo>
                    <a:lnTo>
                      <a:pt x="582" y="280"/>
                    </a:lnTo>
                    <a:lnTo>
                      <a:pt x="582" y="278"/>
                    </a:lnTo>
                    <a:lnTo>
                      <a:pt x="582" y="278"/>
                    </a:lnTo>
                    <a:lnTo>
                      <a:pt x="584" y="280"/>
                    </a:lnTo>
                    <a:lnTo>
                      <a:pt x="588" y="280"/>
                    </a:lnTo>
                    <a:lnTo>
                      <a:pt x="588" y="280"/>
                    </a:lnTo>
                    <a:lnTo>
                      <a:pt x="588" y="276"/>
                    </a:lnTo>
                    <a:lnTo>
                      <a:pt x="588" y="266"/>
                    </a:lnTo>
                    <a:lnTo>
                      <a:pt x="588" y="264"/>
                    </a:lnTo>
                    <a:lnTo>
                      <a:pt x="590" y="264"/>
                    </a:lnTo>
                    <a:lnTo>
                      <a:pt x="592" y="266"/>
                    </a:lnTo>
                    <a:lnTo>
                      <a:pt x="592" y="268"/>
                    </a:lnTo>
                    <a:lnTo>
                      <a:pt x="594" y="274"/>
                    </a:lnTo>
                    <a:lnTo>
                      <a:pt x="594" y="274"/>
                    </a:lnTo>
                    <a:lnTo>
                      <a:pt x="594" y="276"/>
                    </a:lnTo>
                    <a:lnTo>
                      <a:pt x="596" y="276"/>
                    </a:lnTo>
                    <a:lnTo>
                      <a:pt x="596" y="278"/>
                    </a:lnTo>
                    <a:lnTo>
                      <a:pt x="594" y="278"/>
                    </a:lnTo>
                    <a:lnTo>
                      <a:pt x="594" y="280"/>
                    </a:lnTo>
                    <a:lnTo>
                      <a:pt x="594" y="280"/>
                    </a:lnTo>
                    <a:lnTo>
                      <a:pt x="596" y="280"/>
                    </a:lnTo>
                    <a:lnTo>
                      <a:pt x="596" y="278"/>
                    </a:lnTo>
                    <a:lnTo>
                      <a:pt x="590" y="256"/>
                    </a:lnTo>
                    <a:lnTo>
                      <a:pt x="588" y="248"/>
                    </a:lnTo>
                    <a:lnTo>
                      <a:pt x="586" y="246"/>
                    </a:lnTo>
                    <a:lnTo>
                      <a:pt x="584" y="246"/>
                    </a:lnTo>
                    <a:lnTo>
                      <a:pt x="582" y="246"/>
                    </a:lnTo>
                    <a:lnTo>
                      <a:pt x="580" y="246"/>
                    </a:lnTo>
                    <a:lnTo>
                      <a:pt x="576" y="246"/>
                    </a:lnTo>
                    <a:lnTo>
                      <a:pt x="572" y="244"/>
                    </a:lnTo>
                    <a:lnTo>
                      <a:pt x="566" y="242"/>
                    </a:lnTo>
                    <a:lnTo>
                      <a:pt x="562" y="242"/>
                    </a:lnTo>
                    <a:lnTo>
                      <a:pt x="562" y="244"/>
                    </a:lnTo>
                    <a:lnTo>
                      <a:pt x="562" y="246"/>
                    </a:lnTo>
                    <a:lnTo>
                      <a:pt x="562" y="246"/>
                    </a:lnTo>
                    <a:lnTo>
                      <a:pt x="562" y="246"/>
                    </a:lnTo>
                    <a:lnTo>
                      <a:pt x="562" y="248"/>
                    </a:lnTo>
                    <a:lnTo>
                      <a:pt x="562" y="250"/>
                    </a:lnTo>
                    <a:lnTo>
                      <a:pt x="562" y="250"/>
                    </a:lnTo>
                    <a:lnTo>
                      <a:pt x="564" y="252"/>
                    </a:lnTo>
                    <a:lnTo>
                      <a:pt x="562" y="252"/>
                    </a:lnTo>
                    <a:lnTo>
                      <a:pt x="560" y="252"/>
                    </a:lnTo>
                    <a:lnTo>
                      <a:pt x="560" y="250"/>
                    </a:lnTo>
                    <a:lnTo>
                      <a:pt x="560" y="250"/>
                    </a:lnTo>
                    <a:lnTo>
                      <a:pt x="558" y="248"/>
                    </a:lnTo>
                    <a:lnTo>
                      <a:pt x="556" y="248"/>
                    </a:lnTo>
                    <a:lnTo>
                      <a:pt x="554" y="248"/>
                    </a:lnTo>
                    <a:lnTo>
                      <a:pt x="552" y="248"/>
                    </a:lnTo>
                    <a:lnTo>
                      <a:pt x="550" y="248"/>
                    </a:lnTo>
                    <a:lnTo>
                      <a:pt x="550" y="250"/>
                    </a:lnTo>
                    <a:lnTo>
                      <a:pt x="548" y="250"/>
                    </a:lnTo>
                    <a:lnTo>
                      <a:pt x="546" y="252"/>
                    </a:lnTo>
                    <a:lnTo>
                      <a:pt x="546" y="250"/>
                    </a:lnTo>
                    <a:lnTo>
                      <a:pt x="548" y="248"/>
                    </a:lnTo>
                    <a:lnTo>
                      <a:pt x="548" y="248"/>
                    </a:lnTo>
                    <a:lnTo>
                      <a:pt x="550" y="246"/>
                    </a:lnTo>
                    <a:lnTo>
                      <a:pt x="548" y="246"/>
                    </a:lnTo>
                    <a:lnTo>
                      <a:pt x="548" y="244"/>
                    </a:lnTo>
                    <a:lnTo>
                      <a:pt x="548" y="244"/>
                    </a:lnTo>
                    <a:lnTo>
                      <a:pt x="550" y="242"/>
                    </a:lnTo>
                    <a:lnTo>
                      <a:pt x="550" y="242"/>
                    </a:lnTo>
                    <a:lnTo>
                      <a:pt x="544" y="240"/>
                    </a:lnTo>
                    <a:lnTo>
                      <a:pt x="544" y="238"/>
                    </a:lnTo>
                    <a:lnTo>
                      <a:pt x="544" y="238"/>
                    </a:lnTo>
                    <a:lnTo>
                      <a:pt x="542" y="238"/>
                    </a:lnTo>
                    <a:lnTo>
                      <a:pt x="542" y="238"/>
                    </a:lnTo>
                    <a:lnTo>
                      <a:pt x="542" y="238"/>
                    </a:lnTo>
                    <a:lnTo>
                      <a:pt x="542" y="236"/>
                    </a:lnTo>
                    <a:lnTo>
                      <a:pt x="542" y="236"/>
                    </a:lnTo>
                    <a:lnTo>
                      <a:pt x="542" y="236"/>
                    </a:lnTo>
                    <a:lnTo>
                      <a:pt x="542" y="236"/>
                    </a:lnTo>
                    <a:lnTo>
                      <a:pt x="538" y="234"/>
                    </a:lnTo>
                    <a:lnTo>
                      <a:pt x="536" y="234"/>
                    </a:lnTo>
                    <a:lnTo>
                      <a:pt x="536" y="232"/>
                    </a:lnTo>
                    <a:lnTo>
                      <a:pt x="536" y="226"/>
                    </a:lnTo>
                    <a:lnTo>
                      <a:pt x="534" y="220"/>
                    </a:lnTo>
                    <a:lnTo>
                      <a:pt x="534" y="220"/>
                    </a:lnTo>
                    <a:lnTo>
                      <a:pt x="532" y="220"/>
                    </a:lnTo>
                    <a:lnTo>
                      <a:pt x="532" y="222"/>
                    </a:lnTo>
                    <a:lnTo>
                      <a:pt x="530" y="222"/>
                    </a:lnTo>
                    <a:lnTo>
                      <a:pt x="528" y="222"/>
                    </a:lnTo>
                    <a:lnTo>
                      <a:pt x="526" y="218"/>
                    </a:lnTo>
                    <a:lnTo>
                      <a:pt x="524" y="218"/>
                    </a:lnTo>
                    <a:lnTo>
                      <a:pt x="518" y="218"/>
                    </a:lnTo>
                    <a:lnTo>
                      <a:pt x="516" y="218"/>
                    </a:lnTo>
                    <a:lnTo>
                      <a:pt x="514" y="216"/>
                    </a:lnTo>
                    <a:lnTo>
                      <a:pt x="512" y="216"/>
                    </a:lnTo>
                    <a:lnTo>
                      <a:pt x="510" y="214"/>
                    </a:lnTo>
                    <a:lnTo>
                      <a:pt x="510" y="212"/>
                    </a:lnTo>
                    <a:lnTo>
                      <a:pt x="510" y="210"/>
                    </a:lnTo>
                    <a:lnTo>
                      <a:pt x="508" y="210"/>
                    </a:lnTo>
                    <a:lnTo>
                      <a:pt x="508" y="210"/>
                    </a:lnTo>
                    <a:lnTo>
                      <a:pt x="506" y="212"/>
                    </a:lnTo>
                    <a:lnTo>
                      <a:pt x="504" y="212"/>
                    </a:lnTo>
                    <a:lnTo>
                      <a:pt x="504" y="212"/>
                    </a:lnTo>
                    <a:lnTo>
                      <a:pt x="502" y="210"/>
                    </a:lnTo>
                    <a:lnTo>
                      <a:pt x="496" y="210"/>
                    </a:lnTo>
                    <a:lnTo>
                      <a:pt x="492" y="208"/>
                    </a:lnTo>
                    <a:lnTo>
                      <a:pt x="490" y="208"/>
                    </a:lnTo>
                    <a:lnTo>
                      <a:pt x="490" y="208"/>
                    </a:lnTo>
                    <a:lnTo>
                      <a:pt x="488" y="208"/>
                    </a:lnTo>
                    <a:lnTo>
                      <a:pt x="488" y="206"/>
                    </a:lnTo>
                    <a:lnTo>
                      <a:pt x="490" y="204"/>
                    </a:lnTo>
                    <a:lnTo>
                      <a:pt x="492" y="206"/>
                    </a:lnTo>
                    <a:lnTo>
                      <a:pt x="492" y="206"/>
                    </a:lnTo>
                    <a:lnTo>
                      <a:pt x="496" y="206"/>
                    </a:lnTo>
                    <a:lnTo>
                      <a:pt x="498" y="208"/>
                    </a:lnTo>
                    <a:lnTo>
                      <a:pt x="500" y="208"/>
                    </a:lnTo>
                    <a:lnTo>
                      <a:pt x="500" y="208"/>
                    </a:lnTo>
                    <a:lnTo>
                      <a:pt x="502" y="206"/>
                    </a:lnTo>
                    <a:lnTo>
                      <a:pt x="502" y="206"/>
                    </a:lnTo>
                    <a:lnTo>
                      <a:pt x="502" y="206"/>
                    </a:lnTo>
                    <a:lnTo>
                      <a:pt x="504" y="208"/>
                    </a:lnTo>
                    <a:lnTo>
                      <a:pt x="504" y="208"/>
                    </a:lnTo>
                    <a:lnTo>
                      <a:pt x="504" y="210"/>
                    </a:lnTo>
                    <a:lnTo>
                      <a:pt x="506" y="210"/>
                    </a:lnTo>
                    <a:lnTo>
                      <a:pt x="506" y="210"/>
                    </a:lnTo>
                    <a:lnTo>
                      <a:pt x="506" y="210"/>
                    </a:lnTo>
                    <a:lnTo>
                      <a:pt x="508" y="208"/>
                    </a:lnTo>
                    <a:lnTo>
                      <a:pt x="510" y="208"/>
                    </a:lnTo>
                    <a:lnTo>
                      <a:pt x="510" y="208"/>
                    </a:lnTo>
                    <a:lnTo>
                      <a:pt x="510" y="208"/>
                    </a:lnTo>
                    <a:lnTo>
                      <a:pt x="512" y="212"/>
                    </a:lnTo>
                    <a:lnTo>
                      <a:pt x="514" y="214"/>
                    </a:lnTo>
                    <a:lnTo>
                      <a:pt x="514" y="214"/>
                    </a:lnTo>
                    <a:lnTo>
                      <a:pt x="516" y="214"/>
                    </a:lnTo>
                    <a:lnTo>
                      <a:pt x="518" y="214"/>
                    </a:lnTo>
                    <a:lnTo>
                      <a:pt x="518" y="212"/>
                    </a:lnTo>
                    <a:lnTo>
                      <a:pt x="520" y="212"/>
                    </a:lnTo>
                    <a:lnTo>
                      <a:pt x="520" y="208"/>
                    </a:lnTo>
                    <a:lnTo>
                      <a:pt x="520" y="208"/>
                    </a:lnTo>
                    <a:lnTo>
                      <a:pt x="520" y="208"/>
                    </a:lnTo>
                    <a:lnTo>
                      <a:pt x="520" y="208"/>
                    </a:lnTo>
                    <a:lnTo>
                      <a:pt x="520" y="212"/>
                    </a:lnTo>
                    <a:lnTo>
                      <a:pt x="522" y="214"/>
                    </a:lnTo>
                    <a:lnTo>
                      <a:pt x="522" y="214"/>
                    </a:lnTo>
                    <a:lnTo>
                      <a:pt x="526" y="216"/>
                    </a:lnTo>
                    <a:lnTo>
                      <a:pt x="526" y="216"/>
                    </a:lnTo>
                    <a:lnTo>
                      <a:pt x="528" y="216"/>
                    </a:lnTo>
                    <a:lnTo>
                      <a:pt x="528" y="216"/>
                    </a:lnTo>
                    <a:lnTo>
                      <a:pt x="528" y="218"/>
                    </a:lnTo>
                    <a:lnTo>
                      <a:pt x="528" y="218"/>
                    </a:lnTo>
                    <a:lnTo>
                      <a:pt x="528" y="220"/>
                    </a:lnTo>
                    <a:lnTo>
                      <a:pt x="530" y="218"/>
                    </a:lnTo>
                    <a:lnTo>
                      <a:pt x="530" y="218"/>
                    </a:lnTo>
                    <a:lnTo>
                      <a:pt x="530" y="218"/>
                    </a:lnTo>
                    <a:lnTo>
                      <a:pt x="532" y="216"/>
                    </a:lnTo>
                    <a:lnTo>
                      <a:pt x="534" y="216"/>
                    </a:lnTo>
                    <a:lnTo>
                      <a:pt x="536" y="216"/>
                    </a:lnTo>
                    <a:lnTo>
                      <a:pt x="538" y="216"/>
                    </a:lnTo>
                    <a:lnTo>
                      <a:pt x="538" y="218"/>
                    </a:lnTo>
                    <a:lnTo>
                      <a:pt x="540" y="222"/>
                    </a:lnTo>
                    <a:lnTo>
                      <a:pt x="538" y="224"/>
                    </a:lnTo>
                    <a:lnTo>
                      <a:pt x="538" y="224"/>
                    </a:lnTo>
                    <a:lnTo>
                      <a:pt x="540" y="226"/>
                    </a:lnTo>
                    <a:lnTo>
                      <a:pt x="542" y="228"/>
                    </a:lnTo>
                    <a:lnTo>
                      <a:pt x="544" y="230"/>
                    </a:lnTo>
                    <a:lnTo>
                      <a:pt x="544" y="230"/>
                    </a:lnTo>
                    <a:lnTo>
                      <a:pt x="552" y="236"/>
                    </a:lnTo>
                    <a:lnTo>
                      <a:pt x="552" y="236"/>
                    </a:lnTo>
                    <a:lnTo>
                      <a:pt x="552" y="240"/>
                    </a:lnTo>
                    <a:lnTo>
                      <a:pt x="554" y="240"/>
                    </a:lnTo>
                    <a:lnTo>
                      <a:pt x="556" y="240"/>
                    </a:lnTo>
                    <a:lnTo>
                      <a:pt x="558" y="238"/>
                    </a:lnTo>
                    <a:lnTo>
                      <a:pt x="558" y="238"/>
                    </a:lnTo>
                    <a:lnTo>
                      <a:pt x="560" y="238"/>
                    </a:lnTo>
                    <a:lnTo>
                      <a:pt x="562" y="238"/>
                    </a:lnTo>
                    <a:lnTo>
                      <a:pt x="564" y="236"/>
                    </a:lnTo>
                    <a:lnTo>
                      <a:pt x="564" y="236"/>
                    </a:lnTo>
                    <a:lnTo>
                      <a:pt x="566" y="232"/>
                    </a:lnTo>
                    <a:lnTo>
                      <a:pt x="566" y="228"/>
                    </a:lnTo>
                    <a:lnTo>
                      <a:pt x="564" y="228"/>
                    </a:lnTo>
                    <a:lnTo>
                      <a:pt x="562" y="228"/>
                    </a:lnTo>
                    <a:lnTo>
                      <a:pt x="560" y="228"/>
                    </a:lnTo>
                    <a:lnTo>
                      <a:pt x="560" y="228"/>
                    </a:lnTo>
                    <a:lnTo>
                      <a:pt x="562" y="226"/>
                    </a:lnTo>
                    <a:lnTo>
                      <a:pt x="564" y="226"/>
                    </a:lnTo>
                    <a:lnTo>
                      <a:pt x="564" y="224"/>
                    </a:lnTo>
                    <a:lnTo>
                      <a:pt x="562" y="222"/>
                    </a:lnTo>
                    <a:lnTo>
                      <a:pt x="560" y="222"/>
                    </a:lnTo>
                    <a:lnTo>
                      <a:pt x="560" y="222"/>
                    </a:lnTo>
                    <a:lnTo>
                      <a:pt x="558" y="222"/>
                    </a:lnTo>
                    <a:lnTo>
                      <a:pt x="558" y="222"/>
                    </a:lnTo>
                    <a:lnTo>
                      <a:pt x="556" y="220"/>
                    </a:lnTo>
                    <a:lnTo>
                      <a:pt x="556" y="220"/>
                    </a:lnTo>
                    <a:lnTo>
                      <a:pt x="556" y="218"/>
                    </a:lnTo>
                    <a:lnTo>
                      <a:pt x="558" y="218"/>
                    </a:lnTo>
                    <a:lnTo>
                      <a:pt x="558" y="218"/>
                    </a:lnTo>
                    <a:lnTo>
                      <a:pt x="556" y="216"/>
                    </a:lnTo>
                    <a:lnTo>
                      <a:pt x="554" y="216"/>
                    </a:lnTo>
                    <a:lnTo>
                      <a:pt x="552" y="216"/>
                    </a:lnTo>
                    <a:lnTo>
                      <a:pt x="550" y="216"/>
                    </a:lnTo>
                    <a:lnTo>
                      <a:pt x="548" y="214"/>
                    </a:lnTo>
                    <a:lnTo>
                      <a:pt x="546" y="212"/>
                    </a:lnTo>
                    <a:lnTo>
                      <a:pt x="540" y="208"/>
                    </a:lnTo>
                    <a:lnTo>
                      <a:pt x="536" y="204"/>
                    </a:lnTo>
                    <a:lnTo>
                      <a:pt x="534" y="200"/>
                    </a:lnTo>
                    <a:lnTo>
                      <a:pt x="532" y="198"/>
                    </a:lnTo>
                    <a:lnTo>
                      <a:pt x="530" y="198"/>
                    </a:lnTo>
                    <a:lnTo>
                      <a:pt x="528" y="192"/>
                    </a:lnTo>
                    <a:lnTo>
                      <a:pt x="526" y="190"/>
                    </a:lnTo>
                    <a:lnTo>
                      <a:pt x="524" y="190"/>
                    </a:lnTo>
                    <a:lnTo>
                      <a:pt x="524" y="188"/>
                    </a:lnTo>
                    <a:lnTo>
                      <a:pt x="524" y="188"/>
                    </a:lnTo>
                    <a:lnTo>
                      <a:pt x="526" y="186"/>
                    </a:lnTo>
                    <a:lnTo>
                      <a:pt x="526" y="186"/>
                    </a:lnTo>
                    <a:lnTo>
                      <a:pt x="530" y="190"/>
                    </a:lnTo>
                    <a:lnTo>
                      <a:pt x="532" y="194"/>
                    </a:lnTo>
                    <a:lnTo>
                      <a:pt x="534" y="198"/>
                    </a:lnTo>
                    <a:lnTo>
                      <a:pt x="536" y="198"/>
                    </a:lnTo>
                    <a:lnTo>
                      <a:pt x="536" y="198"/>
                    </a:lnTo>
                    <a:lnTo>
                      <a:pt x="542" y="206"/>
                    </a:lnTo>
                    <a:lnTo>
                      <a:pt x="542" y="206"/>
                    </a:lnTo>
                    <a:lnTo>
                      <a:pt x="542" y="208"/>
                    </a:lnTo>
                    <a:lnTo>
                      <a:pt x="544" y="208"/>
                    </a:lnTo>
                    <a:lnTo>
                      <a:pt x="544" y="208"/>
                    </a:lnTo>
                    <a:lnTo>
                      <a:pt x="546" y="210"/>
                    </a:lnTo>
                    <a:lnTo>
                      <a:pt x="550" y="212"/>
                    </a:lnTo>
                    <a:lnTo>
                      <a:pt x="550" y="212"/>
                    </a:lnTo>
                    <a:lnTo>
                      <a:pt x="556" y="212"/>
                    </a:lnTo>
                    <a:lnTo>
                      <a:pt x="558" y="210"/>
                    </a:lnTo>
                    <a:lnTo>
                      <a:pt x="556" y="210"/>
                    </a:lnTo>
                    <a:lnTo>
                      <a:pt x="556" y="208"/>
                    </a:lnTo>
                    <a:lnTo>
                      <a:pt x="556" y="208"/>
                    </a:lnTo>
                    <a:lnTo>
                      <a:pt x="554" y="206"/>
                    </a:lnTo>
                    <a:lnTo>
                      <a:pt x="552" y="208"/>
                    </a:lnTo>
                    <a:lnTo>
                      <a:pt x="552" y="206"/>
                    </a:lnTo>
                    <a:lnTo>
                      <a:pt x="554" y="206"/>
                    </a:lnTo>
                    <a:lnTo>
                      <a:pt x="554" y="206"/>
                    </a:lnTo>
                    <a:lnTo>
                      <a:pt x="554" y="204"/>
                    </a:lnTo>
                    <a:lnTo>
                      <a:pt x="554" y="204"/>
                    </a:lnTo>
                    <a:lnTo>
                      <a:pt x="552" y="202"/>
                    </a:lnTo>
                    <a:lnTo>
                      <a:pt x="552" y="202"/>
                    </a:lnTo>
                    <a:lnTo>
                      <a:pt x="552" y="200"/>
                    </a:lnTo>
                    <a:lnTo>
                      <a:pt x="552" y="200"/>
                    </a:lnTo>
                    <a:lnTo>
                      <a:pt x="554" y="200"/>
                    </a:lnTo>
                    <a:lnTo>
                      <a:pt x="554" y="200"/>
                    </a:lnTo>
                    <a:lnTo>
                      <a:pt x="554" y="200"/>
                    </a:lnTo>
                    <a:lnTo>
                      <a:pt x="554" y="200"/>
                    </a:lnTo>
                    <a:lnTo>
                      <a:pt x="554" y="198"/>
                    </a:lnTo>
                    <a:lnTo>
                      <a:pt x="554" y="198"/>
                    </a:lnTo>
                    <a:lnTo>
                      <a:pt x="554" y="196"/>
                    </a:lnTo>
                    <a:lnTo>
                      <a:pt x="556" y="196"/>
                    </a:lnTo>
                    <a:lnTo>
                      <a:pt x="558" y="202"/>
                    </a:lnTo>
                    <a:lnTo>
                      <a:pt x="560" y="202"/>
                    </a:lnTo>
                    <a:lnTo>
                      <a:pt x="560" y="202"/>
                    </a:lnTo>
                    <a:lnTo>
                      <a:pt x="562" y="200"/>
                    </a:lnTo>
                    <a:lnTo>
                      <a:pt x="562" y="202"/>
                    </a:lnTo>
                    <a:lnTo>
                      <a:pt x="564" y="206"/>
                    </a:lnTo>
                    <a:lnTo>
                      <a:pt x="566" y="208"/>
                    </a:lnTo>
                    <a:lnTo>
                      <a:pt x="566" y="208"/>
                    </a:lnTo>
                    <a:lnTo>
                      <a:pt x="566" y="204"/>
                    </a:lnTo>
                    <a:lnTo>
                      <a:pt x="568" y="200"/>
                    </a:lnTo>
                    <a:lnTo>
                      <a:pt x="568" y="196"/>
                    </a:lnTo>
                    <a:lnTo>
                      <a:pt x="568" y="194"/>
                    </a:lnTo>
                    <a:lnTo>
                      <a:pt x="566" y="194"/>
                    </a:lnTo>
                    <a:lnTo>
                      <a:pt x="566" y="194"/>
                    </a:lnTo>
                    <a:lnTo>
                      <a:pt x="564" y="194"/>
                    </a:lnTo>
                    <a:lnTo>
                      <a:pt x="564" y="192"/>
                    </a:lnTo>
                    <a:lnTo>
                      <a:pt x="566" y="192"/>
                    </a:lnTo>
                    <a:lnTo>
                      <a:pt x="566" y="190"/>
                    </a:lnTo>
                    <a:lnTo>
                      <a:pt x="568" y="190"/>
                    </a:lnTo>
                    <a:lnTo>
                      <a:pt x="568" y="190"/>
                    </a:lnTo>
                    <a:lnTo>
                      <a:pt x="564" y="188"/>
                    </a:lnTo>
                    <a:lnTo>
                      <a:pt x="564" y="188"/>
                    </a:lnTo>
                    <a:lnTo>
                      <a:pt x="564" y="190"/>
                    </a:lnTo>
                    <a:lnTo>
                      <a:pt x="562" y="190"/>
                    </a:lnTo>
                    <a:lnTo>
                      <a:pt x="562" y="190"/>
                    </a:lnTo>
                    <a:lnTo>
                      <a:pt x="558" y="188"/>
                    </a:lnTo>
                    <a:lnTo>
                      <a:pt x="556" y="188"/>
                    </a:lnTo>
                    <a:lnTo>
                      <a:pt x="556" y="186"/>
                    </a:lnTo>
                    <a:lnTo>
                      <a:pt x="556" y="186"/>
                    </a:lnTo>
                    <a:lnTo>
                      <a:pt x="558" y="186"/>
                    </a:lnTo>
                    <a:lnTo>
                      <a:pt x="562" y="186"/>
                    </a:lnTo>
                    <a:lnTo>
                      <a:pt x="562" y="184"/>
                    </a:lnTo>
                    <a:lnTo>
                      <a:pt x="564" y="184"/>
                    </a:lnTo>
                    <a:lnTo>
                      <a:pt x="560" y="182"/>
                    </a:lnTo>
                    <a:lnTo>
                      <a:pt x="558" y="182"/>
                    </a:lnTo>
                    <a:lnTo>
                      <a:pt x="554" y="182"/>
                    </a:lnTo>
                    <a:lnTo>
                      <a:pt x="554" y="178"/>
                    </a:lnTo>
                    <a:lnTo>
                      <a:pt x="552" y="178"/>
                    </a:lnTo>
                    <a:lnTo>
                      <a:pt x="550" y="178"/>
                    </a:lnTo>
                    <a:lnTo>
                      <a:pt x="546" y="178"/>
                    </a:lnTo>
                    <a:lnTo>
                      <a:pt x="544" y="176"/>
                    </a:lnTo>
                    <a:lnTo>
                      <a:pt x="544" y="176"/>
                    </a:lnTo>
                    <a:lnTo>
                      <a:pt x="542" y="174"/>
                    </a:lnTo>
                    <a:lnTo>
                      <a:pt x="542" y="172"/>
                    </a:lnTo>
                    <a:lnTo>
                      <a:pt x="542" y="172"/>
                    </a:lnTo>
                    <a:lnTo>
                      <a:pt x="542" y="170"/>
                    </a:lnTo>
                    <a:lnTo>
                      <a:pt x="542" y="168"/>
                    </a:lnTo>
                    <a:lnTo>
                      <a:pt x="540" y="168"/>
                    </a:lnTo>
                    <a:lnTo>
                      <a:pt x="538" y="166"/>
                    </a:lnTo>
                    <a:lnTo>
                      <a:pt x="538" y="164"/>
                    </a:lnTo>
                    <a:lnTo>
                      <a:pt x="534" y="164"/>
                    </a:lnTo>
                    <a:lnTo>
                      <a:pt x="534" y="164"/>
                    </a:lnTo>
                    <a:lnTo>
                      <a:pt x="534" y="162"/>
                    </a:lnTo>
                    <a:lnTo>
                      <a:pt x="534" y="162"/>
                    </a:lnTo>
                    <a:lnTo>
                      <a:pt x="534" y="162"/>
                    </a:lnTo>
                    <a:lnTo>
                      <a:pt x="534" y="162"/>
                    </a:lnTo>
                    <a:lnTo>
                      <a:pt x="532" y="162"/>
                    </a:lnTo>
                    <a:lnTo>
                      <a:pt x="530" y="160"/>
                    </a:lnTo>
                    <a:lnTo>
                      <a:pt x="530" y="160"/>
                    </a:lnTo>
                    <a:lnTo>
                      <a:pt x="530" y="160"/>
                    </a:lnTo>
                    <a:lnTo>
                      <a:pt x="528" y="158"/>
                    </a:lnTo>
                    <a:lnTo>
                      <a:pt x="526" y="154"/>
                    </a:lnTo>
                    <a:lnTo>
                      <a:pt x="526" y="152"/>
                    </a:lnTo>
                    <a:lnTo>
                      <a:pt x="526" y="152"/>
                    </a:lnTo>
                    <a:lnTo>
                      <a:pt x="522" y="150"/>
                    </a:lnTo>
                    <a:lnTo>
                      <a:pt x="520" y="148"/>
                    </a:lnTo>
                    <a:lnTo>
                      <a:pt x="520" y="146"/>
                    </a:lnTo>
                    <a:lnTo>
                      <a:pt x="516" y="144"/>
                    </a:lnTo>
                    <a:lnTo>
                      <a:pt x="516" y="142"/>
                    </a:lnTo>
                    <a:lnTo>
                      <a:pt x="516" y="142"/>
                    </a:lnTo>
                    <a:lnTo>
                      <a:pt x="516" y="136"/>
                    </a:lnTo>
                    <a:lnTo>
                      <a:pt x="514" y="136"/>
                    </a:lnTo>
                    <a:lnTo>
                      <a:pt x="514" y="134"/>
                    </a:lnTo>
                    <a:lnTo>
                      <a:pt x="514" y="134"/>
                    </a:lnTo>
                    <a:lnTo>
                      <a:pt x="512" y="132"/>
                    </a:lnTo>
                    <a:lnTo>
                      <a:pt x="506" y="132"/>
                    </a:lnTo>
                    <a:lnTo>
                      <a:pt x="506" y="132"/>
                    </a:lnTo>
                    <a:lnTo>
                      <a:pt x="506" y="130"/>
                    </a:lnTo>
                    <a:lnTo>
                      <a:pt x="506" y="130"/>
                    </a:lnTo>
                    <a:lnTo>
                      <a:pt x="506" y="128"/>
                    </a:lnTo>
                    <a:lnTo>
                      <a:pt x="506" y="128"/>
                    </a:lnTo>
                    <a:lnTo>
                      <a:pt x="504" y="128"/>
                    </a:lnTo>
                    <a:lnTo>
                      <a:pt x="504" y="128"/>
                    </a:lnTo>
                    <a:lnTo>
                      <a:pt x="500" y="128"/>
                    </a:lnTo>
                    <a:lnTo>
                      <a:pt x="500" y="126"/>
                    </a:lnTo>
                    <a:lnTo>
                      <a:pt x="500" y="126"/>
                    </a:lnTo>
                    <a:lnTo>
                      <a:pt x="500" y="124"/>
                    </a:lnTo>
                    <a:lnTo>
                      <a:pt x="502" y="124"/>
                    </a:lnTo>
                    <a:lnTo>
                      <a:pt x="504" y="126"/>
                    </a:lnTo>
                    <a:lnTo>
                      <a:pt x="506" y="126"/>
                    </a:lnTo>
                    <a:lnTo>
                      <a:pt x="506" y="128"/>
                    </a:lnTo>
                    <a:lnTo>
                      <a:pt x="508" y="130"/>
                    </a:lnTo>
                    <a:lnTo>
                      <a:pt x="508" y="130"/>
                    </a:lnTo>
                    <a:lnTo>
                      <a:pt x="508" y="130"/>
                    </a:lnTo>
                    <a:lnTo>
                      <a:pt x="512" y="132"/>
                    </a:lnTo>
                    <a:lnTo>
                      <a:pt x="514" y="132"/>
                    </a:lnTo>
                    <a:lnTo>
                      <a:pt x="516" y="134"/>
                    </a:lnTo>
                    <a:lnTo>
                      <a:pt x="518" y="140"/>
                    </a:lnTo>
                    <a:lnTo>
                      <a:pt x="518" y="140"/>
                    </a:lnTo>
                    <a:lnTo>
                      <a:pt x="522" y="144"/>
                    </a:lnTo>
                    <a:lnTo>
                      <a:pt x="522" y="146"/>
                    </a:lnTo>
                    <a:lnTo>
                      <a:pt x="528" y="148"/>
                    </a:lnTo>
                    <a:lnTo>
                      <a:pt x="528" y="152"/>
                    </a:lnTo>
                    <a:lnTo>
                      <a:pt x="532" y="156"/>
                    </a:lnTo>
                    <a:lnTo>
                      <a:pt x="532" y="158"/>
                    </a:lnTo>
                    <a:lnTo>
                      <a:pt x="534" y="158"/>
                    </a:lnTo>
                    <a:lnTo>
                      <a:pt x="534" y="158"/>
                    </a:lnTo>
                    <a:lnTo>
                      <a:pt x="536" y="156"/>
                    </a:lnTo>
                    <a:lnTo>
                      <a:pt x="536" y="158"/>
                    </a:lnTo>
                    <a:lnTo>
                      <a:pt x="536" y="160"/>
                    </a:lnTo>
                    <a:lnTo>
                      <a:pt x="536" y="160"/>
                    </a:lnTo>
                    <a:lnTo>
                      <a:pt x="536" y="160"/>
                    </a:lnTo>
                    <a:lnTo>
                      <a:pt x="538" y="160"/>
                    </a:lnTo>
                    <a:lnTo>
                      <a:pt x="538" y="160"/>
                    </a:lnTo>
                    <a:lnTo>
                      <a:pt x="538" y="162"/>
                    </a:lnTo>
                    <a:lnTo>
                      <a:pt x="542" y="164"/>
                    </a:lnTo>
                    <a:lnTo>
                      <a:pt x="542" y="164"/>
                    </a:lnTo>
                    <a:lnTo>
                      <a:pt x="542" y="166"/>
                    </a:lnTo>
                    <a:lnTo>
                      <a:pt x="544" y="170"/>
                    </a:lnTo>
                    <a:lnTo>
                      <a:pt x="546" y="170"/>
                    </a:lnTo>
                    <a:lnTo>
                      <a:pt x="546" y="172"/>
                    </a:lnTo>
                    <a:lnTo>
                      <a:pt x="546" y="174"/>
                    </a:lnTo>
                    <a:lnTo>
                      <a:pt x="548" y="174"/>
                    </a:lnTo>
                    <a:lnTo>
                      <a:pt x="548" y="174"/>
                    </a:lnTo>
                    <a:lnTo>
                      <a:pt x="550" y="172"/>
                    </a:lnTo>
                    <a:lnTo>
                      <a:pt x="550" y="170"/>
                    </a:lnTo>
                    <a:lnTo>
                      <a:pt x="550" y="172"/>
                    </a:lnTo>
                    <a:lnTo>
                      <a:pt x="550" y="172"/>
                    </a:lnTo>
                    <a:lnTo>
                      <a:pt x="552" y="174"/>
                    </a:lnTo>
                    <a:lnTo>
                      <a:pt x="552" y="174"/>
                    </a:lnTo>
                    <a:lnTo>
                      <a:pt x="552" y="174"/>
                    </a:lnTo>
                    <a:lnTo>
                      <a:pt x="554" y="174"/>
                    </a:lnTo>
                    <a:lnTo>
                      <a:pt x="554" y="176"/>
                    </a:lnTo>
                    <a:lnTo>
                      <a:pt x="554" y="176"/>
                    </a:lnTo>
                    <a:lnTo>
                      <a:pt x="560" y="178"/>
                    </a:lnTo>
                    <a:lnTo>
                      <a:pt x="562" y="178"/>
                    </a:lnTo>
                    <a:lnTo>
                      <a:pt x="562" y="176"/>
                    </a:lnTo>
                    <a:lnTo>
                      <a:pt x="562" y="176"/>
                    </a:lnTo>
                    <a:lnTo>
                      <a:pt x="562" y="176"/>
                    </a:lnTo>
                    <a:lnTo>
                      <a:pt x="560" y="174"/>
                    </a:lnTo>
                    <a:lnTo>
                      <a:pt x="560" y="174"/>
                    </a:lnTo>
                    <a:lnTo>
                      <a:pt x="560" y="172"/>
                    </a:lnTo>
                    <a:lnTo>
                      <a:pt x="560" y="172"/>
                    </a:lnTo>
                    <a:lnTo>
                      <a:pt x="562" y="172"/>
                    </a:lnTo>
                    <a:lnTo>
                      <a:pt x="560" y="170"/>
                    </a:lnTo>
                    <a:lnTo>
                      <a:pt x="562" y="172"/>
                    </a:lnTo>
                    <a:lnTo>
                      <a:pt x="564" y="172"/>
                    </a:lnTo>
                    <a:lnTo>
                      <a:pt x="564" y="170"/>
                    </a:lnTo>
                    <a:lnTo>
                      <a:pt x="564" y="170"/>
                    </a:lnTo>
                    <a:lnTo>
                      <a:pt x="562" y="168"/>
                    </a:lnTo>
                    <a:lnTo>
                      <a:pt x="560" y="166"/>
                    </a:lnTo>
                    <a:lnTo>
                      <a:pt x="562" y="166"/>
                    </a:lnTo>
                    <a:lnTo>
                      <a:pt x="562" y="166"/>
                    </a:lnTo>
                    <a:lnTo>
                      <a:pt x="562" y="166"/>
                    </a:lnTo>
                    <a:lnTo>
                      <a:pt x="564" y="164"/>
                    </a:lnTo>
                    <a:lnTo>
                      <a:pt x="564" y="164"/>
                    </a:lnTo>
                    <a:lnTo>
                      <a:pt x="564" y="162"/>
                    </a:lnTo>
                    <a:lnTo>
                      <a:pt x="564" y="162"/>
                    </a:lnTo>
                    <a:lnTo>
                      <a:pt x="562" y="158"/>
                    </a:lnTo>
                    <a:lnTo>
                      <a:pt x="560" y="156"/>
                    </a:lnTo>
                    <a:lnTo>
                      <a:pt x="562" y="156"/>
                    </a:lnTo>
                    <a:lnTo>
                      <a:pt x="562" y="156"/>
                    </a:lnTo>
                    <a:lnTo>
                      <a:pt x="566" y="158"/>
                    </a:lnTo>
                    <a:lnTo>
                      <a:pt x="566" y="158"/>
                    </a:lnTo>
                    <a:lnTo>
                      <a:pt x="568" y="158"/>
                    </a:lnTo>
                    <a:lnTo>
                      <a:pt x="568" y="156"/>
                    </a:lnTo>
                    <a:lnTo>
                      <a:pt x="568" y="152"/>
                    </a:lnTo>
                    <a:lnTo>
                      <a:pt x="568" y="150"/>
                    </a:lnTo>
                    <a:lnTo>
                      <a:pt x="566" y="150"/>
                    </a:lnTo>
                    <a:lnTo>
                      <a:pt x="564" y="148"/>
                    </a:lnTo>
                    <a:lnTo>
                      <a:pt x="558" y="146"/>
                    </a:lnTo>
                    <a:lnTo>
                      <a:pt x="554" y="144"/>
                    </a:lnTo>
                    <a:lnTo>
                      <a:pt x="550" y="142"/>
                    </a:lnTo>
                    <a:lnTo>
                      <a:pt x="550" y="142"/>
                    </a:lnTo>
                    <a:lnTo>
                      <a:pt x="550" y="142"/>
                    </a:lnTo>
                    <a:lnTo>
                      <a:pt x="550" y="140"/>
                    </a:lnTo>
                    <a:lnTo>
                      <a:pt x="552" y="140"/>
                    </a:lnTo>
                    <a:lnTo>
                      <a:pt x="550" y="140"/>
                    </a:lnTo>
                    <a:lnTo>
                      <a:pt x="550" y="140"/>
                    </a:lnTo>
                    <a:lnTo>
                      <a:pt x="548" y="138"/>
                    </a:lnTo>
                    <a:lnTo>
                      <a:pt x="546" y="140"/>
                    </a:lnTo>
                    <a:lnTo>
                      <a:pt x="546" y="140"/>
                    </a:lnTo>
                    <a:lnTo>
                      <a:pt x="546" y="138"/>
                    </a:lnTo>
                    <a:lnTo>
                      <a:pt x="546" y="138"/>
                    </a:lnTo>
                    <a:lnTo>
                      <a:pt x="546" y="136"/>
                    </a:lnTo>
                    <a:lnTo>
                      <a:pt x="546" y="136"/>
                    </a:lnTo>
                    <a:lnTo>
                      <a:pt x="546" y="134"/>
                    </a:lnTo>
                    <a:lnTo>
                      <a:pt x="542" y="132"/>
                    </a:lnTo>
                    <a:lnTo>
                      <a:pt x="540" y="130"/>
                    </a:lnTo>
                    <a:lnTo>
                      <a:pt x="540" y="130"/>
                    </a:lnTo>
                    <a:lnTo>
                      <a:pt x="540" y="128"/>
                    </a:lnTo>
                    <a:lnTo>
                      <a:pt x="540" y="128"/>
                    </a:lnTo>
                    <a:lnTo>
                      <a:pt x="540" y="128"/>
                    </a:lnTo>
                    <a:lnTo>
                      <a:pt x="538" y="128"/>
                    </a:lnTo>
                    <a:lnTo>
                      <a:pt x="538" y="128"/>
                    </a:lnTo>
                    <a:lnTo>
                      <a:pt x="536" y="128"/>
                    </a:lnTo>
                    <a:lnTo>
                      <a:pt x="536" y="128"/>
                    </a:lnTo>
                    <a:lnTo>
                      <a:pt x="536" y="126"/>
                    </a:lnTo>
                    <a:lnTo>
                      <a:pt x="534" y="126"/>
                    </a:lnTo>
                    <a:lnTo>
                      <a:pt x="534" y="126"/>
                    </a:lnTo>
                    <a:lnTo>
                      <a:pt x="532" y="126"/>
                    </a:lnTo>
                    <a:lnTo>
                      <a:pt x="532" y="128"/>
                    </a:lnTo>
                    <a:lnTo>
                      <a:pt x="530" y="128"/>
                    </a:lnTo>
                    <a:lnTo>
                      <a:pt x="528" y="128"/>
                    </a:lnTo>
                    <a:lnTo>
                      <a:pt x="528" y="126"/>
                    </a:lnTo>
                    <a:lnTo>
                      <a:pt x="526" y="126"/>
                    </a:lnTo>
                    <a:lnTo>
                      <a:pt x="526" y="126"/>
                    </a:lnTo>
                    <a:lnTo>
                      <a:pt x="524" y="124"/>
                    </a:lnTo>
                    <a:lnTo>
                      <a:pt x="520" y="124"/>
                    </a:lnTo>
                    <a:lnTo>
                      <a:pt x="516" y="122"/>
                    </a:lnTo>
                    <a:lnTo>
                      <a:pt x="514" y="122"/>
                    </a:lnTo>
                    <a:lnTo>
                      <a:pt x="512" y="118"/>
                    </a:lnTo>
                    <a:lnTo>
                      <a:pt x="514" y="118"/>
                    </a:lnTo>
                    <a:lnTo>
                      <a:pt x="514" y="118"/>
                    </a:lnTo>
                    <a:lnTo>
                      <a:pt x="512" y="116"/>
                    </a:lnTo>
                    <a:lnTo>
                      <a:pt x="512" y="116"/>
                    </a:lnTo>
                    <a:lnTo>
                      <a:pt x="510" y="114"/>
                    </a:lnTo>
                    <a:lnTo>
                      <a:pt x="508" y="112"/>
                    </a:lnTo>
                    <a:lnTo>
                      <a:pt x="506" y="112"/>
                    </a:lnTo>
                    <a:lnTo>
                      <a:pt x="506" y="110"/>
                    </a:lnTo>
                    <a:lnTo>
                      <a:pt x="506" y="110"/>
                    </a:lnTo>
                    <a:lnTo>
                      <a:pt x="508" y="110"/>
                    </a:lnTo>
                    <a:lnTo>
                      <a:pt x="508" y="110"/>
                    </a:lnTo>
                    <a:lnTo>
                      <a:pt x="510" y="108"/>
                    </a:lnTo>
                    <a:lnTo>
                      <a:pt x="510" y="106"/>
                    </a:lnTo>
                    <a:lnTo>
                      <a:pt x="510" y="104"/>
                    </a:lnTo>
                    <a:lnTo>
                      <a:pt x="508" y="104"/>
                    </a:lnTo>
                    <a:lnTo>
                      <a:pt x="506" y="102"/>
                    </a:lnTo>
                    <a:lnTo>
                      <a:pt x="504" y="104"/>
                    </a:lnTo>
                    <a:lnTo>
                      <a:pt x="502" y="104"/>
                    </a:lnTo>
                    <a:lnTo>
                      <a:pt x="500" y="106"/>
                    </a:lnTo>
                    <a:lnTo>
                      <a:pt x="496" y="108"/>
                    </a:lnTo>
                    <a:lnTo>
                      <a:pt x="490" y="108"/>
                    </a:lnTo>
                    <a:lnTo>
                      <a:pt x="488" y="108"/>
                    </a:lnTo>
                    <a:lnTo>
                      <a:pt x="484" y="108"/>
                    </a:lnTo>
                    <a:lnTo>
                      <a:pt x="484" y="106"/>
                    </a:lnTo>
                    <a:lnTo>
                      <a:pt x="484" y="106"/>
                    </a:lnTo>
                    <a:lnTo>
                      <a:pt x="486" y="106"/>
                    </a:lnTo>
                    <a:lnTo>
                      <a:pt x="488" y="106"/>
                    </a:lnTo>
                    <a:lnTo>
                      <a:pt x="488" y="106"/>
                    </a:lnTo>
                    <a:lnTo>
                      <a:pt x="486" y="104"/>
                    </a:lnTo>
                    <a:lnTo>
                      <a:pt x="486" y="104"/>
                    </a:lnTo>
                    <a:lnTo>
                      <a:pt x="484" y="100"/>
                    </a:lnTo>
                    <a:lnTo>
                      <a:pt x="482" y="100"/>
                    </a:lnTo>
                    <a:lnTo>
                      <a:pt x="484" y="98"/>
                    </a:lnTo>
                    <a:lnTo>
                      <a:pt x="484" y="100"/>
                    </a:lnTo>
                    <a:lnTo>
                      <a:pt x="486" y="102"/>
                    </a:lnTo>
                    <a:lnTo>
                      <a:pt x="486" y="98"/>
                    </a:lnTo>
                    <a:lnTo>
                      <a:pt x="486" y="94"/>
                    </a:lnTo>
                    <a:lnTo>
                      <a:pt x="488" y="90"/>
                    </a:lnTo>
                    <a:lnTo>
                      <a:pt x="488" y="88"/>
                    </a:lnTo>
                    <a:lnTo>
                      <a:pt x="488" y="88"/>
                    </a:lnTo>
                    <a:lnTo>
                      <a:pt x="488" y="88"/>
                    </a:lnTo>
                    <a:lnTo>
                      <a:pt x="490" y="86"/>
                    </a:lnTo>
                    <a:lnTo>
                      <a:pt x="490" y="86"/>
                    </a:lnTo>
                    <a:lnTo>
                      <a:pt x="488" y="86"/>
                    </a:lnTo>
                    <a:lnTo>
                      <a:pt x="488" y="84"/>
                    </a:lnTo>
                    <a:lnTo>
                      <a:pt x="490" y="84"/>
                    </a:lnTo>
                    <a:lnTo>
                      <a:pt x="490" y="82"/>
                    </a:lnTo>
                    <a:lnTo>
                      <a:pt x="492" y="80"/>
                    </a:lnTo>
                    <a:lnTo>
                      <a:pt x="492" y="80"/>
                    </a:lnTo>
                    <a:lnTo>
                      <a:pt x="492" y="78"/>
                    </a:lnTo>
                    <a:lnTo>
                      <a:pt x="492" y="78"/>
                    </a:lnTo>
                    <a:lnTo>
                      <a:pt x="494" y="78"/>
                    </a:lnTo>
                    <a:lnTo>
                      <a:pt x="494" y="78"/>
                    </a:lnTo>
                    <a:lnTo>
                      <a:pt x="494" y="80"/>
                    </a:lnTo>
                    <a:lnTo>
                      <a:pt x="494" y="80"/>
                    </a:lnTo>
                    <a:lnTo>
                      <a:pt x="496" y="80"/>
                    </a:lnTo>
                    <a:lnTo>
                      <a:pt x="496" y="80"/>
                    </a:lnTo>
                    <a:lnTo>
                      <a:pt x="498" y="78"/>
                    </a:lnTo>
                    <a:lnTo>
                      <a:pt x="498" y="78"/>
                    </a:lnTo>
                    <a:lnTo>
                      <a:pt x="498" y="78"/>
                    </a:lnTo>
                    <a:lnTo>
                      <a:pt x="498" y="76"/>
                    </a:lnTo>
                    <a:lnTo>
                      <a:pt x="496" y="76"/>
                    </a:lnTo>
                    <a:lnTo>
                      <a:pt x="496" y="74"/>
                    </a:lnTo>
                    <a:lnTo>
                      <a:pt x="498" y="72"/>
                    </a:lnTo>
                    <a:lnTo>
                      <a:pt x="500" y="72"/>
                    </a:lnTo>
                    <a:lnTo>
                      <a:pt x="498" y="74"/>
                    </a:lnTo>
                    <a:lnTo>
                      <a:pt x="500" y="74"/>
                    </a:lnTo>
                    <a:lnTo>
                      <a:pt x="500" y="74"/>
                    </a:lnTo>
                    <a:lnTo>
                      <a:pt x="500" y="72"/>
                    </a:lnTo>
                    <a:lnTo>
                      <a:pt x="500" y="72"/>
                    </a:lnTo>
                    <a:lnTo>
                      <a:pt x="502" y="72"/>
                    </a:lnTo>
                    <a:lnTo>
                      <a:pt x="502" y="72"/>
                    </a:lnTo>
                    <a:lnTo>
                      <a:pt x="504" y="72"/>
                    </a:lnTo>
                    <a:lnTo>
                      <a:pt x="506" y="70"/>
                    </a:lnTo>
                    <a:lnTo>
                      <a:pt x="506" y="70"/>
                    </a:lnTo>
                    <a:lnTo>
                      <a:pt x="506" y="68"/>
                    </a:lnTo>
                    <a:lnTo>
                      <a:pt x="506" y="58"/>
                    </a:lnTo>
                    <a:lnTo>
                      <a:pt x="506" y="56"/>
                    </a:lnTo>
                    <a:lnTo>
                      <a:pt x="504" y="54"/>
                    </a:lnTo>
                    <a:lnTo>
                      <a:pt x="504" y="52"/>
                    </a:lnTo>
                    <a:lnTo>
                      <a:pt x="500" y="5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86" name="Illinois">
                <a:extLst>
                  <a:ext uri="{FF2B5EF4-FFF2-40B4-BE49-F238E27FC236}">
                    <a16:creationId xmlns:a16="http://schemas.microsoft.com/office/drawing/2014/main" id="{8B300511-9863-E4EE-6171-7C0DF2503060}"/>
                  </a:ext>
                </a:extLst>
              </p:cNvPr>
              <p:cNvSpPr>
                <a:spLocks/>
              </p:cNvSpPr>
              <p:nvPr/>
            </p:nvSpPr>
            <p:spPr bwMode="auto">
              <a:xfrm>
                <a:off x="5403850" y="1993900"/>
                <a:ext cx="542925" cy="873125"/>
              </a:xfrm>
              <a:custGeom>
                <a:avLst/>
                <a:gdLst>
                  <a:gd name="T0" fmla="*/ 176 w 342"/>
                  <a:gd name="T1" fmla="*/ 0 h 550"/>
                  <a:gd name="T2" fmla="*/ 66 w 342"/>
                  <a:gd name="T3" fmla="*/ 0 h 550"/>
                  <a:gd name="T4" fmla="*/ 84 w 342"/>
                  <a:gd name="T5" fmla="*/ 20 h 550"/>
                  <a:gd name="T6" fmla="*/ 98 w 342"/>
                  <a:gd name="T7" fmla="*/ 36 h 550"/>
                  <a:gd name="T8" fmla="*/ 104 w 342"/>
                  <a:gd name="T9" fmla="*/ 50 h 550"/>
                  <a:gd name="T10" fmla="*/ 98 w 342"/>
                  <a:gd name="T11" fmla="*/ 72 h 550"/>
                  <a:gd name="T12" fmla="*/ 90 w 342"/>
                  <a:gd name="T13" fmla="*/ 88 h 550"/>
                  <a:gd name="T14" fmla="*/ 84 w 342"/>
                  <a:gd name="T15" fmla="*/ 98 h 550"/>
                  <a:gd name="T16" fmla="*/ 40 w 342"/>
                  <a:gd name="T17" fmla="*/ 110 h 550"/>
                  <a:gd name="T18" fmla="*/ 32 w 342"/>
                  <a:gd name="T19" fmla="*/ 136 h 550"/>
                  <a:gd name="T20" fmla="*/ 34 w 342"/>
                  <a:gd name="T21" fmla="*/ 168 h 550"/>
                  <a:gd name="T22" fmla="*/ 24 w 342"/>
                  <a:gd name="T23" fmla="*/ 190 h 550"/>
                  <a:gd name="T24" fmla="*/ 8 w 342"/>
                  <a:gd name="T25" fmla="*/ 198 h 550"/>
                  <a:gd name="T26" fmla="*/ 10 w 342"/>
                  <a:gd name="T27" fmla="*/ 214 h 550"/>
                  <a:gd name="T28" fmla="*/ 0 w 342"/>
                  <a:gd name="T29" fmla="*/ 238 h 550"/>
                  <a:gd name="T30" fmla="*/ 6 w 342"/>
                  <a:gd name="T31" fmla="*/ 264 h 550"/>
                  <a:gd name="T32" fmla="*/ 10 w 342"/>
                  <a:gd name="T33" fmla="*/ 276 h 550"/>
                  <a:gd name="T34" fmla="*/ 34 w 342"/>
                  <a:gd name="T35" fmla="*/ 308 h 550"/>
                  <a:gd name="T36" fmla="*/ 60 w 342"/>
                  <a:gd name="T37" fmla="*/ 338 h 550"/>
                  <a:gd name="T38" fmla="*/ 62 w 342"/>
                  <a:gd name="T39" fmla="*/ 348 h 550"/>
                  <a:gd name="T40" fmla="*/ 74 w 342"/>
                  <a:gd name="T41" fmla="*/ 364 h 550"/>
                  <a:gd name="T42" fmla="*/ 104 w 342"/>
                  <a:gd name="T43" fmla="*/ 368 h 550"/>
                  <a:gd name="T44" fmla="*/ 100 w 342"/>
                  <a:gd name="T45" fmla="*/ 386 h 550"/>
                  <a:gd name="T46" fmla="*/ 88 w 342"/>
                  <a:gd name="T47" fmla="*/ 428 h 550"/>
                  <a:gd name="T48" fmla="*/ 96 w 342"/>
                  <a:gd name="T49" fmla="*/ 440 h 550"/>
                  <a:gd name="T50" fmla="*/ 114 w 342"/>
                  <a:gd name="T51" fmla="*/ 454 h 550"/>
                  <a:gd name="T52" fmla="*/ 136 w 342"/>
                  <a:gd name="T53" fmla="*/ 466 h 550"/>
                  <a:gd name="T54" fmla="*/ 152 w 342"/>
                  <a:gd name="T55" fmla="*/ 486 h 550"/>
                  <a:gd name="T56" fmla="*/ 156 w 342"/>
                  <a:gd name="T57" fmla="*/ 502 h 550"/>
                  <a:gd name="T58" fmla="*/ 154 w 342"/>
                  <a:gd name="T59" fmla="*/ 524 h 550"/>
                  <a:gd name="T60" fmla="*/ 162 w 342"/>
                  <a:gd name="T61" fmla="*/ 540 h 550"/>
                  <a:gd name="T62" fmla="*/ 170 w 342"/>
                  <a:gd name="T63" fmla="*/ 544 h 550"/>
                  <a:gd name="T64" fmla="*/ 172 w 342"/>
                  <a:gd name="T65" fmla="*/ 542 h 550"/>
                  <a:gd name="T66" fmla="*/ 178 w 342"/>
                  <a:gd name="T67" fmla="*/ 550 h 550"/>
                  <a:gd name="T68" fmla="*/ 182 w 342"/>
                  <a:gd name="T69" fmla="*/ 536 h 550"/>
                  <a:gd name="T70" fmla="*/ 226 w 342"/>
                  <a:gd name="T71" fmla="*/ 540 h 550"/>
                  <a:gd name="T72" fmla="*/ 230 w 342"/>
                  <a:gd name="T73" fmla="*/ 522 h 550"/>
                  <a:gd name="T74" fmla="*/ 240 w 342"/>
                  <a:gd name="T75" fmla="*/ 508 h 550"/>
                  <a:gd name="T76" fmla="*/ 258 w 342"/>
                  <a:gd name="T77" fmla="*/ 492 h 550"/>
                  <a:gd name="T78" fmla="*/ 264 w 342"/>
                  <a:gd name="T79" fmla="*/ 474 h 550"/>
                  <a:gd name="T80" fmla="*/ 262 w 342"/>
                  <a:gd name="T81" fmla="*/ 468 h 550"/>
                  <a:gd name="T82" fmla="*/ 264 w 342"/>
                  <a:gd name="T83" fmla="*/ 462 h 550"/>
                  <a:gd name="T84" fmla="*/ 266 w 342"/>
                  <a:gd name="T85" fmla="*/ 454 h 550"/>
                  <a:gd name="T86" fmla="*/ 268 w 342"/>
                  <a:gd name="T87" fmla="*/ 446 h 550"/>
                  <a:gd name="T88" fmla="*/ 270 w 342"/>
                  <a:gd name="T89" fmla="*/ 438 h 550"/>
                  <a:gd name="T90" fmla="*/ 270 w 342"/>
                  <a:gd name="T91" fmla="*/ 432 h 550"/>
                  <a:gd name="T92" fmla="*/ 272 w 342"/>
                  <a:gd name="T93" fmla="*/ 422 h 550"/>
                  <a:gd name="T94" fmla="*/ 278 w 342"/>
                  <a:gd name="T95" fmla="*/ 422 h 550"/>
                  <a:gd name="T96" fmla="*/ 282 w 342"/>
                  <a:gd name="T97" fmla="*/ 418 h 550"/>
                  <a:gd name="T98" fmla="*/ 288 w 342"/>
                  <a:gd name="T99" fmla="*/ 408 h 550"/>
                  <a:gd name="T100" fmla="*/ 294 w 342"/>
                  <a:gd name="T101" fmla="*/ 402 h 550"/>
                  <a:gd name="T102" fmla="*/ 296 w 342"/>
                  <a:gd name="T103" fmla="*/ 394 h 550"/>
                  <a:gd name="T104" fmla="*/ 300 w 342"/>
                  <a:gd name="T105" fmla="*/ 386 h 550"/>
                  <a:gd name="T106" fmla="*/ 302 w 342"/>
                  <a:gd name="T107" fmla="*/ 364 h 550"/>
                  <a:gd name="T108" fmla="*/ 300 w 342"/>
                  <a:gd name="T109" fmla="*/ 348 h 550"/>
                  <a:gd name="T110" fmla="*/ 300 w 342"/>
                  <a:gd name="T111" fmla="*/ 330 h 550"/>
                  <a:gd name="T112" fmla="*/ 304 w 342"/>
                  <a:gd name="T113" fmla="*/ 256 h 550"/>
                  <a:gd name="T114" fmla="*/ 332 w 342"/>
                  <a:gd name="T115" fmla="*/ 6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2" h="550">
                    <a:moveTo>
                      <a:pt x="270" y="2"/>
                    </a:moveTo>
                    <a:lnTo>
                      <a:pt x="256" y="2"/>
                    </a:lnTo>
                    <a:lnTo>
                      <a:pt x="244" y="2"/>
                    </a:lnTo>
                    <a:lnTo>
                      <a:pt x="230" y="2"/>
                    </a:lnTo>
                    <a:lnTo>
                      <a:pt x="216" y="0"/>
                    </a:lnTo>
                    <a:lnTo>
                      <a:pt x="202" y="0"/>
                    </a:lnTo>
                    <a:lnTo>
                      <a:pt x="190" y="0"/>
                    </a:lnTo>
                    <a:lnTo>
                      <a:pt x="176" y="0"/>
                    </a:lnTo>
                    <a:lnTo>
                      <a:pt x="162" y="0"/>
                    </a:lnTo>
                    <a:lnTo>
                      <a:pt x="148" y="0"/>
                    </a:lnTo>
                    <a:lnTo>
                      <a:pt x="134" y="0"/>
                    </a:lnTo>
                    <a:lnTo>
                      <a:pt x="122" y="0"/>
                    </a:lnTo>
                    <a:lnTo>
                      <a:pt x="108" y="0"/>
                    </a:lnTo>
                    <a:lnTo>
                      <a:pt x="94" y="0"/>
                    </a:lnTo>
                    <a:lnTo>
                      <a:pt x="80" y="0"/>
                    </a:lnTo>
                    <a:lnTo>
                      <a:pt x="66" y="0"/>
                    </a:lnTo>
                    <a:lnTo>
                      <a:pt x="66" y="2"/>
                    </a:lnTo>
                    <a:lnTo>
                      <a:pt x="66" y="4"/>
                    </a:lnTo>
                    <a:lnTo>
                      <a:pt x="68" y="4"/>
                    </a:lnTo>
                    <a:lnTo>
                      <a:pt x="72" y="8"/>
                    </a:lnTo>
                    <a:lnTo>
                      <a:pt x="74" y="10"/>
                    </a:lnTo>
                    <a:lnTo>
                      <a:pt x="80" y="14"/>
                    </a:lnTo>
                    <a:lnTo>
                      <a:pt x="82" y="16"/>
                    </a:lnTo>
                    <a:lnTo>
                      <a:pt x="84" y="20"/>
                    </a:lnTo>
                    <a:lnTo>
                      <a:pt x="84" y="18"/>
                    </a:lnTo>
                    <a:lnTo>
                      <a:pt x="84" y="24"/>
                    </a:lnTo>
                    <a:lnTo>
                      <a:pt x="84" y="28"/>
                    </a:lnTo>
                    <a:lnTo>
                      <a:pt x="88" y="28"/>
                    </a:lnTo>
                    <a:lnTo>
                      <a:pt x="90" y="32"/>
                    </a:lnTo>
                    <a:lnTo>
                      <a:pt x="90" y="32"/>
                    </a:lnTo>
                    <a:lnTo>
                      <a:pt x="90" y="32"/>
                    </a:lnTo>
                    <a:lnTo>
                      <a:pt x="98" y="36"/>
                    </a:lnTo>
                    <a:lnTo>
                      <a:pt x="98" y="36"/>
                    </a:lnTo>
                    <a:lnTo>
                      <a:pt x="100" y="38"/>
                    </a:lnTo>
                    <a:lnTo>
                      <a:pt x="100" y="40"/>
                    </a:lnTo>
                    <a:lnTo>
                      <a:pt x="102" y="40"/>
                    </a:lnTo>
                    <a:lnTo>
                      <a:pt x="102" y="40"/>
                    </a:lnTo>
                    <a:lnTo>
                      <a:pt x="102" y="44"/>
                    </a:lnTo>
                    <a:lnTo>
                      <a:pt x="104" y="44"/>
                    </a:lnTo>
                    <a:lnTo>
                      <a:pt x="104" y="50"/>
                    </a:lnTo>
                    <a:lnTo>
                      <a:pt x="104" y="50"/>
                    </a:lnTo>
                    <a:lnTo>
                      <a:pt x="104" y="54"/>
                    </a:lnTo>
                    <a:lnTo>
                      <a:pt x="102" y="58"/>
                    </a:lnTo>
                    <a:lnTo>
                      <a:pt x="102" y="64"/>
                    </a:lnTo>
                    <a:lnTo>
                      <a:pt x="102" y="70"/>
                    </a:lnTo>
                    <a:lnTo>
                      <a:pt x="100" y="72"/>
                    </a:lnTo>
                    <a:lnTo>
                      <a:pt x="100" y="72"/>
                    </a:lnTo>
                    <a:lnTo>
                      <a:pt x="98" y="72"/>
                    </a:lnTo>
                    <a:lnTo>
                      <a:pt x="94" y="76"/>
                    </a:lnTo>
                    <a:lnTo>
                      <a:pt x="94" y="76"/>
                    </a:lnTo>
                    <a:lnTo>
                      <a:pt x="92" y="78"/>
                    </a:lnTo>
                    <a:lnTo>
                      <a:pt x="92" y="80"/>
                    </a:lnTo>
                    <a:lnTo>
                      <a:pt x="90" y="82"/>
                    </a:lnTo>
                    <a:lnTo>
                      <a:pt x="90" y="84"/>
                    </a:lnTo>
                    <a:lnTo>
                      <a:pt x="90" y="86"/>
                    </a:lnTo>
                    <a:lnTo>
                      <a:pt x="90" y="88"/>
                    </a:lnTo>
                    <a:lnTo>
                      <a:pt x="90" y="88"/>
                    </a:lnTo>
                    <a:lnTo>
                      <a:pt x="90" y="90"/>
                    </a:lnTo>
                    <a:lnTo>
                      <a:pt x="90" y="92"/>
                    </a:lnTo>
                    <a:lnTo>
                      <a:pt x="90" y="92"/>
                    </a:lnTo>
                    <a:lnTo>
                      <a:pt x="88" y="94"/>
                    </a:lnTo>
                    <a:lnTo>
                      <a:pt x="84" y="96"/>
                    </a:lnTo>
                    <a:lnTo>
                      <a:pt x="84" y="96"/>
                    </a:lnTo>
                    <a:lnTo>
                      <a:pt x="84" y="98"/>
                    </a:lnTo>
                    <a:lnTo>
                      <a:pt x="82" y="100"/>
                    </a:lnTo>
                    <a:lnTo>
                      <a:pt x="78" y="100"/>
                    </a:lnTo>
                    <a:lnTo>
                      <a:pt x="72" y="102"/>
                    </a:lnTo>
                    <a:lnTo>
                      <a:pt x="70" y="102"/>
                    </a:lnTo>
                    <a:lnTo>
                      <a:pt x="66" y="106"/>
                    </a:lnTo>
                    <a:lnTo>
                      <a:pt x="66" y="108"/>
                    </a:lnTo>
                    <a:lnTo>
                      <a:pt x="62" y="108"/>
                    </a:lnTo>
                    <a:lnTo>
                      <a:pt x="40" y="110"/>
                    </a:lnTo>
                    <a:lnTo>
                      <a:pt x="36" y="112"/>
                    </a:lnTo>
                    <a:lnTo>
                      <a:pt x="36" y="116"/>
                    </a:lnTo>
                    <a:lnTo>
                      <a:pt x="34" y="120"/>
                    </a:lnTo>
                    <a:lnTo>
                      <a:pt x="32" y="124"/>
                    </a:lnTo>
                    <a:lnTo>
                      <a:pt x="32" y="128"/>
                    </a:lnTo>
                    <a:lnTo>
                      <a:pt x="32" y="130"/>
                    </a:lnTo>
                    <a:lnTo>
                      <a:pt x="32" y="134"/>
                    </a:lnTo>
                    <a:lnTo>
                      <a:pt x="32" y="136"/>
                    </a:lnTo>
                    <a:lnTo>
                      <a:pt x="36" y="136"/>
                    </a:lnTo>
                    <a:lnTo>
                      <a:pt x="40" y="140"/>
                    </a:lnTo>
                    <a:lnTo>
                      <a:pt x="42" y="142"/>
                    </a:lnTo>
                    <a:lnTo>
                      <a:pt x="42" y="146"/>
                    </a:lnTo>
                    <a:lnTo>
                      <a:pt x="44" y="152"/>
                    </a:lnTo>
                    <a:lnTo>
                      <a:pt x="44" y="156"/>
                    </a:lnTo>
                    <a:lnTo>
                      <a:pt x="42" y="160"/>
                    </a:lnTo>
                    <a:lnTo>
                      <a:pt x="34" y="168"/>
                    </a:lnTo>
                    <a:lnTo>
                      <a:pt x="32" y="170"/>
                    </a:lnTo>
                    <a:lnTo>
                      <a:pt x="32" y="172"/>
                    </a:lnTo>
                    <a:lnTo>
                      <a:pt x="32" y="174"/>
                    </a:lnTo>
                    <a:lnTo>
                      <a:pt x="32" y="178"/>
                    </a:lnTo>
                    <a:lnTo>
                      <a:pt x="32" y="180"/>
                    </a:lnTo>
                    <a:lnTo>
                      <a:pt x="30" y="184"/>
                    </a:lnTo>
                    <a:lnTo>
                      <a:pt x="28" y="188"/>
                    </a:lnTo>
                    <a:lnTo>
                      <a:pt x="24" y="190"/>
                    </a:lnTo>
                    <a:lnTo>
                      <a:pt x="22" y="190"/>
                    </a:lnTo>
                    <a:lnTo>
                      <a:pt x="18" y="190"/>
                    </a:lnTo>
                    <a:lnTo>
                      <a:pt x="16" y="192"/>
                    </a:lnTo>
                    <a:lnTo>
                      <a:pt x="14" y="194"/>
                    </a:lnTo>
                    <a:lnTo>
                      <a:pt x="10" y="194"/>
                    </a:lnTo>
                    <a:lnTo>
                      <a:pt x="8" y="196"/>
                    </a:lnTo>
                    <a:lnTo>
                      <a:pt x="8" y="198"/>
                    </a:lnTo>
                    <a:lnTo>
                      <a:pt x="8" y="198"/>
                    </a:lnTo>
                    <a:lnTo>
                      <a:pt x="8" y="200"/>
                    </a:lnTo>
                    <a:lnTo>
                      <a:pt x="8" y="200"/>
                    </a:lnTo>
                    <a:lnTo>
                      <a:pt x="10" y="202"/>
                    </a:lnTo>
                    <a:lnTo>
                      <a:pt x="10" y="204"/>
                    </a:lnTo>
                    <a:lnTo>
                      <a:pt x="10" y="206"/>
                    </a:lnTo>
                    <a:lnTo>
                      <a:pt x="10" y="208"/>
                    </a:lnTo>
                    <a:lnTo>
                      <a:pt x="10" y="210"/>
                    </a:lnTo>
                    <a:lnTo>
                      <a:pt x="10" y="214"/>
                    </a:lnTo>
                    <a:lnTo>
                      <a:pt x="10" y="214"/>
                    </a:lnTo>
                    <a:lnTo>
                      <a:pt x="10" y="216"/>
                    </a:lnTo>
                    <a:lnTo>
                      <a:pt x="6" y="216"/>
                    </a:lnTo>
                    <a:lnTo>
                      <a:pt x="4" y="220"/>
                    </a:lnTo>
                    <a:lnTo>
                      <a:pt x="2" y="224"/>
                    </a:lnTo>
                    <a:lnTo>
                      <a:pt x="0" y="228"/>
                    </a:lnTo>
                    <a:lnTo>
                      <a:pt x="0" y="232"/>
                    </a:lnTo>
                    <a:lnTo>
                      <a:pt x="0" y="238"/>
                    </a:lnTo>
                    <a:lnTo>
                      <a:pt x="2" y="254"/>
                    </a:lnTo>
                    <a:lnTo>
                      <a:pt x="2" y="256"/>
                    </a:lnTo>
                    <a:lnTo>
                      <a:pt x="4" y="258"/>
                    </a:lnTo>
                    <a:lnTo>
                      <a:pt x="4" y="258"/>
                    </a:lnTo>
                    <a:lnTo>
                      <a:pt x="4" y="260"/>
                    </a:lnTo>
                    <a:lnTo>
                      <a:pt x="6" y="260"/>
                    </a:lnTo>
                    <a:lnTo>
                      <a:pt x="6" y="260"/>
                    </a:lnTo>
                    <a:lnTo>
                      <a:pt x="6" y="264"/>
                    </a:lnTo>
                    <a:lnTo>
                      <a:pt x="4" y="268"/>
                    </a:lnTo>
                    <a:lnTo>
                      <a:pt x="4" y="268"/>
                    </a:lnTo>
                    <a:lnTo>
                      <a:pt x="6" y="270"/>
                    </a:lnTo>
                    <a:lnTo>
                      <a:pt x="6" y="270"/>
                    </a:lnTo>
                    <a:lnTo>
                      <a:pt x="6" y="272"/>
                    </a:lnTo>
                    <a:lnTo>
                      <a:pt x="8" y="274"/>
                    </a:lnTo>
                    <a:lnTo>
                      <a:pt x="10" y="274"/>
                    </a:lnTo>
                    <a:lnTo>
                      <a:pt x="10" y="276"/>
                    </a:lnTo>
                    <a:lnTo>
                      <a:pt x="10" y="278"/>
                    </a:lnTo>
                    <a:lnTo>
                      <a:pt x="10" y="282"/>
                    </a:lnTo>
                    <a:lnTo>
                      <a:pt x="12" y="284"/>
                    </a:lnTo>
                    <a:lnTo>
                      <a:pt x="32" y="302"/>
                    </a:lnTo>
                    <a:lnTo>
                      <a:pt x="32" y="302"/>
                    </a:lnTo>
                    <a:lnTo>
                      <a:pt x="34" y="304"/>
                    </a:lnTo>
                    <a:lnTo>
                      <a:pt x="34" y="306"/>
                    </a:lnTo>
                    <a:lnTo>
                      <a:pt x="34" y="308"/>
                    </a:lnTo>
                    <a:lnTo>
                      <a:pt x="36" y="310"/>
                    </a:lnTo>
                    <a:lnTo>
                      <a:pt x="54" y="322"/>
                    </a:lnTo>
                    <a:lnTo>
                      <a:pt x="54" y="324"/>
                    </a:lnTo>
                    <a:lnTo>
                      <a:pt x="56" y="326"/>
                    </a:lnTo>
                    <a:lnTo>
                      <a:pt x="58" y="330"/>
                    </a:lnTo>
                    <a:lnTo>
                      <a:pt x="60" y="332"/>
                    </a:lnTo>
                    <a:lnTo>
                      <a:pt x="60" y="336"/>
                    </a:lnTo>
                    <a:lnTo>
                      <a:pt x="60" y="338"/>
                    </a:lnTo>
                    <a:lnTo>
                      <a:pt x="60" y="340"/>
                    </a:lnTo>
                    <a:lnTo>
                      <a:pt x="60" y="340"/>
                    </a:lnTo>
                    <a:lnTo>
                      <a:pt x="62" y="342"/>
                    </a:lnTo>
                    <a:lnTo>
                      <a:pt x="62" y="344"/>
                    </a:lnTo>
                    <a:lnTo>
                      <a:pt x="62" y="346"/>
                    </a:lnTo>
                    <a:lnTo>
                      <a:pt x="62" y="346"/>
                    </a:lnTo>
                    <a:lnTo>
                      <a:pt x="60" y="348"/>
                    </a:lnTo>
                    <a:lnTo>
                      <a:pt x="62" y="348"/>
                    </a:lnTo>
                    <a:lnTo>
                      <a:pt x="62" y="350"/>
                    </a:lnTo>
                    <a:lnTo>
                      <a:pt x="62" y="352"/>
                    </a:lnTo>
                    <a:lnTo>
                      <a:pt x="62" y="354"/>
                    </a:lnTo>
                    <a:lnTo>
                      <a:pt x="62" y="354"/>
                    </a:lnTo>
                    <a:lnTo>
                      <a:pt x="66" y="362"/>
                    </a:lnTo>
                    <a:lnTo>
                      <a:pt x="68" y="364"/>
                    </a:lnTo>
                    <a:lnTo>
                      <a:pt x="72" y="366"/>
                    </a:lnTo>
                    <a:lnTo>
                      <a:pt x="74" y="364"/>
                    </a:lnTo>
                    <a:lnTo>
                      <a:pt x="80" y="358"/>
                    </a:lnTo>
                    <a:lnTo>
                      <a:pt x="82" y="358"/>
                    </a:lnTo>
                    <a:lnTo>
                      <a:pt x="84" y="358"/>
                    </a:lnTo>
                    <a:lnTo>
                      <a:pt x="86" y="360"/>
                    </a:lnTo>
                    <a:lnTo>
                      <a:pt x="90" y="360"/>
                    </a:lnTo>
                    <a:lnTo>
                      <a:pt x="94" y="362"/>
                    </a:lnTo>
                    <a:lnTo>
                      <a:pt x="102" y="366"/>
                    </a:lnTo>
                    <a:lnTo>
                      <a:pt x="104" y="368"/>
                    </a:lnTo>
                    <a:lnTo>
                      <a:pt x="106" y="370"/>
                    </a:lnTo>
                    <a:lnTo>
                      <a:pt x="106" y="372"/>
                    </a:lnTo>
                    <a:lnTo>
                      <a:pt x="104" y="374"/>
                    </a:lnTo>
                    <a:lnTo>
                      <a:pt x="102" y="378"/>
                    </a:lnTo>
                    <a:lnTo>
                      <a:pt x="102" y="378"/>
                    </a:lnTo>
                    <a:lnTo>
                      <a:pt x="100" y="380"/>
                    </a:lnTo>
                    <a:lnTo>
                      <a:pt x="100" y="382"/>
                    </a:lnTo>
                    <a:lnTo>
                      <a:pt x="100" y="386"/>
                    </a:lnTo>
                    <a:lnTo>
                      <a:pt x="100" y="390"/>
                    </a:lnTo>
                    <a:lnTo>
                      <a:pt x="100" y="392"/>
                    </a:lnTo>
                    <a:lnTo>
                      <a:pt x="96" y="398"/>
                    </a:lnTo>
                    <a:lnTo>
                      <a:pt x="92" y="410"/>
                    </a:lnTo>
                    <a:lnTo>
                      <a:pt x="88" y="416"/>
                    </a:lnTo>
                    <a:lnTo>
                      <a:pt x="86" y="418"/>
                    </a:lnTo>
                    <a:lnTo>
                      <a:pt x="86" y="422"/>
                    </a:lnTo>
                    <a:lnTo>
                      <a:pt x="88" y="428"/>
                    </a:lnTo>
                    <a:lnTo>
                      <a:pt x="88" y="428"/>
                    </a:lnTo>
                    <a:lnTo>
                      <a:pt x="88" y="430"/>
                    </a:lnTo>
                    <a:lnTo>
                      <a:pt x="88" y="430"/>
                    </a:lnTo>
                    <a:lnTo>
                      <a:pt x="90" y="432"/>
                    </a:lnTo>
                    <a:lnTo>
                      <a:pt x="94" y="436"/>
                    </a:lnTo>
                    <a:lnTo>
                      <a:pt x="94" y="436"/>
                    </a:lnTo>
                    <a:lnTo>
                      <a:pt x="96" y="438"/>
                    </a:lnTo>
                    <a:lnTo>
                      <a:pt x="96" y="440"/>
                    </a:lnTo>
                    <a:lnTo>
                      <a:pt x="98" y="440"/>
                    </a:lnTo>
                    <a:lnTo>
                      <a:pt x="98" y="442"/>
                    </a:lnTo>
                    <a:lnTo>
                      <a:pt x="102" y="444"/>
                    </a:lnTo>
                    <a:lnTo>
                      <a:pt x="104" y="446"/>
                    </a:lnTo>
                    <a:lnTo>
                      <a:pt x="106" y="448"/>
                    </a:lnTo>
                    <a:lnTo>
                      <a:pt x="108" y="450"/>
                    </a:lnTo>
                    <a:lnTo>
                      <a:pt x="110" y="450"/>
                    </a:lnTo>
                    <a:lnTo>
                      <a:pt x="114" y="454"/>
                    </a:lnTo>
                    <a:lnTo>
                      <a:pt x="116" y="456"/>
                    </a:lnTo>
                    <a:lnTo>
                      <a:pt x="118" y="456"/>
                    </a:lnTo>
                    <a:lnTo>
                      <a:pt x="120" y="456"/>
                    </a:lnTo>
                    <a:lnTo>
                      <a:pt x="122" y="456"/>
                    </a:lnTo>
                    <a:lnTo>
                      <a:pt x="124" y="458"/>
                    </a:lnTo>
                    <a:lnTo>
                      <a:pt x="128" y="462"/>
                    </a:lnTo>
                    <a:lnTo>
                      <a:pt x="130" y="464"/>
                    </a:lnTo>
                    <a:lnTo>
                      <a:pt x="136" y="466"/>
                    </a:lnTo>
                    <a:lnTo>
                      <a:pt x="136" y="468"/>
                    </a:lnTo>
                    <a:lnTo>
                      <a:pt x="138" y="470"/>
                    </a:lnTo>
                    <a:lnTo>
                      <a:pt x="140" y="476"/>
                    </a:lnTo>
                    <a:lnTo>
                      <a:pt x="142" y="478"/>
                    </a:lnTo>
                    <a:lnTo>
                      <a:pt x="150" y="482"/>
                    </a:lnTo>
                    <a:lnTo>
                      <a:pt x="152" y="482"/>
                    </a:lnTo>
                    <a:lnTo>
                      <a:pt x="152" y="484"/>
                    </a:lnTo>
                    <a:lnTo>
                      <a:pt x="152" y="486"/>
                    </a:lnTo>
                    <a:lnTo>
                      <a:pt x="152" y="488"/>
                    </a:lnTo>
                    <a:lnTo>
                      <a:pt x="152" y="490"/>
                    </a:lnTo>
                    <a:lnTo>
                      <a:pt x="152" y="490"/>
                    </a:lnTo>
                    <a:lnTo>
                      <a:pt x="152" y="492"/>
                    </a:lnTo>
                    <a:lnTo>
                      <a:pt x="152" y="494"/>
                    </a:lnTo>
                    <a:lnTo>
                      <a:pt x="152" y="496"/>
                    </a:lnTo>
                    <a:lnTo>
                      <a:pt x="154" y="500"/>
                    </a:lnTo>
                    <a:lnTo>
                      <a:pt x="156" y="502"/>
                    </a:lnTo>
                    <a:lnTo>
                      <a:pt x="158" y="506"/>
                    </a:lnTo>
                    <a:lnTo>
                      <a:pt x="158" y="510"/>
                    </a:lnTo>
                    <a:lnTo>
                      <a:pt x="158" y="514"/>
                    </a:lnTo>
                    <a:lnTo>
                      <a:pt x="154" y="516"/>
                    </a:lnTo>
                    <a:lnTo>
                      <a:pt x="152" y="518"/>
                    </a:lnTo>
                    <a:lnTo>
                      <a:pt x="152" y="522"/>
                    </a:lnTo>
                    <a:lnTo>
                      <a:pt x="152" y="522"/>
                    </a:lnTo>
                    <a:lnTo>
                      <a:pt x="154" y="524"/>
                    </a:lnTo>
                    <a:lnTo>
                      <a:pt x="154" y="524"/>
                    </a:lnTo>
                    <a:lnTo>
                      <a:pt x="156" y="524"/>
                    </a:lnTo>
                    <a:lnTo>
                      <a:pt x="156" y="526"/>
                    </a:lnTo>
                    <a:lnTo>
                      <a:pt x="156" y="528"/>
                    </a:lnTo>
                    <a:lnTo>
                      <a:pt x="156" y="530"/>
                    </a:lnTo>
                    <a:lnTo>
                      <a:pt x="158" y="532"/>
                    </a:lnTo>
                    <a:lnTo>
                      <a:pt x="162" y="536"/>
                    </a:lnTo>
                    <a:lnTo>
                      <a:pt x="162" y="540"/>
                    </a:lnTo>
                    <a:lnTo>
                      <a:pt x="162" y="542"/>
                    </a:lnTo>
                    <a:lnTo>
                      <a:pt x="164" y="544"/>
                    </a:lnTo>
                    <a:lnTo>
                      <a:pt x="166" y="546"/>
                    </a:lnTo>
                    <a:lnTo>
                      <a:pt x="170" y="548"/>
                    </a:lnTo>
                    <a:lnTo>
                      <a:pt x="172" y="548"/>
                    </a:lnTo>
                    <a:lnTo>
                      <a:pt x="172" y="546"/>
                    </a:lnTo>
                    <a:lnTo>
                      <a:pt x="172" y="546"/>
                    </a:lnTo>
                    <a:lnTo>
                      <a:pt x="170" y="544"/>
                    </a:lnTo>
                    <a:lnTo>
                      <a:pt x="170" y="544"/>
                    </a:lnTo>
                    <a:lnTo>
                      <a:pt x="170" y="544"/>
                    </a:lnTo>
                    <a:lnTo>
                      <a:pt x="168" y="542"/>
                    </a:lnTo>
                    <a:lnTo>
                      <a:pt x="168" y="540"/>
                    </a:lnTo>
                    <a:lnTo>
                      <a:pt x="170" y="540"/>
                    </a:lnTo>
                    <a:lnTo>
                      <a:pt x="172" y="540"/>
                    </a:lnTo>
                    <a:lnTo>
                      <a:pt x="172" y="540"/>
                    </a:lnTo>
                    <a:lnTo>
                      <a:pt x="172" y="542"/>
                    </a:lnTo>
                    <a:lnTo>
                      <a:pt x="174" y="544"/>
                    </a:lnTo>
                    <a:lnTo>
                      <a:pt x="176" y="546"/>
                    </a:lnTo>
                    <a:lnTo>
                      <a:pt x="176" y="546"/>
                    </a:lnTo>
                    <a:lnTo>
                      <a:pt x="176" y="546"/>
                    </a:lnTo>
                    <a:lnTo>
                      <a:pt x="176" y="548"/>
                    </a:lnTo>
                    <a:lnTo>
                      <a:pt x="176" y="550"/>
                    </a:lnTo>
                    <a:lnTo>
                      <a:pt x="178" y="550"/>
                    </a:lnTo>
                    <a:lnTo>
                      <a:pt x="178" y="550"/>
                    </a:lnTo>
                    <a:lnTo>
                      <a:pt x="180" y="550"/>
                    </a:lnTo>
                    <a:lnTo>
                      <a:pt x="182" y="550"/>
                    </a:lnTo>
                    <a:lnTo>
                      <a:pt x="182" y="550"/>
                    </a:lnTo>
                    <a:lnTo>
                      <a:pt x="180" y="546"/>
                    </a:lnTo>
                    <a:lnTo>
                      <a:pt x="178" y="544"/>
                    </a:lnTo>
                    <a:lnTo>
                      <a:pt x="178" y="542"/>
                    </a:lnTo>
                    <a:lnTo>
                      <a:pt x="180" y="540"/>
                    </a:lnTo>
                    <a:lnTo>
                      <a:pt x="182" y="536"/>
                    </a:lnTo>
                    <a:lnTo>
                      <a:pt x="186" y="532"/>
                    </a:lnTo>
                    <a:lnTo>
                      <a:pt x="186" y="530"/>
                    </a:lnTo>
                    <a:lnTo>
                      <a:pt x="188" y="528"/>
                    </a:lnTo>
                    <a:lnTo>
                      <a:pt x="192" y="526"/>
                    </a:lnTo>
                    <a:lnTo>
                      <a:pt x="196" y="526"/>
                    </a:lnTo>
                    <a:lnTo>
                      <a:pt x="200" y="528"/>
                    </a:lnTo>
                    <a:lnTo>
                      <a:pt x="220" y="536"/>
                    </a:lnTo>
                    <a:lnTo>
                      <a:pt x="226" y="540"/>
                    </a:lnTo>
                    <a:lnTo>
                      <a:pt x="228" y="542"/>
                    </a:lnTo>
                    <a:lnTo>
                      <a:pt x="232" y="540"/>
                    </a:lnTo>
                    <a:lnTo>
                      <a:pt x="234" y="538"/>
                    </a:lnTo>
                    <a:lnTo>
                      <a:pt x="236" y="534"/>
                    </a:lnTo>
                    <a:lnTo>
                      <a:pt x="236" y="532"/>
                    </a:lnTo>
                    <a:lnTo>
                      <a:pt x="234" y="528"/>
                    </a:lnTo>
                    <a:lnTo>
                      <a:pt x="232" y="526"/>
                    </a:lnTo>
                    <a:lnTo>
                      <a:pt x="230" y="522"/>
                    </a:lnTo>
                    <a:lnTo>
                      <a:pt x="230" y="518"/>
                    </a:lnTo>
                    <a:lnTo>
                      <a:pt x="230" y="516"/>
                    </a:lnTo>
                    <a:lnTo>
                      <a:pt x="232" y="512"/>
                    </a:lnTo>
                    <a:lnTo>
                      <a:pt x="232" y="510"/>
                    </a:lnTo>
                    <a:lnTo>
                      <a:pt x="234" y="508"/>
                    </a:lnTo>
                    <a:lnTo>
                      <a:pt x="234" y="508"/>
                    </a:lnTo>
                    <a:lnTo>
                      <a:pt x="236" y="508"/>
                    </a:lnTo>
                    <a:lnTo>
                      <a:pt x="240" y="508"/>
                    </a:lnTo>
                    <a:lnTo>
                      <a:pt x="240" y="508"/>
                    </a:lnTo>
                    <a:lnTo>
                      <a:pt x="246" y="504"/>
                    </a:lnTo>
                    <a:lnTo>
                      <a:pt x="260" y="502"/>
                    </a:lnTo>
                    <a:lnTo>
                      <a:pt x="262" y="500"/>
                    </a:lnTo>
                    <a:lnTo>
                      <a:pt x="262" y="498"/>
                    </a:lnTo>
                    <a:lnTo>
                      <a:pt x="260" y="494"/>
                    </a:lnTo>
                    <a:lnTo>
                      <a:pt x="258" y="492"/>
                    </a:lnTo>
                    <a:lnTo>
                      <a:pt x="258" y="492"/>
                    </a:lnTo>
                    <a:lnTo>
                      <a:pt x="256" y="488"/>
                    </a:lnTo>
                    <a:lnTo>
                      <a:pt x="256" y="486"/>
                    </a:lnTo>
                    <a:lnTo>
                      <a:pt x="256" y="484"/>
                    </a:lnTo>
                    <a:lnTo>
                      <a:pt x="258" y="482"/>
                    </a:lnTo>
                    <a:lnTo>
                      <a:pt x="258" y="480"/>
                    </a:lnTo>
                    <a:lnTo>
                      <a:pt x="262" y="478"/>
                    </a:lnTo>
                    <a:lnTo>
                      <a:pt x="264" y="476"/>
                    </a:lnTo>
                    <a:lnTo>
                      <a:pt x="264" y="474"/>
                    </a:lnTo>
                    <a:lnTo>
                      <a:pt x="264" y="472"/>
                    </a:lnTo>
                    <a:lnTo>
                      <a:pt x="266" y="470"/>
                    </a:lnTo>
                    <a:lnTo>
                      <a:pt x="264" y="470"/>
                    </a:lnTo>
                    <a:lnTo>
                      <a:pt x="262" y="470"/>
                    </a:lnTo>
                    <a:lnTo>
                      <a:pt x="262" y="470"/>
                    </a:lnTo>
                    <a:lnTo>
                      <a:pt x="262" y="468"/>
                    </a:lnTo>
                    <a:lnTo>
                      <a:pt x="262" y="468"/>
                    </a:lnTo>
                    <a:lnTo>
                      <a:pt x="262" y="468"/>
                    </a:lnTo>
                    <a:lnTo>
                      <a:pt x="264" y="468"/>
                    </a:lnTo>
                    <a:lnTo>
                      <a:pt x="264" y="468"/>
                    </a:lnTo>
                    <a:lnTo>
                      <a:pt x="266" y="468"/>
                    </a:lnTo>
                    <a:lnTo>
                      <a:pt x="266" y="466"/>
                    </a:lnTo>
                    <a:lnTo>
                      <a:pt x="262" y="464"/>
                    </a:lnTo>
                    <a:lnTo>
                      <a:pt x="260" y="462"/>
                    </a:lnTo>
                    <a:lnTo>
                      <a:pt x="264" y="462"/>
                    </a:lnTo>
                    <a:lnTo>
                      <a:pt x="264" y="462"/>
                    </a:lnTo>
                    <a:lnTo>
                      <a:pt x="266" y="462"/>
                    </a:lnTo>
                    <a:lnTo>
                      <a:pt x="266" y="460"/>
                    </a:lnTo>
                    <a:lnTo>
                      <a:pt x="266" y="460"/>
                    </a:lnTo>
                    <a:lnTo>
                      <a:pt x="266" y="458"/>
                    </a:lnTo>
                    <a:lnTo>
                      <a:pt x="264" y="456"/>
                    </a:lnTo>
                    <a:lnTo>
                      <a:pt x="264" y="456"/>
                    </a:lnTo>
                    <a:lnTo>
                      <a:pt x="266" y="454"/>
                    </a:lnTo>
                    <a:lnTo>
                      <a:pt x="266" y="454"/>
                    </a:lnTo>
                    <a:lnTo>
                      <a:pt x="266" y="452"/>
                    </a:lnTo>
                    <a:lnTo>
                      <a:pt x="266" y="452"/>
                    </a:lnTo>
                    <a:lnTo>
                      <a:pt x="266" y="450"/>
                    </a:lnTo>
                    <a:lnTo>
                      <a:pt x="266" y="450"/>
                    </a:lnTo>
                    <a:lnTo>
                      <a:pt x="266" y="446"/>
                    </a:lnTo>
                    <a:lnTo>
                      <a:pt x="266" y="446"/>
                    </a:lnTo>
                    <a:lnTo>
                      <a:pt x="268" y="446"/>
                    </a:lnTo>
                    <a:lnTo>
                      <a:pt x="268" y="446"/>
                    </a:lnTo>
                    <a:lnTo>
                      <a:pt x="270" y="444"/>
                    </a:lnTo>
                    <a:lnTo>
                      <a:pt x="270" y="444"/>
                    </a:lnTo>
                    <a:lnTo>
                      <a:pt x="270" y="442"/>
                    </a:lnTo>
                    <a:lnTo>
                      <a:pt x="268" y="442"/>
                    </a:lnTo>
                    <a:lnTo>
                      <a:pt x="266" y="442"/>
                    </a:lnTo>
                    <a:lnTo>
                      <a:pt x="268" y="440"/>
                    </a:lnTo>
                    <a:lnTo>
                      <a:pt x="270" y="440"/>
                    </a:lnTo>
                    <a:lnTo>
                      <a:pt x="270" y="438"/>
                    </a:lnTo>
                    <a:lnTo>
                      <a:pt x="272" y="438"/>
                    </a:lnTo>
                    <a:lnTo>
                      <a:pt x="272" y="438"/>
                    </a:lnTo>
                    <a:lnTo>
                      <a:pt x="274" y="436"/>
                    </a:lnTo>
                    <a:lnTo>
                      <a:pt x="272" y="436"/>
                    </a:lnTo>
                    <a:lnTo>
                      <a:pt x="272" y="434"/>
                    </a:lnTo>
                    <a:lnTo>
                      <a:pt x="270" y="434"/>
                    </a:lnTo>
                    <a:lnTo>
                      <a:pt x="270" y="432"/>
                    </a:lnTo>
                    <a:lnTo>
                      <a:pt x="270" y="432"/>
                    </a:lnTo>
                    <a:lnTo>
                      <a:pt x="270" y="432"/>
                    </a:lnTo>
                    <a:lnTo>
                      <a:pt x="268" y="430"/>
                    </a:lnTo>
                    <a:lnTo>
                      <a:pt x="270" y="428"/>
                    </a:lnTo>
                    <a:lnTo>
                      <a:pt x="270" y="428"/>
                    </a:lnTo>
                    <a:lnTo>
                      <a:pt x="270" y="428"/>
                    </a:lnTo>
                    <a:lnTo>
                      <a:pt x="270" y="428"/>
                    </a:lnTo>
                    <a:lnTo>
                      <a:pt x="272" y="424"/>
                    </a:lnTo>
                    <a:lnTo>
                      <a:pt x="272" y="422"/>
                    </a:lnTo>
                    <a:lnTo>
                      <a:pt x="274" y="422"/>
                    </a:lnTo>
                    <a:lnTo>
                      <a:pt x="274" y="422"/>
                    </a:lnTo>
                    <a:lnTo>
                      <a:pt x="276" y="424"/>
                    </a:lnTo>
                    <a:lnTo>
                      <a:pt x="276" y="424"/>
                    </a:lnTo>
                    <a:lnTo>
                      <a:pt x="276" y="422"/>
                    </a:lnTo>
                    <a:lnTo>
                      <a:pt x="278" y="422"/>
                    </a:lnTo>
                    <a:lnTo>
                      <a:pt x="278" y="420"/>
                    </a:lnTo>
                    <a:lnTo>
                      <a:pt x="278" y="422"/>
                    </a:lnTo>
                    <a:lnTo>
                      <a:pt x="278" y="422"/>
                    </a:lnTo>
                    <a:lnTo>
                      <a:pt x="278" y="424"/>
                    </a:lnTo>
                    <a:lnTo>
                      <a:pt x="280" y="424"/>
                    </a:lnTo>
                    <a:lnTo>
                      <a:pt x="280" y="424"/>
                    </a:lnTo>
                    <a:lnTo>
                      <a:pt x="280" y="422"/>
                    </a:lnTo>
                    <a:lnTo>
                      <a:pt x="280" y="420"/>
                    </a:lnTo>
                    <a:lnTo>
                      <a:pt x="280" y="420"/>
                    </a:lnTo>
                    <a:lnTo>
                      <a:pt x="282" y="418"/>
                    </a:lnTo>
                    <a:lnTo>
                      <a:pt x="282" y="416"/>
                    </a:lnTo>
                    <a:lnTo>
                      <a:pt x="282" y="416"/>
                    </a:lnTo>
                    <a:lnTo>
                      <a:pt x="284" y="414"/>
                    </a:lnTo>
                    <a:lnTo>
                      <a:pt x="284" y="414"/>
                    </a:lnTo>
                    <a:lnTo>
                      <a:pt x="286" y="414"/>
                    </a:lnTo>
                    <a:lnTo>
                      <a:pt x="286" y="412"/>
                    </a:lnTo>
                    <a:lnTo>
                      <a:pt x="288" y="410"/>
                    </a:lnTo>
                    <a:lnTo>
                      <a:pt x="288" y="408"/>
                    </a:lnTo>
                    <a:lnTo>
                      <a:pt x="286" y="408"/>
                    </a:lnTo>
                    <a:lnTo>
                      <a:pt x="286" y="406"/>
                    </a:lnTo>
                    <a:lnTo>
                      <a:pt x="288" y="406"/>
                    </a:lnTo>
                    <a:lnTo>
                      <a:pt x="292" y="404"/>
                    </a:lnTo>
                    <a:lnTo>
                      <a:pt x="292" y="404"/>
                    </a:lnTo>
                    <a:lnTo>
                      <a:pt x="294" y="404"/>
                    </a:lnTo>
                    <a:lnTo>
                      <a:pt x="294" y="402"/>
                    </a:lnTo>
                    <a:lnTo>
                      <a:pt x="294" y="402"/>
                    </a:lnTo>
                    <a:lnTo>
                      <a:pt x="296" y="404"/>
                    </a:lnTo>
                    <a:lnTo>
                      <a:pt x="296" y="402"/>
                    </a:lnTo>
                    <a:lnTo>
                      <a:pt x="296" y="400"/>
                    </a:lnTo>
                    <a:lnTo>
                      <a:pt x="294" y="400"/>
                    </a:lnTo>
                    <a:lnTo>
                      <a:pt x="294" y="398"/>
                    </a:lnTo>
                    <a:lnTo>
                      <a:pt x="294" y="396"/>
                    </a:lnTo>
                    <a:lnTo>
                      <a:pt x="296" y="394"/>
                    </a:lnTo>
                    <a:lnTo>
                      <a:pt x="296" y="394"/>
                    </a:lnTo>
                    <a:lnTo>
                      <a:pt x="298" y="394"/>
                    </a:lnTo>
                    <a:lnTo>
                      <a:pt x="296" y="394"/>
                    </a:lnTo>
                    <a:lnTo>
                      <a:pt x="298" y="392"/>
                    </a:lnTo>
                    <a:lnTo>
                      <a:pt x="298" y="392"/>
                    </a:lnTo>
                    <a:lnTo>
                      <a:pt x="298" y="390"/>
                    </a:lnTo>
                    <a:lnTo>
                      <a:pt x="298" y="388"/>
                    </a:lnTo>
                    <a:lnTo>
                      <a:pt x="300" y="386"/>
                    </a:lnTo>
                    <a:lnTo>
                      <a:pt x="300" y="386"/>
                    </a:lnTo>
                    <a:lnTo>
                      <a:pt x="302" y="386"/>
                    </a:lnTo>
                    <a:lnTo>
                      <a:pt x="304" y="386"/>
                    </a:lnTo>
                    <a:lnTo>
                      <a:pt x="304" y="384"/>
                    </a:lnTo>
                    <a:lnTo>
                      <a:pt x="306" y="378"/>
                    </a:lnTo>
                    <a:lnTo>
                      <a:pt x="304" y="374"/>
                    </a:lnTo>
                    <a:lnTo>
                      <a:pt x="304" y="370"/>
                    </a:lnTo>
                    <a:lnTo>
                      <a:pt x="302" y="366"/>
                    </a:lnTo>
                    <a:lnTo>
                      <a:pt x="302" y="364"/>
                    </a:lnTo>
                    <a:lnTo>
                      <a:pt x="304" y="364"/>
                    </a:lnTo>
                    <a:lnTo>
                      <a:pt x="304" y="362"/>
                    </a:lnTo>
                    <a:lnTo>
                      <a:pt x="304" y="358"/>
                    </a:lnTo>
                    <a:lnTo>
                      <a:pt x="304" y="356"/>
                    </a:lnTo>
                    <a:lnTo>
                      <a:pt x="302" y="356"/>
                    </a:lnTo>
                    <a:lnTo>
                      <a:pt x="300" y="354"/>
                    </a:lnTo>
                    <a:lnTo>
                      <a:pt x="300" y="352"/>
                    </a:lnTo>
                    <a:lnTo>
                      <a:pt x="300" y="348"/>
                    </a:lnTo>
                    <a:lnTo>
                      <a:pt x="298" y="346"/>
                    </a:lnTo>
                    <a:lnTo>
                      <a:pt x="296" y="344"/>
                    </a:lnTo>
                    <a:lnTo>
                      <a:pt x="294" y="344"/>
                    </a:lnTo>
                    <a:lnTo>
                      <a:pt x="294" y="344"/>
                    </a:lnTo>
                    <a:lnTo>
                      <a:pt x="294" y="342"/>
                    </a:lnTo>
                    <a:lnTo>
                      <a:pt x="294" y="338"/>
                    </a:lnTo>
                    <a:lnTo>
                      <a:pt x="300" y="334"/>
                    </a:lnTo>
                    <a:lnTo>
                      <a:pt x="300" y="330"/>
                    </a:lnTo>
                    <a:lnTo>
                      <a:pt x="298" y="326"/>
                    </a:lnTo>
                    <a:lnTo>
                      <a:pt x="298" y="324"/>
                    </a:lnTo>
                    <a:lnTo>
                      <a:pt x="298" y="322"/>
                    </a:lnTo>
                    <a:lnTo>
                      <a:pt x="300" y="320"/>
                    </a:lnTo>
                    <a:lnTo>
                      <a:pt x="304" y="318"/>
                    </a:lnTo>
                    <a:lnTo>
                      <a:pt x="304" y="318"/>
                    </a:lnTo>
                    <a:lnTo>
                      <a:pt x="304" y="272"/>
                    </a:lnTo>
                    <a:lnTo>
                      <a:pt x="304" y="256"/>
                    </a:lnTo>
                    <a:lnTo>
                      <a:pt x="304" y="198"/>
                    </a:lnTo>
                    <a:lnTo>
                      <a:pt x="304" y="184"/>
                    </a:lnTo>
                    <a:lnTo>
                      <a:pt x="304" y="140"/>
                    </a:lnTo>
                    <a:lnTo>
                      <a:pt x="306" y="126"/>
                    </a:lnTo>
                    <a:lnTo>
                      <a:pt x="306" y="76"/>
                    </a:lnTo>
                    <a:lnTo>
                      <a:pt x="328" y="76"/>
                    </a:lnTo>
                    <a:lnTo>
                      <a:pt x="330" y="70"/>
                    </a:lnTo>
                    <a:lnTo>
                      <a:pt x="332" y="60"/>
                    </a:lnTo>
                    <a:lnTo>
                      <a:pt x="334" y="44"/>
                    </a:lnTo>
                    <a:lnTo>
                      <a:pt x="336" y="36"/>
                    </a:lnTo>
                    <a:lnTo>
                      <a:pt x="340" y="12"/>
                    </a:lnTo>
                    <a:lnTo>
                      <a:pt x="342" y="2"/>
                    </a:lnTo>
                    <a:lnTo>
                      <a:pt x="284" y="2"/>
                    </a:lnTo>
                    <a:lnTo>
                      <a:pt x="270" y="2"/>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87" name="Texas">
                <a:extLst>
                  <a:ext uri="{FF2B5EF4-FFF2-40B4-BE49-F238E27FC236}">
                    <a16:creationId xmlns:a16="http://schemas.microsoft.com/office/drawing/2014/main" id="{0A276AAD-683F-D2C2-1636-4055F02500EA}"/>
                  </a:ext>
                </a:extLst>
              </p:cNvPr>
              <p:cNvSpPr>
                <a:spLocks/>
              </p:cNvSpPr>
              <p:nvPr/>
            </p:nvSpPr>
            <p:spPr bwMode="auto">
              <a:xfrm>
                <a:off x="3565525" y="2940050"/>
                <a:ext cx="1593850" cy="1514475"/>
              </a:xfrm>
              <a:custGeom>
                <a:avLst/>
                <a:gdLst>
                  <a:gd name="T0" fmla="*/ 988 w 1004"/>
                  <a:gd name="T1" fmla="*/ 544 h 954"/>
                  <a:gd name="T2" fmla="*/ 1004 w 1004"/>
                  <a:gd name="T3" fmla="*/ 500 h 954"/>
                  <a:gd name="T4" fmla="*/ 994 w 1004"/>
                  <a:gd name="T5" fmla="*/ 474 h 954"/>
                  <a:gd name="T6" fmla="*/ 986 w 1004"/>
                  <a:gd name="T7" fmla="*/ 458 h 954"/>
                  <a:gd name="T8" fmla="*/ 968 w 1004"/>
                  <a:gd name="T9" fmla="*/ 418 h 954"/>
                  <a:gd name="T10" fmla="*/ 938 w 1004"/>
                  <a:gd name="T11" fmla="*/ 272 h 954"/>
                  <a:gd name="T12" fmla="*/ 896 w 1004"/>
                  <a:gd name="T13" fmla="*/ 250 h 954"/>
                  <a:gd name="T14" fmla="*/ 866 w 1004"/>
                  <a:gd name="T15" fmla="*/ 244 h 954"/>
                  <a:gd name="T16" fmla="*/ 840 w 1004"/>
                  <a:gd name="T17" fmla="*/ 242 h 954"/>
                  <a:gd name="T18" fmla="*/ 802 w 1004"/>
                  <a:gd name="T19" fmla="*/ 254 h 954"/>
                  <a:gd name="T20" fmla="*/ 764 w 1004"/>
                  <a:gd name="T21" fmla="*/ 242 h 954"/>
                  <a:gd name="T22" fmla="*/ 738 w 1004"/>
                  <a:gd name="T23" fmla="*/ 246 h 954"/>
                  <a:gd name="T24" fmla="*/ 716 w 1004"/>
                  <a:gd name="T25" fmla="*/ 246 h 954"/>
                  <a:gd name="T26" fmla="*/ 666 w 1004"/>
                  <a:gd name="T27" fmla="*/ 244 h 954"/>
                  <a:gd name="T28" fmla="*/ 624 w 1004"/>
                  <a:gd name="T29" fmla="*/ 226 h 954"/>
                  <a:gd name="T30" fmla="*/ 568 w 1004"/>
                  <a:gd name="T31" fmla="*/ 200 h 954"/>
                  <a:gd name="T32" fmla="*/ 532 w 1004"/>
                  <a:gd name="T33" fmla="*/ 194 h 954"/>
                  <a:gd name="T34" fmla="*/ 2 w 1004"/>
                  <a:gd name="T35" fmla="*/ 420 h 954"/>
                  <a:gd name="T36" fmla="*/ 44 w 1004"/>
                  <a:gd name="T37" fmla="*/ 468 h 954"/>
                  <a:gd name="T38" fmla="*/ 96 w 1004"/>
                  <a:gd name="T39" fmla="*/ 514 h 954"/>
                  <a:gd name="T40" fmla="*/ 128 w 1004"/>
                  <a:gd name="T41" fmla="*/ 538 h 954"/>
                  <a:gd name="T42" fmla="*/ 146 w 1004"/>
                  <a:gd name="T43" fmla="*/ 572 h 954"/>
                  <a:gd name="T44" fmla="*/ 168 w 1004"/>
                  <a:gd name="T45" fmla="*/ 628 h 954"/>
                  <a:gd name="T46" fmla="*/ 222 w 1004"/>
                  <a:gd name="T47" fmla="*/ 662 h 954"/>
                  <a:gd name="T48" fmla="*/ 274 w 1004"/>
                  <a:gd name="T49" fmla="*/ 674 h 954"/>
                  <a:gd name="T50" fmla="*/ 292 w 1004"/>
                  <a:gd name="T51" fmla="*/ 642 h 954"/>
                  <a:gd name="T52" fmla="*/ 316 w 1004"/>
                  <a:gd name="T53" fmla="*/ 616 h 954"/>
                  <a:gd name="T54" fmla="*/ 362 w 1004"/>
                  <a:gd name="T55" fmla="*/ 612 h 954"/>
                  <a:gd name="T56" fmla="*/ 398 w 1004"/>
                  <a:gd name="T57" fmla="*/ 614 h 954"/>
                  <a:gd name="T58" fmla="*/ 422 w 1004"/>
                  <a:gd name="T59" fmla="*/ 640 h 954"/>
                  <a:gd name="T60" fmla="*/ 462 w 1004"/>
                  <a:gd name="T61" fmla="*/ 686 h 954"/>
                  <a:gd name="T62" fmla="*/ 484 w 1004"/>
                  <a:gd name="T63" fmla="*/ 724 h 954"/>
                  <a:gd name="T64" fmla="*/ 508 w 1004"/>
                  <a:gd name="T65" fmla="*/ 764 h 954"/>
                  <a:gd name="T66" fmla="*/ 526 w 1004"/>
                  <a:gd name="T67" fmla="*/ 790 h 954"/>
                  <a:gd name="T68" fmla="*/ 550 w 1004"/>
                  <a:gd name="T69" fmla="*/ 814 h 954"/>
                  <a:gd name="T70" fmla="*/ 554 w 1004"/>
                  <a:gd name="T71" fmla="*/ 854 h 954"/>
                  <a:gd name="T72" fmla="*/ 584 w 1004"/>
                  <a:gd name="T73" fmla="*/ 906 h 954"/>
                  <a:gd name="T74" fmla="*/ 612 w 1004"/>
                  <a:gd name="T75" fmla="*/ 920 h 954"/>
                  <a:gd name="T76" fmla="*/ 678 w 1004"/>
                  <a:gd name="T77" fmla="*/ 936 h 954"/>
                  <a:gd name="T78" fmla="*/ 712 w 1004"/>
                  <a:gd name="T79" fmla="*/ 950 h 954"/>
                  <a:gd name="T80" fmla="*/ 718 w 1004"/>
                  <a:gd name="T81" fmla="*/ 938 h 954"/>
                  <a:gd name="T82" fmla="*/ 712 w 1004"/>
                  <a:gd name="T83" fmla="*/ 910 h 954"/>
                  <a:gd name="T84" fmla="*/ 704 w 1004"/>
                  <a:gd name="T85" fmla="*/ 890 h 954"/>
                  <a:gd name="T86" fmla="*/ 702 w 1004"/>
                  <a:gd name="T87" fmla="*/ 848 h 954"/>
                  <a:gd name="T88" fmla="*/ 684 w 1004"/>
                  <a:gd name="T89" fmla="*/ 830 h 954"/>
                  <a:gd name="T90" fmla="*/ 696 w 1004"/>
                  <a:gd name="T91" fmla="*/ 826 h 954"/>
                  <a:gd name="T92" fmla="*/ 710 w 1004"/>
                  <a:gd name="T93" fmla="*/ 816 h 954"/>
                  <a:gd name="T94" fmla="*/ 700 w 1004"/>
                  <a:gd name="T95" fmla="*/ 780 h 954"/>
                  <a:gd name="T96" fmla="*/ 734 w 1004"/>
                  <a:gd name="T97" fmla="*/ 770 h 954"/>
                  <a:gd name="T98" fmla="*/ 724 w 1004"/>
                  <a:gd name="T99" fmla="*/ 760 h 954"/>
                  <a:gd name="T100" fmla="*/ 744 w 1004"/>
                  <a:gd name="T101" fmla="*/ 746 h 954"/>
                  <a:gd name="T102" fmla="*/ 754 w 1004"/>
                  <a:gd name="T103" fmla="*/ 730 h 954"/>
                  <a:gd name="T104" fmla="*/ 780 w 1004"/>
                  <a:gd name="T105" fmla="*/ 726 h 954"/>
                  <a:gd name="T106" fmla="*/ 770 w 1004"/>
                  <a:gd name="T107" fmla="*/ 706 h 954"/>
                  <a:gd name="T108" fmla="*/ 784 w 1004"/>
                  <a:gd name="T109" fmla="*/ 710 h 954"/>
                  <a:gd name="T110" fmla="*/ 794 w 1004"/>
                  <a:gd name="T111" fmla="*/ 710 h 954"/>
                  <a:gd name="T112" fmla="*/ 816 w 1004"/>
                  <a:gd name="T113" fmla="*/ 716 h 954"/>
                  <a:gd name="T114" fmla="*/ 846 w 1004"/>
                  <a:gd name="T115" fmla="*/ 702 h 954"/>
                  <a:gd name="T116" fmla="*/ 896 w 1004"/>
                  <a:gd name="T117" fmla="*/ 656 h 954"/>
                  <a:gd name="T118" fmla="*/ 890 w 1004"/>
                  <a:gd name="T119" fmla="*/ 632 h 954"/>
                  <a:gd name="T120" fmla="*/ 914 w 1004"/>
                  <a:gd name="T121" fmla="*/ 616 h 954"/>
                  <a:gd name="T122" fmla="*/ 922 w 1004"/>
                  <a:gd name="T123" fmla="*/ 636 h 954"/>
                  <a:gd name="T124" fmla="*/ 980 w 1004"/>
                  <a:gd name="T125" fmla="*/ 59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4" h="954">
                    <a:moveTo>
                      <a:pt x="990" y="588"/>
                    </a:moveTo>
                    <a:lnTo>
                      <a:pt x="988" y="586"/>
                    </a:lnTo>
                    <a:lnTo>
                      <a:pt x="990" y="586"/>
                    </a:lnTo>
                    <a:lnTo>
                      <a:pt x="990" y="584"/>
                    </a:lnTo>
                    <a:lnTo>
                      <a:pt x="990" y="582"/>
                    </a:lnTo>
                    <a:lnTo>
                      <a:pt x="990" y="580"/>
                    </a:lnTo>
                    <a:lnTo>
                      <a:pt x="990" y="578"/>
                    </a:lnTo>
                    <a:lnTo>
                      <a:pt x="990" y="578"/>
                    </a:lnTo>
                    <a:lnTo>
                      <a:pt x="990" y="576"/>
                    </a:lnTo>
                    <a:lnTo>
                      <a:pt x="990" y="576"/>
                    </a:lnTo>
                    <a:lnTo>
                      <a:pt x="990" y="574"/>
                    </a:lnTo>
                    <a:lnTo>
                      <a:pt x="990" y="572"/>
                    </a:lnTo>
                    <a:lnTo>
                      <a:pt x="990" y="572"/>
                    </a:lnTo>
                    <a:lnTo>
                      <a:pt x="990" y="568"/>
                    </a:lnTo>
                    <a:lnTo>
                      <a:pt x="988" y="568"/>
                    </a:lnTo>
                    <a:lnTo>
                      <a:pt x="988" y="566"/>
                    </a:lnTo>
                    <a:lnTo>
                      <a:pt x="986" y="566"/>
                    </a:lnTo>
                    <a:lnTo>
                      <a:pt x="986" y="562"/>
                    </a:lnTo>
                    <a:lnTo>
                      <a:pt x="986" y="560"/>
                    </a:lnTo>
                    <a:lnTo>
                      <a:pt x="988" y="558"/>
                    </a:lnTo>
                    <a:lnTo>
                      <a:pt x="990" y="556"/>
                    </a:lnTo>
                    <a:lnTo>
                      <a:pt x="990" y="554"/>
                    </a:lnTo>
                    <a:lnTo>
                      <a:pt x="990" y="552"/>
                    </a:lnTo>
                    <a:lnTo>
                      <a:pt x="990" y="552"/>
                    </a:lnTo>
                    <a:lnTo>
                      <a:pt x="990" y="550"/>
                    </a:lnTo>
                    <a:lnTo>
                      <a:pt x="990" y="548"/>
                    </a:lnTo>
                    <a:lnTo>
                      <a:pt x="990" y="546"/>
                    </a:lnTo>
                    <a:lnTo>
                      <a:pt x="988" y="546"/>
                    </a:lnTo>
                    <a:lnTo>
                      <a:pt x="988" y="546"/>
                    </a:lnTo>
                    <a:lnTo>
                      <a:pt x="988" y="544"/>
                    </a:lnTo>
                    <a:lnTo>
                      <a:pt x="990" y="542"/>
                    </a:lnTo>
                    <a:lnTo>
                      <a:pt x="990" y="542"/>
                    </a:lnTo>
                    <a:lnTo>
                      <a:pt x="992" y="542"/>
                    </a:lnTo>
                    <a:lnTo>
                      <a:pt x="994" y="536"/>
                    </a:lnTo>
                    <a:lnTo>
                      <a:pt x="994" y="534"/>
                    </a:lnTo>
                    <a:lnTo>
                      <a:pt x="996" y="532"/>
                    </a:lnTo>
                    <a:lnTo>
                      <a:pt x="998" y="532"/>
                    </a:lnTo>
                    <a:lnTo>
                      <a:pt x="998" y="526"/>
                    </a:lnTo>
                    <a:lnTo>
                      <a:pt x="1000" y="522"/>
                    </a:lnTo>
                    <a:lnTo>
                      <a:pt x="1000" y="520"/>
                    </a:lnTo>
                    <a:lnTo>
                      <a:pt x="1000" y="520"/>
                    </a:lnTo>
                    <a:lnTo>
                      <a:pt x="1002" y="518"/>
                    </a:lnTo>
                    <a:lnTo>
                      <a:pt x="1000" y="518"/>
                    </a:lnTo>
                    <a:lnTo>
                      <a:pt x="1000" y="516"/>
                    </a:lnTo>
                    <a:lnTo>
                      <a:pt x="1000" y="514"/>
                    </a:lnTo>
                    <a:lnTo>
                      <a:pt x="1002" y="514"/>
                    </a:lnTo>
                    <a:lnTo>
                      <a:pt x="1002" y="512"/>
                    </a:lnTo>
                    <a:lnTo>
                      <a:pt x="1004" y="512"/>
                    </a:lnTo>
                    <a:lnTo>
                      <a:pt x="1004" y="510"/>
                    </a:lnTo>
                    <a:lnTo>
                      <a:pt x="1002" y="510"/>
                    </a:lnTo>
                    <a:lnTo>
                      <a:pt x="1002" y="508"/>
                    </a:lnTo>
                    <a:lnTo>
                      <a:pt x="1000" y="506"/>
                    </a:lnTo>
                    <a:lnTo>
                      <a:pt x="1000" y="504"/>
                    </a:lnTo>
                    <a:lnTo>
                      <a:pt x="1002" y="504"/>
                    </a:lnTo>
                    <a:lnTo>
                      <a:pt x="1002" y="504"/>
                    </a:lnTo>
                    <a:lnTo>
                      <a:pt x="1004" y="504"/>
                    </a:lnTo>
                    <a:lnTo>
                      <a:pt x="1004" y="502"/>
                    </a:lnTo>
                    <a:lnTo>
                      <a:pt x="1004" y="502"/>
                    </a:lnTo>
                    <a:lnTo>
                      <a:pt x="1004" y="502"/>
                    </a:lnTo>
                    <a:lnTo>
                      <a:pt x="1004" y="500"/>
                    </a:lnTo>
                    <a:lnTo>
                      <a:pt x="1002" y="496"/>
                    </a:lnTo>
                    <a:lnTo>
                      <a:pt x="1002" y="496"/>
                    </a:lnTo>
                    <a:lnTo>
                      <a:pt x="1002" y="494"/>
                    </a:lnTo>
                    <a:lnTo>
                      <a:pt x="1002" y="494"/>
                    </a:lnTo>
                    <a:lnTo>
                      <a:pt x="1002" y="490"/>
                    </a:lnTo>
                    <a:lnTo>
                      <a:pt x="1002" y="488"/>
                    </a:lnTo>
                    <a:lnTo>
                      <a:pt x="1002" y="488"/>
                    </a:lnTo>
                    <a:lnTo>
                      <a:pt x="1000" y="488"/>
                    </a:lnTo>
                    <a:lnTo>
                      <a:pt x="1000" y="488"/>
                    </a:lnTo>
                    <a:lnTo>
                      <a:pt x="1000" y="488"/>
                    </a:lnTo>
                    <a:lnTo>
                      <a:pt x="998" y="488"/>
                    </a:lnTo>
                    <a:lnTo>
                      <a:pt x="998" y="488"/>
                    </a:lnTo>
                    <a:lnTo>
                      <a:pt x="998" y="488"/>
                    </a:lnTo>
                    <a:lnTo>
                      <a:pt x="998" y="484"/>
                    </a:lnTo>
                    <a:lnTo>
                      <a:pt x="998" y="484"/>
                    </a:lnTo>
                    <a:lnTo>
                      <a:pt x="998" y="484"/>
                    </a:lnTo>
                    <a:lnTo>
                      <a:pt x="998" y="484"/>
                    </a:lnTo>
                    <a:lnTo>
                      <a:pt x="996" y="482"/>
                    </a:lnTo>
                    <a:lnTo>
                      <a:pt x="996" y="482"/>
                    </a:lnTo>
                    <a:lnTo>
                      <a:pt x="996" y="482"/>
                    </a:lnTo>
                    <a:lnTo>
                      <a:pt x="996" y="482"/>
                    </a:lnTo>
                    <a:lnTo>
                      <a:pt x="996" y="480"/>
                    </a:lnTo>
                    <a:lnTo>
                      <a:pt x="996" y="480"/>
                    </a:lnTo>
                    <a:lnTo>
                      <a:pt x="994" y="478"/>
                    </a:lnTo>
                    <a:lnTo>
                      <a:pt x="992" y="478"/>
                    </a:lnTo>
                    <a:lnTo>
                      <a:pt x="992" y="476"/>
                    </a:lnTo>
                    <a:lnTo>
                      <a:pt x="992" y="476"/>
                    </a:lnTo>
                    <a:lnTo>
                      <a:pt x="992" y="474"/>
                    </a:lnTo>
                    <a:lnTo>
                      <a:pt x="994" y="474"/>
                    </a:lnTo>
                    <a:lnTo>
                      <a:pt x="994" y="474"/>
                    </a:lnTo>
                    <a:lnTo>
                      <a:pt x="994" y="472"/>
                    </a:lnTo>
                    <a:lnTo>
                      <a:pt x="994" y="472"/>
                    </a:lnTo>
                    <a:lnTo>
                      <a:pt x="994" y="472"/>
                    </a:lnTo>
                    <a:lnTo>
                      <a:pt x="994" y="472"/>
                    </a:lnTo>
                    <a:lnTo>
                      <a:pt x="992" y="470"/>
                    </a:lnTo>
                    <a:lnTo>
                      <a:pt x="992" y="468"/>
                    </a:lnTo>
                    <a:lnTo>
                      <a:pt x="992" y="468"/>
                    </a:lnTo>
                    <a:lnTo>
                      <a:pt x="990" y="468"/>
                    </a:lnTo>
                    <a:lnTo>
                      <a:pt x="990" y="466"/>
                    </a:lnTo>
                    <a:lnTo>
                      <a:pt x="990" y="466"/>
                    </a:lnTo>
                    <a:lnTo>
                      <a:pt x="990" y="464"/>
                    </a:lnTo>
                    <a:lnTo>
                      <a:pt x="990" y="464"/>
                    </a:lnTo>
                    <a:lnTo>
                      <a:pt x="990" y="464"/>
                    </a:lnTo>
                    <a:lnTo>
                      <a:pt x="988" y="464"/>
                    </a:lnTo>
                    <a:lnTo>
                      <a:pt x="988" y="464"/>
                    </a:lnTo>
                    <a:lnTo>
                      <a:pt x="988" y="464"/>
                    </a:lnTo>
                    <a:lnTo>
                      <a:pt x="988" y="464"/>
                    </a:lnTo>
                    <a:lnTo>
                      <a:pt x="988" y="464"/>
                    </a:lnTo>
                    <a:lnTo>
                      <a:pt x="988" y="462"/>
                    </a:lnTo>
                    <a:lnTo>
                      <a:pt x="988" y="462"/>
                    </a:lnTo>
                    <a:lnTo>
                      <a:pt x="988" y="462"/>
                    </a:lnTo>
                    <a:lnTo>
                      <a:pt x="988" y="460"/>
                    </a:lnTo>
                    <a:lnTo>
                      <a:pt x="988" y="460"/>
                    </a:lnTo>
                    <a:lnTo>
                      <a:pt x="988" y="460"/>
                    </a:lnTo>
                    <a:lnTo>
                      <a:pt x="988" y="460"/>
                    </a:lnTo>
                    <a:lnTo>
                      <a:pt x="988" y="460"/>
                    </a:lnTo>
                    <a:lnTo>
                      <a:pt x="988" y="460"/>
                    </a:lnTo>
                    <a:lnTo>
                      <a:pt x="988" y="458"/>
                    </a:lnTo>
                    <a:lnTo>
                      <a:pt x="986" y="458"/>
                    </a:lnTo>
                    <a:lnTo>
                      <a:pt x="986" y="458"/>
                    </a:lnTo>
                    <a:lnTo>
                      <a:pt x="982" y="454"/>
                    </a:lnTo>
                    <a:lnTo>
                      <a:pt x="982" y="454"/>
                    </a:lnTo>
                    <a:lnTo>
                      <a:pt x="982" y="454"/>
                    </a:lnTo>
                    <a:lnTo>
                      <a:pt x="982" y="452"/>
                    </a:lnTo>
                    <a:lnTo>
                      <a:pt x="980" y="452"/>
                    </a:lnTo>
                    <a:lnTo>
                      <a:pt x="980" y="450"/>
                    </a:lnTo>
                    <a:lnTo>
                      <a:pt x="982" y="450"/>
                    </a:lnTo>
                    <a:lnTo>
                      <a:pt x="982" y="448"/>
                    </a:lnTo>
                    <a:lnTo>
                      <a:pt x="982" y="446"/>
                    </a:lnTo>
                    <a:lnTo>
                      <a:pt x="982" y="444"/>
                    </a:lnTo>
                    <a:lnTo>
                      <a:pt x="982" y="442"/>
                    </a:lnTo>
                    <a:lnTo>
                      <a:pt x="982" y="442"/>
                    </a:lnTo>
                    <a:lnTo>
                      <a:pt x="982" y="440"/>
                    </a:lnTo>
                    <a:lnTo>
                      <a:pt x="982" y="440"/>
                    </a:lnTo>
                    <a:lnTo>
                      <a:pt x="980" y="440"/>
                    </a:lnTo>
                    <a:lnTo>
                      <a:pt x="980" y="436"/>
                    </a:lnTo>
                    <a:lnTo>
                      <a:pt x="980" y="434"/>
                    </a:lnTo>
                    <a:lnTo>
                      <a:pt x="978" y="432"/>
                    </a:lnTo>
                    <a:lnTo>
                      <a:pt x="978" y="430"/>
                    </a:lnTo>
                    <a:lnTo>
                      <a:pt x="978" y="430"/>
                    </a:lnTo>
                    <a:lnTo>
                      <a:pt x="976" y="428"/>
                    </a:lnTo>
                    <a:lnTo>
                      <a:pt x="976" y="426"/>
                    </a:lnTo>
                    <a:lnTo>
                      <a:pt x="974" y="424"/>
                    </a:lnTo>
                    <a:lnTo>
                      <a:pt x="974" y="424"/>
                    </a:lnTo>
                    <a:lnTo>
                      <a:pt x="970" y="422"/>
                    </a:lnTo>
                    <a:lnTo>
                      <a:pt x="970" y="422"/>
                    </a:lnTo>
                    <a:lnTo>
                      <a:pt x="970" y="422"/>
                    </a:lnTo>
                    <a:lnTo>
                      <a:pt x="970" y="422"/>
                    </a:lnTo>
                    <a:lnTo>
                      <a:pt x="968" y="420"/>
                    </a:lnTo>
                    <a:lnTo>
                      <a:pt x="968" y="418"/>
                    </a:lnTo>
                    <a:lnTo>
                      <a:pt x="966" y="418"/>
                    </a:lnTo>
                    <a:lnTo>
                      <a:pt x="966" y="418"/>
                    </a:lnTo>
                    <a:lnTo>
                      <a:pt x="966" y="418"/>
                    </a:lnTo>
                    <a:lnTo>
                      <a:pt x="964" y="416"/>
                    </a:lnTo>
                    <a:lnTo>
                      <a:pt x="964" y="416"/>
                    </a:lnTo>
                    <a:lnTo>
                      <a:pt x="964" y="324"/>
                    </a:lnTo>
                    <a:lnTo>
                      <a:pt x="964" y="302"/>
                    </a:lnTo>
                    <a:lnTo>
                      <a:pt x="964" y="292"/>
                    </a:lnTo>
                    <a:lnTo>
                      <a:pt x="964" y="274"/>
                    </a:lnTo>
                    <a:lnTo>
                      <a:pt x="964" y="274"/>
                    </a:lnTo>
                    <a:lnTo>
                      <a:pt x="962" y="274"/>
                    </a:lnTo>
                    <a:lnTo>
                      <a:pt x="960" y="272"/>
                    </a:lnTo>
                    <a:lnTo>
                      <a:pt x="958" y="272"/>
                    </a:lnTo>
                    <a:lnTo>
                      <a:pt x="958" y="274"/>
                    </a:lnTo>
                    <a:lnTo>
                      <a:pt x="956" y="272"/>
                    </a:lnTo>
                    <a:lnTo>
                      <a:pt x="954" y="272"/>
                    </a:lnTo>
                    <a:lnTo>
                      <a:pt x="952" y="272"/>
                    </a:lnTo>
                    <a:lnTo>
                      <a:pt x="950" y="272"/>
                    </a:lnTo>
                    <a:lnTo>
                      <a:pt x="950" y="272"/>
                    </a:lnTo>
                    <a:lnTo>
                      <a:pt x="946" y="270"/>
                    </a:lnTo>
                    <a:lnTo>
                      <a:pt x="946" y="270"/>
                    </a:lnTo>
                    <a:lnTo>
                      <a:pt x="944" y="272"/>
                    </a:lnTo>
                    <a:lnTo>
                      <a:pt x="944" y="274"/>
                    </a:lnTo>
                    <a:lnTo>
                      <a:pt x="942" y="274"/>
                    </a:lnTo>
                    <a:lnTo>
                      <a:pt x="942" y="274"/>
                    </a:lnTo>
                    <a:lnTo>
                      <a:pt x="940" y="274"/>
                    </a:lnTo>
                    <a:lnTo>
                      <a:pt x="938" y="274"/>
                    </a:lnTo>
                    <a:lnTo>
                      <a:pt x="938" y="274"/>
                    </a:lnTo>
                    <a:lnTo>
                      <a:pt x="938" y="272"/>
                    </a:lnTo>
                    <a:lnTo>
                      <a:pt x="938" y="272"/>
                    </a:lnTo>
                    <a:lnTo>
                      <a:pt x="936" y="272"/>
                    </a:lnTo>
                    <a:lnTo>
                      <a:pt x="934" y="272"/>
                    </a:lnTo>
                    <a:lnTo>
                      <a:pt x="934" y="270"/>
                    </a:lnTo>
                    <a:lnTo>
                      <a:pt x="932" y="268"/>
                    </a:lnTo>
                    <a:lnTo>
                      <a:pt x="932" y="266"/>
                    </a:lnTo>
                    <a:lnTo>
                      <a:pt x="932" y="266"/>
                    </a:lnTo>
                    <a:lnTo>
                      <a:pt x="928" y="266"/>
                    </a:lnTo>
                    <a:lnTo>
                      <a:pt x="928" y="266"/>
                    </a:lnTo>
                    <a:lnTo>
                      <a:pt x="928" y="266"/>
                    </a:lnTo>
                    <a:lnTo>
                      <a:pt x="924" y="264"/>
                    </a:lnTo>
                    <a:lnTo>
                      <a:pt x="922" y="264"/>
                    </a:lnTo>
                    <a:lnTo>
                      <a:pt x="924" y="264"/>
                    </a:lnTo>
                    <a:lnTo>
                      <a:pt x="922" y="264"/>
                    </a:lnTo>
                    <a:lnTo>
                      <a:pt x="920" y="264"/>
                    </a:lnTo>
                    <a:lnTo>
                      <a:pt x="918" y="262"/>
                    </a:lnTo>
                    <a:lnTo>
                      <a:pt x="918" y="262"/>
                    </a:lnTo>
                    <a:lnTo>
                      <a:pt x="916" y="262"/>
                    </a:lnTo>
                    <a:lnTo>
                      <a:pt x="916" y="262"/>
                    </a:lnTo>
                    <a:lnTo>
                      <a:pt x="914" y="262"/>
                    </a:lnTo>
                    <a:lnTo>
                      <a:pt x="914" y="262"/>
                    </a:lnTo>
                    <a:lnTo>
                      <a:pt x="914" y="262"/>
                    </a:lnTo>
                    <a:lnTo>
                      <a:pt x="912" y="260"/>
                    </a:lnTo>
                    <a:lnTo>
                      <a:pt x="912" y="260"/>
                    </a:lnTo>
                    <a:lnTo>
                      <a:pt x="910" y="258"/>
                    </a:lnTo>
                    <a:lnTo>
                      <a:pt x="910" y="258"/>
                    </a:lnTo>
                    <a:lnTo>
                      <a:pt x="908" y="258"/>
                    </a:lnTo>
                    <a:lnTo>
                      <a:pt x="906" y="258"/>
                    </a:lnTo>
                    <a:lnTo>
                      <a:pt x="902" y="256"/>
                    </a:lnTo>
                    <a:lnTo>
                      <a:pt x="898" y="254"/>
                    </a:lnTo>
                    <a:lnTo>
                      <a:pt x="896" y="250"/>
                    </a:lnTo>
                    <a:lnTo>
                      <a:pt x="896" y="250"/>
                    </a:lnTo>
                    <a:lnTo>
                      <a:pt x="896" y="250"/>
                    </a:lnTo>
                    <a:lnTo>
                      <a:pt x="896" y="250"/>
                    </a:lnTo>
                    <a:lnTo>
                      <a:pt x="894" y="248"/>
                    </a:lnTo>
                    <a:lnTo>
                      <a:pt x="894" y="248"/>
                    </a:lnTo>
                    <a:lnTo>
                      <a:pt x="894" y="246"/>
                    </a:lnTo>
                    <a:lnTo>
                      <a:pt x="892" y="246"/>
                    </a:lnTo>
                    <a:lnTo>
                      <a:pt x="890" y="246"/>
                    </a:lnTo>
                    <a:lnTo>
                      <a:pt x="890" y="246"/>
                    </a:lnTo>
                    <a:lnTo>
                      <a:pt x="888" y="246"/>
                    </a:lnTo>
                    <a:lnTo>
                      <a:pt x="886" y="242"/>
                    </a:lnTo>
                    <a:lnTo>
                      <a:pt x="884" y="242"/>
                    </a:lnTo>
                    <a:lnTo>
                      <a:pt x="882" y="242"/>
                    </a:lnTo>
                    <a:lnTo>
                      <a:pt x="882" y="240"/>
                    </a:lnTo>
                    <a:lnTo>
                      <a:pt x="880" y="240"/>
                    </a:lnTo>
                    <a:lnTo>
                      <a:pt x="880" y="238"/>
                    </a:lnTo>
                    <a:lnTo>
                      <a:pt x="874" y="238"/>
                    </a:lnTo>
                    <a:lnTo>
                      <a:pt x="874" y="238"/>
                    </a:lnTo>
                    <a:lnTo>
                      <a:pt x="872" y="238"/>
                    </a:lnTo>
                    <a:lnTo>
                      <a:pt x="872" y="240"/>
                    </a:lnTo>
                    <a:lnTo>
                      <a:pt x="872" y="242"/>
                    </a:lnTo>
                    <a:lnTo>
                      <a:pt x="870" y="242"/>
                    </a:lnTo>
                    <a:lnTo>
                      <a:pt x="870" y="242"/>
                    </a:lnTo>
                    <a:lnTo>
                      <a:pt x="870" y="242"/>
                    </a:lnTo>
                    <a:lnTo>
                      <a:pt x="870" y="242"/>
                    </a:lnTo>
                    <a:lnTo>
                      <a:pt x="868" y="244"/>
                    </a:lnTo>
                    <a:lnTo>
                      <a:pt x="868" y="244"/>
                    </a:lnTo>
                    <a:lnTo>
                      <a:pt x="866" y="244"/>
                    </a:lnTo>
                    <a:lnTo>
                      <a:pt x="866" y="244"/>
                    </a:lnTo>
                    <a:lnTo>
                      <a:pt x="866" y="244"/>
                    </a:lnTo>
                    <a:lnTo>
                      <a:pt x="866" y="244"/>
                    </a:lnTo>
                    <a:lnTo>
                      <a:pt x="866" y="246"/>
                    </a:lnTo>
                    <a:lnTo>
                      <a:pt x="866" y="246"/>
                    </a:lnTo>
                    <a:lnTo>
                      <a:pt x="864" y="246"/>
                    </a:lnTo>
                    <a:lnTo>
                      <a:pt x="864" y="246"/>
                    </a:lnTo>
                    <a:lnTo>
                      <a:pt x="858" y="246"/>
                    </a:lnTo>
                    <a:lnTo>
                      <a:pt x="856" y="246"/>
                    </a:lnTo>
                    <a:lnTo>
                      <a:pt x="856" y="246"/>
                    </a:lnTo>
                    <a:lnTo>
                      <a:pt x="856" y="244"/>
                    </a:lnTo>
                    <a:lnTo>
                      <a:pt x="854" y="244"/>
                    </a:lnTo>
                    <a:lnTo>
                      <a:pt x="854" y="246"/>
                    </a:lnTo>
                    <a:lnTo>
                      <a:pt x="854" y="246"/>
                    </a:lnTo>
                    <a:lnTo>
                      <a:pt x="854" y="244"/>
                    </a:lnTo>
                    <a:lnTo>
                      <a:pt x="854" y="244"/>
                    </a:lnTo>
                    <a:lnTo>
                      <a:pt x="852" y="244"/>
                    </a:lnTo>
                    <a:lnTo>
                      <a:pt x="852" y="244"/>
                    </a:lnTo>
                    <a:lnTo>
                      <a:pt x="850" y="244"/>
                    </a:lnTo>
                    <a:lnTo>
                      <a:pt x="850" y="244"/>
                    </a:lnTo>
                    <a:lnTo>
                      <a:pt x="850" y="242"/>
                    </a:lnTo>
                    <a:lnTo>
                      <a:pt x="850" y="240"/>
                    </a:lnTo>
                    <a:lnTo>
                      <a:pt x="848" y="240"/>
                    </a:lnTo>
                    <a:lnTo>
                      <a:pt x="848" y="240"/>
                    </a:lnTo>
                    <a:lnTo>
                      <a:pt x="846" y="238"/>
                    </a:lnTo>
                    <a:lnTo>
                      <a:pt x="846" y="238"/>
                    </a:lnTo>
                    <a:lnTo>
                      <a:pt x="844" y="238"/>
                    </a:lnTo>
                    <a:lnTo>
                      <a:pt x="844" y="240"/>
                    </a:lnTo>
                    <a:lnTo>
                      <a:pt x="844" y="240"/>
                    </a:lnTo>
                    <a:lnTo>
                      <a:pt x="842" y="240"/>
                    </a:lnTo>
                    <a:lnTo>
                      <a:pt x="842" y="240"/>
                    </a:lnTo>
                    <a:lnTo>
                      <a:pt x="840" y="242"/>
                    </a:lnTo>
                    <a:lnTo>
                      <a:pt x="840" y="242"/>
                    </a:lnTo>
                    <a:lnTo>
                      <a:pt x="838" y="242"/>
                    </a:lnTo>
                    <a:lnTo>
                      <a:pt x="838" y="244"/>
                    </a:lnTo>
                    <a:lnTo>
                      <a:pt x="832" y="244"/>
                    </a:lnTo>
                    <a:lnTo>
                      <a:pt x="832" y="244"/>
                    </a:lnTo>
                    <a:lnTo>
                      <a:pt x="832" y="246"/>
                    </a:lnTo>
                    <a:lnTo>
                      <a:pt x="832" y="246"/>
                    </a:lnTo>
                    <a:lnTo>
                      <a:pt x="830" y="246"/>
                    </a:lnTo>
                    <a:lnTo>
                      <a:pt x="830" y="246"/>
                    </a:lnTo>
                    <a:lnTo>
                      <a:pt x="830" y="246"/>
                    </a:lnTo>
                    <a:lnTo>
                      <a:pt x="828" y="246"/>
                    </a:lnTo>
                    <a:lnTo>
                      <a:pt x="826" y="248"/>
                    </a:lnTo>
                    <a:lnTo>
                      <a:pt x="826" y="248"/>
                    </a:lnTo>
                    <a:lnTo>
                      <a:pt x="822" y="244"/>
                    </a:lnTo>
                    <a:lnTo>
                      <a:pt x="820" y="244"/>
                    </a:lnTo>
                    <a:lnTo>
                      <a:pt x="820" y="244"/>
                    </a:lnTo>
                    <a:lnTo>
                      <a:pt x="818" y="244"/>
                    </a:lnTo>
                    <a:lnTo>
                      <a:pt x="818" y="244"/>
                    </a:lnTo>
                    <a:lnTo>
                      <a:pt x="818" y="246"/>
                    </a:lnTo>
                    <a:lnTo>
                      <a:pt x="818" y="246"/>
                    </a:lnTo>
                    <a:lnTo>
                      <a:pt x="816" y="246"/>
                    </a:lnTo>
                    <a:lnTo>
                      <a:pt x="814" y="246"/>
                    </a:lnTo>
                    <a:lnTo>
                      <a:pt x="812" y="248"/>
                    </a:lnTo>
                    <a:lnTo>
                      <a:pt x="810" y="248"/>
                    </a:lnTo>
                    <a:lnTo>
                      <a:pt x="806" y="248"/>
                    </a:lnTo>
                    <a:lnTo>
                      <a:pt x="804" y="250"/>
                    </a:lnTo>
                    <a:lnTo>
                      <a:pt x="804" y="250"/>
                    </a:lnTo>
                    <a:lnTo>
                      <a:pt x="804" y="250"/>
                    </a:lnTo>
                    <a:lnTo>
                      <a:pt x="802" y="254"/>
                    </a:lnTo>
                    <a:lnTo>
                      <a:pt x="802" y="254"/>
                    </a:lnTo>
                    <a:lnTo>
                      <a:pt x="800" y="256"/>
                    </a:lnTo>
                    <a:lnTo>
                      <a:pt x="798" y="256"/>
                    </a:lnTo>
                    <a:lnTo>
                      <a:pt x="794" y="256"/>
                    </a:lnTo>
                    <a:lnTo>
                      <a:pt x="792" y="256"/>
                    </a:lnTo>
                    <a:lnTo>
                      <a:pt x="792" y="256"/>
                    </a:lnTo>
                    <a:lnTo>
                      <a:pt x="792" y="258"/>
                    </a:lnTo>
                    <a:lnTo>
                      <a:pt x="792" y="260"/>
                    </a:lnTo>
                    <a:lnTo>
                      <a:pt x="790" y="262"/>
                    </a:lnTo>
                    <a:lnTo>
                      <a:pt x="788" y="260"/>
                    </a:lnTo>
                    <a:lnTo>
                      <a:pt x="786" y="256"/>
                    </a:lnTo>
                    <a:lnTo>
                      <a:pt x="784" y="254"/>
                    </a:lnTo>
                    <a:lnTo>
                      <a:pt x="782" y="254"/>
                    </a:lnTo>
                    <a:lnTo>
                      <a:pt x="778" y="254"/>
                    </a:lnTo>
                    <a:lnTo>
                      <a:pt x="776" y="254"/>
                    </a:lnTo>
                    <a:lnTo>
                      <a:pt x="776" y="250"/>
                    </a:lnTo>
                    <a:lnTo>
                      <a:pt x="776" y="250"/>
                    </a:lnTo>
                    <a:lnTo>
                      <a:pt x="774" y="250"/>
                    </a:lnTo>
                    <a:lnTo>
                      <a:pt x="774" y="250"/>
                    </a:lnTo>
                    <a:lnTo>
                      <a:pt x="770" y="248"/>
                    </a:lnTo>
                    <a:lnTo>
                      <a:pt x="770" y="248"/>
                    </a:lnTo>
                    <a:lnTo>
                      <a:pt x="770" y="246"/>
                    </a:lnTo>
                    <a:lnTo>
                      <a:pt x="770" y="246"/>
                    </a:lnTo>
                    <a:lnTo>
                      <a:pt x="770" y="244"/>
                    </a:lnTo>
                    <a:lnTo>
                      <a:pt x="770" y="244"/>
                    </a:lnTo>
                    <a:lnTo>
                      <a:pt x="770" y="242"/>
                    </a:lnTo>
                    <a:lnTo>
                      <a:pt x="768" y="242"/>
                    </a:lnTo>
                    <a:lnTo>
                      <a:pt x="766" y="242"/>
                    </a:lnTo>
                    <a:lnTo>
                      <a:pt x="766" y="242"/>
                    </a:lnTo>
                    <a:lnTo>
                      <a:pt x="766" y="242"/>
                    </a:lnTo>
                    <a:lnTo>
                      <a:pt x="764" y="242"/>
                    </a:lnTo>
                    <a:lnTo>
                      <a:pt x="764" y="242"/>
                    </a:lnTo>
                    <a:lnTo>
                      <a:pt x="764" y="246"/>
                    </a:lnTo>
                    <a:lnTo>
                      <a:pt x="764" y="246"/>
                    </a:lnTo>
                    <a:lnTo>
                      <a:pt x="762" y="246"/>
                    </a:lnTo>
                    <a:lnTo>
                      <a:pt x="760" y="248"/>
                    </a:lnTo>
                    <a:lnTo>
                      <a:pt x="760" y="248"/>
                    </a:lnTo>
                    <a:lnTo>
                      <a:pt x="758" y="248"/>
                    </a:lnTo>
                    <a:lnTo>
                      <a:pt x="758" y="248"/>
                    </a:lnTo>
                    <a:lnTo>
                      <a:pt x="758" y="248"/>
                    </a:lnTo>
                    <a:lnTo>
                      <a:pt x="756" y="246"/>
                    </a:lnTo>
                    <a:lnTo>
                      <a:pt x="754" y="246"/>
                    </a:lnTo>
                    <a:lnTo>
                      <a:pt x="754" y="246"/>
                    </a:lnTo>
                    <a:lnTo>
                      <a:pt x="752" y="246"/>
                    </a:lnTo>
                    <a:lnTo>
                      <a:pt x="750" y="246"/>
                    </a:lnTo>
                    <a:lnTo>
                      <a:pt x="750" y="246"/>
                    </a:lnTo>
                    <a:lnTo>
                      <a:pt x="748" y="244"/>
                    </a:lnTo>
                    <a:lnTo>
                      <a:pt x="748" y="242"/>
                    </a:lnTo>
                    <a:lnTo>
                      <a:pt x="748" y="240"/>
                    </a:lnTo>
                    <a:lnTo>
                      <a:pt x="748" y="240"/>
                    </a:lnTo>
                    <a:lnTo>
                      <a:pt x="746" y="238"/>
                    </a:lnTo>
                    <a:lnTo>
                      <a:pt x="746" y="238"/>
                    </a:lnTo>
                    <a:lnTo>
                      <a:pt x="746" y="238"/>
                    </a:lnTo>
                    <a:lnTo>
                      <a:pt x="744" y="238"/>
                    </a:lnTo>
                    <a:lnTo>
                      <a:pt x="744" y="238"/>
                    </a:lnTo>
                    <a:lnTo>
                      <a:pt x="742" y="238"/>
                    </a:lnTo>
                    <a:lnTo>
                      <a:pt x="740" y="238"/>
                    </a:lnTo>
                    <a:lnTo>
                      <a:pt x="740" y="238"/>
                    </a:lnTo>
                    <a:lnTo>
                      <a:pt x="740" y="240"/>
                    </a:lnTo>
                    <a:lnTo>
                      <a:pt x="740" y="242"/>
                    </a:lnTo>
                    <a:lnTo>
                      <a:pt x="738" y="246"/>
                    </a:lnTo>
                    <a:lnTo>
                      <a:pt x="738" y="246"/>
                    </a:lnTo>
                    <a:lnTo>
                      <a:pt x="736" y="248"/>
                    </a:lnTo>
                    <a:lnTo>
                      <a:pt x="732" y="246"/>
                    </a:lnTo>
                    <a:lnTo>
                      <a:pt x="734" y="248"/>
                    </a:lnTo>
                    <a:lnTo>
                      <a:pt x="734" y="248"/>
                    </a:lnTo>
                    <a:lnTo>
                      <a:pt x="734" y="248"/>
                    </a:lnTo>
                    <a:lnTo>
                      <a:pt x="734" y="250"/>
                    </a:lnTo>
                    <a:lnTo>
                      <a:pt x="734" y="250"/>
                    </a:lnTo>
                    <a:lnTo>
                      <a:pt x="732" y="252"/>
                    </a:lnTo>
                    <a:lnTo>
                      <a:pt x="732" y="252"/>
                    </a:lnTo>
                    <a:lnTo>
                      <a:pt x="732" y="256"/>
                    </a:lnTo>
                    <a:lnTo>
                      <a:pt x="732" y="258"/>
                    </a:lnTo>
                    <a:lnTo>
                      <a:pt x="730" y="258"/>
                    </a:lnTo>
                    <a:lnTo>
                      <a:pt x="728" y="260"/>
                    </a:lnTo>
                    <a:lnTo>
                      <a:pt x="726" y="258"/>
                    </a:lnTo>
                    <a:lnTo>
                      <a:pt x="724" y="256"/>
                    </a:lnTo>
                    <a:lnTo>
                      <a:pt x="724" y="254"/>
                    </a:lnTo>
                    <a:lnTo>
                      <a:pt x="722" y="252"/>
                    </a:lnTo>
                    <a:lnTo>
                      <a:pt x="724" y="250"/>
                    </a:lnTo>
                    <a:lnTo>
                      <a:pt x="724" y="248"/>
                    </a:lnTo>
                    <a:lnTo>
                      <a:pt x="724" y="246"/>
                    </a:lnTo>
                    <a:lnTo>
                      <a:pt x="724" y="244"/>
                    </a:lnTo>
                    <a:lnTo>
                      <a:pt x="724" y="244"/>
                    </a:lnTo>
                    <a:lnTo>
                      <a:pt x="722" y="242"/>
                    </a:lnTo>
                    <a:lnTo>
                      <a:pt x="720" y="242"/>
                    </a:lnTo>
                    <a:lnTo>
                      <a:pt x="720" y="242"/>
                    </a:lnTo>
                    <a:lnTo>
                      <a:pt x="720" y="244"/>
                    </a:lnTo>
                    <a:lnTo>
                      <a:pt x="718" y="246"/>
                    </a:lnTo>
                    <a:lnTo>
                      <a:pt x="718" y="246"/>
                    </a:lnTo>
                    <a:lnTo>
                      <a:pt x="716" y="246"/>
                    </a:lnTo>
                    <a:lnTo>
                      <a:pt x="716" y="244"/>
                    </a:lnTo>
                    <a:lnTo>
                      <a:pt x="714" y="246"/>
                    </a:lnTo>
                    <a:lnTo>
                      <a:pt x="714" y="246"/>
                    </a:lnTo>
                    <a:lnTo>
                      <a:pt x="714" y="246"/>
                    </a:lnTo>
                    <a:lnTo>
                      <a:pt x="714" y="248"/>
                    </a:lnTo>
                    <a:lnTo>
                      <a:pt x="712" y="248"/>
                    </a:lnTo>
                    <a:lnTo>
                      <a:pt x="712" y="248"/>
                    </a:lnTo>
                    <a:lnTo>
                      <a:pt x="712" y="248"/>
                    </a:lnTo>
                    <a:lnTo>
                      <a:pt x="712" y="250"/>
                    </a:lnTo>
                    <a:lnTo>
                      <a:pt x="710" y="250"/>
                    </a:lnTo>
                    <a:lnTo>
                      <a:pt x="706" y="250"/>
                    </a:lnTo>
                    <a:lnTo>
                      <a:pt x="704" y="248"/>
                    </a:lnTo>
                    <a:lnTo>
                      <a:pt x="704" y="246"/>
                    </a:lnTo>
                    <a:lnTo>
                      <a:pt x="704" y="244"/>
                    </a:lnTo>
                    <a:lnTo>
                      <a:pt x="702" y="244"/>
                    </a:lnTo>
                    <a:lnTo>
                      <a:pt x="702" y="242"/>
                    </a:lnTo>
                    <a:lnTo>
                      <a:pt x="700" y="242"/>
                    </a:lnTo>
                    <a:lnTo>
                      <a:pt x="694" y="242"/>
                    </a:lnTo>
                    <a:lnTo>
                      <a:pt x="694" y="242"/>
                    </a:lnTo>
                    <a:lnTo>
                      <a:pt x="694" y="240"/>
                    </a:lnTo>
                    <a:lnTo>
                      <a:pt x="694" y="238"/>
                    </a:lnTo>
                    <a:lnTo>
                      <a:pt x="692" y="236"/>
                    </a:lnTo>
                    <a:lnTo>
                      <a:pt x="690" y="234"/>
                    </a:lnTo>
                    <a:lnTo>
                      <a:pt x="686" y="236"/>
                    </a:lnTo>
                    <a:lnTo>
                      <a:pt x="684" y="238"/>
                    </a:lnTo>
                    <a:lnTo>
                      <a:pt x="678" y="244"/>
                    </a:lnTo>
                    <a:lnTo>
                      <a:pt x="674" y="246"/>
                    </a:lnTo>
                    <a:lnTo>
                      <a:pt x="670" y="246"/>
                    </a:lnTo>
                    <a:lnTo>
                      <a:pt x="668" y="246"/>
                    </a:lnTo>
                    <a:lnTo>
                      <a:pt x="666" y="244"/>
                    </a:lnTo>
                    <a:lnTo>
                      <a:pt x="666" y="244"/>
                    </a:lnTo>
                    <a:lnTo>
                      <a:pt x="666" y="242"/>
                    </a:lnTo>
                    <a:lnTo>
                      <a:pt x="666" y="242"/>
                    </a:lnTo>
                    <a:lnTo>
                      <a:pt x="666" y="240"/>
                    </a:lnTo>
                    <a:lnTo>
                      <a:pt x="666" y="238"/>
                    </a:lnTo>
                    <a:lnTo>
                      <a:pt x="666" y="238"/>
                    </a:lnTo>
                    <a:lnTo>
                      <a:pt x="666" y="236"/>
                    </a:lnTo>
                    <a:lnTo>
                      <a:pt x="666" y="236"/>
                    </a:lnTo>
                    <a:lnTo>
                      <a:pt x="666" y="234"/>
                    </a:lnTo>
                    <a:lnTo>
                      <a:pt x="666" y="234"/>
                    </a:lnTo>
                    <a:lnTo>
                      <a:pt x="664" y="234"/>
                    </a:lnTo>
                    <a:lnTo>
                      <a:pt x="662" y="234"/>
                    </a:lnTo>
                    <a:lnTo>
                      <a:pt x="658" y="232"/>
                    </a:lnTo>
                    <a:lnTo>
                      <a:pt x="656" y="232"/>
                    </a:lnTo>
                    <a:lnTo>
                      <a:pt x="656" y="228"/>
                    </a:lnTo>
                    <a:lnTo>
                      <a:pt x="654" y="226"/>
                    </a:lnTo>
                    <a:lnTo>
                      <a:pt x="656" y="224"/>
                    </a:lnTo>
                    <a:lnTo>
                      <a:pt x="656" y="220"/>
                    </a:lnTo>
                    <a:lnTo>
                      <a:pt x="654" y="220"/>
                    </a:lnTo>
                    <a:lnTo>
                      <a:pt x="652" y="220"/>
                    </a:lnTo>
                    <a:lnTo>
                      <a:pt x="648" y="222"/>
                    </a:lnTo>
                    <a:lnTo>
                      <a:pt x="646" y="222"/>
                    </a:lnTo>
                    <a:lnTo>
                      <a:pt x="636" y="220"/>
                    </a:lnTo>
                    <a:lnTo>
                      <a:pt x="634" y="220"/>
                    </a:lnTo>
                    <a:lnTo>
                      <a:pt x="632" y="222"/>
                    </a:lnTo>
                    <a:lnTo>
                      <a:pt x="632" y="224"/>
                    </a:lnTo>
                    <a:lnTo>
                      <a:pt x="630" y="226"/>
                    </a:lnTo>
                    <a:lnTo>
                      <a:pt x="630" y="226"/>
                    </a:lnTo>
                    <a:lnTo>
                      <a:pt x="628" y="226"/>
                    </a:lnTo>
                    <a:lnTo>
                      <a:pt x="624" y="226"/>
                    </a:lnTo>
                    <a:lnTo>
                      <a:pt x="624" y="226"/>
                    </a:lnTo>
                    <a:lnTo>
                      <a:pt x="620" y="224"/>
                    </a:lnTo>
                    <a:lnTo>
                      <a:pt x="620" y="222"/>
                    </a:lnTo>
                    <a:lnTo>
                      <a:pt x="620" y="222"/>
                    </a:lnTo>
                    <a:lnTo>
                      <a:pt x="618" y="220"/>
                    </a:lnTo>
                    <a:lnTo>
                      <a:pt x="618" y="220"/>
                    </a:lnTo>
                    <a:lnTo>
                      <a:pt x="616" y="218"/>
                    </a:lnTo>
                    <a:lnTo>
                      <a:pt x="614" y="218"/>
                    </a:lnTo>
                    <a:lnTo>
                      <a:pt x="612" y="220"/>
                    </a:lnTo>
                    <a:lnTo>
                      <a:pt x="608" y="222"/>
                    </a:lnTo>
                    <a:lnTo>
                      <a:pt x="606" y="220"/>
                    </a:lnTo>
                    <a:lnTo>
                      <a:pt x="596" y="218"/>
                    </a:lnTo>
                    <a:lnTo>
                      <a:pt x="596" y="218"/>
                    </a:lnTo>
                    <a:lnTo>
                      <a:pt x="590" y="214"/>
                    </a:lnTo>
                    <a:lnTo>
                      <a:pt x="588" y="214"/>
                    </a:lnTo>
                    <a:lnTo>
                      <a:pt x="586" y="214"/>
                    </a:lnTo>
                    <a:lnTo>
                      <a:pt x="586" y="214"/>
                    </a:lnTo>
                    <a:lnTo>
                      <a:pt x="584" y="214"/>
                    </a:lnTo>
                    <a:lnTo>
                      <a:pt x="582" y="214"/>
                    </a:lnTo>
                    <a:lnTo>
                      <a:pt x="580" y="214"/>
                    </a:lnTo>
                    <a:lnTo>
                      <a:pt x="578" y="214"/>
                    </a:lnTo>
                    <a:lnTo>
                      <a:pt x="574" y="214"/>
                    </a:lnTo>
                    <a:lnTo>
                      <a:pt x="572" y="214"/>
                    </a:lnTo>
                    <a:lnTo>
                      <a:pt x="572" y="212"/>
                    </a:lnTo>
                    <a:lnTo>
                      <a:pt x="570" y="210"/>
                    </a:lnTo>
                    <a:lnTo>
                      <a:pt x="570" y="206"/>
                    </a:lnTo>
                    <a:lnTo>
                      <a:pt x="570" y="204"/>
                    </a:lnTo>
                    <a:lnTo>
                      <a:pt x="572" y="204"/>
                    </a:lnTo>
                    <a:lnTo>
                      <a:pt x="570" y="202"/>
                    </a:lnTo>
                    <a:lnTo>
                      <a:pt x="568" y="200"/>
                    </a:lnTo>
                    <a:lnTo>
                      <a:pt x="566" y="198"/>
                    </a:lnTo>
                    <a:lnTo>
                      <a:pt x="566" y="198"/>
                    </a:lnTo>
                    <a:lnTo>
                      <a:pt x="566" y="196"/>
                    </a:lnTo>
                    <a:lnTo>
                      <a:pt x="564" y="196"/>
                    </a:lnTo>
                    <a:lnTo>
                      <a:pt x="562" y="194"/>
                    </a:lnTo>
                    <a:lnTo>
                      <a:pt x="562" y="194"/>
                    </a:lnTo>
                    <a:lnTo>
                      <a:pt x="562" y="194"/>
                    </a:lnTo>
                    <a:lnTo>
                      <a:pt x="560" y="194"/>
                    </a:lnTo>
                    <a:lnTo>
                      <a:pt x="560" y="194"/>
                    </a:lnTo>
                    <a:lnTo>
                      <a:pt x="560" y="192"/>
                    </a:lnTo>
                    <a:lnTo>
                      <a:pt x="560" y="192"/>
                    </a:lnTo>
                    <a:lnTo>
                      <a:pt x="558" y="192"/>
                    </a:lnTo>
                    <a:lnTo>
                      <a:pt x="558" y="190"/>
                    </a:lnTo>
                    <a:lnTo>
                      <a:pt x="556" y="192"/>
                    </a:lnTo>
                    <a:lnTo>
                      <a:pt x="556" y="196"/>
                    </a:lnTo>
                    <a:lnTo>
                      <a:pt x="556" y="198"/>
                    </a:lnTo>
                    <a:lnTo>
                      <a:pt x="554" y="198"/>
                    </a:lnTo>
                    <a:lnTo>
                      <a:pt x="552" y="198"/>
                    </a:lnTo>
                    <a:lnTo>
                      <a:pt x="550" y="198"/>
                    </a:lnTo>
                    <a:lnTo>
                      <a:pt x="548" y="196"/>
                    </a:lnTo>
                    <a:lnTo>
                      <a:pt x="544" y="196"/>
                    </a:lnTo>
                    <a:lnTo>
                      <a:pt x="544" y="196"/>
                    </a:lnTo>
                    <a:lnTo>
                      <a:pt x="542" y="196"/>
                    </a:lnTo>
                    <a:lnTo>
                      <a:pt x="542" y="198"/>
                    </a:lnTo>
                    <a:lnTo>
                      <a:pt x="542" y="198"/>
                    </a:lnTo>
                    <a:lnTo>
                      <a:pt x="540" y="198"/>
                    </a:lnTo>
                    <a:lnTo>
                      <a:pt x="536" y="198"/>
                    </a:lnTo>
                    <a:lnTo>
                      <a:pt x="534" y="198"/>
                    </a:lnTo>
                    <a:lnTo>
                      <a:pt x="532" y="196"/>
                    </a:lnTo>
                    <a:lnTo>
                      <a:pt x="532" y="194"/>
                    </a:lnTo>
                    <a:lnTo>
                      <a:pt x="518" y="182"/>
                    </a:lnTo>
                    <a:lnTo>
                      <a:pt x="518" y="180"/>
                    </a:lnTo>
                    <a:lnTo>
                      <a:pt x="516" y="180"/>
                    </a:lnTo>
                    <a:lnTo>
                      <a:pt x="516" y="180"/>
                    </a:lnTo>
                    <a:lnTo>
                      <a:pt x="514" y="180"/>
                    </a:lnTo>
                    <a:lnTo>
                      <a:pt x="510" y="180"/>
                    </a:lnTo>
                    <a:lnTo>
                      <a:pt x="510" y="180"/>
                    </a:lnTo>
                    <a:lnTo>
                      <a:pt x="510" y="132"/>
                    </a:lnTo>
                    <a:lnTo>
                      <a:pt x="510" y="122"/>
                    </a:lnTo>
                    <a:lnTo>
                      <a:pt x="510" y="0"/>
                    </a:lnTo>
                    <a:lnTo>
                      <a:pt x="280" y="0"/>
                    </a:lnTo>
                    <a:lnTo>
                      <a:pt x="276" y="0"/>
                    </a:lnTo>
                    <a:lnTo>
                      <a:pt x="276" y="58"/>
                    </a:lnTo>
                    <a:lnTo>
                      <a:pt x="276" y="70"/>
                    </a:lnTo>
                    <a:lnTo>
                      <a:pt x="276" y="110"/>
                    </a:lnTo>
                    <a:lnTo>
                      <a:pt x="276" y="122"/>
                    </a:lnTo>
                    <a:lnTo>
                      <a:pt x="276" y="174"/>
                    </a:lnTo>
                    <a:lnTo>
                      <a:pt x="276" y="188"/>
                    </a:lnTo>
                    <a:lnTo>
                      <a:pt x="276" y="238"/>
                    </a:lnTo>
                    <a:lnTo>
                      <a:pt x="276" y="252"/>
                    </a:lnTo>
                    <a:lnTo>
                      <a:pt x="276" y="290"/>
                    </a:lnTo>
                    <a:lnTo>
                      <a:pt x="276" y="302"/>
                    </a:lnTo>
                    <a:lnTo>
                      <a:pt x="276" y="352"/>
                    </a:lnTo>
                    <a:lnTo>
                      <a:pt x="276" y="366"/>
                    </a:lnTo>
                    <a:lnTo>
                      <a:pt x="276" y="416"/>
                    </a:lnTo>
                    <a:lnTo>
                      <a:pt x="208" y="416"/>
                    </a:lnTo>
                    <a:lnTo>
                      <a:pt x="190" y="416"/>
                    </a:lnTo>
                    <a:lnTo>
                      <a:pt x="0" y="416"/>
                    </a:lnTo>
                    <a:lnTo>
                      <a:pt x="0" y="418"/>
                    </a:lnTo>
                    <a:lnTo>
                      <a:pt x="2" y="420"/>
                    </a:lnTo>
                    <a:lnTo>
                      <a:pt x="2" y="424"/>
                    </a:lnTo>
                    <a:lnTo>
                      <a:pt x="2" y="426"/>
                    </a:lnTo>
                    <a:lnTo>
                      <a:pt x="4" y="430"/>
                    </a:lnTo>
                    <a:lnTo>
                      <a:pt x="4" y="430"/>
                    </a:lnTo>
                    <a:lnTo>
                      <a:pt x="4" y="430"/>
                    </a:lnTo>
                    <a:lnTo>
                      <a:pt x="6" y="432"/>
                    </a:lnTo>
                    <a:lnTo>
                      <a:pt x="6" y="432"/>
                    </a:lnTo>
                    <a:lnTo>
                      <a:pt x="8" y="432"/>
                    </a:lnTo>
                    <a:lnTo>
                      <a:pt x="8" y="432"/>
                    </a:lnTo>
                    <a:lnTo>
                      <a:pt x="10" y="436"/>
                    </a:lnTo>
                    <a:lnTo>
                      <a:pt x="12" y="436"/>
                    </a:lnTo>
                    <a:lnTo>
                      <a:pt x="12" y="436"/>
                    </a:lnTo>
                    <a:lnTo>
                      <a:pt x="14" y="438"/>
                    </a:lnTo>
                    <a:lnTo>
                      <a:pt x="14" y="438"/>
                    </a:lnTo>
                    <a:lnTo>
                      <a:pt x="18" y="438"/>
                    </a:lnTo>
                    <a:lnTo>
                      <a:pt x="20" y="438"/>
                    </a:lnTo>
                    <a:lnTo>
                      <a:pt x="24" y="442"/>
                    </a:lnTo>
                    <a:lnTo>
                      <a:pt x="26" y="444"/>
                    </a:lnTo>
                    <a:lnTo>
                      <a:pt x="26" y="448"/>
                    </a:lnTo>
                    <a:lnTo>
                      <a:pt x="28" y="454"/>
                    </a:lnTo>
                    <a:lnTo>
                      <a:pt x="30" y="456"/>
                    </a:lnTo>
                    <a:lnTo>
                      <a:pt x="34" y="460"/>
                    </a:lnTo>
                    <a:lnTo>
                      <a:pt x="34" y="460"/>
                    </a:lnTo>
                    <a:lnTo>
                      <a:pt x="34" y="462"/>
                    </a:lnTo>
                    <a:lnTo>
                      <a:pt x="34" y="462"/>
                    </a:lnTo>
                    <a:lnTo>
                      <a:pt x="34" y="464"/>
                    </a:lnTo>
                    <a:lnTo>
                      <a:pt x="38" y="464"/>
                    </a:lnTo>
                    <a:lnTo>
                      <a:pt x="38" y="466"/>
                    </a:lnTo>
                    <a:lnTo>
                      <a:pt x="40" y="466"/>
                    </a:lnTo>
                    <a:lnTo>
                      <a:pt x="44" y="468"/>
                    </a:lnTo>
                    <a:lnTo>
                      <a:pt x="46" y="468"/>
                    </a:lnTo>
                    <a:lnTo>
                      <a:pt x="48" y="470"/>
                    </a:lnTo>
                    <a:lnTo>
                      <a:pt x="50" y="470"/>
                    </a:lnTo>
                    <a:lnTo>
                      <a:pt x="50" y="470"/>
                    </a:lnTo>
                    <a:lnTo>
                      <a:pt x="54" y="472"/>
                    </a:lnTo>
                    <a:lnTo>
                      <a:pt x="54" y="474"/>
                    </a:lnTo>
                    <a:lnTo>
                      <a:pt x="56" y="474"/>
                    </a:lnTo>
                    <a:lnTo>
                      <a:pt x="56" y="476"/>
                    </a:lnTo>
                    <a:lnTo>
                      <a:pt x="56" y="476"/>
                    </a:lnTo>
                    <a:lnTo>
                      <a:pt x="58" y="478"/>
                    </a:lnTo>
                    <a:lnTo>
                      <a:pt x="58" y="478"/>
                    </a:lnTo>
                    <a:lnTo>
                      <a:pt x="58" y="478"/>
                    </a:lnTo>
                    <a:lnTo>
                      <a:pt x="60" y="478"/>
                    </a:lnTo>
                    <a:lnTo>
                      <a:pt x="62" y="480"/>
                    </a:lnTo>
                    <a:lnTo>
                      <a:pt x="68" y="486"/>
                    </a:lnTo>
                    <a:lnTo>
                      <a:pt x="68" y="488"/>
                    </a:lnTo>
                    <a:lnTo>
                      <a:pt x="68" y="490"/>
                    </a:lnTo>
                    <a:lnTo>
                      <a:pt x="74" y="494"/>
                    </a:lnTo>
                    <a:lnTo>
                      <a:pt x="76" y="494"/>
                    </a:lnTo>
                    <a:lnTo>
                      <a:pt x="76" y="494"/>
                    </a:lnTo>
                    <a:lnTo>
                      <a:pt x="78" y="496"/>
                    </a:lnTo>
                    <a:lnTo>
                      <a:pt x="80" y="498"/>
                    </a:lnTo>
                    <a:lnTo>
                      <a:pt x="80" y="498"/>
                    </a:lnTo>
                    <a:lnTo>
                      <a:pt x="82" y="500"/>
                    </a:lnTo>
                    <a:lnTo>
                      <a:pt x="84" y="500"/>
                    </a:lnTo>
                    <a:lnTo>
                      <a:pt x="84" y="504"/>
                    </a:lnTo>
                    <a:lnTo>
                      <a:pt x="84" y="506"/>
                    </a:lnTo>
                    <a:lnTo>
                      <a:pt x="86" y="506"/>
                    </a:lnTo>
                    <a:lnTo>
                      <a:pt x="90" y="510"/>
                    </a:lnTo>
                    <a:lnTo>
                      <a:pt x="96" y="514"/>
                    </a:lnTo>
                    <a:lnTo>
                      <a:pt x="98" y="518"/>
                    </a:lnTo>
                    <a:lnTo>
                      <a:pt x="100" y="518"/>
                    </a:lnTo>
                    <a:lnTo>
                      <a:pt x="102" y="520"/>
                    </a:lnTo>
                    <a:lnTo>
                      <a:pt x="106" y="522"/>
                    </a:lnTo>
                    <a:lnTo>
                      <a:pt x="106" y="522"/>
                    </a:lnTo>
                    <a:lnTo>
                      <a:pt x="108" y="524"/>
                    </a:lnTo>
                    <a:lnTo>
                      <a:pt x="108" y="524"/>
                    </a:lnTo>
                    <a:lnTo>
                      <a:pt x="108" y="524"/>
                    </a:lnTo>
                    <a:lnTo>
                      <a:pt x="110" y="522"/>
                    </a:lnTo>
                    <a:lnTo>
                      <a:pt x="110" y="522"/>
                    </a:lnTo>
                    <a:lnTo>
                      <a:pt x="112" y="522"/>
                    </a:lnTo>
                    <a:lnTo>
                      <a:pt x="112" y="524"/>
                    </a:lnTo>
                    <a:lnTo>
                      <a:pt x="112" y="524"/>
                    </a:lnTo>
                    <a:lnTo>
                      <a:pt x="114" y="524"/>
                    </a:lnTo>
                    <a:lnTo>
                      <a:pt x="114" y="524"/>
                    </a:lnTo>
                    <a:lnTo>
                      <a:pt x="114" y="526"/>
                    </a:lnTo>
                    <a:lnTo>
                      <a:pt x="114" y="526"/>
                    </a:lnTo>
                    <a:lnTo>
                      <a:pt x="116" y="526"/>
                    </a:lnTo>
                    <a:lnTo>
                      <a:pt x="116" y="526"/>
                    </a:lnTo>
                    <a:lnTo>
                      <a:pt x="116" y="526"/>
                    </a:lnTo>
                    <a:lnTo>
                      <a:pt x="116" y="528"/>
                    </a:lnTo>
                    <a:lnTo>
                      <a:pt x="116" y="528"/>
                    </a:lnTo>
                    <a:lnTo>
                      <a:pt x="120" y="532"/>
                    </a:lnTo>
                    <a:lnTo>
                      <a:pt x="122" y="532"/>
                    </a:lnTo>
                    <a:lnTo>
                      <a:pt x="124" y="532"/>
                    </a:lnTo>
                    <a:lnTo>
                      <a:pt x="124" y="534"/>
                    </a:lnTo>
                    <a:lnTo>
                      <a:pt x="126" y="534"/>
                    </a:lnTo>
                    <a:lnTo>
                      <a:pt x="128" y="536"/>
                    </a:lnTo>
                    <a:lnTo>
                      <a:pt x="128" y="536"/>
                    </a:lnTo>
                    <a:lnTo>
                      <a:pt x="128" y="538"/>
                    </a:lnTo>
                    <a:lnTo>
                      <a:pt x="128" y="538"/>
                    </a:lnTo>
                    <a:lnTo>
                      <a:pt x="128" y="540"/>
                    </a:lnTo>
                    <a:lnTo>
                      <a:pt x="130" y="540"/>
                    </a:lnTo>
                    <a:lnTo>
                      <a:pt x="132" y="540"/>
                    </a:lnTo>
                    <a:lnTo>
                      <a:pt x="132" y="540"/>
                    </a:lnTo>
                    <a:lnTo>
                      <a:pt x="132" y="542"/>
                    </a:lnTo>
                    <a:lnTo>
                      <a:pt x="134" y="544"/>
                    </a:lnTo>
                    <a:lnTo>
                      <a:pt x="136" y="546"/>
                    </a:lnTo>
                    <a:lnTo>
                      <a:pt x="136" y="546"/>
                    </a:lnTo>
                    <a:lnTo>
                      <a:pt x="136" y="548"/>
                    </a:lnTo>
                    <a:lnTo>
                      <a:pt x="136" y="550"/>
                    </a:lnTo>
                    <a:lnTo>
                      <a:pt x="138" y="550"/>
                    </a:lnTo>
                    <a:lnTo>
                      <a:pt x="138" y="550"/>
                    </a:lnTo>
                    <a:lnTo>
                      <a:pt x="138" y="550"/>
                    </a:lnTo>
                    <a:lnTo>
                      <a:pt x="138" y="552"/>
                    </a:lnTo>
                    <a:lnTo>
                      <a:pt x="138" y="552"/>
                    </a:lnTo>
                    <a:lnTo>
                      <a:pt x="138" y="554"/>
                    </a:lnTo>
                    <a:lnTo>
                      <a:pt x="138" y="554"/>
                    </a:lnTo>
                    <a:lnTo>
                      <a:pt x="138" y="558"/>
                    </a:lnTo>
                    <a:lnTo>
                      <a:pt x="138" y="558"/>
                    </a:lnTo>
                    <a:lnTo>
                      <a:pt x="140" y="560"/>
                    </a:lnTo>
                    <a:lnTo>
                      <a:pt x="142" y="560"/>
                    </a:lnTo>
                    <a:lnTo>
                      <a:pt x="142" y="562"/>
                    </a:lnTo>
                    <a:lnTo>
                      <a:pt x="142" y="562"/>
                    </a:lnTo>
                    <a:lnTo>
                      <a:pt x="142" y="564"/>
                    </a:lnTo>
                    <a:lnTo>
                      <a:pt x="142" y="564"/>
                    </a:lnTo>
                    <a:lnTo>
                      <a:pt x="144" y="564"/>
                    </a:lnTo>
                    <a:lnTo>
                      <a:pt x="144" y="566"/>
                    </a:lnTo>
                    <a:lnTo>
                      <a:pt x="146" y="570"/>
                    </a:lnTo>
                    <a:lnTo>
                      <a:pt x="146" y="572"/>
                    </a:lnTo>
                    <a:lnTo>
                      <a:pt x="148" y="572"/>
                    </a:lnTo>
                    <a:lnTo>
                      <a:pt x="148" y="572"/>
                    </a:lnTo>
                    <a:lnTo>
                      <a:pt x="148" y="572"/>
                    </a:lnTo>
                    <a:lnTo>
                      <a:pt x="150" y="576"/>
                    </a:lnTo>
                    <a:lnTo>
                      <a:pt x="152" y="578"/>
                    </a:lnTo>
                    <a:lnTo>
                      <a:pt x="152" y="580"/>
                    </a:lnTo>
                    <a:lnTo>
                      <a:pt x="152" y="582"/>
                    </a:lnTo>
                    <a:lnTo>
                      <a:pt x="152" y="584"/>
                    </a:lnTo>
                    <a:lnTo>
                      <a:pt x="150" y="588"/>
                    </a:lnTo>
                    <a:lnTo>
                      <a:pt x="150" y="590"/>
                    </a:lnTo>
                    <a:lnTo>
                      <a:pt x="150" y="592"/>
                    </a:lnTo>
                    <a:lnTo>
                      <a:pt x="152" y="596"/>
                    </a:lnTo>
                    <a:lnTo>
                      <a:pt x="152" y="600"/>
                    </a:lnTo>
                    <a:lnTo>
                      <a:pt x="152" y="600"/>
                    </a:lnTo>
                    <a:lnTo>
                      <a:pt x="152" y="602"/>
                    </a:lnTo>
                    <a:lnTo>
                      <a:pt x="154" y="602"/>
                    </a:lnTo>
                    <a:lnTo>
                      <a:pt x="154" y="602"/>
                    </a:lnTo>
                    <a:lnTo>
                      <a:pt x="154" y="604"/>
                    </a:lnTo>
                    <a:lnTo>
                      <a:pt x="156" y="608"/>
                    </a:lnTo>
                    <a:lnTo>
                      <a:pt x="156" y="608"/>
                    </a:lnTo>
                    <a:lnTo>
                      <a:pt x="158" y="610"/>
                    </a:lnTo>
                    <a:lnTo>
                      <a:pt x="160" y="612"/>
                    </a:lnTo>
                    <a:lnTo>
                      <a:pt x="160" y="612"/>
                    </a:lnTo>
                    <a:lnTo>
                      <a:pt x="160" y="616"/>
                    </a:lnTo>
                    <a:lnTo>
                      <a:pt x="162" y="620"/>
                    </a:lnTo>
                    <a:lnTo>
                      <a:pt x="162" y="622"/>
                    </a:lnTo>
                    <a:lnTo>
                      <a:pt x="162" y="622"/>
                    </a:lnTo>
                    <a:lnTo>
                      <a:pt x="164" y="624"/>
                    </a:lnTo>
                    <a:lnTo>
                      <a:pt x="164" y="624"/>
                    </a:lnTo>
                    <a:lnTo>
                      <a:pt x="168" y="628"/>
                    </a:lnTo>
                    <a:lnTo>
                      <a:pt x="168" y="628"/>
                    </a:lnTo>
                    <a:lnTo>
                      <a:pt x="170" y="628"/>
                    </a:lnTo>
                    <a:lnTo>
                      <a:pt x="170" y="630"/>
                    </a:lnTo>
                    <a:lnTo>
                      <a:pt x="170" y="630"/>
                    </a:lnTo>
                    <a:lnTo>
                      <a:pt x="170" y="630"/>
                    </a:lnTo>
                    <a:lnTo>
                      <a:pt x="170" y="630"/>
                    </a:lnTo>
                    <a:lnTo>
                      <a:pt x="176" y="636"/>
                    </a:lnTo>
                    <a:lnTo>
                      <a:pt x="178" y="636"/>
                    </a:lnTo>
                    <a:lnTo>
                      <a:pt x="180" y="636"/>
                    </a:lnTo>
                    <a:lnTo>
                      <a:pt x="182" y="636"/>
                    </a:lnTo>
                    <a:lnTo>
                      <a:pt x="184" y="636"/>
                    </a:lnTo>
                    <a:lnTo>
                      <a:pt x="184" y="638"/>
                    </a:lnTo>
                    <a:lnTo>
                      <a:pt x="186" y="640"/>
                    </a:lnTo>
                    <a:lnTo>
                      <a:pt x="188" y="640"/>
                    </a:lnTo>
                    <a:lnTo>
                      <a:pt x="188" y="640"/>
                    </a:lnTo>
                    <a:lnTo>
                      <a:pt x="188" y="642"/>
                    </a:lnTo>
                    <a:lnTo>
                      <a:pt x="192" y="646"/>
                    </a:lnTo>
                    <a:lnTo>
                      <a:pt x="192" y="648"/>
                    </a:lnTo>
                    <a:lnTo>
                      <a:pt x="196" y="648"/>
                    </a:lnTo>
                    <a:lnTo>
                      <a:pt x="200" y="652"/>
                    </a:lnTo>
                    <a:lnTo>
                      <a:pt x="202" y="654"/>
                    </a:lnTo>
                    <a:lnTo>
                      <a:pt x="210" y="656"/>
                    </a:lnTo>
                    <a:lnTo>
                      <a:pt x="214" y="658"/>
                    </a:lnTo>
                    <a:lnTo>
                      <a:pt x="220" y="658"/>
                    </a:lnTo>
                    <a:lnTo>
                      <a:pt x="220" y="658"/>
                    </a:lnTo>
                    <a:lnTo>
                      <a:pt x="220" y="658"/>
                    </a:lnTo>
                    <a:lnTo>
                      <a:pt x="222" y="660"/>
                    </a:lnTo>
                    <a:lnTo>
                      <a:pt x="220" y="662"/>
                    </a:lnTo>
                    <a:lnTo>
                      <a:pt x="222" y="662"/>
                    </a:lnTo>
                    <a:lnTo>
                      <a:pt x="222" y="662"/>
                    </a:lnTo>
                    <a:lnTo>
                      <a:pt x="226" y="666"/>
                    </a:lnTo>
                    <a:lnTo>
                      <a:pt x="228" y="666"/>
                    </a:lnTo>
                    <a:lnTo>
                      <a:pt x="236" y="668"/>
                    </a:lnTo>
                    <a:lnTo>
                      <a:pt x="238" y="668"/>
                    </a:lnTo>
                    <a:lnTo>
                      <a:pt x="238" y="670"/>
                    </a:lnTo>
                    <a:lnTo>
                      <a:pt x="238" y="670"/>
                    </a:lnTo>
                    <a:lnTo>
                      <a:pt x="240" y="670"/>
                    </a:lnTo>
                    <a:lnTo>
                      <a:pt x="240" y="670"/>
                    </a:lnTo>
                    <a:lnTo>
                      <a:pt x="244" y="676"/>
                    </a:lnTo>
                    <a:lnTo>
                      <a:pt x="246" y="676"/>
                    </a:lnTo>
                    <a:lnTo>
                      <a:pt x="248" y="678"/>
                    </a:lnTo>
                    <a:lnTo>
                      <a:pt x="248" y="678"/>
                    </a:lnTo>
                    <a:lnTo>
                      <a:pt x="250" y="680"/>
                    </a:lnTo>
                    <a:lnTo>
                      <a:pt x="252" y="680"/>
                    </a:lnTo>
                    <a:lnTo>
                      <a:pt x="252" y="680"/>
                    </a:lnTo>
                    <a:lnTo>
                      <a:pt x="254" y="678"/>
                    </a:lnTo>
                    <a:lnTo>
                      <a:pt x="254" y="678"/>
                    </a:lnTo>
                    <a:lnTo>
                      <a:pt x="254" y="680"/>
                    </a:lnTo>
                    <a:lnTo>
                      <a:pt x="256" y="680"/>
                    </a:lnTo>
                    <a:lnTo>
                      <a:pt x="256" y="682"/>
                    </a:lnTo>
                    <a:lnTo>
                      <a:pt x="256" y="682"/>
                    </a:lnTo>
                    <a:lnTo>
                      <a:pt x="262" y="682"/>
                    </a:lnTo>
                    <a:lnTo>
                      <a:pt x="266" y="684"/>
                    </a:lnTo>
                    <a:lnTo>
                      <a:pt x="268" y="684"/>
                    </a:lnTo>
                    <a:lnTo>
                      <a:pt x="270" y="682"/>
                    </a:lnTo>
                    <a:lnTo>
                      <a:pt x="272" y="680"/>
                    </a:lnTo>
                    <a:lnTo>
                      <a:pt x="272" y="678"/>
                    </a:lnTo>
                    <a:lnTo>
                      <a:pt x="272" y="676"/>
                    </a:lnTo>
                    <a:lnTo>
                      <a:pt x="274" y="678"/>
                    </a:lnTo>
                    <a:lnTo>
                      <a:pt x="274" y="674"/>
                    </a:lnTo>
                    <a:lnTo>
                      <a:pt x="274" y="674"/>
                    </a:lnTo>
                    <a:lnTo>
                      <a:pt x="278" y="672"/>
                    </a:lnTo>
                    <a:lnTo>
                      <a:pt x="278" y="672"/>
                    </a:lnTo>
                    <a:lnTo>
                      <a:pt x="278" y="670"/>
                    </a:lnTo>
                    <a:lnTo>
                      <a:pt x="282" y="666"/>
                    </a:lnTo>
                    <a:lnTo>
                      <a:pt x="282" y="666"/>
                    </a:lnTo>
                    <a:lnTo>
                      <a:pt x="284" y="666"/>
                    </a:lnTo>
                    <a:lnTo>
                      <a:pt x="284" y="666"/>
                    </a:lnTo>
                    <a:lnTo>
                      <a:pt x="288" y="662"/>
                    </a:lnTo>
                    <a:lnTo>
                      <a:pt x="290" y="662"/>
                    </a:lnTo>
                    <a:lnTo>
                      <a:pt x="290" y="662"/>
                    </a:lnTo>
                    <a:lnTo>
                      <a:pt x="290" y="662"/>
                    </a:lnTo>
                    <a:lnTo>
                      <a:pt x="288" y="660"/>
                    </a:lnTo>
                    <a:lnTo>
                      <a:pt x="288" y="660"/>
                    </a:lnTo>
                    <a:lnTo>
                      <a:pt x="288" y="658"/>
                    </a:lnTo>
                    <a:lnTo>
                      <a:pt x="288" y="654"/>
                    </a:lnTo>
                    <a:lnTo>
                      <a:pt x="288" y="652"/>
                    </a:lnTo>
                    <a:lnTo>
                      <a:pt x="290" y="652"/>
                    </a:lnTo>
                    <a:lnTo>
                      <a:pt x="290" y="650"/>
                    </a:lnTo>
                    <a:lnTo>
                      <a:pt x="292" y="650"/>
                    </a:lnTo>
                    <a:lnTo>
                      <a:pt x="292" y="650"/>
                    </a:lnTo>
                    <a:lnTo>
                      <a:pt x="292" y="650"/>
                    </a:lnTo>
                    <a:lnTo>
                      <a:pt x="292" y="648"/>
                    </a:lnTo>
                    <a:lnTo>
                      <a:pt x="292" y="648"/>
                    </a:lnTo>
                    <a:lnTo>
                      <a:pt x="292" y="646"/>
                    </a:lnTo>
                    <a:lnTo>
                      <a:pt x="292" y="646"/>
                    </a:lnTo>
                    <a:lnTo>
                      <a:pt x="292" y="644"/>
                    </a:lnTo>
                    <a:lnTo>
                      <a:pt x="292" y="644"/>
                    </a:lnTo>
                    <a:lnTo>
                      <a:pt x="292" y="642"/>
                    </a:lnTo>
                    <a:lnTo>
                      <a:pt x="292" y="642"/>
                    </a:lnTo>
                    <a:lnTo>
                      <a:pt x="294" y="640"/>
                    </a:lnTo>
                    <a:lnTo>
                      <a:pt x="296" y="634"/>
                    </a:lnTo>
                    <a:lnTo>
                      <a:pt x="296" y="634"/>
                    </a:lnTo>
                    <a:lnTo>
                      <a:pt x="296" y="634"/>
                    </a:lnTo>
                    <a:lnTo>
                      <a:pt x="296" y="632"/>
                    </a:lnTo>
                    <a:lnTo>
                      <a:pt x="298" y="632"/>
                    </a:lnTo>
                    <a:lnTo>
                      <a:pt x="298" y="632"/>
                    </a:lnTo>
                    <a:lnTo>
                      <a:pt x="296" y="630"/>
                    </a:lnTo>
                    <a:lnTo>
                      <a:pt x="298" y="630"/>
                    </a:lnTo>
                    <a:lnTo>
                      <a:pt x="298" y="630"/>
                    </a:lnTo>
                    <a:lnTo>
                      <a:pt x="300" y="628"/>
                    </a:lnTo>
                    <a:lnTo>
                      <a:pt x="300" y="628"/>
                    </a:lnTo>
                    <a:lnTo>
                      <a:pt x="300" y="626"/>
                    </a:lnTo>
                    <a:lnTo>
                      <a:pt x="300" y="626"/>
                    </a:lnTo>
                    <a:lnTo>
                      <a:pt x="300" y="624"/>
                    </a:lnTo>
                    <a:lnTo>
                      <a:pt x="304" y="620"/>
                    </a:lnTo>
                    <a:lnTo>
                      <a:pt x="304" y="618"/>
                    </a:lnTo>
                    <a:lnTo>
                      <a:pt x="304" y="618"/>
                    </a:lnTo>
                    <a:lnTo>
                      <a:pt x="304" y="618"/>
                    </a:lnTo>
                    <a:lnTo>
                      <a:pt x="304" y="616"/>
                    </a:lnTo>
                    <a:lnTo>
                      <a:pt x="304" y="616"/>
                    </a:lnTo>
                    <a:lnTo>
                      <a:pt x="308" y="616"/>
                    </a:lnTo>
                    <a:lnTo>
                      <a:pt x="310" y="616"/>
                    </a:lnTo>
                    <a:lnTo>
                      <a:pt x="312" y="616"/>
                    </a:lnTo>
                    <a:lnTo>
                      <a:pt x="314" y="614"/>
                    </a:lnTo>
                    <a:lnTo>
                      <a:pt x="314" y="614"/>
                    </a:lnTo>
                    <a:lnTo>
                      <a:pt x="314" y="616"/>
                    </a:lnTo>
                    <a:lnTo>
                      <a:pt x="314" y="616"/>
                    </a:lnTo>
                    <a:lnTo>
                      <a:pt x="314" y="616"/>
                    </a:lnTo>
                    <a:lnTo>
                      <a:pt x="316" y="616"/>
                    </a:lnTo>
                    <a:lnTo>
                      <a:pt x="316" y="614"/>
                    </a:lnTo>
                    <a:lnTo>
                      <a:pt x="316" y="614"/>
                    </a:lnTo>
                    <a:lnTo>
                      <a:pt x="318" y="614"/>
                    </a:lnTo>
                    <a:lnTo>
                      <a:pt x="326" y="614"/>
                    </a:lnTo>
                    <a:lnTo>
                      <a:pt x="326" y="614"/>
                    </a:lnTo>
                    <a:lnTo>
                      <a:pt x="328" y="612"/>
                    </a:lnTo>
                    <a:lnTo>
                      <a:pt x="328" y="610"/>
                    </a:lnTo>
                    <a:lnTo>
                      <a:pt x="328" y="608"/>
                    </a:lnTo>
                    <a:lnTo>
                      <a:pt x="328" y="606"/>
                    </a:lnTo>
                    <a:lnTo>
                      <a:pt x="328" y="606"/>
                    </a:lnTo>
                    <a:lnTo>
                      <a:pt x="330" y="606"/>
                    </a:lnTo>
                    <a:lnTo>
                      <a:pt x="330" y="606"/>
                    </a:lnTo>
                    <a:lnTo>
                      <a:pt x="332" y="604"/>
                    </a:lnTo>
                    <a:lnTo>
                      <a:pt x="332" y="604"/>
                    </a:lnTo>
                    <a:lnTo>
                      <a:pt x="334" y="604"/>
                    </a:lnTo>
                    <a:lnTo>
                      <a:pt x="334" y="606"/>
                    </a:lnTo>
                    <a:lnTo>
                      <a:pt x="336" y="606"/>
                    </a:lnTo>
                    <a:lnTo>
                      <a:pt x="336" y="606"/>
                    </a:lnTo>
                    <a:lnTo>
                      <a:pt x="338" y="608"/>
                    </a:lnTo>
                    <a:lnTo>
                      <a:pt x="338" y="608"/>
                    </a:lnTo>
                    <a:lnTo>
                      <a:pt x="342" y="608"/>
                    </a:lnTo>
                    <a:lnTo>
                      <a:pt x="344" y="610"/>
                    </a:lnTo>
                    <a:lnTo>
                      <a:pt x="346" y="610"/>
                    </a:lnTo>
                    <a:lnTo>
                      <a:pt x="348" y="612"/>
                    </a:lnTo>
                    <a:lnTo>
                      <a:pt x="356" y="612"/>
                    </a:lnTo>
                    <a:lnTo>
                      <a:pt x="358" y="612"/>
                    </a:lnTo>
                    <a:lnTo>
                      <a:pt x="358" y="610"/>
                    </a:lnTo>
                    <a:lnTo>
                      <a:pt x="360" y="610"/>
                    </a:lnTo>
                    <a:lnTo>
                      <a:pt x="360" y="612"/>
                    </a:lnTo>
                    <a:lnTo>
                      <a:pt x="362" y="612"/>
                    </a:lnTo>
                    <a:lnTo>
                      <a:pt x="362" y="612"/>
                    </a:lnTo>
                    <a:lnTo>
                      <a:pt x="364" y="612"/>
                    </a:lnTo>
                    <a:lnTo>
                      <a:pt x="364" y="612"/>
                    </a:lnTo>
                    <a:lnTo>
                      <a:pt x="364" y="612"/>
                    </a:lnTo>
                    <a:lnTo>
                      <a:pt x="366" y="610"/>
                    </a:lnTo>
                    <a:lnTo>
                      <a:pt x="366" y="612"/>
                    </a:lnTo>
                    <a:lnTo>
                      <a:pt x="368" y="612"/>
                    </a:lnTo>
                    <a:lnTo>
                      <a:pt x="370" y="612"/>
                    </a:lnTo>
                    <a:lnTo>
                      <a:pt x="370" y="610"/>
                    </a:lnTo>
                    <a:lnTo>
                      <a:pt x="372" y="610"/>
                    </a:lnTo>
                    <a:lnTo>
                      <a:pt x="372" y="612"/>
                    </a:lnTo>
                    <a:lnTo>
                      <a:pt x="372" y="612"/>
                    </a:lnTo>
                    <a:lnTo>
                      <a:pt x="384" y="614"/>
                    </a:lnTo>
                    <a:lnTo>
                      <a:pt x="388" y="614"/>
                    </a:lnTo>
                    <a:lnTo>
                      <a:pt x="390" y="614"/>
                    </a:lnTo>
                    <a:lnTo>
                      <a:pt x="390" y="612"/>
                    </a:lnTo>
                    <a:lnTo>
                      <a:pt x="392" y="610"/>
                    </a:lnTo>
                    <a:lnTo>
                      <a:pt x="392" y="610"/>
                    </a:lnTo>
                    <a:lnTo>
                      <a:pt x="392" y="610"/>
                    </a:lnTo>
                    <a:lnTo>
                      <a:pt x="392" y="612"/>
                    </a:lnTo>
                    <a:lnTo>
                      <a:pt x="392" y="612"/>
                    </a:lnTo>
                    <a:lnTo>
                      <a:pt x="392" y="612"/>
                    </a:lnTo>
                    <a:lnTo>
                      <a:pt x="392" y="614"/>
                    </a:lnTo>
                    <a:lnTo>
                      <a:pt x="394" y="614"/>
                    </a:lnTo>
                    <a:lnTo>
                      <a:pt x="394" y="614"/>
                    </a:lnTo>
                    <a:lnTo>
                      <a:pt x="396" y="614"/>
                    </a:lnTo>
                    <a:lnTo>
                      <a:pt x="396" y="612"/>
                    </a:lnTo>
                    <a:lnTo>
                      <a:pt x="398" y="612"/>
                    </a:lnTo>
                    <a:lnTo>
                      <a:pt x="398" y="614"/>
                    </a:lnTo>
                    <a:lnTo>
                      <a:pt x="398" y="614"/>
                    </a:lnTo>
                    <a:lnTo>
                      <a:pt x="400" y="614"/>
                    </a:lnTo>
                    <a:lnTo>
                      <a:pt x="402" y="614"/>
                    </a:lnTo>
                    <a:lnTo>
                      <a:pt x="402" y="614"/>
                    </a:lnTo>
                    <a:lnTo>
                      <a:pt x="402" y="616"/>
                    </a:lnTo>
                    <a:lnTo>
                      <a:pt x="402" y="616"/>
                    </a:lnTo>
                    <a:lnTo>
                      <a:pt x="402" y="618"/>
                    </a:lnTo>
                    <a:lnTo>
                      <a:pt x="404" y="620"/>
                    </a:lnTo>
                    <a:lnTo>
                      <a:pt x="404" y="620"/>
                    </a:lnTo>
                    <a:lnTo>
                      <a:pt x="404" y="622"/>
                    </a:lnTo>
                    <a:lnTo>
                      <a:pt x="406" y="624"/>
                    </a:lnTo>
                    <a:lnTo>
                      <a:pt x="408" y="624"/>
                    </a:lnTo>
                    <a:lnTo>
                      <a:pt x="410" y="624"/>
                    </a:lnTo>
                    <a:lnTo>
                      <a:pt x="410" y="626"/>
                    </a:lnTo>
                    <a:lnTo>
                      <a:pt x="410" y="626"/>
                    </a:lnTo>
                    <a:lnTo>
                      <a:pt x="410" y="628"/>
                    </a:lnTo>
                    <a:lnTo>
                      <a:pt x="410" y="630"/>
                    </a:lnTo>
                    <a:lnTo>
                      <a:pt x="410" y="630"/>
                    </a:lnTo>
                    <a:lnTo>
                      <a:pt x="412" y="628"/>
                    </a:lnTo>
                    <a:lnTo>
                      <a:pt x="414" y="628"/>
                    </a:lnTo>
                    <a:lnTo>
                      <a:pt x="416" y="628"/>
                    </a:lnTo>
                    <a:lnTo>
                      <a:pt x="416" y="628"/>
                    </a:lnTo>
                    <a:lnTo>
                      <a:pt x="416" y="630"/>
                    </a:lnTo>
                    <a:lnTo>
                      <a:pt x="416" y="634"/>
                    </a:lnTo>
                    <a:lnTo>
                      <a:pt x="416" y="634"/>
                    </a:lnTo>
                    <a:lnTo>
                      <a:pt x="416" y="636"/>
                    </a:lnTo>
                    <a:lnTo>
                      <a:pt x="418" y="636"/>
                    </a:lnTo>
                    <a:lnTo>
                      <a:pt x="418" y="636"/>
                    </a:lnTo>
                    <a:lnTo>
                      <a:pt x="418" y="636"/>
                    </a:lnTo>
                    <a:lnTo>
                      <a:pt x="420" y="638"/>
                    </a:lnTo>
                    <a:lnTo>
                      <a:pt x="422" y="640"/>
                    </a:lnTo>
                    <a:lnTo>
                      <a:pt x="428" y="640"/>
                    </a:lnTo>
                    <a:lnTo>
                      <a:pt x="430" y="642"/>
                    </a:lnTo>
                    <a:lnTo>
                      <a:pt x="430" y="644"/>
                    </a:lnTo>
                    <a:lnTo>
                      <a:pt x="432" y="646"/>
                    </a:lnTo>
                    <a:lnTo>
                      <a:pt x="432" y="648"/>
                    </a:lnTo>
                    <a:lnTo>
                      <a:pt x="432" y="648"/>
                    </a:lnTo>
                    <a:lnTo>
                      <a:pt x="432" y="648"/>
                    </a:lnTo>
                    <a:lnTo>
                      <a:pt x="434" y="650"/>
                    </a:lnTo>
                    <a:lnTo>
                      <a:pt x="440" y="652"/>
                    </a:lnTo>
                    <a:lnTo>
                      <a:pt x="442" y="654"/>
                    </a:lnTo>
                    <a:lnTo>
                      <a:pt x="442" y="656"/>
                    </a:lnTo>
                    <a:lnTo>
                      <a:pt x="444" y="656"/>
                    </a:lnTo>
                    <a:lnTo>
                      <a:pt x="446" y="658"/>
                    </a:lnTo>
                    <a:lnTo>
                      <a:pt x="448" y="660"/>
                    </a:lnTo>
                    <a:lnTo>
                      <a:pt x="450" y="660"/>
                    </a:lnTo>
                    <a:lnTo>
                      <a:pt x="452" y="664"/>
                    </a:lnTo>
                    <a:lnTo>
                      <a:pt x="450" y="666"/>
                    </a:lnTo>
                    <a:lnTo>
                      <a:pt x="452" y="666"/>
                    </a:lnTo>
                    <a:lnTo>
                      <a:pt x="456" y="670"/>
                    </a:lnTo>
                    <a:lnTo>
                      <a:pt x="456" y="670"/>
                    </a:lnTo>
                    <a:lnTo>
                      <a:pt x="456" y="672"/>
                    </a:lnTo>
                    <a:lnTo>
                      <a:pt x="456" y="672"/>
                    </a:lnTo>
                    <a:lnTo>
                      <a:pt x="458" y="672"/>
                    </a:lnTo>
                    <a:lnTo>
                      <a:pt x="458" y="672"/>
                    </a:lnTo>
                    <a:lnTo>
                      <a:pt x="458" y="674"/>
                    </a:lnTo>
                    <a:lnTo>
                      <a:pt x="460" y="678"/>
                    </a:lnTo>
                    <a:lnTo>
                      <a:pt x="462" y="682"/>
                    </a:lnTo>
                    <a:lnTo>
                      <a:pt x="462" y="684"/>
                    </a:lnTo>
                    <a:lnTo>
                      <a:pt x="460" y="686"/>
                    </a:lnTo>
                    <a:lnTo>
                      <a:pt x="462" y="686"/>
                    </a:lnTo>
                    <a:lnTo>
                      <a:pt x="462" y="686"/>
                    </a:lnTo>
                    <a:lnTo>
                      <a:pt x="462" y="688"/>
                    </a:lnTo>
                    <a:lnTo>
                      <a:pt x="462" y="688"/>
                    </a:lnTo>
                    <a:lnTo>
                      <a:pt x="464" y="690"/>
                    </a:lnTo>
                    <a:lnTo>
                      <a:pt x="464" y="692"/>
                    </a:lnTo>
                    <a:lnTo>
                      <a:pt x="464" y="692"/>
                    </a:lnTo>
                    <a:lnTo>
                      <a:pt x="466" y="694"/>
                    </a:lnTo>
                    <a:lnTo>
                      <a:pt x="466" y="694"/>
                    </a:lnTo>
                    <a:lnTo>
                      <a:pt x="466" y="694"/>
                    </a:lnTo>
                    <a:lnTo>
                      <a:pt x="466" y="696"/>
                    </a:lnTo>
                    <a:lnTo>
                      <a:pt x="466" y="696"/>
                    </a:lnTo>
                    <a:lnTo>
                      <a:pt x="466" y="696"/>
                    </a:lnTo>
                    <a:lnTo>
                      <a:pt x="468" y="696"/>
                    </a:lnTo>
                    <a:lnTo>
                      <a:pt x="468" y="696"/>
                    </a:lnTo>
                    <a:lnTo>
                      <a:pt x="468" y="698"/>
                    </a:lnTo>
                    <a:lnTo>
                      <a:pt x="468" y="698"/>
                    </a:lnTo>
                    <a:lnTo>
                      <a:pt x="470" y="698"/>
                    </a:lnTo>
                    <a:lnTo>
                      <a:pt x="470" y="700"/>
                    </a:lnTo>
                    <a:lnTo>
                      <a:pt x="472" y="708"/>
                    </a:lnTo>
                    <a:lnTo>
                      <a:pt x="472" y="710"/>
                    </a:lnTo>
                    <a:lnTo>
                      <a:pt x="476" y="714"/>
                    </a:lnTo>
                    <a:lnTo>
                      <a:pt x="476" y="714"/>
                    </a:lnTo>
                    <a:lnTo>
                      <a:pt x="476" y="716"/>
                    </a:lnTo>
                    <a:lnTo>
                      <a:pt x="478" y="716"/>
                    </a:lnTo>
                    <a:lnTo>
                      <a:pt x="480" y="718"/>
                    </a:lnTo>
                    <a:lnTo>
                      <a:pt x="478" y="720"/>
                    </a:lnTo>
                    <a:lnTo>
                      <a:pt x="478" y="720"/>
                    </a:lnTo>
                    <a:lnTo>
                      <a:pt x="480" y="722"/>
                    </a:lnTo>
                    <a:lnTo>
                      <a:pt x="482" y="724"/>
                    </a:lnTo>
                    <a:lnTo>
                      <a:pt x="484" y="724"/>
                    </a:lnTo>
                    <a:lnTo>
                      <a:pt x="482" y="726"/>
                    </a:lnTo>
                    <a:lnTo>
                      <a:pt x="482" y="726"/>
                    </a:lnTo>
                    <a:lnTo>
                      <a:pt x="482" y="728"/>
                    </a:lnTo>
                    <a:lnTo>
                      <a:pt x="482" y="728"/>
                    </a:lnTo>
                    <a:lnTo>
                      <a:pt x="484" y="728"/>
                    </a:lnTo>
                    <a:lnTo>
                      <a:pt x="484" y="730"/>
                    </a:lnTo>
                    <a:lnTo>
                      <a:pt x="484" y="732"/>
                    </a:lnTo>
                    <a:lnTo>
                      <a:pt x="484" y="736"/>
                    </a:lnTo>
                    <a:lnTo>
                      <a:pt x="486" y="738"/>
                    </a:lnTo>
                    <a:lnTo>
                      <a:pt x="488" y="740"/>
                    </a:lnTo>
                    <a:lnTo>
                      <a:pt x="488" y="742"/>
                    </a:lnTo>
                    <a:lnTo>
                      <a:pt x="488" y="744"/>
                    </a:lnTo>
                    <a:lnTo>
                      <a:pt x="488" y="746"/>
                    </a:lnTo>
                    <a:lnTo>
                      <a:pt x="490" y="746"/>
                    </a:lnTo>
                    <a:lnTo>
                      <a:pt x="490" y="748"/>
                    </a:lnTo>
                    <a:lnTo>
                      <a:pt x="494" y="748"/>
                    </a:lnTo>
                    <a:lnTo>
                      <a:pt x="494" y="748"/>
                    </a:lnTo>
                    <a:lnTo>
                      <a:pt x="494" y="748"/>
                    </a:lnTo>
                    <a:lnTo>
                      <a:pt x="494" y="750"/>
                    </a:lnTo>
                    <a:lnTo>
                      <a:pt x="494" y="752"/>
                    </a:lnTo>
                    <a:lnTo>
                      <a:pt x="494" y="752"/>
                    </a:lnTo>
                    <a:lnTo>
                      <a:pt x="496" y="752"/>
                    </a:lnTo>
                    <a:lnTo>
                      <a:pt x="504" y="756"/>
                    </a:lnTo>
                    <a:lnTo>
                      <a:pt x="504" y="758"/>
                    </a:lnTo>
                    <a:lnTo>
                      <a:pt x="506" y="760"/>
                    </a:lnTo>
                    <a:lnTo>
                      <a:pt x="506" y="760"/>
                    </a:lnTo>
                    <a:lnTo>
                      <a:pt x="506" y="760"/>
                    </a:lnTo>
                    <a:lnTo>
                      <a:pt x="508" y="762"/>
                    </a:lnTo>
                    <a:lnTo>
                      <a:pt x="508" y="762"/>
                    </a:lnTo>
                    <a:lnTo>
                      <a:pt x="508" y="764"/>
                    </a:lnTo>
                    <a:lnTo>
                      <a:pt x="508" y="764"/>
                    </a:lnTo>
                    <a:lnTo>
                      <a:pt x="508" y="764"/>
                    </a:lnTo>
                    <a:lnTo>
                      <a:pt x="508" y="764"/>
                    </a:lnTo>
                    <a:lnTo>
                      <a:pt x="508" y="766"/>
                    </a:lnTo>
                    <a:lnTo>
                      <a:pt x="510" y="768"/>
                    </a:lnTo>
                    <a:lnTo>
                      <a:pt x="510" y="768"/>
                    </a:lnTo>
                    <a:lnTo>
                      <a:pt x="512" y="770"/>
                    </a:lnTo>
                    <a:lnTo>
                      <a:pt x="512" y="770"/>
                    </a:lnTo>
                    <a:lnTo>
                      <a:pt x="514" y="770"/>
                    </a:lnTo>
                    <a:lnTo>
                      <a:pt x="514" y="772"/>
                    </a:lnTo>
                    <a:lnTo>
                      <a:pt x="514" y="772"/>
                    </a:lnTo>
                    <a:lnTo>
                      <a:pt x="514" y="774"/>
                    </a:lnTo>
                    <a:lnTo>
                      <a:pt x="516" y="776"/>
                    </a:lnTo>
                    <a:lnTo>
                      <a:pt x="518" y="776"/>
                    </a:lnTo>
                    <a:lnTo>
                      <a:pt x="518" y="778"/>
                    </a:lnTo>
                    <a:lnTo>
                      <a:pt x="518" y="778"/>
                    </a:lnTo>
                    <a:lnTo>
                      <a:pt x="518" y="778"/>
                    </a:lnTo>
                    <a:lnTo>
                      <a:pt x="518" y="780"/>
                    </a:lnTo>
                    <a:lnTo>
                      <a:pt x="518" y="780"/>
                    </a:lnTo>
                    <a:lnTo>
                      <a:pt x="518" y="782"/>
                    </a:lnTo>
                    <a:lnTo>
                      <a:pt x="520" y="782"/>
                    </a:lnTo>
                    <a:lnTo>
                      <a:pt x="520" y="782"/>
                    </a:lnTo>
                    <a:lnTo>
                      <a:pt x="520" y="784"/>
                    </a:lnTo>
                    <a:lnTo>
                      <a:pt x="520" y="786"/>
                    </a:lnTo>
                    <a:lnTo>
                      <a:pt x="520" y="786"/>
                    </a:lnTo>
                    <a:lnTo>
                      <a:pt x="520" y="786"/>
                    </a:lnTo>
                    <a:lnTo>
                      <a:pt x="522" y="788"/>
                    </a:lnTo>
                    <a:lnTo>
                      <a:pt x="522" y="788"/>
                    </a:lnTo>
                    <a:lnTo>
                      <a:pt x="524" y="788"/>
                    </a:lnTo>
                    <a:lnTo>
                      <a:pt x="526" y="790"/>
                    </a:lnTo>
                    <a:lnTo>
                      <a:pt x="526" y="790"/>
                    </a:lnTo>
                    <a:lnTo>
                      <a:pt x="528" y="792"/>
                    </a:lnTo>
                    <a:lnTo>
                      <a:pt x="528" y="792"/>
                    </a:lnTo>
                    <a:lnTo>
                      <a:pt x="530" y="794"/>
                    </a:lnTo>
                    <a:lnTo>
                      <a:pt x="530" y="794"/>
                    </a:lnTo>
                    <a:lnTo>
                      <a:pt x="530" y="796"/>
                    </a:lnTo>
                    <a:lnTo>
                      <a:pt x="530" y="796"/>
                    </a:lnTo>
                    <a:lnTo>
                      <a:pt x="532" y="798"/>
                    </a:lnTo>
                    <a:lnTo>
                      <a:pt x="532" y="798"/>
                    </a:lnTo>
                    <a:lnTo>
                      <a:pt x="536" y="798"/>
                    </a:lnTo>
                    <a:lnTo>
                      <a:pt x="536" y="798"/>
                    </a:lnTo>
                    <a:lnTo>
                      <a:pt x="536" y="800"/>
                    </a:lnTo>
                    <a:lnTo>
                      <a:pt x="536" y="800"/>
                    </a:lnTo>
                    <a:lnTo>
                      <a:pt x="538" y="800"/>
                    </a:lnTo>
                    <a:lnTo>
                      <a:pt x="540" y="800"/>
                    </a:lnTo>
                    <a:lnTo>
                      <a:pt x="540" y="800"/>
                    </a:lnTo>
                    <a:lnTo>
                      <a:pt x="540" y="800"/>
                    </a:lnTo>
                    <a:lnTo>
                      <a:pt x="542" y="802"/>
                    </a:lnTo>
                    <a:lnTo>
                      <a:pt x="542" y="802"/>
                    </a:lnTo>
                    <a:lnTo>
                      <a:pt x="544" y="802"/>
                    </a:lnTo>
                    <a:lnTo>
                      <a:pt x="544" y="804"/>
                    </a:lnTo>
                    <a:lnTo>
                      <a:pt x="546" y="804"/>
                    </a:lnTo>
                    <a:lnTo>
                      <a:pt x="548" y="806"/>
                    </a:lnTo>
                    <a:lnTo>
                      <a:pt x="548" y="810"/>
                    </a:lnTo>
                    <a:lnTo>
                      <a:pt x="546" y="812"/>
                    </a:lnTo>
                    <a:lnTo>
                      <a:pt x="546" y="812"/>
                    </a:lnTo>
                    <a:lnTo>
                      <a:pt x="548" y="812"/>
                    </a:lnTo>
                    <a:lnTo>
                      <a:pt x="548" y="812"/>
                    </a:lnTo>
                    <a:lnTo>
                      <a:pt x="550" y="814"/>
                    </a:lnTo>
                    <a:lnTo>
                      <a:pt x="550" y="814"/>
                    </a:lnTo>
                    <a:lnTo>
                      <a:pt x="550" y="814"/>
                    </a:lnTo>
                    <a:lnTo>
                      <a:pt x="550" y="820"/>
                    </a:lnTo>
                    <a:lnTo>
                      <a:pt x="548" y="822"/>
                    </a:lnTo>
                    <a:lnTo>
                      <a:pt x="548" y="824"/>
                    </a:lnTo>
                    <a:lnTo>
                      <a:pt x="548" y="826"/>
                    </a:lnTo>
                    <a:lnTo>
                      <a:pt x="548" y="826"/>
                    </a:lnTo>
                    <a:lnTo>
                      <a:pt x="546" y="828"/>
                    </a:lnTo>
                    <a:lnTo>
                      <a:pt x="546" y="828"/>
                    </a:lnTo>
                    <a:lnTo>
                      <a:pt x="548" y="830"/>
                    </a:lnTo>
                    <a:lnTo>
                      <a:pt x="548" y="830"/>
                    </a:lnTo>
                    <a:lnTo>
                      <a:pt x="550" y="830"/>
                    </a:lnTo>
                    <a:lnTo>
                      <a:pt x="550" y="830"/>
                    </a:lnTo>
                    <a:lnTo>
                      <a:pt x="550" y="832"/>
                    </a:lnTo>
                    <a:lnTo>
                      <a:pt x="552" y="832"/>
                    </a:lnTo>
                    <a:lnTo>
                      <a:pt x="552" y="834"/>
                    </a:lnTo>
                    <a:lnTo>
                      <a:pt x="552" y="836"/>
                    </a:lnTo>
                    <a:lnTo>
                      <a:pt x="552" y="838"/>
                    </a:lnTo>
                    <a:lnTo>
                      <a:pt x="552" y="840"/>
                    </a:lnTo>
                    <a:lnTo>
                      <a:pt x="552" y="842"/>
                    </a:lnTo>
                    <a:lnTo>
                      <a:pt x="552" y="844"/>
                    </a:lnTo>
                    <a:lnTo>
                      <a:pt x="552" y="844"/>
                    </a:lnTo>
                    <a:lnTo>
                      <a:pt x="552" y="846"/>
                    </a:lnTo>
                    <a:lnTo>
                      <a:pt x="552" y="846"/>
                    </a:lnTo>
                    <a:lnTo>
                      <a:pt x="552" y="846"/>
                    </a:lnTo>
                    <a:lnTo>
                      <a:pt x="552" y="848"/>
                    </a:lnTo>
                    <a:lnTo>
                      <a:pt x="550" y="850"/>
                    </a:lnTo>
                    <a:lnTo>
                      <a:pt x="552" y="852"/>
                    </a:lnTo>
                    <a:lnTo>
                      <a:pt x="552" y="852"/>
                    </a:lnTo>
                    <a:lnTo>
                      <a:pt x="554" y="854"/>
                    </a:lnTo>
                    <a:lnTo>
                      <a:pt x="554" y="854"/>
                    </a:lnTo>
                    <a:lnTo>
                      <a:pt x="554" y="854"/>
                    </a:lnTo>
                    <a:lnTo>
                      <a:pt x="556" y="854"/>
                    </a:lnTo>
                    <a:lnTo>
                      <a:pt x="556" y="854"/>
                    </a:lnTo>
                    <a:lnTo>
                      <a:pt x="556" y="856"/>
                    </a:lnTo>
                    <a:lnTo>
                      <a:pt x="556" y="858"/>
                    </a:lnTo>
                    <a:lnTo>
                      <a:pt x="556" y="858"/>
                    </a:lnTo>
                    <a:lnTo>
                      <a:pt x="558" y="860"/>
                    </a:lnTo>
                    <a:lnTo>
                      <a:pt x="560" y="862"/>
                    </a:lnTo>
                    <a:lnTo>
                      <a:pt x="560" y="862"/>
                    </a:lnTo>
                    <a:lnTo>
                      <a:pt x="564" y="866"/>
                    </a:lnTo>
                    <a:lnTo>
                      <a:pt x="564" y="868"/>
                    </a:lnTo>
                    <a:lnTo>
                      <a:pt x="566" y="868"/>
                    </a:lnTo>
                    <a:lnTo>
                      <a:pt x="566" y="870"/>
                    </a:lnTo>
                    <a:lnTo>
                      <a:pt x="568" y="874"/>
                    </a:lnTo>
                    <a:lnTo>
                      <a:pt x="568" y="878"/>
                    </a:lnTo>
                    <a:lnTo>
                      <a:pt x="572" y="888"/>
                    </a:lnTo>
                    <a:lnTo>
                      <a:pt x="572" y="888"/>
                    </a:lnTo>
                    <a:lnTo>
                      <a:pt x="572" y="892"/>
                    </a:lnTo>
                    <a:lnTo>
                      <a:pt x="574" y="894"/>
                    </a:lnTo>
                    <a:lnTo>
                      <a:pt x="576" y="896"/>
                    </a:lnTo>
                    <a:lnTo>
                      <a:pt x="576" y="896"/>
                    </a:lnTo>
                    <a:lnTo>
                      <a:pt x="578" y="896"/>
                    </a:lnTo>
                    <a:lnTo>
                      <a:pt x="578" y="900"/>
                    </a:lnTo>
                    <a:lnTo>
                      <a:pt x="580" y="900"/>
                    </a:lnTo>
                    <a:lnTo>
                      <a:pt x="578" y="904"/>
                    </a:lnTo>
                    <a:lnTo>
                      <a:pt x="578" y="904"/>
                    </a:lnTo>
                    <a:lnTo>
                      <a:pt x="580" y="906"/>
                    </a:lnTo>
                    <a:lnTo>
                      <a:pt x="580" y="906"/>
                    </a:lnTo>
                    <a:lnTo>
                      <a:pt x="584" y="906"/>
                    </a:lnTo>
                    <a:lnTo>
                      <a:pt x="584" y="906"/>
                    </a:lnTo>
                    <a:lnTo>
                      <a:pt x="584" y="908"/>
                    </a:lnTo>
                    <a:lnTo>
                      <a:pt x="586" y="908"/>
                    </a:lnTo>
                    <a:lnTo>
                      <a:pt x="586" y="906"/>
                    </a:lnTo>
                    <a:lnTo>
                      <a:pt x="588" y="906"/>
                    </a:lnTo>
                    <a:lnTo>
                      <a:pt x="590" y="908"/>
                    </a:lnTo>
                    <a:lnTo>
                      <a:pt x="590" y="908"/>
                    </a:lnTo>
                    <a:lnTo>
                      <a:pt x="592" y="908"/>
                    </a:lnTo>
                    <a:lnTo>
                      <a:pt x="594" y="910"/>
                    </a:lnTo>
                    <a:lnTo>
                      <a:pt x="596" y="910"/>
                    </a:lnTo>
                    <a:lnTo>
                      <a:pt x="596" y="910"/>
                    </a:lnTo>
                    <a:lnTo>
                      <a:pt x="598" y="910"/>
                    </a:lnTo>
                    <a:lnTo>
                      <a:pt x="598" y="910"/>
                    </a:lnTo>
                    <a:lnTo>
                      <a:pt x="600" y="910"/>
                    </a:lnTo>
                    <a:lnTo>
                      <a:pt x="600" y="910"/>
                    </a:lnTo>
                    <a:lnTo>
                      <a:pt x="602" y="910"/>
                    </a:lnTo>
                    <a:lnTo>
                      <a:pt x="602" y="910"/>
                    </a:lnTo>
                    <a:lnTo>
                      <a:pt x="602" y="910"/>
                    </a:lnTo>
                    <a:lnTo>
                      <a:pt x="606" y="912"/>
                    </a:lnTo>
                    <a:lnTo>
                      <a:pt x="606" y="914"/>
                    </a:lnTo>
                    <a:lnTo>
                      <a:pt x="606" y="914"/>
                    </a:lnTo>
                    <a:lnTo>
                      <a:pt x="606" y="914"/>
                    </a:lnTo>
                    <a:lnTo>
                      <a:pt x="608" y="914"/>
                    </a:lnTo>
                    <a:lnTo>
                      <a:pt x="608" y="916"/>
                    </a:lnTo>
                    <a:lnTo>
                      <a:pt x="610" y="916"/>
                    </a:lnTo>
                    <a:lnTo>
                      <a:pt x="608" y="918"/>
                    </a:lnTo>
                    <a:lnTo>
                      <a:pt x="608" y="918"/>
                    </a:lnTo>
                    <a:lnTo>
                      <a:pt x="610" y="918"/>
                    </a:lnTo>
                    <a:lnTo>
                      <a:pt x="610" y="918"/>
                    </a:lnTo>
                    <a:lnTo>
                      <a:pt x="612" y="920"/>
                    </a:lnTo>
                    <a:lnTo>
                      <a:pt x="612" y="920"/>
                    </a:lnTo>
                    <a:lnTo>
                      <a:pt x="614" y="920"/>
                    </a:lnTo>
                    <a:lnTo>
                      <a:pt x="618" y="918"/>
                    </a:lnTo>
                    <a:lnTo>
                      <a:pt x="620" y="920"/>
                    </a:lnTo>
                    <a:lnTo>
                      <a:pt x="622" y="920"/>
                    </a:lnTo>
                    <a:lnTo>
                      <a:pt x="624" y="922"/>
                    </a:lnTo>
                    <a:lnTo>
                      <a:pt x="626" y="924"/>
                    </a:lnTo>
                    <a:lnTo>
                      <a:pt x="628" y="922"/>
                    </a:lnTo>
                    <a:lnTo>
                      <a:pt x="630" y="922"/>
                    </a:lnTo>
                    <a:lnTo>
                      <a:pt x="632" y="924"/>
                    </a:lnTo>
                    <a:lnTo>
                      <a:pt x="634" y="924"/>
                    </a:lnTo>
                    <a:lnTo>
                      <a:pt x="634" y="926"/>
                    </a:lnTo>
                    <a:lnTo>
                      <a:pt x="634" y="926"/>
                    </a:lnTo>
                    <a:lnTo>
                      <a:pt x="634" y="928"/>
                    </a:lnTo>
                    <a:lnTo>
                      <a:pt x="636" y="928"/>
                    </a:lnTo>
                    <a:lnTo>
                      <a:pt x="636" y="928"/>
                    </a:lnTo>
                    <a:lnTo>
                      <a:pt x="638" y="930"/>
                    </a:lnTo>
                    <a:lnTo>
                      <a:pt x="640" y="932"/>
                    </a:lnTo>
                    <a:lnTo>
                      <a:pt x="646" y="934"/>
                    </a:lnTo>
                    <a:lnTo>
                      <a:pt x="648" y="936"/>
                    </a:lnTo>
                    <a:lnTo>
                      <a:pt x="650" y="936"/>
                    </a:lnTo>
                    <a:lnTo>
                      <a:pt x="654" y="934"/>
                    </a:lnTo>
                    <a:lnTo>
                      <a:pt x="656" y="934"/>
                    </a:lnTo>
                    <a:lnTo>
                      <a:pt x="656" y="936"/>
                    </a:lnTo>
                    <a:lnTo>
                      <a:pt x="658" y="936"/>
                    </a:lnTo>
                    <a:lnTo>
                      <a:pt x="658" y="936"/>
                    </a:lnTo>
                    <a:lnTo>
                      <a:pt x="662" y="936"/>
                    </a:lnTo>
                    <a:lnTo>
                      <a:pt x="662" y="936"/>
                    </a:lnTo>
                    <a:lnTo>
                      <a:pt x="666" y="936"/>
                    </a:lnTo>
                    <a:lnTo>
                      <a:pt x="672" y="936"/>
                    </a:lnTo>
                    <a:lnTo>
                      <a:pt x="678" y="936"/>
                    </a:lnTo>
                    <a:lnTo>
                      <a:pt x="678" y="936"/>
                    </a:lnTo>
                    <a:lnTo>
                      <a:pt x="680" y="936"/>
                    </a:lnTo>
                    <a:lnTo>
                      <a:pt x="680" y="938"/>
                    </a:lnTo>
                    <a:lnTo>
                      <a:pt x="686" y="938"/>
                    </a:lnTo>
                    <a:lnTo>
                      <a:pt x="688" y="938"/>
                    </a:lnTo>
                    <a:lnTo>
                      <a:pt x="690" y="938"/>
                    </a:lnTo>
                    <a:lnTo>
                      <a:pt x="692" y="940"/>
                    </a:lnTo>
                    <a:lnTo>
                      <a:pt x="692" y="942"/>
                    </a:lnTo>
                    <a:lnTo>
                      <a:pt x="692" y="942"/>
                    </a:lnTo>
                    <a:lnTo>
                      <a:pt x="694" y="944"/>
                    </a:lnTo>
                    <a:lnTo>
                      <a:pt x="696" y="944"/>
                    </a:lnTo>
                    <a:lnTo>
                      <a:pt x="698" y="948"/>
                    </a:lnTo>
                    <a:lnTo>
                      <a:pt x="700" y="950"/>
                    </a:lnTo>
                    <a:lnTo>
                      <a:pt x="702" y="950"/>
                    </a:lnTo>
                    <a:lnTo>
                      <a:pt x="702" y="950"/>
                    </a:lnTo>
                    <a:lnTo>
                      <a:pt x="704" y="950"/>
                    </a:lnTo>
                    <a:lnTo>
                      <a:pt x="704" y="950"/>
                    </a:lnTo>
                    <a:lnTo>
                      <a:pt x="706" y="952"/>
                    </a:lnTo>
                    <a:lnTo>
                      <a:pt x="706" y="954"/>
                    </a:lnTo>
                    <a:lnTo>
                      <a:pt x="708" y="954"/>
                    </a:lnTo>
                    <a:lnTo>
                      <a:pt x="708" y="954"/>
                    </a:lnTo>
                    <a:lnTo>
                      <a:pt x="708" y="952"/>
                    </a:lnTo>
                    <a:lnTo>
                      <a:pt x="708" y="952"/>
                    </a:lnTo>
                    <a:lnTo>
                      <a:pt x="708" y="952"/>
                    </a:lnTo>
                    <a:lnTo>
                      <a:pt x="710" y="952"/>
                    </a:lnTo>
                    <a:lnTo>
                      <a:pt x="710" y="954"/>
                    </a:lnTo>
                    <a:lnTo>
                      <a:pt x="710" y="954"/>
                    </a:lnTo>
                    <a:lnTo>
                      <a:pt x="712" y="954"/>
                    </a:lnTo>
                    <a:lnTo>
                      <a:pt x="712" y="952"/>
                    </a:lnTo>
                    <a:lnTo>
                      <a:pt x="712" y="950"/>
                    </a:lnTo>
                    <a:lnTo>
                      <a:pt x="712" y="948"/>
                    </a:lnTo>
                    <a:lnTo>
                      <a:pt x="712" y="948"/>
                    </a:lnTo>
                    <a:lnTo>
                      <a:pt x="714" y="946"/>
                    </a:lnTo>
                    <a:lnTo>
                      <a:pt x="714" y="948"/>
                    </a:lnTo>
                    <a:lnTo>
                      <a:pt x="716" y="946"/>
                    </a:lnTo>
                    <a:lnTo>
                      <a:pt x="718" y="946"/>
                    </a:lnTo>
                    <a:lnTo>
                      <a:pt x="718" y="944"/>
                    </a:lnTo>
                    <a:lnTo>
                      <a:pt x="720" y="944"/>
                    </a:lnTo>
                    <a:lnTo>
                      <a:pt x="724" y="944"/>
                    </a:lnTo>
                    <a:lnTo>
                      <a:pt x="728" y="944"/>
                    </a:lnTo>
                    <a:lnTo>
                      <a:pt x="728" y="942"/>
                    </a:lnTo>
                    <a:lnTo>
                      <a:pt x="728" y="940"/>
                    </a:lnTo>
                    <a:lnTo>
                      <a:pt x="728" y="936"/>
                    </a:lnTo>
                    <a:lnTo>
                      <a:pt x="728" y="934"/>
                    </a:lnTo>
                    <a:lnTo>
                      <a:pt x="726" y="934"/>
                    </a:lnTo>
                    <a:lnTo>
                      <a:pt x="726" y="934"/>
                    </a:lnTo>
                    <a:lnTo>
                      <a:pt x="724" y="936"/>
                    </a:lnTo>
                    <a:lnTo>
                      <a:pt x="724" y="938"/>
                    </a:lnTo>
                    <a:lnTo>
                      <a:pt x="724" y="938"/>
                    </a:lnTo>
                    <a:lnTo>
                      <a:pt x="724" y="940"/>
                    </a:lnTo>
                    <a:lnTo>
                      <a:pt x="724" y="940"/>
                    </a:lnTo>
                    <a:lnTo>
                      <a:pt x="722" y="942"/>
                    </a:lnTo>
                    <a:lnTo>
                      <a:pt x="720" y="942"/>
                    </a:lnTo>
                    <a:lnTo>
                      <a:pt x="720" y="942"/>
                    </a:lnTo>
                    <a:lnTo>
                      <a:pt x="720" y="942"/>
                    </a:lnTo>
                    <a:lnTo>
                      <a:pt x="720" y="942"/>
                    </a:lnTo>
                    <a:lnTo>
                      <a:pt x="720" y="942"/>
                    </a:lnTo>
                    <a:lnTo>
                      <a:pt x="720" y="940"/>
                    </a:lnTo>
                    <a:lnTo>
                      <a:pt x="718" y="940"/>
                    </a:lnTo>
                    <a:lnTo>
                      <a:pt x="718" y="938"/>
                    </a:lnTo>
                    <a:lnTo>
                      <a:pt x="720" y="936"/>
                    </a:lnTo>
                    <a:lnTo>
                      <a:pt x="720" y="934"/>
                    </a:lnTo>
                    <a:lnTo>
                      <a:pt x="720" y="936"/>
                    </a:lnTo>
                    <a:lnTo>
                      <a:pt x="722" y="936"/>
                    </a:lnTo>
                    <a:lnTo>
                      <a:pt x="722" y="934"/>
                    </a:lnTo>
                    <a:lnTo>
                      <a:pt x="722" y="932"/>
                    </a:lnTo>
                    <a:lnTo>
                      <a:pt x="722" y="932"/>
                    </a:lnTo>
                    <a:lnTo>
                      <a:pt x="718" y="932"/>
                    </a:lnTo>
                    <a:lnTo>
                      <a:pt x="718" y="932"/>
                    </a:lnTo>
                    <a:lnTo>
                      <a:pt x="716" y="932"/>
                    </a:lnTo>
                    <a:lnTo>
                      <a:pt x="716" y="932"/>
                    </a:lnTo>
                    <a:lnTo>
                      <a:pt x="716" y="930"/>
                    </a:lnTo>
                    <a:lnTo>
                      <a:pt x="714" y="928"/>
                    </a:lnTo>
                    <a:lnTo>
                      <a:pt x="714" y="926"/>
                    </a:lnTo>
                    <a:lnTo>
                      <a:pt x="716" y="924"/>
                    </a:lnTo>
                    <a:lnTo>
                      <a:pt x="714" y="922"/>
                    </a:lnTo>
                    <a:lnTo>
                      <a:pt x="714" y="922"/>
                    </a:lnTo>
                    <a:lnTo>
                      <a:pt x="714" y="920"/>
                    </a:lnTo>
                    <a:lnTo>
                      <a:pt x="714" y="920"/>
                    </a:lnTo>
                    <a:lnTo>
                      <a:pt x="714" y="918"/>
                    </a:lnTo>
                    <a:lnTo>
                      <a:pt x="714" y="918"/>
                    </a:lnTo>
                    <a:lnTo>
                      <a:pt x="714" y="918"/>
                    </a:lnTo>
                    <a:lnTo>
                      <a:pt x="714" y="916"/>
                    </a:lnTo>
                    <a:lnTo>
                      <a:pt x="712" y="918"/>
                    </a:lnTo>
                    <a:lnTo>
                      <a:pt x="712" y="918"/>
                    </a:lnTo>
                    <a:lnTo>
                      <a:pt x="712" y="916"/>
                    </a:lnTo>
                    <a:lnTo>
                      <a:pt x="712" y="914"/>
                    </a:lnTo>
                    <a:lnTo>
                      <a:pt x="712" y="912"/>
                    </a:lnTo>
                    <a:lnTo>
                      <a:pt x="712" y="912"/>
                    </a:lnTo>
                    <a:lnTo>
                      <a:pt x="712" y="910"/>
                    </a:lnTo>
                    <a:lnTo>
                      <a:pt x="712" y="910"/>
                    </a:lnTo>
                    <a:lnTo>
                      <a:pt x="712" y="912"/>
                    </a:lnTo>
                    <a:lnTo>
                      <a:pt x="712" y="912"/>
                    </a:lnTo>
                    <a:lnTo>
                      <a:pt x="710" y="912"/>
                    </a:lnTo>
                    <a:lnTo>
                      <a:pt x="710" y="912"/>
                    </a:lnTo>
                    <a:lnTo>
                      <a:pt x="710" y="912"/>
                    </a:lnTo>
                    <a:lnTo>
                      <a:pt x="710" y="910"/>
                    </a:lnTo>
                    <a:lnTo>
                      <a:pt x="710" y="910"/>
                    </a:lnTo>
                    <a:lnTo>
                      <a:pt x="710" y="908"/>
                    </a:lnTo>
                    <a:lnTo>
                      <a:pt x="708" y="908"/>
                    </a:lnTo>
                    <a:lnTo>
                      <a:pt x="708" y="908"/>
                    </a:lnTo>
                    <a:lnTo>
                      <a:pt x="708" y="908"/>
                    </a:lnTo>
                    <a:lnTo>
                      <a:pt x="708" y="906"/>
                    </a:lnTo>
                    <a:lnTo>
                      <a:pt x="706" y="906"/>
                    </a:lnTo>
                    <a:lnTo>
                      <a:pt x="706" y="906"/>
                    </a:lnTo>
                    <a:lnTo>
                      <a:pt x="704" y="906"/>
                    </a:lnTo>
                    <a:lnTo>
                      <a:pt x="704" y="904"/>
                    </a:lnTo>
                    <a:lnTo>
                      <a:pt x="704" y="904"/>
                    </a:lnTo>
                    <a:lnTo>
                      <a:pt x="704" y="902"/>
                    </a:lnTo>
                    <a:lnTo>
                      <a:pt x="706" y="900"/>
                    </a:lnTo>
                    <a:lnTo>
                      <a:pt x="706" y="900"/>
                    </a:lnTo>
                    <a:lnTo>
                      <a:pt x="702" y="898"/>
                    </a:lnTo>
                    <a:lnTo>
                      <a:pt x="704" y="898"/>
                    </a:lnTo>
                    <a:lnTo>
                      <a:pt x="706" y="898"/>
                    </a:lnTo>
                    <a:lnTo>
                      <a:pt x="706" y="896"/>
                    </a:lnTo>
                    <a:lnTo>
                      <a:pt x="706" y="896"/>
                    </a:lnTo>
                    <a:lnTo>
                      <a:pt x="706" y="898"/>
                    </a:lnTo>
                    <a:lnTo>
                      <a:pt x="706" y="898"/>
                    </a:lnTo>
                    <a:lnTo>
                      <a:pt x="706" y="896"/>
                    </a:lnTo>
                    <a:lnTo>
                      <a:pt x="704" y="890"/>
                    </a:lnTo>
                    <a:lnTo>
                      <a:pt x="704" y="884"/>
                    </a:lnTo>
                    <a:lnTo>
                      <a:pt x="702" y="878"/>
                    </a:lnTo>
                    <a:lnTo>
                      <a:pt x="702" y="874"/>
                    </a:lnTo>
                    <a:lnTo>
                      <a:pt x="702" y="874"/>
                    </a:lnTo>
                    <a:lnTo>
                      <a:pt x="700" y="872"/>
                    </a:lnTo>
                    <a:lnTo>
                      <a:pt x="700" y="870"/>
                    </a:lnTo>
                    <a:lnTo>
                      <a:pt x="698" y="870"/>
                    </a:lnTo>
                    <a:lnTo>
                      <a:pt x="698" y="870"/>
                    </a:lnTo>
                    <a:lnTo>
                      <a:pt x="696" y="870"/>
                    </a:lnTo>
                    <a:lnTo>
                      <a:pt x="696" y="870"/>
                    </a:lnTo>
                    <a:lnTo>
                      <a:pt x="696" y="868"/>
                    </a:lnTo>
                    <a:lnTo>
                      <a:pt x="696" y="864"/>
                    </a:lnTo>
                    <a:lnTo>
                      <a:pt x="696" y="864"/>
                    </a:lnTo>
                    <a:lnTo>
                      <a:pt x="698" y="864"/>
                    </a:lnTo>
                    <a:lnTo>
                      <a:pt x="702" y="868"/>
                    </a:lnTo>
                    <a:lnTo>
                      <a:pt x="702" y="866"/>
                    </a:lnTo>
                    <a:lnTo>
                      <a:pt x="700" y="864"/>
                    </a:lnTo>
                    <a:lnTo>
                      <a:pt x="698" y="864"/>
                    </a:lnTo>
                    <a:lnTo>
                      <a:pt x="698" y="862"/>
                    </a:lnTo>
                    <a:lnTo>
                      <a:pt x="696" y="860"/>
                    </a:lnTo>
                    <a:lnTo>
                      <a:pt x="696" y="860"/>
                    </a:lnTo>
                    <a:lnTo>
                      <a:pt x="696" y="856"/>
                    </a:lnTo>
                    <a:lnTo>
                      <a:pt x="696" y="854"/>
                    </a:lnTo>
                    <a:lnTo>
                      <a:pt x="696" y="854"/>
                    </a:lnTo>
                    <a:lnTo>
                      <a:pt x="700" y="854"/>
                    </a:lnTo>
                    <a:lnTo>
                      <a:pt x="702" y="854"/>
                    </a:lnTo>
                    <a:lnTo>
                      <a:pt x="702" y="852"/>
                    </a:lnTo>
                    <a:lnTo>
                      <a:pt x="702" y="850"/>
                    </a:lnTo>
                    <a:lnTo>
                      <a:pt x="702" y="848"/>
                    </a:lnTo>
                    <a:lnTo>
                      <a:pt x="702" y="848"/>
                    </a:lnTo>
                    <a:lnTo>
                      <a:pt x="700" y="846"/>
                    </a:lnTo>
                    <a:lnTo>
                      <a:pt x="700" y="846"/>
                    </a:lnTo>
                    <a:lnTo>
                      <a:pt x="702" y="846"/>
                    </a:lnTo>
                    <a:lnTo>
                      <a:pt x="704" y="846"/>
                    </a:lnTo>
                    <a:lnTo>
                      <a:pt x="704" y="844"/>
                    </a:lnTo>
                    <a:lnTo>
                      <a:pt x="704" y="844"/>
                    </a:lnTo>
                    <a:lnTo>
                      <a:pt x="704" y="842"/>
                    </a:lnTo>
                    <a:lnTo>
                      <a:pt x="704" y="842"/>
                    </a:lnTo>
                    <a:lnTo>
                      <a:pt x="704" y="840"/>
                    </a:lnTo>
                    <a:lnTo>
                      <a:pt x="704" y="840"/>
                    </a:lnTo>
                    <a:lnTo>
                      <a:pt x="704" y="836"/>
                    </a:lnTo>
                    <a:lnTo>
                      <a:pt x="704" y="836"/>
                    </a:lnTo>
                    <a:lnTo>
                      <a:pt x="706" y="834"/>
                    </a:lnTo>
                    <a:lnTo>
                      <a:pt x="706" y="834"/>
                    </a:lnTo>
                    <a:lnTo>
                      <a:pt x="706" y="832"/>
                    </a:lnTo>
                    <a:lnTo>
                      <a:pt x="706" y="832"/>
                    </a:lnTo>
                    <a:lnTo>
                      <a:pt x="700" y="834"/>
                    </a:lnTo>
                    <a:lnTo>
                      <a:pt x="700" y="834"/>
                    </a:lnTo>
                    <a:lnTo>
                      <a:pt x="698" y="834"/>
                    </a:lnTo>
                    <a:lnTo>
                      <a:pt x="696" y="834"/>
                    </a:lnTo>
                    <a:lnTo>
                      <a:pt x="692" y="834"/>
                    </a:lnTo>
                    <a:lnTo>
                      <a:pt x="690" y="834"/>
                    </a:lnTo>
                    <a:lnTo>
                      <a:pt x="690" y="832"/>
                    </a:lnTo>
                    <a:lnTo>
                      <a:pt x="688" y="832"/>
                    </a:lnTo>
                    <a:lnTo>
                      <a:pt x="686" y="832"/>
                    </a:lnTo>
                    <a:lnTo>
                      <a:pt x="682" y="832"/>
                    </a:lnTo>
                    <a:lnTo>
                      <a:pt x="680" y="832"/>
                    </a:lnTo>
                    <a:lnTo>
                      <a:pt x="680" y="830"/>
                    </a:lnTo>
                    <a:lnTo>
                      <a:pt x="682" y="830"/>
                    </a:lnTo>
                    <a:lnTo>
                      <a:pt x="684" y="830"/>
                    </a:lnTo>
                    <a:lnTo>
                      <a:pt x="684" y="830"/>
                    </a:lnTo>
                    <a:lnTo>
                      <a:pt x="686" y="830"/>
                    </a:lnTo>
                    <a:lnTo>
                      <a:pt x="688" y="828"/>
                    </a:lnTo>
                    <a:lnTo>
                      <a:pt x="688" y="828"/>
                    </a:lnTo>
                    <a:lnTo>
                      <a:pt x="686" y="828"/>
                    </a:lnTo>
                    <a:lnTo>
                      <a:pt x="684" y="828"/>
                    </a:lnTo>
                    <a:lnTo>
                      <a:pt x="684" y="828"/>
                    </a:lnTo>
                    <a:lnTo>
                      <a:pt x="684" y="826"/>
                    </a:lnTo>
                    <a:lnTo>
                      <a:pt x="686" y="826"/>
                    </a:lnTo>
                    <a:lnTo>
                      <a:pt x="684" y="824"/>
                    </a:lnTo>
                    <a:lnTo>
                      <a:pt x="682" y="822"/>
                    </a:lnTo>
                    <a:lnTo>
                      <a:pt x="684" y="822"/>
                    </a:lnTo>
                    <a:lnTo>
                      <a:pt x="682" y="820"/>
                    </a:lnTo>
                    <a:lnTo>
                      <a:pt x="680" y="818"/>
                    </a:lnTo>
                    <a:lnTo>
                      <a:pt x="680" y="814"/>
                    </a:lnTo>
                    <a:lnTo>
                      <a:pt x="682" y="816"/>
                    </a:lnTo>
                    <a:lnTo>
                      <a:pt x="684" y="818"/>
                    </a:lnTo>
                    <a:lnTo>
                      <a:pt x="690" y="828"/>
                    </a:lnTo>
                    <a:lnTo>
                      <a:pt x="690" y="828"/>
                    </a:lnTo>
                    <a:lnTo>
                      <a:pt x="690" y="828"/>
                    </a:lnTo>
                    <a:lnTo>
                      <a:pt x="690" y="830"/>
                    </a:lnTo>
                    <a:lnTo>
                      <a:pt x="692" y="830"/>
                    </a:lnTo>
                    <a:lnTo>
                      <a:pt x="692" y="830"/>
                    </a:lnTo>
                    <a:lnTo>
                      <a:pt x="692" y="830"/>
                    </a:lnTo>
                    <a:lnTo>
                      <a:pt x="694" y="828"/>
                    </a:lnTo>
                    <a:lnTo>
                      <a:pt x="692" y="828"/>
                    </a:lnTo>
                    <a:lnTo>
                      <a:pt x="694" y="826"/>
                    </a:lnTo>
                    <a:lnTo>
                      <a:pt x="694" y="826"/>
                    </a:lnTo>
                    <a:lnTo>
                      <a:pt x="696" y="826"/>
                    </a:lnTo>
                    <a:lnTo>
                      <a:pt x="696" y="826"/>
                    </a:lnTo>
                    <a:lnTo>
                      <a:pt x="698" y="826"/>
                    </a:lnTo>
                    <a:lnTo>
                      <a:pt x="698" y="824"/>
                    </a:lnTo>
                    <a:lnTo>
                      <a:pt x="698" y="824"/>
                    </a:lnTo>
                    <a:lnTo>
                      <a:pt x="698" y="824"/>
                    </a:lnTo>
                    <a:lnTo>
                      <a:pt x="700" y="822"/>
                    </a:lnTo>
                    <a:lnTo>
                      <a:pt x="702" y="820"/>
                    </a:lnTo>
                    <a:lnTo>
                      <a:pt x="702" y="822"/>
                    </a:lnTo>
                    <a:lnTo>
                      <a:pt x="702" y="824"/>
                    </a:lnTo>
                    <a:lnTo>
                      <a:pt x="702" y="826"/>
                    </a:lnTo>
                    <a:lnTo>
                      <a:pt x="702" y="826"/>
                    </a:lnTo>
                    <a:lnTo>
                      <a:pt x="702" y="826"/>
                    </a:lnTo>
                    <a:lnTo>
                      <a:pt x="702" y="824"/>
                    </a:lnTo>
                    <a:lnTo>
                      <a:pt x="704" y="826"/>
                    </a:lnTo>
                    <a:lnTo>
                      <a:pt x="704" y="826"/>
                    </a:lnTo>
                    <a:lnTo>
                      <a:pt x="704" y="826"/>
                    </a:lnTo>
                    <a:lnTo>
                      <a:pt x="702" y="826"/>
                    </a:lnTo>
                    <a:lnTo>
                      <a:pt x="702" y="826"/>
                    </a:lnTo>
                    <a:lnTo>
                      <a:pt x="700" y="826"/>
                    </a:lnTo>
                    <a:lnTo>
                      <a:pt x="700" y="828"/>
                    </a:lnTo>
                    <a:lnTo>
                      <a:pt x="700" y="828"/>
                    </a:lnTo>
                    <a:lnTo>
                      <a:pt x="702" y="828"/>
                    </a:lnTo>
                    <a:lnTo>
                      <a:pt x="700" y="828"/>
                    </a:lnTo>
                    <a:lnTo>
                      <a:pt x="698" y="830"/>
                    </a:lnTo>
                    <a:lnTo>
                      <a:pt x="698" y="832"/>
                    </a:lnTo>
                    <a:lnTo>
                      <a:pt x="700" y="832"/>
                    </a:lnTo>
                    <a:lnTo>
                      <a:pt x="702" y="830"/>
                    </a:lnTo>
                    <a:lnTo>
                      <a:pt x="706" y="828"/>
                    </a:lnTo>
                    <a:lnTo>
                      <a:pt x="708" y="826"/>
                    </a:lnTo>
                    <a:lnTo>
                      <a:pt x="708" y="824"/>
                    </a:lnTo>
                    <a:lnTo>
                      <a:pt x="710" y="816"/>
                    </a:lnTo>
                    <a:lnTo>
                      <a:pt x="712" y="814"/>
                    </a:lnTo>
                    <a:lnTo>
                      <a:pt x="712" y="814"/>
                    </a:lnTo>
                    <a:lnTo>
                      <a:pt x="712" y="812"/>
                    </a:lnTo>
                    <a:lnTo>
                      <a:pt x="714" y="808"/>
                    </a:lnTo>
                    <a:lnTo>
                      <a:pt x="716" y="804"/>
                    </a:lnTo>
                    <a:lnTo>
                      <a:pt x="716" y="802"/>
                    </a:lnTo>
                    <a:lnTo>
                      <a:pt x="716" y="802"/>
                    </a:lnTo>
                    <a:lnTo>
                      <a:pt x="716" y="800"/>
                    </a:lnTo>
                    <a:lnTo>
                      <a:pt x="716" y="800"/>
                    </a:lnTo>
                    <a:lnTo>
                      <a:pt x="718" y="798"/>
                    </a:lnTo>
                    <a:lnTo>
                      <a:pt x="718" y="796"/>
                    </a:lnTo>
                    <a:lnTo>
                      <a:pt x="718" y="796"/>
                    </a:lnTo>
                    <a:lnTo>
                      <a:pt x="718" y="794"/>
                    </a:lnTo>
                    <a:lnTo>
                      <a:pt x="712" y="792"/>
                    </a:lnTo>
                    <a:lnTo>
                      <a:pt x="710" y="790"/>
                    </a:lnTo>
                    <a:lnTo>
                      <a:pt x="708" y="788"/>
                    </a:lnTo>
                    <a:lnTo>
                      <a:pt x="708" y="788"/>
                    </a:lnTo>
                    <a:lnTo>
                      <a:pt x="708" y="786"/>
                    </a:lnTo>
                    <a:lnTo>
                      <a:pt x="710" y="784"/>
                    </a:lnTo>
                    <a:lnTo>
                      <a:pt x="708" y="782"/>
                    </a:lnTo>
                    <a:lnTo>
                      <a:pt x="708" y="784"/>
                    </a:lnTo>
                    <a:lnTo>
                      <a:pt x="708" y="784"/>
                    </a:lnTo>
                    <a:lnTo>
                      <a:pt x="706" y="784"/>
                    </a:lnTo>
                    <a:lnTo>
                      <a:pt x="706" y="784"/>
                    </a:lnTo>
                    <a:lnTo>
                      <a:pt x="704" y="784"/>
                    </a:lnTo>
                    <a:lnTo>
                      <a:pt x="702" y="784"/>
                    </a:lnTo>
                    <a:lnTo>
                      <a:pt x="700" y="782"/>
                    </a:lnTo>
                    <a:lnTo>
                      <a:pt x="698" y="780"/>
                    </a:lnTo>
                    <a:lnTo>
                      <a:pt x="700" y="780"/>
                    </a:lnTo>
                    <a:lnTo>
                      <a:pt x="700" y="780"/>
                    </a:lnTo>
                    <a:lnTo>
                      <a:pt x="702" y="780"/>
                    </a:lnTo>
                    <a:lnTo>
                      <a:pt x="702" y="780"/>
                    </a:lnTo>
                    <a:lnTo>
                      <a:pt x="702" y="780"/>
                    </a:lnTo>
                    <a:lnTo>
                      <a:pt x="702" y="780"/>
                    </a:lnTo>
                    <a:lnTo>
                      <a:pt x="702" y="780"/>
                    </a:lnTo>
                    <a:lnTo>
                      <a:pt x="702" y="782"/>
                    </a:lnTo>
                    <a:lnTo>
                      <a:pt x="704" y="782"/>
                    </a:lnTo>
                    <a:lnTo>
                      <a:pt x="704" y="780"/>
                    </a:lnTo>
                    <a:lnTo>
                      <a:pt x="704" y="780"/>
                    </a:lnTo>
                    <a:lnTo>
                      <a:pt x="706" y="780"/>
                    </a:lnTo>
                    <a:lnTo>
                      <a:pt x="710" y="780"/>
                    </a:lnTo>
                    <a:lnTo>
                      <a:pt x="712" y="780"/>
                    </a:lnTo>
                    <a:lnTo>
                      <a:pt x="712" y="780"/>
                    </a:lnTo>
                    <a:lnTo>
                      <a:pt x="712" y="780"/>
                    </a:lnTo>
                    <a:lnTo>
                      <a:pt x="712" y="780"/>
                    </a:lnTo>
                    <a:lnTo>
                      <a:pt x="712" y="782"/>
                    </a:lnTo>
                    <a:lnTo>
                      <a:pt x="714" y="782"/>
                    </a:lnTo>
                    <a:lnTo>
                      <a:pt x="716" y="780"/>
                    </a:lnTo>
                    <a:lnTo>
                      <a:pt x="718" y="780"/>
                    </a:lnTo>
                    <a:lnTo>
                      <a:pt x="720" y="780"/>
                    </a:lnTo>
                    <a:lnTo>
                      <a:pt x="720" y="780"/>
                    </a:lnTo>
                    <a:lnTo>
                      <a:pt x="722" y="782"/>
                    </a:lnTo>
                    <a:lnTo>
                      <a:pt x="722" y="784"/>
                    </a:lnTo>
                    <a:lnTo>
                      <a:pt x="720" y="784"/>
                    </a:lnTo>
                    <a:lnTo>
                      <a:pt x="720" y="784"/>
                    </a:lnTo>
                    <a:lnTo>
                      <a:pt x="722" y="784"/>
                    </a:lnTo>
                    <a:lnTo>
                      <a:pt x="724" y="784"/>
                    </a:lnTo>
                    <a:lnTo>
                      <a:pt x="730" y="774"/>
                    </a:lnTo>
                    <a:lnTo>
                      <a:pt x="734" y="770"/>
                    </a:lnTo>
                    <a:lnTo>
                      <a:pt x="734" y="770"/>
                    </a:lnTo>
                    <a:lnTo>
                      <a:pt x="734" y="770"/>
                    </a:lnTo>
                    <a:lnTo>
                      <a:pt x="736" y="768"/>
                    </a:lnTo>
                    <a:lnTo>
                      <a:pt x="736" y="766"/>
                    </a:lnTo>
                    <a:lnTo>
                      <a:pt x="736" y="766"/>
                    </a:lnTo>
                    <a:lnTo>
                      <a:pt x="736" y="766"/>
                    </a:lnTo>
                    <a:lnTo>
                      <a:pt x="736" y="766"/>
                    </a:lnTo>
                    <a:lnTo>
                      <a:pt x="736" y="764"/>
                    </a:lnTo>
                    <a:lnTo>
                      <a:pt x="738" y="760"/>
                    </a:lnTo>
                    <a:lnTo>
                      <a:pt x="736" y="760"/>
                    </a:lnTo>
                    <a:lnTo>
                      <a:pt x="736" y="758"/>
                    </a:lnTo>
                    <a:lnTo>
                      <a:pt x="736" y="760"/>
                    </a:lnTo>
                    <a:lnTo>
                      <a:pt x="736" y="760"/>
                    </a:lnTo>
                    <a:lnTo>
                      <a:pt x="736" y="760"/>
                    </a:lnTo>
                    <a:lnTo>
                      <a:pt x="736" y="760"/>
                    </a:lnTo>
                    <a:lnTo>
                      <a:pt x="734" y="762"/>
                    </a:lnTo>
                    <a:lnTo>
                      <a:pt x="730" y="762"/>
                    </a:lnTo>
                    <a:lnTo>
                      <a:pt x="730" y="764"/>
                    </a:lnTo>
                    <a:lnTo>
                      <a:pt x="730" y="766"/>
                    </a:lnTo>
                    <a:lnTo>
                      <a:pt x="728" y="768"/>
                    </a:lnTo>
                    <a:lnTo>
                      <a:pt x="728" y="768"/>
                    </a:lnTo>
                    <a:lnTo>
                      <a:pt x="728" y="768"/>
                    </a:lnTo>
                    <a:lnTo>
                      <a:pt x="728" y="768"/>
                    </a:lnTo>
                    <a:lnTo>
                      <a:pt x="728" y="768"/>
                    </a:lnTo>
                    <a:lnTo>
                      <a:pt x="728" y="766"/>
                    </a:lnTo>
                    <a:lnTo>
                      <a:pt x="726" y="766"/>
                    </a:lnTo>
                    <a:lnTo>
                      <a:pt x="726" y="764"/>
                    </a:lnTo>
                    <a:lnTo>
                      <a:pt x="724" y="764"/>
                    </a:lnTo>
                    <a:lnTo>
                      <a:pt x="722" y="764"/>
                    </a:lnTo>
                    <a:lnTo>
                      <a:pt x="722" y="762"/>
                    </a:lnTo>
                    <a:lnTo>
                      <a:pt x="724" y="760"/>
                    </a:lnTo>
                    <a:lnTo>
                      <a:pt x="726" y="758"/>
                    </a:lnTo>
                    <a:lnTo>
                      <a:pt x="726" y="758"/>
                    </a:lnTo>
                    <a:lnTo>
                      <a:pt x="726" y="756"/>
                    </a:lnTo>
                    <a:lnTo>
                      <a:pt x="726" y="756"/>
                    </a:lnTo>
                    <a:lnTo>
                      <a:pt x="726" y="754"/>
                    </a:lnTo>
                    <a:lnTo>
                      <a:pt x="728" y="754"/>
                    </a:lnTo>
                    <a:lnTo>
                      <a:pt x="728" y="754"/>
                    </a:lnTo>
                    <a:lnTo>
                      <a:pt x="728" y="756"/>
                    </a:lnTo>
                    <a:lnTo>
                      <a:pt x="728" y="756"/>
                    </a:lnTo>
                    <a:lnTo>
                      <a:pt x="730" y="756"/>
                    </a:lnTo>
                    <a:lnTo>
                      <a:pt x="734" y="754"/>
                    </a:lnTo>
                    <a:lnTo>
                      <a:pt x="736" y="752"/>
                    </a:lnTo>
                    <a:lnTo>
                      <a:pt x="738" y="752"/>
                    </a:lnTo>
                    <a:lnTo>
                      <a:pt x="738" y="752"/>
                    </a:lnTo>
                    <a:lnTo>
                      <a:pt x="738" y="752"/>
                    </a:lnTo>
                    <a:lnTo>
                      <a:pt x="738" y="754"/>
                    </a:lnTo>
                    <a:lnTo>
                      <a:pt x="738" y="756"/>
                    </a:lnTo>
                    <a:lnTo>
                      <a:pt x="738" y="756"/>
                    </a:lnTo>
                    <a:lnTo>
                      <a:pt x="738" y="756"/>
                    </a:lnTo>
                    <a:lnTo>
                      <a:pt x="738" y="756"/>
                    </a:lnTo>
                    <a:lnTo>
                      <a:pt x="738" y="756"/>
                    </a:lnTo>
                    <a:lnTo>
                      <a:pt x="740" y="758"/>
                    </a:lnTo>
                    <a:lnTo>
                      <a:pt x="740" y="758"/>
                    </a:lnTo>
                    <a:lnTo>
                      <a:pt x="742" y="756"/>
                    </a:lnTo>
                    <a:lnTo>
                      <a:pt x="742" y="754"/>
                    </a:lnTo>
                    <a:lnTo>
                      <a:pt x="744" y="752"/>
                    </a:lnTo>
                    <a:lnTo>
                      <a:pt x="742" y="752"/>
                    </a:lnTo>
                    <a:lnTo>
                      <a:pt x="742" y="750"/>
                    </a:lnTo>
                    <a:lnTo>
                      <a:pt x="744" y="748"/>
                    </a:lnTo>
                    <a:lnTo>
                      <a:pt x="744" y="746"/>
                    </a:lnTo>
                    <a:lnTo>
                      <a:pt x="746" y="746"/>
                    </a:lnTo>
                    <a:lnTo>
                      <a:pt x="746" y="748"/>
                    </a:lnTo>
                    <a:lnTo>
                      <a:pt x="744" y="748"/>
                    </a:lnTo>
                    <a:lnTo>
                      <a:pt x="744" y="750"/>
                    </a:lnTo>
                    <a:lnTo>
                      <a:pt x="746" y="752"/>
                    </a:lnTo>
                    <a:lnTo>
                      <a:pt x="744" y="754"/>
                    </a:lnTo>
                    <a:lnTo>
                      <a:pt x="744" y="756"/>
                    </a:lnTo>
                    <a:lnTo>
                      <a:pt x="744" y="758"/>
                    </a:lnTo>
                    <a:lnTo>
                      <a:pt x="744" y="758"/>
                    </a:lnTo>
                    <a:lnTo>
                      <a:pt x="746" y="756"/>
                    </a:lnTo>
                    <a:lnTo>
                      <a:pt x="748" y="756"/>
                    </a:lnTo>
                    <a:lnTo>
                      <a:pt x="750" y="752"/>
                    </a:lnTo>
                    <a:lnTo>
                      <a:pt x="752" y="752"/>
                    </a:lnTo>
                    <a:lnTo>
                      <a:pt x="754" y="750"/>
                    </a:lnTo>
                    <a:lnTo>
                      <a:pt x="756" y="748"/>
                    </a:lnTo>
                    <a:lnTo>
                      <a:pt x="754" y="744"/>
                    </a:lnTo>
                    <a:lnTo>
                      <a:pt x="754" y="744"/>
                    </a:lnTo>
                    <a:lnTo>
                      <a:pt x="756" y="742"/>
                    </a:lnTo>
                    <a:lnTo>
                      <a:pt x="756" y="740"/>
                    </a:lnTo>
                    <a:lnTo>
                      <a:pt x="754" y="738"/>
                    </a:lnTo>
                    <a:lnTo>
                      <a:pt x="752" y="736"/>
                    </a:lnTo>
                    <a:lnTo>
                      <a:pt x="750" y="734"/>
                    </a:lnTo>
                    <a:lnTo>
                      <a:pt x="752" y="732"/>
                    </a:lnTo>
                    <a:lnTo>
                      <a:pt x="752" y="732"/>
                    </a:lnTo>
                    <a:lnTo>
                      <a:pt x="754" y="734"/>
                    </a:lnTo>
                    <a:lnTo>
                      <a:pt x="756" y="734"/>
                    </a:lnTo>
                    <a:lnTo>
                      <a:pt x="756" y="734"/>
                    </a:lnTo>
                    <a:lnTo>
                      <a:pt x="756" y="732"/>
                    </a:lnTo>
                    <a:lnTo>
                      <a:pt x="756" y="732"/>
                    </a:lnTo>
                    <a:lnTo>
                      <a:pt x="754" y="730"/>
                    </a:lnTo>
                    <a:lnTo>
                      <a:pt x="754" y="730"/>
                    </a:lnTo>
                    <a:lnTo>
                      <a:pt x="752" y="730"/>
                    </a:lnTo>
                    <a:lnTo>
                      <a:pt x="754" y="728"/>
                    </a:lnTo>
                    <a:lnTo>
                      <a:pt x="754" y="728"/>
                    </a:lnTo>
                    <a:lnTo>
                      <a:pt x="754" y="728"/>
                    </a:lnTo>
                    <a:lnTo>
                      <a:pt x="756" y="728"/>
                    </a:lnTo>
                    <a:lnTo>
                      <a:pt x="756" y="730"/>
                    </a:lnTo>
                    <a:lnTo>
                      <a:pt x="756" y="730"/>
                    </a:lnTo>
                    <a:lnTo>
                      <a:pt x="758" y="732"/>
                    </a:lnTo>
                    <a:lnTo>
                      <a:pt x="758" y="732"/>
                    </a:lnTo>
                    <a:lnTo>
                      <a:pt x="758" y="732"/>
                    </a:lnTo>
                    <a:lnTo>
                      <a:pt x="758" y="732"/>
                    </a:lnTo>
                    <a:lnTo>
                      <a:pt x="758" y="734"/>
                    </a:lnTo>
                    <a:lnTo>
                      <a:pt x="758" y="734"/>
                    </a:lnTo>
                    <a:lnTo>
                      <a:pt x="760" y="734"/>
                    </a:lnTo>
                    <a:lnTo>
                      <a:pt x="760" y="734"/>
                    </a:lnTo>
                    <a:lnTo>
                      <a:pt x="762" y="736"/>
                    </a:lnTo>
                    <a:lnTo>
                      <a:pt x="762" y="738"/>
                    </a:lnTo>
                    <a:lnTo>
                      <a:pt x="762" y="740"/>
                    </a:lnTo>
                    <a:lnTo>
                      <a:pt x="762" y="740"/>
                    </a:lnTo>
                    <a:lnTo>
                      <a:pt x="764" y="740"/>
                    </a:lnTo>
                    <a:lnTo>
                      <a:pt x="766" y="742"/>
                    </a:lnTo>
                    <a:lnTo>
                      <a:pt x="774" y="736"/>
                    </a:lnTo>
                    <a:lnTo>
                      <a:pt x="774" y="736"/>
                    </a:lnTo>
                    <a:lnTo>
                      <a:pt x="778" y="734"/>
                    </a:lnTo>
                    <a:lnTo>
                      <a:pt x="778" y="734"/>
                    </a:lnTo>
                    <a:lnTo>
                      <a:pt x="784" y="732"/>
                    </a:lnTo>
                    <a:lnTo>
                      <a:pt x="784" y="730"/>
                    </a:lnTo>
                    <a:lnTo>
                      <a:pt x="782" y="728"/>
                    </a:lnTo>
                    <a:lnTo>
                      <a:pt x="780" y="726"/>
                    </a:lnTo>
                    <a:lnTo>
                      <a:pt x="776" y="726"/>
                    </a:lnTo>
                    <a:lnTo>
                      <a:pt x="776" y="728"/>
                    </a:lnTo>
                    <a:lnTo>
                      <a:pt x="774" y="728"/>
                    </a:lnTo>
                    <a:lnTo>
                      <a:pt x="774" y="728"/>
                    </a:lnTo>
                    <a:lnTo>
                      <a:pt x="772" y="726"/>
                    </a:lnTo>
                    <a:lnTo>
                      <a:pt x="774" y="726"/>
                    </a:lnTo>
                    <a:lnTo>
                      <a:pt x="778" y="724"/>
                    </a:lnTo>
                    <a:lnTo>
                      <a:pt x="776" y="724"/>
                    </a:lnTo>
                    <a:lnTo>
                      <a:pt x="776" y="722"/>
                    </a:lnTo>
                    <a:lnTo>
                      <a:pt x="776" y="722"/>
                    </a:lnTo>
                    <a:lnTo>
                      <a:pt x="776" y="722"/>
                    </a:lnTo>
                    <a:lnTo>
                      <a:pt x="774" y="720"/>
                    </a:lnTo>
                    <a:lnTo>
                      <a:pt x="772" y="720"/>
                    </a:lnTo>
                    <a:lnTo>
                      <a:pt x="770" y="718"/>
                    </a:lnTo>
                    <a:lnTo>
                      <a:pt x="770" y="720"/>
                    </a:lnTo>
                    <a:lnTo>
                      <a:pt x="770" y="720"/>
                    </a:lnTo>
                    <a:lnTo>
                      <a:pt x="768" y="718"/>
                    </a:lnTo>
                    <a:lnTo>
                      <a:pt x="768" y="718"/>
                    </a:lnTo>
                    <a:lnTo>
                      <a:pt x="770" y="716"/>
                    </a:lnTo>
                    <a:lnTo>
                      <a:pt x="770" y="714"/>
                    </a:lnTo>
                    <a:lnTo>
                      <a:pt x="768" y="714"/>
                    </a:lnTo>
                    <a:lnTo>
                      <a:pt x="766" y="710"/>
                    </a:lnTo>
                    <a:lnTo>
                      <a:pt x="766" y="710"/>
                    </a:lnTo>
                    <a:lnTo>
                      <a:pt x="766" y="708"/>
                    </a:lnTo>
                    <a:lnTo>
                      <a:pt x="766" y="706"/>
                    </a:lnTo>
                    <a:lnTo>
                      <a:pt x="766" y="706"/>
                    </a:lnTo>
                    <a:lnTo>
                      <a:pt x="766" y="706"/>
                    </a:lnTo>
                    <a:lnTo>
                      <a:pt x="766" y="708"/>
                    </a:lnTo>
                    <a:lnTo>
                      <a:pt x="768" y="706"/>
                    </a:lnTo>
                    <a:lnTo>
                      <a:pt x="770" y="706"/>
                    </a:lnTo>
                    <a:lnTo>
                      <a:pt x="770" y="706"/>
                    </a:lnTo>
                    <a:lnTo>
                      <a:pt x="770" y="708"/>
                    </a:lnTo>
                    <a:lnTo>
                      <a:pt x="772" y="708"/>
                    </a:lnTo>
                    <a:lnTo>
                      <a:pt x="772" y="708"/>
                    </a:lnTo>
                    <a:lnTo>
                      <a:pt x="772" y="710"/>
                    </a:lnTo>
                    <a:lnTo>
                      <a:pt x="772" y="710"/>
                    </a:lnTo>
                    <a:lnTo>
                      <a:pt x="772" y="712"/>
                    </a:lnTo>
                    <a:lnTo>
                      <a:pt x="774" y="714"/>
                    </a:lnTo>
                    <a:lnTo>
                      <a:pt x="774" y="712"/>
                    </a:lnTo>
                    <a:lnTo>
                      <a:pt x="774" y="714"/>
                    </a:lnTo>
                    <a:lnTo>
                      <a:pt x="776" y="714"/>
                    </a:lnTo>
                    <a:lnTo>
                      <a:pt x="776" y="714"/>
                    </a:lnTo>
                    <a:lnTo>
                      <a:pt x="778" y="714"/>
                    </a:lnTo>
                    <a:lnTo>
                      <a:pt x="778" y="714"/>
                    </a:lnTo>
                    <a:lnTo>
                      <a:pt x="778" y="716"/>
                    </a:lnTo>
                    <a:lnTo>
                      <a:pt x="780" y="714"/>
                    </a:lnTo>
                    <a:lnTo>
                      <a:pt x="782" y="716"/>
                    </a:lnTo>
                    <a:lnTo>
                      <a:pt x="782" y="718"/>
                    </a:lnTo>
                    <a:lnTo>
                      <a:pt x="780" y="718"/>
                    </a:lnTo>
                    <a:lnTo>
                      <a:pt x="778" y="718"/>
                    </a:lnTo>
                    <a:lnTo>
                      <a:pt x="778" y="718"/>
                    </a:lnTo>
                    <a:lnTo>
                      <a:pt x="780" y="718"/>
                    </a:lnTo>
                    <a:lnTo>
                      <a:pt x="782" y="718"/>
                    </a:lnTo>
                    <a:lnTo>
                      <a:pt x="786" y="714"/>
                    </a:lnTo>
                    <a:lnTo>
                      <a:pt x="784" y="714"/>
                    </a:lnTo>
                    <a:lnTo>
                      <a:pt x="784" y="714"/>
                    </a:lnTo>
                    <a:lnTo>
                      <a:pt x="784" y="712"/>
                    </a:lnTo>
                    <a:lnTo>
                      <a:pt x="784" y="712"/>
                    </a:lnTo>
                    <a:lnTo>
                      <a:pt x="784" y="710"/>
                    </a:lnTo>
                    <a:lnTo>
                      <a:pt x="784" y="710"/>
                    </a:lnTo>
                    <a:lnTo>
                      <a:pt x="784" y="710"/>
                    </a:lnTo>
                    <a:lnTo>
                      <a:pt x="784" y="708"/>
                    </a:lnTo>
                    <a:lnTo>
                      <a:pt x="784" y="708"/>
                    </a:lnTo>
                    <a:lnTo>
                      <a:pt x="784" y="708"/>
                    </a:lnTo>
                    <a:lnTo>
                      <a:pt x="784" y="706"/>
                    </a:lnTo>
                    <a:lnTo>
                      <a:pt x="784" y="708"/>
                    </a:lnTo>
                    <a:lnTo>
                      <a:pt x="784" y="708"/>
                    </a:lnTo>
                    <a:lnTo>
                      <a:pt x="782" y="708"/>
                    </a:lnTo>
                    <a:lnTo>
                      <a:pt x="782" y="708"/>
                    </a:lnTo>
                    <a:lnTo>
                      <a:pt x="782" y="706"/>
                    </a:lnTo>
                    <a:lnTo>
                      <a:pt x="782" y="704"/>
                    </a:lnTo>
                    <a:lnTo>
                      <a:pt x="782" y="702"/>
                    </a:lnTo>
                    <a:lnTo>
                      <a:pt x="782" y="702"/>
                    </a:lnTo>
                    <a:lnTo>
                      <a:pt x="782" y="704"/>
                    </a:lnTo>
                    <a:lnTo>
                      <a:pt x="784" y="706"/>
                    </a:lnTo>
                    <a:lnTo>
                      <a:pt x="784" y="706"/>
                    </a:lnTo>
                    <a:lnTo>
                      <a:pt x="784" y="704"/>
                    </a:lnTo>
                    <a:lnTo>
                      <a:pt x="784" y="704"/>
                    </a:lnTo>
                    <a:lnTo>
                      <a:pt x="786" y="706"/>
                    </a:lnTo>
                    <a:lnTo>
                      <a:pt x="786" y="708"/>
                    </a:lnTo>
                    <a:lnTo>
                      <a:pt x="786" y="708"/>
                    </a:lnTo>
                    <a:lnTo>
                      <a:pt x="786" y="710"/>
                    </a:lnTo>
                    <a:lnTo>
                      <a:pt x="786" y="710"/>
                    </a:lnTo>
                    <a:lnTo>
                      <a:pt x="788" y="712"/>
                    </a:lnTo>
                    <a:lnTo>
                      <a:pt x="788" y="714"/>
                    </a:lnTo>
                    <a:lnTo>
                      <a:pt x="788" y="714"/>
                    </a:lnTo>
                    <a:lnTo>
                      <a:pt x="788" y="714"/>
                    </a:lnTo>
                    <a:lnTo>
                      <a:pt x="790" y="714"/>
                    </a:lnTo>
                    <a:lnTo>
                      <a:pt x="792" y="712"/>
                    </a:lnTo>
                    <a:lnTo>
                      <a:pt x="794" y="710"/>
                    </a:lnTo>
                    <a:lnTo>
                      <a:pt x="796" y="710"/>
                    </a:lnTo>
                    <a:lnTo>
                      <a:pt x="794" y="710"/>
                    </a:lnTo>
                    <a:lnTo>
                      <a:pt x="796" y="710"/>
                    </a:lnTo>
                    <a:lnTo>
                      <a:pt x="798" y="708"/>
                    </a:lnTo>
                    <a:lnTo>
                      <a:pt x="800" y="708"/>
                    </a:lnTo>
                    <a:lnTo>
                      <a:pt x="800" y="710"/>
                    </a:lnTo>
                    <a:lnTo>
                      <a:pt x="800" y="710"/>
                    </a:lnTo>
                    <a:lnTo>
                      <a:pt x="798" y="712"/>
                    </a:lnTo>
                    <a:lnTo>
                      <a:pt x="798" y="714"/>
                    </a:lnTo>
                    <a:lnTo>
                      <a:pt x="798" y="714"/>
                    </a:lnTo>
                    <a:lnTo>
                      <a:pt x="800" y="714"/>
                    </a:lnTo>
                    <a:lnTo>
                      <a:pt x="804" y="714"/>
                    </a:lnTo>
                    <a:lnTo>
                      <a:pt x="804" y="714"/>
                    </a:lnTo>
                    <a:lnTo>
                      <a:pt x="804" y="714"/>
                    </a:lnTo>
                    <a:lnTo>
                      <a:pt x="804" y="714"/>
                    </a:lnTo>
                    <a:lnTo>
                      <a:pt x="802" y="716"/>
                    </a:lnTo>
                    <a:lnTo>
                      <a:pt x="800" y="716"/>
                    </a:lnTo>
                    <a:lnTo>
                      <a:pt x="798" y="716"/>
                    </a:lnTo>
                    <a:lnTo>
                      <a:pt x="798" y="718"/>
                    </a:lnTo>
                    <a:lnTo>
                      <a:pt x="800" y="718"/>
                    </a:lnTo>
                    <a:lnTo>
                      <a:pt x="804" y="718"/>
                    </a:lnTo>
                    <a:lnTo>
                      <a:pt x="808" y="716"/>
                    </a:lnTo>
                    <a:lnTo>
                      <a:pt x="810" y="714"/>
                    </a:lnTo>
                    <a:lnTo>
                      <a:pt x="810" y="714"/>
                    </a:lnTo>
                    <a:lnTo>
                      <a:pt x="814" y="712"/>
                    </a:lnTo>
                    <a:lnTo>
                      <a:pt x="814" y="712"/>
                    </a:lnTo>
                    <a:lnTo>
                      <a:pt x="816" y="714"/>
                    </a:lnTo>
                    <a:lnTo>
                      <a:pt x="816" y="714"/>
                    </a:lnTo>
                    <a:lnTo>
                      <a:pt x="816" y="716"/>
                    </a:lnTo>
                    <a:lnTo>
                      <a:pt x="816" y="716"/>
                    </a:lnTo>
                    <a:lnTo>
                      <a:pt x="814" y="716"/>
                    </a:lnTo>
                    <a:lnTo>
                      <a:pt x="802" y="722"/>
                    </a:lnTo>
                    <a:lnTo>
                      <a:pt x="800" y="724"/>
                    </a:lnTo>
                    <a:lnTo>
                      <a:pt x="798" y="726"/>
                    </a:lnTo>
                    <a:lnTo>
                      <a:pt x="800" y="726"/>
                    </a:lnTo>
                    <a:lnTo>
                      <a:pt x="806" y="722"/>
                    </a:lnTo>
                    <a:lnTo>
                      <a:pt x="810" y="720"/>
                    </a:lnTo>
                    <a:lnTo>
                      <a:pt x="814" y="718"/>
                    </a:lnTo>
                    <a:lnTo>
                      <a:pt x="822" y="716"/>
                    </a:lnTo>
                    <a:lnTo>
                      <a:pt x="828" y="712"/>
                    </a:lnTo>
                    <a:lnTo>
                      <a:pt x="836" y="708"/>
                    </a:lnTo>
                    <a:lnTo>
                      <a:pt x="834" y="708"/>
                    </a:lnTo>
                    <a:lnTo>
                      <a:pt x="830" y="708"/>
                    </a:lnTo>
                    <a:lnTo>
                      <a:pt x="820" y="714"/>
                    </a:lnTo>
                    <a:lnTo>
                      <a:pt x="820" y="714"/>
                    </a:lnTo>
                    <a:lnTo>
                      <a:pt x="820" y="714"/>
                    </a:lnTo>
                    <a:lnTo>
                      <a:pt x="818" y="714"/>
                    </a:lnTo>
                    <a:lnTo>
                      <a:pt x="818" y="714"/>
                    </a:lnTo>
                    <a:lnTo>
                      <a:pt x="818" y="714"/>
                    </a:lnTo>
                    <a:lnTo>
                      <a:pt x="818" y="714"/>
                    </a:lnTo>
                    <a:lnTo>
                      <a:pt x="820" y="712"/>
                    </a:lnTo>
                    <a:lnTo>
                      <a:pt x="820" y="712"/>
                    </a:lnTo>
                    <a:lnTo>
                      <a:pt x="820" y="710"/>
                    </a:lnTo>
                    <a:lnTo>
                      <a:pt x="818" y="710"/>
                    </a:lnTo>
                    <a:lnTo>
                      <a:pt x="830" y="706"/>
                    </a:lnTo>
                    <a:lnTo>
                      <a:pt x="832" y="706"/>
                    </a:lnTo>
                    <a:lnTo>
                      <a:pt x="836" y="706"/>
                    </a:lnTo>
                    <a:lnTo>
                      <a:pt x="838" y="706"/>
                    </a:lnTo>
                    <a:lnTo>
                      <a:pt x="842" y="704"/>
                    </a:lnTo>
                    <a:lnTo>
                      <a:pt x="846" y="702"/>
                    </a:lnTo>
                    <a:lnTo>
                      <a:pt x="854" y="698"/>
                    </a:lnTo>
                    <a:lnTo>
                      <a:pt x="860" y="694"/>
                    </a:lnTo>
                    <a:lnTo>
                      <a:pt x="860" y="692"/>
                    </a:lnTo>
                    <a:lnTo>
                      <a:pt x="862" y="692"/>
                    </a:lnTo>
                    <a:lnTo>
                      <a:pt x="864" y="692"/>
                    </a:lnTo>
                    <a:lnTo>
                      <a:pt x="868" y="688"/>
                    </a:lnTo>
                    <a:lnTo>
                      <a:pt x="872" y="684"/>
                    </a:lnTo>
                    <a:lnTo>
                      <a:pt x="874" y="682"/>
                    </a:lnTo>
                    <a:lnTo>
                      <a:pt x="880" y="678"/>
                    </a:lnTo>
                    <a:lnTo>
                      <a:pt x="880" y="678"/>
                    </a:lnTo>
                    <a:lnTo>
                      <a:pt x="880" y="674"/>
                    </a:lnTo>
                    <a:lnTo>
                      <a:pt x="880" y="670"/>
                    </a:lnTo>
                    <a:lnTo>
                      <a:pt x="880" y="668"/>
                    </a:lnTo>
                    <a:lnTo>
                      <a:pt x="880" y="666"/>
                    </a:lnTo>
                    <a:lnTo>
                      <a:pt x="880" y="664"/>
                    </a:lnTo>
                    <a:lnTo>
                      <a:pt x="878" y="664"/>
                    </a:lnTo>
                    <a:lnTo>
                      <a:pt x="880" y="664"/>
                    </a:lnTo>
                    <a:lnTo>
                      <a:pt x="882" y="664"/>
                    </a:lnTo>
                    <a:lnTo>
                      <a:pt x="882" y="666"/>
                    </a:lnTo>
                    <a:lnTo>
                      <a:pt x="882" y="666"/>
                    </a:lnTo>
                    <a:lnTo>
                      <a:pt x="884" y="666"/>
                    </a:lnTo>
                    <a:lnTo>
                      <a:pt x="886" y="664"/>
                    </a:lnTo>
                    <a:lnTo>
                      <a:pt x="892" y="658"/>
                    </a:lnTo>
                    <a:lnTo>
                      <a:pt x="892" y="658"/>
                    </a:lnTo>
                    <a:lnTo>
                      <a:pt x="892" y="658"/>
                    </a:lnTo>
                    <a:lnTo>
                      <a:pt x="894" y="656"/>
                    </a:lnTo>
                    <a:lnTo>
                      <a:pt x="896" y="656"/>
                    </a:lnTo>
                    <a:lnTo>
                      <a:pt x="896" y="654"/>
                    </a:lnTo>
                    <a:lnTo>
                      <a:pt x="896" y="654"/>
                    </a:lnTo>
                    <a:lnTo>
                      <a:pt x="896" y="656"/>
                    </a:lnTo>
                    <a:lnTo>
                      <a:pt x="898" y="654"/>
                    </a:lnTo>
                    <a:lnTo>
                      <a:pt x="900" y="654"/>
                    </a:lnTo>
                    <a:lnTo>
                      <a:pt x="900" y="650"/>
                    </a:lnTo>
                    <a:lnTo>
                      <a:pt x="900" y="650"/>
                    </a:lnTo>
                    <a:lnTo>
                      <a:pt x="902" y="648"/>
                    </a:lnTo>
                    <a:lnTo>
                      <a:pt x="904" y="650"/>
                    </a:lnTo>
                    <a:lnTo>
                      <a:pt x="904" y="650"/>
                    </a:lnTo>
                    <a:lnTo>
                      <a:pt x="904" y="650"/>
                    </a:lnTo>
                    <a:lnTo>
                      <a:pt x="906" y="650"/>
                    </a:lnTo>
                    <a:lnTo>
                      <a:pt x="902" y="648"/>
                    </a:lnTo>
                    <a:lnTo>
                      <a:pt x="900" y="648"/>
                    </a:lnTo>
                    <a:lnTo>
                      <a:pt x="900" y="648"/>
                    </a:lnTo>
                    <a:lnTo>
                      <a:pt x="898" y="644"/>
                    </a:lnTo>
                    <a:lnTo>
                      <a:pt x="898" y="644"/>
                    </a:lnTo>
                    <a:lnTo>
                      <a:pt x="898" y="644"/>
                    </a:lnTo>
                    <a:lnTo>
                      <a:pt x="898" y="644"/>
                    </a:lnTo>
                    <a:lnTo>
                      <a:pt x="898" y="644"/>
                    </a:lnTo>
                    <a:lnTo>
                      <a:pt x="898" y="644"/>
                    </a:lnTo>
                    <a:lnTo>
                      <a:pt x="898" y="646"/>
                    </a:lnTo>
                    <a:lnTo>
                      <a:pt x="896" y="646"/>
                    </a:lnTo>
                    <a:lnTo>
                      <a:pt x="896" y="644"/>
                    </a:lnTo>
                    <a:lnTo>
                      <a:pt x="896" y="642"/>
                    </a:lnTo>
                    <a:lnTo>
                      <a:pt x="894" y="642"/>
                    </a:lnTo>
                    <a:lnTo>
                      <a:pt x="894" y="642"/>
                    </a:lnTo>
                    <a:lnTo>
                      <a:pt x="896" y="640"/>
                    </a:lnTo>
                    <a:lnTo>
                      <a:pt x="898" y="640"/>
                    </a:lnTo>
                    <a:lnTo>
                      <a:pt x="898" y="638"/>
                    </a:lnTo>
                    <a:lnTo>
                      <a:pt x="892" y="636"/>
                    </a:lnTo>
                    <a:lnTo>
                      <a:pt x="890" y="634"/>
                    </a:lnTo>
                    <a:lnTo>
                      <a:pt x="890" y="632"/>
                    </a:lnTo>
                    <a:lnTo>
                      <a:pt x="892" y="632"/>
                    </a:lnTo>
                    <a:lnTo>
                      <a:pt x="892" y="630"/>
                    </a:lnTo>
                    <a:lnTo>
                      <a:pt x="892" y="628"/>
                    </a:lnTo>
                    <a:lnTo>
                      <a:pt x="890" y="628"/>
                    </a:lnTo>
                    <a:lnTo>
                      <a:pt x="890" y="626"/>
                    </a:lnTo>
                    <a:lnTo>
                      <a:pt x="890" y="624"/>
                    </a:lnTo>
                    <a:lnTo>
                      <a:pt x="892" y="622"/>
                    </a:lnTo>
                    <a:lnTo>
                      <a:pt x="892" y="622"/>
                    </a:lnTo>
                    <a:lnTo>
                      <a:pt x="890" y="622"/>
                    </a:lnTo>
                    <a:lnTo>
                      <a:pt x="890" y="622"/>
                    </a:lnTo>
                    <a:lnTo>
                      <a:pt x="888" y="622"/>
                    </a:lnTo>
                    <a:lnTo>
                      <a:pt x="888" y="622"/>
                    </a:lnTo>
                    <a:lnTo>
                      <a:pt x="886" y="620"/>
                    </a:lnTo>
                    <a:lnTo>
                      <a:pt x="888" y="620"/>
                    </a:lnTo>
                    <a:lnTo>
                      <a:pt x="892" y="620"/>
                    </a:lnTo>
                    <a:lnTo>
                      <a:pt x="894" y="620"/>
                    </a:lnTo>
                    <a:lnTo>
                      <a:pt x="896" y="622"/>
                    </a:lnTo>
                    <a:lnTo>
                      <a:pt x="898" y="624"/>
                    </a:lnTo>
                    <a:lnTo>
                      <a:pt x="902" y="622"/>
                    </a:lnTo>
                    <a:lnTo>
                      <a:pt x="902" y="620"/>
                    </a:lnTo>
                    <a:lnTo>
                      <a:pt x="904" y="616"/>
                    </a:lnTo>
                    <a:lnTo>
                      <a:pt x="904" y="616"/>
                    </a:lnTo>
                    <a:lnTo>
                      <a:pt x="906" y="616"/>
                    </a:lnTo>
                    <a:lnTo>
                      <a:pt x="908" y="614"/>
                    </a:lnTo>
                    <a:lnTo>
                      <a:pt x="910" y="612"/>
                    </a:lnTo>
                    <a:lnTo>
                      <a:pt x="910" y="612"/>
                    </a:lnTo>
                    <a:lnTo>
                      <a:pt x="910" y="612"/>
                    </a:lnTo>
                    <a:lnTo>
                      <a:pt x="912" y="614"/>
                    </a:lnTo>
                    <a:lnTo>
                      <a:pt x="912" y="616"/>
                    </a:lnTo>
                    <a:lnTo>
                      <a:pt x="914" y="616"/>
                    </a:lnTo>
                    <a:lnTo>
                      <a:pt x="914" y="616"/>
                    </a:lnTo>
                    <a:lnTo>
                      <a:pt x="914" y="618"/>
                    </a:lnTo>
                    <a:lnTo>
                      <a:pt x="914" y="620"/>
                    </a:lnTo>
                    <a:lnTo>
                      <a:pt x="914" y="622"/>
                    </a:lnTo>
                    <a:lnTo>
                      <a:pt x="912" y="626"/>
                    </a:lnTo>
                    <a:lnTo>
                      <a:pt x="912" y="628"/>
                    </a:lnTo>
                    <a:lnTo>
                      <a:pt x="910" y="632"/>
                    </a:lnTo>
                    <a:lnTo>
                      <a:pt x="910" y="632"/>
                    </a:lnTo>
                    <a:lnTo>
                      <a:pt x="908" y="634"/>
                    </a:lnTo>
                    <a:lnTo>
                      <a:pt x="908" y="634"/>
                    </a:lnTo>
                    <a:lnTo>
                      <a:pt x="906" y="634"/>
                    </a:lnTo>
                    <a:lnTo>
                      <a:pt x="906" y="634"/>
                    </a:lnTo>
                    <a:lnTo>
                      <a:pt x="906" y="636"/>
                    </a:lnTo>
                    <a:lnTo>
                      <a:pt x="908" y="636"/>
                    </a:lnTo>
                    <a:lnTo>
                      <a:pt x="908" y="636"/>
                    </a:lnTo>
                    <a:lnTo>
                      <a:pt x="912" y="636"/>
                    </a:lnTo>
                    <a:lnTo>
                      <a:pt x="924" y="632"/>
                    </a:lnTo>
                    <a:lnTo>
                      <a:pt x="926" y="632"/>
                    </a:lnTo>
                    <a:lnTo>
                      <a:pt x="926" y="632"/>
                    </a:lnTo>
                    <a:lnTo>
                      <a:pt x="928" y="634"/>
                    </a:lnTo>
                    <a:lnTo>
                      <a:pt x="928" y="634"/>
                    </a:lnTo>
                    <a:lnTo>
                      <a:pt x="930" y="634"/>
                    </a:lnTo>
                    <a:lnTo>
                      <a:pt x="930" y="632"/>
                    </a:lnTo>
                    <a:lnTo>
                      <a:pt x="930" y="634"/>
                    </a:lnTo>
                    <a:lnTo>
                      <a:pt x="930" y="636"/>
                    </a:lnTo>
                    <a:lnTo>
                      <a:pt x="930" y="636"/>
                    </a:lnTo>
                    <a:lnTo>
                      <a:pt x="928" y="636"/>
                    </a:lnTo>
                    <a:lnTo>
                      <a:pt x="924" y="636"/>
                    </a:lnTo>
                    <a:lnTo>
                      <a:pt x="924" y="636"/>
                    </a:lnTo>
                    <a:lnTo>
                      <a:pt x="922" y="636"/>
                    </a:lnTo>
                    <a:lnTo>
                      <a:pt x="920" y="640"/>
                    </a:lnTo>
                    <a:lnTo>
                      <a:pt x="920" y="640"/>
                    </a:lnTo>
                    <a:lnTo>
                      <a:pt x="918" y="640"/>
                    </a:lnTo>
                    <a:lnTo>
                      <a:pt x="918" y="640"/>
                    </a:lnTo>
                    <a:lnTo>
                      <a:pt x="916" y="640"/>
                    </a:lnTo>
                    <a:lnTo>
                      <a:pt x="914" y="642"/>
                    </a:lnTo>
                    <a:lnTo>
                      <a:pt x="908" y="648"/>
                    </a:lnTo>
                    <a:lnTo>
                      <a:pt x="908" y="648"/>
                    </a:lnTo>
                    <a:lnTo>
                      <a:pt x="908" y="650"/>
                    </a:lnTo>
                    <a:lnTo>
                      <a:pt x="910" y="650"/>
                    </a:lnTo>
                    <a:lnTo>
                      <a:pt x="912" y="650"/>
                    </a:lnTo>
                    <a:lnTo>
                      <a:pt x="916" y="644"/>
                    </a:lnTo>
                    <a:lnTo>
                      <a:pt x="918" y="642"/>
                    </a:lnTo>
                    <a:lnTo>
                      <a:pt x="942" y="632"/>
                    </a:lnTo>
                    <a:lnTo>
                      <a:pt x="952" y="628"/>
                    </a:lnTo>
                    <a:lnTo>
                      <a:pt x="958" y="624"/>
                    </a:lnTo>
                    <a:lnTo>
                      <a:pt x="960" y="624"/>
                    </a:lnTo>
                    <a:lnTo>
                      <a:pt x="964" y="622"/>
                    </a:lnTo>
                    <a:lnTo>
                      <a:pt x="966" y="622"/>
                    </a:lnTo>
                    <a:lnTo>
                      <a:pt x="974" y="622"/>
                    </a:lnTo>
                    <a:lnTo>
                      <a:pt x="976" y="622"/>
                    </a:lnTo>
                    <a:lnTo>
                      <a:pt x="978" y="622"/>
                    </a:lnTo>
                    <a:lnTo>
                      <a:pt x="978" y="622"/>
                    </a:lnTo>
                    <a:lnTo>
                      <a:pt x="978" y="618"/>
                    </a:lnTo>
                    <a:lnTo>
                      <a:pt x="974" y="614"/>
                    </a:lnTo>
                    <a:lnTo>
                      <a:pt x="972" y="610"/>
                    </a:lnTo>
                    <a:lnTo>
                      <a:pt x="972" y="608"/>
                    </a:lnTo>
                    <a:lnTo>
                      <a:pt x="978" y="598"/>
                    </a:lnTo>
                    <a:lnTo>
                      <a:pt x="978" y="598"/>
                    </a:lnTo>
                    <a:lnTo>
                      <a:pt x="980" y="596"/>
                    </a:lnTo>
                    <a:lnTo>
                      <a:pt x="980" y="596"/>
                    </a:lnTo>
                    <a:lnTo>
                      <a:pt x="982" y="594"/>
                    </a:lnTo>
                    <a:lnTo>
                      <a:pt x="984" y="596"/>
                    </a:lnTo>
                    <a:lnTo>
                      <a:pt x="986" y="592"/>
                    </a:lnTo>
                    <a:lnTo>
                      <a:pt x="990" y="588"/>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Maryland">
                <a:extLst>
                  <a:ext uri="{FF2B5EF4-FFF2-40B4-BE49-F238E27FC236}">
                    <a16:creationId xmlns:a16="http://schemas.microsoft.com/office/drawing/2014/main" id="{2AAFE33C-9165-EB4B-8FFA-10228331E167}"/>
                  </a:ext>
                </a:extLst>
              </p:cNvPr>
              <p:cNvSpPr>
                <a:spLocks/>
              </p:cNvSpPr>
              <p:nvPr/>
            </p:nvSpPr>
            <p:spPr bwMode="auto">
              <a:xfrm>
                <a:off x="6865937" y="2441575"/>
                <a:ext cx="450850" cy="263525"/>
              </a:xfrm>
              <a:custGeom>
                <a:avLst/>
                <a:gdLst>
                  <a:gd name="T0" fmla="*/ 270 w 284"/>
                  <a:gd name="T1" fmla="*/ 20 h 166"/>
                  <a:gd name="T2" fmla="*/ 262 w 284"/>
                  <a:gd name="T3" fmla="*/ 16 h 166"/>
                  <a:gd name="T4" fmla="*/ 258 w 284"/>
                  <a:gd name="T5" fmla="*/ 32 h 166"/>
                  <a:gd name="T6" fmla="*/ 250 w 284"/>
                  <a:gd name="T7" fmla="*/ 26 h 166"/>
                  <a:gd name="T8" fmla="*/ 244 w 284"/>
                  <a:gd name="T9" fmla="*/ 36 h 166"/>
                  <a:gd name="T10" fmla="*/ 240 w 284"/>
                  <a:gd name="T11" fmla="*/ 38 h 166"/>
                  <a:gd name="T12" fmla="*/ 238 w 284"/>
                  <a:gd name="T13" fmla="*/ 46 h 166"/>
                  <a:gd name="T14" fmla="*/ 232 w 284"/>
                  <a:gd name="T15" fmla="*/ 46 h 166"/>
                  <a:gd name="T16" fmla="*/ 232 w 284"/>
                  <a:gd name="T17" fmla="*/ 50 h 166"/>
                  <a:gd name="T18" fmla="*/ 220 w 284"/>
                  <a:gd name="T19" fmla="*/ 46 h 166"/>
                  <a:gd name="T20" fmla="*/ 226 w 284"/>
                  <a:gd name="T21" fmla="*/ 52 h 166"/>
                  <a:gd name="T22" fmla="*/ 234 w 284"/>
                  <a:gd name="T23" fmla="*/ 60 h 166"/>
                  <a:gd name="T24" fmla="*/ 228 w 284"/>
                  <a:gd name="T25" fmla="*/ 62 h 166"/>
                  <a:gd name="T26" fmla="*/ 236 w 284"/>
                  <a:gd name="T27" fmla="*/ 70 h 166"/>
                  <a:gd name="T28" fmla="*/ 224 w 284"/>
                  <a:gd name="T29" fmla="*/ 64 h 166"/>
                  <a:gd name="T30" fmla="*/ 230 w 284"/>
                  <a:gd name="T31" fmla="*/ 80 h 166"/>
                  <a:gd name="T32" fmla="*/ 230 w 284"/>
                  <a:gd name="T33" fmla="*/ 84 h 166"/>
                  <a:gd name="T34" fmla="*/ 230 w 284"/>
                  <a:gd name="T35" fmla="*/ 90 h 166"/>
                  <a:gd name="T36" fmla="*/ 228 w 284"/>
                  <a:gd name="T37" fmla="*/ 106 h 166"/>
                  <a:gd name="T38" fmla="*/ 238 w 284"/>
                  <a:gd name="T39" fmla="*/ 136 h 166"/>
                  <a:gd name="T40" fmla="*/ 228 w 284"/>
                  <a:gd name="T41" fmla="*/ 130 h 166"/>
                  <a:gd name="T42" fmla="*/ 214 w 284"/>
                  <a:gd name="T43" fmla="*/ 106 h 166"/>
                  <a:gd name="T44" fmla="*/ 220 w 284"/>
                  <a:gd name="T45" fmla="*/ 128 h 166"/>
                  <a:gd name="T46" fmla="*/ 236 w 284"/>
                  <a:gd name="T47" fmla="*/ 140 h 166"/>
                  <a:gd name="T48" fmla="*/ 242 w 284"/>
                  <a:gd name="T49" fmla="*/ 154 h 166"/>
                  <a:gd name="T50" fmla="*/ 238 w 284"/>
                  <a:gd name="T51" fmla="*/ 160 h 166"/>
                  <a:gd name="T52" fmla="*/ 232 w 284"/>
                  <a:gd name="T53" fmla="*/ 154 h 166"/>
                  <a:gd name="T54" fmla="*/ 226 w 284"/>
                  <a:gd name="T55" fmla="*/ 156 h 166"/>
                  <a:gd name="T56" fmla="*/ 208 w 284"/>
                  <a:gd name="T57" fmla="*/ 146 h 166"/>
                  <a:gd name="T58" fmla="*/ 202 w 284"/>
                  <a:gd name="T59" fmla="*/ 138 h 166"/>
                  <a:gd name="T60" fmla="*/ 188 w 284"/>
                  <a:gd name="T61" fmla="*/ 122 h 166"/>
                  <a:gd name="T62" fmla="*/ 182 w 284"/>
                  <a:gd name="T63" fmla="*/ 126 h 166"/>
                  <a:gd name="T64" fmla="*/ 182 w 284"/>
                  <a:gd name="T65" fmla="*/ 128 h 166"/>
                  <a:gd name="T66" fmla="*/ 172 w 284"/>
                  <a:gd name="T67" fmla="*/ 128 h 166"/>
                  <a:gd name="T68" fmla="*/ 178 w 284"/>
                  <a:gd name="T69" fmla="*/ 114 h 166"/>
                  <a:gd name="T70" fmla="*/ 178 w 284"/>
                  <a:gd name="T71" fmla="*/ 110 h 166"/>
                  <a:gd name="T72" fmla="*/ 184 w 284"/>
                  <a:gd name="T73" fmla="*/ 102 h 166"/>
                  <a:gd name="T74" fmla="*/ 190 w 284"/>
                  <a:gd name="T75" fmla="*/ 94 h 166"/>
                  <a:gd name="T76" fmla="*/ 174 w 284"/>
                  <a:gd name="T77" fmla="*/ 74 h 166"/>
                  <a:gd name="T78" fmla="*/ 158 w 284"/>
                  <a:gd name="T79" fmla="*/ 64 h 166"/>
                  <a:gd name="T80" fmla="*/ 154 w 284"/>
                  <a:gd name="T81" fmla="*/ 48 h 166"/>
                  <a:gd name="T82" fmla="*/ 136 w 284"/>
                  <a:gd name="T83" fmla="*/ 40 h 166"/>
                  <a:gd name="T84" fmla="*/ 130 w 284"/>
                  <a:gd name="T85" fmla="*/ 26 h 166"/>
                  <a:gd name="T86" fmla="*/ 128 w 284"/>
                  <a:gd name="T87" fmla="*/ 22 h 166"/>
                  <a:gd name="T88" fmla="*/ 124 w 284"/>
                  <a:gd name="T89" fmla="*/ 18 h 166"/>
                  <a:gd name="T90" fmla="*/ 122 w 284"/>
                  <a:gd name="T91" fmla="*/ 12 h 166"/>
                  <a:gd name="T92" fmla="*/ 104 w 284"/>
                  <a:gd name="T93" fmla="*/ 2 h 166"/>
                  <a:gd name="T94" fmla="*/ 88 w 284"/>
                  <a:gd name="T95" fmla="*/ 8 h 166"/>
                  <a:gd name="T96" fmla="*/ 80 w 284"/>
                  <a:gd name="T97" fmla="*/ 14 h 166"/>
                  <a:gd name="T98" fmla="*/ 64 w 284"/>
                  <a:gd name="T99" fmla="*/ 18 h 166"/>
                  <a:gd name="T100" fmla="*/ 56 w 284"/>
                  <a:gd name="T101" fmla="*/ 14 h 166"/>
                  <a:gd name="T102" fmla="*/ 54 w 284"/>
                  <a:gd name="T103" fmla="*/ 10 h 166"/>
                  <a:gd name="T104" fmla="*/ 52 w 284"/>
                  <a:gd name="T105" fmla="*/ 16 h 166"/>
                  <a:gd name="T106" fmla="*/ 42 w 284"/>
                  <a:gd name="T107" fmla="*/ 26 h 166"/>
                  <a:gd name="T108" fmla="*/ 34 w 284"/>
                  <a:gd name="T109" fmla="*/ 24 h 166"/>
                  <a:gd name="T110" fmla="*/ 28 w 284"/>
                  <a:gd name="T111" fmla="*/ 32 h 166"/>
                  <a:gd name="T112" fmla="*/ 16 w 284"/>
                  <a:gd name="T113" fmla="*/ 42 h 166"/>
                  <a:gd name="T114" fmla="*/ 2 w 284"/>
                  <a:gd name="T11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66">
                    <a:moveTo>
                      <a:pt x="278" y="16"/>
                    </a:moveTo>
                    <a:lnTo>
                      <a:pt x="276" y="16"/>
                    </a:lnTo>
                    <a:lnTo>
                      <a:pt x="276" y="18"/>
                    </a:lnTo>
                    <a:lnTo>
                      <a:pt x="274" y="20"/>
                    </a:lnTo>
                    <a:lnTo>
                      <a:pt x="268" y="24"/>
                    </a:lnTo>
                    <a:lnTo>
                      <a:pt x="268" y="26"/>
                    </a:lnTo>
                    <a:lnTo>
                      <a:pt x="268" y="24"/>
                    </a:lnTo>
                    <a:lnTo>
                      <a:pt x="268" y="22"/>
                    </a:lnTo>
                    <a:lnTo>
                      <a:pt x="270" y="20"/>
                    </a:lnTo>
                    <a:lnTo>
                      <a:pt x="270" y="18"/>
                    </a:lnTo>
                    <a:lnTo>
                      <a:pt x="272" y="16"/>
                    </a:lnTo>
                    <a:lnTo>
                      <a:pt x="272" y="12"/>
                    </a:lnTo>
                    <a:lnTo>
                      <a:pt x="270" y="12"/>
                    </a:lnTo>
                    <a:lnTo>
                      <a:pt x="270" y="14"/>
                    </a:lnTo>
                    <a:lnTo>
                      <a:pt x="268" y="16"/>
                    </a:lnTo>
                    <a:lnTo>
                      <a:pt x="268" y="16"/>
                    </a:lnTo>
                    <a:lnTo>
                      <a:pt x="262" y="16"/>
                    </a:lnTo>
                    <a:lnTo>
                      <a:pt x="262" y="16"/>
                    </a:lnTo>
                    <a:lnTo>
                      <a:pt x="260" y="18"/>
                    </a:lnTo>
                    <a:lnTo>
                      <a:pt x="260" y="18"/>
                    </a:lnTo>
                    <a:lnTo>
                      <a:pt x="258" y="24"/>
                    </a:lnTo>
                    <a:lnTo>
                      <a:pt x="258" y="24"/>
                    </a:lnTo>
                    <a:lnTo>
                      <a:pt x="262" y="26"/>
                    </a:lnTo>
                    <a:lnTo>
                      <a:pt x="262" y="26"/>
                    </a:lnTo>
                    <a:lnTo>
                      <a:pt x="262" y="28"/>
                    </a:lnTo>
                    <a:lnTo>
                      <a:pt x="262" y="28"/>
                    </a:lnTo>
                    <a:lnTo>
                      <a:pt x="258" y="32"/>
                    </a:lnTo>
                    <a:lnTo>
                      <a:pt x="254" y="34"/>
                    </a:lnTo>
                    <a:lnTo>
                      <a:pt x="252" y="36"/>
                    </a:lnTo>
                    <a:lnTo>
                      <a:pt x="250" y="36"/>
                    </a:lnTo>
                    <a:lnTo>
                      <a:pt x="250" y="32"/>
                    </a:lnTo>
                    <a:lnTo>
                      <a:pt x="250" y="28"/>
                    </a:lnTo>
                    <a:lnTo>
                      <a:pt x="250" y="28"/>
                    </a:lnTo>
                    <a:lnTo>
                      <a:pt x="250" y="26"/>
                    </a:lnTo>
                    <a:lnTo>
                      <a:pt x="250" y="26"/>
                    </a:lnTo>
                    <a:lnTo>
                      <a:pt x="250" y="26"/>
                    </a:lnTo>
                    <a:lnTo>
                      <a:pt x="248" y="28"/>
                    </a:lnTo>
                    <a:lnTo>
                      <a:pt x="248" y="28"/>
                    </a:lnTo>
                    <a:lnTo>
                      <a:pt x="246" y="34"/>
                    </a:lnTo>
                    <a:lnTo>
                      <a:pt x="248" y="36"/>
                    </a:lnTo>
                    <a:lnTo>
                      <a:pt x="248" y="38"/>
                    </a:lnTo>
                    <a:lnTo>
                      <a:pt x="248" y="38"/>
                    </a:lnTo>
                    <a:lnTo>
                      <a:pt x="248" y="38"/>
                    </a:lnTo>
                    <a:lnTo>
                      <a:pt x="246" y="42"/>
                    </a:lnTo>
                    <a:lnTo>
                      <a:pt x="244" y="36"/>
                    </a:lnTo>
                    <a:lnTo>
                      <a:pt x="244" y="32"/>
                    </a:lnTo>
                    <a:lnTo>
                      <a:pt x="242" y="32"/>
                    </a:lnTo>
                    <a:lnTo>
                      <a:pt x="236" y="34"/>
                    </a:lnTo>
                    <a:lnTo>
                      <a:pt x="238" y="34"/>
                    </a:lnTo>
                    <a:lnTo>
                      <a:pt x="240" y="36"/>
                    </a:lnTo>
                    <a:lnTo>
                      <a:pt x="242" y="36"/>
                    </a:lnTo>
                    <a:lnTo>
                      <a:pt x="242" y="38"/>
                    </a:lnTo>
                    <a:lnTo>
                      <a:pt x="242" y="38"/>
                    </a:lnTo>
                    <a:lnTo>
                      <a:pt x="240" y="38"/>
                    </a:lnTo>
                    <a:lnTo>
                      <a:pt x="240" y="38"/>
                    </a:lnTo>
                    <a:lnTo>
                      <a:pt x="240" y="38"/>
                    </a:lnTo>
                    <a:lnTo>
                      <a:pt x="238" y="40"/>
                    </a:lnTo>
                    <a:lnTo>
                      <a:pt x="240" y="40"/>
                    </a:lnTo>
                    <a:lnTo>
                      <a:pt x="238" y="42"/>
                    </a:lnTo>
                    <a:lnTo>
                      <a:pt x="234" y="40"/>
                    </a:lnTo>
                    <a:lnTo>
                      <a:pt x="234" y="40"/>
                    </a:lnTo>
                    <a:lnTo>
                      <a:pt x="234" y="42"/>
                    </a:lnTo>
                    <a:lnTo>
                      <a:pt x="238" y="46"/>
                    </a:lnTo>
                    <a:lnTo>
                      <a:pt x="238" y="46"/>
                    </a:lnTo>
                    <a:lnTo>
                      <a:pt x="236" y="46"/>
                    </a:lnTo>
                    <a:lnTo>
                      <a:pt x="236" y="46"/>
                    </a:lnTo>
                    <a:lnTo>
                      <a:pt x="234" y="46"/>
                    </a:lnTo>
                    <a:lnTo>
                      <a:pt x="234" y="42"/>
                    </a:lnTo>
                    <a:lnTo>
                      <a:pt x="232" y="42"/>
                    </a:lnTo>
                    <a:lnTo>
                      <a:pt x="230" y="42"/>
                    </a:lnTo>
                    <a:lnTo>
                      <a:pt x="232" y="44"/>
                    </a:lnTo>
                    <a:lnTo>
                      <a:pt x="232" y="46"/>
                    </a:lnTo>
                    <a:lnTo>
                      <a:pt x="236" y="48"/>
                    </a:lnTo>
                    <a:lnTo>
                      <a:pt x="238" y="50"/>
                    </a:lnTo>
                    <a:lnTo>
                      <a:pt x="238" y="50"/>
                    </a:lnTo>
                    <a:lnTo>
                      <a:pt x="234" y="52"/>
                    </a:lnTo>
                    <a:lnTo>
                      <a:pt x="234" y="50"/>
                    </a:lnTo>
                    <a:lnTo>
                      <a:pt x="232" y="50"/>
                    </a:lnTo>
                    <a:lnTo>
                      <a:pt x="232" y="50"/>
                    </a:lnTo>
                    <a:lnTo>
                      <a:pt x="232" y="52"/>
                    </a:lnTo>
                    <a:lnTo>
                      <a:pt x="232" y="50"/>
                    </a:lnTo>
                    <a:lnTo>
                      <a:pt x="230" y="50"/>
                    </a:lnTo>
                    <a:lnTo>
                      <a:pt x="230" y="50"/>
                    </a:lnTo>
                    <a:lnTo>
                      <a:pt x="230" y="48"/>
                    </a:lnTo>
                    <a:lnTo>
                      <a:pt x="228" y="48"/>
                    </a:lnTo>
                    <a:lnTo>
                      <a:pt x="224" y="46"/>
                    </a:lnTo>
                    <a:lnTo>
                      <a:pt x="224" y="46"/>
                    </a:lnTo>
                    <a:lnTo>
                      <a:pt x="222" y="46"/>
                    </a:lnTo>
                    <a:lnTo>
                      <a:pt x="222" y="46"/>
                    </a:lnTo>
                    <a:lnTo>
                      <a:pt x="220" y="46"/>
                    </a:lnTo>
                    <a:lnTo>
                      <a:pt x="220" y="46"/>
                    </a:lnTo>
                    <a:lnTo>
                      <a:pt x="220" y="48"/>
                    </a:lnTo>
                    <a:lnTo>
                      <a:pt x="222" y="48"/>
                    </a:lnTo>
                    <a:lnTo>
                      <a:pt x="222" y="48"/>
                    </a:lnTo>
                    <a:lnTo>
                      <a:pt x="222" y="48"/>
                    </a:lnTo>
                    <a:lnTo>
                      <a:pt x="224" y="50"/>
                    </a:lnTo>
                    <a:lnTo>
                      <a:pt x="224" y="50"/>
                    </a:lnTo>
                    <a:lnTo>
                      <a:pt x="226" y="50"/>
                    </a:lnTo>
                    <a:lnTo>
                      <a:pt x="226" y="52"/>
                    </a:lnTo>
                    <a:lnTo>
                      <a:pt x="228" y="54"/>
                    </a:lnTo>
                    <a:lnTo>
                      <a:pt x="228" y="54"/>
                    </a:lnTo>
                    <a:lnTo>
                      <a:pt x="228" y="54"/>
                    </a:lnTo>
                    <a:lnTo>
                      <a:pt x="228" y="56"/>
                    </a:lnTo>
                    <a:lnTo>
                      <a:pt x="230" y="56"/>
                    </a:lnTo>
                    <a:lnTo>
                      <a:pt x="232" y="56"/>
                    </a:lnTo>
                    <a:lnTo>
                      <a:pt x="232" y="56"/>
                    </a:lnTo>
                    <a:lnTo>
                      <a:pt x="234" y="60"/>
                    </a:lnTo>
                    <a:lnTo>
                      <a:pt x="234" y="60"/>
                    </a:lnTo>
                    <a:lnTo>
                      <a:pt x="236" y="62"/>
                    </a:lnTo>
                    <a:lnTo>
                      <a:pt x="236" y="66"/>
                    </a:lnTo>
                    <a:lnTo>
                      <a:pt x="234" y="66"/>
                    </a:lnTo>
                    <a:lnTo>
                      <a:pt x="234" y="64"/>
                    </a:lnTo>
                    <a:lnTo>
                      <a:pt x="234" y="64"/>
                    </a:lnTo>
                    <a:lnTo>
                      <a:pt x="232" y="64"/>
                    </a:lnTo>
                    <a:lnTo>
                      <a:pt x="232" y="64"/>
                    </a:lnTo>
                    <a:lnTo>
                      <a:pt x="228" y="62"/>
                    </a:lnTo>
                    <a:lnTo>
                      <a:pt x="228" y="62"/>
                    </a:lnTo>
                    <a:lnTo>
                      <a:pt x="228" y="62"/>
                    </a:lnTo>
                    <a:lnTo>
                      <a:pt x="228" y="64"/>
                    </a:lnTo>
                    <a:lnTo>
                      <a:pt x="228" y="64"/>
                    </a:lnTo>
                    <a:lnTo>
                      <a:pt x="228" y="64"/>
                    </a:lnTo>
                    <a:lnTo>
                      <a:pt x="230" y="64"/>
                    </a:lnTo>
                    <a:lnTo>
                      <a:pt x="234" y="66"/>
                    </a:lnTo>
                    <a:lnTo>
                      <a:pt x="236" y="68"/>
                    </a:lnTo>
                    <a:lnTo>
                      <a:pt x="236" y="70"/>
                    </a:lnTo>
                    <a:lnTo>
                      <a:pt x="236" y="70"/>
                    </a:lnTo>
                    <a:lnTo>
                      <a:pt x="236" y="72"/>
                    </a:lnTo>
                    <a:lnTo>
                      <a:pt x="234" y="72"/>
                    </a:lnTo>
                    <a:lnTo>
                      <a:pt x="234" y="72"/>
                    </a:lnTo>
                    <a:lnTo>
                      <a:pt x="232" y="72"/>
                    </a:lnTo>
                    <a:lnTo>
                      <a:pt x="232" y="72"/>
                    </a:lnTo>
                    <a:lnTo>
                      <a:pt x="228" y="68"/>
                    </a:lnTo>
                    <a:lnTo>
                      <a:pt x="226" y="66"/>
                    </a:lnTo>
                    <a:lnTo>
                      <a:pt x="226" y="64"/>
                    </a:lnTo>
                    <a:lnTo>
                      <a:pt x="224" y="64"/>
                    </a:lnTo>
                    <a:lnTo>
                      <a:pt x="224" y="66"/>
                    </a:lnTo>
                    <a:lnTo>
                      <a:pt x="224" y="66"/>
                    </a:lnTo>
                    <a:lnTo>
                      <a:pt x="224" y="68"/>
                    </a:lnTo>
                    <a:lnTo>
                      <a:pt x="226" y="68"/>
                    </a:lnTo>
                    <a:lnTo>
                      <a:pt x="230" y="72"/>
                    </a:lnTo>
                    <a:lnTo>
                      <a:pt x="232" y="76"/>
                    </a:lnTo>
                    <a:lnTo>
                      <a:pt x="234" y="80"/>
                    </a:lnTo>
                    <a:lnTo>
                      <a:pt x="232" y="80"/>
                    </a:lnTo>
                    <a:lnTo>
                      <a:pt x="230" y="80"/>
                    </a:lnTo>
                    <a:lnTo>
                      <a:pt x="228" y="76"/>
                    </a:lnTo>
                    <a:lnTo>
                      <a:pt x="226" y="76"/>
                    </a:lnTo>
                    <a:lnTo>
                      <a:pt x="226" y="76"/>
                    </a:lnTo>
                    <a:lnTo>
                      <a:pt x="226" y="76"/>
                    </a:lnTo>
                    <a:lnTo>
                      <a:pt x="226" y="78"/>
                    </a:lnTo>
                    <a:lnTo>
                      <a:pt x="226" y="80"/>
                    </a:lnTo>
                    <a:lnTo>
                      <a:pt x="230" y="82"/>
                    </a:lnTo>
                    <a:lnTo>
                      <a:pt x="230" y="82"/>
                    </a:lnTo>
                    <a:lnTo>
                      <a:pt x="230" y="84"/>
                    </a:lnTo>
                    <a:lnTo>
                      <a:pt x="228" y="82"/>
                    </a:lnTo>
                    <a:lnTo>
                      <a:pt x="226" y="82"/>
                    </a:lnTo>
                    <a:lnTo>
                      <a:pt x="226" y="84"/>
                    </a:lnTo>
                    <a:lnTo>
                      <a:pt x="228" y="86"/>
                    </a:lnTo>
                    <a:lnTo>
                      <a:pt x="226" y="88"/>
                    </a:lnTo>
                    <a:lnTo>
                      <a:pt x="226" y="88"/>
                    </a:lnTo>
                    <a:lnTo>
                      <a:pt x="230" y="88"/>
                    </a:lnTo>
                    <a:lnTo>
                      <a:pt x="230" y="88"/>
                    </a:lnTo>
                    <a:lnTo>
                      <a:pt x="230" y="90"/>
                    </a:lnTo>
                    <a:lnTo>
                      <a:pt x="228" y="92"/>
                    </a:lnTo>
                    <a:lnTo>
                      <a:pt x="226" y="92"/>
                    </a:lnTo>
                    <a:lnTo>
                      <a:pt x="226" y="94"/>
                    </a:lnTo>
                    <a:lnTo>
                      <a:pt x="226" y="96"/>
                    </a:lnTo>
                    <a:lnTo>
                      <a:pt x="226" y="98"/>
                    </a:lnTo>
                    <a:lnTo>
                      <a:pt x="228" y="100"/>
                    </a:lnTo>
                    <a:lnTo>
                      <a:pt x="228" y="102"/>
                    </a:lnTo>
                    <a:lnTo>
                      <a:pt x="228" y="104"/>
                    </a:lnTo>
                    <a:lnTo>
                      <a:pt x="228" y="106"/>
                    </a:lnTo>
                    <a:lnTo>
                      <a:pt x="228" y="108"/>
                    </a:lnTo>
                    <a:lnTo>
                      <a:pt x="228" y="114"/>
                    </a:lnTo>
                    <a:lnTo>
                      <a:pt x="228" y="116"/>
                    </a:lnTo>
                    <a:lnTo>
                      <a:pt x="230" y="120"/>
                    </a:lnTo>
                    <a:lnTo>
                      <a:pt x="234" y="126"/>
                    </a:lnTo>
                    <a:lnTo>
                      <a:pt x="236" y="130"/>
                    </a:lnTo>
                    <a:lnTo>
                      <a:pt x="238" y="132"/>
                    </a:lnTo>
                    <a:lnTo>
                      <a:pt x="238" y="134"/>
                    </a:lnTo>
                    <a:lnTo>
                      <a:pt x="238" y="136"/>
                    </a:lnTo>
                    <a:lnTo>
                      <a:pt x="236" y="136"/>
                    </a:lnTo>
                    <a:lnTo>
                      <a:pt x="234" y="136"/>
                    </a:lnTo>
                    <a:lnTo>
                      <a:pt x="232" y="136"/>
                    </a:lnTo>
                    <a:lnTo>
                      <a:pt x="232" y="134"/>
                    </a:lnTo>
                    <a:lnTo>
                      <a:pt x="230" y="132"/>
                    </a:lnTo>
                    <a:lnTo>
                      <a:pt x="230" y="132"/>
                    </a:lnTo>
                    <a:lnTo>
                      <a:pt x="230" y="132"/>
                    </a:lnTo>
                    <a:lnTo>
                      <a:pt x="228" y="130"/>
                    </a:lnTo>
                    <a:lnTo>
                      <a:pt x="228" y="130"/>
                    </a:lnTo>
                    <a:lnTo>
                      <a:pt x="226" y="130"/>
                    </a:lnTo>
                    <a:lnTo>
                      <a:pt x="224" y="130"/>
                    </a:lnTo>
                    <a:lnTo>
                      <a:pt x="220" y="122"/>
                    </a:lnTo>
                    <a:lnTo>
                      <a:pt x="218" y="122"/>
                    </a:lnTo>
                    <a:lnTo>
                      <a:pt x="218" y="122"/>
                    </a:lnTo>
                    <a:lnTo>
                      <a:pt x="216" y="106"/>
                    </a:lnTo>
                    <a:lnTo>
                      <a:pt x="216" y="104"/>
                    </a:lnTo>
                    <a:lnTo>
                      <a:pt x="214" y="104"/>
                    </a:lnTo>
                    <a:lnTo>
                      <a:pt x="214" y="106"/>
                    </a:lnTo>
                    <a:lnTo>
                      <a:pt x="216" y="114"/>
                    </a:lnTo>
                    <a:lnTo>
                      <a:pt x="216" y="116"/>
                    </a:lnTo>
                    <a:lnTo>
                      <a:pt x="216" y="118"/>
                    </a:lnTo>
                    <a:lnTo>
                      <a:pt x="216" y="118"/>
                    </a:lnTo>
                    <a:lnTo>
                      <a:pt x="216" y="118"/>
                    </a:lnTo>
                    <a:lnTo>
                      <a:pt x="216" y="118"/>
                    </a:lnTo>
                    <a:lnTo>
                      <a:pt x="216" y="122"/>
                    </a:lnTo>
                    <a:lnTo>
                      <a:pt x="218" y="126"/>
                    </a:lnTo>
                    <a:lnTo>
                      <a:pt x="220" y="128"/>
                    </a:lnTo>
                    <a:lnTo>
                      <a:pt x="222" y="130"/>
                    </a:lnTo>
                    <a:lnTo>
                      <a:pt x="228" y="134"/>
                    </a:lnTo>
                    <a:lnTo>
                      <a:pt x="228" y="134"/>
                    </a:lnTo>
                    <a:lnTo>
                      <a:pt x="228" y="136"/>
                    </a:lnTo>
                    <a:lnTo>
                      <a:pt x="230" y="138"/>
                    </a:lnTo>
                    <a:lnTo>
                      <a:pt x="230" y="140"/>
                    </a:lnTo>
                    <a:lnTo>
                      <a:pt x="232" y="140"/>
                    </a:lnTo>
                    <a:lnTo>
                      <a:pt x="234" y="140"/>
                    </a:lnTo>
                    <a:lnTo>
                      <a:pt x="236" y="140"/>
                    </a:lnTo>
                    <a:lnTo>
                      <a:pt x="238" y="140"/>
                    </a:lnTo>
                    <a:lnTo>
                      <a:pt x="238" y="142"/>
                    </a:lnTo>
                    <a:lnTo>
                      <a:pt x="238" y="144"/>
                    </a:lnTo>
                    <a:lnTo>
                      <a:pt x="238" y="144"/>
                    </a:lnTo>
                    <a:lnTo>
                      <a:pt x="238" y="146"/>
                    </a:lnTo>
                    <a:lnTo>
                      <a:pt x="238" y="148"/>
                    </a:lnTo>
                    <a:lnTo>
                      <a:pt x="238" y="148"/>
                    </a:lnTo>
                    <a:lnTo>
                      <a:pt x="240" y="150"/>
                    </a:lnTo>
                    <a:lnTo>
                      <a:pt x="242" y="154"/>
                    </a:lnTo>
                    <a:lnTo>
                      <a:pt x="242" y="156"/>
                    </a:lnTo>
                    <a:lnTo>
                      <a:pt x="242" y="158"/>
                    </a:lnTo>
                    <a:lnTo>
                      <a:pt x="242" y="160"/>
                    </a:lnTo>
                    <a:lnTo>
                      <a:pt x="242" y="162"/>
                    </a:lnTo>
                    <a:lnTo>
                      <a:pt x="242" y="162"/>
                    </a:lnTo>
                    <a:lnTo>
                      <a:pt x="242" y="162"/>
                    </a:lnTo>
                    <a:lnTo>
                      <a:pt x="244" y="164"/>
                    </a:lnTo>
                    <a:lnTo>
                      <a:pt x="244" y="166"/>
                    </a:lnTo>
                    <a:lnTo>
                      <a:pt x="238" y="160"/>
                    </a:lnTo>
                    <a:lnTo>
                      <a:pt x="236" y="160"/>
                    </a:lnTo>
                    <a:lnTo>
                      <a:pt x="234" y="158"/>
                    </a:lnTo>
                    <a:lnTo>
                      <a:pt x="234" y="154"/>
                    </a:lnTo>
                    <a:lnTo>
                      <a:pt x="234" y="152"/>
                    </a:lnTo>
                    <a:lnTo>
                      <a:pt x="232" y="150"/>
                    </a:lnTo>
                    <a:lnTo>
                      <a:pt x="232" y="150"/>
                    </a:lnTo>
                    <a:lnTo>
                      <a:pt x="232" y="152"/>
                    </a:lnTo>
                    <a:lnTo>
                      <a:pt x="232" y="152"/>
                    </a:lnTo>
                    <a:lnTo>
                      <a:pt x="232" y="154"/>
                    </a:lnTo>
                    <a:lnTo>
                      <a:pt x="232" y="154"/>
                    </a:lnTo>
                    <a:lnTo>
                      <a:pt x="232" y="156"/>
                    </a:lnTo>
                    <a:lnTo>
                      <a:pt x="232" y="156"/>
                    </a:lnTo>
                    <a:lnTo>
                      <a:pt x="230" y="156"/>
                    </a:lnTo>
                    <a:lnTo>
                      <a:pt x="228" y="154"/>
                    </a:lnTo>
                    <a:lnTo>
                      <a:pt x="228" y="156"/>
                    </a:lnTo>
                    <a:lnTo>
                      <a:pt x="228" y="158"/>
                    </a:lnTo>
                    <a:lnTo>
                      <a:pt x="226" y="156"/>
                    </a:lnTo>
                    <a:lnTo>
                      <a:pt x="226" y="156"/>
                    </a:lnTo>
                    <a:lnTo>
                      <a:pt x="226" y="154"/>
                    </a:lnTo>
                    <a:lnTo>
                      <a:pt x="226" y="152"/>
                    </a:lnTo>
                    <a:lnTo>
                      <a:pt x="224" y="150"/>
                    </a:lnTo>
                    <a:lnTo>
                      <a:pt x="222" y="148"/>
                    </a:lnTo>
                    <a:lnTo>
                      <a:pt x="220" y="146"/>
                    </a:lnTo>
                    <a:lnTo>
                      <a:pt x="216" y="146"/>
                    </a:lnTo>
                    <a:lnTo>
                      <a:pt x="210" y="146"/>
                    </a:lnTo>
                    <a:lnTo>
                      <a:pt x="208" y="146"/>
                    </a:lnTo>
                    <a:lnTo>
                      <a:pt x="208" y="146"/>
                    </a:lnTo>
                    <a:lnTo>
                      <a:pt x="206" y="144"/>
                    </a:lnTo>
                    <a:lnTo>
                      <a:pt x="206" y="142"/>
                    </a:lnTo>
                    <a:lnTo>
                      <a:pt x="206" y="140"/>
                    </a:lnTo>
                    <a:lnTo>
                      <a:pt x="204" y="138"/>
                    </a:lnTo>
                    <a:lnTo>
                      <a:pt x="204" y="134"/>
                    </a:lnTo>
                    <a:lnTo>
                      <a:pt x="202" y="132"/>
                    </a:lnTo>
                    <a:lnTo>
                      <a:pt x="200" y="130"/>
                    </a:lnTo>
                    <a:lnTo>
                      <a:pt x="202" y="136"/>
                    </a:lnTo>
                    <a:lnTo>
                      <a:pt x="202" y="138"/>
                    </a:lnTo>
                    <a:lnTo>
                      <a:pt x="204" y="140"/>
                    </a:lnTo>
                    <a:lnTo>
                      <a:pt x="202" y="142"/>
                    </a:lnTo>
                    <a:lnTo>
                      <a:pt x="202" y="144"/>
                    </a:lnTo>
                    <a:lnTo>
                      <a:pt x="200" y="142"/>
                    </a:lnTo>
                    <a:lnTo>
                      <a:pt x="194" y="136"/>
                    </a:lnTo>
                    <a:lnTo>
                      <a:pt x="192" y="134"/>
                    </a:lnTo>
                    <a:lnTo>
                      <a:pt x="190" y="126"/>
                    </a:lnTo>
                    <a:lnTo>
                      <a:pt x="190" y="124"/>
                    </a:lnTo>
                    <a:lnTo>
                      <a:pt x="188" y="122"/>
                    </a:lnTo>
                    <a:lnTo>
                      <a:pt x="188" y="124"/>
                    </a:lnTo>
                    <a:lnTo>
                      <a:pt x="188" y="126"/>
                    </a:lnTo>
                    <a:lnTo>
                      <a:pt x="188" y="126"/>
                    </a:lnTo>
                    <a:lnTo>
                      <a:pt x="186" y="128"/>
                    </a:lnTo>
                    <a:lnTo>
                      <a:pt x="186" y="128"/>
                    </a:lnTo>
                    <a:lnTo>
                      <a:pt x="184" y="130"/>
                    </a:lnTo>
                    <a:lnTo>
                      <a:pt x="184" y="128"/>
                    </a:lnTo>
                    <a:lnTo>
                      <a:pt x="182" y="128"/>
                    </a:lnTo>
                    <a:lnTo>
                      <a:pt x="182" y="126"/>
                    </a:lnTo>
                    <a:lnTo>
                      <a:pt x="184" y="126"/>
                    </a:lnTo>
                    <a:lnTo>
                      <a:pt x="184" y="126"/>
                    </a:lnTo>
                    <a:lnTo>
                      <a:pt x="182" y="124"/>
                    </a:lnTo>
                    <a:lnTo>
                      <a:pt x="182" y="124"/>
                    </a:lnTo>
                    <a:lnTo>
                      <a:pt x="182" y="124"/>
                    </a:lnTo>
                    <a:lnTo>
                      <a:pt x="182" y="126"/>
                    </a:lnTo>
                    <a:lnTo>
                      <a:pt x="180" y="126"/>
                    </a:lnTo>
                    <a:lnTo>
                      <a:pt x="182" y="126"/>
                    </a:lnTo>
                    <a:lnTo>
                      <a:pt x="182" y="128"/>
                    </a:lnTo>
                    <a:lnTo>
                      <a:pt x="180" y="130"/>
                    </a:lnTo>
                    <a:lnTo>
                      <a:pt x="180" y="132"/>
                    </a:lnTo>
                    <a:lnTo>
                      <a:pt x="178" y="132"/>
                    </a:lnTo>
                    <a:lnTo>
                      <a:pt x="176" y="134"/>
                    </a:lnTo>
                    <a:lnTo>
                      <a:pt x="176" y="134"/>
                    </a:lnTo>
                    <a:lnTo>
                      <a:pt x="174" y="132"/>
                    </a:lnTo>
                    <a:lnTo>
                      <a:pt x="172" y="130"/>
                    </a:lnTo>
                    <a:lnTo>
                      <a:pt x="172" y="130"/>
                    </a:lnTo>
                    <a:lnTo>
                      <a:pt x="172" y="128"/>
                    </a:lnTo>
                    <a:lnTo>
                      <a:pt x="170" y="124"/>
                    </a:lnTo>
                    <a:lnTo>
                      <a:pt x="170" y="122"/>
                    </a:lnTo>
                    <a:lnTo>
                      <a:pt x="172" y="120"/>
                    </a:lnTo>
                    <a:lnTo>
                      <a:pt x="172" y="120"/>
                    </a:lnTo>
                    <a:lnTo>
                      <a:pt x="172" y="118"/>
                    </a:lnTo>
                    <a:lnTo>
                      <a:pt x="174" y="116"/>
                    </a:lnTo>
                    <a:lnTo>
                      <a:pt x="174" y="116"/>
                    </a:lnTo>
                    <a:lnTo>
                      <a:pt x="176" y="114"/>
                    </a:lnTo>
                    <a:lnTo>
                      <a:pt x="178" y="114"/>
                    </a:lnTo>
                    <a:lnTo>
                      <a:pt x="178" y="114"/>
                    </a:lnTo>
                    <a:lnTo>
                      <a:pt x="176" y="114"/>
                    </a:lnTo>
                    <a:lnTo>
                      <a:pt x="176" y="114"/>
                    </a:lnTo>
                    <a:lnTo>
                      <a:pt x="176" y="112"/>
                    </a:lnTo>
                    <a:lnTo>
                      <a:pt x="176" y="112"/>
                    </a:lnTo>
                    <a:lnTo>
                      <a:pt x="176" y="110"/>
                    </a:lnTo>
                    <a:lnTo>
                      <a:pt x="176" y="110"/>
                    </a:lnTo>
                    <a:lnTo>
                      <a:pt x="178" y="110"/>
                    </a:lnTo>
                    <a:lnTo>
                      <a:pt x="178" y="110"/>
                    </a:lnTo>
                    <a:lnTo>
                      <a:pt x="178" y="110"/>
                    </a:lnTo>
                    <a:lnTo>
                      <a:pt x="180" y="110"/>
                    </a:lnTo>
                    <a:lnTo>
                      <a:pt x="182" y="110"/>
                    </a:lnTo>
                    <a:lnTo>
                      <a:pt x="182" y="110"/>
                    </a:lnTo>
                    <a:lnTo>
                      <a:pt x="182" y="108"/>
                    </a:lnTo>
                    <a:lnTo>
                      <a:pt x="182" y="106"/>
                    </a:lnTo>
                    <a:lnTo>
                      <a:pt x="182" y="104"/>
                    </a:lnTo>
                    <a:lnTo>
                      <a:pt x="184" y="104"/>
                    </a:lnTo>
                    <a:lnTo>
                      <a:pt x="184" y="102"/>
                    </a:lnTo>
                    <a:lnTo>
                      <a:pt x="186" y="102"/>
                    </a:lnTo>
                    <a:lnTo>
                      <a:pt x="188" y="100"/>
                    </a:lnTo>
                    <a:lnTo>
                      <a:pt x="190" y="100"/>
                    </a:lnTo>
                    <a:lnTo>
                      <a:pt x="188" y="98"/>
                    </a:lnTo>
                    <a:lnTo>
                      <a:pt x="190" y="98"/>
                    </a:lnTo>
                    <a:lnTo>
                      <a:pt x="190" y="96"/>
                    </a:lnTo>
                    <a:lnTo>
                      <a:pt x="190" y="96"/>
                    </a:lnTo>
                    <a:lnTo>
                      <a:pt x="190" y="96"/>
                    </a:lnTo>
                    <a:lnTo>
                      <a:pt x="190" y="94"/>
                    </a:lnTo>
                    <a:lnTo>
                      <a:pt x="190" y="92"/>
                    </a:lnTo>
                    <a:lnTo>
                      <a:pt x="198" y="82"/>
                    </a:lnTo>
                    <a:lnTo>
                      <a:pt x="188" y="72"/>
                    </a:lnTo>
                    <a:lnTo>
                      <a:pt x="182" y="78"/>
                    </a:lnTo>
                    <a:lnTo>
                      <a:pt x="182" y="78"/>
                    </a:lnTo>
                    <a:lnTo>
                      <a:pt x="180" y="76"/>
                    </a:lnTo>
                    <a:lnTo>
                      <a:pt x="180" y="76"/>
                    </a:lnTo>
                    <a:lnTo>
                      <a:pt x="178" y="76"/>
                    </a:lnTo>
                    <a:lnTo>
                      <a:pt x="174" y="74"/>
                    </a:lnTo>
                    <a:lnTo>
                      <a:pt x="174" y="74"/>
                    </a:lnTo>
                    <a:lnTo>
                      <a:pt x="172" y="74"/>
                    </a:lnTo>
                    <a:lnTo>
                      <a:pt x="172" y="72"/>
                    </a:lnTo>
                    <a:lnTo>
                      <a:pt x="172" y="70"/>
                    </a:lnTo>
                    <a:lnTo>
                      <a:pt x="172" y="70"/>
                    </a:lnTo>
                    <a:lnTo>
                      <a:pt x="170" y="68"/>
                    </a:lnTo>
                    <a:lnTo>
                      <a:pt x="168" y="66"/>
                    </a:lnTo>
                    <a:lnTo>
                      <a:pt x="166" y="66"/>
                    </a:lnTo>
                    <a:lnTo>
                      <a:pt x="158" y="64"/>
                    </a:lnTo>
                    <a:lnTo>
                      <a:pt x="156" y="64"/>
                    </a:lnTo>
                    <a:lnTo>
                      <a:pt x="152" y="60"/>
                    </a:lnTo>
                    <a:lnTo>
                      <a:pt x="152" y="58"/>
                    </a:lnTo>
                    <a:lnTo>
                      <a:pt x="152" y="58"/>
                    </a:lnTo>
                    <a:lnTo>
                      <a:pt x="152" y="56"/>
                    </a:lnTo>
                    <a:lnTo>
                      <a:pt x="154" y="54"/>
                    </a:lnTo>
                    <a:lnTo>
                      <a:pt x="156" y="52"/>
                    </a:lnTo>
                    <a:lnTo>
                      <a:pt x="156" y="50"/>
                    </a:lnTo>
                    <a:lnTo>
                      <a:pt x="154" y="48"/>
                    </a:lnTo>
                    <a:lnTo>
                      <a:pt x="154" y="48"/>
                    </a:lnTo>
                    <a:lnTo>
                      <a:pt x="152" y="46"/>
                    </a:lnTo>
                    <a:lnTo>
                      <a:pt x="150" y="46"/>
                    </a:lnTo>
                    <a:lnTo>
                      <a:pt x="148" y="44"/>
                    </a:lnTo>
                    <a:lnTo>
                      <a:pt x="148" y="42"/>
                    </a:lnTo>
                    <a:lnTo>
                      <a:pt x="144" y="42"/>
                    </a:lnTo>
                    <a:lnTo>
                      <a:pt x="142" y="40"/>
                    </a:lnTo>
                    <a:lnTo>
                      <a:pt x="140" y="40"/>
                    </a:lnTo>
                    <a:lnTo>
                      <a:pt x="136" y="40"/>
                    </a:lnTo>
                    <a:lnTo>
                      <a:pt x="134" y="40"/>
                    </a:lnTo>
                    <a:lnTo>
                      <a:pt x="134" y="40"/>
                    </a:lnTo>
                    <a:lnTo>
                      <a:pt x="134" y="38"/>
                    </a:lnTo>
                    <a:lnTo>
                      <a:pt x="134" y="36"/>
                    </a:lnTo>
                    <a:lnTo>
                      <a:pt x="134" y="32"/>
                    </a:lnTo>
                    <a:lnTo>
                      <a:pt x="134" y="30"/>
                    </a:lnTo>
                    <a:lnTo>
                      <a:pt x="130" y="28"/>
                    </a:lnTo>
                    <a:lnTo>
                      <a:pt x="128" y="28"/>
                    </a:lnTo>
                    <a:lnTo>
                      <a:pt x="130" y="26"/>
                    </a:lnTo>
                    <a:lnTo>
                      <a:pt x="130" y="26"/>
                    </a:lnTo>
                    <a:lnTo>
                      <a:pt x="130" y="24"/>
                    </a:lnTo>
                    <a:lnTo>
                      <a:pt x="130" y="24"/>
                    </a:lnTo>
                    <a:lnTo>
                      <a:pt x="132" y="24"/>
                    </a:lnTo>
                    <a:lnTo>
                      <a:pt x="132" y="22"/>
                    </a:lnTo>
                    <a:lnTo>
                      <a:pt x="130" y="22"/>
                    </a:lnTo>
                    <a:lnTo>
                      <a:pt x="130" y="24"/>
                    </a:lnTo>
                    <a:lnTo>
                      <a:pt x="128" y="24"/>
                    </a:lnTo>
                    <a:lnTo>
                      <a:pt x="128" y="22"/>
                    </a:lnTo>
                    <a:lnTo>
                      <a:pt x="128" y="22"/>
                    </a:lnTo>
                    <a:lnTo>
                      <a:pt x="128" y="20"/>
                    </a:lnTo>
                    <a:lnTo>
                      <a:pt x="128" y="20"/>
                    </a:lnTo>
                    <a:lnTo>
                      <a:pt x="128" y="18"/>
                    </a:lnTo>
                    <a:lnTo>
                      <a:pt x="126" y="18"/>
                    </a:lnTo>
                    <a:lnTo>
                      <a:pt x="126" y="20"/>
                    </a:lnTo>
                    <a:lnTo>
                      <a:pt x="126" y="22"/>
                    </a:lnTo>
                    <a:lnTo>
                      <a:pt x="124" y="22"/>
                    </a:lnTo>
                    <a:lnTo>
                      <a:pt x="124" y="18"/>
                    </a:lnTo>
                    <a:lnTo>
                      <a:pt x="124" y="16"/>
                    </a:lnTo>
                    <a:lnTo>
                      <a:pt x="126" y="16"/>
                    </a:lnTo>
                    <a:lnTo>
                      <a:pt x="126" y="14"/>
                    </a:lnTo>
                    <a:lnTo>
                      <a:pt x="128" y="14"/>
                    </a:lnTo>
                    <a:lnTo>
                      <a:pt x="126" y="12"/>
                    </a:lnTo>
                    <a:lnTo>
                      <a:pt x="126" y="12"/>
                    </a:lnTo>
                    <a:lnTo>
                      <a:pt x="124" y="12"/>
                    </a:lnTo>
                    <a:lnTo>
                      <a:pt x="124" y="12"/>
                    </a:lnTo>
                    <a:lnTo>
                      <a:pt x="122" y="12"/>
                    </a:lnTo>
                    <a:lnTo>
                      <a:pt x="122" y="12"/>
                    </a:lnTo>
                    <a:lnTo>
                      <a:pt x="120" y="12"/>
                    </a:lnTo>
                    <a:lnTo>
                      <a:pt x="120" y="12"/>
                    </a:lnTo>
                    <a:lnTo>
                      <a:pt x="118" y="12"/>
                    </a:lnTo>
                    <a:lnTo>
                      <a:pt x="116" y="12"/>
                    </a:lnTo>
                    <a:lnTo>
                      <a:pt x="114" y="12"/>
                    </a:lnTo>
                    <a:lnTo>
                      <a:pt x="114" y="12"/>
                    </a:lnTo>
                    <a:lnTo>
                      <a:pt x="108" y="6"/>
                    </a:lnTo>
                    <a:lnTo>
                      <a:pt x="104" y="2"/>
                    </a:lnTo>
                    <a:lnTo>
                      <a:pt x="100" y="2"/>
                    </a:lnTo>
                    <a:lnTo>
                      <a:pt x="98" y="4"/>
                    </a:lnTo>
                    <a:lnTo>
                      <a:pt x="98" y="4"/>
                    </a:lnTo>
                    <a:lnTo>
                      <a:pt x="96" y="6"/>
                    </a:lnTo>
                    <a:lnTo>
                      <a:pt x="94" y="8"/>
                    </a:lnTo>
                    <a:lnTo>
                      <a:pt x="94" y="10"/>
                    </a:lnTo>
                    <a:lnTo>
                      <a:pt x="92" y="10"/>
                    </a:lnTo>
                    <a:lnTo>
                      <a:pt x="92" y="10"/>
                    </a:lnTo>
                    <a:lnTo>
                      <a:pt x="88" y="8"/>
                    </a:lnTo>
                    <a:lnTo>
                      <a:pt x="86" y="10"/>
                    </a:lnTo>
                    <a:lnTo>
                      <a:pt x="84" y="10"/>
                    </a:lnTo>
                    <a:lnTo>
                      <a:pt x="82" y="10"/>
                    </a:lnTo>
                    <a:lnTo>
                      <a:pt x="82" y="10"/>
                    </a:lnTo>
                    <a:lnTo>
                      <a:pt x="82" y="10"/>
                    </a:lnTo>
                    <a:lnTo>
                      <a:pt x="84" y="14"/>
                    </a:lnTo>
                    <a:lnTo>
                      <a:pt x="82" y="14"/>
                    </a:lnTo>
                    <a:lnTo>
                      <a:pt x="80" y="14"/>
                    </a:lnTo>
                    <a:lnTo>
                      <a:pt x="80" y="14"/>
                    </a:lnTo>
                    <a:lnTo>
                      <a:pt x="80" y="16"/>
                    </a:lnTo>
                    <a:lnTo>
                      <a:pt x="80" y="16"/>
                    </a:lnTo>
                    <a:lnTo>
                      <a:pt x="82" y="16"/>
                    </a:lnTo>
                    <a:lnTo>
                      <a:pt x="80" y="18"/>
                    </a:lnTo>
                    <a:lnTo>
                      <a:pt x="78" y="20"/>
                    </a:lnTo>
                    <a:lnTo>
                      <a:pt x="74" y="18"/>
                    </a:lnTo>
                    <a:lnTo>
                      <a:pt x="70" y="20"/>
                    </a:lnTo>
                    <a:lnTo>
                      <a:pt x="70" y="20"/>
                    </a:lnTo>
                    <a:lnTo>
                      <a:pt x="64" y="18"/>
                    </a:lnTo>
                    <a:lnTo>
                      <a:pt x="62" y="18"/>
                    </a:lnTo>
                    <a:lnTo>
                      <a:pt x="62" y="18"/>
                    </a:lnTo>
                    <a:lnTo>
                      <a:pt x="62" y="18"/>
                    </a:lnTo>
                    <a:lnTo>
                      <a:pt x="60" y="16"/>
                    </a:lnTo>
                    <a:lnTo>
                      <a:pt x="58" y="16"/>
                    </a:lnTo>
                    <a:lnTo>
                      <a:pt x="56" y="16"/>
                    </a:lnTo>
                    <a:lnTo>
                      <a:pt x="56" y="14"/>
                    </a:lnTo>
                    <a:lnTo>
                      <a:pt x="56" y="14"/>
                    </a:lnTo>
                    <a:lnTo>
                      <a:pt x="56" y="14"/>
                    </a:lnTo>
                    <a:lnTo>
                      <a:pt x="56" y="12"/>
                    </a:lnTo>
                    <a:lnTo>
                      <a:pt x="56" y="12"/>
                    </a:lnTo>
                    <a:lnTo>
                      <a:pt x="58" y="12"/>
                    </a:lnTo>
                    <a:lnTo>
                      <a:pt x="58" y="12"/>
                    </a:lnTo>
                    <a:lnTo>
                      <a:pt x="58" y="12"/>
                    </a:lnTo>
                    <a:lnTo>
                      <a:pt x="56" y="10"/>
                    </a:lnTo>
                    <a:lnTo>
                      <a:pt x="56" y="10"/>
                    </a:lnTo>
                    <a:lnTo>
                      <a:pt x="54" y="10"/>
                    </a:lnTo>
                    <a:lnTo>
                      <a:pt x="54" y="10"/>
                    </a:lnTo>
                    <a:lnTo>
                      <a:pt x="54" y="10"/>
                    </a:lnTo>
                    <a:lnTo>
                      <a:pt x="54" y="12"/>
                    </a:lnTo>
                    <a:lnTo>
                      <a:pt x="52" y="14"/>
                    </a:lnTo>
                    <a:lnTo>
                      <a:pt x="52" y="14"/>
                    </a:lnTo>
                    <a:lnTo>
                      <a:pt x="52" y="14"/>
                    </a:lnTo>
                    <a:lnTo>
                      <a:pt x="52" y="16"/>
                    </a:lnTo>
                    <a:lnTo>
                      <a:pt x="52" y="16"/>
                    </a:lnTo>
                    <a:lnTo>
                      <a:pt x="52" y="16"/>
                    </a:lnTo>
                    <a:lnTo>
                      <a:pt x="52" y="16"/>
                    </a:lnTo>
                    <a:lnTo>
                      <a:pt x="50" y="16"/>
                    </a:lnTo>
                    <a:lnTo>
                      <a:pt x="50" y="16"/>
                    </a:lnTo>
                    <a:lnTo>
                      <a:pt x="50" y="18"/>
                    </a:lnTo>
                    <a:lnTo>
                      <a:pt x="50" y="18"/>
                    </a:lnTo>
                    <a:lnTo>
                      <a:pt x="50" y="18"/>
                    </a:lnTo>
                    <a:lnTo>
                      <a:pt x="48" y="18"/>
                    </a:lnTo>
                    <a:lnTo>
                      <a:pt x="48" y="20"/>
                    </a:lnTo>
                    <a:lnTo>
                      <a:pt x="48" y="20"/>
                    </a:lnTo>
                    <a:lnTo>
                      <a:pt x="42" y="26"/>
                    </a:lnTo>
                    <a:lnTo>
                      <a:pt x="42" y="26"/>
                    </a:lnTo>
                    <a:lnTo>
                      <a:pt x="42" y="28"/>
                    </a:lnTo>
                    <a:lnTo>
                      <a:pt x="42" y="28"/>
                    </a:lnTo>
                    <a:lnTo>
                      <a:pt x="40" y="28"/>
                    </a:lnTo>
                    <a:lnTo>
                      <a:pt x="38" y="28"/>
                    </a:lnTo>
                    <a:lnTo>
                      <a:pt x="38" y="28"/>
                    </a:lnTo>
                    <a:lnTo>
                      <a:pt x="36" y="26"/>
                    </a:lnTo>
                    <a:lnTo>
                      <a:pt x="36" y="26"/>
                    </a:lnTo>
                    <a:lnTo>
                      <a:pt x="34" y="24"/>
                    </a:lnTo>
                    <a:lnTo>
                      <a:pt x="32" y="24"/>
                    </a:lnTo>
                    <a:lnTo>
                      <a:pt x="30" y="26"/>
                    </a:lnTo>
                    <a:lnTo>
                      <a:pt x="30" y="26"/>
                    </a:lnTo>
                    <a:lnTo>
                      <a:pt x="30" y="26"/>
                    </a:lnTo>
                    <a:lnTo>
                      <a:pt x="28" y="28"/>
                    </a:lnTo>
                    <a:lnTo>
                      <a:pt x="28" y="30"/>
                    </a:lnTo>
                    <a:lnTo>
                      <a:pt x="28" y="30"/>
                    </a:lnTo>
                    <a:lnTo>
                      <a:pt x="28" y="30"/>
                    </a:lnTo>
                    <a:lnTo>
                      <a:pt x="28" y="32"/>
                    </a:lnTo>
                    <a:lnTo>
                      <a:pt x="26" y="32"/>
                    </a:lnTo>
                    <a:lnTo>
                      <a:pt x="24" y="34"/>
                    </a:lnTo>
                    <a:lnTo>
                      <a:pt x="24" y="34"/>
                    </a:lnTo>
                    <a:lnTo>
                      <a:pt x="20" y="36"/>
                    </a:lnTo>
                    <a:lnTo>
                      <a:pt x="18" y="38"/>
                    </a:lnTo>
                    <a:lnTo>
                      <a:pt x="18" y="38"/>
                    </a:lnTo>
                    <a:lnTo>
                      <a:pt x="16" y="40"/>
                    </a:lnTo>
                    <a:lnTo>
                      <a:pt x="16" y="42"/>
                    </a:lnTo>
                    <a:lnTo>
                      <a:pt x="16" y="42"/>
                    </a:lnTo>
                    <a:lnTo>
                      <a:pt x="14" y="42"/>
                    </a:lnTo>
                    <a:lnTo>
                      <a:pt x="12" y="42"/>
                    </a:lnTo>
                    <a:lnTo>
                      <a:pt x="12" y="44"/>
                    </a:lnTo>
                    <a:lnTo>
                      <a:pt x="2" y="50"/>
                    </a:lnTo>
                    <a:lnTo>
                      <a:pt x="2" y="52"/>
                    </a:lnTo>
                    <a:lnTo>
                      <a:pt x="0" y="52"/>
                    </a:lnTo>
                    <a:lnTo>
                      <a:pt x="0" y="52"/>
                    </a:lnTo>
                    <a:lnTo>
                      <a:pt x="0" y="52"/>
                    </a:lnTo>
                    <a:lnTo>
                      <a:pt x="2" y="0"/>
                    </a:lnTo>
                    <a:lnTo>
                      <a:pt x="284" y="0"/>
                    </a:lnTo>
                    <a:lnTo>
                      <a:pt x="278" y="16"/>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lorida">
                <a:extLst>
                  <a:ext uri="{FF2B5EF4-FFF2-40B4-BE49-F238E27FC236}">
                    <a16:creationId xmlns:a16="http://schemas.microsoft.com/office/drawing/2014/main" id="{ACECBC1C-E143-2CC8-B2A0-3EE9448F260D}"/>
                  </a:ext>
                </a:extLst>
              </p:cNvPr>
              <p:cNvSpPr>
                <a:spLocks/>
              </p:cNvSpPr>
              <p:nvPr/>
            </p:nvSpPr>
            <p:spPr bwMode="auto">
              <a:xfrm>
                <a:off x="5876925" y="3743325"/>
                <a:ext cx="920750" cy="809625"/>
              </a:xfrm>
              <a:custGeom>
                <a:avLst/>
                <a:gdLst>
                  <a:gd name="T0" fmla="*/ 432 w 580"/>
                  <a:gd name="T1" fmla="*/ 18 h 510"/>
                  <a:gd name="T2" fmla="*/ 428 w 580"/>
                  <a:gd name="T3" fmla="*/ 44 h 510"/>
                  <a:gd name="T4" fmla="*/ 410 w 580"/>
                  <a:gd name="T5" fmla="*/ 40 h 510"/>
                  <a:gd name="T6" fmla="*/ 252 w 580"/>
                  <a:gd name="T7" fmla="*/ 28 h 510"/>
                  <a:gd name="T8" fmla="*/ 2 w 580"/>
                  <a:gd name="T9" fmla="*/ 0 h 510"/>
                  <a:gd name="T10" fmla="*/ 16 w 580"/>
                  <a:gd name="T11" fmla="*/ 46 h 510"/>
                  <a:gd name="T12" fmla="*/ 10 w 580"/>
                  <a:gd name="T13" fmla="*/ 62 h 510"/>
                  <a:gd name="T14" fmla="*/ 34 w 580"/>
                  <a:gd name="T15" fmla="*/ 50 h 510"/>
                  <a:gd name="T16" fmla="*/ 42 w 580"/>
                  <a:gd name="T17" fmla="*/ 48 h 510"/>
                  <a:gd name="T18" fmla="*/ 52 w 580"/>
                  <a:gd name="T19" fmla="*/ 46 h 510"/>
                  <a:gd name="T20" fmla="*/ 78 w 580"/>
                  <a:gd name="T21" fmla="*/ 50 h 510"/>
                  <a:gd name="T22" fmla="*/ 94 w 580"/>
                  <a:gd name="T23" fmla="*/ 46 h 510"/>
                  <a:gd name="T24" fmla="*/ 106 w 580"/>
                  <a:gd name="T25" fmla="*/ 50 h 510"/>
                  <a:gd name="T26" fmla="*/ 86 w 580"/>
                  <a:gd name="T27" fmla="*/ 54 h 510"/>
                  <a:gd name="T28" fmla="*/ 136 w 580"/>
                  <a:gd name="T29" fmla="*/ 62 h 510"/>
                  <a:gd name="T30" fmla="*/ 152 w 580"/>
                  <a:gd name="T31" fmla="*/ 66 h 510"/>
                  <a:gd name="T32" fmla="*/ 162 w 580"/>
                  <a:gd name="T33" fmla="*/ 80 h 510"/>
                  <a:gd name="T34" fmla="*/ 148 w 580"/>
                  <a:gd name="T35" fmla="*/ 76 h 510"/>
                  <a:gd name="T36" fmla="*/ 176 w 580"/>
                  <a:gd name="T37" fmla="*/ 114 h 510"/>
                  <a:gd name="T38" fmla="*/ 194 w 580"/>
                  <a:gd name="T39" fmla="*/ 112 h 510"/>
                  <a:gd name="T40" fmla="*/ 230 w 580"/>
                  <a:gd name="T41" fmla="*/ 100 h 510"/>
                  <a:gd name="T42" fmla="*/ 246 w 580"/>
                  <a:gd name="T43" fmla="*/ 90 h 510"/>
                  <a:gd name="T44" fmla="*/ 256 w 580"/>
                  <a:gd name="T45" fmla="*/ 80 h 510"/>
                  <a:gd name="T46" fmla="*/ 296 w 580"/>
                  <a:gd name="T47" fmla="*/ 92 h 510"/>
                  <a:gd name="T48" fmla="*/ 322 w 580"/>
                  <a:gd name="T49" fmla="*/ 124 h 510"/>
                  <a:gd name="T50" fmla="*/ 346 w 580"/>
                  <a:gd name="T51" fmla="*/ 152 h 510"/>
                  <a:gd name="T52" fmla="*/ 368 w 580"/>
                  <a:gd name="T53" fmla="*/ 160 h 510"/>
                  <a:gd name="T54" fmla="*/ 380 w 580"/>
                  <a:gd name="T55" fmla="*/ 192 h 510"/>
                  <a:gd name="T56" fmla="*/ 374 w 580"/>
                  <a:gd name="T57" fmla="*/ 236 h 510"/>
                  <a:gd name="T58" fmla="*/ 366 w 580"/>
                  <a:gd name="T59" fmla="*/ 268 h 510"/>
                  <a:gd name="T60" fmla="*/ 372 w 580"/>
                  <a:gd name="T61" fmla="*/ 282 h 510"/>
                  <a:gd name="T62" fmla="*/ 380 w 580"/>
                  <a:gd name="T63" fmla="*/ 272 h 510"/>
                  <a:gd name="T64" fmla="*/ 386 w 580"/>
                  <a:gd name="T65" fmla="*/ 266 h 510"/>
                  <a:gd name="T66" fmla="*/ 392 w 580"/>
                  <a:gd name="T67" fmla="*/ 288 h 510"/>
                  <a:gd name="T68" fmla="*/ 382 w 580"/>
                  <a:gd name="T69" fmla="*/ 306 h 510"/>
                  <a:gd name="T70" fmla="*/ 386 w 580"/>
                  <a:gd name="T71" fmla="*/ 316 h 510"/>
                  <a:gd name="T72" fmla="*/ 400 w 580"/>
                  <a:gd name="T73" fmla="*/ 354 h 510"/>
                  <a:gd name="T74" fmla="*/ 416 w 580"/>
                  <a:gd name="T75" fmla="*/ 368 h 510"/>
                  <a:gd name="T76" fmla="*/ 420 w 580"/>
                  <a:gd name="T77" fmla="*/ 354 h 510"/>
                  <a:gd name="T78" fmla="*/ 424 w 580"/>
                  <a:gd name="T79" fmla="*/ 384 h 510"/>
                  <a:gd name="T80" fmla="*/ 442 w 580"/>
                  <a:gd name="T81" fmla="*/ 376 h 510"/>
                  <a:gd name="T82" fmla="*/ 438 w 580"/>
                  <a:gd name="T83" fmla="*/ 396 h 510"/>
                  <a:gd name="T84" fmla="*/ 446 w 580"/>
                  <a:gd name="T85" fmla="*/ 428 h 510"/>
                  <a:gd name="T86" fmla="*/ 456 w 580"/>
                  <a:gd name="T87" fmla="*/ 442 h 510"/>
                  <a:gd name="T88" fmla="*/ 474 w 580"/>
                  <a:gd name="T89" fmla="*/ 446 h 510"/>
                  <a:gd name="T90" fmla="*/ 492 w 580"/>
                  <a:gd name="T91" fmla="*/ 472 h 510"/>
                  <a:gd name="T92" fmla="*/ 506 w 580"/>
                  <a:gd name="T93" fmla="*/ 500 h 510"/>
                  <a:gd name="T94" fmla="*/ 508 w 580"/>
                  <a:gd name="T95" fmla="*/ 508 h 510"/>
                  <a:gd name="T96" fmla="*/ 526 w 580"/>
                  <a:gd name="T97" fmla="*/ 508 h 510"/>
                  <a:gd name="T98" fmla="*/ 544 w 580"/>
                  <a:gd name="T99" fmla="*/ 500 h 510"/>
                  <a:gd name="T100" fmla="*/ 550 w 580"/>
                  <a:gd name="T101" fmla="*/ 500 h 510"/>
                  <a:gd name="T102" fmla="*/ 560 w 580"/>
                  <a:gd name="T103" fmla="*/ 464 h 510"/>
                  <a:gd name="T104" fmla="*/ 576 w 580"/>
                  <a:gd name="T105" fmla="*/ 408 h 510"/>
                  <a:gd name="T106" fmla="*/ 574 w 580"/>
                  <a:gd name="T107" fmla="*/ 348 h 510"/>
                  <a:gd name="T108" fmla="*/ 552 w 580"/>
                  <a:gd name="T109" fmla="*/ 292 h 510"/>
                  <a:gd name="T110" fmla="*/ 522 w 580"/>
                  <a:gd name="T111" fmla="*/ 208 h 510"/>
                  <a:gd name="T112" fmla="*/ 546 w 580"/>
                  <a:gd name="T113" fmla="*/ 272 h 510"/>
                  <a:gd name="T114" fmla="*/ 530 w 580"/>
                  <a:gd name="T115" fmla="*/ 200 h 510"/>
                  <a:gd name="T116" fmla="*/ 484 w 580"/>
                  <a:gd name="T117" fmla="*/ 100 h 510"/>
                  <a:gd name="T118" fmla="*/ 472 w 580"/>
                  <a:gd name="T119" fmla="*/ 46 h 510"/>
                  <a:gd name="T120" fmla="*/ 472 w 580"/>
                  <a:gd name="T121" fmla="*/ 2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0" h="510">
                    <a:moveTo>
                      <a:pt x="462" y="26"/>
                    </a:moveTo>
                    <a:lnTo>
                      <a:pt x="462" y="26"/>
                    </a:lnTo>
                    <a:lnTo>
                      <a:pt x="460" y="24"/>
                    </a:lnTo>
                    <a:lnTo>
                      <a:pt x="458" y="24"/>
                    </a:lnTo>
                    <a:lnTo>
                      <a:pt x="458" y="24"/>
                    </a:lnTo>
                    <a:lnTo>
                      <a:pt x="456" y="24"/>
                    </a:lnTo>
                    <a:lnTo>
                      <a:pt x="456" y="24"/>
                    </a:lnTo>
                    <a:lnTo>
                      <a:pt x="456" y="24"/>
                    </a:lnTo>
                    <a:lnTo>
                      <a:pt x="452" y="22"/>
                    </a:lnTo>
                    <a:lnTo>
                      <a:pt x="450" y="22"/>
                    </a:lnTo>
                    <a:lnTo>
                      <a:pt x="450" y="22"/>
                    </a:lnTo>
                    <a:lnTo>
                      <a:pt x="450" y="22"/>
                    </a:lnTo>
                    <a:lnTo>
                      <a:pt x="448" y="20"/>
                    </a:lnTo>
                    <a:lnTo>
                      <a:pt x="448" y="20"/>
                    </a:lnTo>
                    <a:lnTo>
                      <a:pt x="446" y="20"/>
                    </a:lnTo>
                    <a:lnTo>
                      <a:pt x="438" y="18"/>
                    </a:lnTo>
                    <a:lnTo>
                      <a:pt x="438" y="16"/>
                    </a:lnTo>
                    <a:lnTo>
                      <a:pt x="438" y="16"/>
                    </a:lnTo>
                    <a:lnTo>
                      <a:pt x="436" y="16"/>
                    </a:lnTo>
                    <a:lnTo>
                      <a:pt x="436" y="16"/>
                    </a:lnTo>
                    <a:lnTo>
                      <a:pt x="432" y="16"/>
                    </a:lnTo>
                    <a:lnTo>
                      <a:pt x="432" y="16"/>
                    </a:lnTo>
                    <a:lnTo>
                      <a:pt x="432" y="16"/>
                    </a:lnTo>
                    <a:lnTo>
                      <a:pt x="432" y="18"/>
                    </a:lnTo>
                    <a:lnTo>
                      <a:pt x="432" y="18"/>
                    </a:lnTo>
                    <a:lnTo>
                      <a:pt x="432" y="18"/>
                    </a:lnTo>
                    <a:lnTo>
                      <a:pt x="430" y="18"/>
                    </a:lnTo>
                    <a:lnTo>
                      <a:pt x="430" y="20"/>
                    </a:lnTo>
                    <a:lnTo>
                      <a:pt x="430" y="20"/>
                    </a:lnTo>
                    <a:lnTo>
                      <a:pt x="428" y="18"/>
                    </a:lnTo>
                    <a:lnTo>
                      <a:pt x="428" y="18"/>
                    </a:lnTo>
                    <a:lnTo>
                      <a:pt x="428" y="20"/>
                    </a:lnTo>
                    <a:lnTo>
                      <a:pt x="428" y="20"/>
                    </a:lnTo>
                    <a:lnTo>
                      <a:pt x="428" y="20"/>
                    </a:lnTo>
                    <a:lnTo>
                      <a:pt x="428" y="20"/>
                    </a:lnTo>
                    <a:lnTo>
                      <a:pt x="426" y="22"/>
                    </a:lnTo>
                    <a:lnTo>
                      <a:pt x="426" y="22"/>
                    </a:lnTo>
                    <a:lnTo>
                      <a:pt x="426" y="24"/>
                    </a:lnTo>
                    <a:lnTo>
                      <a:pt x="426" y="26"/>
                    </a:lnTo>
                    <a:lnTo>
                      <a:pt x="426" y="26"/>
                    </a:lnTo>
                    <a:lnTo>
                      <a:pt x="426" y="28"/>
                    </a:lnTo>
                    <a:lnTo>
                      <a:pt x="426" y="30"/>
                    </a:lnTo>
                    <a:lnTo>
                      <a:pt x="426" y="30"/>
                    </a:lnTo>
                    <a:lnTo>
                      <a:pt x="426" y="34"/>
                    </a:lnTo>
                    <a:lnTo>
                      <a:pt x="428" y="36"/>
                    </a:lnTo>
                    <a:lnTo>
                      <a:pt x="428" y="36"/>
                    </a:lnTo>
                    <a:lnTo>
                      <a:pt x="428" y="38"/>
                    </a:lnTo>
                    <a:lnTo>
                      <a:pt x="428" y="44"/>
                    </a:lnTo>
                    <a:lnTo>
                      <a:pt x="426" y="50"/>
                    </a:lnTo>
                    <a:lnTo>
                      <a:pt x="426" y="50"/>
                    </a:lnTo>
                    <a:lnTo>
                      <a:pt x="426" y="56"/>
                    </a:lnTo>
                    <a:lnTo>
                      <a:pt x="426" y="56"/>
                    </a:lnTo>
                    <a:lnTo>
                      <a:pt x="424" y="56"/>
                    </a:lnTo>
                    <a:lnTo>
                      <a:pt x="422" y="56"/>
                    </a:lnTo>
                    <a:lnTo>
                      <a:pt x="422" y="56"/>
                    </a:lnTo>
                    <a:lnTo>
                      <a:pt x="420" y="56"/>
                    </a:lnTo>
                    <a:lnTo>
                      <a:pt x="420" y="56"/>
                    </a:lnTo>
                    <a:lnTo>
                      <a:pt x="416" y="56"/>
                    </a:lnTo>
                    <a:lnTo>
                      <a:pt x="416" y="56"/>
                    </a:lnTo>
                    <a:lnTo>
                      <a:pt x="414" y="56"/>
                    </a:lnTo>
                    <a:lnTo>
                      <a:pt x="414" y="56"/>
                    </a:lnTo>
                    <a:lnTo>
                      <a:pt x="414" y="54"/>
                    </a:lnTo>
                    <a:lnTo>
                      <a:pt x="412" y="50"/>
                    </a:lnTo>
                    <a:lnTo>
                      <a:pt x="412" y="50"/>
                    </a:lnTo>
                    <a:lnTo>
                      <a:pt x="412" y="50"/>
                    </a:lnTo>
                    <a:lnTo>
                      <a:pt x="412" y="48"/>
                    </a:lnTo>
                    <a:lnTo>
                      <a:pt x="414" y="48"/>
                    </a:lnTo>
                    <a:lnTo>
                      <a:pt x="414" y="46"/>
                    </a:lnTo>
                    <a:lnTo>
                      <a:pt x="412" y="44"/>
                    </a:lnTo>
                    <a:lnTo>
                      <a:pt x="412" y="44"/>
                    </a:lnTo>
                    <a:lnTo>
                      <a:pt x="410" y="42"/>
                    </a:lnTo>
                    <a:lnTo>
                      <a:pt x="410" y="40"/>
                    </a:lnTo>
                    <a:lnTo>
                      <a:pt x="410" y="40"/>
                    </a:lnTo>
                    <a:lnTo>
                      <a:pt x="410" y="40"/>
                    </a:lnTo>
                    <a:lnTo>
                      <a:pt x="410" y="38"/>
                    </a:lnTo>
                    <a:lnTo>
                      <a:pt x="410" y="38"/>
                    </a:lnTo>
                    <a:lnTo>
                      <a:pt x="410" y="38"/>
                    </a:lnTo>
                    <a:lnTo>
                      <a:pt x="404" y="38"/>
                    </a:lnTo>
                    <a:lnTo>
                      <a:pt x="402" y="38"/>
                    </a:lnTo>
                    <a:lnTo>
                      <a:pt x="396" y="38"/>
                    </a:lnTo>
                    <a:lnTo>
                      <a:pt x="392" y="38"/>
                    </a:lnTo>
                    <a:lnTo>
                      <a:pt x="386" y="36"/>
                    </a:lnTo>
                    <a:lnTo>
                      <a:pt x="380" y="36"/>
                    </a:lnTo>
                    <a:lnTo>
                      <a:pt x="374" y="36"/>
                    </a:lnTo>
                    <a:lnTo>
                      <a:pt x="366" y="36"/>
                    </a:lnTo>
                    <a:lnTo>
                      <a:pt x="358" y="34"/>
                    </a:lnTo>
                    <a:lnTo>
                      <a:pt x="352" y="34"/>
                    </a:lnTo>
                    <a:lnTo>
                      <a:pt x="342" y="34"/>
                    </a:lnTo>
                    <a:lnTo>
                      <a:pt x="326" y="32"/>
                    </a:lnTo>
                    <a:lnTo>
                      <a:pt x="310" y="32"/>
                    </a:lnTo>
                    <a:lnTo>
                      <a:pt x="300" y="30"/>
                    </a:lnTo>
                    <a:lnTo>
                      <a:pt x="292" y="30"/>
                    </a:lnTo>
                    <a:lnTo>
                      <a:pt x="284" y="30"/>
                    </a:lnTo>
                    <a:lnTo>
                      <a:pt x="268" y="28"/>
                    </a:lnTo>
                    <a:lnTo>
                      <a:pt x="260" y="28"/>
                    </a:lnTo>
                    <a:lnTo>
                      <a:pt x="252" y="28"/>
                    </a:lnTo>
                    <a:lnTo>
                      <a:pt x="246" y="26"/>
                    </a:lnTo>
                    <a:lnTo>
                      <a:pt x="240" y="26"/>
                    </a:lnTo>
                    <a:lnTo>
                      <a:pt x="234" y="26"/>
                    </a:lnTo>
                    <a:lnTo>
                      <a:pt x="228" y="26"/>
                    </a:lnTo>
                    <a:lnTo>
                      <a:pt x="224" y="26"/>
                    </a:lnTo>
                    <a:lnTo>
                      <a:pt x="220" y="26"/>
                    </a:lnTo>
                    <a:lnTo>
                      <a:pt x="216" y="26"/>
                    </a:lnTo>
                    <a:lnTo>
                      <a:pt x="214" y="24"/>
                    </a:lnTo>
                    <a:lnTo>
                      <a:pt x="212" y="24"/>
                    </a:lnTo>
                    <a:lnTo>
                      <a:pt x="210" y="24"/>
                    </a:lnTo>
                    <a:lnTo>
                      <a:pt x="210" y="24"/>
                    </a:lnTo>
                    <a:lnTo>
                      <a:pt x="206" y="20"/>
                    </a:lnTo>
                    <a:lnTo>
                      <a:pt x="204" y="16"/>
                    </a:lnTo>
                    <a:lnTo>
                      <a:pt x="204" y="12"/>
                    </a:lnTo>
                    <a:lnTo>
                      <a:pt x="204" y="10"/>
                    </a:lnTo>
                    <a:lnTo>
                      <a:pt x="202" y="8"/>
                    </a:lnTo>
                    <a:lnTo>
                      <a:pt x="202" y="6"/>
                    </a:lnTo>
                    <a:lnTo>
                      <a:pt x="202" y="4"/>
                    </a:lnTo>
                    <a:lnTo>
                      <a:pt x="202" y="2"/>
                    </a:lnTo>
                    <a:lnTo>
                      <a:pt x="200" y="2"/>
                    </a:lnTo>
                    <a:lnTo>
                      <a:pt x="200" y="2"/>
                    </a:lnTo>
                    <a:lnTo>
                      <a:pt x="200" y="2"/>
                    </a:lnTo>
                    <a:lnTo>
                      <a:pt x="200" y="0"/>
                    </a:lnTo>
                    <a:lnTo>
                      <a:pt x="2" y="0"/>
                    </a:lnTo>
                    <a:lnTo>
                      <a:pt x="2" y="0"/>
                    </a:lnTo>
                    <a:lnTo>
                      <a:pt x="2" y="6"/>
                    </a:lnTo>
                    <a:lnTo>
                      <a:pt x="0" y="8"/>
                    </a:lnTo>
                    <a:lnTo>
                      <a:pt x="0" y="10"/>
                    </a:lnTo>
                    <a:lnTo>
                      <a:pt x="0" y="10"/>
                    </a:lnTo>
                    <a:lnTo>
                      <a:pt x="0" y="12"/>
                    </a:lnTo>
                    <a:lnTo>
                      <a:pt x="0" y="12"/>
                    </a:lnTo>
                    <a:lnTo>
                      <a:pt x="0" y="14"/>
                    </a:lnTo>
                    <a:lnTo>
                      <a:pt x="2" y="14"/>
                    </a:lnTo>
                    <a:lnTo>
                      <a:pt x="4" y="18"/>
                    </a:lnTo>
                    <a:lnTo>
                      <a:pt x="6" y="20"/>
                    </a:lnTo>
                    <a:lnTo>
                      <a:pt x="6" y="22"/>
                    </a:lnTo>
                    <a:lnTo>
                      <a:pt x="8" y="24"/>
                    </a:lnTo>
                    <a:lnTo>
                      <a:pt x="8" y="24"/>
                    </a:lnTo>
                    <a:lnTo>
                      <a:pt x="16" y="28"/>
                    </a:lnTo>
                    <a:lnTo>
                      <a:pt x="16" y="30"/>
                    </a:lnTo>
                    <a:lnTo>
                      <a:pt x="16" y="32"/>
                    </a:lnTo>
                    <a:lnTo>
                      <a:pt x="16" y="34"/>
                    </a:lnTo>
                    <a:lnTo>
                      <a:pt x="14" y="36"/>
                    </a:lnTo>
                    <a:lnTo>
                      <a:pt x="14" y="38"/>
                    </a:lnTo>
                    <a:lnTo>
                      <a:pt x="14" y="40"/>
                    </a:lnTo>
                    <a:lnTo>
                      <a:pt x="14" y="42"/>
                    </a:lnTo>
                    <a:lnTo>
                      <a:pt x="14" y="46"/>
                    </a:lnTo>
                    <a:lnTo>
                      <a:pt x="16" y="46"/>
                    </a:lnTo>
                    <a:lnTo>
                      <a:pt x="16" y="46"/>
                    </a:lnTo>
                    <a:lnTo>
                      <a:pt x="18" y="48"/>
                    </a:lnTo>
                    <a:lnTo>
                      <a:pt x="20" y="48"/>
                    </a:lnTo>
                    <a:lnTo>
                      <a:pt x="20" y="48"/>
                    </a:lnTo>
                    <a:lnTo>
                      <a:pt x="20" y="50"/>
                    </a:lnTo>
                    <a:lnTo>
                      <a:pt x="20" y="50"/>
                    </a:lnTo>
                    <a:lnTo>
                      <a:pt x="20" y="52"/>
                    </a:lnTo>
                    <a:lnTo>
                      <a:pt x="18" y="52"/>
                    </a:lnTo>
                    <a:lnTo>
                      <a:pt x="18" y="52"/>
                    </a:lnTo>
                    <a:lnTo>
                      <a:pt x="20" y="54"/>
                    </a:lnTo>
                    <a:lnTo>
                      <a:pt x="18" y="52"/>
                    </a:lnTo>
                    <a:lnTo>
                      <a:pt x="16" y="52"/>
                    </a:lnTo>
                    <a:lnTo>
                      <a:pt x="14" y="56"/>
                    </a:lnTo>
                    <a:lnTo>
                      <a:pt x="14" y="56"/>
                    </a:lnTo>
                    <a:lnTo>
                      <a:pt x="16" y="56"/>
                    </a:lnTo>
                    <a:lnTo>
                      <a:pt x="16" y="58"/>
                    </a:lnTo>
                    <a:lnTo>
                      <a:pt x="14" y="58"/>
                    </a:lnTo>
                    <a:lnTo>
                      <a:pt x="14" y="58"/>
                    </a:lnTo>
                    <a:lnTo>
                      <a:pt x="14" y="60"/>
                    </a:lnTo>
                    <a:lnTo>
                      <a:pt x="12" y="60"/>
                    </a:lnTo>
                    <a:lnTo>
                      <a:pt x="10" y="60"/>
                    </a:lnTo>
                    <a:lnTo>
                      <a:pt x="12" y="60"/>
                    </a:lnTo>
                    <a:lnTo>
                      <a:pt x="12" y="60"/>
                    </a:lnTo>
                    <a:lnTo>
                      <a:pt x="10" y="62"/>
                    </a:lnTo>
                    <a:lnTo>
                      <a:pt x="10" y="62"/>
                    </a:lnTo>
                    <a:lnTo>
                      <a:pt x="8" y="62"/>
                    </a:lnTo>
                    <a:lnTo>
                      <a:pt x="8" y="62"/>
                    </a:lnTo>
                    <a:lnTo>
                      <a:pt x="6" y="64"/>
                    </a:lnTo>
                    <a:lnTo>
                      <a:pt x="6" y="64"/>
                    </a:lnTo>
                    <a:lnTo>
                      <a:pt x="8" y="62"/>
                    </a:lnTo>
                    <a:lnTo>
                      <a:pt x="10" y="64"/>
                    </a:lnTo>
                    <a:lnTo>
                      <a:pt x="12" y="62"/>
                    </a:lnTo>
                    <a:lnTo>
                      <a:pt x="22" y="60"/>
                    </a:lnTo>
                    <a:lnTo>
                      <a:pt x="24" y="60"/>
                    </a:lnTo>
                    <a:lnTo>
                      <a:pt x="24" y="58"/>
                    </a:lnTo>
                    <a:lnTo>
                      <a:pt x="24" y="58"/>
                    </a:lnTo>
                    <a:lnTo>
                      <a:pt x="26" y="58"/>
                    </a:lnTo>
                    <a:lnTo>
                      <a:pt x="26" y="56"/>
                    </a:lnTo>
                    <a:lnTo>
                      <a:pt x="26" y="56"/>
                    </a:lnTo>
                    <a:lnTo>
                      <a:pt x="26" y="54"/>
                    </a:lnTo>
                    <a:lnTo>
                      <a:pt x="26" y="52"/>
                    </a:lnTo>
                    <a:lnTo>
                      <a:pt x="28" y="52"/>
                    </a:lnTo>
                    <a:lnTo>
                      <a:pt x="30" y="52"/>
                    </a:lnTo>
                    <a:lnTo>
                      <a:pt x="32" y="52"/>
                    </a:lnTo>
                    <a:lnTo>
                      <a:pt x="32" y="50"/>
                    </a:lnTo>
                    <a:lnTo>
                      <a:pt x="32" y="50"/>
                    </a:lnTo>
                    <a:lnTo>
                      <a:pt x="32" y="50"/>
                    </a:lnTo>
                    <a:lnTo>
                      <a:pt x="34" y="50"/>
                    </a:lnTo>
                    <a:lnTo>
                      <a:pt x="36" y="46"/>
                    </a:lnTo>
                    <a:lnTo>
                      <a:pt x="36" y="46"/>
                    </a:lnTo>
                    <a:lnTo>
                      <a:pt x="36" y="44"/>
                    </a:lnTo>
                    <a:lnTo>
                      <a:pt x="34" y="42"/>
                    </a:lnTo>
                    <a:lnTo>
                      <a:pt x="34" y="40"/>
                    </a:lnTo>
                    <a:lnTo>
                      <a:pt x="32" y="38"/>
                    </a:lnTo>
                    <a:lnTo>
                      <a:pt x="34" y="36"/>
                    </a:lnTo>
                    <a:lnTo>
                      <a:pt x="34" y="36"/>
                    </a:lnTo>
                    <a:lnTo>
                      <a:pt x="36" y="38"/>
                    </a:lnTo>
                    <a:lnTo>
                      <a:pt x="36" y="38"/>
                    </a:lnTo>
                    <a:lnTo>
                      <a:pt x="36" y="38"/>
                    </a:lnTo>
                    <a:lnTo>
                      <a:pt x="38" y="38"/>
                    </a:lnTo>
                    <a:lnTo>
                      <a:pt x="38" y="40"/>
                    </a:lnTo>
                    <a:lnTo>
                      <a:pt x="38" y="40"/>
                    </a:lnTo>
                    <a:lnTo>
                      <a:pt x="36" y="40"/>
                    </a:lnTo>
                    <a:lnTo>
                      <a:pt x="38" y="40"/>
                    </a:lnTo>
                    <a:lnTo>
                      <a:pt x="40" y="42"/>
                    </a:lnTo>
                    <a:lnTo>
                      <a:pt x="40" y="44"/>
                    </a:lnTo>
                    <a:lnTo>
                      <a:pt x="40" y="44"/>
                    </a:lnTo>
                    <a:lnTo>
                      <a:pt x="40" y="46"/>
                    </a:lnTo>
                    <a:lnTo>
                      <a:pt x="40" y="48"/>
                    </a:lnTo>
                    <a:lnTo>
                      <a:pt x="40" y="48"/>
                    </a:lnTo>
                    <a:lnTo>
                      <a:pt x="42" y="48"/>
                    </a:lnTo>
                    <a:lnTo>
                      <a:pt x="42" y="48"/>
                    </a:lnTo>
                    <a:lnTo>
                      <a:pt x="42" y="44"/>
                    </a:lnTo>
                    <a:lnTo>
                      <a:pt x="44" y="42"/>
                    </a:lnTo>
                    <a:lnTo>
                      <a:pt x="44" y="38"/>
                    </a:lnTo>
                    <a:lnTo>
                      <a:pt x="46" y="38"/>
                    </a:lnTo>
                    <a:lnTo>
                      <a:pt x="46" y="36"/>
                    </a:lnTo>
                    <a:lnTo>
                      <a:pt x="44" y="34"/>
                    </a:lnTo>
                    <a:lnTo>
                      <a:pt x="46" y="36"/>
                    </a:lnTo>
                    <a:lnTo>
                      <a:pt x="48" y="38"/>
                    </a:lnTo>
                    <a:lnTo>
                      <a:pt x="48" y="38"/>
                    </a:lnTo>
                    <a:lnTo>
                      <a:pt x="50" y="38"/>
                    </a:lnTo>
                    <a:lnTo>
                      <a:pt x="50" y="38"/>
                    </a:lnTo>
                    <a:lnTo>
                      <a:pt x="50" y="38"/>
                    </a:lnTo>
                    <a:lnTo>
                      <a:pt x="50" y="38"/>
                    </a:lnTo>
                    <a:lnTo>
                      <a:pt x="48" y="40"/>
                    </a:lnTo>
                    <a:lnTo>
                      <a:pt x="46" y="40"/>
                    </a:lnTo>
                    <a:lnTo>
                      <a:pt x="46" y="42"/>
                    </a:lnTo>
                    <a:lnTo>
                      <a:pt x="46" y="44"/>
                    </a:lnTo>
                    <a:lnTo>
                      <a:pt x="46" y="44"/>
                    </a:lnTo>
                    <a:lnTo>
                      <a:pt x="48" y="44"/>
                    </a:lnTo>
                    <a:lnTo>
                      <a:pt x="48" y="44"/>
                    </a:lnTo>
                    <a:lnTo>
                      <a:pt x="50" y="46"/>
                    </a:lnTo>
                    <a:lnTo>
                      <a:pt x="50" y="46"/>
                    </a:lnTo>
                    <a:lnTo>
                      <a:pt x="50" y="46"/>
                    </a:lnTo>
                    <a:lnTo>
                      <a:pt x="52" y="46"/>
                    </a:lnTo>
                    <a:lnTo>
                      <a:pt x="54" y="48"/>
                    </a:lnTo>
                    <a:lnTo>
                      <a:pt x="56" y="48"/>
                    </a:lnTo>
                    <a:lnTo>
                      <a:pt x="56" y="50"/>
                    </a:lnTo>
                    <a:lnTo>
                      <a:pt x="54" y="50"/>
                    </a:lnTo>
                    <a:lnTo>
                      <a:pt x="52" y="48"/>
                    </a:lnTo>
                    <a:lnTo>
                      <a:pt x="52" y="48"/>
                    </a:lnTo>
                    <a:lnTo>
                      <a:pt x="46" y="52"/>
                    </a:lnTo>
                    <a:lnTo>
                      <a:pt x="46" y="52"/>
                    </a:lnTo>
                    <a:lnTo>
                      <a:pt x="40" y="52"/>
                    </a:lnTo>
                    <a:lnTo>
                      <a:pt x="36" y="54"/>
                    </a:lnTo>
                    <a:lnTo>
                      <a:pt x="34" y="56"/>
                    </a:lnTo>
                    <a:lnTo>
                      <a:pt x="32" y="56"/>
                    </a:lnTo>
                    <a:lnTo>
                      <a:pt x="32" y="56"/>
                    </a:lnTo>
                    <a:lnTo>
                      <a:pt x="32" y="56"/>
                    </a:lnTo>
                    <a:lnTo>
                      <a:pt x="36" y="56"/>
                    </a:lnTo>
                    <a:lnTo>
                      <a:pt x="44" y="54"/>
                    </a:lnTo>
                    <a:lnTo>
                      <a:pt x="56" y="52"/>
                    </a:lnTo>
                    <a:lnTo>
                      <a:pt x="60" y="52"/>
                    </a:lnTo>
                    <a:lnTo>
                      <a:pt x="62" y="52"/>
                    </a:lnTo>
                    <a:lnTo>
                      <a:pt x="64" y="52"/>
                    </a:lnTo>
                    <a:lnTo>
                      <a:pt x="66" y="52"/>
                    </a:lnTo>
                    <a:lnTo>
                      <a:pt x="72" y="52"/>
                    </a:lnTo>
                    <a:lnTo>
                      <a:pt x="78" y="52"/>
                    </a:lnTo>
                    <a:lnTo>
                      <a:pt x="78" y="50"/>
                    </a:lnTo>
                    <a:lnTo>
                      <a:pt x="78" y="48"/>
                    </a:lnTo>
                    <a:lnTo>
                      <a:pt x="80" y="50"/>
                    </a:lnTo>
                    <a:lnTo>
                      <a:pt x="82" y="48"/>
                    </a:lnTo>
                    <a:lnTo>
                      <a:pt x="82" y="48"/>
                    </a:lnTo>
                    <a:lnTo>
                      <a:pt x="82" y="48"/>
                    </a:lnTo>
                    <a:lnTo>
                      <a:pt x="84" y="48"/>
                    </a:lnTo>
                    <a:lnTo>
                      <a:pt x="84" y="48"/>
                    </a:lnTo>
                    <a:lnTo>
                      <a:pt x="86" y="46"/>
                    </a:lnTo>
                    <a:lnTo>
                      <a:pt x="86" y="46"/>
                    </a:lnTo>
                    <a:lnTo>
                      <a:pt x="86" y="44"/>
                    </a:lnTo>
                    <a:lnTo>
                      <a:pt x="86" y="42"/>
                    </a:lnTo>
                    <a:lnTo>
                      <a:pt x="86" y="44"/>
                    </a:lnTo>
                    <a:lnTo>
                      <a:pt x="88" y="44"/>
                    </a:lnTo>
                    <a:lnTo>
                      <a:pt x="88" y="44"/>
                    </a:lnTo>
                    <a:lnTo>
                      <a:pt x="88" y="44"/>
                    </a:lnTo>
                    <a:lnTo>
                      <a:pt x="90" y="42"/>
                    </a:lnTo>
                    <a:lnTo>
                      <a:pt x="90" y="42"/>
                    </a:lnTo>
                    <a:lnTo>
                      <a:pt x="92" y="42"/>
                    </a:lnTo>
                    <a:lnTo>
                      <a:pt x="90" y="44"/>
                    </a:lnTo>
                    <a:lnTo>
                      <a:pt x="90" y="46"/>
                    </a:lnTo>
                    <a:lnTo>
                      <a:pt x="90" y="48"/>
                    </a:lnTo>
                    <a:lnTo>
                      <a:pt x="92" y="48"/>
                    </a:lnTo>
                    <a:lnTo>
                      <a:pt x="94" y="46"/>
                    </a:lnTo>
                    <a:lnTo>
                      <a:pt x="94" y="46"/>
                    </a:lnTo>
                    <a:lnTo>
                      <a:pt x="96" y="46"/>
                    </a:lnTo>
                    <a:lnTo>
                      <a:pt x="96" y="46"/>
                    </a:lnTo>
                    <a:lnTo>
                      <a:pt x="100" y="44"/>
                    </a:lnTo>
                    <a:lnTo>
                      <a:pt x="102" y="44"/>
                    </a:lnTo>
                    <a:lnTo>
                      <a:pt x="104" y="44"/>
                    </a:lnTo>
                    <a:lnTo>
                      <a:pt x="106" y="44"/>
                    </a:lnTo>
                    <a:lnTo>
                      <a:pt x="108" y="44"/>
                    </a:lnTo>
                    <a:lnTo>
                      <a:pt x="108" y="46"/>
                    </a:lnTo>
                    <a:lnTo>
                      <a:pt x="110" y="46"/>
                    </a:lnTo>
                    <a:lnTo>
                      <a:pt x="110" y="46"/>
                    </a:lnTo>
                    <a:lnTo>
                      <a:pt x="112" y="46"/>
                    </a:lnTo>
                    <a:lnTo>
                      <a:pt x="112" y="48"/>
                    </a:lnTo>
                    <a:lnTo>
                      <a:pt x="112" y="48"/>
                    </a:lnTo>
                    <a:lnTo>
                      <a:pt x="112" y="50"/>
                    </a:lnTo>
                    <a:lnTo>
                      <a:pt x="114" y="52"/>
                    </a:lnTo>
                    <a:lnTo>
                      <a:pt x="114" y="52"/>
                    </a:lnTo>
                    <a:lnTo>
                      <a:pt x="116" y="52"/>
                    </a:lnTo>
                    <a:lnTo>
                      <a:pt x="116" y="54"/>
                    </a:lnTo>
                    <a:lnTo>
                      <a:pt x="114" y="54"/>
                    </a:lnTo>
                    <a:lnTo>
                      <a:pt x="114" y="54"/>
                    </a:lnTo>
                    <a:lnTo>
                      <a:pt x="112" y="54"/>
                    </a:lnTo>
                    <a:lnTo>
                      <a:pt x="108" y="52"/>
                    </a:lnTo>
                    <a:lnTo>
                      <a:pt x="106" y="50"/>
                    </a:lnTo>
                    <a:lnTo>
                      <a:pt x="106" y="50"/>
                    </a:lnTo>
                    <a:lnTo>
                      <a:pt x="104" y="50"/>
                    </a:lnTo>
                    <a:lnTo>
                      <a:pt x="104" y="50"/>
                    </a:lnTo>
                    <a:lnTo>
                      <a:pt x="104" y="52"/>
                    </a:lnTo>
                    <a:lnTo>
                      <a:pt x="104" y="52"/>
                    </a:lnTo>
                    <a:lnTo>
                      <a:pt x="106" y="52"/>
                    </a:lnTo>
                    <a:lnTo>
                      <a:pt x="106" y="52"/>
                    </a:lnTo>
                    <a:lnTo>
                      <a:pt x="106" y="52"/>
                    </a:lnTo>
                    <a:lnTo>
                      <a:pt x="104" y="54"/>
                    </a:lnTo>
                    <a:lnTo>
                      <a:pt x="102" y="52"/>
                    </a:lnTo>
                    <a:lnTo>
                      <a:pt x="100" y="52"/>
                    </a:lnTo>
                    <a:lnTo>
                      <a:pt x="100" y="50"/>
                    </a:lnTo>
                    <a:lnTo>
                      <a:pt x="100" y="50"/>
                    </a:lnTo>
                    <a:lnTo>
                      <a:pt x="100" y="50"/>
                    </a:lnTo>
                    <a:lnTo>
                      <a:pt x="100" y="50"/>
                    </a:lnTo>
                    <a:lnTo>
                      <a:pt x="100" y="50"/>
                    </a:lnTo>
                    <a:lnTo>
                      <a:pt x="98" y="50"/>
                    </a:lnTo>
                    <a:lnTo>
                      <a:pt x="98" y="52"/>
                    </a:lnTo>
                    <a:lnTo>
                      <a:pt x="98" y="52"/>
                    </a:lnTo>
                    <a:lnTo>
                      <a:pt x="96" y="54"/>
                    </a:lnTo>
                    <a:lnTo>
                      <a:pt x="92" y="52"/>
                    </a:lnTo>
                    <a:lnTo>
                      <a:pt x="86" y="52"/>
                    </a:lnTo>
                    <a:lnTo>
                      <a:pt x="84" y="52"/>
                    </a:lnTo>
                    <a:lnTo>
                      <a:pt x="84" y="52"/>
                    </a:lnTo>
                    <a:lnTo>
                      <a:pt x="86" y="54"/>
                    </a:lnTo>
                    <a:lnTo>
                      <a:pt x="96" y="54"/>
                    </a:lnTo>
                    <a:lnTo>
                      <a:pt x="108" y="58"/>
                    </a:lnTo>
                    <a:lnTo>
                      <a:pt x="118" y="62"/>
                    </a:lnTo>
                    <a:lnTo>
                      <a:pt x="128" y="66"/>
                    </a:lnTo>
                    <a:lnTo>
                      <a:pt x="134" y="70"/>
                    </a:lnTo>
                    <a:lnTo>
                      <a:pt x="144" y="76"/>
                    </a:lnTo>
                    <a:lnTo>
                      <a:pt x="144" y="76"/>
                    </a:lnTo>
                    <a:lnTo>
                      <a:pt x="144" y="74"/>
                    </a:lnTo>
                    <a:lnTo>
                      <a:pt x="144" y="74"/>
                    </a:lnTo>
                    <a:lnTo>
                      <a:pt x="146" y="76"/>
                    </a:lnTo>
                    <a:lnTo>
                      <a:pt x="146" y="74"/>
                    </a:lnTo>
                    <a:lnTo>
                      <a:pt x="144" y="74"/>
                    </a:lnTo>
                    <a:lnTo>
                      <a:pt x="144" y="72"/>
                    </a:lnTo>
                    <a:lnTo>
                      <a:pt x="142" y="72"/>
                    </a:lnTo>
                    <a:lnTo>
                      <a:pt x="144" y="70"/>
                    </a:lnTo>
                    <a:lnTo>
                      <a:pt x="142" y="68"/>
                    </a:lnTo>
                    <a:lnTo>
                      <a:pt x="140" y="66"/>
                    </a:lnTo>
                    <a:lnTo>
                      <a:pt x="138" y="66"/>
                    </a:lnTo>
                    <a:lnTo>
                      <a:pt x="138" y="68"/>
                    </a:lnTo>
                    <a:lnTo>
                      <a:pt x="136" y="68"/>
                    </a:lnTo>
                    <a:lnTo>
                      <a:pt x="136" y="66"/>
                    </a:lnTo>
                    <a:lnTo>
                      <a:pt x="134" y="66"/>
                    </a:lnTo>
                    <a:lnTo>
                      <a:pt x="136" y="64"/>
                    </a:lnTo>
                    <a:lnTo>
                      <a:pt x="136" y="62"/>
                    </a:lnTo>
                    <a:lnTo>
                      <a:pt x="138" y="62"/>
                    </a:lnTo>
                    <a:lnTo>
                      <a:pt x="140" y="62"/>
                    </a:lnTo>
                    <a:lnTo>
                      <a:pt x="142" y="62"/>
                    </a:lnTo>
                    <a:lnTo>
                      <a:pt x="142" y="60"/>
                    </a:lnTo>
                    <a:lnTo>
                      <a:pt x="144" y="62"/>
                    </a:lnTo>
                    <a:lnTo>
                      <a:pt x="144" y="64"/>
                    </a:lnTo>
                    <a:lnTo>
                      <a:pt x="144" y="64"/>
                    </a:lnTo>
                    <a:lnTo>
                      <a:pt x="144" y="66"/>
                    </a:lnTo>
                    <a:lnTo>
                      <a:pt x="146" y="66"/>
                    </a:lnTo>
                    <a:lnTo>
                      <a:pt x="146" y="66"/>
                    </a:lnTo>
                    <a:lnTo>
                      <a:pt x="146" y="64"/>
                    </a:lnTo>
                    <a:lnTo>
                      <a:pt x="148" y="64"/>
                    </a:lnTo>
                    <a:lnTo>
                      <a:pt x="148" y="64"/>
                    </a:lnTo>
                    <a:lnTo>
                      <a:pt x="150" y="64"/>
                    </a:lnTo>
                    <a:lnTo>
                      <a:pt x="150" y="64"/>
                    </a:lnTo>
                    <a:lnTo>
                      <a:pt x="152" y="64"/>
                    </a:lnTo>
                    <a:lnTo>
                      <a:pt x="152" y="64"/>
                    </a:lnTo>
                    <a:lnTo>
                      <a:pt x="154" y="60"/>
                    </a:lnTo>
                    <a:lnTo>
                      <a:pt x="156" y="60"/>
                    </a:lnTo>
                    <a:lnTo>
                      <a:pt x="156" y="60"/>
                    </a:lnTo>
                    <a:lnTo>
                      <a:pt x="156" y="62"/>
                    </a:lnTo>
                    <a:lnTo>
                      <a:pt x="158" y="64"/>
                    </a:lnTo>
                    <a:lnTo>
                      <a:pt x="156" y="64"/>
                    </a:lnTo>
                    <a:lnTo>
                      <a:pt x="152" y="66"/>
                    </a:lnTo>
                    <a:lnTo>
                      <a:pt x="150" y="66"/>
                    </a:lnTo>
                    <a:lnTo>
                      <a:pt x="150" y="66"/>
                    </a:lnTo>
                    <a:lnTo>
                      <a:pt x="146" y="70"/>
                    </a:lnTo>
                    <a:lnTo>
                      <a:pt x="144" y="70"/>
                    </a:lnTo>
                    <a:lnTo>
                      <a:pt x="146" y="72"/>
                    </a:lnTo>
                    <a:lnTo>
                      <a:pt x="146" y="74"/>
                    </a:lnTo>
                    <a:lnTo>
                      <a:pt x="150" y="74"/>
                    </a:lnTo>
                    <a:lnTo>
                      <a:pt x="150" y="74"/>
                    </a:lnTo>
                    <a:lnTo>
                      <a:pt x="150" y="76"/>
                    </a:lnTo>
                    <a:lnTo>
                      <a:pt x="152" y="76"/>
                    </a:lnTo>
                    <a:lnTo>
                      <a:pt x="154" y="76"/>
                    </a:lnTo>
                    <a:lnTo>
                      <a:pt x="156" y="78"/>
                    </a:lnTo>
                    <a:lnTo>
                      <a:pt x="156" y="78"/>
                    </a:lnTo>
                    <a:lnTo>
                      <a:pt x="156" y="78"/>
                    </a:lnTo>
                    <a:lnTo>
                      <a:pt x="156" y="78"/>
                    </a:lnTo>
                    <a:lnTo>
                      <a:pt x="156" y="76"/>
                    </a:lnTo>
                    <a:lnTo>
                      <a:pt x="158" y="78"/>
                    </a:lnTo>
                    <a:lnTo>
                      <a:pt x="160" y="76"/>
                    </a:lnTo>
                    <a:lnTo>
                      <a:pt x="162" y="76"/>
                    </a:lnTo>
                    <a:lnTo>
                      <a:pt x="162" y="76"/>
                    </a:lnTo>
                    <a:lnTo>
                      <a:pt x="162" y="78"/>
                    </a:lnTo>
                    <a:lnTo>
                      <a:pt x="160" y="78"/>
                    </a:lnTo>
                    <a:lnTo>
                      <a:pt x="162" y="80"/>
                    </a:lnTo>
                    <a:lnTo>
                      <a:pt x="162" y="80"/>
                    </a:lnTo>
                    <a:lnTo>
                      <a:pt x="162" y="80"/>
                    </a:lnTo>
                    <a:lnTo>
                      <a:pt x="162" y="84"/>
                    </a:lnTo>
                    <a:lnTo>
                      <a:pt x="164" y="84"/>
                    </a:lnTo>
                    <a:lnTo>
                      <a:pt x="164" y="86"/>
                    </a:lnTo>
                    <a:lnTo>
                      <a:pt x="166" y="84"/>
                    </a:lnTo>
                    <a:lnTo>
                      <a:pt x="166" y="82"/>
                    </a:lnTo>
                    <a:lnTo>
                      <a:pt x="166" y="82"/>
                    </a:lnTo>
                    <a:lnTo>
                      <a:pt x="166" y="82"/>
                    </a:lnTo>
                    <a:lnTo>
                      <a:pt x="168" y="84"/>
                    </a:lnTo>
                    <a:lnTo>
                      <a:pt x="168" y="84"/>
                    </a:lnTo>
                    <a:lnTo>
                      <a:pt x="170" y="84"/>
                    </a:lnTo>
                    <a:lnTo>
                      <a:pt x="170" y="84"/>
                    </a:lnTo>
                    <a:lnTo>
                      <a:pt x="170" y="84"/>
                    </a:lnTo>
                    <a:lnTo>
                      <a:pt x="170" y="84"/>
                    </a:lnTo>
                    <a:lnTo>
                      <a:pt x="168" y="86"/>
                    </a:lnTo>
                    <a:lnTo>
                      <a:pt x="168" y="86"/>
                    </a:lnTo>
                    <a:lnTo>
                      <a:pt x="166" y="86"/>
                    </a:lnTo>
                    <a:lnTo>
                      <a:pt x="164" y="86"/>
                    </a:lnTo>
                    <a:lnTo>
                      <a:pt x="160" y="84"/>
                    </a:lnTo>
                    <a:lnTo>
                      <a:pt x="160" y="82"/>
                    </a:lnTo>
                    <a:lnTo>
                      <a:pt x="158" y="80"/>
                    </a:lnTo>
                    <a:lnTo>
                      <a:pt x="154" y="78"/>
                    </a:lnTo>
                    <a:lnTo>
                      <a:pt x="154" y="78"/>
                    </a:lnTo>
                    <a:lnTo>
                      <a:pt x="148" y="76"/>
                    </a:lnTo>
                    <a:lnTo>
                      <a:pt x="148" y="76"/>
                    </a:lnTo>
                    <a:lnTo>
                      <a:pt x="148" y="78"/>
                    </a:lnTo>
                    <a:lnTo>
                      <a:pt x="152" y="82"/>
                    </a:lnTo>
                    <a:lnTo>
                      <a:pt x="154" y="82"/>
                    </a:lnTo>
                    <a:lnTo>
                      <a:pt x="164" y="90"/>
                    </a:lnTo>
                    <a:lnTo>
                      <a:pt x="162" y="90"/>
                    </a:lnTo>
                    <a:lnTo>
                      <a:pt x="160" y="88"/>
                    </a:lnTo>
                    <a:lnTo>
                      <a:pt x="158" y="88"/>
                    </a:lnTo>
                    <a:lnTo>
                      <a:pt x="158" y="86"/>
                    </a:lnTo>
                    <a:lnTo>
                      <a:pt x="156" y="86"/>
                    </a:lnTo>
                    <a:lnTo>
                      <a:pt x="158" y="88"/>
                    </a:lnTo>
                    <a:lnTo>
                      <a:pt x="158" y="88"/>
                    </a:lnTo>
                    <a:lnTo>
                      <a:pt x="158" y="88"/>
                    </a:lnTo>
                    <a:lnTo>
                      <a:pt x="160" y="90"/>
                    </a:lnTo>
                    <a:lnTo>
                      <a:pt x="168" y="94"/>
                    </a:lnTo>
                    <a:lnTo>
                      <a:pt x="170" y="96"/>
                    </a:lnTo>
                    <a:lnTo>
                      <a:pt x="172" y="96"/>
                    </a:lnTo>
                    <a:lnTo>
                      <a:pt x="172" y="98"/>
                    </a:lnTo>
                    <a:lnTo>
                      <a:pt x="174" y="100"/>
                    </a:lnTo>
                    <a:lnTo>
                      <a:pt x="174" y="102"/>
                    </a:lnTo>
                    <a:lnTo>
                      <a:pt x="176" y="104"/>
                    </a:lnTo>
                    <a:lnTo>
                      <a:pt x="176" y="106"/>
                    </a:lnTo>
                    <a:lnTo>
                      <a:pt x="176" y="112"/>
                    </a:lnTo>
                    <a:lnTo>
                      <a:pt x="176" y="114"/>
                    </a:lnTo>
                    <a:lnTo>
                      <a:pt x="176" y="114"/>
                    </a:lnTo>
                    <a:lnTo>
                      <a:pt x="176" y="114"/>
                    </a:lnTo>
                    <a:lnTo>
                      <a:pt x="176" y="116"/>
                    </a:lnTo>
                    <a:lnTo>
                      <a:pt x="174" y="116"/>
                    </a:lnTo>
                    <a:lnTo>
                      <a:pt x="174" y="116"/>
                    </a:lnTo>
                    <a:lnTo>
                      <a:pt x="172" y="116"/>
                    </a:lnTo>
                    <a:lnTo>
                      <a:pt x="172" y="112"/>
                    </a:lnTo>
                    <a:lnTo>
                      <a:pt x="170" y="110"/>
                    </a:lnTo>
                    <a:lnTo>
                      <a:pt x="170" y="108"/>
                    </a:lnTo>
                    <a:lnTo>
                      <a:pt x="170" y="106"/>
                    </a:lnTo>
                    <a:lnTo>
                      <a:pt x="170" y="100"/>
                    </a:lnTo>
                    <a:lnTo>
                      <a:pt x="170" y="100"/>
                    </a:lnTo>
                    <a:lnTo>
                      <a:pt x="168" y="102"/>
                    </a:lnTo>
                    <a:lnTo>
                      <a:pt x="168" y="106"/>
                    </a:lnTo>
                    <a:lnTo>
                      <a:pt x="170" y="114"/>
                    </a:lnTo>
                    <a:lnTo>
                      <a:pt x="170" y="114"/>
                    </a:lnTo>
                    <a:lnTo>
                      <a:pt x="172" y="116"/>
                    </a:lnTo>
                    <a:lnTo>
                      <a:pt x="174" y="116"/>
                    </a:lnTo>
                    <a:lnTo>
                      <a:pt x="176" y="116"/>
                    </a:lnTo>
                    <a:lnTo>
                      <a:pt x="178" y="116"/>
                    </a:lnTo>
                    <a:lnTo>
                      <a:pt x="180" y="116"/>
                    </a:lnTo>
                    <a:lnTo>
                      <a:pt x="182" y="116"/>
                    </a:lnTo>
                    <a:lnTo>
                      <a:pt x="190" y="112"/>
                    </a:lnTo>
                    <a:lnTo>
                      <a:pt x="194" y="112"/>
                    </a:lnTo>
                    <a:lnTo>
                      <a:pt x="200" y="114"/>
                    </a:lnTo>
                    <a:lnTo>
                      <a:pt x="200" y="112"/>
                    </a:lnTo>
                    <a:lnTo>
                      <a:pt x="202" y="110"/>
                    </a:lnTo>
                    <a:lnTo>
                      <a:pt x="204" y="110"/>
                    </a:lnTo>
                    <a:lnTo>
                      <a:pt x="206" y="108"/>
                    </a:lnTo>
                    <a:lnTo>
                      <a:pt x="206" y="108"/>
                    </a:lnTo>
                    <a:lnTo>
                      <a:pt x="208" y="106"/>
                    </a:lnTo>
                    <a:lnTo>
                      <a:pt x="208" y="106"/>
                    </a:lnTo>
                    <a:lnTo>
                      <a:pt x="210" y="106"/>
                    </a:lnTo>
                    <a:lnTo>
                      <a:pt x="210" y="106"/>
                    </a:lnTo>
                    <a:lnTo>
                      <a:pt x="208" y="110"/>
                    </a:lnTo>
                    <a:lnTo>
                      <a:pt x="208" y="110"/>
                    </a:lnTo>
                    <a:lnTo>
                      <a:pt x="208" y="112"/>
                    </a:lnTo>
                    <a:lnTo>
                      <a:pt x="210" y="112"/>
                    </a:lnTo>
                    <a:lnTo>
                      <a:pt x="210" y="110"/>
                    </a:lnTo>
                    <a:lnTo>
                      <a:pt x="212" y="110"/>
                    </a:lnTo>
                    <a:lnTo>
                      <a:pt x="214" y="110"/>
                    </a:lnTo>
                    <a:lnTo>
                      <a:pt x="216" y="108"/>
                    </a:lnTo>
                    <a:lnTo>
                      <a:pt x="218" y="108"/>
                    </a:lnTo>
                    <a:lnTo>
                      <a:pt x="220" y="108"/>
                    </a:lnTo>
                    <a:lnTo>
                      <a:pt x="220" y="106"/>
                    </a:lnTo>
                    <a:lnTo>
                      <a:pt x="224" y="102"/>
                    </a:lnTo>
                    <a:lnTo>
                      <a:pt x="226" y="102"/>
                    </a:lnTo>
                    <a:lnTo>
                      <a:pt x="230" y="100"/>
                    </a:lnTo>
                    <a:lnTo>
                      <a:pt x="234" y="98"/>
                    </a:lnTo>
                    <a:lnTo>
                      <a:pt x="238" y="96"/>
                    </a:lnTo>
                    <a:lnTo>
                      <a:pt x="238" y="96"/>
                    </a:lnTo>
                    <a:lnTo>
                      <a:pt x="240" y="96"/>
                    </a:lnTo>
                    <a:lnTo>
                      <a:pt x="240" y="96"/>
                    </a:lnTo>
                    <a:lnTo>
                      <a:pt x="242" y="96"/>
                    </a:lnTo>
                    <a:lnTo>
                      <a:pt x="246" y="96"/>
                    </a:lnTo>
                    <a:lnTo>
                      <a:pt x="248" y="96"/>
                    </a:lnTo>
                    <a:lnTo>
                      <a:pt x="248" y="98"/>
                    </a:lnTo>
                    <a:lnTo>
                      <a:pt x="248" y="98"/>
                    </a:lnTo>
                    <a:lnTo>
                      <a:pt x="248" y="98"/>
                    </a:lnTo>
                    <a:lnTo>
                      <a:pt x="250" y="98"/>
                    </a:lnTo>
                    <a:lnTo>
                      <a:pt x="250" y="94"/>
                    </a:lnTo>
                    <a:lnTo>
                      <a:pt x="250" y="94"/>
                    </a:lnTo>
                    <a:lnTo>
                      <a:pt x="248" y="92"/>
                    </a:lnTo>
                    <a:lnTo>
                      <a:pt x="244" y="92"/>
                    </a:lnTo>
                    <a:lnTo>
                      <a:pt x="242" y="92"/>
                    </a:lnTo>
                    <a:lnTo>
                      <a:pt x="242" y="90"/>
                    </a:lnTo>
                    <a:lnTo>
                      <a:pt x="242" y="90"/>
                    </a:lnTo>
                    <a:lnTo>
                      <a:pt x="240" y="90"/>
                    </a:lnTo>
                    <a:lnTo>
                      <a:pt x="242" y="88"/>
                    </a:lnTo>
                    <a:lnTo>
                      <a:pt x="242" y="88"/>
                    </a:lnTo>
                    <a:lnTo>
                      <a:pt x="244" y="90"/>
                    </a:lnTo>
                    <a:lnTo>
                      <a:pt x="246" y="90"/>
                    </a:lnTo>
                    <a:lnTo>
                      <a:pt x="248" y="90"/>
                    </a:lnTo>
                    <a:lnTo>
                      <a:pt x="250" y="92"/>
                    </a:lnTo>
                    <a:lnTo>
                      <a:pt x="250" y="90"/>
                    </a:lnTo>
                    <a:lnTo>
                      <a:pt x="248" y="88"/>
                    </a:lnTo>
                    <a:lnTo>
                      <a:pt x="248" y="88"/>
                    </a:lnTo>
                    <a:lnTo>
                      <a:pt x="248" y="88"/>
                    </a:lnTo>
                    <a:lnTo>
                      <a:pt x="248" y="90"/>
                    </a:lnTo>
                    <a:lnTo>
                      <a:pt x="246" y="88"/>
                    </a:lnTo>
                    <a:lnTo>
                      <a:pt x="246" y="88"/>
                    </a:lnTo>
                    <a:lnTo>
                      <a:pt x="246" y="88"/>
                    </a:lnTo>
                    <a:lnTo>
                      <a:pt x="246" y="88"/>
                    </a:lnTo>
                    <a:lnTo>
                      <a:pt x="246" y="86"/>
                    </a:lnTo>
                    <a:lnTo>
                      <a:pt x="246" y="86"/>
                    </a:lnTo>
                    <a:lnTo>
                      <a:pt x="248" y="86"/>
                    </a:lnTo>
                    <a:lnTo>
                      <a:pt x="248" y="86"/>
                    </a:lnTo>
                    <a:lnTo>
                      <a:pt x="248" y="84"/>
                    </a:lnTo>
                    <a:lnTo>
                      <a:pt x="248" y="84"/>
                    </a:lnTo>
                    <a:lnTo>
                      <a:pt x="252" y="82"/>
                    </a:lnTo>
                    <a:lnTo>
                      <a:pt x="252" y="82"/>
                    </a:lnTo>
                    <a:lnTo>
                      <a:pt x="254" y="82"/>
                    </a:lnTo>
                    <a:lnTo>
                      <a:pt x="254" y="82"/>
                    </a:lnTo>
                    <a:lnTo>
                      <a:pt x="256" y="80"/>
                    </a:lnTo>
                    <a:lnTo>
                      <a:pt x="256" y="80"/>
                    </a:lnTo>
                    <a:lnTo>
                      <a:pt x="256" y="80"/>
                    </a:lnTo>
                    <a:lnTo>
                      <a:pt x="258" y="80"/>
                    </a:lnTo>
                    <a:lnTo>
                      <a:pt x="258" y="80"/>
                    </a:lnTo>
                    <a:lnTo>
                      <a:pt x="258" y="80"/>
                    </a:lnTo>
                    <a:lnTo>
                      <a:pt x="260" y="80"/>
                    </a:lnTo>
                    <a:lnTo>
                      <a:pt x="260" y="80"/>
                    </a:lnTo>
                    <a:lnTo>
                      <a:pt x="260" y="80"/>
                    </a:lnTo>
                    <a:lnTo>
                      <a:pt x="262" y="80"/>
                    </a:lnTo>
                    <a:lnTo>
                      <a:pt x="262" y="80"/>
                    </a:lnTo>
                    <a:lnTo>
                      <a:pt x="262" y="80"/>
                    </a:lnTo>
                    <a:lnTo>
                      <a:pt x="262" y="80"/>
                    </a:lnTo>
                    <a:lnTo>
                      <a:pt x="262" y="82"/>
                    </a:lnTo>
                    <a:lnTo>
                      <a:pt x="262" y="82"/>
                    </a:lnTo>
                    <a:lnTo>
                      <a:pt x="264" y="82"/>
                    </a:lnTo>
                    <a:lnTo>
                      <a:pt x="266" y="80"/>
                    </a:lnTo>
                    <a:lnTo>
                      <a:pt x="270" y="80"/>
                    </a:lnTo>
                    <a:lnTo>
                      <a:pt x="274" y="80"/>
                    </a:lnTo>
                    <a:lnTo>
                      <a:pt x="274" y="80"/>
                    </a:lnTo>
                    <a:lnTo>
                      <a:pt x="280" y="84"/>
                    </a:lnTo>
                    <a:lnTo>
                      <a:pt x="288" y="88"/>
                    </a:lnTo>
                    <a:lnTo>
                      <a:pt x="290" y="90"/>
                    </a:lnTo>
                    <a:lnTo>
                      <a:pt x="292" y="90"/>
                    </a:lnTo>
                    <a:lnTo>
                      <a:pt x="294" y="92"/>
                    </a:lnTo>
                    <a:lnTo>
                      <a:pt x="296" y="92"/>
                    </a:lnTo>
                    <a:lnTo>
                      <a:pt x="296" y="92"/>
                    </a:lnTo>
                    <a:lnTo>
                      <a:pt x="298" y="92"/>
                    </a:lnTo>
                    <a:lnTo>
                      <a:pt x="300" y="96"/>
                    </a:lnTo>
                    <a:lnTo>
                      <a:pt x="302" y="96"/>
                    </a:lnTo>
                    <a:lnTo>
                      <a:pt x="302" y="98"/>
                    </a:lnTo>
                    <a:lnTo>
                      <a:pt x="306" y="100"/>
                    </a:lnTo>
                    <a:lnTo>
                      <a:pt x="306" y="102"/>
                    </a:lnTo>
                    <a:lnTo>
                      <a:pt x="306" y="102"/>
                    </a:lnTo>
                    <a:lnTo>
                      <a:pt x="308" y="104"/>
                    </a:lnTo>
                    <a:lnTo>
                      <a:pt x="308" y="104"/>
                    </a:lnTo>
                    <a:lnTo>
                      <a:pt x="308" y="106"/>
                    </a:lnTo>
                    <a:lnTo>
                      <a:pt x="308" y="108"/>
                    </a:lnTo>
                    <a:lnTo>
                      <a:pt x="308" y="110"/>
                    </a:lnTo>
                    <a:lnTo>
                      <a:pt x="310" y="110"/>
                    </a:lnTo>
                    <a:lnTo>
                      <a:pt x="312" y="114"/>
                    </a:lnTo>
                    <a:lnTo>
                      <a:pt x="316" y="114"/>
                    </a:lnTo>
                    <a:lnTo>
                      <a:pt x="316" y="116"/>
                    </a:lnTo>
                    <a:lnTo>
                      <a:pt x="318" y="116"/>
                    </a:lnTo>
                    <a:lnTo>
                      <a:pt x="318" y="116"/>
                    </a:lnTo>
                    <a:lnTo>
                      <a:pt x="320" y="118"/>
                    </a:lnTo>
                    <a:lnTo>
                      <a:pt x="322" y="118"/>
                    </a:lnTo>
                    <a:lnTo>
                      <a:pt x="322" y="118"/>
                    </a:lnTo>
                    <a:lnTo>
                      <a:pt x="322" y="120"/>
                    </a:lnTo>
                    <a:lnTo>
                      <a:pt x="322" y="122"/>
                    </a:lnTo>
                    <a:lnTo>
                      <a:pt x="322" y="124"/>
                    </a:lnTo>
                    <a:lnTo>
                      <a:pt x="322" y="126"/>
                    </a:lnTo>
                    <a:lnTo>
                      <a:pt x="322" y="126"/>
                    </a:lnTo>
                    <a:lnTo>
                      <a:pt x="322" y="128"/>
                    </a:lnTo>
                    <a:lnTo>
                      <a:pt x="322" y="128"/>
                    </a:lnTo>
                    <a:lnTo>
                      <a:pt x="322" y="130"/>
                    </a:lnTo>
                    <a:lnTo>
                      <a:pt x="324" y="132"/>
                    </a:lnTo>
                    <a:lnTo>
                      <a:pt x="324" y="132"/>
                    </a:lnTo>
                    <a:lnTo>
                      <a:pt x="326" y="132"/>
                    </a:lnTo>
                    <a:lnTo>
                      <a:pt x="330" y="136"/>
                    </a:lnTo>
                    <a:lnTo>
                      <a:pt x="332" y="138"/>
                    </a:lnTo>
                    <a:lnTo>
                      <a:pt x="334" y="138"/>
                    </a:lnTo>
                    <a:lnTo>
                      <a:pt x="334" y="138"/>
                    </a:lnTo>
                    <a:lnTo>
                      <a:pt x="336" y="140"/>
                    </a:lnTo>
                    <a:lnTo>
                      <a:pt x="338" y="144"/>
                    </a:lnTo>
                    <a:lnTo>
                      <a:pt x="340" y="146"/>
                    </a:lnTo>
                    <a:lnTo>
                      <a:pt x="340" y="146"/>
                    </a:lnTo>
                    <a:lnTo>
                      <a:pt x="340" y="148"/>
                    </a:lnTo>
                    <a:lnTo>
                      <a:pt x="340" y="148"/>
                    </a:lnTo>
                    <a:lnTo>
                      <a:pt x="340" y="150"/>
                    </a:lnTo>
                    <a:lnTo>
                      <a:pt x="342" y="150"/>
                    </a:lnTo>
                    <a:lnTo>
                      <a:pt x="342" y="152"/>
                    </a:lnTo>
                    <a:lnTo>
                      <a:pt x="344" y="152"/>
                    </a:lnTo>
                    <a:lnTo>
                      <a:pt x="346" y="152"/>
                    </a:lnTo>
                    <a:lnTo>
                      <a:pt x="346" y="152"/>
                    </a:lnTo>
                    <a:lnTo>
                      <a:pt x="348" y="154"/>
                    </a:lnTo>
                    <a:lnTo>
                      <a:pt x="348" y="154"/>
                    </a:lnTo>
                    <a:lnTo>
                      <a:pt x="348" y="156"/>
                    </a:lnTo>
                    <a:lnTo>
                      <a:pt x="348" y="156"/>
                    </a:lnTo>
                    <a:lnTo>
                      <a:pt x="348" y="158"/>
                    </a:lnTo>
                    <a:lnTo>
                      <a:pt x="348" y="158"/>
                    </a:lnTo>
                    <a:lnTo>
                      <a:pt x="348" y="158"/>
                    </a:lnTo>
                    <a:lnTo>
                      <a:pt x="350" y="158"/>
                    </a:lnTo>
                    <a:lnTo>
                      <a:pt x="350" y="160"/>
                    </a:lnTo>
                    <a:lnTo>
                      <a:pt x="350" y="160"/>
                    </a:lnTo>
                    <a:lnTo>
                      <a:pt x="352" y="160"/>
                    </a:lnTo>
                    <a:lnTo>
                      <a:pt x="352" y="160"/>
                    </a:lnTo>
                    <a:lnTo>
                      <a:pt x="352" y="160"/>
                    </a:lnTo>
                    <a:lnTo>
                      <a:pt x="354" y="160"/>
                    </a:lnTo>
                    <a:lnTo>
                      <a:pt x="354" y="160"/>
                    </a:lnTo>
                    <a:lnTo>
                      <a:pt x="356" y="160"/>
                    </a:lnTo>
                    <a:lnTo>
                      <a:pt x="358" y="160"/>
                    </a:lnTo>
                    <a:lnTo>
                      <a:pt x="360" y="160"/>
                    </a:lnTo>
                    <a:lnTo>
                      <a:pt x="362" y="162"/>
                    </a:lnTo>
                    <a:lnTo>
                      <a:pt x="362" y="162"/>
                    </a:lnTo>
                    <a:lnTo>
                      <a:pt x="364" y="160"/>
                    </a:lnTo>
                    <a:lnTo>
                      <a:pt x="366" y="162"/>
                    </a:lnTo>
                    <a:lnTo>
                      <a:pt x="366" y="162"/>
                    </a:lnTo>
                    <a:lnTo>
                      <a:pt x="368" y="160"/>
                    </a:lnTo>
                    <a:lnTo>
                      <a:pt x="368" y="162"/>
                    </a:lnTo>
                    <a:lnTo>
                      <a:pt x="368" y="164"/>
                    </a:lnTo>
                    <a:lnTo>
                      <a:pt x="368" y="164"/>
                    </a:lnTo>
                    <a:lnTo>
                      <a:pt x="370" y="166"/>
                    </a:lnTo>
                    <a:lnTo>
                      <a:pt x="368" y="166"/>
                    </a:lnTo>
                    <a:lnTo>
                      <a:pt x="370" y="168"/>
                    </a:lnTo>
                    <a:lnTo>
                      <a:pt x="372" y="170"/>
                    </a:lnTo>
                    <a:lnTo>
                      <a:pt x="372" y="170"/>
                    </a:lnTo>
                    <a:lnTo>
                      <a:pt x="372" y="174"/>
                    </a:lnTo>
                    <a:lnTo>
                      <a:pt x="372" y="176"/>
                    </a:lnTo>
                    <a:lnTo>
                      <a:pt x="372" y="176"/>
                    </a:lnTo>
                    <a:lnTo>
                      <a:pt x="374" y="176"/>
                    </a:lnTo>
                    <a:lnTo>
                      <a:pt x="374" y="178"/>
                    </a:lnTo>
                    <a:lnTo>
                      <a:pt x="374" y="180"/>
                    </a:lnTo>
                    <a:lnTo>
                      <a:pt x="376" y="184"/>
                    </a:lnTo>
                    <a:lnTo>
                      <a:pt x="378" y="184"/>
                    </a:lnTo>
                    <a:lnTo>
                      <a:pt x="378" y="184"/>
                    </a:lnTo>
                    <a:lnTo>
                      <a:pt x="380" y="184"/>
                    </a:lnTo>
                    <a:lnTo>
                      <a:pt x="380" y="186"/>
                    </a:lnTo>
                    <a:lnTo>
                      <a:pt x="380" y="188"/>
                    </a:lnTo>
                    <a:lnTo>
                      <a:pt x="380" y="192"/>
                    </a:lnTo>
                    <a:lnTo>
                      <a:pt x="380" y="192"/>
                    </a:lnTo>
                    <a:lnTo>
                      <a:pt x="382" y="196"/>
                    </a:lnTo>
                    <a:lnTo>
                      <a:pt x="380" y="192"/>
                    </a:lnTo>
                    <a:lnTo>
                      <a:pt x="378" y="192"/>
                    </a:lnTo>
                    <a:lnTo>
                      <a:pt x="376" y="194"/>
                    </a:lnTo>
                    <a:lnTo>
                      <a:pt x="378" y="194"/>
                    </a:lnTo>
                    <a:lnTo>
                      <a:pt x="378" y="196"/>
                    </a:lnTo>
                    <a:lnTo>
                      <a:pt x="380" y="198"/>
                    </a:lnTo>
                    <a:lnTo>
                      <a:pt x="380" y="198"/>
                    </a:lnTo>
                    <a:lnTo>
                      <a:pt x="380" y="198"/>
                    </a:lnTo>
                    <a:lnTo>
                      <a:pt x="380" y="202"/>
                    </a:lnTo>
                    <a:lnTo>
                      <a:pt x="380" y="202"/>
                    </a:lnTo>
                    <a:lnTo>
                      <a:pt x="380" y="204"/>
                    </a:lnTo>
                    <a:lnTo>
                      <a:pt x="380" y="204"/>
                    </a:lnTo>
                    <a:lnTo>
                      <a:pt x="380" y="204"/>
                    </a:lnTo>
                    <a:lnTo>
                      <a:pt x="380" y="206"/>
                    </a:lnTo>
                    <a:lnTo>
                      <a:pt x="380" y="206"/>
                    </a:lnTo>
                    <a:lnTo>
                      <a:pt x="380" y="208"/>
                    </a:lnTo>
                    <a:lnTo>
                      <a:pt x="380" y="216"/>
                    </a:lnTo>
                    <a:lnTo>
                      <a:pt x="378" y="218"/>
                    </a:lnTo>
                    <a:lnTo>
                      <a:pt x="378" y="220"/>
                    </a:lnTo>
                    <a:lnTo>
                      <a:pt x="378" y="224"/>
                    </a:lnTo>
                    <a:lnTo>
                      <a:pt x="376" y="228"/>
                    </a:lnTo>
                    <a:lnTo>
                      <a:pt x="376" y="228"/>
                    </a:lnTo>
                    <a:lnTo>
                      <a:pt x="376" y="230"/>
                    </a:lnTo>
                    <a:lnTo>
                      <a:pt x="374" y="236"/>
                    </a:lnTo>
                    <a:lnTo>
                      <a:pt x="374" y="236"/>
                    </a:lnTo>
                    <a:lnTo>
                      <a:pt x="374" y="236"/>
                    </a:lnTo>
                    <a:lnTo>
                      <a:pt x="374" y="236"/>
                    </a:lnTo>
                    <a:lnTo>
                      <a:pt x="374" y="238"/>
                    </a:lnTo>
                    <a:lnTo>
                      <a:pt x="374" y="238"/>
                    </a:lnTo>
                    <a:lnTo>
                      <a:pt x="372" y="242"/>
                    </a:lnTo>
                    <a:lnTo>
                      <a:pt x="372" y="244"/>
                    </a:lnTo>
                    <a:lnTo>
                      <a:pt x="372" y="244"/>
                    </a:lnTo>
                    <a:lnTo>
                      <a:pt x="370" y="246"/>
                    </a:lnTo>
                    <a:lnTo>
                      <a:pt x="370" y="246"/>
                    </a:lnTo>
                    <a:lnTo>
                      <a:pt x="370" y="246"/>
                    </a:lnTo>
                    <a:lnTo>
                      <a:pt x="368" y="248"/>
                    </a:lnTo>
                    <a:lnTo>
                      <a:pt x="370" y="250"/>
                    </a:lnTo>
                    <a:lnTo>
                      <a:pt x="370" y="252"/>
                    </a:lnTo>
                    <a:lnTo>
                      <a:pt x="370" y="252"/>
                    </a:lnTo>
                    <a:lnTo>
                      <a:pt x="370" y="254"/>
                    </a:lnTo>
                    <a:lnTo>
                      <a:pt x="370" y="254"/>
                    </a:lnTo>
                    <a:lnTo>
                      <a:pt x="370" y="256"/>
                    </a:lnTo>
                    <a:lnTo>
                      <a:pt x="370" y="258"/>
                    </a:lnTo>
                    <a:lnTo>
                      <a:pt x="368" y="266"/>
                    </a:lnTo>
                    <a:lnTo>
                      <a:pt x="366" y="274"/>
                    </a:lnTo>
                    <a:lnTo>
                      <a:pt x="366" y="272"/>
                    </a:lnTo>
                    <a:lnTo>
                      <a:pt x="366" y="270"/>
                    </a:lnTo>
                    <a:lnTo>
                      <a:pt x="366" y="268"/>
                    </a:lnTo>
                    <a:lnTo>
                      <a:pt x="366" y="268"/>
                    </a:lnTo>
                    <a:lnTo>
                      <a:pt x="366" y="268"/>
                    </a:lnTo>
                    <a:lnTo>
                      <a:pt x="364" y="270"/>
                    </a:lnTo>
                    <a:lnTo>
                      <a:pt x="364" y="272"/>
                    </a:lnTo>
                    <a:lnTo>
                      <a:pt x="364" y="272"/>
                    </a:lnTo>
                    <a:lnTo>
                      <a:pt x="364" y="274"/>
                    </a:lnTo>
                    <a:lnTo>
                      <a:pt x="364" y="276"/>
                    </a:lnTo>
                    <a:lnTo>
                      <a:pt x="364" y="278"/>
                    </a:lnTo>
                    <a:lnTo>
                      <a:pt x="366" y="280"/>
                    </a:lnTo>
                    <a:lnTo>
                      <a:pt x="370" y="284"/>
                    </a:lnTo>
                    <a:lnTo>
                      <a:pt x="372" y="288"/>
                    </a:lnTo>
                    <a:lnTo>
                      <a:pt x="372" y="288"/>
                    </a:lnTo>
                    <a:lnTo>
                      <a:pt x="372" y="290"/>
                    </a:lnTo>
                    <a:lnTo>
                      <a:pt x="374" y="292"/>
                    </a:lnTo>
                    <a:lnTo>
                      <a:pt x="374" y="292"/>
                    </a:lnTo>
                    <a:lnTo>
                      <a:pt x="374" y="292"/>
                    </a:lnTo>
                    <a:lnTo>
                      <a:pt x="374" y="290"/>
                    </a:lnTo>
                    <a:lnTo>
                      <a:pt x="372" y="286"/>
                    </a:lnTo>
                    <a:lnTo>
                      <a:pt x="372" y="286"/>
                    </a:lnTo>
                    <a:lnTo>
                      <a:pt x="368" y="280"/>
                    </a:lnTo>
                    <a:lnTo>
                      <a:pt x="366" y="278"/>
                    </a:lnTo>
                    <a:lnTo>
                      <a:pt x="366" y="278"/>
                    </a:lnTo>
                    <a:lnTo>
                      <a:pt x="368" y="280"/>
                    </a:lnTo>
                    <a:lnTo>
                      <a:pt x="372" y="282"/>
                    </a:lnTo>
                    <a:lnTo>
                      <a:pt x="372" y="282"/>
                    </a:lnTo>
                    <a:lnTo>
                      <a:pt x="374" y="286"/>
                    </a:lnTo>
                    <a:lnTo>
                      <a:pt x="374" y="286"/>
                    </a:lnTo>
                    <a:lnTo>
                      <a:pt x="376" y="286"/>
                    </a:lnTo>
                    <a:lnTo>
                      <a:pt x="376" y="286"/>
                    </a:lnTo>
                    <a:lnTo>
                      <a:pt x="376" y="288"/>
                    </a:lnTo>
                    <a:lnTo>
                      <a:pt x="376" y="288"/>
                    </a:lnTo>
                    <a:lnTo>
                      <a:pt x="378" y="290"/>
                    </a:lnTo>
                    <a:lnTo>
                      <a:pt x="380" y="290"/>
                    </a:lnTo>
                    <a:lnTo>
                      <a:pt x="380" y="288"/>
                    </a:lnTo>
                    <a:lnTo>
                      <a:pt x="382" y="288"/>
                    </a:lnTo>
                    <a:lnTo>
                      <a:pt x="382" y="286"/>
                    </a:lnTo>
                    <a:lnTo>
                      <a:pt x="382" y="284"/>
                    </a:lnTo>
                    <a:lnTo>
                      <a:pt x="382" y="282"/>
                    </a:lnTo>
                    <a:lnTo>
                      <a:pt x="382" y="282"/>
                    </a:lnTo>
                    <a:lnTo>
                      <a:pt x="382" y="282"/>
                    </a:lnTo>
                    <a:lnTo>
                      <a:pt x="384" y="280"/>
                    </a:lnTo>
                    <a:lnTo>
                      <a:pt x="384" y="278"/>
                    </a:lnTo>
                    <a:lnTo>
                      <a:pt x="384" y="278"/>
                    </a:lnTo>
                    <a:lnTo>
                      <a:pt x="384" y="276"/>
                    </a:lnTo>
                    <a:lnTo>
                      <a:pt x="384" y="274"/>
                    </a:lnTo>
                    <a:lnTo>
                      <a:pt x="386" y="274"/>
                    </a:lnTo>
                    <a:lnTo>
                      <a:pt x="386" y="274"/>
                    </a:lnTo>
                    <a:lnTo>
                      <a:pt x="384" y="274"/>
                    </a:lnTo>
                    <a:lnTo>
                      <a:pt x="380" y="272"/>
                    </a:lnTo>
                    <a:lnTo>
                      <a:pt x="378" y="270"/>
                    </a:lnTo>
                    <a:lnTo>
                      <a:pt x="374" y="270"/>
                    </a:lnTo>
                    <a:lnTo>
                      <a:pt x="376" y="268"/>
                    </a:lnTo>
                    <a:lnTo>
                      <a:pt x="380" y="266"/>
                    </a:lnTo>
                    <a:lnTo>
                      <a:pt x="380" y="266"/>
                    </a:lnTo>
                    <a:lnTo>
                      <a:pt x="376" y="266"/>
                    </a:lnTo>
                    <a:lnTo>
                      <a:pt x="376" y="266"/>
                    </a:lnTo>
                    <a:lnTo>
                      <a:pt x="376" y="264"/>
                    </a:lnTo>
                    <a:lnTo>
                      <a:pt x="376" y="264"/>
                    </a:lnTo>
                    <a:lnTo>
                      <a:pt x="378" y="264"/>
                    </a:lnTo>
                    <a:lnTo>
                      <a:pt x="378" y="262"/>
                    </a:lnTo>
                    <a:lnTo>
                      <a:pt x="378" y="262"/>
                    </a:lnTo>
                    <a:lnTo>
                      <a:pt x="376" y="260"/>
                    </a:lnTo>
                    <a:lnTo>
                      <a:pt x="376" y="260"/>
                    </a:lnTo>
                    <a:lnTo>
                      <a:pt x="380" y="262"/>
                    </a:lnTo>
                    <a:lnTo>
                      <a:pt x="380" y="262"/>
                    </a:lnTo>
                    <a:lnTo>
                      <a:pt x="380" y="262"/>
                    </a:lnTo>
                    <a:lnTo>
                      <a:pt x="382" y="264"/>
                    </a:lnTo>
                    <a:lnTo>
                      <a:pt x="384" y="264"/>
                    </a:lnTo>
                    <a:lnTo>
                      <a:pt x="384" y="266"/>
                    </a:lnTo>
                    <a:lnTo>
                      <a:pt x="382" y="266"/>
                    </a:lnTo>
                    <a:lnTo>
                      <a:pt x="382" y="266"/>
                    </a:lnTo>
                    <a:lnTo>
                      <a:pt x="384" y="266"/>
                    </a:lnTo>
                    <a:lnTo>
                      <a:pt x="386" y="266"/>
                    </a:lnTo>
                    <a:lnTo>
                      <a:pt x="388" y="268"/>
                    </a:lnTo>
                    <a:lnTo>
                      <a:pt x="388" y="270"/>
                    </a:lnTo>
                    <a:lnTo>
                      <a:pt x="388" y="274"/>
                    </a:lnTo>
                    <a:lnTo>
                      <a:pt x="388" y="276"/>
                    </a:lnTo>
                    <a:lnTo>
                      <a:pt x="388" y="278"/>
                    </a:lnTo>
                    <a:lnTo>
                      <a:pt x="390" y="278"/>
                    </a:lnTo>
                    <a:lnTo>
                      <a:pt x="392" y="278"/>
                    </a:lnTo>
                    <a:lnTo>
                      <a:pt x="392" y="278"/>
                    </a:lnTo>
                    <a:lnTo>
                      <a:pt x="392" y="276"/>
                    </a:lnTo>
                    <a:lnTo>
                      <a:pt x="392" y="272"/>
                    </a:lnTo>
                    <a:lnTo>
                      <a:pt x="392" y="272"/>
                    </a:lnTo>
                    <a:lnTo>
                      <a:pt x="394" y="270"/>
                    </a:lnTo>
                    <a:lnTo>
                      <a:pt x="394" y="270"/>
                    </a:lnTo>
                    <a:lnTo>
                      <a:pt x="396" y="270"/>
                    </a:lnTo>
                    <a:lnTo>
                      <a:pt x="396" y="270"/>
                    </a:lnTo>
                    <a:lnTo>
                      <a:pt x="398" y="274"/>
                    </a:lnTo>
                    <a:lnTo>
                      <a:pt x="400" y="278"/>
                    </a:lnTo>
                    <a:lnTo>
                      <a:pt x="400" y="280"/>
                    </a:lnTo>
                    <a:lnTo>
                      <a:pt x="398" y="280"/>
                    </a:lnTo>
                    <a:lnTo>
                      <a:pt x="396" y="284"/>
                    </a:lnTo>
                    <a:lnTo>
                      <a:pt x="396" y="284"/>
                    </a:lnTo>
                    <a:lnTo>
                      <a:pt x="394" y="286"/>
                    </a:lnTo>
                    <a:lnTo>
                      <a:pt x="394" y="286"/>
                    </a:lnTo>
                    <a:lnTo>
                      <a:pt x="392" y="288"/>
                    </a:lnTo>
                    <a:lnTo>
                      <a:pt x="392" y="290"/>
                    </a:lnTo>
                    <a:lnTo>
                      <a:pt x="390" y="290"/>
                    </a:lnTo>
                    <a:lnTo>
                      <a:pt x="390" y="290"/>
                    </a:lnTo>
                    <a:lnTo>
                      <a:pt x="390" y="290"/>
                    </a:lnTo>
                    <a:lnTo>
                      <a:pt x="390" y="292"/>
                    </a:lnTo>
                    <a:lnTo>
                      <a:pt x="388" y="294"/>
                    </a:lnTo>
                    <a:lnTo>
                      <a:pt x="386" y="296"/>
                    </a:lnTo>
                    <a:lnTo>
                      <a:pt x="386" y="296"/>
                    </a:lnTo>
                    <a:lnTo>
                      <a:pt x="386" y="298"/>
                    </a:lnTo>
                    <a:lnTo>
                      <a:pt x="384" y="300"/>
                    </a:lnTo>
                    <a:lnTo>
                      <a:pt x="384" y="300"/>
                    </a:lnTo>
                    <a:lnTo>
                      <a:pt x="384" y="300"/>
                    </a:lnTo>
                    <a:lnTo>
                      <a:pt x="384" y="302"/>
                    </a:lnTo>
                    <a:lnTo>
                      <a:pt x="384" y="302"/>
                    </a:lnTo>
                    <a:lnTo>
                      <a:pt x="386" y="302"/>
                    </a:lnTo>
                    <a:lnTo>
                      <a:pt x="384" y="302"/>
                    </a:lnTo>
                    <a:lnTo>
                      <a:pt x="384" y="304"/>
                    </a:lnTo>
                    <a:lnTo>
                      <a:pt x="382" y="304"/>
                    </a:lnTo>
                    <a:lnTo>
                      <a:pt x="380" y="304"/>
                    </a:lnTo>
                    <a:lnTo>
                      <a:pt x="382" y="304"/>
                    </a:lnTo>
                    <a:lnTo>
                      <a:pt x="382" y="304"/>
                    </a:lnTo>
                    <a:lnTo>
                      <a:pt x="384" y="306"/>
                    </a:lnTo>
                    <a:lnTo>
                      <a:pt x="384" y="306"/>
                    </a:lnTo>
                    <a:lnTo>
                      <a:pt x="382" y="306"/>
                    </a:lnTo>
                    <a:lnTo>
                      <a:pt x="378" y="304"/>
                    </a:lnTo>
                    <a:lnTo>
                      <a:pt x="378" y="306"/>
                    </a:lnTo>
                    <a:lnTo>
                      <a:pt x="378" y="306"/>
                    </a:lnTo>
                    <a:lnTo>
                      <a:pt x="380" y="308"/>
                    </a:lnTo>
                    <a:lnTo>
                      <a:pt x="380" y="306"/>
                    </a:lnTo>
                    <a:lnTo>
                      <a:pt x="380" y="306"/>
                    </a:lnTo>
                    <a:lnTo>
                      <a:pt x="380" y="308"/>
                    </a:lnTo>
                    <a:lnTo>
                      <a:pt x="380" y="308"/>
                    </a:lnTo>
                    <a:lnTo>
                      <a:pt x="380" y="308"/>
                    </a:lnTo>
                    <a:lnTo>
                      <a:pt x="380" y="310"/>
                    </a:lnTo>
                    <a:lnTo>
                      <a:pt x="378" y="308"/>
                    </a:lnTo>
                    <a:lnTo>
                      <a:pt x="376" y="308"/>
                    </a:lnTo>
                    <a:lnTo>
                      <a:pt x="376" y="308"/>
                    </a:lnTo>
                    <a:lnTo>
                      <a:pt x="374" y="306"/>
                    </a:lnTo>
                    <a:lnTo>
                      <a:pt x="374" y="304"/>
                    </a:lnTo>
                    <a:lnTo>
                      <a:pt x="374" y="304"/>
                    </a:lnTo>
                    <a:lnTo>
                      <a:pt x="374" y="304"/>
                    </a:lnTo>
                    <a:lnTo>
                      <a:pt x="374" y="308"/>
                    </a:lnTo>
                    <a:lnTo>
                      <a:pt x="376" y="310"/>
                    </a:lnTo>
                    <a:lnTo>
                      <a:pt x="378" y="310"/>
                    </a:lnTo>
                    <a:lnTo>
                      <a:pt x="380" y="312"/>
                    </a:lnTo>
                    <a:lnTo>
                      <a:pt x="382" y="314"/>
                    </a:lnTo>
                    <a:lnTo>
                      <a:pt x="384" y="314"/>
                    </a:lnTo>
                    <a:lnTo>
                      <a:pt x="386" y="316"/>
                    </a:lnTo>
                    <a:lnTo>
                      <a:pt x="386" y="320"/>
                    </a:lnTo>
                    <a:lnTo>
                      <a:pt x="388" y="322"/>
                    </a:lnTo>
                    <a:lnTo>
                      <a:pt x="388" y="324"/>
                    </a:lnTo>
                    <a:lnTo>
                      <a:pt x="388" y="324"/>
                    </a:lnTo>
                    <a:lnTo>
                      <a:pt x="388" y="324"/>
                    </a:lnTo>
                    <a:lnTo>
                      <a:pt x="386" y="324"/>
                    </a:lnTo>
                    <a:lnTo>
                      <a:pt x="386" y="324"/>
                    </a:lnTo>
                    <a:lnTo>
                      <a:pt x="386" y="324"/>
                    </a:lnTo>
                    <a:lnTo>
                      <a:pt x="386" y="326"/>
                    </a:lnTo>
                    <a:lnTo>
                      <a:pt x="388" y="328"/>
                    </a:lnTo>
                    <a:lnTo>
                      <a:pt x="390" y="330"/>
                    </a:lnTo>
                    <a:lnTo>
                      <a:pt x="390" y="330"/>
                    </a:lnTo>
                    <a:lnTo>
                      <a:pt x="390" y="330"/>
                    </a:lnTo>
                    <a:lnTo>
                      <a:pt x="390" y="330"/>
                    </a:lnTo>
                    <a:lnTo>
                      <a:pt x="392" y="332"/>
                    </a:lnTo>
                    <a:lnTo>
                      <a:pt x="392" y="332"/>
                    </a:lnTo>
                    <a:lnTo>
                      <a:pt x="392" y="334"/>
                    </a:lnTo>
                    <a:lnTo>
                      <a:pt x="392" y="334"/>
                    </a:lnTo>
                    <a:lnTo>
                      <a:pt x="390" y="332"/>
                    </a:lnTo>
                    <a:lnTo>
                      <a:pt x="390" y="332"/>
                    </a:lnTo>
                    <a:lnTo>
                      <a:pt x="390" y="334"/>
                    </a:lnTo>
                    <a:lnTo>
                      <a:pt x="392" y="338"/>
                    </a:lnTo>
                    <a:lnTo>
                      <a:pt x="394" y="340"/>
                    </a:lnTo>
                    <a:lnTo>
                      <a:pt x="400" y="354"/>
                    </a:lnTo>
                    <a:lnTo>
                      <a:pt x="402" y="356"/>
                    </a:lnTo>
                    <a:lnTo>
                      <a:pt x="402" y="356"/>
                    </a:lnTo>
                    <a:lnTo>
                      <a:pt x="402" y="356"/>
                    </a:lnTo>
                    <a:lnTo>
                      <a:pt x="402" y="358"/>
                    </a:lnTo>
                    <a:lnTo>
                      <a:pt x="402" y="356"/>
                    </a:lnTo>
                    <a:lnTo>
                      <a:pt x="402" y="354"/>
                    </a:lnTo>
                    <a:lnTo>
                      <a:pt x="402" y="352"/>
                    </a:lnTo>
                    <a:lnTo>
                      <a:pt x="402" y="354"/>
                    </a:lnTo>
                    <a:lnTo>
                      <a:pt x="406" y="362"/>
                    </a:lnTo>
                    <a:lnTo>
                      <a:pt x="408" y="364"/>
                    </a:lnTo>
                    <a:lnTo>
                      <a:pt x="408" y="364"/>
                    </a:lnTo>
                    <a:lnTo>
                      <a:pt x="410" y="364"/>
                    </a:lnTo>
                    <a:lnTo>
                      <a:pt x="412" y="366"/>
                    </a:lnTo>
                    <a:lnTo>
                      <a:pt x="412" y="366"/>
                    </a:lnTo>
                    <a:lnTo>
                      <a:pt x="412" y="366"/>
                    </a:lnTo>
                    <a:lnTo>
                      <a:pt x="412" y="366"/>
                    </a:lnTo>
                    <a:lnTo>
                      <a:pt x="412" y="364"/>
                    </a:lnTo>
                    <a:lnTo>
                      <a:pt x="414" y="366"/>
                    </a:lnTo>
                    <a:lnTo>
                      <a:pt x="414" y="366"/>
                    </a:lnTo>
                    <a:lnTo>
                      <a:pt x="414" y="366"/>
                    </a:lnTo>
                    <a:lnTo>
                      <a:pt x="416" y="364"/>
                    </a:lnTo>
                    <a:lnTo>
                      <a:pt x="416" y="364"/>
                    </a:lnTo>
                    <a:lnTo>
                      <a:pt x="416" y="366"/>
                    </a:lnTo>
                    <a:lnTo>
                      <a:pt x="416" y="368"/>
                    </a:lnTo>
                    <a:lnTo>
                      <a:pt x="418" y="368"/>
                    </a:lnTo>
                    <a:lnTo>
                      <a:pt x="418" y="366"/>
                    </a:lnTo>
                    <a:lnTo>
                      <a:pt x="418" y="364"/>
                    </a:lnTo>
                    <a:lnTo>
                      <a:pt x="416" y="362"/>
                    </a:lnTo>
                    <a:lnTo>
                      <a:pt x="416" y="358"/>
                    </a:lnTo>
                    <a:lnTo>
                      <a:pt x="414" y="356"/>
                    </a:lnTo>
                    <a:lnTo>
                      <a:pt x="414" y="354"/>
                    </a:lnTo>
                    <a:lnTo>
                      <a:pt x="414" y="354"/>
                    </a:lnTo>
                    <a:lnTo>
                      <a:pt x="412" y="354"/>
                    </a:lnTo>
                    <a:lnTo>
                      <a:pt x="412" y="354"/>
                    </a:lnTo>
                    <a:lnTo>
                      <a:pt x="410" y="350"/>
                    </a:lnTo>
                    <a:lnTo>
                      <a:pt x="408" y="348"/>
                    </a:lnTo>
                    <a:lnTo>
                      <a:pt x="410" y="348"/>
                    </a:lnTo>
                    <a:lnTo>
                      <a:pt x="410" y="350"/>
                    </a:lnTo>
                    <a:lnTo>
                      <a:pt x="412" y="352"/>
                    </a:lnTo>
                    <a:lnTo>
                      <a:pt x="414" y="352"/>
                    </a:lnTo>
                    <a:lnTo>
                      <a:pt x="414" y="352"/>
                    </a:lnTo>
                    <a:lnTo>
                      <a:pt x="416" y="352"/>
                    </a:lnTo>
                    <a:lnTo>
                      <a:pt x="416" y="354"/>
                    </a:lnTo>
                    <a:lnTo>
                      <a:pt x="418" y="356"/>
                    </a:lnTo>
                    <a:lnTo>
                      <a:pt x="418" y="356"/>
                    </a:lnTo>
                    <a:lnTo>
                      <a:pt x="418" y="354"/>
                    </a:lnTo>
                    <a:lnTo>
                      <a:pt x="420" y="354"/>
                    </a:lnTo>
                    <a:lnTo>
                      <a:pt x="420" y="354"/>
                    </a:lnTo>
                    <a:lnTo>
                      <a:pt x="420" y="352"/>
                    </a:lnTo>
                    <a:lnTo>
                      <a:pt x="422" y="354"/>
                    </a:lnTo>
                    <a:lnTo>
                      <a:pt x="424" y="352"/>
                    </a:lnTo>
                    <a:lnTo>
                      <a:pt x="424" y="352"/>
                    </a:lnTo>
                    <a:lnTo>
                      <a:pt x="428" y="352"/>
                    </a:lnTo>
                    <a:lnTo>
                      <a:pt x="430" y="350"/>
                    </a:lnTo>
                    <a:lnTo>
                      <a:pt x="430" y="350"/>
                    </a:lnTo>
                    <a:lnTo>
                      <a:pt x="430" y="352"/>
                    </a:lnTo>
                    <a:lnTo>
                      <a:pt x="430" y="352"/>
                    </a:lnTo>
                    <a:lnTo>
                      <a:pt x="428" y="354"/>
                    </a:lnTo>
                    <a:lnTo>
                      <a:pt x="428" y="354"/>
                    </a:lnTo>
                    <a:lnTo>
                      <a:pt x="424" y="356"/>
                    </a:lnTo>
                    <a:lnTo>
                      <a:pt x="422" y="358"/>
                    </a:lnTo>
                    <a:lnTo>
                      <a:pt x="422" y="358"/>
                    </a:lnTo>
                    <a:lnTo>
                      <a:pt x="424" y="360"/>
                    </a:lnTo>
                    <a:lnTo>
                      <a:pt x="424" y="360"/>
                    </a:lnTo>
                    <a:lnTo>
                      <a:pt x="424" y="360"/>
                    </a:lnTo>
                    <a:lnTo>
                      <a:pt x="424" y="364"/>
                    </a:lnTo>
                    <a:lnTo>
                      <a:pt x="424" y="374"/>
                    </a:lnTo>
                    <a:lnTo>
                      <a:pt x="422" y="376"/>
                    </a:lnTo>
                    <a:lnTo>
                      <a:pt x="424" y="378"/>
                    </a:lnTo>
                    <a:lnTo>
                      <a:pt x="424" y="382"/>
                    </a:lnTo>
                    <a:lnTo>
                      <a:pt x="424" y="382"/>
                    </a:lnTo>
                    <a:lnTo>
                      <a:pt x="424" y="384"/>
                    </a:lnTo>
                    <a:lnTo>
                      <a:pt x="424" y="386"/>
                    </a:lnTo>
                    <a:lnTo>
                      <a:pt x="424" y="386"/>
                    </a:lnTo>
                    <a:lnTo>
                      <a:pt x="424" y="388"/>
                    </a:lnTo>
                    <a:lnTo>
                      <a:pt x="426" y="390"/>
                    </a:lnTo>
                    <a:lnTo>
                      <a:pt x="428" y="390"/>
                    </a:lnTo>
                    <a:lnTo>
                      <a:pt x="430" y="388"/>
                    </a:lnTo>
                    <a:lnTo>
                      <a:pt x="430" y="390"/>
                    </a:lnTo>
                    <a:lnTo>
                      <a:pt x="430" y="390"/>
                    </a:lnTo>
                    <a:lnTo>
                      <a:pt x="432" y="388"/>
                    </a:lnTo>
                    <a:lnTo>
                      <a:pt x="432" y="388"/>
                    </a:lnTo>
                    <a:lnTo>
                      <a:pt x="434" y="388"/>
                    </a:lnTo>
                    <a:lnTo>
                      <a:pt x="436" y="382"/>
                    </a:lnTo>
                    <a:lnTo>
                      <a:pt x="436" y="380"/>
                    </a:lnTo>
                    <a:lnTo>
                      <a:pt x="440" y="376"/>
                    </a:lnTo>
                    <a:lnTo>
                      <a:pt x="442" y="376"/>
                    </a:lnTo>
                    <a:lnTo>
                      <a:pt x="442" y="376"/>
                    </a:lnTo>
                    <a:lnTo>
                      <a:pt x="444" y="374"/>
                    </a:lnTo>
                    <a:lnTo>
                      <a:pt x="446" y="374"/>
                    </a:lnTo>
                    <a:lnTo>
                      <a:pt x="446" y="374"/>
                    </a:lnTo>
                    <a:lnTo>
                      <a:pt x="446" y="376"/>
                    </a:lnTo>
                    <a:lnTo>
                      <a:pt x="444" y="376"/>
                    </a:lnTo>
                    <a:lnTo>
                      <a:pt x="444" y="376"/>
                    </a:lnTo>
                    <a:lnTo>
                      <a:pt x="444" y="376"/>
                    </a:lnTo>
                    <a:lnTo>
                      <a:pt x="442" y="376"/>
                    </a:lnTo>
                    <a:lnTo>
                      <a:pt x="442" y="378"/>
                    </a:lnTo>
                    <a:lnTo>
                      <a:pt x="442" y="378"/>
                    </a:lnTo>
                    <a:lnTo>
                      <a:pt x="438" y="382"/>
                    </a:lnTo>
                    <a:lnTo>
                      <a:pt x="438" y="382"/>
                    </a:lnTo>
                    <a:lnTo>
                      <a:pt x="438" y="384"/>
                    </a:lnTo>
                    <a:lnTo>
                      <a:pt x="436" y="388"/>
                    </a:lnTo>
                    <a:lnTo>
                      <a:pt x="434" y="390"/>
                    </a:lnTo>
                    <a:lnTo>
                      <a:pt x="432" y="390"/>
                    </a:lnTo>
                    <a:lnTo>
                      <a:pt x="432" y="392"/>
                    </a:lnTo>
                    <a:lnTo>
                      <a:pt x="430" y="392"/>
                    </a:lnTo>
                    <a:lnTo>
                      <a:pt x="430" y="390"/>
                    </a:lnTo>
                    <a:lnTo>
                      <a:pt x="430" y="390"/>
                    </a:lnTo>
                    <a:lnTo>
                      <a:pt x="430" y="390"/>
                    </a:lnTo>
                    <a:lnTo>
                      <a:pt x="428" y="390"/>
                    </a:lnTo>
                    <a:lnTo>
                      <a:pt x="428" y="392"/>
                    </a:lnTo>
                    <a:lnTo>
                      <a:pt x="428" y="394"/>
                    </a:lnTo>
                    <a:lnTo>
                      <a:pt x="428" y="394"/>
                    </a:lnTo>
                    <a:lnTo>
                      <a:pt x="430" y="394"/>
                    </a:lnTo>
                    <a:lnTo>
                      <a:pt x="430" y="394"/>
                    </a:lnTo>
                    <a:lnTo>
                      <a:pt x="430" y="394"/>
                    </a:lnTo>
                    <a:lnTo>
                      <a:pt x="434" y="396"/>
                    </a:lnTo>
                    <a:lnTo>
                      <a:pt x="438" y="396"/>
                    </a:lnTo>
                    <a:lnTo>
                      <a:pt x="438" y="396"/>
                    </a:lnTo>
                    <a:lnTo>
                      <a:pt x="438" y="396"/>
                    </a:lnTo>
                    <a:lnTo>
                      <a:pt x="438" y="396"/>
                    </a:lnTo>
                    <a:lnTo>
                      <a:pt x="438" y="396"/>
                    </a:lnTo>
                    <a:lnTo>
                      <a:pt x="438" y="394"/>
                    </a:lnTo>
                    <a:lnTo>
                      <a:pt x="438" y="392"/>
                    </a:lnTo>
                    <a:lnTo>
                      <a:pt x="438" y="394"/>
                    </a:lnTo>
                    <a:lnTo>
                      <a:pt x="440" y="396"/>
                    </a:lnTo>
                    <a:lnTo>
                      <a:pt x="440" y="398"/>
                    </a:lnTo>
                    <a:lnTo>
                      <a:pt x="442" y="400"/>
                    </a:lnTo>
                    <a:lnTo>
                      <a:pt x="442" y="404"/>
                    </a:lnTo>
                    <a:lnTo>
                      <a:pt x="440" y="404"/>
                    </a:lnTo>
                    <a:lnTo>
                      <a:pt x="440" y="404"/>
                    </a:lnTo>
                    <a:lnTo>
                      <a:pt x="440" y="404"/>
                    </a:lnTo>
                    <a:lnTo>
                      <a:pt x="440" y="406"/>
                    </a:lnTo>
                    <a:lnTo>
                      <a:pt x="442" y="410"/>
                    </a:lnTo>
                    <a:lnTo>
                      <a:pt x="442" y="410"/>
                    </a:lnTo>
                    <a:lnTo>
                      <a:pt x="442" y="410"/>
                    </a:lnTo>
                    <a:lnTo>
                      <a:pt x="442" y="414"/>
                    </a:lnTo>
                    <a:lnTo>
                      <a:pt x="442" y="420"/>
                    </a:lnTo>
                    <a:lnTo>
                      <a:pt x="444" y="426"/>
                    </a:lnTo>
                    <a:lnTo>
                      <a:pt x="446" y="426"/>
                    </a:lnTo>
                    <a:lnTo>
                      <a:pt x="444" y="426"/>
                    </a:lnTo>
                    <a:lnTo>
                      <a:pt x="444" y="424"/>
                    </a:lnTo>
                    <a:lnTo>
                      <a:pt x="446" y="422"/>
                    </a:lnTo>
                    <a:lnTo>
                      <a:pt x="446" y="428"/>
                    </a:lnTo>
                    <a:lnTo>
                      <a:pt x="448" y="430"/>
                    </a:lnTo>
                    <a:lnTo>
                      <a:pt x="450" y="432"/>
                    </a:lnTo>
                    <a:lnTo>
                      <a:pt x="450" y="434"/>
                    </a:lnTo>
                    <a:lnTo>
                      <a:pt x="450" y="434"/>
                    </a:lnTo>
                    <a:lnTo>
                      <a:pt x="452" y="436"/>
                    </a:lnTo>
                    <a:lnTo>
                      <a:pt x="454" y="436"/>
                    </a:lnTo>
                    <a:lnTo>
                      <a:pt x="454" y="438"/>
                    </a:lnTo>
                    <a:lnTo>
                      <a:pt x="454" y="438"/>
                    </a:lnTo>
                    <a:lnTo>
                      <a:pt x="452" y="440"/>
                    </a:lnTo>
                    <a:lnTo>
                      <a:pt x="452" y="440"/>
                    </a:lnTo>
                    <a:lnTo>
                      <a:pt x="450" y="438"/>
                    </a:lnTo>
                    <a:lnTo>
                      <a:pt x="450" y="438"/>
                    </a:lnTo>
                    <a:lnTo>
                      <a:pt x="448" y="438"/>
                    </a:lnTo>
                    <a:lnTo>
                      <a:pt x="450" y="440"/>
                    </a:lnTo>
                    <a:lnTo>
                      <a:pt x="450" y="442"/>
                    </a:lnTo>
                    <a:lnTo>
                      <a:pt x="450" y="442"/>
                    </a:lnTo>
                    <a:lnTo>
                      <a:pt x="452" y="442"/>
                    </a:lnTo>
                    <a:lnTo>
                      <a:pt x="452" y="442"/>
                    </a:lnTo>
                    <a:lnTo>
                      <a:pt x="452" y="442"/>
                    </a:lnTo>
                    <a:lnTo>
                      <a:pt x="452" y="442"/>
                    </a:lnTo>
                    <a:lnTo>
                      <a:pt x="452" y="440"/>
                    </a:lnTo>
                    <a:lnTo>
                      <a:pt x="454" y="442"/>
                    </a:lnTo>
                    <a:lnTo>
                      <a:pt x="456" y="442"/>
                    </a:lnTo>
                    <a:lnTo>
                      <a:pt x="456" y="442"/>
                    </a:lnTo>
                    <a:lnTo>
                      <a:pt x="456" y="440"/>
                    </a:lnTo>
                    <a:lnTo>
                      <a:pt x="458" y="440"/>
                    </a:lnTo>
                    <a:lnTo>
                      <a:pt x="458" y="440"/>
                    </a:lnTo>
                    <a:lnTo>
                      <a:pt x="458" y="440"/>
                    </a:lnTo>
                    <a:lnTo>
                      <a:pt x="460" y="440"/>
                    </a:lnTo>
                    <a:lnTo>
                      <a:pt x="460" y="442"/>
                    </a:lnTo>
                    <a:lnTo>
                      <a:pt x="460" y="440"/>
                    </a:lnTo>
                    <a:lnTo>
                      <a:pt x="460" y="442"/>
                    </a:lnTo>
                    <a:lnTo>
                      <a:pt x="460" y="442"/>
                    </a:lnTo>
                    <a:lnTo>
                      <a:pt x="460" y="442"/>
                    </a:lnTo>
                    <a:lnTo>
                      <a:pt x="460" y="442"/>
                    </a:lnTo>
                    <a:lnTo>
                      <a:pt x="462" y="442"/>
                    </a:lnTo>
                    <a:lnTo>
                      <a:pt x="462" y="442"/>
                    </a:lnTo>
                    <a:lnTo>
                      <a:pt x="464" y="442"/>
                    </a:lnTo>
                    <a:lnTo>
                      <a:pt x="464" y="442"/>
                    </a:lnTo>
                    <a:lnTo>
                      <a:pt x="466" y="444"/>
                    </a:lnTo>
                    <a:lnTo>
                      <a:pt x="466" y="444"/>
                    </a:lnTo>
                    <a:lnTo>
                      <a:pt x="468" y="444"/>
                    </a:lnTo>
                    <a:lnTo>
                      <a:pt x="468" y="444"/>
                    </a:lnTo>
                    <a:lnTo>
                      <a:pt x="470" y="444"/>
                    </a:lnTo>
                    <a:lnTo>
                      <a:pt x="470" y="446"/>
                    </a:lnTo>
                    <a:lnTo>
                      <a:pt x="472" y="446"/>
                    </a:lnTo>
                    <a:lnTo>
                      <a:pt x="472" y="446"/>
                    </a:lnTo>
                    <a:lnTo>
                      <a:pt x="474" y="446"/>
                    </a:lnTo>
                    <a:lnTo>
                      <a:pt x="476" y="448"/>
                    </a:lnTo>
                    <a:lnTo>
                      <a:pt x="478" y="448"/>
                    </a:lnTo>
                    <a:lnTo>
                      <a:pt x="478" y="450"/>
                    </a:lnTo>
                    <a:lnTo>
                      <a:pt x="480" y="452"/>
                    </a:lnTo>
                    <a:lnTo>
                      <a:pt x="482" y="454"/>
                    </a:lnTo>
                    <a:lnTo>
                      <a:pt x="478" y="454"/>
                    </a:lnTo>
                    <a:lnTo>
                      <a:pt x="478" y="456"/>
                    </a:lnTo>
                    <a:lnTo>
                      <a:pt x="480" y="456"/>
                    </a:lnTo>
                    <a:lnTo>
                      <a:pt x="480" y="456"/>
                    </a:lnTo>
                    <a:lnTo>
                      <a:pt x="480" y="458"/>
                    </a:lnTo>
                    <a:lnTo>
                      <a:pt x="482" y="460"/>
                    </a:lnTo>
                    <a:lnTo>
                      <a:pt x="482" y="460"/>
                    </a:lnTo>
                    <a:lnTo>
                      <a:pt x="484" y="460"/>
                    </a:lnTo>
                    <a:lnTo>
                      <a:pt x="484" y="462"/>
                    </a:lnTo>
                    <a:lnTo>
                      <a:pt x="484" y="462"/>
                    </a:lnTo>
                    <a:lnTo>
                      <a:pt x="486" y="462"/>
                    </a:lnTo>
                    <a:lnTo>
                      <a:pt x="486" y="464"/>
                    </a:lnTo>
                    <a:lnTo>
                      <a:pt x="486" y="468"/>
                    </a:lnTo>
                    <a:lnTo>
                      <a:pt x="488" y="472"/>
                    </a:lnTo>
                    <a:lnTo>
                      <a:pt x="488" y="472"/>
                    </a:lnTo>
                    <a:lnTo>
                      <a:pt x="488" y="472"/>
                    </a:lnTo>
                    <a:lnTo>
                      <a:pt x="490" y="472"/>
                    </a:lnTo>
                    <a:lnTo>
                      <a:pt x="492" y="472"/>
                    </a:lnTo>
                    <a:lnTo>
                      <a:pt x="492" y="472"/>
                    </a:lnTo>
                    <a:lnTo>
                      <a:pt x="492" y="474"/>
                    </a:lnTo>
                    <a:lnTo>
                      <a:pt x="490" y="474"/>
                    </a:lnTo>
                    <a:lnTo>
                      <a:pt x="490" y="474"/>
                    </a:lnTo>
                    <a:lnTo>
                      <a:pt x="490" y="476"/>
                    </a:lnTo>
                    <a:lnTo>
                      <a:pt x="492" y="480"/>
                    </a:lnTo>
                    <a:lnTo>
                      <a:pt x="494" y="482"/>
                    </a:lnTo>
                    <a:lnTo>
                      <a:pt x="494" y="484"/>
                    </a:lnTo>
                    <a:lnTo>
                      <a:pt x="494" y="486"/>
                    </a:lnTo>
                    <a:lnTo>
                      <a:pt x="494" y="486"/>
                    </a:lnTo>
                    <a:lnTo>
                      <a:pt x="494" y="486"/>
                    </a:lnTo>
                    <a:lnTo>
                      <a:pt x="498" y="490"/>
                    </a:lnTo>
                    <a:lnTo>
                      <a:pt x="502" y="490"/>
                    </a:lnTo>
                    <a:lnTo>
                      <a:pt x="502" y="490"/>
                    </a:lnTo>
                    <a:lnTo>
                      <a:pt x="502" y="492"/>
                    </a:lnTo>
                    <a:lnTo>
                      <a:pt x="506" y="492"/>
                    </a:lnTo>
                    <a:lnTo>
                      <a:pt x="508" y="492"/>
                    </a:lnTo>
                    <a:lnTo>
                      <a:pt x="512" y="498"/>
                    </a:lnTo>
                    <a:lnTo>
                      <a:pt x="512" y="498"/>
                    </a:lnTo>
                    <a:lnTo>
                      <a:pt x="512" y="500"/>
                    </a:lnTo>
                    <a:lnTo>
                      <a:pt x="510" y="502"/>
                    </a:lnTo>
                    <a:lnTo>
                      <a:pt x="508" y="502"/>
                    </a:lnTo>
                    <a:lnTo>
                      <a:pt x="506" y="502"/>
                    </a:lnTo>
                    <a:lnTo>
                      <a:pt x="506" y="502"/>
                    </a:lnTo>
                    <a:lnTo>
                      <a:pt x="506" y="500"/>
                    </a:lnTo>
                    <a:lnTo>
                      <a:pt x="506" y="500"/>
                    </a:lnTo>
                    <a:lnTo>
                      <a:pt x="506" y="500"/>
                    </a:lnTo>
                    <a:lnTo>
                      <a:pt x="506" y="500"/>
                    </a:lnTo>
                    <a:lnTo>
                      <a:pt x="506" y="500"/>
                    </a:lnTo>
                    <a:lnTo>
                      <a:pt x="500" y="498"/>
                    </a:lnTo>
                    <a:lnTo>
                      <a:pt x="500" y="496"/>
                    </a:lnTo>
                    <a:lnTo>
                      <a:pt x="500" y="496"/>
                    </a:lnTo>
                    <a:lnTo>
                      <a:pt x="498" y="494"/>
                    </a:lnTo>
                    <a:lnTo>
                      <a:pt x="498" y="494"/>
                    </a:lnTo>
                    <a:lnTo>
                      <a:pt x="496" y="492"/>
                    </a:lnTo>
                    <a:lnTo>
                      <a:pt x="496" y="492"/>
                    </a:lnTo>
                    <a:lnTo>
                      <a:pt x="496" y="492"/>
                    </a:lnTo>
                    <a:lnTo>
                      <a:pt x="496" y="490"/>
                    </a:lnTo>
                    <a:lnTo>
                      <a:pt x="494" y="492"/>
                    </a:lnTo>
                    <a:lnTo>
                      <a:pt x="492" y="494"/>
                    </a:lnTo>
                    <a:lnTo>
                      <a:pt x="492" y="498"/>
                    </a:lnTo>
                    <a:lnTo>
                      <a:pt x="492" y="500"/>
                    </a:lnTo>
                    <a:lnTo>
                      <a:pt x="492" y="502"/>
                    </a:lnTo>
                    <a:lnTo>
                      <a:pt x="494" y="506"/>
                    </a:lnTo>
                    <a:lnTo>
                      <a:pt x="498" y="508"/>
                    </a:lnTo>
                    <a:lnTo>
                      <a:pt x="500" y="510"/>
                    </a:lnTo>
                    <a:lnTo>
                      <a:pt x="502" y="508"/>
                    </a:lnTo>
                    <a:lnTo>
                      <a:pt x="506" y="508"/>
                    </a:lnTo>
                    <a:lnTo>
                      <a:pt x="508" y="508"/>
                    </a:lnTo>
                    <a:lnTo>
                      <a:pt x="510" y="508"/>
                    </a:lnTo>
                    <a:lnTo>
                      <a:pt x="512" y="508"/>
                    </a:lnTo>
                    <a:lnTo>
                      <a:pt x="514" y="506"/>
                    </a:lnTo>
                    <a:lnTo>
                      <a:pt x="514" y="506"/>
                    </a:lnTo>
                    <a:lnTo>
                      <a:pt x="516" y="504"/>
                    </a:lnTo>
                    <a:lnTo>
                      <a:pt x="518" y="504"/>
                    </a:lnTo>
                    <a:lnTo>
                      <a:pt x="520" y="506"/>
                    </a:lnTo>
                    <a:lnTo>
                      <a:pt x="520" y="506"/>
                    </a:lnTo>
                    <a:lnTo>
                      <a:pt x="520" y="506"/>
                    </a:lnTo>
                    <a:lnTo>
                      <a:pt x="520" y="506"/>
                    </a:lnTo>
                    <a:lnTo>
                      <a:pt x="520" y="506"/>
                    </a:lnTo>
                    <a:lnTo>
                      <a:pt x="522" y="506"/>
                    </a:lnTo>
                    <a:lnTo>
                      <a:pt x="522" y="506"/>
                    </a:lnTo>
                    <a:lnTo>
                      <a:pt x="522" y="506"/>
                    </a:lnTo>
                    <a:lnTo>
                      <a:pt x="522" y="506"/>
                    </a:lnTo>
                    <a:lnTo>
                      <a:pt x="522" y="506"/>
                    </a:lnTo>
                    <a:lnTo>
                      <a:pt x="522" y="508"/>
                    </a:lnTo>
                    <a:lnTo>
                      <a:pt x="522" y="506"/>
                    </a:lnTo>
                    <a:lnTo>
                      <a:pt x="524" y="506"/>
                    </a:lnTo>
                    <a:lnTo>
                      <a:pt x="524" y="506"/>
                    </a:lnTo>
                    <a:lnTo>
                      <a:pt x="524" y="506"/>
                    </a:lnTo>
                    <a:lnTo>
                      <a:pt x="524" y="506"/>
                    </a:lnTo>
                    <a:lnTo>
                      <a:pt x="526" y="508"/>
                    </a:lnTo>
                    <a:lnTo>
                      <a:pt x="526" y="508"/>
                    </a:lnTo>
                    <a:lnTo>
                      <a:pt x="528" y="508"/>
                    </a:lnTo>
                    <a:lnTo>
                      <a:pt x="530" y="506"/>
                    </a:lnTo>
                    <a:lnTo>
                      <a:pt x="530" y="506"/>
                    </a:lnTo>
                    <a:lnTo>
                      <a:pt x="532" y="506"/>
                    </a:lnTo>
                    <a:lnTo>
                      <a:pt x="532" y="506"/>
                    </a:lnTo>
                    <a:lnTo>
                      <a:pt x="532" y="506"/>
                    </a:lnTo>
                    <a:lnTo>
                      <a:pt x="532" y="504"/>
                    </a:lnTo>
                    <a:lnTo>
                      <a:pt x="532" y="504"/>
                    </a:lnTo>
                    <a:lnTo>
                      <a:pt x="532" y="504"/>
                    </a:lnTo>
                    <a:lnTo>
                      <a:pt x="536" y="502"/>
                    </a:lnTo>
                    <a:lnTo>
                      <a:pt x="534" y="502"/>
                    </a:lnTo>
                    <a:lnTo>
                      <a:pt x="534" y="504"/>
                    </a:lnTo>
                    <a:lnTo>
                      <a:pt x="534" y="502"/>
                    </a:lnTo>
                    <a:lnTo>
                      <a:pt x="534" y="504"/>
                    </a:lnTo>
                    <a:lnTo>
                      <a:pt x="536" y="504"/>
                    </a:lnTo>
                    <a:lnTo>
                      <a:pt x="536" y="502"/>
                    </a:lnTo>
                    <a:lnTo>
                      <a:pt x="536" y="500"/>
                    </a:lnTo>
                    <a:lnTo>
                      <a:pt x="538" y="498"/>
                    </a:lnTo>
                    <a:lnTo>
                      <a:pt x="538" y="498"/>
                    </a:lnTo>
                    <a:lnTo>
                      <a:pt x="542" y="498"/>
                    </a:lnTo>
                    <a:lnTo>
                      <a:pt x="542" y="498"/>
                    </a:lnTo>
                    <a:lnTo>
                      <a:pt x="544" y="498"/>
                    </a:lnTo>
                    <a:lnTo>
                      <a:pt x="544" y="500"/>
                    </a:lnTo>
                    <a:lnTo>
                      <a:pt x="544" y="500"/>
                    </a:lnTo>
                    <a:lnTo>
                      <a:pt x="542" y="500"/>
                    </a:lnTo>
                    <a:lnTo>
                      <a:pt x="542" y="500"/>
                    </a:lnTo>
                    <a:lnTo>
                      <a:pt x="542" y="500"/>
                    </a:lnTo>
                    <a:lnTo>
                      <a:pt x="542" y="502"/>
                    </a:lnTo>
                    <a:lnTo>
                      <a:pt x="544" y="502"/>
                    </a:lnTo>
                    <a:lnTo>
                      <a:pt x="544" y="502"/>
                    </a:lnTo>
                    <a:lnTo>
                      <a:pt x="546" y="502"/>
                    </a:lnTo>
                    <a:lnTo>
                      <a:pt x="548" y="504"/>
                    </a:lnTo>
                    <a:lnTo>
                      <a:pt x="548" y="504"/>
                    </a:lnTo>
                    <a:lnTo>
                      <a:pt x="548" y="504"/>
                    </a:lnTo>
                    <a:lnTo>
                      <a:pt x="548" y="504"/>
                    </a:lnTo>
                    <a:lnTo>
                      <a:pt x="546" y="502"/>
                    </a:lnTo>
                    <a:lnTo>
                      <a:pt x="546" y="500"/>
                    </a:lnTo>
                    <a:lnTo>
                      <a:pt x="544" y="500"/>
                    </a:lnTo>
                    <a:lnTo>
                      <a:pt x="544" y="500"/>
                    </a:lnTo>
                    <a:lnTo>
                      <a:pt x="546" y="498"/>
                    </a:lnTo>
                    <a:lnTo>
                      <a:pt x="548" y="498"/>
                    </a:lnTo>
                    <a:lnTo>
                      <a:pt x="548" y="500"/>
                    </a:lnTo>
                    <a:lnTo>
                      <a:pt x="548" y="500"/>
                    </a:lnTo>
                    <a:lnTo>
                      <a:pt x="550" y="502"/>
                    </a:lnTo>
                    <a:lnTo>
                      <a:pt x="552" y="504"/>
                    </a:lnTo>
                    <a:lnTo>
                      <a:pt x="552" y="504"/>
                    </a:lnTo>
                    <a:lnTo>
                      <a:pt x="550" y="502"/>
                    </a:lnTo>
                    <a:lnTo>
                      <a:pt x="550" y="500"/>
                    </a:lnTo>
                    <a:lnTo>
                      <a:pt x="550" y="498"/>
                    </a:lnTo>
                    <a:lnTo>
                      <a:pt x="550" y="498"/>
                    </a:lnTo>
                    <a:lnTo>
                      <a:pt x="550" y="496"/>
                    </a:lnTo>
                    <a:lnTo>
                      <a:pt x="552" y="494"/>
                    </a:lnTo>
                    <a:lnTo>
                      <a:pt x="552" y="494"/>
                    </a:lnTo>
                    <a:lnTo>
                      <a:pt x="556" y="490"/>
                    </a:lnTo>
                    <a:lnTo>
                      <a:pt x="558" y="488"/>
                    </a:lnTo>
                    <a:lnTo>
                      <a:pt x="558" y="486"/>
                    </a:lnTo>
                    <a:lnTo>
                      <a:pt x="558" y="486"/>
                    </a:lnTo>
                    <a:lnTo>
                      <a:pt x="556" y="486"/>
                    </a:lnTo>
                    <a:lnTo>
                      <a:pt x="556" y="486"/>
                    </a:lnTo>
                    <a:lnTo>
                      <a:pt x="556" y="484"/>
                    </a:lnTo>
                    <a:lnTo>
                      <a:pt x="558" y="482"/>
                    </a:lnTo>
                    <a:lnTo>
                      <a:pt x="556" y="482"/>
                    </a:lnTo>
                    <a:lnTo>
                      <a:pt x="556" y="482"/>
                    </a:lnTo>
                    <a:lnTo>
                      <a:pt x="556" y="480"/>
                    </a:lnTo>
                    <a:lnTo>
                      <a:pt x="556" y="480"/>
                    </a:lnTo>
                    <a:lnTo>
                      <a:pt x="556" y="478"/>
                    </a:lnTo>
                    <a:lnTo>
                      <a:pt x="556" y="476"/>
                    </a:lnTo>
                    <a:lnTo>
                      <a:pt x="558" y="474"/>
                    </a:lnTo>
                    <a:lnTo>
                      <a:pt x="558" y="472"/>
                    </a:lnTo>
                    <a:lnTo>
                      <a:pt x="558" y="468"/>
                    </a:lnTo>
                    <a:lnTo>
                      <a:pt x="558" y="468"/>
                    </a:lnTo>
                    <a:lnTo>
                      <a:pt x="560" y="464"/>
                    </a:lnTo>
                    <a:lnTo>
                      <a:pt x="562" y="462"/>
                    </a:lnTo>
                    <a:lnTo>
                      <a:pt x="562" y="460"/>
                    </a:lnTo>
                    <a:lnTo>
                      <a:pt x="562" y="458"/>
                    </a:lnTo>
                    <a:lnTo>
                      <a:pt x="564" y="458"/>
                    </a:lnTo>
                    <a:lnTo>
                      <a:pt x="566" y="458"/>
                    </a:lnTo>
                    <a:lnTo>
                      <a:pt x="566" y="458"/>
                    </a:lnTo>
                    <a:lnTo>
                      <a:pt x="568" y="456"/>
                    </a:lnTo>
                    <a:lnTo>
                      <a:pt x="568" y="452"/>
                    </a:lnTo>
                    <a:lnTo>
                      <a:pt x="568" y="450"/>
                    </a:lnTo>
                    <a:lnTo>
                      <a:pt x="568" y="446"/>
                    </a:lnTo>
                    <a:lnTo>
                      <a:pt x="572" y="444"/>
                    </a:lnTo>
                    <a:lnTo>
                      <a:pt x="572" y="444"/>
                    </a:lnTo>
                    <a:lnTo>
                      <a:pt x="572" y="444"/>
                    </a:lnTo>
                    <a:lnTo>
                      <a:pt x="572" y="446"/>
                    </a:lnTo>
                    <a:lnTo>
                      <a:pt x="572" y="450"/>
                    </a:lnTo>
                    <a:lnTo>
                      <a:pt x="572" y="454"/>
                    </a:lnTo>
                    <a:lnTo>
                      <a:pt x="572" y="454"/>
                    </a:lnTo>
                    <a:lnTo>
                      <a:pt x="574" y="428"/>
                    </a:lnTo>
                    <a:lnTo>
                      <a:pt x="572" y="426"/>
                    </a:lnTo>
                    <a:lnTo>
                      <a:pt x="572" y="426"/>
                    </a:lnTo>
                    <a:lnTo>
                      <a:pt x="574" y="426"/>
                    </a:lnTo>
                    <a:lnTo>
                      <a:pt x="574" y="422"/>
                    </a:lnTo>
                    <a:lnTo>
                      <a:pt x="576" y="410"/>
                    </a:lnTo>
                    <a:lnTo>
                      <a:pt x="576" y="408"/>
                    </a:lnTo>
                    <a:lnTo>
                      <a:pt x="576" y="406"/>
                    </a:lnTo>
                    <a:lnTo>
                      <a:pt x="576" y="402"/>
                    </a:lnTo>
                    <a:lnTo>
                      <a:pt x="578" y="398"/>
                    </a:lnTo>
                    <a:lnTo>
                      <a:pt x="578" y="388"/>
                    </a:lnTo>
                    <a:lnTo>
                      <a:pt x="580" y="388"/>
                    </a:lnTo>
                    <a:lnTo>
                      <a:pt x="580" y="384"/>
                    </a:lnTo>
                    <a:lnTo>
                      <a:pt x="580" y="374"/>
                    </a:lnTo>
                    <a:lnTo>
                      <a:pt x="578" y="372"/>
                    </a:lnTo>
                    <a:lnTo>
                      <a:pt x="578" y="370"/>
                    </a:lnTo>
                    <a:lnTo>
                      <a:pt x="578" y="368"/>
                    </a:lnTo>
                    <a:lnTo>
                      <a:pt x="580" y="368"/>
                    </a:lnTo>
                    <a:lnTo>
                      <a:pt x="580" y="366"/>
                    </a:lnTo>
                    <a:lnTo>
                      <a:pt x="578" y="358"/>
                    </a:lnTo>
                    <a:lnTo>
                      <a:pt x="576" y="356"/>
                    </a:lnTo>
                    <a:lnTo>
                      <a:pt x="576" y="356"/>
                    </a:lnTo>
                    <a:lnTo>
                      <a:pt x="574" y="356"/>
                    </a:lnTo>
                    <a:lnTo>
                      <a:pt x="574" y="354"/>
                    </a:lnTo>
                    <a:lnTo>
                      <a:pt x="574" y="354"/>
                    </a:lnTo>
                    <a:lnTo>
                      <a:pt x="574" y="354"/>
                    </a:lnTo>
                    <a:lnTo>
                      <a:pt x="576" y="354"/>
                    </a:lnTo>
                    <a:lnTo>
                      <a:pt x="576" y="354"/>
                    </a:lnTo>
                    <a:lnTo>
                      <a:pt x="576" y="352"/>
                    </a:lnTo>
                    <a:lnTo>
                      <a:pt x="576" y="352"/>
                    </a:lnTo>
                    <a:lnTo>
                      <a:pt x="574" y="348"/>
                    </a:lnTo>
                    <a:lnTo>
                      <a:pt x="574" y="344"/>
                    </a:lnTo>
                    <a:lnTo>
                      <a:pt x="572" y="340"/>
                    </a:lnTo>
                    <a:lnTo>
                      <a:pt x="572" y="338"/>
                    </a:lnTo>
                    <a:lnTo>
                      <a:pt x="570" y="338"/>
                    </a:lnTo>
                    <a:lnTo>
                      <a:pt x="568" y="336"/>
                    </a:lnTo>
                    <a:lnTo>
                      <a:pt x="568" y="336"/>
                    </a:lnTo>
                    <a:lnTo>
                      <a:pt x="566" y="332"/>
                    </a:lnTo>
                    <a:lnTo>
                      <a:pt x="564" y="332"/>
                    </a:lnTo>
                    <a:lnTo>
                      <a:pt x="562" y="332"/>
                    </a:lnTo>
                    <a:lnTo>
                      <a:pt x="562" y="332"/>
                    </a:lnTo>
                    <a:lnTo>
                      <a:pt x="560" y="332"/>
                    </a:lnTo>
                    <a:lnTo>
                      <a:pt x="560" y="332"/>
                    </a:lnTo>
                    <a:lnTo>
                      <a:pt x="558" y="330"/>
                    </a:lnTo>
                    <a:lnTo>
                      <a:pt x="558" y="328"/>
                    </a:lnTo>
                    <a:lnTo>
                      <a:pt x="560" y="328"/>
                    </a:lnTo>
                    <a:lnTo>
                      <a:pt x="560" y="328"/>
                    </a:lnTo>
                    <a:lnTo>
                      <a:pt x="560" y="330"/>
                    </a:lnTo>
                    <a:lnTo>
                      <a:pt x="562" y="330"/>
                    </a:lnTo>
                    <a:lnTo>
                      <a:pt x="566" y="332"/>
                    </a:lnTo>
                    <a:lnTo>
                      <a:pt x="566" y="332"/>
                    </a:lnTo>
                    <a:lnTo>
                      <a:pt x="568" y="334"/>
                    </a:lnTo>
                    <a:lnTo>
                      <a:pt x="566" y="332"/>
                    </a:lnTo>
                    <a:lnTo>
                      <a:pt x="556" y="304"/>
                    </a:lnTo>
                    <a:lnTo>
                      <a:pt x="552" y="292"/>
                    </a:lnTo>
                    <a:lnTo>
                      <a:pt x="528" y="238"/>
                    </a:lnTo>
                    <a:lnTo>
                      <a:pt x="528" y="236"/>
                    </a:lnTo>
                    <a:lnTo>
                      <a:pt x="526" y="230"/>
                    </a:lnTo>
                    <a:lnTo>
                      <a:pt x="524" y="226"/>
                    </a:lnTo>
                    <a:lnTo>
                      <a:pt x="524" y="224"/>
                    </a:lnTo>
                    <a:lnTo>
                      <a:pt x="522" y="216"/>
                    </a:lnTo>
                    <a:lnTo>
                      <a:pt x="522" y="212"/>
                    </a:lnTo>
                    <a:lnTo>
                      <a:pt x="522" y="210"/>
                    </a:lnTo>
                    <a:lnTo>
                      <a:pt x="518" y="206"/>
                    </a:lnTo>
                    <a:lnTo>
                      <a:pt x="520" y="206"/>
                    </a:lnTo>
                    <a:lnTo>
                      <a:pt x="520" y="204"/>
                    </a:lnTo>
                    <a:lnTo>
                      <a:pt x="518" y="202"/>
                    </a:lnTo>
                    <a:lnTo>
                      <a:pt x="518" y="194"/>
                    </a:lnTo>
                    <a:lnTo>
                      <a:pt x="518" y="196"/>
                    </a:lnTo>
                    <a:lnTo>
                      <a:pt x="522" y="198"/>
                    </a:lnTo>
                    <a:lnTo>
                      <a:pt x="524" y="198"/>
                    </a:lnTo>
                    <a:lnTo>
                      <a:pt x="524" y="200"/>
                    </a:lnTo>
                    <a:lnTo>
                      <a:pt x="524" y="202"/>
                    </a:lnTo>
                    <a:lnTo>
                      <a:pt x="524" y="204"/>
                    </a:lnTo>
                    <a:lnTo>
                      <a:pt x="522" y="202"/>
                    </a:lnTo>
                    <a:lnTo>
                      <a:pt x="522" y="204"/>
                    </a:lnTo>
                    <a:lnTo>
                      <a:pt x="522" y="206"/>
                    </a:lnTo>
                    <a:lnTo>
                      <a:pt x="522" y="208"/>
                    </a:lnTo>
                    <a:lnTo>
                      <a:pt x="522" y="208"/>
                    </a:lnTo>
                    <a:lnTo>
                      <a:pt x="524" y="210"/>
                    </a:lnTo>
                    <a:lnTo>
                      <a:pt x="524" y="210"/>
                    </a:lnTo>
                    <a:lnTo>
                      <a:pt x="530" y="212"/>
                    </a:lnTo>
                    <a:lnTo>
                      <a:pt x="530" y="212"/>
                    </a:lnTo>
                    <a:lnTo>
                      <a:pt x="532" y="212"/>
                    </a:lnTo>
                    <a:lnTo>
                      <a:pt x="532" y="210"/>
                    </a:lnTo>
                    <a:lnTo>
                      <a:pt x="532" y="210"/>
                    </a:lnTo>
                    <a:lnTo>
                      <a:pt x="532" y="210"/>
                    </a:lnTo>
                    <a:lnTo>
                      <a:pt x="532" y="210"/>
                    </a:lnTo>
                    <a:lnTo>
                      <a:pt x="534" y="210"/>
                    </a:lnTo>
                    <a:lnTo>
                      <a:pt x="536" y="210"/>
                    </a:lnTo>
                    <a:lnTo>
                      <a:pt x="536" y="210"/>
                    </a:lnTo>
                    <a:lnTo>
                      <a:pt x="536" y="212"/>
                    </a:lnTo>
                    <a:lnTo>
                      <a:pt x="538" y="216"/>
                    </a:lnTo>
                    <a:lnTo>
                      <a:pt x="536" y="220"/>
                    </a:lnTo>
                    <a:lnTo>
                      <a:pt x="534" y="230"/>
                    </a:lnTo>
                    <a:lnTo>
                      <a:pt x="534" y="246"/>
                    </a:lnTo>
                    <a:lnTo>
                      <a:pt x="536" y="248"/>
                    </a:lnTo>
                    <a:lnTo>
                      <a:pt x="538" y="256"/>
                    </a:lnTo>
                    <a:lnTo>
                      <a:pt x="542" y="264"/>
                    </a:lnTo>
                    <a:lnTo>
                      <a:pt x="542" y="268"/>
                    </a:lnTo>
                    <a:lnTo>
                      <a:pt x="546" y="270"/>
                    </a:lnTo>
                    <a:lnTo>
                      <a:pt x="546" y="270"/>
                    </a:lnTo>
                    <a:lnTo>
                      <a:pt x="546" y="272"/>
                    </a:lnTo>
                    <a:lnTo>
                      <a:pt x="548" y="274"/>
                    </a:lnTo>
                    <a:lnTo>
                      <a:pt x="548" y="270"/>
                    </a:lnTo>
                    <a:lnTo>
                      <a:pt x="542" y="262"/>
                    </a:lnTo>
                    <a:lnTo>
                      <a:pt x="540" y="258"/>
                    </a:lnTo>
                    <a:lnTo>
                      <a:pt x="540" y="256"/>
                    </a:lnTo>
                    <a:lnTo>
                      <a:pt x="538" y="254"/>
                    </a:lnTo>
                    <a:lnTo>
                      <a:pt x="536" y="246"/>
                    </a:lnTo>
                    <a:lnTo>
                      <a:pt x="536" y="240"/>
                    </a:lnTo>
                    <a:lnTo>
                      <a:pt x="536" y="238"/>
                    </a:lnTo>
                    <a:lnTo>
                      <a:pt x="536" y="238"/>
                    </a:lnTo>
                    <a:lnTo>
                      <a:pt x="536" y="236"/>
                    </a:lnTo>
                    <a:lnTo>
                      <a:pt x="536" y="228"/>
                    </a:lnTo>
                    <a:lnTo>
                      <a:pt x="536" y="228"/>
                    </a:lnTo>
                    <a:lnTo>
                      <a:pt x="538" y="228"/>
                    </a:lnTo>
                    <a:lnTo>
                      <a:pt x="538" y="226"/>
                    </a:lnTo>
                    <a:lnTo>
                      <a:pt x="538" y="226"/>
                    </a:lnTo>
                    <a:lnTo>
                      <a:pt x="538" y="226"/>
                    </a:lnTo>
                    <a:lnTo>
                      <a:pt x="540" y="226"/>
                    </a:lnTo>
                    <a:lnTo>
                      <a:pt x="540" y="224"/>
                    </a:lnTo>
                    <a:lnTo>
                      <a:pt x="542" y="222"/>
                    </a:lnTo>
                    <a:lnTo>
                      <a:pt x="540" y="220"/>
                    </a:lnTo>
                    <a:lnTo>
                      <a:pt x="538" y="214"/>
                    </a:lnTo>
                    <a:lnTo>
                      <a:pt x="534" y="206"/>
                    </a:lnTo>
                    <a:lnTo>
                      <a:pt x="530" y="200"/>
                    </a:lnTo>
                    <a:lnTo>
                      <a:pt x="526" y="192"/>
                    </a:lnTo>
                    <a:lnTo>
                      <a:pt x="514" y="176"/>
                    </a:lnTo>
                    <a:lnTo>
                      <a:pt x="514" y="174"/>
                    </a:lnTo>
                    <a:lnTo>
                      <a:pt x="514" y="172"/>
                    </a:lnTo>
                    <a:lnTo>
                      <a:pt x="512" y="172"/>
                    </a:lnTo>
                    <a:lnTo>
                      <a:pt x="512" y="170"/>
                    </a:lnTo>
                    <a:lnTo>
                      <a:pt x="512" y="168"/>
                    </a:lnTo>
                    <a:lnTo>
                      <a:pt x="506" y="156"/>
                    </a:lnTo>
                    <a:lnTo>
                      <a:pt x="500" y="142"/>
                    </a:lnTo>
                    <a:lnTo>
                      <a:pt x="496" y="132"/>
                    </a:lnTo>
                    <a:lnTo>
                      <a:pt x="492" y="124"/>
                    </a:lnTo>
                    <a:lnTo>
                      <a:pt x="492" y="124"/>
                    </a:lnTo>
                    <a:lnTo>
                      <a:pt x="492" y="122"/>
                    </a:lnTo>
                    <a:lnTo>
                      <a:pt x="492" y="120"/>
                    </a:lnTo>
                    <a:lnTo>
                      <a:pt x="490" y="118"/>
                    </a:lnTo>
                    <a:lnTo>
                      <a:pt x="488" y="114"/>
                    </a:lnTo>
                    <a:lnTo>
                      <a:pt x="488" y="108"/>
                    </a:lnTo>
                    <a:lnTo>
                      <a:pt x="486" y="108"/>
                    </a:lnTo>
                    <a:lnTo>
                      <a:pt x="486" y="106"/>
                    </a:lnTo>
                    <a:lnTo>
                      <a:pt x="486" y="102"/>
                    </a:lnTo>
                    <a:lnTo>
                      <a:pt x="486" y="102"/>
                    </a:lnTo>
                    <a:lnTo>
                      <a:pt x="486" y="100"/>
                    </a:lnTo>
                    <a:lnTo>
                      <a:pt x="486" y="100"/>
                    </a:lnTo>
                    <a:lnTo>
                      <a:pt x="484" y="100"/>
                    </a:lnTo>
                    <a:lnTo>
                      <a:pt x="484" y="100"/>
                    </a:lnTo>
                    <a:lnTo>
                      <a:pt x="484" y="98"/>
                    </a:lnTo>
                    <a:lnTo>
                      <a:pt x="484" y="98"/>
                    </a:lnTo>
                    <a:lnTo>
                      <a:pt x="484" y="98"/>
                    </a:lnTo>
                    <a:lnTo>
                      <a:pt x="484" y="98"/>
                    </a:lnTo>
                    <a:lnTo>
                      <a:pt x="484" y="94"/>
                    </a:lnTo>
                    <a:lnTo>
                      <a:pt x="482" y="84"/>
                    </a:lnTo>
                    <a:lnTo>
                      <a:pt x="480" y="78"/>
                    </a:lnTo>
                    <a:lnTo>
                      <a:pt x="480" y="76"/>
                    </a:lnTo>
                    <a:lnTo>
                      <a:pt x="478" y="74"/>
                    </a:lnTo>
                    <a:lnTo>
                      <a:pt x="478" y="72"/>
                    </a:lnTo>
                    <a:lnTo>
                      <a:pt x="476" y="62"/>
                    </a:lnTo>
                    <a:lnTo>
                      <a:pt x="476" y="58"/>
                    </a:lnTo>
                    <a:lnTo>
                      <a:pt x="476" y="54"/>
                    </a:lnTo>
                    <a:lnTo>
                      <a:pt x="476" y="54"/>
                    </a:lnTo>
                    <a:lnTo>
                      <a:pt x="474" y="52"/>
                    </a:lnTo>
                    <a:lnTo>
                      <a:pt x="474" y="52"/>
                    </a:lnTo>
                    <a:lnTo>
                      <a:pt x="474" y="50"/>
                    </a:lnTo>
                    <a:lnTo>
                      <a:pt x="474" y="48"/>
                    </a:lnTo>
                    <a:lnTo>
                      <a:pt x="474" y="48"/>
                    </a:lnTo>
                    <a:lnTo>
                      <a:pt x="474" y="46"/>
                    </a:lnTo>
                    <a:lnTo>
                      <a:pt x="474" y="46"/>
                    </a:lnTo>
                    <a:lnTo>
                      <a:pt x="472" y="46"/>
                    </a:lnTo>
                    <a:lnTo>
                      <a:pt x="472" y="46"/>
                    </a:lnTo>
                    <a:lnTo>
                      <a:pt x="472" y="44"/>
                    </a:lnTo>
                    <a:lnTo>
                      <a:pt x="472" y="44"/>
                    </a:lnTo>
                    <a:lnTo>
                      <a:pt x="470" y="42"/>
                    </a:lnTo>
                    <a:lnTo>
                      <a:pt x="470" y="42"/>
                    </a:lnTo>
                    <a:lnTo>
                      <a:pt x="468" y="40"/>
                    </a:lnTo>
                    <a:lnTo>
                      <a:pt x="468" y="40"/>
                    </a:lnTo>
                    <a:lnTo>
                      <a:pt x="468" y="34"/>
                    </a:lnTo>
                    <a:lnTo>
                      <a:pt x="468" y="34"/>
                    </a:lnTo>
                    <a:lnTo>
                      <a:pt x="468" y="34"/>
                    </a:lnTo>
                    <a:lnTo>
                      <a:pt x="468" y="34"/>
                    </a:lnTo>
                    <a:lnTo>
                      <a:pt x="470" y="34"/>
                    </a:lnTo>
                    <a:lnTo>
                      <a:pt x="470" y="36"/>
                    </a:lnTo>
                    <a:lnTo>
                      <a:pt x="470" y="38"/>
                    </a:lnTo>
                    <a:lnTo>
                      <a:pt x="470" y="40"/>
                    </a:lnTo>
                    <a:lnTo>
                      <a:pt x="470" y="42"/>
                    </a:lnTo>
                    <a:lnTo>
                      <a:pt x="472" y="42"/>
                    </a:lnTo>
                    <a:lnTo>
                      <a:pt x="472" y="40"/>
                    </a:lnTo>
                    <a:lnTo>
                      <a:pt x="472" y="32"/>
                    </a:lnTo>
                    <a:lnTo>
                      <a:pt x="472" y="30"/>
                    </a:lnTo>
                    <a:lnTo>
                      <a:pt x="472" y="28"/>
                    </a:lnTo>
                    <a:lnTo>
                      <a:pt x="472" y="28"/>
                    </a:lnTo>
                    <a:lnTo>
                      <a:pt x="472" y="28"/>
                    </a:lnTo>
                    <a:lnTo>
                      <a:pt x="472" y="26"/>
                    </a:lnTo>
                    <a:lnTo>
                      <a:pt x="472" y="26"/>
                    </a:lnTo>
                    <a:lnTo>
                      <a:pt x="472" y="26"/>
                    </a:lnTo>
                    <a:lnTo>
                      <a:pt x="470" y="26"/>
                    </a:lnTo>
                    <a:lnTo>
                      <a:pt x="470" y="26"/>
                    </a:lnTo>
                    <a:lnTo>
                      <a:pt x="470" y="26"/>
                    </a:lnTo>
                    <a:lnTo>
                      <a:pt x="468" y="26"/>
                    </a:lnTo>
                    <a:lnTo>
                      <a:pt x="468" y="26"/>
                    </a:lnTo>
                    <a:lnTo>
                      <a:pt x="468" y="24"/>
                    </a:lnTo>
                    <a:lnTo>
                      <a:pt x="466" y="24"/>
                    </a:lnTo>
                    <a:lnTo>
                      <a:pt x="462" y="26"/>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Colorado">
                <a:extLst>
                  <a:ext uri="{FF2B5EF4-FFF2-40B4-BE49-F238E27FC236}">
                    <a16:creationId xmlns:a16="http://schemas.microsoft.com/office/drawing/2014/main" id="{AC268AE8-BE07-42BC-06C3-D392B4A9EEF7}"/>
                  </a:ext>
                </a:extLst>
              </p:cNvPr>
              <p:cNvSpPr>
                <a:spLocks/>
              </p:cNvSpPr>
              <p:nvPr/>
            </p:nvSpPr>
            <p:spPr bwMode="auto">
              <a:xfrm>
                <a:off x="3276600" y="2238375"/>
                <a:ext cx="850900" cy="625475"/>
              </a:xfrm>
              <a:custGeom>
                <a:avLst/>
                <a:gdLst>
                  <a:gd name="T0" fmla="*/ 536 w 536"/>
                  <a:gd name="T1" fmla="*/ 322 h 394"/>
                  <a:gd name="T2" fmla="*/ 536 w 536"/>
                  <a:gd name="T3" fmla="*/ 312 h 394"/>
                  <a:gd name="T4" fmla="*/ 536 w 536"/>
                  <a:gd name="T5" fmla="*/ 230 h 394"/>
                  <a:gd name="T6" fmla="*/ 534 w 536"/>
                  <a:gd name="T7" fmla="*/ 222 h 394"/>
                  <a:gd name="T8" fmla="*/ 534 w 536"/>
                  <a:gd name="T9" fmla="*/ 148 h 394"/>
                  <a:gd name="T10" fmla="*/ 534 w 536"/>
                  <a:gd name="T11" fmla="*/ 138 h 394"/>
                  <a:gd name="T12" fmla="*/ 534 w 536"/>
                  <a:gd name="T13" fmla="*/ 100 h 394"/>
                  <a:gd name="T14" fmla="*/ 534 w 536"/>
                  <a:gd name="T15" fmla="*/ 0 h 394"/>
                  <a:gd name="T16" fmla="*/ 412 w 536"/>
                  <a:gd name="T17" fmla="*/ 0 h 394"/>
                  <a:gd name="T18" fmla="*/ 402 w 536"/>
                  <a:gd name="T19" fmla="*/ 0 h 394"/>
                  <a:gd name="T20" fmla="*/ 382 w 536"/>
                  <a:gd name="T21" fmla="*/ 0 h 394"/>
                  <a:gd name="T22" fmla="*/ 0 w 536"/>
                  <a:gd name="T23" fmla="*/ 0 h 394"/>
                  <a:gd name="T24" fmla="*/ 0 w 536"/>
                  <a:gd name="T25" fmla="*/ 394 h 394"/>
                  <a:gd name="T26" fmla="*/ 462 w 536"/>
                  <a:gd name="T27" fmla="*/ 394 h 394"/>
                  <a:gd name="T28" fmla="*/ 536 w 536"/>
                  <a:gd name="T29" fmla="*/ 394 h 394"/>
                  <a:gd name="T30" fmla="*/ 536 w 536"/>
                  <a:gd name="T31" fmla="*/ 32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6" h="394">
                    <a:moveTo>
                      <a:pt x="536" y="322"/>
                    </a:moveTo>
                    <a:lnTo>
                      <a:pt x="536" y="312"/>
                    </a:lnTo>
                    <a:lnTo>
                      <a:pt x="536" y="230"/>
                    </a:lnTo>
                    <a:lnTo>
                      <a:pt x="534" y="222"/>
                    </a:lnTo>
                    <a:lnTo>
                      <a:pt x="534" y="148"/>
                    </a:lnTo>
                    <a:lnTo>
                      <a:pt x="534" y="138"/>
                    </a:lnTo>
                    <a:lnTo>
                      <a:pt x="534" y="100"/>
                    </a:lnTo>
                    <a:lnTo>
                      <a:pt x="534" y="0"/>
                    </a:lnTo>
                    <a:lnTo>
                      <a:pt x="412" y="0"/>
                    </a:lnTo>
                    <a:lnTo>
                      <a:pt x="402" y="0"/>
                    </a:lnTo>
                    <a:lnTo>
                      <a:pt x="382" y="0"/>
                    </a:lnTo>
                    <a:lnTo>
                      <a:pt x="0" y="0"/>
                    </a:lnTo>
                    <a:lnTo>
                      <a:pt x="0" y="394"/>
                    </a:lnTo>
                    <a:lnTo>
                      <a:pt x="462" y="394"/>
                    </a:lnTo>
                    <a:lnTo>
                      <a:pt x="536" y="394"/>
                    </a:lnTo>
                    <a:lnTo>
                      <a:pt x="536" y="322"/>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Washington">
              <a:extLst>
                <a:ext uri="{FF2B5EF4-FFF2-40B4-BE49-F238E27FC236}">
                  <a16:creationId xmlns:a16="http://schemas.microsoft.com/office/drawing/2014/main" id="{9C4EE1E7-7E6D-9C9F-181E-E63DEBD1CE03}"/>
                </a:ext>
              </a:extLst>
            </p:cNvPr>
            <p:cNvSpPr>
              <a:spLocks/>
            </p:cNvSpPr>
            <p:nvPr/>
          </p:nvSpPr>
          <p:spPr bwMode="auto">
            <a:xfrm>
              <a:off x="3331108" y="1840384"/>
              <a:ext cx="952500" cy="612775"/>
            </a:xfrm>
            <a:custGeom>
              <a:avLst/>
              <a:gdLst>
                <a:gd name="T0" fmla="*/ 146 w 600"/>
                <a:gd name="T1" fmla="*/ 344 h 386"/>
                <a:gd name="T2" fmla="*/ 162 w 600"/>
                <a:gd name="T3" fmla="*/ 382 h 386"/>
                <a:gd name="T4" fmla="*/ 230 w 600"/>
                <a:gd name="T5" fmla="*/ 370 h 386"/>
                <a:gd name="T6" fmla="*/ 288 w 600"/>
                <a:gd name="T7" fmla="*/ 378 h 386"/>
                <a:gd name="T8" fmla="*/ 332 w 600"/>
                <a:gd name="T9" fmla="*/ 370 h 386"/>
                <a:gd name="T10" fmla="*/ 392 w 600"/>
                <a:gd name="T11" fmla="*/ 348 h 386"/>
                <a:gd name="T12" fmla="*/ 596 w 600"/>
                <a:gd name="T13" fmla="*/ 324 h 386"/>
                <a:gd name="T14" fmla="*/ 588 w 600"/>
                <a:gd name="T15" fmla="*/ 92 h 386"/>
                <a:gd name="T16" fmla="*/ 150 w 600"/>
                <a:gd name="T17" fmla="*/ 14 h 386"/>
                <a:gd name="T18" fmla="*/ 160 w 600"/>
                <a:gd name="T19" fmla="*/ 32 h 386"/>
                <a:gd name="T20" fmla="*/ 172 w 600"/>
                <a:gd name="T21" fmla="*/ 42 h 386"/>
                <a:gd name="T22" fmla="*/ 172 w 600"/>
                <a:gd name="T23" fmla="*/ 60 h 386"/>
                <a:gd name="T24" fmla="*/ 154 w 600"/>
                <a:gd name="T25" fmla="*/ 58 h 386"/>
                <a:gd name="T26" fmla="*/ 164 w 600"/>
                <a:gd name="T27" fmla="*/ 64 h 386"/>
                <a:gd name="T28" fmla="*/ 178 w 600"/>
                <a:gd name="T29" fmla="*/ 80 h 386"/>
                <a:gd name="T30" fmla="*/ 168 w 600"/>
                <a:gd name="T31" fmla="*/ 96 h 386"/>
                <a:gd name="T32" fmla="*/ 172 w 600"/>
                <a:gd name="T33" fmla="*/ 94 h 386"/>
                <a:gd name="T34" fmla="*/ 192 w 600"/>
                <a:gd name="T35" fmla="*/ 110 h 386"/>
                <a:gd name="T36" fmla="*/ 184 w 600"/>
                <a:gd name="T37" fmla="*/ 124 h 386"/>
                <a:gd name="T38" fmla="*/ 176 w 600"/>
                <a:gd name="T39" fmla="*/ 152 h 386"/>
                <a:gd name="T40" fmla="*/ 176 w 600"/>
                <a:gd name="T41" fmla="*/ 164 h 386"/>
                <a:gd name="T42" fmla="*/ 176 w 600"/>
                <a:gd name="T43" fmla="*/ 194 h 386"/>
                <a:gd name="T44" fmla="*/ 152 w 600"/>
                <a:gd name="T45" fmla="*/ 216 h 386"/>
                <a:gd name="T46" fmla="*/ 142 w 600"/>
                <a:gd name="T47" fmla="*/ 210 h 386"/>
                <a:gd name="T48" fmla="*/ 136 w 600"/>
                <a:gd name="T49" fmla="*/ 214 h 386"/>
                <a:gd name="T50" fmla="*/ 128 w 600"/>
                <a:gd name="T51" fmla="*/ 214 h 386"/>
                <a:gd name="T52" fmla="*/ 142 w 600"/>
                <a:gd name="T53" fmla="*/ 194 h 386"/>
                <a:gd name="T54" fmla="*/ 146 w 600"/>
                <a:gd name="T55" fmla="*/ 206 h 386"/>
                <a:gd name="T56" fmla="*/ 152 w 600"/>
                <a:gd name="T57" fmla="*/ 192 h 386"/>
                <a:gd name="T58" fmla="*/ 156 w 600"/>
                <a:gd name="T59" fmla="*/ 194 h 386"/>
                <a:gd name="T60" fmla="*/ 168 w 600"/>
                <a:gd name="T61" fmla="*/ 174 h 386"/>
                <a:gd name="T62" fmla="*/ 158 w 600"/>
                <a:gd name="T63" fmla="*/ 164 h 386"/>
                <a:gd name="T64" fmla="*/ 158 w 600"/>
                <a:gd name="T65" fmla="*/ 146 h 386"/>
                <a:gd name="T66" fmla="*/ 170 w 600"/>
                <a:gd name="T67" fmla="*/ 136 h 386"/>
                <a:gd name="T68" fmla="*/ 162 w 600"/>
                <a:gd name="T69" fmla="*/ 132 h 386"/>
                <a:gd name="T70" fmla="*/ 124 w 600"/>
                <a:gd name="T71" fmla="*/ 182 h 386"/>
                <a:gd name="T72" fmla="*/ 124 w 600"/>
                <a:gd name="T73" fmla="*/ 176 h 386"/>
                <a:gd name="T74" fmla="*/ 142 w 600"/>
                <a:gd name="T75" fmla="*/ 136 h 386"/>
                <a:gd name="T76" fmla="*/ 148 w 600"/>
                <a:gd name="T77" fmla="*/ 150 h 386"/>
                <a:gd name="T78" fmla="*/ 156 w 600"/>
                <a:gd name="T79" fmla="*/ 120 h 386"/>
                <a:gd name="T80" fmla="*/ 142 w 600"/>
                <a:gd name="T81" fmla="*/ 100 h 386"/>
                <a:gd name="T82" fmla="*/ 138 w 600"/>
                <a:gd name="T83" fmla="*/ 108 h 386"/>
                <a:gd name="T84" fmla="*/ 120 w 600"/>
                <a:gd name="T85" fmla="*/ 98 h 386"/>
                <a:gd name="T86" fmla="*/ 92 w 600"/>
                <a:gd name="T87" fmla="*/ 100 h 386"/>
                <a:gd name="T88" fmla="*/ 32 w 600"/>
                <a:gd name="T89" fmla="*/ 84 h 386"/>
                <a:gd name="T90" fmla="*/ 2 w 600"/>
                <a:gd name="T91" fmla="*/ 86 h 386"/>
                <a:gd name="T92" fmla="*/ 12 w 600"/>
                <a:gd name="T93" fmla="*/ 130 h 386"/>
                <a:gd name="T94" fmla="*/ 34 w 600"/>
                <a:gd name="T95" fmla="*/ 188 h 386"/>
                <a:gd name="T96" fmla="*/ 42 w 600"/>
                <a:gd name="T97" fmla="*/ 234 h 386"/>
                <a:gd name="T98" fmla="*/ 52 w 600"/>
                <a:gd name="T99" fmla="*/ 224 h 386"/>
                <a:gd name="T100" fmla="*/ 52 w 600"/>
                <a:gd name="T101" fmla="*/ 240 h 386"/>
                <a:gd name="T102" fmla="*/ 46 w 600"/>
                <a:gd name="T103" fmla="*/ 246 h 386"/>
                <a:gd name="T104" fmla="*/ 64 w 600"/>
                <a:gd name="T105" fmla="*/ 258 h 386"/>
                <a:gd name="T106" fmla="*/ 62 w 600"/>
                <a:gd name="T107" fmla="*/ 270 h 386"/>
                <a:gd name="T108" fmla="*/ 60 w 600"/>
                <a:gd name="T109" fmla="*/ 286 h 386"/>
                <a:gd name="T110" fmla="*/ 60 w 600"/>
                <a:gd name="T111" fmla="*/ 294 h 386"/>
                <a:gd name="T112" fmla="*/ 52 w 600"/>
                <a:gd name="T113" fmla="*/ 296 h 386"/>
                <a:gd name="T114" fmla="*/ 52 w 600"/>
                <a:gd name="T115" fmla="*/ 308 h 386"/>
                <a:gd name="T116" fmla="*/ 78 w 600"/>
                <a:gd name="T117" fmla="*/ 306 h 386"/>
                <a:gd name="T118" fmla="*/ 112 w 600"/>
                <a:gd name="T119" fmla="*/ 32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0" h="386">
                  <a:moveTo>
                    <a:pt x="124" y="318"/>
                  </a:moveTo>
                  <a:lnTo>
                    <a:pt x="126" y="320"/>
                  </a:lnTo>
                  <a:lnTo>
                    <a:pt x="128" y="322"/>
                  </a:lnTo>
                  <a:lnTo>
                    <a:pt x="130" y="322"/>
                  </a:lnTo>
                  <a:lnTo>
                    <a:pt x="132" y="324"/>
                  </a:lnTo>
                  <a:lnTo>
                    <a:pt x="134" y="324"/>
                  </a:lnTo>
                  <a:lnTo>
                    <a:pt x="136" y="326"/>
                  </a:lnTo>
                  <a:lnTo>
                    <a:pt x="138" y="328"/>
                  </a:lnTo>
                  <a:lnTo>
                    <a:pt x="140" y="328"/>
                  </a:lnTo>
                  <a:lnTo>
                    <a:pt x="142" y="332"/>
                  </a:lnTo>
                  <a:lnTo>
                    <a:pt x="142" y="334"/>
                  </a:lnTo>
                  <a:lnTo>
                    <a:pt x="142" y="338"/>
                  </a:lnTo>
                  <a:lnTo>
                    <a:pt x="144" y="340"/>
                  </a:lnTo>
                  <a:lnTo>
                    <a:pt x="146" y="340"/>
                  </a:lnTo>
                  <a:lnTo>
                    <a:pt x="146" y="342"/>
                  </a:lnTo>
                  <a:lnTo>
                    <a:pt x="146" y="344"/>
                  </a:lnTo>
                  <a:lnTo>
                    <a:pt x="148" y="348"/>
                  </a:lnTo>
                  <a:lnTo>
                    <a:pt x="148" y="352"/>
                  </a:lnTo>
                  <a:lnTo>
                    <a:pt x="148" y="354"/>
                  </a:lnTo>
                  <a:lnTo>
                    <a:pt x="148" y="356"/>
                  </a:lnTo>
                  <a:lnTo>
                    <a:pt x="148" y="360"/>
                  </a:lnTo>
                  <a:lnTo>
                    <a:pt x="150" y="362"/>
                  </a:lnTo>
                  <a:lnTo>
                    <a:pt x="150" y="364"/>
                  </a:lnTo>
                  <a:lnTo>
                    <a:pt x="150" y="364"/>
                  </a:lnTo>
                  <a:lnTo>
                    <a:pt x="150" y="366"/>
                  </a:lnTo>
                  <a:lnTo>
                    <a:pt x="150" y="368"/>
                  </a:lnTo>
                  <a:lnTo>
                    <a:pt x="150" y="372"/>
                  </a:lnTo>
                  <a:lnTo>
                    <a:pt x="150" y="374"/>
                  </a:lnTo>
                  <a:lnTo>
                    <a:pt x="152" y="376"/>
                  </a:lnTo>
                  <a:lnTo>
                    <a:pt x="154" y="380"/>
                  </a:lnTo>
                  <a:lnTo>
                    <a:pt x="156" y="380"/>
                  </a:lnTo>
                  <a:lnTo>
                    <a:pt x="162" y="382"/>
                  </a:lnTo>
                  <a:lnTo>
                    <a:pt x="166" y="380"/>
                  </a:lnTo>
                  <a:lnTo>
                    <a:pt x="166" y="380"/>
                  </a:lnTo>
                  <a:lnTo>
                    <a:pt x="170" y="382"/>
                  </a:lnTo>
                  <a:lnTo>
                    <a:pt x="174" y="382"/>
                  </a:lnTo>
                  <a:lnTo>
                    <a:pt x="176" y="384"/>
                  </a:lnTo>
                  <a:lnTo>
                    <a:pt x="182" y="384"/>
                  </a:lnTo>
                  <a:lnTo>
                    <a:pt x="188" y="386"/>
                  </a:lnTo>
                  <a:lnTo>
                    <a:pt x="190" y="386"/>
                  </a:lnTo>
                  <a:lnTo>
                    <a:pt x="190" y="386"/>
                  </a:lnTo>
                  <a:lnTo>
                    <a:pt x="196" y="384"/>
                  </a:lnTo>
                  <a:lnTo>
                    <a:pt x="210" y="378"/>
                  </a:lnTo>
                  <a:lnTo>
                    <a:pt x="214" y="376"/>
                  </a:lnTo>
                  <a:lnTo>
                    <a:pt x="218" y="372"/>
                  </a:lnTo>
                  <a:lnTo>
                    <a:pt x="222" y="370"/>
                  </a:lnTo>
                  <a:lnTo>
                    <a:pt x="224" y="370"/>
                  </a:lnTo>
                  <a:lnTo>
                    <a:pt x="230" y="370"/>
                  </a:lnTo>
                  <a:lnTo>
                    <a:pt x="240" y="368"/>
                  </a:lnTo>
                  <a:lnTo>
                    <a:pt x="264" y="372"/>
                  </a:lnTo>
                  <a:lnTo>
                    <a:pt x="268" y="372"/>
                  </a:lnTo>
                  <a:lnTo>
                    <a:pt x="268" y="374"/>
                  </a:lnTo>
                  <a:lnTo>
                    <a:pt x="270" y="376"/>
                  </a:lnTo>
                  <a:lnTo>
                    <a:pt x="270" y="378"/>
                  </a:lnTo>
                  <a:lnTo>
                    <a:pt x="272" y="380"/>
                  </a:lnTo>
                  <a:lnTo>
                    <a:pt x="272" y="380"/>
                  </a:lnTo>
                  <a:lnTo>
                    <a:pt x="274" y="380"/>
                  </a:lnTo>
                  <a:lnTo>
                    <a:pt x="282" y="378"/>
                  </a:lnTo>
                  <a:lnTo>
                    <a:pt x="282" y="378"/>
                  </a:lnTo>
                  <a:lnTo>
                    <a:pt x="284" y="378"/>
                  </a:lnTo>
                  <a:lnTo>
                    <a:pt x="284" y="378"/>
                  </a:lnTo>
                  <a:lnTo>
                    <a:pt x="286" y="378"/>
                  </a:lnTo>
                  <a:lnTo>
                    <a:pt x="288" y="378"/>
                  </a:lnTo>
                  <a:lnTo>
                    <a:pt x="288" y="378"/>
                  </a:lnTo>
                  <a:lnTo>
                    <a:pt x="292" y="378"/>
                  </a:lnTo>
                  <a:lnTo>
                    <a:pt x="296" y="378"/>
                  </a:lnTo>
                  <a:lnTo>
                    <a:pt x="296" y="378"/>
                  </a:lnTo>
                  <a:lnTo>
                    <a:pt x="300" y="374"/>
                  </a:lnTo>
                  <a:lnTo>
                    <a:pt x="300" y="374"/>
                  </a:lnTo>
                  <a:lnTo>
                    <a:pt x="306" y="374"/>
                  </a:lnTo>
                  <a:lnTo>
                    <a:pt x="310" y="372"/>
                  </a:lnTo>
                  <a:lnTo>
                    <a:pt x="310" y="370"/>
                  </a:lnTo>
                  <a:lnTo>
                    <a:pt x="310" y="370"/>
                  </a:lnTo>
                  <a:lnTo>
                    <a:pt x="312" y="368"/>
                  </a:lnTo>
                  <a:lnTo>
                    <a:pt x="314" y="368"/>
                  </a:lnTo>
                  <a:lnTo>
                    <a:pt x="324" y="370"/>
                  </a:lnTo>
                  <a:lnTo>
                    <a:pt x="326" y="370"/>
                  </a:lnTo>
                  <a:lnTo>
                    <a:pt x="328" y="370"/>
                  </a:lnTo>
                  <a:lnTo>
                    <a:pt x="328" y="370"/>
                  </a:lnTo>
                  <a:lnTo>
                    <a:pt x="332" y="370"/>
                  </a:lnTo>
                  <a:lnTo>
                    <a:pt x="334" y="370"/>
                  </a:lnTo>
                  <a:lnTo>
                    <a:pt x="334" y="370"/>
                  </a:lnTo>
                  <a:lnTo>
                    <a:pt x="338" y="368"/>
                  </a:lnTo>
                  <a:lnTo>
                    <a:pt x="338" y="368"/>
                  </a:lnTo>
                  <a:lnTo>
                    <a:pt x="340" y="368"/>
                  </a:lnTo>
                  <a:lnTo>
                    <a:pt x="342" y="368"/>
                  </a:lnTo>
                  <a:lnTo>
                    <a:pt x="344" y="368"/>
                  </a:lnTo>
                  <a:lnTo>
                    <a:pt x="346" y="368"/>
                  </a:lnTo>
                  <a:lnTo>
                    <a:pt x="348" y="366"/>
                  </a:lnTo>
                  <a:lnTo>
                    <a:pt x="350" y="364"/>
                  </a:lnTo>
                  <a:lnTo>
                    <a:pt x="350" y="362"/>
                  </a:lnTo>
                  <a:lnTo>
                    <a:pt x="354" y="362"/>
                  </a:lnTo>
                  <a:lnTo>
                    <a:pt x="366" y="356"/>
                  </a:lnTo>
                  <a:lnTo>
                    <a:pt x="386" y="354"/>
                  </a:lnTo>
                  <a:lnTo>
                    <a:pt x="390" y="350"/>
                  </a:lnTo>
                  <a:lnTo>
                    <a:pt x="392" y="348"/>
                  </a:lnTo>
                  <a:lnTo>
                    <a:pt x="394" y="348"/>
                  </a:lnTo>
                  <a:lnTo>
                    <a:pt x="396" y="346"/>
                  </a:lnTo>
                  <a:lnTo>
                    <a:pt x="400" y="348"/>
                  </a:lnTo>
                  <a:lnTo>
                    <a:pt x="404" y="346"/>
                  </a:lnTo>
                  <a:lnTo>
                    <a:pt x="412" y="346"/>
                  </a:lnTo>
                  <a:lnTo>
                    <a:pt x="430" y="344"/>
                  </a:lnTo>
                  <a:lnTo>
                    <a:pt x="434" y="344"/>
                  </a:lnTo>
                  <a:lnTo>
                    <a:pt x="436" y="340"/>
                  </a:lnTo>
                  <a:lnTo>
                    <a:pt x="570" y="340"/>
                  </a:lnTo>
                  <a:lnTo>
                    <a:pt x="580" y="338"/>
                  </a:lnTo>
                  <a:lnTo>
                    <a:pt x="600" y="338"/>
                  </a:lnTo>
                  <a:lnTo>
                    <a:pt x="598" y="334"/>
                  </a:lnTo>
                  <a:lnTo>
                    <a:pt x="594" y="328"/>
                  </a:lnTo>
                  <a:lnTo>
                    <a:pt x="594" y="328"/>
                  </a:lnTo>
                  <a:lnTo>
                    <a:pt x="596" y="324"/>
                  </a:lnTo>
                  <a:lnTo>
                    <a:pt x="596" y="324"/>
                  </a:lnTo>
                  <a:lnTo>
                    <a:pt x="598" y="322"/>
                  </a:lnTo>
                  <a:lnTo>
                    <a:pt x="598" y="318"/>
                  </a:lnTo>
                  <a:lnTo>
                    <a:pt x="596" y="316"/>
                  </a:lnTo>
                  <a:lnTo>
                    <a:pt x="594" y="310"/>
                  </a:lnTo>
                  <a:lnTo>
                    <a:pt x="594" y="308"/>
                  </a:lnTo>
                  <a:lnTo>
                    <a:pt x="590" y="304"/>
                  </a:lnTo>
                  <a:lnTo>
                    <a:pt x="588" y="300"/>
                  </a:lnTo>
                  <a:lnTo>
                    <a:pt x="586" y="298"/>
                  </a:lnTo>
                  <a:lnTo>
                    <a:pt x="588" y="296"/>
                  </a:lnTo>
                  <a:lnTo>
                    <a:pt x="588" y="292"/>
                  </a:lnTo>
                  <a:lnTo>
                    <a:pt x="588" y="272"/>
                  </a:lnTo>
                  <a:lnTo>
                    <a:pt x="588" y="254"/>
                  </a:lnTo>
                  <a:lnTo>
                    <a:pt x="588" y="200"/>
                  </a:lnTo>
                  <a:lnTo>
                    <a:pt x="588" y="182"/>
                  </a:lnTo>
                  <a:lnTo>
                    <a:pt x="588" y="110"/>
                  </a:lnTo>
                  <a:lnTo>
                    <a:pt x="588" y="92"/>
                  </a:lnTo>
                  <a:lnTo>
                    <a:pt x="588" y="38"/>
                  </a:lnTo>
                  <a:lnTo>
                    <a:pt x="588" y="18"/>
                  </a:lnTo>
                  <a:lnTo>
                    <a:pt x="588" y="0"/>
                  </a:lnTo>
                  <a:lnTo>
                    <a:pt x="150" y="0"/>
                  </a:lnTo>
                  <a:lnTo>
                    <a:pt x="152" y="4"/>
                  </a:lnTo>
                  <a:lnTo>
                    <a:pt x="148" y="4"/>
                  </a:lnTo>
                  <a:lnTo>
                    <a:pt x="146" y="4"/>
                  </a:lnTo>
                  <a:lnTo>
                    <a:pt x="146" y="6"/>
                  </a:lnTo>
                  <a:lnTo>
                    <a:pt x="146" y="8"/>
                  </a:lnTo>
                  <a:lnTo>
                    <a:pt x="150" y="8"/>
                  </a:lnTo>
                  <a:lnTo>
                    <a:pt x="152" y="10"/>
                  </a:lnTo>
                  <a:lnTo>
                    <a:pt x="150" y="10"/>
                  </a:lnTo>
                  <a:lnTo>
                    <a:pt x="150" y="10"/>
                  </a:lnTo>
                  <a:lnTo>
                    <a:pt x="150" y="12"/>
                  </a:lnTo>
                  <a:lnTo>
                    <a:pt x="148" y="12"/>
                  </a:lnTo>
                  <a:lnTo>
                    <a:pt x="150" y="14"/>
                  </a:lnTo>
                  <a:lnTo>
                    <a:pt x="150" y="16"/>
                  </a:lnTo>
                  <a:lnTo>
                    <a:pt x="154" y="18"/>
                  </a:lnTo>
                  <a:lnTo>
                    <a:pt x="154" y="20"/>
                  </a:lnTo>
                  <a:lnTo>
                    <a:pt x="154" y="22"/>
                  </a:lnTo>
                  <a:lnTo>
                    <a:pt x="154" y="24"/>
                  </a:lnTo>
                  <a:lnTo>
                    <a:pt x="154" y="22"/>
                  </a:lnTo>
                  <a:lnTo>
                    <a:pt x="156" y="24"/>
                  </a:lnTo>
                  <a:lnTo>
                    <a:pt x="158" y="26"/>
                  </a:lnTo>
                  <a:lnTo>
                    <a:pt x="158" y="28"/>
                  </a:lnTo>
                  <a:lnTo>
                    <a:pt x="158" y="28"/>
                  </a:lnTo>
                  <a:lnTo>
                    <a:pt x="156" y="30"/>
                  </a:lnTo>
                  <a:lnTo>
                    <a:pt x="156" y="30"/>
                  </a:lnTo>
                  <a:lnTo>
                    <a:pt x="156" y="30"/>
                  </a:lnTo>
                  <a:lnTo>
                    <a:pt x="158" y="32"/>
                  </a:lnTo>
                  <a:lnTo>
                    <a:pt x="158" y="32"/>
                  </a:lnTo>
                  <a:lnTo>
                    <a:pt x="160" y="32"/>
                  </a:lnTo>
                  <a:lnTo>
                    <a:pt x="162" y="28"/>
                  </a:lnTo>
                  <a:lnTo>
                    <a:pt x="162" y="26"/>
                  </a:lnTo>
                  <a:lnTo>
                    <a:pt x="164" y="26"/>
                  </a:lnTo>
                  <a:lnTo>
                    <a:pt x="166" y="26"/>
                  </a:lnTo>
                  <a:lnTo>
                    <a:pt x="168" y="26"/>
                  </a:lnTo>
                  <a:lnTo>
                    <a:pt x="170" y="28"/>
                  </a:lnTo>
                  <a:lnTo>
                    <a:pt x="170" y="30"/>
                  </a:lnTo>
                  <a:lnTo>
                    <a:pt x="168" y="34"/>
                  </a:lnTo>
                  <a:lnTo>
                    <a:pt x="168" y="36"/>
                  </a:lnTo>
                  <a:lnTo>
                    <a:pt x="170" y="36"/>
                  </a:lnTo>
                  <a:lnTo>
                    <a:pt x="170" y="36"/>
                  </a:lnTo>
                  <a:lnTo>
                    <a:pt x="170" y="40"/>
                  </a:lnTo>
                  <a:lnTo>
                    <a:pt x="170" y="42"/>
                  </a:lnTo>
                  <a:lnTo>
                    <a:pt x="170" y="42"/>
                  </a:lnTo>
                  <a:lnTo>
                    <a:pt x="172" y="42"/>
                  </a:lnTo>
                  <a:lnTo>
                    <a:pt x="172" y="42"/>
                  </a:lnTo>
                  <a:lnTo>
                    <a:pt x="174" y="44"/>
                  </a:lnTo>
                  <a:lnTo>
                    <a:pt x="174" y="46"/>
                  </a:lnTo>
                  <a:lnTo>
                    <a:pt x="174" y="48"/>
                  </a:lnTo>
                  <a:lnTo>
                    <a:pt x="174" y="50"/>
                  </a:lnTo>
                  <a:lnTo>
                    <a:pt x="172" y="52"/>
                  </a:lnTo>
                  <a:lnTo>
                    <a:pt x="170" y="50"/>
                  </a:lnTo>
                  <a:lnTo>
                    <a:pt x="168" y="48"/>
                  </a:lnTo>
                  <a:lnTo>
                    <a:pt x="166" y="48"/>
                  </a:lnTo>
                  <a:lnTo>
                    <a:pt x="164" y="48"/>
                  </a:lnTo>
                  <a:lnTo>
                    <a:pt x="166" y="48"/>
                  </a:lnTo>
                  <a:lnTo>
                    <a:pt x="168" y="52"/>
                  </a:lnTo>
                  <a:lnTo>
                    <a:pt x="170" y="52"/>
                  </a:lnTo>
                  <a:lnTo>
                    <a:pt x="170" y="54"/>
                  </a:lnTo>
                  <a:lnTo>
                    <a:pt x="170" y="56"/>
                  </a:lnTo>
                  <a:lnTo>
                    <a:pt x="170" y="60"/>
                  </a:lnTo>
                  <a:lnTo>
                    <a:pt x="172" y="60"/>
                  </a:lnTo>
                  <a:lnTo>
                    <a:pt x="172" y="62"/>
                  </a:lnTo>
                  <a:lnTo>
                    <a:pt x="170" y="62"/>
                  </a:lnTo>
                  <a:lnTo>
                    <a:pt x="170" y="64"/>
                  </a:lnTo>
                  <a:lnTo>
                    <a:pt x="168" y="62"/>
                  </a:lnTo>
                  <a:lnTo>
                    <a:pt x="168" y="62"/>
                  </a:lnTo>
                  <a:lnTo>
                    <a:pt x="166" y="60"/>
                  </a:lnTo>
                  <a:lnTo>
                    <a:pt x="164" y="58"/>
                  </a:lnTo>
                  <a:lnTo>
                    <a:pt x="164" y="60"/>
                  </a:lnTo>
                  <a:lnTo>
                    <a:pt x="164" y="62"/>
                  </a:lnTo>
                  <a:lnTo>
                    <a:pt x="162" y="60"/>
                  </a:lnTo>
                  <a:lnTo>
                    <a:pt x="162" y="58"/>
                  </a:lnTo>
                  <a:lnTo>
                    <a:pt x="160" y="56"/>
                  </a:lnTo>
                  <a:lnTo>
                    <a:pt x="158" y="58"/>
                  </a:lnTo>
                  <a:lnTo>
                    <a:pt x="156" y="58"/>
                  </a:lnTo>
                  <a:lnTo>
                    <a:pt x="156" y="58"/>
                  </a:lnTo>
                  <a:lnTo>
                    <a:pt x="154" y="58"/>
                  </a:lnTo>
                  <a:lnTo>
                    <a:pt x="154" y="60"/>
                  </a:lnTo>
                  <a:lnTo>
                    <a:pt x="154" y="60"/>
                  </a:lnTo>
                  <a:lnTo>
                    <a:pt x="156" y="60"/>
                  </a:lnTo>
                  <a:lnTo>
                    <a:pt x="156" y="60"/>
                  </a:lnTo>
                  <a:lnTo>
                    <a:pt x="158" y="62"/>
                  </a:lnTo>
                  <a:lnTo>
                    <a:pt x="156" y="64"/>
                  </a:lnTo>
                  <a:lnTo>
                    <a:pt x="156" y="64"/>
                  </a:lnTo>
                  <a:lnTo>
                    <a:pt x="156" y="66"/>
                  </a:lnTo>
                  <a:lnTo>
                    <a:pt x="156" y="68"/>
                  </a:lnTo>
                  <a:lnTo>
                    <a:pt x="158" y="68"/>
                  </a:lnTo>
                  <a:lnTo>
                    <a:pt x="158" y="68"/>
                  </a:lnTo>
                  <a:lnTo>
                    <a:pt x="160" y="68"/>
                  </a:lnTo>
                  <a:lnTo>
                    <a:pt x="160" y="68"/>
                  </a:lnTo>
                  <a:lnTo>
                    <a:pt x="162" y="68"/>
                  </a:lnTo>
                  <a:lnTo>
                    <a:pt x="162" y="66"/>
                  </a:lnTo>
                  <a:lnTo>
                    <a:pt x="164" y="64"/>
                  </a:lnTo>
                  <a:lnTo>
                    <a:pt x="164" y="64"/>
                  </a:lnTo>
                  <a:lnTo>
                    <a:pt x="166" y="66"/>
                  </a:lnTo>
                  <a:lnTo>
                    <a:pt x="166" y="66"/>
                  </a:lnTo>
                  <a:lnTo>
                    <a:pt x="164" y="68"/>
                  </a:lnTo>
                  <a:lnTo>
                    <a:pt x="164" y="68"/>
                  </a:lnTo>
                  <a:lnTo>
                    <a:pt x="166" y="70"/>
                  </a:lnTo>
                  <a:lnTo>
                    <a:pt x="168" y="72"/>
                  </a:lnTo>
                  <a:lnTo>
                    <a:pt x="168" y="72"/>
                  </a:lnTo>
                  <a:lnTo>
                    <a:pt x="170" y="72"/>
                  </a:lnTo>
                  <a:lnTo>
                    <a:pt x="170" y="74"/>
                  </a:lnTo>
                  <a:lnTo>
                    <a:pt x="172" y="74"/>
                  </a:lnTo>
                  <a:lnTo>
                    <a:pt x="174" y="76"/>
                  </a:lnTo>
                  <a:lnTo>
                    <a:pt x="176" y="78"/>
                  </a:lnTo>
                  <a:lnTo>
                    <a:pt x="178" y="80"/>
                  </a:lnTo>
                  <a:lnTo>
                    <a:pt x="178" y="80"/>
                  </a:lnTo>
                  <a:lnTo>
                    <a:pt x="178" y="80"/>
                  </a:lnTo>
                  <a:lnTo>
                    <a:pt x="178" y="82"/>
                  </a:lnTo>
                  <a:lnTo>
                    <a:pt x="180" y="82"/>
                  </a:lnTo>
                  <a:lnTo>
                    <a:pt x="178" y="86"/>
                  </a:lnTo>
                  <a:lnTo>
                    <a:pt x="178" y="86"/>
                  </a:lnTo>
                  <a:lnTo>
                    <a:pt x="178" y="88"/>
                  </a:lnTo>
                  <a:lnTo>
                    <a:pt x="178" y="88"/>
                  </a:lnTo>
                  <a:lnTo>
                    <a:pt x="176" y="88"/>
                  </a:lnTo>
                  <a:lnTo>
                    <a:pt x="176" y="86"/>
                  </a:lnTo>
                  <a:lnTo>
                    <a:pt x="176" y="86"/>
                  </a:lnTo>
                  <a:lnTo>
                    <a:pt x="174" y="86"/>
                  </a:lnTo>
                  <a:lnTo>
                    <a:pt x="172" y="86"/>
                  </a:lnTo>
                  <a:lnTo>
                    <a:pt x="170" y="86"/>
                  </a:lnTo>
                  <a:lnTo>
                    <a:pt x="168" y="88"/>
                  </a:lnTo>
                  <a:lnTo>
                    <a:pt x="168" y="90"/>
                  </a:lnTo>
                  <a:lnTo>
                    <a:pt x="168" y="92"/>
                  </a:lnTo>
                  <a:lnTo>
                    <a:pt x="168" y="96"/>
                  </a:lnTo>
                  <a:lnTo>
                    <a:pt x="170" y="98"/>
                  </a:lnTo>
                  <a:lnTo>
                    <a:pt x="170" y="100"/>
                  </a:lnTo>
                  <a:lnTo>
                    <a:pt x="178" y="106"/>
                  </a:lnTo>
                  <a:lnTo>
                    <a:pt x="178" y="106"/>
                  </a:lnTo>
                  <a:lnTo>
                    <a:pt x="180" y="108"/>
                  </a:lnTo>
                  <a:lnTo>
                    <a:pt x="180" y="108"/>
                  </a:lnTo>
                  <a:lnTo>
                    <a:pt x="182" y="108"/>
                  </a:lnTo>
                  <a:lnTo>
                    <a:pt x="180" y="106"/>
                  </a:lnTo>
                  <a:lnTo>
                    <a:pt x="178" y="104"/>
                  </a:lnTo>
                  <a:lnTo>
                    <a:pt x="178" y="102"/>
                  </a:lnTo>
                  <a:lnTo>
                    <a:pt x="176" y="102"/>
                  </a:lnTo>
                  <a:lnTo>
                    <a:pt x="174" y="102"/>
                  </a:lnTo>
                  <a:lnTo>
                    <a:pt x="174" y="100"/>
                  </a:lnTo>
                  <a:lnTo>
                    <a:pt x="174" y="98"/>
                  </a:lnTo>
                  <a:lnTo>
                    <a:pt x="172" y="96"/>
                  </a:lnTo>
                  <a:lnTo>
                    <a:pt x="172" y="94"/>
                  </a:lnTo>
                  <a:lnTo>
                    <a:pt x="172" y="92"/>
                  </a:lnTo>
                  <a:lnTo>
                    <a:pt x="174" y="92"/>
                  </a:lnTo>
                  <a:lnTo>
                    <a:pt x="174" y="90"/>
                  </a:lnTo>
                  <a:lnTo>
                    <a:pt x="174" y="88"/>
                  </a:lnTo>
                  <a:lnTo>
                    <a:pt x="174" y="88"/>
                  </a:lnTo>
                  <a:lnTo>
                    <a:pt x="176" y="88"/>
                  </a:lnTo>
                  <a:lnTo>
                    <a:pt x="176" y="90"/>
                  </a:lnTo>
                  <a:lnTo>
                    <a:pt x="180" y="90"/>
                  </a:lnTo>
                  <a:lnTo>
                    <a:pt x="180" y="94"/>
                  </a:lnTo>
                  <a:lnTo>
                    <a:pt x="180" y="96"/>
                  </a:lnTo>
                  <a:lnTo>
                    <a:pt x="180" y="102"/>
                  </a:lnTo>
                  <a:lnTo>
                    <a:pt x="182" y="104"/>
                  </a:lnTo>
                  <a:lnTo>
                    <a:pt x="184" y="108"/>
                  </a:lnTo>
                  <a:lnTo>
                    <a:pt x="190" y="112"/>
                  </a:lnTo>
                  <a:lnTo>
                    <a:pt x="192" y="110"/>
                  </a:lnTo>
                  <a:lnTo>
                    <a:pt x="192" y="110"/>
                  </a:lnTo>
                  <a:lnTo>
                    <a:pt x="192" y="112"/>
                  </a:lnTo>
                  <a:lnTo>
                    <a:pt x="194" y="112"/>
                  </a:lnTo>
                  <a:lnTo>
                    <a:pt x="194" y="112"/>
                  </a:lnTo>
                  <a:lnTo>
                    <a:pt x="192" y="112"/>
                  </a:lnTo>
                  <a:lnTo>
                    <a:pt x="192" y="112"/>
                  </a:lnTo>
                  <a:lnTo>
                    <a:pt x="192" y="114"/>
                  </a:lnTo>
                  <a:lnTo>
                    <a:pt x="192" y="116"/>
                  </a:lnTo>
                  <a:lnTo>
                    <a:pt x="192" y="116"/>
                  </a:lnTo>
                  <a:lnTo>
                    <a:pt x="190" y="118"/>
                  </a:lnTo>
                  <a:lnTo>
                    <a:pt x="190" y="118"/>
                  </a:lnTo>
                  <a:lnTo>
                    <a:pt x="186" y="118"/>
                  </a:lnTo>
                  <a:lnTo>
                    <a:pt x="186" y="120"/>
                  </a:lnTo>
                  <a:lnTo>
                    <a:pt x="184" y="120"/>
                  </a:lnTo>
                  <a:lnTo>
                    <a:pt x="184" y="122"/>
                  </a:lnTo>
                  <a:lnTo>
                    <a:pt x="184" y="122"/>
                  </a:lnTo>
                  <a:lnTo>
                    <a:pt x="184" y="124"/>
                  </a:lnTo>
                  <a:lnTo>
                    <a:pt x="182" y="126"/>
                  </a:lnTo>
                  <a:lnTo>
                    <a:pt x="182" y="128"/>
                  </a:lnTo>
                  <a:lnTo>
                    <a:pt x="182" y="130"/>
                  </a:lnTo>
                  <a:lnTo>
                    <a:pt x="182" y="132"/>
                  </a:lnTo>
                  <a:lnTo>
                    <a:pt x="178" y="134"/>
                  </a:lnTo>
                  <a:lnTo>
                    <a:pt x="178" y="134"/>
                  </a:lnTo>
                  <a:lnTo>
                    <a:pt x="178" y="136"/>
                  </a:lnTo>
                  <a:lnTo>
                    <a:pt x="178" y="138"/>
                  </a:lnTo>
                  <a:lnTo>
                    <a:pt x="178" y="140"/>
                  </a:lnTo>
                  <a:lnTo>
                    <a:pt x="178" y="142"/>
                  </a:lnTo>
                  <a:lnTo>
                    <a:pt x="178" y="144"/>
                  </a:lnTo>
                  <a:lnTo>
                    <a:pt x="178" y="146"/>
                  </a:lnTo>
                  <a:lnTo>
                    <a:pt x="178" y="148"/>
                  </a:lnTo>
                  <a:lnTo>
                    <a:pt x="178" y="150"/>
                  </a:lnTo>
                  <a:lnTo>
                    <a:pt x="176" y="152"/>
                  </a:lnTo>
                  <a:lnTo>
                    <a:pt x="176" y="152"/>
                  </a:lnTo>
                  <a:lnTo>
                    <a:pt x="176" y="152"/>
                  </a:lnTo>
                  <a:lnTo>
                    <a:pt x="176" y="154"/>
                  </a:lnTo>
                  <a:lnTo>
                    <a:pt x="176" y="154"/>
                  </a:lnTo>
                  <a:lnTo>
                    <a:pt x="176" y="156"/>
                  </a:lnTo>
                  <a:lnTo>
                    <a:pt x="178" y="156"/>
                  </a:lnTo>
                  <a:lnTo>
                    <a:pt x="180" y="158"/>
                  </a:lnTo>
                  <a:lnTo>
                    <a:pt x="182" y="160"/>
                  </a:lnTo>
                  <a:lnTo>
                    <a:pt x="182" y="160"/>
                  </a:lnTo>
                  <a:lnTo>
                    <a:pt x="182" y="162"/>
                  </a:lnTo>
                  <a:lnTo>
                    <a:pt x="182" y="164"/>
                  </a:lnTo>
                  <a:lnTo>
                    <a:pt x="180" y="164"/>
                  </a:lnTo>
                  <a:lnTo>
                    <a:pt x="180" y="162"/>
                  </a:lnTo>
                  <a:lnTo>
                    <a:pt x="180" y="160"/>
                  </a:lnTo>
                  <a:lnTo>
                    <a:pt x="178" y="162"/>
                  </a:lnTo>
                  <a:lnTo>
                    <a:pt x="178" y="162"/>
                  </a:lnTo>
                  <a:lnTo>
                    <a:pt x="176" y="164"/>
                  </a:lnTo>
                  <a:lnTo>
                    <a:pt x="176" y="164"/>
                  </a:lnTo>
                  <a:lnTo>
                    <a:pt x="178" y="170"/>
                  </a:lnTo>
                  <a:lnTo>
                    <a:pt x="180" y="172"/>
                  </a:lnTo>
                  <a:lnTo>
                    <a:pt x="180" y="174"/>
                  </a:lnTo>
                  <a:lnTo>
                    <a:pt x="180" y="178"/>
                  </a:lnTo>
                  <a:lnTo>
                    <a:pt x="180" y="180"/>
                  </a:lnTo>
                  <a:lnTo>
                    <a:pt x="182" y="182"/>
                  </a:lnTo>
                  <a:lnTo>
                    <a:pt x="184" y="184"/>
                  </a:lnTo>
                  <a:lnTo>
                    <a:pt x="184" y="186"/>
                  </a:lnTo>
                  <a:lnTo>
                    <a:pt x="182" y="188"/>
                  </a:lnTo>
                  <a:lnTo>
                    <a:pt x="182" y="190"/>
                  </a:lnTo>
                  <a:lnTo>
                    <a:pt x="180" y="190"/>
                  </a:lnTo>
                  <a:lnTo>
                    <a:pt x="178" y="190"/>
                  </a:lnTo>
                  <a:lnTo>
                    <a:pt x="176" y="192"/>
                  </a:lnTo>
                  <a:lnTo>
                    <a:pt x="176" y="192"/>
                  </a:lnTo>
                  <a:lnTo>
                    <a:pt x="176" y="194"/>
                  </a:lnTo>
                  <a:lnTo>
                    <a:pt x="176" y="194"/>
                  </a:lnTo>
                  <a:lnTo>
                    <a:pt x="176" y="196"/>
                  </a:lnTo>
                  <a:lnTo>
                    <a:pt x="178" y="196"/>
                  </a:lnTo>
                  <a:lnTo>
                    <a:pt x="176" y="198"/>
                  </a:lnTo>
                  <a:lnTo>
                    <a:pt x="174" y="198"/>
                  </a:lnTo>
                  <a:lnTo>
                    <a:pt x="174" y="198"/>
                  </a:lnTo>
                  <a:lnTo>
                    <a:pt x="170" y="196"/>
                  </a:lnTo>
                  <a:lnTo>
                    <a:pt x="168" y="194"/>
                  </a:lnTo>
                  <a:lnTo>
                    <a:pt x="166" y="192"/>
                  </a:lnTo>
                  <a:lnTo>
                    <a:pt x="166" y="196"/>
                  </a:lnTo>
                  <a:lnTo>
                    <a:pt x="166" y="202"/>
                  </a:lnTo>
                  <a:lnTo>
                    <a:pt x="164" y="204"/>
                  </a:lnTo>
                  <a:lnTo>
                    <a:pt x="158" y="214"/>
                  </a:lnTo>
                  <a:lnTo>
                    <a:pt x="156" y="216"/>
                  </a:lnTo>
                  <a:lnTo>
                    <a:pt x="152" y="218"/>
                  </a:lnTo>
                  <a:lnTo>
                    <a:pt x="152" y="216"/>
                  </a:lnTo>
                  <a:lnTo>
                    <a:pt x="150" y="214"/>
                  </a:lnTo>
                  <a:lnTo>
                    <a:pt x="148" y="214"/>
                  </a:lnTo>
                  <a:lnTo>
                    <a:pt x="148" y="212"/>
                  </a:lnTo>
                  <a:lnTo>
                    <a:pt x="148" y="212"/>
                  </a:lnTo>
                  <a:lnTo>
                    <a:pt x="146" y="210"/>
                  </a:lnTo>
                  <a:lnTo>
                    <a:pt x="146" y="210"/>
                  </a:lnTo>
                  <a:lnTo>
                    <a:pt x="146" y="210"/>
                  </a:lnTo>
                  <a:lnTo>
                    <a:pt x="146" y="212"/>
                  </a:lnTo>
                  <a:lnTo>
                    <a:pt x="146" y="212"/>
                  </a:lnTo>
                  <a:lnTo>
                    <a:pt x="144" y="212"/>
                  </a:lnTo>
                  <a:lnTo>
                    <a:pt x="144" y="214"/>
                  </a:lnTo>
                  <a:lnTo>
                    <a:pt x="142" y="214"/>
                  </a:lnTo>
                  <a:lnTo>
                    <a:pt x="142" y="212"/>
                  </a:lnTo>
                  <a:lnTo>
                    <a:pt x="144" y="212"/>
                  </a:lnTo>
                  <a:lnTo>
                    <a:pt x="144" y="210"/>
                  </a:lnTo>
                  <a:lnTo>
                    <a:pt x="142" y="210"/>
                  </a:lnTo>
                  <a:lnTo>
                    <a:pt x="140" y="212"/>
                  </a:lnTo>
                  <a:lnTo>
                    <a:pt x="140" y="214"/>
                  </a:lnTo>
                  <a:lnTo>
                    <a:pt x="140" y="214"/>
                  </a:lnTo>
                  <a:lnTo>
                    <a:pt x="140" y="216"/>
                  </a:lnTo>
                  <a:lnTo>
                    <a:pt x="140" y="218"/>
                  </a:lnTo>
                  <a:lnTo>
                    <a:pt x="138" y="220"/>
                  </a:lnTo>
                  <a:lnTo>
                    <a:pt x="140" y="220"/>
                  </a:lnTo>
                  <a:lnTo>
                    <a:pt x="140" y="222"/>
                  </a:lnTo>
                  <a:lnTo>
                    <a:pt x="140" y="222"/>
                  </a:lnTo>
                  <a:lnTo>
                    <a:pt x="138" y="222"/>
                  </a:lnTo>
                  <a:lnTo>
                    <a:pt x="138" y="222"/>
                  </a:lnTo>
                  <a:lnTo>
                    <a:pt x="138" y="220"/>
                  </a:lnTo>
                  <a:lnTo>
                    <a:pt x="136" y="218"/>
                  </a:lnTo>
                  <a:lnTo>
                    <a:pt x="138" y="218"/>
                  </a:lnTo>
                  <a:lnTo>
                    <a:pt x="138" y="214"/>
                  </a:lnTo>
                  <a:lnTo>
                    <a:pt x="136" y="214"/>
                  </a:lnTo>
                  <a:lnTo>
                    <a:pt x="136" y="216"/>
                  </a:lnTo>
                  <a:lnTo>
                    <a:pt x="134" y="218"/>
                  </a:lnTo>
                  <a:lnTo>
                    <a:pt x="132" y="220"/>
                  </a:lnTo>
                  <a:lnTo>
                    <a:pt x="130" y="220"/>
                  </a:lnTo>
                  <a:lnTo>
                    <a:pt x="132" y="218"/>
                  </a:lnTo>
                  <a:lnTo>
                    <a:pt x="134" y="216"/>
                  </a:lnTo>
                  <a:lnTo>
                    <a:pt x="136" y="210"/>
                  </a:lnTo>
                  <a:lnTo>
                    <a:pt x="136" y="208"/>
                  </a:lnTo>
                  <a:lnTo>
                    <a:pt x="136" y="208"/>
                  </a:lnTo>
                  <a:lnTo>
                    <a:pt x="134" y="212"/>
                  </a:lnTo>
                  <a:lnTo>
                    <a:pt x="134" y="212"/>
                  </a:lnTo>
                  <a:lnTo>
                    <a:pt x="134" y="212"/>
                  </a:lnTo>
                  <a:lnTo>
                    <a:pt x="128" y="216"/>
                  </a:lnTo>
                  <a:lnTo>
                    <a:pt x="126" y="218"/>
                  </a:lnTo>
                  <a:lnTo>
                    <a:pt x="126" y="216"/>
                  </a:lnTo>
                  <a:lnTo>
                    <a:pt x="128" y="214"/>
                  </a:lnTo>
                  <a:lnTo>
                    <a:pt x="130" y="214"/>
                  </a:lnTo>
                  <a:lnTo>
                    <a:pt x="130" y="214"/>
                  </a:lnTo>
                  <a:lnTo>
                    <a:pt x="130" y="212"/>
                  </a:lnTo>
                  <a:lnTo>
                    <a:pt x="128" y="212"/>
                  </a:lnTo>
                  <a:lnTo>
                    <a:pt x="126" y="212"/>
                  </a:lnTo>
                  <a:lnTo>
                    <a:pt x="126" y="214"/>
                  </a:lnTo>
                  <a:lnTo>
                    <a:pt x="126" y="212"/>
                  </a:lnTo>
                  <a:lnTo>
                    <a:pt x="128" y="210"/>
                  </a:lnTo>
                  <a:lnTo>
                    <a:pt x="132" y="210"/>
                  </a:lnTo>
                  <a:lnTo>
                    <a:pt x="134" y="208"/>
                  </a:lnTo>
                  <a:lnTo>
                    <a:pt x="136" y="206"/>
                  </a:lnTo>
                  <a:lnTo>
                    <a:pt x="138" y="196"/>
                  </a:lnTo>
                  <a:lnTo>
                    <a:pt x="138" y="196"/>
                  </a:lnTo>
                  <a:lnTo>
                    <a:pt x="140" y="196"/>
                  </a:lnTo>
                  <a:lnTo>
                    <a:pt x="140" y="196"/>
                  </a:lnTo>
                  <a:lnTo>
                    <a:pt x="142" y="194"/>
                  </a:lnTo>
                  <a:lnTo>
                    <a:pt x="144" y="192"/>
                  </a:lnTo>
                  <a:lnTo>
                    <a:pt x="144" y="190"/>
                  </a:lnTo>
                  <a:lnTo>
                    <a:pt x="146" y="186"/>
                  </a:lnTo>
                  <a:lnTo>
                    <a:pt x="146" y="184"/>
                  </a:lnTo>
                  <a:lnTo>
                    <a:pt x="146" y="184"/>
                  </a:lnTo>
                  <a:lnTo>
                    <a:pt x="146" y="186"/>
                  </a:lnTo>
                  <a:lnTo>
                    <a:pt x="146" y="186"/>
                  </a:lnTo>
                  <a:lnTo>
                    <a:pt x="148" y="188"/>
                  </a:lnTo>
                  <a:lnTo>
                    <a:pt x="148" y="188"/>
                  </a:lnTo>
                  <a:lnTo>
                    <a:pt x="148" y="190"/>
                  </a:lnTo>
                  <a:lnTo>
                    <a:pt x="148" y="192"/>
                  </a:lnTo>
                  <a:lnTo>
                    <a:pt x="148" y="194"/>
                  </a:lnTo>
                  <a:lnTo>
                    <a:pt x="148" y="196"/>
                  </a:lnTo>
                  <a:lnTo>
                    <a:pt x="146" y="198"/>
                  </a:lnTo>
                  <a:lnTo>
                    <a:pt x="146" y="200"/>
                  </a:lnTo>
                  <a:lnTo>
                    <a:pt x="146" y="206"/>
                  </a:lnTo>
                  <a:lnTo>
                    <a:pt x="148" y="208"/>
                  </a:lnTo>
                  <a:lnTo>
                    <a:pt x="152" y="206"/>
                  </a:lnTo>
                  <a:lnTo>
                    <a:pt x="152" y="206"/>
                  </a:lnTo>
                  <a:lnTo>
                    <a:pt x="152" y="206"/>
                  </a:lnTo>
                  <a:lnTo>
                    <a:pt x="150" y="204"/>
                  </a:lnTo>
                  <a:lnTo>
                    <a:pt x="150" y="204"/>
                  </a:lnTo>
                  <a:lnTo>
                    <a:pt x="152" y="204"/>
                  </a:lnTo>
                  <a:lnTo>
                    <a:pt x="152" y="202"/>
                  </a:lnTo>
                  <a:lnTo>
                    <a:pt x="152" y="204"/>
                  </a:lnTo>
                  <a:lnTo>
                    <a:pt x="152" y="202"/>
                  </a:lnTo>
                  <a:lnTo>
                    <a:pt x="152" y="202"/>
                  </a:lnTo>
                  <a:lnTo>
                    <a:pt x="152" y="202"/>
                  </a:lnTo>
                  <a:lnTo>
                    <a:pt x="150" y="198"/>
                  </a:lnTo>
                  <a:lnTo>
                    <a:pt x="150" y="196"/>
                  </a:lnTo>
                  <a:lnTo>
                    <a:pt x="150" y="194"/>
                  </a:lnTo>
                  <a:lnTo>
                    <a:pt x="152" y="192"/>
                  </a:lnTo>
                  <a:lnTo>
                    <a:pt x="152" y="192"/>
                  </a:lnTo>
                  <a:lnTo>
                    <a:pt x="152" y="192"/>
                  </a:lnTo>
                  <a:lnTo>
                    <a:pt x="152" y="190"/>
                  </a:lnTo>
                  <a:lnTo>
                    <a:pt x="152" y="190"/>
                  </a:lnTo>
                  <a:lnTo>
                    <a:pt x="154" y="190"/>
                  </a:lnTo>
                  <a:lnTo>
                    <a:pt x="154" y="188"/>
                  </a:lnTo>
                  <a:lnTo>
                    <a:pt x="156" y="188"/>
                  </a:lnTo>
                  <a:lnTo>
                    <a:pt x="158" y="186"/>
                  </a:lnTo>
                  <a:lnTo>
                    <a:pt x="160" y="184"/>
                  </a:lnTo>
                  <a:lnTo>
                    <a:pt x="160" y="182"/>
                  </a:lnTo>
                  <a:lnTo>
                    <a:pt x="160" y="186"/>
                  </a:lnTo>
                  <a:lnTo>
                    <a:pt x="160" y="188"/>
                  </a:lnTo>
                  <a:lnTo>
                    <a:pt x="158" y="188"/>
                  </a:lnTo>
                  <a:lnTo>
                    <a:pt x="158" y="190"/>
                  </a:lnTo>
                  <a:lnTo>
                    <a:pt x="156" y="192"/>
                  </a:lnTo>
                  <a:lnTo>
                    <a:pt x="156" y="194"/>
                  </a:lnTo>
                  <a:lnTo>
                    <a:pt x="156" y="194"/>
                  </a:lnTo>
                  <a:lnTo>
                    <a:pt x="158" y="196"/>
                  </a:lnTo>
                  <a:lnTo>
                    <a:pt x="164" y="198"/>
                  </a:lnTo>
                  <a:lnTo>
                    <a:pt x="164" y="198"/>
                  </a:lnTo>
                  <a:lnTo>
                    <a:pt x="166" y="196"/>
                  </a:lnTo>
                  <a:lnTo>
                    <a:pt x="166" y="194"/>
                  </a:lnTo>
                  <a:lnTo>
                    <a:pt x="164" y="190"/>
                  </a:lnTo>
                  <a:lnTo>
                    <a:pt x="164" y="190"/>
                  </a:lnTo>
                  <a:lnTo>
                    <a:pt x="166" y="190"/>
                  </a:lnTo>
                  <a:lnTo>
                    <a:pt x="166" y="188"/>
                  </a:lnTo>
                  <a:lnTo>
                    <a:pt x="166" y="186"/>
                  </a:lnTo>
                  <a:lnTo>
                    <a:pt x="166" y="184"/>
                  </a:lnTo>
                  <a:lnTo>
                    <a:pt x="166" y="182"/>
                  </a:lnTo>
                  <a:lnTo>
                    <a:pt x="166" y="178"/>
                  </a:lnTo>
                  <a:lnTo>
                    <a:pt x="168" y="176"/>
                  </a:lnTo>
                  <a:lnTo>
                    <a:pt x="168" y="174"/>
                  </a:lnTo>
                  <a:lnTo>
                    <a:pt x="170" y="172"/>
                  </a:lnTo>
                  <a:lnTo>
                    <a:pt x="170" y="170"/>
                  </a:lnTo>
                  <a:lnTo>
                    <a:pt x="168" y="168"/>
                  </a:lnTo>
                  <a:lnTo>
                    <a:pt x="166" y="168"/>
                  </a:lnTo>
                  <a:lnTo>
                    <a:pt x="166" y="164"/>
                  </a:lnTo>
                  <a:lnTo>
                    <a:pt x="166" y="162"/>
                  </a:lnTo>
                  <a:lnTo>
                    <a:pt x="164" y="164"/>
                  </a:lnTo>
                  <a:lnTo>
                    <a:pt x="162" y="166"/>
                  </a:lnTo>
                  <a:lnTo>
                    <a:pt x="160" y="166"/>
                  </a:lnTo>
                  <a:lnTo>
                    <a:pt x="156" y="168"/>
                  </a:lnTo>
                  <a:lnTo>
                    <a:pt x="156" y="168"/>
                  </a:lnTo>
                  <a:lnTo>
                    <a:pt x="158" y="166"/>
                  </a:lnTo>
                  <a:lnTo>
                    <a:pt x="158" y="164"/>
                  </a:lnTo>
                  <a:lnTo>
                    <a:pt x="160" y="164"/>
                  </a:lnTo>
                  <a:lnTo>
                    <a:pt x="160" y="164"/>
                  </a:lnTo>
                  <a:lnTo>
                    <a:pt x="158" y="164"/>
                  </a:lnTo>
                  <a:lnTo>
                    <a:pt x="156" y="162"/>
                  </a:lnTo>
                  <a:lnTo>
                    <a:pt x="156" y="160"/>
                  </a:lnTo>
                  <a:lnTo>
                    <a:pt x="154" y="160"/>
                  </a:lnTo>
                  <a:lnTo>
                    <a:pt x="154" y="156"/>
                  </a:lnTo>
                  <a:lnTo>
                    <a:pt x="156" y="154"/>
                  </a:lnTo>
                  <a:lnTo>
                    <a:pt x="158" y="160"/>
                  </a:lnTo>
                  <a:lnTo>
                    <a:pt x="160" y="164"/>
                  </a:lnTo>
                  <a:lnTo>
                    <a:pt x="162" y="162"/>
                  </a:lnTo>
                  <a:lnTo>
                    <a:pt x="162" y="162"/>
                  </a:lnTo>
                  <a:lnTo>
                    <a:pt x="162" y="160"/>
                  </a:lnTo>
                  <a:lnTo>
                    <a:pt x="160" y="150"/>
                  </a:lnTo>
                  <a:lnTo>
                    <a:pt x="160" y="150"/>
                  </a:lnTo>
                  <a:lnTo>
                    <a:pt x="158" y="148"/>
                  </a:lnTo>
                  <a:lnTo>
                    <a:pt x="158" y="146"/>
                  </a:lnTo>
                  <a:lnTo>
                    <a:pt x="158" y="146"/>
                  </a:lnTo>
                  <a:lnTo>
                    <a:pt x="158" y="146"/>
                  </a:lnTo>
                  <a:lnTo>
                    <a:pt x="162" y="150"/>
                  </a:lnTo>
                  <a:lnTo>
                    <a:pt x="164" y="150"/>
                  </a:lnTo>
                  <a:lnTo>
                    <a:pt x="164" y="148"/>
                  </a:lnTo>
                  <a:lnTo>
                    <a:pt x="166" y="146"/>
                  </a:lnTo>
                  <a:lnTo>
                    <a:pt x="166" y="144"/>
                  </a:lnTo>
                  <a:lnTo>
                    <a:pt x="166" y="144"/>
                  </a:lnTo>
                  <a:lnTo>
                    <a:pt x="170" y="146"/>
                  </a:lnTo>
                  <a:lnTo>
                    <a:pt x="172" y="144"/>
                  </a:lnTo>
                  <a:lnTo>
                    <a:pt x="172" y="142"/>
                  </a:lnTo>
                  <a:lnTo>
                    <a:pt x="172" y="142"/>
                  </a:lnTo>
                  <a:lnTo>
                    <a:pt x="172" y="140"/>
                  </a:lnTo>
                  <a:lnTo>
                    <a:pt x="170" y="140"/>
                  </a:lnTo>
                  <a:lnTo>
                    <a:pt x="170" y="140"/>
                  </a:lnTo>
                  <a:lnTo>
                    <a:pt x="170" y="140"/>
                  </a:lnTo>
                  <a:lnTo>
                    <a:pt x="170" y="138"/>
                  </a:lnTo>
                  <a:lnTo>
                    <a:pt x="170" y="136"/>
                  </a:lnTo>
                  <a:lnTo>
                    <a:pt x="170" y="136"/>
                  </a:lnTo>
                  <a:lnTo>
                    <a:pt x="170" y="134"/>
                  </a:lnTo>
                  <a:lnTo>
                    <a:pt x="168" y="130"/>
                  </a:lnTo>
                  <a:lnTo>
                    <a:pt x="168" y="128"/>
                  </a:lnTo>
                  <a:lnTo>
                    <a:pt x="168" y="126"/>
                  </a:lnTo>
                  <a:lnTo>
                    <a:pt x="166" y="124"/>
                  </a:lnTo>
                  <a:lnTo>
                    <a:pt x="162" y="122"/>
                  </a:lnTo>
                  <a:lnTo>
                    <a:pt x="162" y="122"/>
                  </a:lnTo>
                  <a:lnTo>
                    <a:pt x="162" y="124"/>
                  </a:lnTo>
                  <a:lnTo>
                    <a:pt x="164" y="132"/>
                  </a:lnTo>
                  <a:lnTo>
                    <a:pt x="164" y="134"/>
                  </a:lnTo>
                  <a:lnTo>
                    <a:pt x="164" y="136"/>
                  </a:lnTo>
                  <a:lnTo>
                    <a:pt x="162" y="136"/>
                  </a:lnTo>
                  <a:lnTo>
                    <a:pt x="162" y="134"/>
                  </a:lnTo>
                  <a:lnTo>
                    <a:pt x="162" y="134"/>
                  </a:lnTo>
                  <a:lnTo>
                    <a:pt x="162" y="132"/>
                  </a:lnTo>
                  <a:lnTo>
                    <a:pt x="162" y="132"/>
                  </a:lnTo>
                  <a:lnTo>
                    <a:pt x="160" y="132"/>
                  </a:lnTo>
                  <a:lnTo>
                    <a:pt x="160" y="134"/>
                  </a:lnTo>
                  <a:lnTo>
                    <a:pt x="152" y="144"/>
                  </a:lnTo>
                  <a:lnTo>
                    <a:pt x="152" y="146"/>
                  </a:lnTo>
                  <a:lnTo>
                    <a:pt x="150" y="152"/>
                  </a:lnTo>
                  <a:lnTo>
                    <a:pt x="150" y="152"/>
                  </a:lnTo>
                  <a:lnTo>
                    <a:pt x="148" y="154"/>
                  </a:lnTo>
                  <a:lnTo>
                    <a:pt x="142" y="156"/>
                  </a:lnTo>
                  <a:lnTo>
                    <a:pt x="136" y="160"/>
                  </a:lnTo>
                  <a:lnTo>
                    <a:pt x="136" y="160"/>
                  </a:lnTo>
                  <a:lnTo>
                    <a:pt x="130" y="170"/>
                  </a:lnTo>
                  <a:lnTo>
                    <a:pt x="126" y="176"/>
                  </a:lnTo>
                  <a:lnTo>
                    <a:pt x="126" y="178"/>
                  </a:lnTo>
                  <a:lnTo>
                    <a:pt x="124" y="180"/>
                  </a:lnTo>
                  <a:lnTo>
                    <a:pt x="124" y="182"/>
                  </a:lnTo>
                  <a:lnTo>
                    <a:pt x="122" y="184"/>
                  </a:lnTo>
                  <a:lnTo>
                    <a:pt x="124" y="186"/>
                  </a:lnTo>
                  <a:lnTo>
                    <a:pt x="128" y="186"/>
                  </a:lnTo>
                  <a:lnTo>
                    <a:pt x="134" y="184"/>
                  </a:lnTo>
                  <a:lnTo>
                    <a:pt x="138" y="180"/>
                  </a:lnTo>
                  <a:lnTo>
                    <a:pt x="142" y="178"/>
                  </a:lnTo>
                  <a:lnTo>
                    <a:pt x="144" y="180"/>
                  </a:lnTo>
                  <a:lnTo>
                    <a:pt x="142" y="182"/>
                  </a:lnTo>
                  <a:lnTo>
                    <a:pt x="138" y="184"/>
                  </a:lnTo>
                  <a:lnTo>
                    <a:pt x="126" y="190"/>
                  </a:lnTo>
                  <a:lnTo>
                    <a:pt x="122" y="190"/>
                  </a:lnTo>
                  <a:lnTo>
                    <a:pt x="120" y="188"/>
                  </a:lnTo>
                  <a:lnTo>
                    <a:pt x="120" y="186"/>
                  </a:lnTo>
                  <a:lnTo>
                    <a:pt x="122" y="182"/>
                  </a:lnTo>
                  <a:lnTo>
                    <a:pt x="122" y="178"/>
                  </a:lnTo>
                  <a:lnTo>
                    <a:pt x="124" y="176"/>
                  </a:lnTo>
                  <a:lnTo>
                    <a:pt x="126" y="174"/>
                  </a:lnTo>
                  <a:lnTo>
                    <a:pt x="126" y="172"/>
                  </a:lnTo>
                  <a:lnTo>
                    <a:pt x="128" y="166"/>
                  </a:lnTo>
                  <a:lnTo>
                    <a:pt x="130" y="164"/>
                  </a:lnTo>
                  <a:lnTo>
                    <a:pt x="136" y="156"/>
                  </a:lnTo>
                  <a:lnTo>
                    <a:pt x="136" y="156"/>
                  </a:lnTo>
                  <a:lnTo>
                    <a:pt x="138" y="156"/>
                  </a:lnTo>
                  <a:lnTo>
                    <a:pt x="138" y="154"/>
                  </a:lnTo>
                  <a:lnTo>
                    <a:pt x="138" y="152"/>
                  </a:lnTo>
                  <a:lnTo>
                    <a:pt x="140" y="150"/>
                  </a:lnTo>
                  <a:lnTo>
                    <a:pt x="142" y="148"/>
                  </a:lnTo>
                  <a:lnTo>
                    <a:pt x="142" y="146"/>
                  </a:lnTo>
                  <a:lnTo>
                    <a:pt x="144" y="144"/>
                  </a:lnTo>
                  <a:lnTo>
                    <a:pt x="142" y="140"/>
                  </a:lnTo>
                  <a:lnTo>
                    <a:pt x="142" y="138"/>
                  </a:lnTo>
                  <a:lnTo>
                    <a:pt x="142" y="136"/>
                  </a:lnTo>
                  <a:lnTo>
                    <a:pt x="142" y="134"/>
                  </a:lnTo>
                  <a:lnTo>
                    <a:pt x="144" y="136"/>
                  </a:lnTo>
                  <a:lnTo>
                    <a:pt x="144" y="138"/>
                  </a:lnTo>
                  <a:lnTo>
                    <a:pt x="144" y="140"/>
                  </a:lnTo>
                  <a:lnTo>
                    <a:pt x="146" y="138"/>
                  </a:lnTo>
                  <a:lnTo>
                    <a:pt x="146" y="134"/>
                  </a:lnTo>
                  <a:lnTo>
                    <a:pt x="146" y="132"/>
                  </a:lnTo>
                  <a:lnTo>
                    <a:pt x="146" y="138"/>
                  </a:lnTo>
                  <a:lnTo>
                    <a:pt x="146" y="140"/>
                  </a:lnTo>
                  <a:lnTo>
                    <a:pt x="146" y="148"/>
                  </a:lnTo>
                  <a:lnTo>
                    <a:pt x="144" y="150"/>
                  </a:lnTo>
                  <a:lnTo>
                    <a:pt x="144" y="152"/>
                  </a:lnTo>
                  <a:lnTo>
                    <a:pt x="146" y="152"/>
                  </a:lnTo>
                  <a:lnTo>
                    <a:pt x="146" y="152"/>
                  </a:lnTo>
                  <a:lnTo>
                    <a:pt x="148" y="152"/>
                  </a:lnTo>
                  <a:lnTo>
                    <a:pt x="148" y="150"/>
                  </a:lnTo>
                  <a:lnTo>
                    <a:pt x="148" y="148"/>
                  </a:lnTo>
                  <a:lnTo>
                    <a:pt x="148" y="146"/>
                  </a:lnTo>
                  <a:lnTo>
                    <a:pt x="150" y="144"/>
                  </a:lnTo>
                  <a:lnTo>
                    <a:pt x="150" y="140"/>
                  </a:lnTo>
                  <a:lnTo>
                    <a:pt x="152" y="138"/>
                  </a:lnTo>
                  <a:lnTo>
                    <a:pt x="156" y="134"/>
                  </a:lnTo>
                  <a:lnTo>
                    <a:pt x="156" y="132"/>
                  </a:lnTo>
                  <a:lnTo>
                    <a:pt x="156" y="130"/>
                  </a:lnTo>
                  <a:lnTo>
                    <a:pt x="156" y="130"/>
                  </a:lnTo>
                  <a:lnTo>
                    <a:pt x="158" y="130"/>
                  </a:lnTo>
                  <a:lnTo>
                    <a:pt x="160" y="130"/>
                  </a:lnTo>
                  <a:lnTo>
                    <a:pt x="160" y="130"/>
                  </a:lnTo>
                  <a:lnTo>
                    <a:pt x="160" y="128"/>
                  </a:lnTo>
                  <a:lnTo>
                    <a:pt x="156" y="122"/>
                  </a:lnTo>
                  <a:lnTo>
                    <a:pt x="156" y="122"/>
                  </a:lnTo>
                  <a:lnTo>
                    <a:pt x="156" y="120"/>
                  </a:lnTo>
                  <a:lnTo>
                    <a:pt x="156" y="118"/>
                  </a:lnTo>
                  <a:lnTo>
                    <a:pt x="154" y="118"/>
                  </a:lnTo>
                  <a:lnTo>
                    <a:pt x="154" y="116"/>
                  </a:lnTo>
                  <a:lnTo>
                    <a:pt x="152" y="116"/>
                  </a:lnTo>
                  <a:lnTo>
                    <a:pt x="150" y="110"/>
                  </a:lnTo>
                  <a:lnTo>
                    <a:pt x="148" y="108"/>
                  </a:lnTo>
                  <a:lnTo>
                    <a:pt x="148" y="106"/>
                  </a:lnTo>
                  <a:lnTo>
                    <a:pt x="148" y="106"/>
                  </a:lnTo>
                  <a:lnTo>
                    <a:pt x="148" y="104"/>
                  </a:lnTo>
                  <a:lnTo>
                    <a:pt x="148" y="104"/>
                  </a:lnTo>
                  <a:lnTo>
                    <a:pt x="150" y="102"/>
                  </a:lnTo>
                  <a:lnTo>
                    <a:pt x="150" y="102"/>
                  </a:lnTo>
                  <a:lnTo>
                    <a:pt x="150" y="98"/>
                  </a:lnTo>
                  <a:lnTo>
                    <a:pt x="148" y="98"/>
                  </a:lnTo>
                  <a:lnTo>
                    <a:pt x="146" y="100"/>
                  </a:lnTo>
                  <a:lnTo>
                    <a:pt x="142" y="100"/>
                  </a:lnTo>
                  <a:lnTo>
                    <a:pt x="142" y="102"/>
                  </a:lnTo>
                  <a:lnTo>
                    <a:pt x="140" y="102"/>
                  </a:lnTo>
                  <a:lnTo>
                    <a:pt x="140" y="104"/>
                  </a:lnTo>
                  <a:lnTo>
                    <a:pt x="142" y="106"/>
                  </a:lnTo>
                  <a:lnTo>
                    <a:pt x="144" y="110"/>
                  </a:lnTo>
                  <a:lnTo>
                    <a:pt x="144" y="112"/>
                  </a:lnTo>
                  <a:lnTo>
                    <a:pt x="144" y="114"/>
                  </a:lnTo>
                  <a:lnTo>
                    <a:pt x="142" y="116"/>
                  </a:lnTo>
                  <a:lnTo>
                    <a:pt x="142" y="116"/>
                  </a:lnTo>
                  <a:lnTo>
                    <a:pt x="142" y="114"/>
                  </a:lnTo>
                  <a:lnTo>
                    <a:pt x="142" y="114"/>
                  </a:lnTo>
                  <a:lnTo>
                    <a:pt x="142" y="112"/>
                  </a:lnTo>
                  <a:lnTo>
                    <a:pt x="142" y="110"/>
                  </a:lnTo>
                  <a:lnTo>
                    <a:pt x="140" y="108"/>
                  </a:lnTo>
                  <a:lnTo>
                    <a:pt x="140" y="108"/>
                  </a:lnTo>
                  <a:lnTo>
                    <a:pt x="138" y="108"/>
                  </a:lnTo>
                  <a:lnTo>
                    <a:pt x="138" y="106"/>
                  </a:lnTo>
                  <a:lnTo>
                    <a:pt x="138" y="106"/>
                  </a:lnTo>
                  <a:lnTo>
                    <a:pt x="138" y="104"/>
                  </a:lnTo>
                  <a:lnTo>
                    <a:pt x="136" y="104"/>
                  </a:lnTo>
                  <a:lnTo>
                    <a:pt x="134" y="104"/>
                  </a:lnTo>
                  <a:lnTo>
                    <a:pt x="132" y="104"/>
                  </a:lnTo>
                  <a:lnTo>
                    <a:pt x="132" y="106"/>
                  </a:lnTo>
                  <a:lnTo>
                    <a:pt x="132" y="110"/>
                  </a:lnTo>
                  <a:lnTo>
                    <a:pt x="130" y="110"/>
                  </a:lnTo>
                  <a:lnTo>
                    <a:pt x="130" y="110"/>
                  </a:lnTo>
                  <a:lnTo>
                    <a:pt x="128" y="108"/>
                  </a:lnTo>
                  <a:lnTo>
                    <a:pt x="128" y="106"/>
                  </a:lnTo>
                  <a:lnTo>
                    <a:pt x="126" y="102"/>
                  </a:lnTo>
                  <a:lnTo>
                    <a:pt x="124" y="100"/>
                  </a:lnTo>
                  <a:lnTo>
                    <a:pt x="122" y="98"/>
                  </a:lnTo>
                  <a:lnTo>
                    <a:pt x="120" y="98"/>
                  </a:lnTo>
                  <a:lnTo>
                    <a:pt x="120" y="98"/>
                  </a:lnTo>
                  <a:lnTo>
                    <a:pt x="120" y="98"/>
                  </a:lnTo>
                  <a:lnTo>
                    <a:pt x="122" y="96"/>
                  </a:lnTo>
                  <a:lnTo>
                    <a:pt x="122" y="96"/>
                  </a:lnTo>
                  <a:lnTo>
                    <a:pt x="122" y="94"/>
                  </a:lnTo>
                  <a:lnTo>
                    <a:pt x="120" y="96"/>
                  </a:lnTo>
                  <a:lnTo>
                    <a:pt x="114" y="102"/>
                  </a:lnTo>
                  <a:lnTo>
                    <a:pt x="112" y="102"/>
                  </a:lnTo>
                  <a:lnTo>
                    <a:pt x="100" y="102"/>
                  </a:lnTo>
                  <a:lnTo>
                    <a:pt x="98" y="100"/>
                  </a:lnTo>
                  <a:lnTo>
                    <a:pt x="98" y="100"/>
                  </a:lnTo>
                  <a:lnTo>
                    <a:pt x="98" y="100"/>
                  </a:lnTo>
                  <a:lnTo>
                    <a:pt x="100" y="100"/>
                  </a:lnTo>
                  <a:lnTo>
                    <a:pt x="100" y="100"/>
                  </a:lnTo>
                  <a:lnTo>
                    <a:pt x="94" y="100"/>
                  </a:lnTo>
                  <a:lnTo>
                    <a:pt x="92" y="100"/>
                  </a:lnTo>
                  <a:lnTo>
                    <a:pt x="90" y="98"/>
                  </a:lnTo>
                  <a:lnTo>
                    <a:pt x="84" y="100"/>
                  </a:lnTo>
                  <a:lnTo>
                    <a:pt x="82" y="100"/>
                  </a:lnTo>
                  <a:lnTo>
                    <a:pt x="82" y="100"/>
                  </a:lnTo>
                  <a:lnTo>
                    <a:pt x="80" y="98"/>
                  </a:lnTo>
                  <a:lnTo>
                    <a:pt x="76" y="98"/>
                  </a:lnTo>
                  <a:lnTo>
                    <a:pt x="72" y="98"/>
                  </a:lnTo>
                  <a:lnTo>
                    <a:pt x="60" y="96"/>
                  </a:lnTo>
                  <a:lnTo>
                    <a:pt x="50" y="94"/>
                  </a:lnTo>
                  <a:lnTo>
                    <a:pt x="48" y="92"/>
                  </a:lnTo>
                  <a:lnTo>
                    <a:pt x="46" y="90"/>
                  </a:lnTo>
                  <a:lnTo>
                    <a:pt x="44" y="88"/>
                  </a:lnTo>
                  <a:lnTo>
                    <a:pt x="38" y="86"/>
                  </a:lnTo>
                  <a:lnTo>
                    <a:pt x="36" y="84"/>
                  </a:lnTo>
                  <a:lnTo>
                    <a:pt x="32" y="86"/>
                  </a:lnTo>
                  <a:lnTo>
                    <a:pt x="32" y="84"/>
                  </a:lnTo>
                  <a:lnTo>
                    <a:pt x="30" y="84"/>
                  </a:lnTo>
                  <a:lnTo>
                    <a:pt x="28" y="82"/>
                  </a:lnTo>
                  <a:lnTo>
                    <a:pt x="24" y="82"/>
                  </a:lnTo>
                  <a:lnTo>
                    <a:pt x="20" y="78"/>
                  </a:lnTo>
                  <a:lnTo>
                    <a:pt x="8" y="72"/>
                  </a:lnTo>
                  <a:lnTo>
                    <a:pt x="4" y="72"/>
                  </a:lnTo>
                  <a:lnTo>
                    <a:pt x="0" y="70"/>
                  </a:lnTo>
                  <a:lnTo>
                    <a:pt x="0" y="72"/>
                  </a:lnTo>
                  <a:lnTo>
                    <a:pt x="0" y="74"/>
                  </a:lnTo>
                  <a:lnTo>
                    <a:pt x="2" y="76"/>
                  </a:lnTo>
                  <a:lnTo>
                    <a:pt x="4" y="78"/>
                  </a:lnTo>
                  <a:lnTo>
                    <a:pt x="4" y="78"/>
                  </a:lnTo>
                  <a:lnTo>
                    <a:pt x="4" y="80"/>
                  </a:lnTo>
                  <a:lnTo>
                    <a:pt x="4" y="82"/>
                  </a:lnTo>
                  <a:lnTo>
                    <a:pt x="2" y="82"/>
                  </a:lnTo>
                  <a:lnTo>
                    <a:pt x="2" y="86"/>
                  </a:lnTo>
                  <a:lnTo>
                    <a:pt x="2" y="88"/>
                  </a:lnTo>
                  <a:lnTo>
                    <a:pt x="2" y="90"/>
                  </a:lnTo>
                  <a:lnTo>
                    <a:pt x="2" y="90"/>
                  </a:lnTo>
                  <a:lnTo>
                    <a:pt x="2" y="90"/>
                  </a:lnTo>
                  <a:lnTo>
                    <a:pt x="2" y="94"/>
                  </a:lnTo>
                  <a:lnTo>
                    <a:pt x="2" y="96"/>
                  </a:lnTo>
                  <a:lnTo>
                    <a:pt x="0" y="98"/>
                  </a:lnTo>
                  <a:lnTo>
                    <a:pt x="0" y="98"/>
                  </a:lnTo>
                  <a:lnTo>
                    <a:pt x="2" y="104"/>
                  </a:lnTo>
                  <a:lnTo>
                    <a:pt x="2" y="108"/>
                  </a:lnTo>
                  <a:lnTo>
                    <a:pt x="2" y="112"/>
                  </a:lnTo>
                  <a:lnTo>
                    <a:pt x="4" y="116"/>
                  </a:lnTo>
                  <a:lnTo>
                    <a:pt x="6" y="124"/>
                  </a:lnTo>
                  <a:lnTo>
                    <a:pt x="10" y="130"/>
                  </a:lnTo>
                  <a:lnTo>
                    <a:pt x="10" y="130"/>
                  </a:lnTo>
                  <a:lnTo>
                    <a:pt x="12" y="130"/>
                  </a:lnTo>
                  <a:lnTo>
                    <a:pt x="14" y="130"/>
                  </a:lnTo>
                  <a:lnTo>
                    <a:pt x="18" y="136"/>
                  </a:lnTo>
                  <a:lnTo>
                    <a:pt x="20" y="138"/>
                  </a:lnTo>
                  <a:lnTo>
                    <a:pt x="20" y="142"/>
                  </a:lnTo>
                  <a:lnTo>
                    <a:pt x="20" y="144"/>
                  </a:lnTo>
                  <a:lnTo>
                    <a:pt x="22" y="144"/>
                  </a:lnTo>
                  <a:lnTo>
                    <a:pt x="22" y="144"/>
                  </a:lnTo>
                  <a:lnTo>
                    <a:pt x="24" y="144"/>
                  </a:lnTo>
                  <a:lnTo>
                    <a:pt x="24" y="148"/>
                  </a:lnTo>
                  <a:lnTo>
                    <a:pt x="28" y="156"/>
                  </a:lnTo>
                  <a:lnTo>
                    <a:pt x="28" y="158"/>
                  </a:lnTo>
                  <a:lnTo>
                    <a:pt x="28" y="166"/>
                  </a:lnTo>
                  <a:lnTo>
                    <a:pt x="30" y="170"/>
                  </a:lnTo>
                  <a:lnTo>
                    <a:pt x="32" y="188"/>
                  </a:lnTo>
                  <a:lnTo>
                    <a:pt x="32" y="188"/>
                  </a:lnTo>
                  <a:lnTo>
                    <a:pt x="34" y="188"/>
                  </a:lnTo>
                  <a:lnTo>
                    <a:pt x="34" y="190"/>
                  </a:lnTo>
                  <a:lnTo>
                    <a:pt x="34" y="190"/>
                  </a:lnTo>
                  <a:lnTo>
                    <a:pt x="34" y="192"/>
                  </a:lnTo>
                  <a:lnTo>
                    <a:pt x="34" y="192"/>
                  </a:lnTo>
                  <a:lnTo>
                    <a:pt x="34" y="194"/>
                  </a:lnTo>
                  <a:lnTo>
                    <a:pt x="36" y="194"/>
                  </a:lnTo>
                  <a:lnTo>
                    <a:pt x="36" y="194"/>
                  </a:lnTo>
                  <a:lnTo>
                    <a:pt x="38" y="198"/>
                  </a:lnTo>
                  <a:lnTo>
                    <a:pt x="40" y="202"/>
                  </a:lnTo>
                  <a:lnTo>
                    <a:pt x="40" y="208"/>
                  </a:lnTo>
                  <a:lnTo>
                    <a:pt x="42" y="216"/>
                  </a:lnTo>
                  <a:lnTo>
                    <a:pt x="42" y="222"/>
                  </a:lnTo>
                  <a:lnTo>
                    <a:pt x="42" y="224"/>
                  </a:lnTo>
                  <a:lnTo>
                    <a:pt x="42" y="232"/>
                  </a:lnTo>
                  <a:lnTo>
                    <a:pt x="42" y="232"/>
                  </a:lnTo>
                  <a:lnTo>
                    <a:pt x="42" y="234"/>
                  </a:lnTo>
                  <a:lnTo>
                    <a:pt x="42" y="234"/>
                  </a:lnTo>
                  <a:lnTo>
                    <a:pt x="42" y="236"/>
                  </a:lnTo>
                  <a:lnTo>
                    <a:pt x="42" y="236"/>
                  </a:lnTo>
                  <a:lnTo>
                    <a:pt x="42" y="236"/>
                  </a:lnTo>
                  <a:lnTo>
                    <a:pt x="46" y="232"/>
                  </a:lnTo>
                  <a:lnTo>
                    <a:pt x="46" y="232"/>
                  </a:lnTo>
                  <a:lnTo>
                    <a:pt x="46" y="232"/>
                  </a:lnTo>
                  <a:lnTo>
                    <a:pt x="44" y="230"/>
                  </a:lnTo>
                  <a:lnTo>
                    <a:pt x="44" y="228"/>
                  </a:lnTo>
                  <a:lnTo>
                    <a:pt x="44" y="226"/>
                  </a:lnTo>
                  <a:lnTo>
                    <a:pt x="44" y="224"/>
                  </a:lnTo>
                  <a:lnTo>
                    <a:pt x="46" y="222"/>
                  </a:lnTo>
                  <a:lnTo>
                    <a:pt x="48" y="222"/>
                  </a:lnTo>
                  <a:lnTo>
                    <a:pt x="50" y="222"/>
                  </a:lnTo>
                  <a:lnTo>
                    <a:pt x="52" y="224"/>
                  </a:lnTo>
                  <a:lnTo>
                    <a:pt x="52" y="224"/>
                  </a:lnTo>
                  <a:lnTo>
                    <a:pt x="54" y="228"/>
                  </a:lnTo>
                  <a:lnTo>
                    <a:pt x="54" y="230"/>
                  </a:lnTo>
                  <a:lnTo>
                    <a:pt x="56" y="230"/>
                  </a:lnTo>
                  <a:lnTo>
                    <a:pt x="58" y="230"/>
                  </a:lnTo>
                  <a:lnTo>
                    <a:pt x="62" y="230"/>
                  </a:lnTo>
                  <a:lnTo>
                    <a:pt x="62" y="232"/>
                  </a:lnTo>
                  <a:lnTo>
                    <a:pt x="60" y="232"/>
                  </a:lnTo>
                  <a:lnTo>
                    <a:pt x="66" y="232"/>
                  </a:lnTo>
                  <a:lnTo>
                    <a:pt x="68" y="232"/>
                  </a:lnTo>
                  <a:lnTo>
                    <a:pt x="70" y="232"/>
                  </a:lnTo>
                  <a:lnTo>
                    <a:pt x="64" y="234"/>
                  </a:lnTo>
                  <a:lnTo>
                    <a:pt x="58" y="238"/>
                  </a:lnTo>
                  <a:lnTo>
                    <a:pt x="56" y="238"/>
                  </a:lnTo>
                  <a:lnTo>
                    <a:pt x="54" y="240"/>
                  </a:lnTo>
                  <a:lnTo>
                    <a:pt x="52" y="240"/>
                  </a:lnTo>
                  <a:lnTo>
                    <a:pt x="52" y="240"/>
                  </a:lnTo>
                  <a:lnTo>
                    <a:pt x="52" y="242"/>
                  </a:lnTo>
                  <a:lnTo>
                    <a:pt x="52" y="244"/>
                  </a:lnTo>
                  <a:lnTo>
                    <a:pt x="52" y="242"/>
                  </a:lnTo>
                  <a:lnTo>
                    <a:pt x="54" y="244"/>
                  </a:lnTo>
                  <a:lnTo>
                    <a:pt x="54" y="244"/>
                  </a:lnTo>
                  <a:lnTo>
                    <a:pt x="54" y="246"/>
                  </a:lnTo>
                  <a:lnTo>
                    <a:pt x="54" y="246"/>
                  </a:lnTo>
                  <a:lnTo>
                    <a:pt x="50" y="246"/>
                  </a:lnTo>
                  <a:lnTo>
                    <a:pt x="50" y="246"/>
                  </a:lnTo>
                  <a:lnTo>
                    <a:pt x="50" y="244"/>
                  </a:lnTo>
                  <a:lnTo>
                    <a:pt x="48" y="242"/>
                  </a:lnTo>
                  <a:lnTo>
                    <a:pt x="48" y="240"/>
                  </a:lnTo>
                  <a:lnTo>
                    <a:pt x="48" y="238"/>
                  </a:lnTo>
                  <a:lnTo>
                    <a:pt x="46" y="240"/>
                  </a:lnTo>
                  <a:lnTo>
                    <a:pt x="46" y="240"/>
                  </a:lnTo>
                  <a:lnTo>
                    <a:pt x="46" y="246"/>
                  </a:lnTo>
                  <a:lnTo>
                    <a:pt x="48" y="250"/>
                  </a:lnTo>
                  <a:lnTo>
                    <a:pt x="48" y="256"/>
                  </a:lnTo>
                  <a:lnTo>
                    <a:pt x="48" y="258"/>
                  </a:lnTo>
                  <a:lnTo>
                    <a:pt x="50" y="260"/>
                  </a:lnTo>
                  <a:lnTo>
                    <a:pt x="52" y="260"/>
                  </a:lnTo>
                  <a:lnTo>
                    <a:pt x="54" y="260"/>
                  </a:lnTo>
                  <a:lnTo>
                    <a:pt x="56" y="260"/>
                  </a:lnTo>
                  <a:lnTo>
                    <a:pt x="56" y="260"/>
                  </a:lnTo>
                  <a:lnTo>
                    <a:pt x="56" y="260"/>
                  </a:lnTo>
                  <a:lnTo>
                    <a:pt x="58" y="260"/>
                  </a:lnTo>
                  <a:lnTo>
                    <a:pt x="56" y="260"/>
                  </a:lnTo>
                  <a:lnTo>
                    <a:pt x="56" y="258"/>
                  </a:lnTo>
                  <a:lnTo>
                    <a:pt x="60" y="260"/>
                  </a:lnTo>
                  <a:lnTo>
                    <a:pt x="62" y="260"/>
                  </a:lnTo>
                  <a:lnTo>
                    <a:pt x="62" y="258"/>
                  </a:lnTo>
                  <a:lnTo>
                    <a:pt x="64" y="258"/>
                  </a:lnTo>
                  <a:lnTo>
                    <a:pt x="64" y="258"/>
                  </a:lnTo>
                  <a:lnTo>
                    <a:pt x="66" y="258"/>
                  </a:lnTo>
                  <a:lnTo>
                    <a:pt x="68" y="260"/>
                  </a:lnTo>
                  <a:lnTo>
                    <a:pt x="70" y="262"/>
                  </a:lnTo>
                  <a:lnTo>
                    <a:pt x="70" y="264"/>
                  </a:lnTo>
                  <a:lnTo>
                    <a:pt x="74" y="264"/>
                  </a:lnTo>
                  <a:lnTo>
                    <a:pt x="72" y="266"/>
                  </a:lnTo>
                  <a:lnTo>
                    <a:pt x="70" y="266"/>
                  </a:lnTo>
                  <a:lnTo>
                    <a:pt x="70" y="266"/>
                  </a:lnTo>
                  <a:lnTo>
                    <a:pt x="70" y="264"/>
                  </a:lnTo>
                  <a:lnTo>
                    <a:pt x="68" y="262"/>
                  </a:lnTo>
                  <a:lnTo>
                    <a:pt x="68" y="262"/>
                  </a:lnTo>
                  <a:lnTo>
                    <a:pt x="64" y="262"/>
                  </a:lnTo>
                  <a:lnTo>
                    <a:pt x="62" y="264"/>
                  </a:lnTo>
                  <a:lnTo>
                    <a:pt x="62" y="266"/>
                  </a:lnTo>
                  <a:lnTo>
                    <a:pt x="62" y="270"/>
                  </a:lnTo>
                  <a:lnTo>
                    <a:pt x="64" y="272"/>
                  </a:lnTo>
                  <a:lnTo>
                    <a:pt x="62" y="272"/>
                  </a:lnTo>
                  <a:lnTo>
                    <a:pt x="60" y="270"/>
                  </a:lnTo>
                  <a:lnTo>
                    <a:pt x="58" y="270"/>
                  </a:lnTo>
                  <a:lnTo>
                    <a:pt x="60" y="272"/>
                  </a:lnTo>
                  <a:lnTo>
                    <a:pt x="62" y="274"/>
                  </a:lnTo>
                  <a:lnTo>
                    <a:pt x="62" y="278"/>
                  </a:lnTo>
                  <a:lnTo>
                    <a:pt x="62" y="278"/>
                  </a:lnTo>
                  <a:lnTo>
                    <a:pt x="64" y="278"/>
                  </a:lnTo>
                  <a:lnTo>
                    <a:pt x="64" y="282"/>
                  </a:lnTo>
                  <a:lnTo>
                    <a:pt x="62" y="282"/>
                  </a:lnTo>
                  <a:lnTo>
                    <a:pt x="62" y="282"/>
                  </a:lnTo>
                  <a:lnTo>
                    <a:pt x="60" y="284"/>
                  </a:lnTo>
                  <a:lnTo>
                    <a:pt x="60" y="284"/>
                  </a:lnTo>
                  <a:lnTo>
                    <a:pt x="60" y="286"/>
                  </a:lnTo>
                  <a:lnTo>
                    <a:pt x="60" y="286"/>
                  </a:lnTo>
                  <a:lnTo>
                    <a:pt x="62" y="288"/>
                  </a:lnTo>
                  <a:lnTo>
                    <a:pt x="62" y="288"/>
                  </a:lnTo>
                  <a:lnTo>
                    <a:pt x="62" y="288"/>
                  </a:lnTo>
                  <a:lnTo>
                    <a:pt x="62" y="288"/>
                  </a:lnTo>
                  <a:lnTo>
                    <a:pt x="62" y="288"/>
                  </a:lnTo>
                  <a:lnTo>
                    <a:pt x="62" y="290"/>
                  </a:lnTo>
                  <a:lnTo>
                    <a:pt x="62" y="290"/>
                  </a:lnTo>
                  <a:lnTo>
                    <a:pt x="64" y="292"/>
                  </a:lnTo>
                  <a:lnTo>
                    <a:pt x="66" y="292"/>
                  </a:lnTo>
                  <a:lnTo>
                    <a:pt x="68" y="294"/>
                  </a:lnTo>
                  <a:lnTo>
                    <a:pt x="66" y="296"/>
                  </a:lnTo>
                  <a:lnTo>
                    <a:pt x="66" y="294"/>
                  </a:lnTo>
                  <a:lnTo>
                    <a:pt x="62" y="292"/>
                  </a:lnTo>
                  <a:lnTo>
                    <a:pt x="62" y="290"/>
                  </a:lnTo>
                  <a:lnTo>
                    <a:pt x="62" y="290"/>
                  </a:lnTo>
                  <a:lnTo>
                    <a:pt x="60" y="294"/>
                  </a:lnTo>
                  <a:lnTo>
                    <a:pt x="60" y="296"/>
                  </a:lnTo>
                  <a:lnTo>
                    <a:pt x="58" y="298"/>
                  </a:lnTo>
                  <a:lnTo>
                    <a:pt x="56" y="298"/>
                  </a:lnTo>
                  <a:lnTo>
                    <a:pt x="56" y="296"/>
                  </a:lnTo>
                  <a:lnTo>
                    <a:pt x="54" y="294"/>
                  </a:lnTo>
                  <a:lnTo>
                    <a:pt x="54" y="288"/>
                  </a:lnTo>
                  <a:lnTo>
                    <a:pt x="54" y="284"/>
                  </a:lnTo>
                  <a:lnTo>
                    <a:pt x="54" y="276"/>
                  </a:lnTo>
                  <a:lnTo>
                    <a:pt x="54" y="274"/>
                  </a:lnTo>
                  <a:lnTo>
                    <a:pt x="52" y="272"/>
                  </a:lnTo>
                  <a:lnTo>
                    <a:pt x="52" y="270"/>
                  </a:lnTo>
                  <a:lnTo>
                    <a:pt x="52" y="268"/>
                  </a:lnTo>
                  <a:lnTo>
                    <a:pt x="50" y="270"/>
                  </a:lnTo>
                  <a:lnTo>
                    <a:pt x="50" y="274"/>
                  </a:lnTo>
                  <a:lnTo>
                    <a:pt x="52" y="292"/>
                  </a:lnTo>
                  <a:lnTo>
                    <a:pt x="52" y="296"/>
                  </a:lnTo>
                  <a:lnTo>
                    <a:pt x="50" y="300"/>
                  </a:lnTo>
                  <a:lnTo>
                    <a:pt x="52" y="302"/>
                  </a:lnTo>
                  <a:lnTo>
                    <a:pt x="52" y="302"/>
                  </a:lnTo>
                  <a:lnTo>
                    <a:pt x="50" y="304"/>
                  </a:lnTo>
                  <a:lnTo>
                    <a:pt x="50" y="306"/>
                  </a:lnTo>
                  <a:lnTo>
                    <a:pt x="50" y="308"/>
                  </a:lnTo>
                  <a:lnTo>
                    <a:pt x="48" y="310"/>
                  </a:lnTo>
                  <a:lnTo>
                    <a:pt x="50" y="310"/>
                  </a:lnTo>
                  <a:lnTo>
                    <a:pt x="50" y="310"/>
                  </a:lnTo>
                  <a:lnTo>
                    <a:pt x="52" y="310"/>
                  </a:lnTo>
                  <a:lnTo>
                    <a:pt x="52" y="310"/>
                  </a:lnTo>
                  <a:lnTo>
                    <a:pt x="52" y="310"/>
                  </a:lnTo>
                  <a:lnTo>
                    <a:pt x="54" y="310"/>
                  </a:lnTo>
                  <a:lnTo>
                    <a:pt x="52" y="308"/>
                  </a:lnTo>
                  <a:lnTo>
                    <a:pt x="52" y="308"/>
                  </a:lnTo>
                  <a:lnTo>
                    <a:pt x="52" y="308"/>
                  </a:lnTo>
                  <a:lnTo>
                    <a:pt x="52" y="306"/>
                  </a:lnTo>
                  <a:lnTo>
                    <a:pt x="54" y="306"/>
                  </a:lnTo>
                  <a:lnTo>
                    <a:pt x="56" y="306"/>
                  </a:lnTo>
                  <a:lnTo>
                    <a:pt x="56" y="306"/>
                  </a:lnTo>
                  <a:lnTo>
                    <a:pt x="58" y="306"/>
                  </a:lnTo>
                  <a:lnTo>
                    <a:pt x="62" y="312"/>
                  </a:lnTo>
                  <a:lnTo>
                    <a:pt x="64" y="312"/>
                  </a:lnTo>
                  <a:lnTo>
                    <a:pt x="66" y="312"/>
                  </a:lnTo>
                  <a:lnTo>
                    <a:pt x="68" y="310"/>
                  </a:lnTo>
                  <a:lnTo>
                    <a:pt x="68" y="310"/>
                  </a:lnTo>
                  <a:lnTo>
                    <a:pt x="70" y="308"/>
                  </a:lnTo>
                  <a:lnTo>
                    <a:pt x="70" y="308"/>
                  </a:lnTo>
                  <a:lnTo>
                    <a:pt x="74" y="310"/>
                  </a:lnTo>
                  <a:lnTo>
                    <a:pt x="74" y="308"/>
                  </a:lnTo>
                  <a:lnTo>
                    <a:pt x="76" y="308"/>
                  </a:lnTo>
                  <a:lnTo>
                    <a:pt x="78" y="306"/>
                  </a:lnTo>
                  <a:lnTo>
                    <a:pt x="78" y="306"/>
                  </a:lnTo>
                  <a:lnTo>
                    <a:pt x="78" y="306"/>
                  </a:lnTo>
                  <a:lnTo>
                    <a:pt x="80" y="306"/>
                  </a:lnTo>
                  <a:lnTo>
                    <a:pt x="80" y="308"/>
                  </a:lnTo>
                  <a:lnTo>
                    <a:pt x="80" y="310"/>
                  </a:lnTo>
                  <a:lnTo>
                    <a:pt x="86" y="310"/>
                  </a:lnTo>
                  <a:lnTo>
                    <a:pt x="94" y="308"/>
                  </a:lnTo>
                  <a:lnTo>
                    <a:pt x="98" y="310"/>
                  </a:lnTo>
                  <a:lnTo>
                    <a:pt x="100" y="310"/>
                  </a:lnTo>
                  <a:lnTo>
                    <a:pt x="100" y="312"/>
                  </a:lnTo>
                  <a:lnTo>
                    <a:pt x="100" y="314"/>
                  </a:lnTo>
                  <a:lnTo>
                    <a:pt x="102" y="316"/>
                  </a:lnTo>
                  <a:lnTo>
                    <a:pt x="108" y="320"/>
                  </a:lnTo>
                  <a:lnTo>
                    <a:pt x="110" y="322"/>
                  </a:lnTo>
                  <a:lnTo>
                    <a:pt x="112" y="322"/>
                  </a:lnTo>
                  <a:lnTo>
                    <a:pt x="112" y="322"/>
                  </a:lnTo>
                  <a:lnTo>
                    <a:pt x="116" y="320"/>
                  </a:lnTo>
                  <a:lnTo>
                    <a:pt x="118" y="320"/>
                  </a:lnTo>
                  <a:lnTo>
                    <a:pt x="124" y="318"/>
                  </a:lnTo>
                  <a:lnTo>
                    <a:pt x="124" y="318"/>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0" name="Pennsylvania">
              <a:extLst>
                <a:ext uri="{FF2B5EF4-FFF2-40B4-BE49-F238E27FC236}">
                  <a16:creationId xmlns:a16="http://schemas.microsoft.com/office/drawing/2014/main" id="{BD74DD52-05F8-8BBC-3EA1-8228F0572C72}"/>
                </a:ext>
              </a:extLst>
            </p:cNvPr>
            <p:cNvSpPr>
              <a:spLocks/>
            </p:cNvSpPr>
            <p:nvPr/>
          </p:nvSpPr>
          <p:spPr bwMode="auto">
            <a:xfrm>
              <a:off x="8693683" y="2964334"/>
              <a:ext cx="708025" cy="454025"/>
            </a:xfrm>
            <a:custGeom>
              <a:avLst/>
              <a:gdLst>
                <a:gd name="T0" fmla="*/ 418 w 446"/>
                <a:gd name="T1" fmla="*/ 258 h 286"/>
                <a:gd name="T2" fmla="*/ 424 w 446"/>
                <a:gd name="T3" fmla="*/ 256 h 286"/>
                <a:gd name="T4" fmla="*/ 432 w 446"/>
                <a:gd name="T5" fmla="*/ 250 h 286"/>
                <a:gd name="T6" fmla="*/ 438 w 446"/>
                <a:gd name="T7" fmla="*/ 246 h 286"/>
                <a:gd name="T8" fmla="*/ 442 w 446"/>
                <a:gd name="T9" fmla="*/ 240 h 286"/>
                <a:gd name="T10" fmla="*/ 432 w 446"/>
                <a:gd name="T11" fmla="*/ 228 h 286"/>
                <a:gd name="T12" fmla="*/ 426 w 446"/>
                <a:gd name="T13" fmla="*/ 220 h 286"/>
                <a:gd name="T14" fmla="*/ 418 w 446"/>
                <a:gd name="T15" fmla="*/ 216 h 286"/>
                <a:gd name="T16" fmla="*/ 412 w 446"/>
                <a:gd name="T17" fmla="*/ 202 h 286"/>
                <a:gd name="T18" fmla="*/ 408 w 446"/>
                <a:gd name="T19" fmla="*/ 198 h 286"/>
                <a:gd name="T20" fmla="*/ 408 w 446"/>
                <a:gd name="T21" fmla="*/ 192 h 286"/>
                <a:gd name="T22" fmla="*/ 408 w 446"/>
                <a:gd name="T23" fmla="*/ 188 h 286"/>
                <a:gd name="T24" fmla="*/ 408 w 446"/>
                <a:gd name="T25" fmla="*/ 182 h 286"/>
                <a:gd name="T26" fmla="*/ 410 w 446"/>
                <a:gd name="T27" fmla="*/ 180 h 286"/>
                <a:gd name="T28" fmla="*/ 414 w 446"/>
                <a:gd name="T29" fmla="*/ 178 h 286"/>
                <a:gd name="T30" fmla="*/ 418 w 446"/>
                <a:gd name="T31" fmla="*/ 172 h 286"/>
                <a:gd name="T32" fmla="*/ 414 w 446"/>
                <a:gd name="T33" fmla="*/ 166 h 286"/>
                <a:gd name="T34" fmla="*/ 414 w 446"/>
                <a:gd name="T35" fmla="*/ 164 h 286"/>
                <a:gd name="T36" fmla="*/ 412 w 446"/>
                <a:gd name="T37" fmla="*/ 158 h 286"/>
                <a:gd name="T38" fmla="*/ 418 w 446"/>
                <a:gd name="T39" fmla="*/ 154 h 286"/>
                <a:gd name="T40" fmla="*/ 424 w 446"/>
                <a:gd name="T41" fmla="*/ 148 h 286"/>
                <a:gd name="T42" fmla="*/ 426 w 446"/>
                <a:gd name="T43" fmla="*/ 146 h 286"/>
                <a:gd name="T44" fmla="*/ 434 w 446"/>
                <a:gd name="T45" fmla="*/ 132 h 286"/>
                <a:gd name="T46" fmla="*/ 438 w 446"/>
                <a:gd name="T47" fmla="*/ 126 h 286"/>
                <a:gd name="T48" fmla="*/ 442 w 446"/>
                <a:gd name="T49" fmla="*/ 124 h 286"/>
                <a:gd name="T50" fmla="*/ 444 w 446"/>
                <a:gd name="T51" fmla="*/ 118 h 286"/>
                <a:gd name="T52" fmla="*/ 442 w 446"/>
                <a:gd name="T53" fmla="*/ 114 h 286"/>
                <a:gd name="T54" fmla="*/ 436 w 446"/>
                <a:gd name="T55" fmla="*/ 112 h 286"/>
                <a:gd name="T56" fmla="*/ 428 w 446"/>
                <a:gd name="T57" fmla="*/ 110 h 286"/>
                <a:gd name="T58" fmla="*/ 418 w 446"/>
                <a:gd name="T59" fmla="*/ 98 h 286"/>
                <a:gd name="T60" fmla="*/ 418 w 446"/>
                <a:gd name="T61" fmla="*/ 88 h 286"/>
                <a:gd name="T62" fmla="*/ 418 w 446"/>
                <a:gd name="T63" fmla="*/ 82 h 286"/>
                <a:gd name="T64" fmla="*/ 414 w 446"/>
                <a:gd name="T65" fmla="*/ 78 h 286"/>
                <a:gd name="T66" fmla="*/ 414 w 446"/>
                <a:gd name="T67" fmla="*/ 74 h 286"/>
                <a:gd name="T68" fmla="*/ 408 w 446"/>
                <a:gd name="T69" fmla="*/ 68 h 286"/>
                <a:gd name="T70" fmla="*/ 402 w 446"/>
                <a:gd name="T71" fmla="*/ 64 h 286"/>
                <a:gd name="T72" fmla="*/ 396 w 446"/>
                <a:gd name="T73" fmla="*/ 58 h 286"/>
                <a:gd name="T74" fmla="*/ 58 w 446"/>
                <a:gd name="T75" fmla="*/ 56 h 286"/>
                <a:gd name="T76" fmla="*/ 22 w 446"/>
                <a:gd name="T77" fmla="*/ 18 h 286"/>
                <a:gd name="T78" fmla="*/ 0 w 446"/>
                <a:gd name="T79" fmla="*/ 194 h 286"/>
                <a:gd name="T80" fmla="*/ 80 w 446"/>
                <a:gd name="T81" fmla="*/ 286 h 286"/>
                <a:gd name="T82" fmla="*/ 364 w 446"/>
                <a:gd name="T83" fmla="*/ 284 h 286"/>
                <a:gd name="T84" fmla="*/ 372 w 446"/>
                <a:gd name="T85" fmla="*/ 276 h 286"/>
                <a:gd name="T86" fmla="*/ 382 w 446"/>
                <a:gd name="T87" fmla="*/ 276 h 286"/>
                <a:gd name="T88" fmla="*/ 390 w 446"/>
                <a:gd name="T89" fmla="*/ 278 h 286"/>
                <a:gd name="T90" fmla="*/ 400 w 446"/>
                <a:gd name="T91" fmla="*/ 272 h 286"/>
                <a:gd name="T92" fmla="*/ 410 w 446"/>
                <a:gd name="T93" fmla="*/ 268 h 286"/>
                <a:gd name="T94" fmla="*/ 414 w 446"/>
                <a:gd name="T95" fmla="*/ 26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6" h="286">
                  <a:moveTo>
                    <a:pt x="414" y="262"/>
                  </a:moveTo>
                  <a:lnTo>
                    <a:pt x="414" y="260"/>
                  </a:lnTo>
                  <a:lnTo>
                    <a:pt x="416" y="260"/>
                  </a:lnTo>
                  <a:lnTo>
                    <a:pt x="418" y="258"/>
                  </a:lnTo>
                  <a:lnTo>
                    <a:pt x="420" y="258"/>
                  </a:lnTo>
                  <a:lnTo>
                    <a:pt x="420" y="258"/>
                  </a:lnTo>
                  <a:lnTo>
                    <a:pt x="418" y="260"/>
                  </a:lnTo>
                  <a:lnTo>
                    <a:pt x="424" y="256"/>
                  </a:lnTo>
                  <a:lnTo>
                    <a:pt x="424" y="256"/>
                  </a:lnTo>
                  <a:lnTo>
                    <a:pt x="428" y="252"/>
                  </a:lnTo>
                  <a:lnTo>
                    <a:pt x="428" y="252"/>
                  </a:lnTo>
                  <a:lnTo>
                    <a:pt x="432" y="250"/>
                  </a:lnTo>
                  <a:lnTo>
                    <a:pt x="432" y="250"/>
                  </a:lnTo>
                  <a:lnTo>
                    <a:pt x="434" y="248"/>
                  </a:lnTo>
                  <a:lnTo>
                    <a:pt x="436" y="246"/>
                  </a:lnTo>
                  <a:lnTo>
                    <a:pt x="438" y="246"/>
                  </a:lnTo>
                  <a:lnTo>
                    <a:pt x="440" y="246"/>
                  </a:lnTo>
                  <a:lnTo>
                    <a:pt x="442" y="244"/>
                  </a:lnTo>
                  <a:lnTo>
                    <a:pt x="442" y="242"/>
                  </a:lnTo>
                  <a:lnTo>
                    <a:pt x="442" y="240"/>
                  </a:lnTo>
                  <a:lnTo>
                    <a:pt x="440" y="238"/>
                  </a:lnTo>
                  <a:lnTo>
                    <a:pt x="436" y="234"/>
                  </a:lnTo>
                  <a:lnTo>
                    <a:pt x="434" y="232"/>
                  </a:lnTo>
                  <a:lnTo>
                    <a:pt x="432" y="228"/>
                  </a:lnTo>
                  <a:lnTo>
                    <a:pt x="430" y="228"/>
                  </a:lnTo>
                  <a:lnTo>
                    <a:pt x="430" y="226"/>
                  </a:lnTo>
                  <a:lnTo>
                    <a:pt x="426" y="224"/>
                  </a:lnTo>
                  <a:lnTo>
                    <a:pt x="426" y="220"/>
                  </a:lnTo>
                  <a:lnTo>
                    <a:pt x="424" y="218"/>
                  </a:lnTo>
                  <a:lnTo>
                    <a:pt x="422" y="218"/>
                  </a:lnTo>
                  <a:lnTo>
                    <a:pt x="420" y="218"/>
                  </a:lnTo>
                  <a:lnTo>
                    <a:pt x="418" y="216"/>
                  </a:lnTo>
                  <a:lnTo>
                    <a:pt x="418" y="214"/>
                  </a:lnTo>
                  <a:lnTo>
                    <a:pt x="416" y="206"/>
                  </a:lnTo>
                  <a:lnTo>
                    <a:pt x="416" y="202"/>
                  </a:lnTo>
                  <a:lnTo>
                    <a:pt x="412" y="202"/>
                  </a:lnTo>
                  <a:lnTo>
                    <a:pt x="410" y="202"/>
                  </a:lnTo>
                  <a:lnTo>
                    <a:pt x="408" y="202"/>
                  </a:lnTo>
                  <a:lnTo>
                    <a:pt x="408" y="198"/>
                  </a:lnTo>
                  <a:lnTo>
                    <a:pt x="408" y="198"/>
                  </a:lnTo>
                  <a:lnTo>
                    <a:pt x="408" y="198"/>
                  </a:lnTo>
                  <a:lnTo>
                    <a:pt x="408" y="196"/>
                  </a:lnTo>
                  <a:lnTo>
                    <a:pt x="408" y="192"/>
                  </a:lnTo>
                  <a:lnTo>
                    <a:pt x="408" y="192"/>
                  </a:lnTo>
                  <a:lnTo>
                    <a:pt x="408" y="190"/>
                  </a:lnTo>
                  <a:lnTo>
                    <a:pt x="408" y="190"/>
                  </a:lnTo>
                  <a:lnTo>
                    <a:pt x="406" y="188"/>
                  </a:lnTo>
                  <a:lnTo>
                    <a:pt x="408" y="188"/>
                  </a:lnTo>
                  <a:lnTo>
                    <a:pt x="408" y="184"/>
                  </a:lnTo>
                  <a:lnTo>
                    <a:pt x="408" y="184"/>
                  </a:lnTo>
                  <a:lnTo>
                    <a:pt x="408" y="184"/>
                  </a:lnTo>
                  <a:lnTo>
                    <a:pt x="408" y="182"/>
                  </a:lnTo>
                  <a:lnTo>
                    <a:pt x="408" y="182"/>
                  </a:lnTo>
                  <a:lnTo>
                    <a:pt x="408" y="182"/>
                  </a:lnTo>
                  <a:lnTo>
                    <a:pt x="410" y="182"/>
                  </a:lnTo>
                  <a:lnTo>
                    <a:pt x="410" y="180"/>
                  </a:lnTo>
                  <a:lnTo>
                    <a:pt x="412" y="180"/>
                  </a:lnTo>
                  <a:lnTo>
                    <a:pt x="412" y="180"/>
                  </a:lnTo>
                  <a:lnTo>
                    <a:pt x="414" y="178"/>
                  </a:lnTo>
                  <a:lnTo>
                    <a:pt x="414" y="178"/>
                  </a:lnTo>
                  <a:lnTo>
                    <a:pt x="414" y="174"/>
                  </a:lnTo>
                  <a:lnTo>
                    <a:pt x="416" y="174"/>
                  </a:lnTo>
                  <a:lnTo>
                    <a:pt x="416" y="174"/>
                  </a:lnTo>
                  <a:lnTo>
                    <a:pt x="418" y="172"/>
                  </a:lnTo>
                  <a:lnTo>
                    <a:pt x="418" y="170"/>
                  </a:lnTo>
                  <a:lnTo>
                    <a:pt x="416" y="168"/>
                  </a:lnTo>
                  <a:lnTo>
                    <a:pt x="416" y="166"/>
                  </a:lnTo>
                  <a:lnTo>
                    <a:pt x="414" y="166"/>
                  </a:lnTo>
                  <a:lnTo>
                    <a:pt x="414" y="164"/>
                  </a:lnTo>
                  <a:lnTo>
                    <a:pt x="414" y="164"/>
                  </a:lnTo>
                  <a:lnTo>
                    <a:pt x="414" y="164"/>
                  </a:lnTo>
                  <a:lnTo>
                    <a:pt x="414" y="164"/>
                  </a:lnTo>
                  <a:lnTo>
                    <a:pt x="414" y="162"/>
                  </a:lnTo>
                  <a:lnTo>
                    <a:pt x="412" y="162"/>
                  </a:lnTo>
                  <a:lnTo>
                    <a:pt x="412" y="160"/>
                  </a:lnTo>
                  <a:lnTo>
                    <a:pt x="412" y="158"/>
                  </a:lnTo>
                  <a:lnTo>
                    <a:pt x="414" y="156"/>
                  </a:lnTo>
                  <a:lnTo>
                    <a:pt x="416" y="156"/>
                  </a:lnTo>
                  <a:lnTo>
                    <a:pt x="416" y="156"/>
                  </a:lnTo>
                  <a:lnTo>
                    <a:pt x="418" y="154"/>
                  </a:lnTo>
                  <a:lnTo>
                    <a:pt x="420" y="154"/>
                  </a:lnTo>
                  <a:lnTo>
                    <a:pt x="424" y="150"/>
                  </a:lnTo>
                  <a:lnTo>
                    <a:pt x="424" y="150"/>
                  </a:lnTo>
                  <a:lnTo>
                    <a:pt x="424" y="148"/>
                  </a:lnTo>
                  <a:lnTo>
                    <a:pt x="424" y="148"/>
                  </a:lnTo>
                  <a:lnTo>
                    <a:pt x="426" y="146"/>
                  </a:lnTo>
                  <a:lnTo>
                    <a:pt x="426" y="146"/>
                  </a:lnTo>
                  <a:lnTo>
                    <a:pt x="426" y="146"/>
                  </a:lnTo>
                  <a:lnTo>
                    <a:pt x="430" y="140"/>
                  </a:lnTo>
                  <a:lnTo>
                    <a:pt x="432" y="136"/>
                  </a:lnTo>
                  <a:lnTo>
                    <a:pt x="434" y="132"/>
                  </a:lnTo>
                  <a:lnTo>
                    <a:pt x="434" y="132"/>
                  </a:lnTo>
                  <a:lnTo>
                    <a:pt x="434" y="130"/>
                  </a:lnTo>
                  <a:lnTo>
                    <a:pt x="438" y="126"/>
                  </a:lnTo>
                  <a:lnTo>
                    <a:pt x="438" y="126"/>
                  </a:lnTo>
                  <a:lnTo>
                    <a:pt x="438" y="126"/>
                  </a:lnTo>
                  <a:lnTo>
                    <a:pt x="440" y="124"/>
                  </a:lnTo>
                  <a:lnTo>
                    <a:pt x="440" y="124"/>
                  </a:lnTo>
                  <a:lnTo>
                    <a:pt x="442" y="124"/>
                  </a:lnTo>
                  <a:lnTo>
                    <a:pt x="442" y="124"/>
                  </a:lnTo>
                  <a:lnTo>
                    <a:pt x="444" y="124"/>
                  </a:lnTo>
                  <a:lnTo>
                    <a:pt x="446" y="122"/>
                  </a:lnTo>
                  <a:lnTo>
                    <a:pt x="444" y="120"/>
                  </a:lnTo>
                  <a:lnTo>
                    <a:pt x="444" y="118"/>
                  </a:lnTo>
                  <a:lnTo>
                    <a:pt x="442" y="116"/>
                  </a:lnTo>
                  <a:lnTo>
                    <a:pt x="442" y="116"/>
                  </a:lnTo>
                  <a:lnTo>
                    <a:pt x="442" y="114"/>
                  </a:lnTo>
                  <a:lnTo>
                    <a:pt x="442" y="114"/>
                  </a:lnTo>
                  <a:lnTo>
                    <a:pt x="440" y="114"/>
                  </a:lnTo>
                  <a:lnTo>
                    <a:pt x="438" y="114"/>
                  </a:lnTo>
                  <a:lnTo>
                    <a:pt x="438" y="114"/>
                  </a:lnTo>
                  <a:lnTo>
                    <a:pt x="436" y="112"/>
                  </a:lnTo>
                  <a:lnTo>
                    <a:pt x="432" y="114"/>
                  </a:lnTo>
                  <a:lnTo>
                    <a:pt x="430" y="112"/>
                  </a:lnTo>
                  <a:lnTo>
                    <a:pt x="430" y="112"/>
                  </a:lnTo>
                  <a:lnTo>
                    <a:pt x="428" y="110"/>
                  </a:lnTo>
                  <a:lnTo>
                    <a:pt x="424" y="108"/>
                  </a:lnTo>
                  <a:lnTo>
                    <a:pt x="424" y="108"/>
                  </a:lnTo>
                  <a:lnTo>
                    <a:pt x="422" y="106"/>
                  </a:lnTo>
                  <a:lnTo>
                    <a:pt x="418" y="98"/>
                  </a:lnTo>
                  <a:lnTo>
                    <a:pt x="418" y="96"/>
                  </a:lnTo>
                  <a:lnTo>
                    <a:pt x="418" y="96"/>
                  </a:lnTo>
                  <a:lnTo>
                    <a:pt x="418" y="90"/>
                  </a:lnTo>
                  <a:lnTo>
                    <a:pt x="418" y="88"/>
                  </a:lnTo>
                  <a:lnTo>
                    <a:pt x="416" y="84"/>
                  </a:lnTo>
                  <a:lnTo>
                    <a:pt x="416" y="84"/>
                  </a:lnTo>
                  <a:lnTo>
                    <a:pt x="418" y="82"/>
                  </a:lnTo>
                  <a:lnTo>
                    <a:pt x="418" y="82"/>
                  </a:lnTo>
                  <a:lnTo>
                    <a:pt x="418" y="80"/>
                  </a:lnTo>
                  <a:lnTo>
                    <a:pt x="416" y="78"/>
                  </a:lnTo>
                  <a:lnTo>
                    <a:pt x="416" y="78"/>
                  </a:lnTo>
                  <a:lnTo>
                    <a:pt x="414" y="78"/>
                  </a:lnTo>
                  <a:lnTo>
                    <a:pt x="416" y="76"/>
                  </a:lnTo>
                  <a:lnTo>
                    <a:pt x="416" y="74"/>
                  </a:lnTo>
                  <a:lnTo>
                    <a:pt x="416" y="74"/>
                  </a:lnTo>
                  <a:lnTo>
                    <a:pt x="414" y="74"/>
                  </a:lnTo>
                  <a:lnTo>
                    <a:pt x="414" y="72"/>
                  </a:lnTo>
                  <a:lnTo>
                    <a:pt x="412" y="70"/>
                  </a:lnTo>
                  <a:lnTo>
                    <a:pt x="410" y="70"/>
                  </a:lnTo>
                  <a:lnTo>
                    <a:pt x="408" y="68"/>
                  </a:lnTo>
                  <a:lnTo>
                    <a:pt x="404" y="70"/>
                  </a:lnTo>
                  <a:lnTo>
                    <a:pt x="404" y="68"/>
                  </a:lnTo>
                  <a:lnTo>
                    <a:pt x="402" y="66"/>
                  </a:lnTo>
                  <a:lnTo>
                    <a:pt x="402" y="64"/>
                  </a:lnTo>
                  <a:lnTo>
                    <a:pt x="402" y="62"/>
                  </a:lnTo>
                  <a:lnTo>
                    <a:pt x="400" y="60"/>
                  </a:lnTo>
                  <a:lnTo>
                    <a:pt x="398" y="60"/>
                  </a:lnTo>
                  <a:lnTo>
                    <a:pt x="396" y="58"/>
                  </a:lnTo>
                  <a:lnTo>
                    <a:pt x="396" y="56"/>
                  </a:lnTo>
                  <a:lnTo>
                    <a:pt x="362" y="56"/>
                  </a:lnTo>
                  <a:lnTo>
                    <a:pt x="352" y="56"/>
                  </a:lnTo>
                  <a:lnTo>
                    <a:pt x="58" y="56"/>
                  </a:lnTo>
                  <a:lnTo>
                    <a:pt x="58" y="0"/>
                  </a:lnTo>
                  <a:lnTo>
                    <a:pt x="56" y="2"/>
                  </a:lnTo>
                  <a:lnTo>
                    <a:pt x="44" y="8"/>
                  </a:lnTo>
                  <a:lnTo>
                    <a:pt x="22" y="18"/>
                  </a:lnTo>
                  <a:lnTo>
                    <a:pt x="12" y="20"/>
                  </a:lnTo>
                  <a:lnTo>
                    <a:pt x="2" y="22"/>
                  </a:lnTo>
                  <a:lnTo>
                    <a:pt x="0" y="22"/>
                  </a:lnTo>
                  <a:lnTo>
                    <a:pt x="0" y="194"/>
                  </a:lnTo>
                  <a:lnTo>
                    <a:pt x="0" y="202"/>
                  </a:lnTo>
                  <a:lnTo>
                    <a:pt x="0" y="210"/>
                  </a:lnTo>
                  <a:lnTo>
                    <a:pt x="0" y="286"/>
                  </a:lnTo>
                  <a:lnTo>
                    <a:pt x="80" y="286"/>
                  </a:lnTo>
                  <a:lnTo>
                    <a:pt x="362" y="286"/>
                  </a:lnTo>
                  <a:lnTo>
                    <a:pt x="362" y="286"/>
                  </a:lnTo>
                  <a:lnTo>
                    <a:pt x="362" y="286"/>
                  </a:lnTo>
                  <a:lnTo>
                    <a:pt x="364" y="284"/>
                  </a:lnTo>
                  <a:lnTo>
                    <a:pt x="366" y="280"/>
                  </a:lnTo>
                  <a:lnTo>
                    <a:pt x="368" y="278"/>
                  </a:lnTo>
                  <a:lnTo>
                    <a:pt x="370" y="278"/>
                  </a:lnTo>
                  <a:lnTo>
                    <a:pt x="372" y="276"/>
                  </a:lnTo>
                  <a:lnTo>
                    <a:pt x="374" y="276"/>
                  </a:lnTo>
                  <a:lnTo>
                    <a:pt x="376" y="276"/>
                  </a:lnTo>
                  <a:lnTo>
                    <a:pt x="378" y="274"/>
                  </a:lnTo>
                  <a:lnTo>
                    <a:pt x="382" y="276"/>
                  </a:lnTo>
                  <a:lnTo>
                    <a:pt x="384" y="276"/>
                  </a:lnTo>
                  <a:lnTo>
                    <a:pt x="388" y="278"/>
                  </a:lnTo>
                  <a:lnTo>
                    <a:pt x="390" y="278"/>
                  </a:lnTo>
                  <a:lnTo>
                    <a:pt x="390" y="278"/>
                  </a:lnTo>
                  <a:lnTo>
                    <a:pt x="392" y="274"/>
                  </a:lnTo>
                  <a:lnTo>
                    <a:pt x="394" y="274"/>
                  </a:lnTo>
                  <a:lnTo>
                    <a:pt x="394" y="274"/>
                  </a:lnTo>
                  <a:lnTo>
                    <a:pt x="400" y="272"/>
                  </a:lnTo>
                  <a:lnTo>
                    <a:pt x="402" y="272"/>
                  </a:lnTo>
                  <a:lnTo>
                    <a:pt x="404" y="272"/>
                  </a:lnTo>
                  <a:lnTo>
                    <a:pt x="406" y="270"/>
                  </a:lnTo>
                  <a:lnTo>
                    <a:pt x="410" y="268"/>
                  </a:lnTo>
                  <a:lnTo>
                    <a:pt x="412" y="268"/>
                  </a:lnTo>
                  <a:lnTo>
                    <a:pt x="412" y="266"/>
                  </a:lnTo>
                  <a:lnTo>
                    <a:pt x="412" y="264"/>
                  </a:lnTo>
                  <a:lnTo>
                    <a:pt x="414" y="262"/>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1" name="Tennessee">
              <a:extLst>
                <a:ext uri="{FF2B5EF4-FFF2-40B4-BE49-F238E27FC236}">
                  <a16:creationId xmlns:a16="http://schemas.microsoft.com/office/drawing/2014/main" id="{F5624C52-2F0D-A9BF-1CE7-48E70D03EBB9}"/>
                </a:ext>
              </a:extLst>
            </p:cNvPr>
            <p:cNvSpPr>
              <a:spLocks/>
            </p:cNvSpPr>
            <p:nvPr/>
          </p:nvSpPr>
          <p:spPr bwMode="auto">
            <a:xfrm>
              <a:off x="7506233" y="3888259"/>
              <a:ext cx="1050925" cy="254000"/>
            </a:xfrm>
            <a:custGeom>
              <a:avLst/>
              <a:gdLst>
                <a:gd name="T0" fmla="*/ 468 w 662"/>
                <a:gd name="T1" fmla="*/ 8 h 160"/>
                <a:gd name="T2" fmla="*/ 358 w 662"/>
                <a:gd name="T3" fmla="*/ 6 h 160"/>
                <a:gd name="T4" fmla="*/ 294 w 662"/>
                <a:gd name="T5" fmla="*/ 2 h 160"/>
                <a:gd name="T6" fmla="*/ 256 w 662"/>
                <a:gd name="T7" fmla="*/ 4 h 160"/>
                <a:gd name="T8" fmla="*/ 190 w 662"/>
                <a:gd name="T9" fmla="*/ 4 h 160"/>
                <a:gd name="T10" fmla="*/ 186 w 662"/>
                <a:gd name="T11" fmla="*/ 2 h 160"/>
                <a:gd name="T12" fmla="*/ 172 w 662"/>
                <a:gd name="T13" fmla="*/ 2 h 160"/>
                <a:gd name="T14" fmla="*/ 68 w 662"/>
                <a:gd name="T15" fmla="*/ 18 h 160"/>
                <a:gd name="T16" fmla="*/ 62 w 662"/>
                <a:gd name="T17" fmla="*/ 18 h 160"/>
                <a:gd name="T18" fmla="*/ 58 w 662"/>
                <a:gd name="T19" fmla="*/ 22 h 160"/>
                <a:gd name="T20" fmla="*/ 54 w 662"/>
                <a:gd name="T21" fmla="*/ 32 h 160"/>
                <a:gd name="T22" fmla="*/ 58 w 662"/>
                <a:gd name="T23" fmla="*/ 40 h 160"/>
                <a:gd name="T24" fmla="*/ 52 w 662"/>
                <a:gd name="T25" fmla="*/ 48 h 160"/>
                <a:gd name="T26" fmla="*/ 48 w 662"/>
                <a:gd name="T27" fmla="*/ 56 h 160"/>
                <a:gd name="T28" fmla="*/ 48 w 662"/>
                <a:gd name="T29" fmla="*/ 70 h 160"/>
                <a:gd name="T30" fmla="*/ 42 w 662"/>
                <a:gd name="T31" fmla="*/ 74 h 160"/>
                <a:gd name="T32" fmla="*/ 40 w 662"/>
                <a:gd name="T33" fmla="*/ 84 h 160"/>
                <a:gd name="T34" fmla="*/ 30 w 662"/>
                <a:gd name="T35" fmla="*/ 100 h 160"/>
                <a:gd name="T36" fmla="*/ 30 w 662"/>
                <a:gd name="T37" fmla="*/ 108 h 160"/>
                <a:gd name="T38" fmla="*/ 22 w 662"/>
                <a:gd name="T39" fmla="*/ 112 h 160"/>
                <a:gd name="T40" fmla="*/ 14 w 662"/>
                <a:gd name="T41" fmla="*/ 124 h 160"/>
                <a:gd name="T42" fmla="*/ 18 w 662"/>
                <a:gd name="T43" fmla="*/ 146 h 160"/>
                <a:gd name="T44" fmla="*/ 10 w 662"/>
                <a:gd name="T45" fmla="*/ 150 h 160"/>
                <a:gd name="T46" fmla="*/ 0 w 662"/>
                <a:gd name="T47" fmla="*/ 156 h 160"/>
                <a:gd name="T48" fmla="*/ 162 w 662"/>
                <a:gd name="T49" fmla="*/ 158 h 160"/>
                <a:gd name="T50" fmla="*/ 274 w 662"/>
                <a:gd name="T51" fmla="*/ 160 h 160"/>
                <a:gd name="T52" fmla="*/ 406 w 662"/>
                <a:gd name="T53" fmla="*/ 160 h 160"/>
                <a:gd name="T54" fmla="*/ 458 w 662"/>
                <a:gd name="T55" fmla="*/ 146 h 160"/>
                <a:gd name="T56" fmla="*/ 460 w 662"/>
                <a:gd name="T57" fmla="*/ 136 h 160"/>
                <a:gd name="T58" fmla="*/ 466 w 662"/>
                <a:gd name="T59" fmla="*/ 134 h 160"/>
                <a:gd name="T60" fmla="*/ 478 w 662"/>
                <a:gd name="T61" fmla="*/ 132 h 160"/>
                <a:gd name="T62" fmla="*/ 480 w 662"/>
                <a:gd name="T63" fmla="*/ 124 h 160"/>
                <a:gd name="T64" fmla="*/ 484 w 662"/>
                <a:gd name="T65" fmla="*/ 116 h 160"/>
                <a:gd name="T66" fmla="*/ 492 w 662"/>
                <a:gd name="T67" fmla="*/ 110 h 160"/>
                <a:gd name="T68" fmla="*/ 500 w 662"/>
                <a:gd name="T69" fmla="*/ 108 h 160"/>
                <a:gd name="T70" fmla="*/ 508 w 662"/>
                <a:gd name="T71" fmla="*/ 106 h 160"/>
                <a:gd name="T72" fmla="*/ 512 w 662"/>
                <a:gd name="T73" fmla="*/ 106 h 160"/>
                <a:gd name="T74" fmla="*/ 522 w 662"/>
                <a:gd name="T75" fmla="*/ 106 h 160"/>
                <a:gd name="T76" fmla="*/ 532 w 662"/>
                <a:gd name="T77" fmla="*/ 96 h 160"/>
                <a:gd name="T78" fmla="*/ 540 w 662"/>
                <a:gd name="T79" fmla="*/ 92 h 160"/>
                <a:gd name="T80" fmla="*/ 548 w 662"/>
                <a:gd name="T81" fmla="*/ 88 h 160"/>
                <a:gd name="T82" fmla="*/ 558 w 662"/>
                <a:gd name="T83" fmla="*/ 86 h 160"/>
                <a:gd name="T84" fmla="*/ 564 w 662"/>
                <a:gd name="T85" fmla="*/ 78 h 160"/>
                <a:gd name="T86" fmla="*/ 566 w 662"/>
                <a:gd name="T87" fmla="*/ 74 h 160"/>
                <a:gd name="T88" fmla="*/ 566 w 662"/>
                <a:gd name="T89" fmla="*/ 70 h 160"/>
                <a:gd name="T90" fmla="*/ 574 w 662"/>
                <a:gd name="T91" fmla="*/ 72 h 160"/>
                <a:gd name="T92" fmla="*/ 576 w 662"/>
                <a:gd name="T93" fmla="*/ 66 h 160"/>
                <a:gd name="T94" fmla="*/ 588 w 662"/>
                <a:gd name="T95" fmla="*/ 60 h 160"/>
                <a:gd name="T96" fmla="*/ 590 w 662"/>
                <a:gd name="T97" fmla="*/ 66 h 160"/>
                <a:gd name="T98" fmla="*/ 592 w 662"/>
                <a:gd name="T99" fmla="*/ 68 h 160"/>
                <a:gd name="T100" fmla="*/ 598 w 662"/>
                <a:gd name="T101" fmla="*/ 64 h 160"/>
                <a:gd name="T102" fmla="*/ 608 w 662"/>
                <a:gd name="T103" fmla="*/ 54 h 160"/>
                <a:gd name="T104" fmla="*/ 618 w 662"/>
                <a:gd name="T105" fmla="*/ 50 h 160"/>
                <a:gd name="T106" fmla="*/ 624 w 662"/>
                <a:gd name="T107" fmla="*/ 52 h 160"/>
                <a:gd name="T108" fmla="*/ 624 w 662"/>
                <a:gd name="T109" fmla="*/ 54 h 160"/>
                <a:gd name="T110" fmla="*/ 628 w 662"/>
                <a:gd name="T111" fmla="*/ 56 h 160"/>
                <a:gd name="T112" fmla="*/ 632 w 662"/>
                <a:gd name="T113" fmla="*/ 54 h 160"/>
                <a:gd name="T114" fmla="*/ 650 w 662"/>
                <a:gd name="T115" fmla="*/ 32 h 160"/>
                <a:gd name="T116" fmla="*/ 656 w 662"/>
                <a:gd name="T117" fmla="*/ 32 h 160"/>
                <a:gd name="T118" fmla="*/ 654 w 662"/>
                <a:gd name="T119" fmla="*/ 26 h 160"/>
                <a:gd name="T120" fmla="*/ 658 w 662"/>
                <a:gd name="T121" fmla="*/ 14 h 160"/>
                <a:gd name="T122" fmla="*/ 640 w 662"/>
                <a:gd name="T123" fmla="*/ 6 h 160"/>
                <a:gd name="T124" fmla="*/ 540 w 662"/>
                <a:gd name="T125" fmla="*/ 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2" h="160">
                  <a:moveTo>
                    <a:pt x="502" y="10"/>
                  </a:moveTo>
                  <a:lnTo>
                    <a:pt x="500" y="10"/>
                  </a:lnTo>
                  <a:lnTo>
                    <a:pt x="496" y="10"/>
                  </a:lnTo>
                  <a:lnTo>
                    <a:pt x="490" y="10"/>
                  </a:lnTo>
                  <a:lnTo>
                    <a:pt x="480" y="8"/>
                  </a:lnTo>
                  <a:lnTo>
                    <a:pt x="468" y="8"/>
                  </a:lnTo>
                  <a:lnTo>
                    <a:pt x="452" y="8"/>
                  </a:lnTo>
                  <a:lnTo>
                    <a:pt x="434" y="8"/>
                  </a:lnTo>
                  <a:lnTo>
                    <a:pt x="416" y="6"/>
                  </a:lnTo>
                  <a:lnTo>
                    <a:pt x="396" y="6"/>
                  </a:lnTo>
                  <a:lnTo>
                    <a:pt x="374" y="6"/>
                  </a:lnTo>
                  <a:lnTo>
                    <a:pt x="358" y="6"/>
                  </a:lnTo>
                  <a:lnTo>
                    <a:pt x="340" y="6"/>
                  </a:lnTo>
                  <a:lnTo>
                    <a:pt x="324" y="4"/>
                  </a:lnTo>
                  <a:lnTo>
                    <a:pt x="312" y="4"/>
                  </a:lnTo>
                  <a:lnTo>
                    <a:pt x="304" y="4"/>
                  </a:lnTo>
                  <a:lnTo>
                    <a:pt x="298" y="2"/>
                  </a:lnTo>
                  <a:lnTo>
                    <a:pt x="294" y="2"/>
                  </a:lnTo>
                  <a:lnTo>
                    <a:pt x="290" y="2"/>
                  </a:lnTo>
                  <a:lnTo>
                    <a:pt x="288" y="2"/>
                  </a:lnTo>
                  <a:lnTo>
                    <a:pt x="280" y="2"/>
                  </a:lnTo>
                  <a:lnTo>
                    <a:pt x="276" y="4"/>
                  </a:lnTo>
                  <a:lnTo>
                    <a:pt x="262" y="4"/>
                  </a:lnTo>
                  <a:lnTo>
                    <a:pt x="256" y="4"/>
                  </a:lnTo>
                  <a:lnTo>
                    <a:pt x="238" y="4"/>
                  </a:lnTo>
                  <a:lnTo>
                    <a:pt x="230" y="4"/>
                  </a:lnTo>
                  <a:lnTo>
                    <a:pt x="214" y="4"/>
                  </a:lnTo>
                  <a:lnTo>
                    <a:pt x="206" y="4"/>
                  </a:lnTo>
                  <a:lnTo>
                    <a:pt x="192" y="4"/>
                  </a:lnTo>
                  <a:lnTo>
                    <a:pt x="190" y="4"/>
                  </a:lnTo>
                  <a:lnTo>
                    <a:pt x="188" y="4"/>
                  </a:lnTo>
                  <a:lnTo>
                    <a:pt x="188" y="4"/>
                  </a:lnTo>
                  <a:lnTo>
                    <a:pt x="188" y="4"/>
                  </a:lnTo>
                  <a:lnTo>
                    <a:pt x="188" y="2"/>
                  </a:lnTo>
                  <a:lnTo>
                    <a:pt x="188" y="2"/>
                  </a:lnTo>
                  <a:lnTo>
                    <a:pt x="186" y="2"/>
                  </a:lnTo>
                  <a:lnTo>
                    <a:pt x="182" y="0"/>
                  </a:lnTo>
                  <a:lnTo>
                    <a:pt x="176" y="0"/>
                  </a:lnTo>
                  <a:lnTo>
                    <a:pt x="172" y="0"/>
                  </a:lnTo>
                  <a:lnTo>
                    <a:pt x="170" y="0"/>
                  </a:lnTo>
                  <a:lnTo>
                    <a:pt x="170" y="0"/>
                  </a:lnTo>
                  <a:lnTo>
                    <a:pt x="172" y="2"/>
                  </a:lnTo>
                  <a:lnTo>
                    <a:pt x="172" y="6"/>
                  </a:lnTo>
                  <a:lnTo>
                    <a:pt x="174" y="12"/>
                  </a:lnTo>
                  <a:lnTo>
                    <a:pt x="174" y="16"/>
                  </a:lnTo>
                  <a:lnTo>
                    <a:pt x="174" y="18"/>
                  </a:lnTo>
                  <a:lnTo>
                    <a:pt x="68" y="18"/>
                  </a:lnTo>
                  <a:lnTo>
                    <a:pt x="68" y="18"/>
                  </a:lnTo>
                  <a:lnTo>
                    <a:pt x="66" y="20"/>
                  </a:lnTo>
                  <a:lnTo>
                    <a:pt x="64" y="22"/>
                  </a:lnTo>
                  <a:lnTo>
                    <a:pt x="64" y="22"/>
                  </a:lnTo>
                  <a:lnTo>
                    <a:pt x="62" y="22"/>
                  </a:lnTo>
                  <a:lnTo>
                    <a:pt x="62" y="20"/>
                  </a:lnTo>
                  <a:lnTo>
                    <a:pt x="62" y="18"/>
                  </a:lnTo>
                  <a:lnTo>
                    <a:pt x="62" y="18"/>
                  </a:lnTo>
                  <a:lnTo>
                    <a:pt x="58" y="18"/>
                  </a:lnTo>
                  <a:lnTo>
                    <a:pt x="58" y="18"/>
                  </a:lnTo>
                  <a:lnTo>
                    <a:pt x="58" y="20"/>
                  </a:lnTo>
                  <a:lnTo>
                    <a:pt x="58" y="22"/>
                  </a:lnTo>
                  <a:lnTo>
                    <a:pt x="58" y="22"/>
                  </a:lnTo>
                  <a:lnTo>
                    <a:pt x="60" y="26"/>
                  </a:lnTo>
                  <a:lnTo>
                    <a:pt x="60" y="28"/>
                  </a:lnTo>
                  <a:lnTo>
                    <a:pt x="58" y="30"/>
                  </a:lnTo>
                  <a:lnTo>
                    <a:pt x="58" y="32"/>
                  </a:lnTo>
                  <a:lnTo>
                    <a:pt x="56" y="32"/>
                  </a:lnTo>
                  <a:lnTo>
                    <a:pt x="54" y="32"/>
                  </a:lnTo>
                  <a:lnTo>
                    <a:pt x="52" y="32"/>
                  </a:lnTo>
                  <a:lnTo>
                    <a:pt x="52" y="34"/>
                  </a:lnTo>
                  <a:lnTo>
                    <a:pt x="54" y="36"/>
                  </a:lnTo>
                  <a:lnTo>
                    <a:pt x="54" y="38"/>
                  </a:lnTo>
                  <a:lnTo>
                    <a:pt x="56" y="38"/>
                  </a:lnTo>
                  <a:lnTo>
                    <a:pt x="58" y="40"/>
                  </a:lnTo>
                  <a:lnTo>
                    <a:pt x="58" y="40"/>
                  </a:lnTo>
                  <a:lnTo>
                    <a:pt x="56" y="40"/>
                  </a:lnTo>
                  <a:lnTo>
                    <a:pt x="56" y="40"/>
                  </a:lnTo>
                  <a:lnTo>
                    <a:pt x="48" y="42"/>
                  </a:lnTo>
                  <a:lnTo>
                    <a:pt x="48" y="42"/>
                  </a:lnTo>
                  <a:lnTo>
                    <a:pt x="52" y="48"/>
                  </a:lnTo>
                  <a:lnTo>
                    <a:pt x="54" y="52"/>
                  </a:lnTo>
                  <a:lnTo>
                    <a:pt x="52" y="54"/>
                  </a:lnTo>
                  <a:lnTo>
                    <a:pt x="52" y="54"/>
                  </a:lnTo>
                  <a:lnTo>
                    <a:pt x="50" y="54"/>
                  </a:lnTo>
                  <a:lnTo>
                    <a:pt x="48" y="56"/>
                  </a:lnTo>
                  <a:lnTo>
                    <a:pt x="48" y="56"/>
                  </a:lnTo>
                  <a:lnTo>
                    <a:pt x="48" y="58"/>
                  </a:lnTo>
                  <a:lnTo>
                    <a:pt x="46" y="62"/>
                  </a:lnTo>
                  <a:lnTo>
                    <a:pt x="44" y="66"/>
                  </a:lnTo>
                  <a:lnTo>
                    <a:pt x="44" y="66"/>
                  </a:lnTo>
                  <a:lnTo>
                    <a:pt x="46" y="68"/>
                  </a:lnTo>
                  <a:lnTo>
                    <a:pt x="48" y="70"/>
                  </a:lnTo>
                  <a:lnTo>
                    <a:pt x="50" y="74"/>
                  </a:lnTo>
                  <a:lnTo>
                    <a:pt x="48" y="74"/>
                  </a:lnTo>
                  <a:lnTo>
                    <a:pt x="48" y="74"/>
                  </a:lnTo>
                  <a:lnTo>
                    <a:pt x="46" y="72"/>
                  </a:lnTo>
                  <a:lnTo>
                    <a:pt x="44" y="72"/>
                  </a:lnTo>
                  <a:lnTo>
                    <a:pt x="42" y="74"/>
                  </a:lnTo>
                  <a:lnTo>
                    <a:pt x="40" y="74"/>
                  </a:lnTo>
                  <a:lnTo>
                    <a:pt x="40" y="76"/>
                  </a:lnTo>
                  <a:lnTo>
                    <a:pt x="42" y="78"/>
                  </a:lnTo>
                  <a:lnTo>
                    <a:pt x="44" y="80"/>
                  </a:lnTo>
                  <a:lnTo>
                    <a:pt x="44" y="80"/>
                  </a:lnTo>
                  <a:lnTo>
                    <a:pt x="40" y="84"/>
                  </a:lnTo>
                  <a:lnTo>
                    <a:pt x="28" y="90"/>
                  </a:lnTo>
                  <a:lnTo>
                    <a:pt x="28" y="92"/>
                  </a:lnTo>
                  <a:lnTo>
                    <a:pt x="28" y="92"/>
                  </a:lnTo>
                  <a:lnTo>
                    <a:pt x="28" y="96"/>
                  </a:lnTo>
                  <a:lnTo>
                    <a:pt x="30" y="98"/>
                  </a:lnTo>
                  <a:lnTo>
                    <a:pt x="30" y="100"/>
                  </a:lnTo>
                  <a:lnTo>
                    <a:pt x="30" y="100"/>
                  </a:lnTo>
                  <a:lnTo>
                    <a:pt x="28" y="102"/>
                  </a:lnTo>
                  <a:lnTo>
                    <a:pt x="28" y="102"/>
                  </a:lnTo>
                  <a:lnTo>
                    <a:pt x="28" y="104"/>
                  </a:lnTo>
                  <a:lnTo>
                    <a:pt x="30" y="106"/>
                  </a:lnTo>
                  <a:lnTo>
                    <a:pt x="30" y="108"/>
                  </a:lnTo>
                  <a:lnTo>
                    <a:pt x="30" y="108"/>
                  </a:lnTo>
                  <a:lnTo>
                    <a:pt x="28" y="110"/>
                  </a:lnTo>
                  <a:lnTo>
                    <a:pt x="26" y="110"/>
                  </a:lnTo>
                  <a:lnTo>
                    <a:pt x="24" y="110"/>
                  </a:lnTo>
                  <a:lnTo>
                    <a:pt x="22" y="112"/>
                  </a:lnTo>
                  <a:lnTo>
                    <a:pt x="22" y="112"/>
                  </a:lnTo>
                  <a:lnTo>
                    <a:pt x="22" y="116"/>
                  </a:lnTo>
                  <a:lnTo>
                    <a:pt x="22" y="116"/>
                  </a:lnTo>
                  <a:lnTo>
                    <a:pt x="22" y="118"/>
                  </a:lnTo>
                  <a:lnTo>
                    <a:pt x="20" y="120"/>
                  </a:lnTo>
                  <a:lnTo>
                    <a:pt x="16" y="122"/>
                  </a:lnTo>
                  <a:lnTo>
                    <a:pt x="14" y="124"/>
                  </a:lnTo>
                  <a:lnTo>
                    <a:pt x="14" y="126"/>
                  </a:lnTo>
                  <a:lnTo>
                    <a:pt x="14" y="130"/>
                  </a:lnTo>
                  <a:lnTo>
                    <a:pt x="14" y="132"/>
                  </a:lnTo>
                  <a:lnTo>
                    <a:pt x="16" y="138"/>
                  </a:lnTo>
                  <a:lnTo>
                    <a:pt x="18" y="142"/>
                  </a:lnTo>
                  <a:lnTo>
                    <a:pt x="18" y="146"/>
                  </a:lnTo>
                  <a:lnTo>
                    <a:pt x="16" y="148"/>
                  </a:lnTo>
                  <a:lnTo>
                    <a:pt x="14" y="148"/>
                  </a:lnTo>
                  <a:lnTo>
                    <a:pt x="12" y="146"/>
                  </a:lnTo>
                  <a:lnTo>
                    <a:pt x="10" y="146"/>
                  </a:lnTo>
                  <a:lnTo>
                    <a:pt x="10" y="148"/>
                  </a:lnTo>
                  <a:lnTo>
                    <a:pt x="10" y="150"/>
                  </a:lnTo>
                  <a:lnTo>
                    <a:pt x="8" y="152"/>
                  </a:lnTo>
                  <a:lnTo>
                    <a:pt x="8" y="154"/>
                  </a:lnTo>
                  <a:lnTo>
                    <a:pt x="6" y="154"/>
                  </a:lnTo>
                  <a:lnTo>
                    <a:pt x="4" y="156"/>
                  </a:lnTo>
                  <a:lnTo>
                    <a:pt x="2" y="156"/>
                  </a:lnTo>
                  <a:lnTo>
                    <a:pt x="0" y="156"/>
                  </a:lnTo>
                  <a:lnTo>
                    <a:pt x="0" y="158"/>
                  </a:lnTo>
                  <a:lnTo>
                    <a:pt x="0" y="158"/>
                  </a:lnTo>
                  <a:lnTo>
                    <a:pt x="20" y="158"/>
                  </a:lnTo>
                  <a:lnTo>
                    <a:pt x="30" y="160"/>
                  </a:lnTo>
                  <a:lnTo>
                    <a:pt x="162" y="160"/>
                  </a:lnTo>
                  <a:lnTo>
                    <a:pt x="162" y="158"/>
                  </a:lnTo>
                  <a:lnTo>
                    <a:pt x="166" y="158"/>
                  </a:lnTo>
                  <a:lnTo>
                    <a:pt x="178" y="158"/>
                  </a:lnTo>
                  <a:lnTo>
                    <a:pt x="214" y="158"/>
                  </a:lnTo>
                  <a:lnTo>
                    <a:pt x="238" y="158"/>
                  </a:lnTo>
                  <a:lnTo>
                    <a:pt x="250" y="160"/>
                  </a:lnTo>
                  <a:lnTo>
                    <a:pt x="274" y="160"/>
                  </a:lnTo>
                  <a:lnTo>
                    <a:pt x="334" y="160"/>
                  </a:lnTo>
                  <a:lnTo>
                    <a:pt x="346" y="160"/>
                  </a:lnTo>
                  <a:lnTo>
                    <a:pt x="360" y="160"/>
                  </a:lnTo>
                  <a:lnTo>
                    <a:pt x="386" y="160"/>
                  </a:lnTo>
                  <a:lnTo>
                    <a:pt x="396" y="160"/>
                  </a:lnTo>
                  <a:lnTo>
                    <a:pt x="406" y="160"/>
                  </a:lnTo>
                  <a:lnTo>
                    <a:pt x="416" y="160"/>
                  </a:lnTo>
                  <a:lnTo>
                    <a:pt x="450" y="160"/>
                  </a:lnTo>
                  <a:lnTo>
                    <a:pt x="458" y="160"/>
                  </a:lnTo>
                  <a:lnTo>
                    <a:pt x="458" y="156"/>
                  </a:lnTo>
                  <a:lnTo>
                    <a:pt x="458" y="152"/>
                  </a:lnTo>
                  <a:lnTo>
                    <a:pt x="458" y="146"/>
                  </a:lnTo>
                  <a:lnTo>
                    <a:pt x="458" y="142"/>
                  </a:lnTo>
                  <a:lnTo>
                    <a:pt x="460" y="140"/>
                  </a:lnTo>
                  <a:lnTo>
                    <a:pt x="460" y="138"/>
                  </a:lnTo>
                  <a:lnTo>
                    <a:pt x="460" y="138"/>
                  </a:lnTo>
                  <a:lnTo>
                    <a:pt x="460" y="138"/>
                  </a:lnTo>
                  <a:lnTo>
                    <a:pt x="460" y="136"/>
                  </a:lnTo>
                  <a:lnTo>
                    <a:pt x="462" y="134"/>
                  </a:lnTo>
                  <a:lnTo>
                    <a:pt x="464" y="134"/>
                  </a:lnTo>
                  <a:lnTo>
                    <a:pt x="464" y="134"/>
                  </a:lnTo>
                  <a:lnTo>
                    <a:pt x="466" y="134"/>
                  </a:lnTo>
                  <a:lnTo>
                    <a:pt x="466" y="134"/>
                  </a:lnTo>
                  <a:lnTo>
                    <a:pt x="466" y="134"/>
                  </a:lnTo>
                  <a:lnTo>
                    <a:pt x="468" y="136"/>
                  </a:lnTo>
                  <a:lnTo>
                    <a:pt x="468" y="136"/>
                  </a:lnTo>
                  <a:lnTo>
                    <a:pt x="472" y="134"/>
                  </a:lnTo>
                  <a:lnTo>
                    <a:pt x="476" y="134"/>
                  </a:lnTo>
                  <a:lnTo>
                    <a:pt x="476" y="134"/>
                  </a:lnTo>
                  <a:lnTo>
                    <a:pt x="478" y="132"/>
                  </a:lnTo>
                  <a:lnTo>
                    <a:pt x="478" y="132"/>
                  </a:lnTo>
                  <a:lnTo>
                    <a:pt x="478" y="130"/>
                  </a:lnTo>
                  <a:lnTo>
                    <a:pt x="478" y="128"/>
                  </a:lnTo>
                  <a:lnTo>
                    <a:pt x="480" y="126"/>
                  </a:lnTo>
                  <a:lnTo>
                    <a:pt x="480" y="126"/>
                  </a:lnTo>
                  <a:lnTo>
                    <a:pt x="480" y="124"/>
                  </a:lnTo>
                  <a:lnTo>
                    <a:pt x="482" y="124"/>
                  </a:lnTo>
                  <a:lnTo>
                    <a:pt x="482" y="124"/>
                  </a:lnTo>
                  <a:lnTo>
                    <a:pt x="482" y="122"/>
                  </a:lnTo>
                  <a:lnTo>
                    <a:pt x="482" y="120"/>
                  </a:lnTo>
                  <a:lnTo>
                    <a:pt x="482" y="120"/>
                  </a:lnTo>
                  <a:lnTo>
                    <a:pt x="484" y="116"/>
                  </a:lnTo>
                  <a:lnTo>
                    <a:pt x="488" y="116"/>
                  </a:lnTo>
                  <a:lnTo>
                    <a:pt x="488" y="116"/>
                  </a:lnTo>
                  <a:lnTo>
                    <a:pt x="488" y="114"/>
                  </a:lnTo>
                  <a:lnTo>
                    <a:pt x="490" y="112"/>
                  </a:lnTo>
                  <a:lnTo>
                    <a:pt x="490" y="112"/>
                  </a:lnTo>
                  <a:lnTo>
                    <a:pt x="492" y="110"/>
                  </a:lnTo>
                  <a:lnTo>
                    <a:pt x="492" y="110"/>
                  </a:lnTo>
                  <a:lnTo>
                    <a:pt x="496" y="110"/>
                  </a:lnTo>
                  <a:lnTo>
                    <a:pt x="496" y="110"/>
                  </a:lnTo>
                  <a:lnTo>
                    <a:pt x="496" y="108"/>
                  </a:lnTo>
                  <a:lnTo>
                    <a:pt x="498" y="108"/>
                  </a:lnTo>
                  <a:lnTo>
                    <a:pt x="500" y="108"/>
                  </a:lnTo>
                  <a:lnTo>
                    <a:pt x="500" y="106"/>
                  </a:lnTo>
                  <a:lnTo>
                    <a:pt x="502" y="106"/>
                  </a:lnTo>
                  <a:lnTo>
                    <a:pt x="504" y="106"/>
                  </a:lnTo>
                  <a:lnTo>
                    <a:pt x="506" y="106"/>
                  </a:lnTo>
                  <a:lnTo>
                    <a:pt x="506" y="106"/>
                  </a:lnTo>
                  <a:lnTo>
                    <a:pt x="508" y="106"/>
                  </a:lnTo>
                  <a:lnTo>
                    <a:pt x="508" y="106"/>
                  </a:lnTo>
                  <a:lnTo>
                    <a:pt x="508" y="106"/>
                  </a:lnTo>
                  <a:lnTo>
                    <a:pt x="508" y="106"/>
                  </a:lnTo>
                  <a:lnTo>
                    <a:pt x="510" y="106"/>
                  </a:lnTo>
                  <a:lnTo>
                    <a:pt x="510" y="106"/>
                  </a:lnTo>
                  <a:lnTo>
                    <a:pt x="512" y="106"/>
                  </a:lnTo>
                  <a:lnTo>
                    <a:pt x="514" y="106"/>
                  </a:lnTo>
                  <a:lnTo>
                    <a:pt x="514" y="106"/>
                  </a:lnTo>
                  <a:lnTo>
                    <a:pt x="514" y="106"/>
                  </a:lnTo>
                  <a:lnTo>
                    <a:pt x="516" y="106"/>
                  </a:lnTo>
                  <a:lnTo>
                    <a:pt x="520" y="106"/>
                  </a:lnTo>
                  <a:lnTo>
                    <a:pt x="522" y="106"/>
                  </a:lnTo>
                  <a:lnTo>
                    <a:pt x="524" y="102"/>
                  </a:lnTo>
                  <a:lnTo>
                    <a:pt x="526" y="102"/>
                  </a:lnTo>
                  <a:lnTo>
                    <a:pt x="530" y="100"/>
                  </a:lnTo>
                  <a:lnTo>
                    <a:pt x="530" y="98"/>
                  </a:lnTo>
                  <a:lnTo>
                    <a:pt x="532" y="98"/>
                  </a:lnTo>
                  <a:lnTo>
                    <a:pt x="532" y="96"/>
                  </a:lnTo>
                  <a:lnTo>
                    <a:pt x="534" y="96"/>
                  </a:lnTo>
                  <a:lnTo>
                    <a:pt x="534" y="96"/>
                  </a:lnTo>
                  <a:lnTo>
                    <a:pt x="536" y="96"/>
                  </a:lnTo>
                  <a:lnTo>
                    <a:pt x="536" y="96"/>
                  </a:lnTo>
                  <a:lnTo>
                    <a:pt x="538" y="94"/>
                  </a:lnTo>
                  <a:lnTo>
                    <a:pt x="540" y="92"/>
                  </a:lnTo>
                  <a:lnTo>
                    <a:pt x="540" y="92"/>
                  </a:lnTo>
                  <a:lnTo>
                    <a:pt x="542" y="90"/>
                  </a:lnTo>
                  <a:lnTo>
                    <a:pt x="544" y="90"/>
                  </a:lnTo>
                  <a:lnTo>
                    <a:pt x="546" y="88"/>
                  </a:lnTo>
                  <a:lnTo>
                    <a:pt x="546" y="88"/>
                  </a:lnTo>
                  <a:lnTo>
                    <a:pt x="548" y="88"/>
                  </a:lnTo>
                  <a:lnTo>
                    <a:pt x="554" y="84"/>
                  </a:lnTo>
                  <a:lnTo>
                    <a:pt x="554" y="84"/>
                  </a:lnTo>
                  <a:lnTo>
                    <a:pt x="554" y="84"/>
                  </a:lnTo>
                  <a:lnTo>
                    <a:pt x="554" y="84"/>
                  </a:lnTo>
                  <a:lnTo>
                    <a:pt x="558" y="86"/>
                  </a:lnTo>
                  <a:lnTo>
                    <a:pt x="558" y="86"/>
                  </a:lnTo>
                  <a:lnTo>
                    <a:pt x="560" y="86"/>
                  </a:lnTo>
                  <a:lnTo>
                    <a:pt x="560" y="84"/>
                  </a:lnTo>
                  <a:lnTo>
                    <a:pt x="562" y="82"/>
                  </a:lnTo>
                  <a:lnTo>
                    <a:pt x="564" y="80"/>
                  </a:lnTo>
                  <a:lnTo>
                    <a:pt x="564" y="80"/>
                  </a:lnTo>
                  <a:lnTo>
                    <a:pt x="564" y="78"/>
                  </a:lnTo>
                  <a:lnTo>
                    <a:pt x="564" y="78"/>
                  </a:lnTo>
                  <a:lnTo>
                    <a:pt x="564" y="78"/>
                  </a:lnTo>
                  <a:lnTo>
                    <a:pt x="566" y="76"/>
                  </a:lnTo>
                  <a:lnTo>
                    <a:pt x="566" y="76"/>
                  </a:lnTo>
                  <a:lnTo>
                    <a:pt x="566" y="76"/>
                  </a:lnTo>
                  <a:lnTo>
                    <a:pt x="566" y="74"/>
                  </a:lnTo>
                  <a:lnTo>
                    <a:pt x="566" y="72"/>
                  </a:lnTo>
                  <a:lnTo>
                    <a:pt x="566" y="72"/>
                  </a:lnTo>
                  <a:lnTo>
                    <a:pt x="566" y="70"/>
                  </a:lnTo>
                  <a:lnTo>
                    <a:pt x="566" y="70"/>
                  </a:lnTo>
                  <a:lnTo>
                    <a:pt x="566" y="70"/>
                  </a:lnTo>
                  <a:lnTo>
                    <a:pt x="566" y="70"/>
                  </a:lnTo>
                  <a:lnTo>
                    <a:pt x="570" y="70"/>
                  </a:lnTo>
                  <a:lnTo>
                    <a:pt x="570" y="70"/>
                  </a:lnTo>
                  <a:lnTo>
                    <a:pt x="572" y="70"/>
                  </a:lnTo>
                  <a:lnTo>
                    <a:pt x="572" y="72"/>
                  </a:lnTo>
                  <a:lnTo>
                    <a:pt x="572" y="72"/>
                  </a:lnTo>
                  <a:lnTo>
                    <a:pt x="574" y="72"/>
                  </a:lnTo>
                  <a:lnTo>
                    <a:pt x="574" y="70"/>
                  </a:lnTo>
                  <a:lnTo>
                    <a:pt x="574" y="70"/>
                  </a:lnTo>
                  <a:lnTo>
                    <a:pt x="576" y="68"/>
                  </a:lnTo>
                  <a:lnTo>
                    <a:pt x="576" y="68"/>
                  </a:lnTo>
                  <a:lnTo>
                    <a:pt x="576" y="66"/>
                  </a:lnTo>
                  <a:lnTo>
                    <a:pt x="576" y="66"/>
                  </a:lnTo>
                  <a:lnTo>
                    <a:pt x="582" y="62"/>
                  </a:lnTo>
                  <a:lnTo>
                    <a:pt x="584" y="62"/>
                  </a:lnTo>
                  <a:lnTo>
                    <a:pt x="586" y="60"/>
                  </a:lnTo>
                  <a:lnTo>
                    <a:pt x="588" y="60"/>
                  </a:lnTo>
                  <a:lnTo>
                    <a:pt x="588" y="60"/>
                  </a:lnTo>
                  <a:lnTo>
                    <a:pt x="588" y="60"/>
                  </a:lnTo>
                  <a:lnTo>
                    <a:pt x="590" y="62"/>
                  </a:lnTo>
                  <a:lnTo>
                    <a:pt x="590" y="62"/>
                  </a:lnTo>
                  <a:lnTo>
                    <a:pt x="590" y="62"/>
                  </a:lnTo>
                  <a:lnTo>
                    <a:pt x="590" y="62"/>
                  </a:lnTo>
                  <a:lnTo>
                    <a:pt x="590" y="64"/>
                  </a:lnTo>
                  <a:lnTo>
                    <a:pt x="590" y="66"/>
                  </a:lnTo>
                  <a:lnTo>
                    <a:pt x="590" y="66"/>
                  </a:lnTo>
                  <a:lnTo>
                    <a:pt x="590" y="68"/>
                  </a:lnTo>
                  <a:lnTo>
                    <a:pt x="590" y="68"/>
                  </a:lnTo>
                  <a:lnTo>
                    <a:pt x="590" y="68"/>
                  </a:lnTo>
                  <a:lnTo>
                    <a:pt x="590" y="68"/>
                  </a:lnTo>
                  <a:lnTo>
                    <a:pt x="592" y="68"/>
                  </a:lnTo>
                  <a:lnTo>
                    <a:pt x="592" y="68"/>
                  </a:lnTo>
                  <a:lnTo>
                    <a:pt x="594" y="68"/>
                  </a:lnTo>
                  <a:lnTo>
                    <a:pt x="598" y="66"/>
                  </a:lnTo>
                  <a:lnTo>
                    <a:pt x="598" y="66"/>
                  </a:lnTo>
                  <a:lnTo>
                    <a:pt x="598" y="66"/>
                  </a:lnTo>
                  <a:lnTo>
                    <a:pt x="598" y="64"/>
                  </a:lnTo>
                  <a:lnTo>
                    <a:pt x="600" y="62"/>
                  </a:lnTo>
                  <a:lnTo>
                    <a:pt x="602" y="58"/>
                  </a:lnTo>
                  <a:lnTo>
                    <a:pt x="604" y="56"/>
                  </a:lnTo>
                  <a:lnTo>
                    <a:pt x="606" y="54"/>
                  </a:lnTo>
                  <a:lnTo>
                    <a:pt x="608" y="54"/>
                  </a:lnTo>
                  <a:lnTo>
                    <a:pt x="608" y="54"/>
                  </a:lnTo>
                  <a:lnTo>
                    <a:pt x="612" y="54"/>
                  </a:lnTo>
                  <a:lnTo>
                    <a:pt x="612" y="52"/>
                  </a:lnTo>
                  <a:lnTo>
                    <a:pt x="614" y="52"/>
                  </a:lnTo>
                  <a:lnTo>
                    <a:pt x="616" y="52"/>
                  </a:lnTo>
                  <a:lnTo>
                    <a:pt x="616" y="52"/>
                  </a:lnTo>
                  <a:lnTo>
                    <a:pt x="618" y="50"/>
                  </a:lnTo>
                  <a:lnTo>
                    <a:pt x="618" y="50"/>
                  </a:lnTo>
                  <a:lnTo>
                    <a:pt x="620" y="50"/>
                  </a:lnTo>
                  <a:lnTo>
                    <a:pt x="620" y="50"/>
                  </a:lnTo>
                  <a:lnTo>
                    <a:pt x="622" y="50"/>
                  </a:lnTo>
                  <a:lnTo>
                    <a:pt x="622" y="50"/>
                  </a:lnTo>
                  <a:lnTo>
                    <a:pt x="624" y="52"/>
                  </a:lnTo>
                  <a:lnTo>
                    <a:pt x="624" y="52"/>
                  </a:lnTo>
                  <a:lnTo>
                    <a:pt x="624" y="52"/>
                  </a:lnTo>
                  <a:lnTo>
                    <a:pt x="624" y="52"/>
                  </a:lnTo>
                  <a:lnTo>
                    <a:pt x="624" y="52"/>
                  </a:lnTo>
                  <a:lnTo>
                    <a:pt x="624" y="52"/>
                  </a:lnTo>
                  <a:lnTo>
                    <a:pt x="624" y="54"/>
                  </a:lnTo>
                  <a:lnTo>
                    <a:pt x="624" y="54"/>
                  </a:lnTo>
                  <a:lnTo>
                    <a:pt x="624" y="54"/>
                  </a:lnTo>
                  <a:lnTo>
                    <a:pt x="626" y="54"/>
                  </a:lnTo>
                  <a:lnTo>
                    <a:pt x="626" y="54"/>
                  </a:lnTo>
                  <a:lnTo>
                    <a:pt x="626" y="56"/>
                  </a:lnTo>
                  <a:lnTo>
                    <a:pt x="628" y="56"/>
                  </a:lnTo>
                  <a:lnTo>
                    <a:pt x="628" y="56"/>
                  </a:lnTo>
                  <a:lnTo>
                    <a:pt x="628" y="56"/>
                  </a:lnTo>
                  <a:lnTo>
                    <a:pt x="630" y="56"/>
                  </a:lnTo>
                  <a:lnTo>
                    <a:pt x="630" y="54"/>
                  </a:lnTo>
                  <a:lnTo>
                    <a:pt x="632" y="54"/>
                  </a:lnTo>
                  <a:lnTo>
                    <a:pt x="632" y="54"/>
                  </a:lnTo>
                  <a:lnTo>
                    <a:pt x="632" y="52"/>
                  </a:lnTo>
                  <a:lnTo>
                    <a:pt x="634" y="52"/>
                  </a:lnTo>
                  <a:lnTo>
                    <a:pt x="640" y="38"/>
                  </a:lnTo>
                  <a:lnTo>
                    <a:pt x="642" y="36"/>
                  </a:lnTo>
                  <a:lnTo>
                    <a:pt x="644" y="34"/>
                  </a:lnTo>
                  <a:lnTo>
                    <a:pt x="650" y="32"/>
                  </a:lnTo>
                  <a:lnTo>
                    <a:pt x="650" y="30"/>
                  </a:lnTo>
                  <a:lnTo>
                    <a:pt x="650" y="30"/>
                  </a:lnTo>
                  <a:lnTo>
                    <a:pt x="654" y="32"/>
                  </a:lnTo>
                  <a:lnTo>
                    <a:pt x="656" y="32"/>
                  </a:lnTo>
                  <a:lnTo>
                    <a:pt x="656" y="32"/>
                  </a:lnTo>
                  <a:lnTo>
                    <a:pt x="656" y="32"/>
                  </a:lnTo>
                  <a:lnTo>
                    <a:pt x="656" y="32"/>
                  </a:lnTo>
                  <a:lnTo>
                    <a:pt x="656" y="32"/>
                  </a:lnTo>
                  <a:lnTo>
                    <a:pt x="656" y="30"/>
                  </a:lnTo>
                  <a:lnTo>
                    <a:pt x="654" y="28"/>
                  </a:lnTo>
                  <a:lnTo>
                    <a:pt x="654" y="28"/>
                  </a:lnTo>
                  <a:lnTo>
                    <a:pt x="654" y="26"/>
                  </a:lnTo>
                  <a:lnTo>
                    <a:pt x="656" y="22"/>
                  </a:lnTo>
                  <a:lnTo>
                    <a:pt x="658" y="18"/>
                  </a:lnTo>
                  <a:lnTo>
                    <a:pt x="658" y="18"/>
                  </a:lnTo>
                  <a:lnTo>
                    <a:pt x="656" y="16"/>
                  </a:lnTo>
                  <a:lnTo>
                    <a:pt x="656" y="16"/>
                  </a:lnTo>
                  <a:lnTo>
                    <a:pt x="658" y="14"/>
                  </a:lnTo>
                  <a:lnTo>
                    <a:pt x="662" y="8"/>
                  </a:lnTo>
                  <a:lnTo>
                    <a:pt x="654" y="8"/>
                  </a:lnTo>
                  <a:lnTo>
                    <a:pt x="648" y="6"/>
                  </a:lnTo>
                  <a:lnTo>
                    <a:pt x="642" y="6"/>
                  </a:lnTo>
                  <a:lnTo>
                    <a:pt x="642" y="6"/>
                  </a:lnTo>
                  <a:lnTo>
                    <a:pt x="640" y="6"/>
                  </a:lnTo>
                  <a:lnTo>
                    <a:pt x="640" y="8"/>
                  </a:lnTo>
                  <a:lnTo>
                    <a:pt x="638" y="8"/>
                  </a:lnTo>
                  <a:lnTo>
                    <a:pt x="604" y="8"/>
                  </a:lnTo>
                  <a:lnTo>
                    <a:pt x="596" y="8"/>
                  </a:lnTo>
                  <a:lnTo>
                    <a:pt x="548" y="8"/>
                  </a:lnTo>
                  <a:lnTo>
                    <a:pt x="540" y="8"/>
                  </a:lnTo>
                  <a:lnTo>
                    <a:pt x="508" y="8"/>
                  </a:lnTo>
                  <a:lnTo>
                    <a:pt x="506" y="8"/>
                  </a:lnTo>
                  <a:lnTo>
                    <a:pt x="502" y="10"/>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2" name="Ohio">
              <a:extLst>
                <a:ext uri="{FF2B5EF4-FFF2-40B4-BE49-F238E27FC236}">
                  <a16:creationId xmlns:a16="http://schemas.microsoft.com/office/drawing/2014/main" id="{63680F89-418C-A584-6B81-CE7AE54285BB}"/>
                </a:ext>
              </a:extLst>
            </p:cNvPr>
            <p:cNvSpPr>
              <a:spLocks/>
            </p:cNvSpPr>
            <p:nvPr/>
          </p:nvSpPr>
          <p:spPr bwMode="auto">
            <a:xfrm>
              <a:off x="8172983" y="2999259"/>
              <a:ext cx="520700" cy="625475"/>
            </a:xfrm>
            <a:custGeom>
              <a:avLst/>
              <a:gdLst>
                <a:gd name="T0" fmla="*/ 52 w 328"/>
                <a:gd name="T1" fmla="*/ 64 h 394"/>
                <a:gd name="T2" fmla="*/ 2 w 328"/>
                <a:gd name="T3" fmla="*/ 82 h 394"/>
                <a:gd name="T4" fmla="*/ 0 w 328"/>
                <a:gd name="T5" fmla="*/ 188 h 394"/>
                <a:gd name="T6" fmla="*/ 0 w 328"/>
                <a:gd name="T7" fmla="*/ 286 h 394"/>
                <a:gd name="T8" fmla="*/ 6 w 328"/>
                <a:gd name="T9" fmla="*/ 322 h 394"/>
                <a:gd name="T10" fmla="*/ 16 w 328"/>
                <a:gd name="T11" fmla="*/ 328 h 394"/>
                <a:gd name="T12" fmla="*/ 32 w 328"/>
                <a:gd name="T13" fmla="*/ 330 h 394"/>
                <a:gd name="T14" fmla="*/ 40 w 328"/>
                <a:gd name="T15" fmla="*/ 338 h 394"/>
                <a:gd name="T16" fmla="*/ 44 w 328"/>
                <a:gd name="T17" fmla="*/ 346 h 394"/>
                <a:gd name="T18" fmla="*/ 56 w 328"/>
                <a:gd name="T19" fmla="*/ 358 h 394"/>
                <a:gd name="T20" fmla="*/ 74 w 328"/>
                <a:gd name="T21" fmla="*/ 360 h 394"/>
                <a:gd name="T22" fmla="*/ 88 w 328"/>
                <a:gd name="T23" fmla="*/ 372 h 394"/>
                <a:gd name="T24" fmla="*/ 100 w 328"/>
                <a:gd name="T25" fmla="*/ 364 h 394"/>
                <a:gd name="T26" fmla="*/ 108 w 328"/>
                <a:gd name="T27" fmla="*/ 368 h 394"/>
                <a:gd name="T28" fmla="*/ 116 w 328"/>
                <a:gd name="T29" fmla="*/ 376 h 394"/>
                <a:gd name="T30" fmla="*/ 128 w 328"/>
                <a:gd name="T31" fmla="*/ 374 h 394"/>
                <a:gd name="T32" fmla="*/ 134 w 328"/>
                <a:gd name="T33" fmla="*/ 368 h 394"/>
                <a:gd name="T34" fmla="*/ 144 w 328"/>
                <a:gd name="T35" fmla="*/ 360 h 394"/>
                <a:gd name="T36" fmla="*/ 150 w 328"/>
                <a:gd name="T37" fmla="*/ 372 h 394"/>
                <a:gd name="T38" fmla="*/ 168 w 328"/>
                <a:gd name="T39" fmla="*/ 388 h 394"/>
                <a:gd name="T40" fmla="*/ 188 w 328"/>
                <a:gd name="T41" fmla="*/ 392 h 394"/>
                <a:gd name="T42" fmla="*/ 196 w 328"/>
                <a:gd name="T43" fmla="*/ 376 h 394"/>
                <a:gd name="T44" fmla="*/ 200 w 328"/>
                <a:gd name="T45" fmla="*/ 368 h 394"/>
                <a:gd name="T46" fmla="*/ 198 w 328"/>
                <a:gd name="T47" fmla="*/ 360 h 394"/>
                <a:gd name="T48" fmla="*/ 204 w 328"/>
                <a:gd name="T49" fmla="*/ 346 h 394"/>
                <a:gd name="T50" fmla="*/ 216 w 328"/>
                <a:gd name="T51" fmla="*/ 334 h 394"/>
                <a:gd name="T52" fmla="*/ 222 w 328"/>
                <a:gd name="T53" fmla="*/ 342 h 394"/>
                <a:gd name="T54" fmla="*/ 220 w 328"/>
                <a:gd name="T55" fmla="*/ 346 h 394"/>
                <a:gd name="T56" fmla="*/ 226 w 328"/>
                <a:gd name="T57" fmla="*/ 344 h 394"/>
                <a:gd name="T58" fmla="*/ 232 w 328"/>
                <a:gd name="T59" fmla="*/ 342 h 394"/>
                <a:gd name="T60" fmla="*/ 232 w 328"/>
                <a:gd name="T61" fmla="*/ 332 h 394"/>
                <a:gd name="T62" fmla="*/ 228 w 328"/>
                <a:gd name="T63" fmla="*/ 328 h 394"/>
                <a:gd name="T64" fmla="*/ 234 w 328"/>
                <a:gd name="T65" fmla="*/ 318 h 394"/>
                <a:gd name="T66" fmla="*/ 244 w 328"/>
                <a:gd name="T67" fmla="*/ 308 h 394"/>
                <a:gd name="T68" fmla="*/ 248 w 328"/>
                <a:gd name="T69" fmla="*/ 304 h 394"/>
                <a:gd name="T70" fmla="*/ 260 w 328"/>
                <a:gd name="T71" fmla="*/ 298 h 394"/>
                <a:gd name="T72" fmla="*/ 270 w 328"/>
                <a:gd name="T73" fmla="*/ 298 h 394"/>
                <a:gd name="T74" fmla="*/ 282 w 328"/>
                <a:gd name="T75" fmla="*/ 292 h 394"/>
                <a:gd name="T76" fmla="*/ 302 w 328"/>
                <a:gd name="T77" fmla="*/ 272 h 394"/>
                <a:gd name="T78" fmla="*/ 304 w 328"/>
                <a:gd name="T79" fmla="*/ 262 h 394"/>
                <a:gd name="T80" fmla="*/ 304 w 328"/>
                <a:gd name="T81" fmla="*/ 254 h 394"/>
                <a:gd name="T82" fmla="*/ 306 w 328"/>
                <a:gd name="T83" fmla="*/ 248 h 394"/>
                <a:gd name="T84" fmla="*/ 310 w 328"/>
                <a:gd name="T85" fmla="*/ 244 h 394"/>
                <a:gd name="T86" fmla="*/ 312 w 328"/>
                <a:gd name="T87" fmla="*/ 238 h 394"/>
                <a:gd name="T88" fmla="*/ 316 w 328"/>
                <a:gd name="T89" fmla="*/ 218 h 394"/>
                <a:gd name="T90" fmla="*/ 322 w 328"/>
                <a:gd name="T91" fmla="*/ 206 h 394"/>
                <a:gd name="T92" fmla="*/ 322 w 328"/>
                <a:gd name="T93" fmla="*/ 198 h 394"/>
                <a:gd name="T94" fmla="*/ 322 w 328"/>
                <a:gd name="T95" fmla="*/ 190 h 394"/>
                <a:gd name="T96" fmla="*/ 318 w 328"/>
                <a:gd name="T97" fmla="*/ 176 h 394"/>
                <a:gd name="T98" fmla="*/ 328 w 328"/>
                <a:gd name="T99" fmla="*/ 172 h 394"/>
                <a:gd name="T100" fmla="*/ 280 w 328"/>
                <a:gd name="T101" fmla="*/ 10 h 394"/>
                <a:gd name="T102" fmla="*/ 204 w 328"/>
                <a:gd name="T103" fmla="*/ 54 h 394"/>
                <a:gd name="T104" fmla="*/ 140 w 328"/>
                <a:gd name="T105" fmla="*/ 54 h 394"/>
                <a:gd name="T106" fmla="*/ 96 w 328"/>
                <a:gd name="T107" fmla="*/ 6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8" h="394">
                  <a:moveTo>
                    <a:pt x="96" y="62"/>
                  </a:moveTo>
                  <a:lnTo>
                    <a:pt x="90" y="62"/>
                  </a:lnTo>
                  <a:lnTo>
                    <a:pt x="78" y="62"/>
                  </a:lnTo>
                  <a:lnTo>
                    <a:pt x="72" y="62"/>
                  </a:lnTo>
                  <a:lnTo>
                    <a:pt x="58" y="62"/>
                  </a:lnTo>
                  <a:lnTo>
                    <a:pt x="52" y="64"/>
                  </a:lnTo>
                  <a:lnTo>
                    <a:pt x="40" y="64"/>
                  </a:lnTo>
                  <a:lnTo>
                    <a:pt x="34" y="64"/>
                  </a:lnTo>
                  <a:lnTo>
                    <a:pt x="20" y="64"/>
                  </a:lnTo>
                  <a:lnTo>
                    <a:pt x="14" y="64"/>
                  </a:lnTo>
                  <a:lnTo>
                    <a:pt x="2" y="66"/>
                  </a:lnTo>
                  <a:lnTo>
                    <a:pt x="2" y="82"/>
                  </a:lnTo>
                  <a:lnTo>
                    <a:pt x="2" y="90"/>
                  </a:lnTo>
                  <a:lnTo>
                    <a:pt x="2" y="124"/>
                  </a:lnTo>
                  <a:lnTo>
                    <a:pt x="0" y="132"/>
                  </a:lnTo>
                  <a:lnTo>
                    <a:pt x="0" y="156"/>
                  </a:lnTo>
                  <a:lnTo>
                    <a:pt x="0" y="164"/>
                  </a:lnTo>
                  <a:lnTo>
                    <a:pt x="0" y="188"/>
                  </a:lnTo>
                  <a:lnTo>
                    <a:pt x="0" y="198"/>
                  </a:lnTo>
                  <a:lnTo>
                    <a:pt x="0" y="222"/>
                  </a:lnTo>
                  <a:lnTo>
                    <a:pt x="0" y="230"/>
                  </a:lnTo>
                  <a:lnTo>
                    <a:pt x="0" y="254"/>
                  </a:lnTo>
                  <a:lnTo>
                    <a:pt x="0" y="262"/>
                  </a:lnTo>
                  <a:lnTo>
                    <a:pt x="0" y="286"/>
                  </a:lnTo>
                  <a:lnTo>
                    <a:pt x="0" y="294"/>
                  </a:lnTo>
                  <a:lnTo>
                    <a:pt x="0" y="318"/>
                  </a:lnTo>
                  <a:lnTo>
                    <a:pt x="0" y="326"/>
                  </a:lnTo>
                  <a:lnTo>
                    <a:pt x="4" y="324"/>
                  </a:lnTo>
                  <a:lnTo>
                    <a:pt x="6" y="322"/>
                  </a:lnTo>
                  <a:lnTo>
                    <a:pt x="6" y="322"/>
                  </a:lnTo>
                  <a:lnTo>
                    <a:pt x="8" y="322"/>
                  </a:lnTo>
                  <a:lnTo>
                    <a:pt x="8" y="324"/>
                  </a:lnTo>
                  <a:lnTo>
                    <a:pt x="8" y="324"/>
                  </a:lnTo>
                  <a:lnTo>
                    <a:pt x="10" y="324"/>
                  </a:lnTo>
                  <a:lnTo>
                    <a:pt x="14" y="328"/>
                  </a:lnTo>
                  <a:lnTo>
                    <a:pt x="16" y="328"/>
                  </a:lnTo>
                  <a:lnTo>
                    <a:pt x="24" y="326"/>
                  </a:lnTo>
                  <a:lnTo>
                    <a:pt x="26" y="324"/>
                  </a:lnTo>
                  <a:lnTo>
                    <a:pt x="28" y="326"/>
                  </a:lnTo>
                  <a:lnTo>
                    <a:pt x="30" y="328"/>
                  </a:lnTo>
                  <a:lnTo>
                    <a:pt x="30" y="330"/>
                  </a:lnTo>
                  <a:lnTo>
                    <a:pt x="32" y="330"/>
                  </a:lnTo>
                  <a:lnTo>
                    <a:pt x="32" y="330"/>
                  </a:lnTo>
                  <a:lnTo>
                    <a:pt x="34" y="332"/>
                  </a:lnTo>
                  <a:lnTo>
                    <a:pt x="38" y="334"/>
                  </a:lnTo>
                  <a:lnTo>
                    <a:pt x="38" y="334"/>
                  </a:lnTo>
                  <a:lnTo>
                    <a:pt x="40" y="336"/>
                  </a:lnTo>
                  <a:lnTo>
                    <a:pt x="40" y="338"/>
                  </a:lnTo>
                  <a:lnTo>
                    <a:pt x="40" y="340"/>
                  </a:lnTo>
                  <a:lnTo>
                    <a:pt x="40" y="340"/>
                  </a:lnTo>
                  <a:lnTo>
                    <a:pt x="42" y="342"/>
                  </a:lnTo>
                  <a:lnTo>
                    <a:pt x="42" y="342"/>
                  </a:lnTo>
                  <a:lnTo>
                    <a:pt x="44" y="344"/>
                  </a:lnTo>
                  <a:lnTo>
                    <a:pt x="44" y="346"/>
                  </a:lnTo>
                  <a:lnTo>
                    <a:pt x="44" y="348"/>
                  </a:lnTo>
                  <a:lnTo>
                    <a:pt x="44" y="350"/>
                  </a:lnTo>
                  <a:lnTo>
                    <a:pt x="44" y="352"/>
                  </a:lnTo>
                  <a:lnTo>
                    <a:pt x="46" y="354"/>
                  </a:lnTo>
                  <a:lnTo>
                    <a:pt x="48" y="354"/>
                  </a:lnTo>
                  <a:lnTo>
                    <a:pt x="56" y="358"/>
                  </a:lnTo>
                  <a:lnTo>
                    <a:pt x="58" y="358"/>
                  </a:lnTo>
                  <a:lnTo>
                    <a:pt x="64" y="356"/>
                  </a:lnTo>
                  <a:lnTo>
                    <a:pt x="66" y="356"/>
                  </a:lnTo>
                  <a:lnTo>
                    <a:pt x="70" y="358"/>
                  </a:lnTo>
                  <a:lnTo>
                    <a:pt x="72" y="360"/>
                  </a:lnTo>
                  <a:lnTo>
                    <a:pt x="74" y="360"/>
                  </a:lnTo>
                  <a:lnTo>
                    <a:pt x="74" y="362"/>
                  </a:lnTo>
                  <a:lnTo>
                    <a:pt x="76" y="364"/>
                  </a:lnTo>
                  <a:lnTo>
                    <a:pt x="82" y="370"/>
                  </a:lnTo>
                  <a:lnTo>
                    <a:pt x="84" y="372"/>
                  </a:lnTo>
                  <a:lnTo>
                    <a:pt x="88" y="372"/>
                  </a:lnTo>
                  <a:lnTo>
                    <a:pt x="88" y="372"/>
                  </a:lnTo>
                  <a:lnTo>
                    <a:pt x="90" y="370"/>
                  </a:lnTo>
                  <a:lnTo>
                    <a:pt x="92" y="370"/>
                  </a:lnTo>
                  <a:lnTo>
                    <a:pt x="92" y="368"/>
                  </a:lnTo>
                  <a:lnTo>
                    <a:pt x="92" y="366"/>
                  </a:lnTo>
                  <a:lnTo>
                    <a:pt x="98" y="364"/>
                  </a:lnTo>
                  <a:lnTo>
                    <a:pt x="100" y="364"/>
                  </a:lnTo>
                  <a:lnTo>
                    <a:pt x="102" y="366"/>
                  </a:lnTo>
                  <a:lnTo>
                    <a:pt x="102" y="366"/>
                  </a:lnTo>
                  <a:lnTo>
                    <a:pt x="104" y="368"/>
                  </a:lnTo>
                  <a:lnTo>
                    <a:pt x="104" y="368"/>
                  </a:lnTo>
                  <a:lnTo>
                    <a:pt x="108" y="368"/>
                  </a:lnTo>
                  <a:lnTo>
                    <a:pt x="108" y="368"/>
                  </a:lnTo>
                  <a:lnTo>
                    <a:pt x="110" y="370"/>
                  </a:lnTo>
                  <a:lnTo>
                    <a:pt x="112" y="370"/>
                  </a:lnTo>
                  <a:lnTo>
                    <a:pt x="112" y="370"/>
                  </a:lnTo>
                  <a:lnTo>
                    <a:pt x="114" y="374"/>
                  </a:lnTo>
                  <a:lnTo>
                    <a:pt x="114" y="374"/>
                  </a:lnTo>
                  <a:lnTo>
                    <a:pt x="116" y="376"/>
                  </a:lnTo>
                  <a:lnTo>
                    <a:pt x="118" y="374"/>
                  </a:lnTo>
                  <a:lnTo>
                    <a:pt x="120" y="374"/>
                  </a:lnTo>
                  <a:lnTo>
                    <a:pt x="120" y="374"/>
                  </a:lnTo>
                  <a:lnTo>
                    <a:pt x="122" y="372"/>
                  </a:lnTo>
                  <a:lnTo>
                    <a:pt x="126" y="374"/>
                  </a:lnTo>
                  <a:lnTo>
                    <a:pt x="128" y="374"/>
                  </a:lnTo>
                  <a:lnTo>
                    <a:pt x="128" y="372"/>
                  </a:lnTo>
                  <a:lnTo>
                    <a:pt x="128" y="372"/>
                  </a:lnTo>
                  <a:lnTo>
                    <a:pt x="130" y="370"/>
                  </a:lnTo>
                  <a:lnTo>
                    <a:pt x="130" y="368"/>
                  </a:lnTo>
                  <a:lnTo>
                    <a:pt x="130" y="368"/>
                  </a:lnTo>
                  <a:lnTo>
                    <a:pt x="134" y="368"/>
                  </a:lnTo>
                  <a:lnTo>
                    <a:pt x="134" y="366"/>
                  </a:lnTo>
                  <a:lnTo>
                    <a:pt x="136" y="364"/>
                  </a:lnTo>
                  <a:lnTo>
                    <a:pt x="136" y="364"/>
                  </a:lnTo>
                  <a:lnTo>
                    <a:pt x="138" y="364"/>
                  </a:lnTo>
                  <a:lnTo>
                    <a:pt x="140" y="364"/>
                  </a:lnTo>
                  <a:lnTo>
                    <a:pt x="144" y="360"/>
                  </a:lnTo>
                  <a:lnTo>
                    <a:pt x="146" y="360"/>
                  </a:lnTo>
                  <a:lnTo>
                    <a:pt x="148" y="360"/>
                  </a:lnTo>
                  <a:lnTo>
                    <a:pt x="148" y="362"/>
                  </a:lnTo>
                  <a:lnTo>
                    <a:pt x="148" y="364"/>
                  </a:lnTo>
                  <a:lnTo>
                    <a:pt x="148" y="366"/>
                  </a:lnTo>
                  <a:lnTo>
                    <a:pt x="150" y="372"/>
                  </a:lnTo>
                  <a:lnTo>
                    <a:pt x="152" y="376"/>
                  </a:lnTo>
                  <a:lnTo>
                    <a:pt x="156" y="378"/>
                  </a:lnTo>
                  <a:lnTo>
                    <a:pt x="158" y="380"/>
                  </a:lnTo>
                  <a:lnTo>
                    <a:pt x="162" y="382"/>
                  </a:lnTo>
                  <a:lnTo>
                    <a:pt x="168" y="388"/>
                  </a:lnTo>
                  <a:lnTo>
                    <a:pt x="168" y="388"/>
                  </a:lnTo>
                  <a:lnTo>
                    <a:pt x="170" y="392"/>
                  </a:lnTo>
                  <a:lnTo>
                    <a:pt x="170" y="392"/>
                  </a:lnTo>
                  <a:lnTo>
                    <a:pt x="172" y="394"/>
                  </a:lnTo>
                  <a:lnTo>
                    <a:pt x="176" y="394"/>
                  </a:lnTo>
                  <a:lnTo>
                    <a:pt x="182" y="392"/>
                  </a:lnTo>
                  <a:lnTo>
                    <a:pt x="188" y="392"/>
                  </a:lnTo>
                  <a:lnTo>
                    <a:pt x="190" y="390"/>
                  </a:lnTo>
                  <a:lnTo>
                    <a:pt x="190" y="388"/>
                  </a:lnTo>
                  <a:lnTo>
                    <a:pt x="192" y="388"/>
                  </a:lnTo>
                  <a:lnTo>
                    <a:pt x="194" y="378"/>
                  </a:lnTo>
                  <a:lnTo>
                    <a:pt x="194" y="376"/>
                  </a:lnTo>
                  <a:lnTo>
                    <a:pt x="196" y="376"/>
                  </a:lnTo>
                  <a:lnTo>
                    <a:pt x="198" y="376"/>
                  </a:lnTo>
                  <a:lnTo>
                    <a:pt x="200" y="376"/>
                  </a:lnTo>
                  <a:lnTo>
                    <a:pt x="202" y="374"/>
                  </a:lnTo>
                  <a:lnTo>
                    <a:pt x="202" y="372"/>
                  </a:lnTo>
                  <a:lnTo>
                    <a:pt x="202" y="370"/>
                  </a:lnTo>
                  <a:lnTo>
                    <a:pt x="200" y="368"/>
                  </a:lnTo>
                  <a:lnTo>
                    <a:pt x="200" y="368"/>
                  </a:lnTo>
                  <a:lnTo>
                    <a:pt x="202" y="366"/>
                  </a:lnTo>
                  <a:lnTo>
                    <a:pt x="200" y="364"/>
                  </a:lnTo>
                  <a:lnTo>
                    <a:pt x="200" y="362"/>
                  </a:lnTo>
                  <a:lnTo>
                    <a:pt x="200" y="360"/>
                  </a:lnTo>
                  <a:lnTo>
                    <a:pt x="198" y="360"/>
                  </a:lnTo>
                  <a:lnTo>
                    <a:pt x="200" y="356"/>
                  </a:lnTo>
                  <a:lnTo>
                    <a:pt x="202" y="354"/>
                  </a:lnTo>
                  <a:lnTo>
                    <a:pt x="202" y="352"/>
                  </a:lnTo>
                  <a:lnTo>
                    <a:pt x="204" y="350"/>
                  </a:lnTo>
                  <a:lnTo>
                    <a:pt x="204" y="350"/>
                  </a:lnTo>
                  <a:lnTo>
                    <a:pt x="204" y="346"/>
                  </a:lnTo>
                  <a:lnTo>
                    <a:pt x="206" y="342"/>
                  </a:lnTo>
                  <a:lnTo>
                    <a:pt x="208" y="340"/>
                  </a:lnTo>
                  <a:lnTo>
                    <a:pt x="210" y="336"/>
                  </a:lnTo>
                  <a:lnTo>
                    <a:pt x="214" y="334"/>
                  </a:lnTo>
                  <a:lnTo>
                    <a:pt x="214" y="334"/>
                  </a:lnTo>
                  <a:lnTo>
                    <a:pt x="216" y="334"/>
                  </a:lnTo>
                  <a:lnTo>
                    <a:pt x="218" y="336"/>
                  </a:lnTo>
                  <a:lnTo>
                    <a:pt x="220" y="338"/>
                  </a:lnTo>
                  <a:lnTo>
                    <a:pt x="220" y="338"/>
                  </a:lnTo>
                  <a:lnTo>
                    <a:pt x="222" y="340"/>
                  </a:lnTo>
                  <a:lnTo>
                    <a:pt x="222" y="342"/>
                  </a:lnTo>
                  <a:lnTo>
                    <a:pt x="222" y="342"/>
                  </a:lnTo>
                  <a:lnTo>
                    <a:pt x="222" y="342"/>
                  </a:lnTo>
                  <a:lnTo>
                    <a:pt x="222" y="342"/>
                  </a:lnTo>
                  <a:lnTo>
                    <a:pt x="222" y="344"/>
                  </a:lnTo>
                  <a:lnTo>
                    <a:pt x="222" y="344"/>
                  </a:lnTo>
                  <a:lnTo>
                    <a:pt x="222" y="346"/>
                  </a:lnTo>
                  <a:lnTo>
                    <a:pt x="220" y="346"/>
                  </a:lnTo>
                  <a:lnTo>
                    <a:pt x="220" y="346"/>
                  </a:lnTo>
                  <a:lnTo>
                    <a:pt x="222" y="348"/>
                  </a:lnTo>
                  <a:lnTo>
                    <a:pt x="222" y="348"/>
                  </a:lnTo>
                  <a:lnTo>
                    <a:pt x="224" y="348"/>
                  </a:lnTo>
                  <a:lnTo>
                    <a:pt x="226" y="346"/>
                  </a:lnTo>
                  <a:lnTo>
                    <a:pt x="226" y="344"/>
                  </a:lnTo>
                  <a:lnTo>
                    <a:pt x="228" y="342"/>
                  </a:lnTo>
                  <a:lnTo>
                    <a:pt x="228" y="342"/>
                  </a:lnTo>
                  <a:lnTo>
                    <a:pt x="228" y="340"/>
                  </a:lnTo>
                  <a:lnTo>
                    <a:pt x="230" y="340"/>
                  </a:lnTo>
                  <a:lnTo>
                    <a:pt x="230" y="342"/>
                  </a:lnTo>
                  <a:lnTo>
                    <a:pt x="232" y="342"/>
                  </a:lnTo>
                  <a:lnTo>
                    <a:pt x="234" y="342"/>
                  </a:lnTo>
                  <a:lnTo>
                    <a:pt x="234" y="342"/>
                  </a:lnTo>
                  <a:lnTo>
                    <a:pt x="232" y="340"/>
                  </a:lnTo>
                  <a:lnTo>
                    <a:pt x="232" y="338"/>
                  </a:lnTo>
                  <a:lnTo>
                    <a:pt x="232" y="334"/>
                  </a:lnTo>
                  <a:lnTo>
                    <a:pt x="232" y="332"/>
                  </a:lnTo>
                  <a:lnTo>
                    <a:pt x="230" y="332"/>
                  </a:lnTo>
                  <a:lnTo>
                    <a:pt x="230" y="332"/>
                  </a:lnTo>
                  <a:lnTo>
                    <a:pt x="230" y="330"/>
                  </a:lnTo>
                  <a:lnTo>
                    <a:pt x="230" y="330"/>
                  </a:lnTo>
                  <a:lnTo>
                    <a:pt x="228" y="328"/>
                  </a:lnTo>
                  <a:lnTo>
                    <a:pt x="228" y="328"/>
                  </a:lnTo>
                  <a:lnTo>
                    <a:pt x="230" y="328"/>
                  </a:lnTo>
                  <a:lnTo>
                    <a:pt x="234" y="326"/>
                  </a:lnTo>
                  <a:lnTo>
                    <a:pt x="234" y="326"/>
                  </a:lnTo>
                  <a:lnTo>
                    <a:pt x="234" y="324"/>
                  </a:lnTo>
                  <a:lnTo>
                    <a:pt x="234" y="320"/>
                  </a:lnTo>
                  <a:lnTo>
                    <a:pt x="234" y="318"/>
                  </a:lnTo>
                  <a:lnTo>
                    <a:pt x="234" y="316"/>
                  </a:lnTo>
                  <a:lnTo>
                    <a:pt x="238" y="312"/>
                  </a:lnTo>
                  <a:lnTo>
                    <a:pt x="240" y="310"/>
                  </a:lnTo>
                  <a:lnTo>
                    <a:pt x="242" y="308"/>
                  </a:lnTo>
                  <a:lnTo>
                    <a:pt x="242" y="308"/>
                  </a:lnTo>
                  <a:lnTo>
                    <a:pt x="244" y="308"/>
                  </a:lnTo>
                  <a:lnTo>
                    <a:pt x="246" y="308"/>
                  </a:lnTo>
                  <a:lnTo>
                    <a:pt x="246" y="308"/>
                  </a:lnTo>
                  <a:lnTo>
                    <a:pt x="246" y="308"/>
                  </a:lnTo>
                  <a:lnTo>
                    <a:pt x="248" y="308"/>
                  </a:lnTo>
                  <a:lnTo>
                    <a:pt x="248" y="308"/>
                  </a:lnTo>
                  <a:lnTo>
                    <a:pt x="248" y="304"/>
                  </a:lnTo>
                  <a:lnTo>
                    <a:pt x="250" y="302"/>
                  </a:lnTo>
                  <a:lnTo>
                    <a:pt x="254" y="296"/>
                  </a:lnTo>
                  <a:lnTo>
                    <a:pt x="256" y="296"/>
                  </a:lnTo>
                  <a:lnTo>
                    <a:pt x="260" y="296"/>
                  </a:lnTo>
                  <a:lnTo>
                    <a:pt x="260" y="296"/>
                  </a:lnTo>
                  <a:lnTo>
                    <a:pt x="260" y="298"/>
                  </a:lnTo>
                  <a:lnTo>
                    <a:pt x="262" y="300"/>
                  </a:lnTo>
                  <a:lnTo>
                    <a:pt x="264" y="302"/>
                  </a:lnTo>
                  <a:lnTo>
                    <a:pt x="266" y="302"/>
                  </a:lnTo>
                  <a:lnTo>
                    <a:pt x="268" y="298"/>
                  </a:lnTo>
                  <a:lnTo>
                    <a:pt x="270" y="298"/>
                  </a:lnTo>
                  <a:lnTo>
                    <a:pt x="270" y="298"/>
                  </a:lnTo>
                  <a:lnTo>
                    <a:pt x="272" y="298"/>
                  </a:lnTo>
                  <a:lnTo>
                    <a:pt x="274" y="296"/>
                  </a:lnTo>
                  <a:lnTo>
                    <a:pt x="276" y="296"/>
                  </a:lnTo>
                  <a:lnTo>
                    <a:pt x="278" y="294"/>
                  </a:lnTo>
                  <a:lnTo>
                    <a:pt x="278" y="292"/>
                  </a:lnTo>
                  <a:lnTo>
                    <a:pt x="282" y="292"/>
                  </a:lnTo>
                  <a:lnTo>
                    <a:pt x="284" y="290"/>
                  </a:lnTo>
                  <a:lnTo>
                    <a:pt x="284" y="286"/>
                  </a:lnTo>
                  <a:lnTo>
                    <a:pt x="288" y="284"/>
                  </a:lnTo>
                  <a:lnTo>
                    <a:pt x="296" y="276"/>
                  </a:lnTo>
                  <a:lnTo>
                    <a:pt x="300" y="274"/>
                  </a:lnTo>
                  <a:lnTo>
                    <a:pt x="302" y="272"/>
                  </a:lnTo>
                  <a:lnTo>
                    <a:pt x="302" y="270"/>
                  </a:lnTo>
                  <a:lnTo>
                    <a:pt x="302" y="268"/>
                  </a:lnTo>
                  <a:lnTo>
                    <a:pt x="304" y="266"/>
                  </a:lnTo>
                  <a:lnTo>
                    <a:pt x="304" y="264"/>
                  </a:lnTo>
                  <a:lnTo>
                    <a:pt x="304" y="264"/>
                  </a:lnTo>
                  <a:lnTo>
                    <a:pt x="304" y="262"/>
                  </a:lnTo>
                  <a:lnTo>
                    <a:pt x="302" y="260"/>
                  </a:lnTo>
                  <a:lnTo>
                    <a:pt x="302" y="260"/>
                  </a:lnTo>
                  <a:lnTo>
                    <a:pt x="302" y="258"/>
                  </a:lnTo>
                  <a:lnTo>
                    <a:pt x="304" y="258"/>
                  </a:lnTo>
                  <a:lnTo>
                    <a:pt x="304" y="256"/>
                  </a:lnTo>
                  <a:lnTo>
                    <a:pt x="304" y="254"/>
                  </a:lnTo>
                  <a:lnTo>
                    <a:pt x="304" y="254"/>
                  </a:lnTo>
                  <a:lnTo>
                    <a:pt x="306" y="252"/>
                  </a:lnTo>
                  <a:lnTo>
                    <a:pt x="306" y="252"/>
                  </a:lnTo>
                  <a:lnTo>
                    <a:pt x="308" y="250"/>
                  </a:lnTo>
                  <a:lnTo>
                    <a:pt x="308" y="250"/>
                  </a:lnTo>
                  <a:lnTo>
                    <a:pt x="306" y="248"/>
                  </a:lnTo>
                  <a:lnTo>
                    <a:pt x="306" y="246"/>
                  </a:lnTo>
                  <a:lnTo>
                    <a:pt x="306" y="244"/>
                  </a:lnTo>
                  <a:lnTo>
                    <a:pt x="308" y="244"/>
                  </a:lnTo>
                  <a:lnTo>
                    <a:pt x="308" y="246"/>
                  </a:lnTo>
                  <a:lnTo>
                    <a:pt x="310" y="244"/>
                  </a:lnTo>
                  <a:lnTo>
                    <a:pt x="310" y="244"/>
                  </a:lnTo>
                  <a:lnTo>
                    <a:pt x="310" y="242"/>
                  </a:lnTo>
                  <a:lnTo>
                    <a:pt x="310" y="242"/>
                  </a:lnTo>
                  <a:lnTo>
                    <a:pt x="310" y="242"/>
                  </a:lnTo>
                  <a:lnTo>
                    <a:pt x="310" y="240"/>
                  </a:lnTo>
                  <a:lnTo>
                    <a:pt x="310" y="238"/>
                  </a:lnTo>
                  <a:lnTo>
                    <a:pt x="312" y="238"/>
                  </a:lnTo>
                  <a:lnTo>
                    <a:pt x="312" y="230"/>
                  </a:lnTo>
                  <a:lnTo>
                    <a:pt x="312" y="230"/>
                  </a:lnTo>
                  <a:lnTo>
                    <a:pt x="312" y="226"/>
                  </a:lnTo>
                  <a:lnTo>
                    <a:pt x="314" y="224"/>
                  </a:lnTo>
                  <a:lnTo>
                    <a:pt x="314" y="222"/>
                  </a:lnTo>
                  <a:lnTo>
                    <a:pt x="316" y="218"/>
                  </a:lnTo>
                  <a:lnTo>
                    <a:pt x="316" y="216"/>
                  </a:lnTo>
                  <a:lnTo>
                    <a:pt x="318" y="212"/>
                  </a:lnTo>
                  <a:lnTo>
                    <a:pt x="318" y="210"/>
                  </a:lnTo>
                  <a:lnTo>
                    <a:pt x="320" y="208"/>
                  </a:lnTo>
                  <a:lnTo>
                    <a:pt x="322" y="208"/>
                  </a:lnTo>
                  <a:lnTo>
                    <a:pt x="322" y="206"/>
                  </a:lnTo>
                  <a:lnTo>
                    <a:pt x="322" y="204"/>
                  </a:lnTo>
                  <a:lnTo>
                    <a:pt x="322" y="204"/>
                  </a:lnTo>
                  <a:lnTo>
                    <a:pt x="322" y="202"/>
                  </a:lnTo>
                  <a:lnTo>
                    <a:pt x="322" y="200"/>
                  </a:lnTo>
                  <a:lnTo>
                    <a:pt x="322" y="200"/>
                  </a:lnTo>
                  <a:lnTo>
                    <a:pt x="322" y="198"/>
                  </a:lnTo>
                  <a:lnTo>
                    <a:pt x="322" y="198"/>
                  </a:lnTo>
                  <a:lnTo>
                    <a:pt x="320" y="198"/>
                  </a:lnTo>
                  <a:lnTo>
                    <a:pt x="320" y="198"/>
                  </a:lnTo>
                  <a:lnTo>
                    <a:pt x="320" y="196"/>
                  </a:lnTo>
                  <a:lnTo>
                    <a:pt x="322" y="192"/>
                  </a:lnTo>
                  <a:lnTo>
                    <a:pt x="322" y="190"/>
                  </a:lnTo>
                  <a:lnTo>
                    <a:pt x="322" y="188"/>
                  </a:lnTo>
                  <a:lnTo>
                    <a:pt x="322" y="186"/>
                  </a:lnTo>
                  <a:lnTo>
                    <a:pt x="320" y="184"/>
                  </a:lnTo>
                  <a:lnTo>
                    <a:pt x="316" y="180"/>
                  </a:lnTo>
                  <a:lnTo>
                    <a:pt x="316" y="178"/>
                  </a:lnTo>
                  <a:lnTo>
                    <a:pt x="318" y="176"/>
                  </a:lnTo>
                  <a:lnTo>
                    <a:pt x="318" y="174"/>
                  </a:lnTo>
                  <a:lnTo>
                    <a:pt x="320" y="174"/>
                  </a:lnTo>
                  <a:lnTo>
                    <a:pt x="322" y="174"/>
                  </a:lnTo>
                  <a:lnTo>
                    <a:pt x="324" y="176"/>
                  </a:lnTo>
                  <a:lnTo>
                    <a:pt x="328" y="172"/>
                  </a:lnTo>
                  <a:lnTo>
                    <a:pt x="328" y="172"/>
                  </a:lnTo>
                  <a:lnTo>
                    <a:pt x="328" y="0"/>
                  </a:lnTo>
                  <a:lnTo>
                    <a:pt x="320" y="2"/>
                  </a:lnTo>
                  <a:lnTo>
                    <a:pt x="310" y="4"/>
                  </a:lnTo>
                  <a:lnTo>
                    <a:pt x="300" y="6"/>
                  </a:lnTo>
                  <a:lnTo>
                    <a:pt x="290" y="8"/>
                  </a:lnTo>
                  <a:lnTo>
                    <a:pt x="280" y="10"/>
                  </a:lnTo>
                  <a:lnTo>
                    <a:pt x="270" y="14"/>
                  </a:lnTo>
                  <a:lnTo>
                    <a:pt x="260" y="20"/>
                  </a:lnTo>
                  <a:lnTo>
                    <a:pt x="248" y="26"/>
                  </a:lnTo>
                  <a:lnTo>
                    <a:pt x="238" y="34"/>
                  </a:lnTo>
                  <a:lnTo>
                    <a:pt x="226" y="40"/>
                  </a:lnTo>
                  <a:lnTo>
                    <a:pt x="204" y="54"/>
                  </a:lnTo>
                  <a:lnTo>
                    <a:pt x="194" y="60"/>
                  </a:lnTo>
                  <a:lnTo>
                    <a:pt x="182" y="68"/>
                  </a:lnTo>
                  <a:lnTo>
                    <a:pt x="180" y="68"/>
                  </a:lnTo>
                  <a:lnTo>
                    <a:pt x="164" y="68"/>
                  </a:lnTo>
                  <a:lnTo>
                    <a:pt x="160" y="68"/>
                  </a:lnTo>
                  <a:lnTo>
                    <a:pt x="140" y="54"/>
                  </a:lnTo>
                  <a:lnTo>
                    <a:pt x="134" y="50"/>
                  </a:lnTo>
                  <a:lnTo>
                    <a:pt x="132" y="48"/>
                  </a:lnTo>
                  <a:lnTo>
                    <a:pt x="130" y="42"/>
                  </a:lnTo>
                  <a:lnTo>
                    <a:pt x="128" y="40"/>
                  </a:lnTo>
                  <a:lnTo>
                    <a:pt x="104" y="62"/>
                  </a:lnTo>
                  <a:lnTo>
                    <a:pt x="96" y="62"/>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3" name="North Carolina">
              <a:extLst>
                <a:ext uri="{FF2B5EF4-FFF2-40B4-BE49-F238E27FC236}">
                  <a16:creationId xmlns:a16="http://schemas.microsoft.com/office/drawing/2014/main" id="{21641F20-9CA1-5AEA-098B-A1B44AD76ACC}"/>
                </a:ext>
              </a:extLst>
            </p:cNvPr>
            <p:cNvSpPr>
              <a:spLocks/>
            </p:cNvSpPr>
            <p:nvPr/>
          </p:nvSpPr>
          <p:spPr bwMode="auto">
            <a:xfrm>
              <a:off x="8233308" y="3900959"/>
              <a:ext cx="1044575" cy="406400"/>
            </a:xfrm>
            <a:custGeom>
              <a:avLst/>
              <a:gdLst>
                <a:gd name="T0" fmla="*/ 246 w 658"/>
                <a:gd name="T1" fmla="*/ 4 h 256"/>
                <a:gd name="T2" fmla="*/ 196 w 658"/>
                <a:gd name="T3" fmla="*/ 20 h 256"/>
                <a:gd name="T4" fmla="*/ 174 w 658"/>
                <a:gd name="T5" fmla="*/ 46 h 256"/>
                <a:gd name="T6" fmla="*/ 164 w 658"/>
                <a:gd name="T7" fmla="*/ 42 h 256"/>
                <a:gd name="T8" fmla="*/ 140 w 658"/>
                <a:gd name="T9" fmla="*/ 58 h 256"/>
                <a:gd name="T10" fmla="*/ 130 w 658"/>
                <a:gd name="T11" fmla="*/ 52 h 256"/>
                <a:gd name="T12" fmla="*/ 108 w 658"/>
                <a:gd name="T13" fmla="*/ 62 h 256"/>
                <a:gd name="T14" fmla="*/ 100 w 658"/>
                <a:gd name="T15" fmla="*/ 78 h 256"/>
                <a:gd name="T16" fmla="*/ 74 w 658"/>
                <a:gd name="T17" fmla="*/ 90 h 256"/>
                <a:gd name="T18" fmla="*/ 48 w 658"/>
                <a:gd name="T19" fmla="*/ 98 h 256"/>
                <a:gd name="T20" fmla="*/ 24 w 658"/>
                <a:gd name="T21" fmla="*/ 112 h 256"/>
                <a:gd name="T22" fmla="*/ 8 w 658"/>
                <a:gd name="T23" fmla="*/ 126 h 256"/>
                <a:gd name="T24" fmla="*/ 28 w 658"/>
                <a:gd name="T25" fmla="*/ 152 h 256"/>
                <a:gd name="T26" fmla="*/ 124 w 658"/>
                <a:gd name="T27" fmla="*/ 140 h 256"/>
                <a:gd name="T28" fmla="*/ 146 w 658"/>
                <a:gd name="T29" fmla="*/ 130 h 256"/>
                <a:gd name="T30" fmla="*/ 210 w 658"/>
                <a:gd name="T31" fmla="*/ 134 h 256"/>
                <a:gd name="T32" fmla="*/ 250 w 658"/>
                <a:gd name="T33" fmla="*/ 144 h 256"/>
                <a:gd name="T34" fmla="*/ 270 w 658"/>
                <a:gd name="T35" fmla="*/ 168 h 256"/>
                <a:gd name="T36" fmla="*/ 364 w 658"/>
                <a:gd name="T37" fmla="*/ 178 h 256"/>
                <a:gd name="T38" fmla="*/ 454 w 658"/>
                <a:gd name="T39" fmla="*/ 250 h 256"/>
                <a:gd name="T40" fmla="*/ 486 w 658"/>
                <a:gd name="T41" fmla="*/ 244 h 256"/>
                <a:gd name="T42" fmla="*/ 492 w 658"/>
                <a:gd name="T43" fmla="*/ 230 h 256"/>
                <a:gd name="T44" fmla="*/ 526 w 658"/>
                <a:gd name="T45" fmla="*/ 190 h 256"/>
                <a:gd name="T46" fmla="*/ 530 w 658"/>
                <a:gd name="T47" fmla="*/ 176 h 256"/>
                <a:gd name="T48" fmla="*/ 538 w 658"/>
                <a:gd name="T49" fmla="*/ 190 h 256"/>
                <a:gd name="T50" fmla="*/ 550 w 658"/>
                <a:gd name="T51" fmla="*/ 174 h 256"/>
                <a:gd name="T52" fmla="*/ 580 w 658"/>
                <a:gd name="T53" fmla="*/ 172 h 256"/>
                <a:gd name="T54" fmla="*/ 598 w 658"/>
                <a:gd name="T55" fmla="*/ 176 h 256"/>
                <a:gd name="T56" fmla="*/ 610 w 658"/>
                <a:gd name="T57" fmla="*/ 162 h 256"/>
                <a:gd name="T58" fmla="*/ 610 w 658"/>
                <a:gd name="T59" fmla="*/ 152 h 256"/>
                <a:gd name="T60" fmla="*/ 602 w 658"/>
                <a:gd name="T61" fmla="*/ 150 h 256"/>
                <a:gd name="T62" fmla="*/ 594 w 658"/>
                <a:gd name="T63" fmla="*/ 156 h 256"/>
                <a:gd name="T64" fmla="*/ 578 w 658"/>
                <a:gd name="T65" fmla="*/ 160 h 256"/>
                <a:gd name="T66" fmla="*/ 570 w 658"/>
                <a:gd name="T67" fmla="*/ 150 h 256"/>
                <a:gd name="T68" fmla="*/ 590 w 658"/>
                <a:gd name="T69" fmla="*/ 136 h 256"/>
                <a:gd name="T70" fmla="*/ 592 w 658"/>
                <a:gd name="T71" fmla="*/ 128 h 256"/>
                <a:gd name="T72" fmla="*/ 564 w 658"/>
                <a:gd name="T73" fmla="*/ 108 h 256"/>
                <a:gd name="T74" fmla="*/ 584 w 658"/>
                <a:gd name="T75" fmla="*/ 112 h 256"/>
                <a:gd name="T76" fmla="*/ 590 w 658"/>
                <a:gd name="T77" fmla="*/ 110 h 256"/>
                <a:gd name="T78" fmla="*/ 592 w 658"/>
                <a:gd name="T79" fmla="*/ 104 h 256"/>
                <a:gd name="T80" fmla="*/ 600 w 658"/>
                <a:gd name="T81" fmla="*/ 112 h 256"/>
                <a:gd name="T82" fmla="*/ 608 w 658"/>
                <a:gd name="T83" fmla="*/ 118 h 256"/>
                <a:gd name="T84" fmla="*/ 624 w 658"/>
                <a:gd name="T85" fmla="*/ 118 h 256"/>
                <a:gd name="T86" fmla="*/ 634 w 658"/>
                <a:gd name="T87" fmla="*/ 106 h 256"/>
                <a:gd name="T88" fmla="*/ 650 w 658"/>
                <a:gd name="T89" fmla="*/ 96 h 256"/>
                <a:gd name="T90" fmla="*/ 654 w 658"/>
                <a:gd name="T91" fmla="*/ 86 h 256"/>
                <a:gd name="T92" fmla="*/ 646 w 658"/>
                <a:gd name="T93" fmla="*/ 62 h 256"/>
                <a:gd name="T94" fmla="*/ 642 w 658"/>
                <a:gd name="T95" fmla="*/ 66 h 256"/>
                <a:gd name="T96" fmla="*/ 632 w 658"/>
                <a:gd name="T97" fmla="*/ 86 h 256"/>
                <a:gd name="T98" fmla="*/ 630 w 658"/>
                <a:gd name="T99" fmla="*/ 72 h 256"/>
                <a:gd name="T100" fmla="*/ 612 w 658"/>
                <a:gd name="T101" fmla="*/ 62 h 256"/>
                <a:gd name="T102" fmla="*/ 592 w 658"/>
                <a:gd name="T103" fmla="*/ 64 h 256"/>
                <a:gd name="T104" fmla="*/ 582 w 658"/>
                <a:gd name="T105" fmla="*/ 32 h 256"/>
                <a:gd name="T106" fmla="*/ 586 w 658"/>
                <a:gd name="T107" fmla="*/ 54 h 256"/>
                <a:gd name="T108" fmla="*/ 606 w 658"/>
                <a:gd name="T109" fmla="*/ 44 h 256"/>
                <a:gd name="T110" fmla="*/ 616 w 658"/>
                <a:gd name="T111" fmla="*/ 42 h 256"/>
                <a:gd name="T112" fmla="*/ 628 w 658"/>
                <a:gd name="T113" fmla="*/ 44 h 256"/>
                <a:gd name="T114" fmla="*/ 622 w 658"/>
                <a:gd name="T115" fmla="*/ 28 h 256"/>
                <a:gd name="T116" fmla="*/ 638 w 658"/>
                <a:gd name="T117" fmla="*/ 38 h 256"/>
                <a:gd name="T118" fmla="*/ 646 w 658"/>
                <a:gd name="T119" fmla="*/ 38 h 256"/>
                <a:gd name="T120" fmla="*/ 642 w 658"/>
                <a:gd name="T121" fmla="*/ 24 h 256"/>
                <a:gd name="T122" fmla="*/ 634 w 658"/>
                <a:gd name="T123" fmla="*/ 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8" h="256">
                  <a:moveTo>
                    <a:pt x="620" y="4"/>
                  </a:moveTo>
                  <a:lnTo>
                    <a:pt x="586" y="4"/>
                  </a:lnTo>
                  <a:lnTo>
                    <a:pt x="582" y="4"/>
                  </a:lnTo>
                  <a:lnTo>
                    <a:pt x="556" y="4"/>
                  </a:lnTo>
                  <a:lnTo>
                    <a:pt x="546" y="6"/>
                  </a:lnTo>
                  <a:lnTo>
                    <a:pt x="528" y="6"/>
                  </a:lnTo>
                  <a:lnTo>
                    <a:pt x="518" y="6"/>
                  </a:lnTo>
                  <a:lnTo>
                    <a:pt x="500" y="6"/>
                  </a:lnTo>
                  <a:lnTo>
                    <a:pt x="490" y="6"/>
                  </a:lnTo>
                  <a:lnTo>
                    <a:pt x="332" y="6"/>
                  </a:lnTo>
                  <a:lnTo>
                    <a:pt x="324" y="6"/>
                  </a:lnTo>
                  <a:lnTo>
                    <a:pt x="300" y="4"/>
                  </a:lnTo>
                  <a:lnTo>
                    <a:pt x="296" y="4"/>
                  </a:lnTo>
                  <a:lnTo>
                    <a:pt x="278" y="4"/>
                  </a:lnTo>
                  <a:lnTo>
                    <a:pt x="272" y="4"/>
                  </a:lnTo>
                  <a:lnTo>
                    <a:pt x="262" y="4"/>
                  </a:lnTo>
                  <a:lnTo>
                    <a:pt x="258" y="4"/>
                  </a:lnTo>
                  <a:lnTo>
                    <a:pt x="246" y="4"/>
                  </a:lnTo>
                  <a:lnTo>
                    <a:pt x="242" y="4"/>
                  </a:lnTo>
                  <a:lnTo>
                    <a:pt x="236" y="4"/>
                  </a:lnTo>
                  <a:lnTo>
                    <a:pt x="228" y="2"/>
                  </a:lnTo>
                  <a:lnTo>
                    <a:pt x="226" y="2"/>
                  </a:lnTo>
                  <a:lnTo>
                    <a:pt x="214" y="2"/>
                  </a:lnTo>
                  <a:lnTo>
                    <a:pt x="210" y="0"/>
                  </a:lnTo>
                  <a:lnTo>
                    <a:pt x="206" y="0"/>
                  </a:lnTo>
                  <a:lnTo>
                    <a:pt x="204" y="0"/>
                  </a:lnTo>
                  <a:lnTo>
                    <a:pt x="204" y="0"/>
                  </a:lnTo>
                  <a:lnTo>
                    <a:pt x="204" y="0"/>
                  </a:lnTo>
                  <a:lnTo>
                    <a:pt x="200" y="6"/>
                  </a:lnTo>
                  <a:lnTo>
                    <a:pt x="198" y="8"/>
                  </a:lnTo>
                  <a:lnTo>
                    <a:pt x="198" y="8"/>
                  </a:lnTo>
                  <a:lnTo>
                    <a:pt x="200" y="10"/>
                  </a:lnTo>
                  <a:lnTo>
                    <a:pt x="200" y="10"/>
                  </a:lnTo>
                  <a:lnTo>
                    <a:pt x="198" y="14"/>
                  </a:lnTo>
                  <a:lnTo>
                    <a:pt x="196" y="18"/>
                  </a:lnTo>
                  <a:lnTo>
                    <a:pt x="196" y="20"/>
                  </a:lnTo>
                  <a:lnTo>
                    <a:pt x="196" y="20"/>
                  </a:lnTo>
                  <a:lnTo>
                    <a:pt x="198" y="22"/>
                  </a:lnTo>
                  <a:lnTo>
                    <a:pt x="198" y="24"/>
                  </a:lnTo>
                  <a:lnTo>
                    <a:pt x="198" y="24"/>
                  </a:lnTo>
                  <a:lnTo>
                    <a:pt x="198" y="24"/>
                  </a:lnTo>
                  <a:lnTo>
                    <a:pt x="198" y="24"/>
                  </a:lnTo>
                  <a:lnTo>
                    <a:pt x="198" y="24"/>
                  </a:lnTo>
                  <a:lnTo>
                    <a:pt x="196" y="24"/>
                  </a:lnTo>
                  <a:lnTo>
                    <a:pt x="192" y="22"/>
                  </a:lnTo>
                  <a:lnTo>
                    <a:pt x="192" y="22"/>
                  </a:lnTo>
                  <a:lnTo>
                    <a:pt x="192" y="24"/>
                  </a:lnTo>
                  <a:lnTo>
                    <a:pt x="186" y="26"/>
                  </a:lnTo>
                  <a:lnTo>
                    <a:pt x="184" y="28"/>
                  </a:lnTo>
                  <a:lnTo>
                    <a:pt x="182" y="30"/>
                  </a:lnTo>
                  <a:lnTo>
                    <a:pt x="176" y="44"/>
                  </a:lnTo>
                  <a:lnTo>
                    <a:pt x="174" y="44"/>
                  </a:lnTo>
                  <a:lnTo>
                    <a:pt x="174" y="46"/>
                  </a:lnTo>
                  <a:lnTo>
                    <a:pt x="174" y="46"/>
                  </a:lnTo>
                  <a:lnTo>
                    <a:pt x="172" y="46"/>
                  </a:lnTo>
                  <a:lnTo>
                    <a:pt x="172" y="48"/>
                  </a:lnTo>
                  <a:lnTo>
                    <a:pt x="170" y="48"/>
                  </a:lnTo>
                  <a:lnTo>
                    <a:pt x="170" y="48"/>
                  </a:lnTo>
                  <a:lnTo>
                    <a:pt x="170" y="48"/>
                  </a:lnTo>
                  <a:lnTo>
                    <a:pt x="168" y="48"/>
                  </a:lnTo>
                  <a:lnTo>
                    <a:pt x="168" y="46"/>
                  </a:lnTo>
                  <a:lnTo>
                    <a:pt x="168" y="46"/>
                  </a:lnTo>
                  <a:lnTo>
                    <a:pt x="166" y="46"/>
                  </a:lnTo>
                  <a:lnTo>
                    <a:pt x="166" y="46"/>
                  </a:lnTo>
                  <a:lnTo>
                    <a:pt x="166" y="46"/>
                  </a:lnTo>
                  <a:lnTo>
                    <a:pt x="166" y="44"/>
                  </a:lnTo>
                  <a:lnTo>
                    <a:pt x="166" y="44"/>
                  </a:lnTo>
                  <a:lnTo>
                    <a:pt x="166" y="44"/>
                  </a:lnTo>
                  <a:lnTo>
                    <a:pt x="166" y="44"/>
                  </a:lnTo>
                  <a:lnTo>
                    <a:pt x="166" y="44"/>
                  </a:lnTo>
                  <a:lnTo>
                    <a:pt x="166" y="44"/>
                  </a:lnTo>
                  <a:lnTo>
                    <a:pt x="164" y="42"/>
                  </a:lnTo>
                  <a:lnTo>
                    <a:pt x="164" y="42"/>
                  </a:lnTo>
                  <a:lnTo>
                    <a:pt x="162" y="42"/>
                  </a:lnTo>
                  <a:lnTo>
                    <a:pt x="162" y="42"/>
                  </a:lnTo>
                  <a:lnTo>
                    <a:pt x="160" y="42"/>
                  </a:lnTo>
                  <a:lnTo>
                    <a:pt x="160" y="42"/>
                  </a:lnTo>
                  <a:lnTo>
                    <a:pt x="158" y="44"/>
                  </a:lnTo>
                  <a:lnTo>
                    <a:pt x="158" y="44"/>
                  </a:lnTo>
                  <a:lnTo>
                    <a:pt x="156" y="44"/>
                  </a:lnTo>
                  <a:lnTo>
                    <a:pt x="154" y="44"/>
                  </a:lnTo>
                  <a:lnTo>
                    <a:pt x="154" y="46"/>
                  </a:lnTo>
                  <a:lnTo>
                    <a:pt x="150" y="46"/>
                  </a:lnTo>
                  <a:lnTo>
                    <a:pt x="150" y="46"/>
                  </a:lnTo>
                  <a:lnTo>
                    <a:pt x="148" y="46"/>
                  </a:lnTo>
                  <a:lnTo>
                    <a:pt x="146" y="48"/>
                  </a:lnTo>
                  <a:lnTo>
                    <a:pt x="144" y="50"/>
                  </a:lnTo>
                  <a:lnTo>
                    <a:pt x="142" y="54"/>
                  </a:lnTo>
                  <a:lnTo>
                    <a:pt x="140" y="56"/>
                  </a:lnTo>
                  <a:lnTo>
                    <a:pt x="140" y="58"/>
                  </a:lnTo>
                  <a:lnTo>
                    <a:pt x="140" y="58"/>
                  </a:lnTo>
                  <a:lnTo>
                    <a:pt x="140" y="58"/>
                  </a:lnTo>
                  <a:lnTo>
                    <a:pt x="136" y="60"/>
                  </a:lnTo>
                  <a:lnTo>
                    <a:pt x="134" y="60"/>
                  </a:lnTo>
                  <a:lnTo>
                    <a:pt x="134" y="60"/>
                  </a:lnTo>
                  <a:lnTo>
                    <a:pt x="132" y="60"/>
                  </a:lnTo>
                  <a:lnTo>
                    <a:pt x="132" y="60"/>
                  </a:lnTo>
                  <a:lnTo>
                    <a:pt x="132" y="60"/>
                  </a:lnTo>
                  <a:lnTo>
                    <a:pt x="132" y="60"/>
                  </a:lnTo>
                  <a:lnTo>
                    <a:pt x="132" y="58"/>
                  </a:lnTo>
                  <a:lnTo>
                    <a:pt x="132" y="58"/>
                  </a:lnTo>
                  <a:lnTo>
                    <a:pt x="132" y="56"/>
                  </a:lnTo>
                  <a:lnTo>
                    <a:pt x="132" y="54"/>
                  </a:lnTo>
                  <a:lnTo>
                    <a:pt x="132" y="54"/>
                  </a:lnTo>
                  <a:lnTo>
                    <a:pt x="132" y="54"/>
                  </a:lnTo>
                  <a:lnTo>
                    <a:pt x="132" y="54"/>
                  </a:lnTo>
                  <a:lnTo>
                    <a:pt x="130" y="52"/>
                  </a:lnTo>
                  <a:lnTo>
                    <a:pt x="130" y="52"/>
                  </a:lnTo>
                  <a:lnTo>
                    <a:pt x="130" y="52"/>
                  </a:lnTo>
                  <a:lnTo>
                    <a:pt x="128" y="52"/>
                  </a:lnTo>
                  <a:lnTo>
                    <a:pt x="126" y="54"/>
                  </a:lnTo>
                  <a:lnTo>
                    <a:pt x="124" y="54"/>
                  </a:lnTo>
                  <a:lnTo>
                    <a:pt x="118" y="58"/>
                  </a:lnTo>
                  <a:lnTo>
                    <a:pt x="118" y="58"/>
                  </a:lnTo>
                  <a:lnTo>
                    <a:pt x="118" y="60"/>
                  </a:lnTo>
                  <a:lnTo>
                    <a:pt x="118" y="60"/>
                  </a:lnTo>
                  <a:lnTo>
                    <a:pt x="116" y="62"/>
                  </a:lnTo>
                  <a:lnTo>
                    <a:pt x="116" y="62"/>
                  </a:lnTo>
                  <a:lnTo>
                    <a:pt x="116" y="64"/>
                  </a:lnTo>
                  <a:lnTo>
                    <a:pt x="114" y="64"/>
                  </a:lnTo>
                  <a:lnTo>
                    <a:pt x="114" y="64"/>
                  </a:lnTo>
                  <a:lnTo>
                    <a:pt x="114" y="62"/>
                  </a:lnTo>
                  <a:lnTo>
                    <a:pt x="112" y="62"/>
                  </a:lnTo>
                  <a:lnTo>
                    <a:pt x="112" y="62"/>
                  </a:lnTo>
                  <a:lnTo>
                    <a:pt x="108" y="62"/>
                  </a:lnTo>
                  <a:lnTo>
                    <a:pt x="108" y="62"/>
                  </a:lnTo>
                  <a:lnTo>
                    <a:pt x="108" y="62"/>
                  </a:lnTo>
                  <a:lnTo>
                    <a:pt x="108" y="62"/>
                  </a:lnTo>
                  <a:lnTo>
                    <a:pt x="108" y="64"/>
                  </a:lnTo>
                  <a:lnTo>
                    <a:pt x="108" y="64"/>
                  </a:lnTo>
                  <a:lnTo>
                    <a:pt x="108" y="66"/>
                  </a:lnTo>
                  <a:lnTo>
                    <a:pt x="108" y="68"/>
                  </a:lnTo>
                  <a:lnTo>
                    <a:pt x="108" y="68"/>
                  </a:lnTo>
                  <a:lnTo>
                    <a:pt x="108" y="68"/>
                  </a:lnTo>
                  <a:lnTo>
                    <a:pt x="106" y="70"/>
                  </a:lnTo>
                  <a:lnTo>
                    <a:pt x="106" y="70"/>
                  </a:lnTo>
                  <a:lnTo>
                    <a:pt x="106" y="70"/>
                  </a:lnTo>
                  <a:lnTo>
                    <a:pt x="106" y="72"/>
                  </a:lnTo>
                  <a:lnTo>
                    <a:pt x="106" y="72"/>
                  </a:lnTo>
                  <a:lnTo>
                    <a:pt x="104" y="74"/>
                  </a:lnTo>
                  <a:lnTo>
                    <a:pt x="102" y="76"/>
                  </a:lnTo>
                  <a:lnTo>
                    <a:pt x="102" y="78"/>
                  </a:lnTo>
                  <a:lnTo>
                    <a:pt x="100" y="78"/>
                  </a:lnTo>
                  <a:lnTo>
                    <a:pt x="100" y="78"/>
                  </a:lnTo>
                  <a:lnTo>
                    <a:pt x="96" y="76"/>
                  </a:lnTo>
                  <a:lnTo>
                    <a:pt x="96" y="76"/>
                  </a:lnTo>
                  <a:lnTo>
                    <a:pt x="96" y="76"/>
                  </a:lnTo>
                  <a:lnTo>
                    <a:pt x="96" y="76"/>
                  </a:lnTo>
                  <a:lnTo>
                    <a:pt x="90" y="80"/>
                  </a:lnTo>
                  <a:lnTo>
                    <a:pt x="88" y="80"/>
                  </a:lnTo>
                  <a:lnTo>
                    <a:pt x="88" y="80"/>
                  </a:lnTo>
                  <a:lnTo>
                    <a:pt x="86" y="82"/>
                  </a:lnTo>
                  <a:lnTo>
                    <a:pt x="84" y="82"/>
                  </a:lnTo>
                  <a:lnTo>
                    <a:pt x="82" y="84"/>
                  </a:lnTo>
                  <a:lnTo>
                    <a:pt x="82" y="84"/>
                  </a:lnTo>
                  <a:lnTo>
                    <a:pt x="80" y="86"/>
                  </a:lnTo>
                  <a:lnTo>
                    <a:pt x="78" y="88"/>
                  </a:lnTo>
                  <a:lnTo>
                    <a:pt x="78" y="88"/>
                  </a:lnTo>
                  <a:lnTo>
                    <a:pt x="76" y="88"/>
                  </a:lnTo>
                  <a:lnTo>
                    <a:pt x="76" y="88"/>
                  </a:lnTo>
                  <a:lnTo>
                    <a:pt x="74" y="88"/>
                  </a:lnTo>
                  <a:lnTo>
                    <a:pt x="74" y="90"/>
                  </a:lnTo>
                  <a:lnTo>
                    <a:pt x="72" y="90"/>
                  </a:lnTo>
                  <a:lnTo>
                    <a:pt x="72" y="92"/>
                  </a:lnTo>
                  <a:lnTo>
                    <a:pt x="68" y="94"/>
                  </a:lnTo>
                  <a:lnTo>
                    <a:pt x="66" y="94"/>
                  </a:lnTo>
                  <a:lnTo>
                    <a:pt x="64" y="98"/>
                  </a:lnTo>
                  <a:lnTo>
                    <a:pt x="62" y="98"/>
                  </a:lnTo>
                  <a:lnTo>
                    <a:pt x="58" y="98"/>
                  </a:lnTo>
                  <a:lnTo>
                    <a:pt x="56" y="98"/>
                  </a:lnTo>
                  <a:lnTo>
                    <a:pt x="56" y="98"/>
                  </a:lnTo>
                  <a:lnTo>
                    <a:pt x="56" y="98"/>
                  </a:lnTo>
                  <a:lnTo>
                    <a:pt x="54" y="98"/>
                  </a:lnTo>
                  <a:lnTo>
                    <a:pt x="52" y="98"/>
                  </a:lnTo>
                  <a:lnTo>
                    <a:pt x="52" y="98"/>
                  </a:lnTo>
                  <a:lnTo>
                    <a:pt x="50" y="98"/>
                  </a:lnTo>
                  <a:lnTo>
                    <a:pt x="50" y="98"/>
                  </a:lnTo>
                  <a:lnTo>
                    <a:pt x="50" y="98"/>
                  </a:lnTo>
                  <a:lnTo>
                    <a:pt x="50" y="98"/>
                  </a:lnTo>
                  <a:lnTo>
                    <a:pt x="48" y="98"/>
                  </a:lnTo>
                  <a:lnTo>
                    <a:pt x="48" y="98"/>
                  </a:lnTo>
                  <a:lnTo>
                    <a:pt x="46" y="98"/>
                  </a:lnTo>
                  <a:lnTo>
                    <a:pt x="44" y="98"/>
                  </a:lnTo>
                  <a:lnTo>
                    <a:pt x="42" y="98"/>
                  </a:lnTo>
                  <a:lnTo>
                    <a:pt x="42" y="100"/>
                  </a:lnTo>
                  <a:lnTo>
                    <a:pt x="40" y="100"/>
                  </a:lnTo>
                  <a:lnTo>
                    <a:pt x="38" y="100"/>
                  </a:lnTo>
                  <a:lnTo>
                    <a:pt x="38" y="102"/>
                  </a:lnTo>
                  <a:lnTo>
                    <a:pt x="38" y="102"/>
                  </a:lnTo>
                  <a:lnTo>
                    <a:pt x="34" y="102"/>
                  </a:lnTo>
                  <a:lnTo>
                    <a:pt x="34" y="102"/>
                  </a:lnTo>
                  <a:lnTo>
                    <a:pt x="32" y="104"/>
                  </a:lnTo>
                  <a:lnTo>
                    <a:pt x="32" y="104"/>
                  </a:lnTo>
                  <a:lnTo>
                    <a:pt x="30" y="106"/>
                  </a:lnTo>
                  <a:lnTo>
                    <a:pt x="30" y="108"/>
                  </a:lnTo>
                  <a:lnTo>
                    <a:pt x="30" y="108"/>
                  </a:lnTo>
                  <a:lnTo>
                    <a:pt x="26" y="108"/>
                  </a:lnTo>
                  <a:lnTo>
                    <a:pt x="24" y="112"/>
                  </a:lnTo>
                  <a:lnTo>
                    <a:pt x="24" y="112"/>
                  </a:lnTo>
                  <a:lnTo>
                    <a:pt x="24" y="114"/>
                  </a:lnTo>
                  <a:lnTo>
                    <a:pt x="24" y="116"/>
                  </a:lnTo>
                  <a:lnTo>
                    <a:pt x="24" y="116"/>
                  </a:lnTo>
                  <a:lnTo>
                    <a:pt x="22" y="116"/>
                  </a:lnTo>
                  <a:lnTo>
                    <a:pt x="22" y="118"/>
                  </a:lnTo>
                  <a:lnTo>
                    <a:pt x="22" y="118"/>
                  </a:lnTo>
                  <a:lnTo>
                    <a:pt x="20" y="120"/>
                  </a:lnTo>
                  <a:lnTo>
                    <a:pt x="20" y="122"/>
                  </a:lnTo>
                  <a:lnTo>
                    <a:pt x="20" y="124"/>
                  </a:lnTo>
                  <a:lnTo>
                    <a:pt x="20" y="124"/>
                  </a:lnTo>
                  <a:lnTo>
                    <a:pt x="18" y="126"/>
                  </a:lnTo>
                  <a:lnTo>
                    <a:pt x="18" y="126"/>
                  </a:lnTo>
                  <a:lnTo>
                    <a:pt x="14" y="126"/>
                  </a:lnTo>
                  <a:lnTo>
                    <a:pt x="10" y="128"/>
                  </a:lnTo>
                  <a:lnTo>
                    <a:pt x="10" y="128"/>
                  </a:lnTo>
                  <a:lnTo>
                    <a:pt x="8" y="126"/>
                  </a:lnTo>
                  <a:lnTo>
                    <a:pt x="8" y="126"/>
                  </a:lnTo>
                  <a:lnTo>
                    <a:pt x="8" y="126"/>
                  </a:lnTo>
                  <a:lnTo>
                    <a:pt x="6" y="126"/>
                  </a:lnTo>
                  <a:lnTo>
                    <a:pt x="6" y="126"/>
                  </a:lnTo>
                  <a:lnTo>
                    <a:pt x="4" y="126"/>
                  </a:lnTo>
                  <a:lnTo>
                    <a:pt x="2" y="128"/>
                  </a:lnTo>
                  <a:lnTo>
                    <a:pt x="2" y="130"/>
                  </a:lnTo>
                  <a:lnTo>
                    <a:pt x="2" y="130"/>
                  </a:lnTo>
                  <a:lnTo>
                    <a:pt x="2" y="130"/>
                  </a:lnTo>
                  <a:lnTo>
                    <a:pt x="2" y="132"/>
                  </a:lnTo>
                  <a:lnTo>
                    <a:pt x="0" y="134"/>
                  </a:lnTo>
                  <a:lnTo>
                    <a:pt x="0" y="138"/>
                  </a:lnTo>
                  <a:lnTo>
                    <a:pt x="0" y="144"/>
                  </a:lnTo>
                  <a:lnTo>
                    <a:pt x="0" y="148"/>
                  </a:lnTo>
                  <a:lnTo>
                    <a:pt x="0" y="152"/>
                  </a:lnTo>
                  <a:lnTo>
                    <a:pt x="6" y="152"/>
                  </a:lnTo>
                  <a:lnTo>
                    <a:pt x="10" y="152"/>
                  </a:lnTo>
                  <a:lnTo>
                    <a:pt x="22" y="152"/>
                  </a:lnTo>
                  <a:lnTo>
                    <a:pt x="28" y="152"/>
                  </a:lnTo>
                  <a:lnTo>
                    <a:pt x="46" y="152"/>
                  </a:lnTo>
                  <a:lnTo>
                    <a:pt x="52" y="152"/>
                  </a:lnTo>
                  <a:lnTo>
                    <a:pt x="64" y="152"/>
                  </a:lnTo>
                  <a:lnTo>
                    <a:pt x="68" y="152"/>
                  </a:lnTo>
                  <a:lnTo>
                    <a:pt x="86" y="152"/>
                  </a:lnTo>
                  <a:lnTo>
                    <a:pt x="92" y="150"/>
                  </a:lnTo>
                  <a:lnTo>
                    <a:pt x="94" y="150"/>
                  </a:lnTo>
                  <a:lnTo>
                    <a:pt x="116" y="144"/>
                  </a:lnTo>
                  <a:lnTo>
                    <a:pt x="118" y="142"/>
                  </a:lnTo>
                  <a:lnTo>
                    <a:pt x="118" y="144"/>
                  </a:lnTo>
                  <a:lnTo>
                    <a:pt x="118" y="144"/>
                  </a:lnTo>
                  <a:lnTo>
                    <a:pt x="120" y="144"/>
                  </a:lnTo>
                  <a:lnTo>
                    <a:pt x="120" y="144"/>
                  </a:lnTo>
                  <a:lnTo>
                    <a:pt x="122" y="144"/>
                  </a:lnTo>
                  <a:lnTo>
                    <a:pt x="122" y="142"/>
                  </a:lnTo>
                  <a:lnTo>
                    <a:pt x="124" y="142"/>
                  </a:lnTo>
                  <a:lnTo>
                    <a:pt x="124" y="142"/>
                  </a:lnTo>
                  <a:lnTo>
                    <a:pt x="124" y="140"/>
                  </a:lnTo>
                  <a:lnTo>
                    <a:pt x="124" y="140"/>
                  </a:lnTo>
                  <a:lnTo>
                    <a:pt x="126" y="140"/>
                  </a:lnTo>
                  <a:lnTo>
                    <a:pt x="128" y="140"/>
                  </a:lnTo>
                  <a:lnTo>
                    <a:pt x="128" y="138"/>
                  </a:lnTo>
                  <a:lnTo>
                    <a:pt x="130" y="138"/>
                  </a:lnTo>
                  <a:lnTo>
                    <a:pt x="134" y="136"/>
                  </a:lnTo>
                  <a:lnTo>
                    <a:pt x="138" y="136"/>
                  </a:lnTo>
                  <a:lnTo>
                    <a:pt x="140" y="136"/>
                  </a:lnTo>
                  <a:lnTo>
                    <a:pt x="140" y="136"/>
                  </a:lnTo>
                  <a:lnTo>
                    <a:pt x="140" y="134"/>
                  </a:lnTo>
                  <a:lnTo>
                    <a:pt x="140" y="134"/>
                  </a:lnTo>
                  <a:lnTo>
                    <a:pt x="144" y="134"/>
                  </a:lnTo>
                  <a:lnTo>
                    <a:pt x="144" y="134"/>
                  </a:lnTo>
                  <a:lnTo>
                    <a:pt x="144" y="134"/>
                  </a:lnTo>
                  <a:lnTo>
                    <a:pt x="144" y="132"/>
                  </a:lnTo>
                  <a:lnTo>
                    <a:pt x="144" y="132"/>
                  </a:lnTo>
                  <a:lnTo>
                    <a:pt x="146" y="132"/>
                  </a:lnTo>
                  <a:lnTo>
                    <a:pt x="146" y="130"/>
                  </a:lnTo>
                  <a:lnTo>
                    <a:pt x="148" y="130"/>
                  </a:lnTo>
                  <a:lnTo>
                    <a:pt x="148" y="130"/>
                  </a:lnTo>
                  <a:lnTo>
                    <a:pt x="148" y="132"/>
                  </a:lnTo>
                  <a:lnTo>
                    <a:pt x="148" y="132"/>
                  </a:lnTo>
                  <a:lnTo>
                    <a:pt x="148" y="132"/>
                  </a:lnTo>
                  <a:lnTo>
                    <a:pt x="150" y="132"/>
                  </a:lnTo>
                  <a:lnTo>
                    <a:pt x="150" y="132"/>
                  </a:lnTo>
                  <a:lnTo>
                    <a:pt x="156" y="132"/>
                  </a:lnTo>
                  <a:lnTo>
                    <a:pt x="160" y="132"/>
                  </a:lnTo>
                  <a:lnTo>
                    <a:pt x="164" y="132"/>
                  </a:lnTo>
                  <a:lnTo>
                    <a:pt x="166" y="132"/>
                  </a:lnTo>
                  <a:lnTo>
                    <a:pt x="172" y="132"/>
                  </a:lnTo>
                  <a:lnTo>
                    <a:pt x="176" y="132"/>
                  </a:lnTo>
                  <a:lnTo>
                    <a:pt x="182" y="134"/>
                  </a:lnTo>
                  <a:lnTo>
                    <a:pt x="188" y="134"/>
                  </a:lnTo>
                  <a:lnTo>
                    <a:pt x="194" y="134"/>
                  </a:lnTo>
                  <a:lnTo>
                    <a:pt x="202" y="134"/>
                  </a:lnTo>
                  <a:lnTo>
                    <a:pt x="210" y="134"/>
                  </a:lnTo>
                  <a:lnTo>
                    <a:pt x="216" y="134"/>
                  </a:lnTo>
                  <a:lnTo>
                    <a:pt x="222" y="136"/>
                  </a:lnTo>
                  <a:lnTo>
                    <a:pt x="228" y="136"/>
                  </a:lnTo>
                  <a:lnTo>
                    <a:pt x="234" y="136"/>
                  </a:lnTo>
                  <a:lnTo>
                    <a:pt x="240" y="136"/>
                  </a:lnTo>
                  <a:lnTo>
                    <a:pt x="244" y="136"/>
                  </a:lnTo>
                  <a:lnTo>
                    <a:pt x="248" y="136"/>
                  </a:lnTo>
                  <a:lnTo>
                    <a:pt x="248" y="136"/>
                  </a:lnTo>
                  <a:lnTo>
                    <a:pt x="250" y="136"/>
                  </a:lnTo>
                  <a:lnTo>
                    <a:pt x="250" y="138"/>
                  </a:lnTo>
                  <a:lnTo>
                    <a:pt x="250" y="138"/>
                  </a:lnTo>
                  <a:lnTo>
                    <a:pt x="250" y="138"/>
                  </a:lnTo>
                  <a:lnTo>
                    <a:pt x="250" y="140"/>
                  </a:lnTo>
                  <a:lnTo>
                    <a:pt x="250" y="142"/>
                  </a:lnTo>
                  <a:lnTo>
                    <a:pt x="250" y="142"/>
                  </a:lnTo>
                  <a:lnTo>
                    <a:pt x="250" y="144"/>
                  </a:lnTo>
                  <a:lnTo>
                    <a:pt x="250" y="144"/>
                  </a:lnTo>
                  <a:lnTo>
                    <a:pt x="250" y="144"/>
                  </a:lnTo>
                  <a:lnTo>
                    <a:pt x="250" y="144"/>
                  </a:lnTo>
                  <a:lnTo>
                    <a:pt x="250" y="144"/>
                  </a:lnTo>
                  <a:lnTo>
                    <a:pt x="250" y="146"/>
                  </a:lnTo>
                  <a:lnTo>
                    <a:pt x="252" y="146"/>
                  </a:lnTo>
                  <a:lnTo>
                    <a:pt x="252" y="146"/>
                  </a:lnTo>
                  <a:lnTo>
                    <a:pt x="258" y="140"/>
                  </a:lnTo>
                  <a:lnTo>
                    <a:pt x="258" y="140"/>
                  </a:lnTo>
                  <a:lnTo>
                    <a:pt x="258" y="140"/>
                  </a:lnTo>
                  <a:lnTo>
                    <a:pt x="260" y="140"/>
                  </a:lnTo>
                  <a:lnTo>
                    <a:pt x="262" y="144"/>
                  </a:lnTo>
                  <a:lnTo>
                    <a:pt x="266" y="150"/>
                  </a:lnTo>
                  <a:lnTo>
                    <a:pt x="270" y="154"/>
                  </a:lnTo>
                  <a:lnTo>
                    <a:pt x="270" y="156"/>
                  </a:lnTo>
                  <a:lnTo>
                    <a:pt x="270" y="156"/>
                  </a:lnTo>
                  <a:lnTo>
                    <a:pt x="270" y="166"/>
                  </a:lnTo>
                  <a:lnTo>
                    <a:pt x="270" y="166"/>
                  </a:lnTo>
                  <a:lnTo>
                    <a:pt x="270" y="166"/>
                  </a:lnTo>
                  <a:lnTo>
                    <a:pt x="270" y="168"/>
                  </a:lnTo>
                  <a:lnTo>
                    <a:pt x="276" y="168"/>
                  </a:lnTo>
                  <a:lnTo>
                    <a:pt x="280" y="168"/>
                  </a:lnTo>
                  <a:lnTo>
                    <a:pt x="286" y="168"/>
                  </a:lnTo>
                  <a:lnTo>
                    <a:pt x="292" y="168"/>
                  </a:lnTo>
                  <a:lnTo>
                    <a:pt x="298" y="168"/>
                  </a:lnTo>
                  <a:lnTo>
                    <a:pt x="304" y="168"/>
                  </a:lnTo>
                  <a:lnTo>
                    <a:pt x="312" y="168"/>
                  </a:lnTo>
                  <a:lnTo>
                    <a:pt x="318" y="168"/>
                  </a:lnTo>
                  <a:lnTo>
                    <a:pt x="326" y="168"/>
                  </a:lnTo>
                  <a:lnTo>
                    <a:pt x="332" y="168"/>
                  </a:lnTo>
                  <a:lnTo>
                    <a:pt x="338" y="168"/>
                  </a:lnTo>
                  <a:lnTo>
                    <a:pt x="348" y="168"/>
                  </a:lnTo>
                  <a:lnTo>
                    <a:pt x="350" y="170"/>
                  </a:lnTo>
                  <a:lnTo>
                    <a:pt x="352" y="170"/>
                  </a:lnTo>
                  <a:lnTo>
                    <a:pt x="354" y="170"/>
                  </a:lnTo>
                  <a:lnTo>
                    <a:pt x="356" y="170"/>
                  </a:lnTo>
                  <a:lnTo>
                    <a:pt x="358" y="172"/>
                  </a:lnTo>
                  <a:lnTo>
                    <a:pt x="364" y="178"/>
                  </a:lnTo>
                  <a:lnTo>
                    <a:pt x="368" y="182"/>
                  </a:lnTo>
                  <a:lnTo>
                    <a:pt x="380" y="194"/>
                  </a:lnTo>
                  <a:lnTo>
                    <a:pt x="384" y="198"/>
                  </a:lnTo>
                  <a:lnTo>
                    <a:pt x="394" y="208"/>
                  </a:lnTo>
                  <a:lnTo>
                    <a:pt x="398" y="214"/>
                  </a:lnTo>
                  <a:lnTo>
                    <a:pt x="404" y="218"/>
                  </a:lnTo>
                  <a:lnTo>
                    <a:pt x="408" y="224"/>
                  </a:lnTo>
                  <a:lnTo>
                    <a:pt x="420" y="234"/>
                  </a:lnTo>
                  <a:lnTo>
                    <a:pt x="424" y="240"/>
                  </a:lnTo>
                  <a:lnTo>
                    <a:pt x="434" y="250"/>
                  </a:lnTo>
                  <a:lnTo>
                    <a:pt x="438" y="254"/>
                  </a:lnTo>
                  <a:lnTo>
                    <a:pt x="442" y="254"/>
                  </a:lnTo>
                  <a:lnTo>
                    <a:pt x="442" y="254"/>
                  </a:lnTo>
                  <a:lnTo>
                    <a:pt x="440" y="254"/>
                  </a:lnTo>
                  <a:lnTo>
                    <a:pt x="440" y="256"/>
                  </a:lnTo>
                  <a:lnTo>
                    <a:pt x="448" y="254"/>
                  </a:lnTo>
                  <a:lnTo>
                    <a:pt x="452" y="252"/>
                  </a:lnTo>
                  <a:lnTo>
                    <a:pt x="454" y="250"/>
                  </a:lnTo>
                  <a:lnTo>
                    <a:pt x="454" y="248"/>
                  </a:lnTo>
                  <a:lnTo>
                    <a:pt x="454" y="248"/>
                  </a:lnTo>
                  <a:lnTo>
                    <a:pt x="456" y="250"/>
                  </a:lnTo>
                  <a:lnTo>
                    <a:pt x="456" y="250"/>
                  </a:lnTo>
                  <a:lnTo>
                    <a:pt x="454" y="252"/>
                  </a:lnTo>
                  <a:lnTo>
                    <a:pt x="458" y="252"/>
                  </a:lnTo>
                  <a:lnTo>
                    <a:pt x="464" y="250"/>
                  </a:lnTo>
                  <a:lnTo>
                    <a:pt x="466" y="252"/>
                  </a:lnTo>
                  <a:lnTo>
                    <a:pt x="466" y="252"/>
                  </a:lnTo>
                  <a:lnTo>
                    <a:pt x="470" y="252"/>
                  </a:lnTo>
                  <a:lnTo>
                    <a:pt x="472" y="252"/>
                  </a:lnTo>
                  <a:lnTo>
                    <a:pt x="480" y="254"/>
                  </a:lnTo>
                  <a:lnTo>
                    <a:pt x="480" y="254"/>
                  </a:lnTo>
                  <a:lnTo>
                    <a:pt x="482" y="254"/>
                  </a:lnTo>
                  <a:lnTo>
                    <a:pt x="482" y="252"/>
                  </a:lnTo>
                  <a:lnTo>
                    <a:pt x="484" y="248"/>
                  </a:lnTo>
                  <a:lnTo>
                    <a:pt x="486" y="244"/>
                  </a:lnTo>
                  <a:lnTo>
                    <a:pt x="486" y="244"/>
                  </a:lnTo>
                  <a:lnTo>
                    <a:pt x="486" y="238"/>
                  </a:lnTo>
                  <a:lnTo>
                    <a:pt x="488" y="238"/>
                  </a:lnTo>
                  <a:lnTo>
                    <a:pt x="486" y="236"/>
                  </a:lnTo>
                  <a:lnTo>
                    <a:pt x="486" y="228"/>
                  </a:lnTo>
                  <a:lnTo>
                    <a:pt x="486" y="226"/>
                  </a:lnTo>
                  <a:lnTo>
                    <a:pt x="486" y="226"/>
                  </a:lnTo>
                  <a:lnTo>
                    <a:pt x="488" y="230"/>
                  </a:lnTo>
                  <a:lnTo>
                    <a:pt x="488" y="234"/>
                  </a:lnTo>
                  <a:lnTo>
                    <a:pt x="488" y="236"/>
                  </a:lnTo>
                  <a:lnTo>
                    <a:pt x="488" y="244"/>
                  </a:lnTo>
                  <a:lnTo>
                    <a:pt x="488" y="246"/>
                  </a:lnTo>
                  <a:lnTo>
                    <a:pt x="488" y="248"/>
                  </a:lnTo>
                  <a:lnTo>
                    <a:pt x="488" y="248"/>
                  </a:lnTo>
                  <a:lnTo>
                    <a:pt x="488" y="250"/>
                  </a:lnTo>
                  <a:lnTo>
                    <a:pt x="490" y="248"/>
                  </a:lnTo>
                  <a:lnTo>
                    <a:pt x="492" y="242"/>
                  </a:lnTo>
                  <a:lnTo>
                    <a:pt x="492" y="232"/>
                  </a:lnTo>
                  <a:lnTo>
                    <a:pt x="492" y="230"/>
                  </a:lnTo>
                  <a:lnTo>
                    <a:pt x="494" y="228"/>
                  </a:lnTo>
                  <a:lnTo>
                    <a:pt x="496" y="224"/>
                  </a:lnTo>
                  <a:lnTo>
                    <a:pt x="496" y="224"/>
                  </a:lnTo>
                  <a:lnTo>
                    <a:pt x="500" y="220"/>
                  </a:lnTo>
                  <a:lnTo>
                    <a:pt x="504" y="214"/>
                  </a:lnTo>
                  <a:lnTo>
                    <a:pt x="508" y="208"/>
                  </a:lnTo>
                  <a:lnTo>
                    <a:pt x="518" y="200"/>
                  </a:lnTo>
                  <a:lnTo>
                    <a:pt x="524" y="198"/>
                  </a:lnTo>
                  <a:lnTo>
                    <a:pt x="528" y="196"/>
                  </a:lnTo>
                  <a:lnTo>
                    <a:pt x="530" y="196"/>
                  </a:lnTo>
                  <a:lnTo>
                    <a:pt x="530" y="194"/>
                  </a:lnTo>
                  <a:lnTo>
                    <a:pt x="530" y="194"/>
                  </a:lnTo>
                  <a:lnTo>
                    <a:pt x="530" y="194"/>
                  </a:lnTo>
                  <a:lnTo>
                    <a:pt x="530" y="192"/>
                  </a:lnTo>
                  <a:lnTo>
                    <a:pt x="530" y="192"/>
                  </a:lnTo>
                  <a:lnTo>
                    <a:pt x="528" y="190"/>
                  </a:lnTo>
                  <a:lnTo>
                    <a:pt x="528" y="190"/>
                  </a:lnTo>
                  <a:lnTo>
                    <a:pt x="526" y="190"/>
                  </a:lnTo>
                  <a:lnTo>
                    <a:pt x="526" y="188"/>
                  </a:lnTo>
                  <a:lnTo>
                    <a:pt x="524" y="188"/>
                  </a:lnTo>
                  <a:lnTo>
                    <a:pt x="526" y="186"/>
                  </a:lnTo>
                  <a:lnTo>
                    <a:pt x="526" y="186"/>
                  </a:lnTo>
                  <a:lnTo>
                    <a:pt x="526" y="186"/>
                  </a:lnTo>
                  <a:lnTo>
                    <a:pt x="528" y="186"/>
                  </a:lnTo>
                  <a:lnTo>
                    <a:pt x="528" y="186"/>
                  </a:lnTo>
                  <a:lnTo>
                    <a:pt x="528" y="186"/>
                  </a:lnTo>
                  <a:lnTo>
                    <a:pt x="530" y="186"/>
                  </a:lnTo>
                  <a:lnTo>
                    <a:pt x="530" y="182"/>
                  </a:lnTo>
                  <a:lnTo>
                    <a:pt x="530" y="182"/>
                  </a:lnTo>
                  <a:lnTo>
                    <a:pt x="528" y="180"/>
                  </a:lnTo>
                  <a:lnTo>
                    <a:pt x="528" y="180"/>
                  </a:lnTo>
                  <a:lnTo>
                    <a:pt x="528" y="180"/>
                  </a:lnTo>
                  <a:lnTo>
                    <a:pt x="526" y="178"/>
                  </a:lnTo>
                  <a:lnTo>
                    <a:pt x="526" y="174"/>
                  </a:lnTo>
                  <a:lnTo>
                    <a:pt x="526" y="176"/>
                  </a:lnTo>
                  <a:lnTo>
                    <a:pt x="530" y="176"/>
                  </a:lnTo>
                  <a:lnTo>
                    <a:pt x="530" y="176"/>
                  </a:lnTo>
                  <a:lnTo>
                    <a:pt x="530" y="176"/>
                  </a:lnTo>
                  <a:lnTo>
                    <a:pt x="530" y="178"/>
                  </a:lnTo>
                  <a:lnTo>
                    <a:pt x="530" y="178"/>
                  </a:lnTo>
                  <a:lnTo>
                    <a:pt x="530" y="178"/>
                  </a:lnTo>
                  <a:lnTo>
                    <a:pt x="530" y="178"/>
                  </a:lnTo>
                  <a:lnTo>
                    <a:pt x="534" y="182"/>
                  </a:lnTo>
                  <a:lnTo>
                    <a:pt x="534" y="184"/>
                  </a:lnTo>
                  <a:lnTo>
                    <a:pt x="534" y="186"/>
                  </a:lnTo>
                  <a:lnTo>
                    <a:pt x="530" y="188"/>
                  </a:lnTo>
                  <a:lnTo>
                    <a:pt x="528" y="190"/>
                  </a:lnTo>
                  <a:lnTo>
                    <a:pt x="532" y="190"/>
                  </a:lnTo>
                  <a:lnTo>
                    <a:pt x="532" y="190"/>
                  </a:lnTo>
                  <a:lnTo>
                    <a:pt x="532" y="190"/>
                  </a:lnTo>
                  <a:lnTo>
                    <a:pt x="534" y="192"/>
                  </a:lnTo>
                  <a:lnTo>
                    <a:pt x="536" y="192"/>
                  </a:lnTo>
                  <a:lnTo>
                    <a:pt x="538" y="190"/>
                  </a:lnTo>
                  <a:lnTo>
                    <a:pt x="538" y="190"/>
                  </a:lnTo>
                  <a:lnTo>
                    <a:pt x="540" y="188"/>
                  </a:lnTo>
                  <a:lnTo>
                    <a:pt x="544" y="184"/>
                  </a:lnTo>
                  <a:lnTo>
                    <a:pt x="546" y="182"/>
                  </a:lnTo>
                  <a:lnTo>
                    <a:pt x="546" y="182"/>
                  </a:lnTo>
                  <a:lnTo>
                    <a:pt x="546" y="180"/>
                  </a:lnTo>
                  <a:lnTo>
                    <a:pt x="546" y="180"/>
                  </a:lnTo>
                  <a:lnTo>
                    <a:pt x="546" y="180"/>
                  </a:lnTo>
                  <a:lnTo>
                    <a:pt x="546" y="180"/>
                  </a:lnTo>
                  <a:lnTo>
                    <a:pt x="548" y="180"/>
                  </a:lnTo>
                  <a:lnTo>
                    <a:pt x="548" y="180"/>
                  </a:lnTo>
                  <a:lnTo>
                    <a:pt x="548" y="180"/>
                  </a:lnTo>
                  <a:lnTo>
                    <a:pt x="550" y="180"/>
                  </a:lnTo>
                  <a:lnTo>
                    <a:pt x="550" y="178"/>
                  </a:lnTo>
                  <a:lnTo>
                    <a:pt x="550" y="176"/>
                  </a:lnTo>
                  <a:lnTo>
                    <a:pt x="550" y="174"/>
                  </a:lnTo>
                  <a:lnTo>
                    <a:pt x="550" y="174"/>
                  </a:lnTo>
                  <a:lnTo>
                    <a:pt x="550" y="174"/>
                  </a:lnTo>
                  <a:lnTo>
                    <a:pt x="550" y="174"/>
                  </a:lnTo>
                  <a:lnTo>
                    <a:pt x="552" y="176"/>
                  </a:lnTo>
                  <a:lnTo>
                    <a:pt x="552" y="178"/>
                  </a:lnTo>
                  <a:lnTo>
                    <a:pt x="552" y="180"/>
                  </a:lnTo>
                  <a:lnTo>
                    <a:pt x="552" y="180"/>
                  </a:lnTo>
                  <a:lnTo>
                    <a:pt x="552" y="180"/>
                  </a:lnTo>
                  <a:lnTo>
                    <a:pt x="554" y="180"/>
                  </a:lnTo>
                  <a:lnTo>
                    <a:pt x="554" y="180"/>
                  </a:lnTo>
                  <a:lnTo>
                    <a:pt x="564" y="176"/>
                  </a:lnTo>
                  <a:lnTo>
                    <a:pt x="568" y="176"/>
                  </a:lnTo>
                  <a:lnTo>
                    <a:pt x="582" y="176"/>
                  </a:lnTo>
                  <a:lnTo>
                    <a:pt x="582" y="176"/>
                  </a:lnTo>
                  <a:lnTo>
                    <a:pt x="580" y="172"/>
                  </a:lnTo>
                  <a:lnTo>
                    <a:pt x="580" y="174"/>
                  </a:lnTo>
                  <a:lnTo>
                    <a:pt x="578" y="174"/>
                  </a:lnTo>
                  <a:lnTo>
                    <a:pt x="578" y="174"/>
                  </a:lnTo>
                  <a:lnTo>
                    <a:pt x="576" y="174"/>
                  </a:lnTo>
                  <a:lnTo>
                    <a:pt x="578" y="172"/>
                  </a:lnTo>
                  <a:lnTo>
                    <a:pt x="580" y="172"/>
                  </a:lnTo>
                  <a:lnTo>
                    <a:pt x="582" y="170"/>
                  </a:lnTo>
                  <a:lnTo>
                    <a:pt x="584" y="170"/>
                  </a:lnTo>
                  <a:lnTo>
                    <a:pt x="584" y="170"/>
                  </a:lnTo>
                  <a:lnTo>
                    <a:pt x="584" y="172"/>
                  </a:lnTo>
                  <a:lnTo>
                    <a:pt x="584" y="176"/>
                  </a:lnTo>
                  <a:lnTo>
                    <a:pt x="586" y="176"/>
                  </a:lnTo>
                  <a:lnTo>
                    <a:pt x="588" y="178"/>
                  </a:lnTo>
                  <a:lnTo>
                    <a:pt x="588" y="176"/>
                  </a:lnTo>
                  <a:lnTo>
                    <a:pt x="588" y="168"/>
                  </a:lnTo>
                  <a:lnTo>
                    <a:pt x="590" y="168"/>
                  </a:lnTo>
                  <a:lnTo>
                    <a:pt x="590" y="170"/>
                  </a:lnTo>
                  <a:lnTo>
                    <a:pt x="592" y="172"/>
                  </a:lnTo>
                  <a:lnTo>
                    <a:pt x="590" y="172"/>
                  </a:lnTo>
                  <a:lnTo>
                    <a:pt x="592" y="174"/>
                  </a:lnTo>
                  <a:lnTo>
                    <a:pt x="592" y="176"/>
                  </a:lnTo>
                  <a:lnTo>
                    <a:pt x="594" y="176"/>
                  </a:lnTo>
                  <a:lnTo>
                    <a:pt x="596" y="176"/>
                  </a:lnTo>
                  <a:lnTo>
                    <a:pt x="598" y="176"/>
                  </a:lnTo>
                  <a:lnTo>
                    <a:pt x="598" y="174"/>
                  </a:lnTo>
                  <a:lnTo>
                    <a:pt x="598" y="174"/>
                  </a:lnTo>
                  <a:lnTo>
                    <a:pt x="598" y="174"/>
                  </a:lnTo>
                  <a:lnTo>
                    <a:pt x="598" y="172"/>
                  </a:lnTo>
                  <a:lnTo>
                    <a:pt x="598" y="172"/>
                  </a:lnTo>
                  <a:lnTo>
                    <a:pt x="598" y="172"/>
                  </a:lnTo>
                  <a:lnTo>
                    <a:pt x="600" y="170"/>
                  </a:lnTo>
                  <a:lnTo>
                    <a:pt x="602" y="168"/>
                  </a:lnTo>
                  <a:lnTo>
                    <a:pt x="604" y="166"/>
                  </a:lnTo>
                  <a:lnTo>
                    <a:pt x="604" y="166"/>
                  </a:lnTo>
                  <a:lnTo>
                    <a:pt x="604" y="162"/>
                  </a:lnTo>
                  <a:lnTo>
                    <a:pt x="604" y="162"/>
                  </a:lnTo>
                  <a:lnTo>
                    <a:pt x="604" y="162"/>
                  </a:lnTo>
                  <a:lnTo>
                    <a:pt x="606" y="162"/>
                  </a:lnTo>
                  <a:lnTo>
                    <a:pt x="606" y="164"/>
                  </a:lnTo>
                  <a:lnTo>
                    <a:pt x="606" y="164"/>
                  </a:lnTo>
                  <a:lnTo>
                    <a:pt x="608" y="162"/>
                  </a:lnTo>
                  <a:lnTo>
                    <a:pt x="610" y="162"/>
                  </a:lnTo>
                  <a:lnTo>
                    <a:pt x="610" y="160"/>
                  </a:lnTo>
                  <a:lnTo>
                    <a:pt x="610" y="160"/>
                  </a:lnTo>
                  <a:lnTo>
                    <a:pt x="610" y="158"/>
                  </a:lnTo>
                  <a:lnTo>
                    <a:pt x="610" y="158"/>
                  </a:lnTo>
                  <a:lnTo>
                    <a:pt x="610" y="156"/>
                  </a:lnTo>
                  <a:lnTo>
                    <a:pt x="610" y="156"/>
                  </a:lnTo>
                  <a:lnTo>
                    <a:pt x="612" y="156"/>
                  </a:lnTo>
                  <a:lnTo>
                    <a:pt x="612" y="156"/>
                  </a:lnTo>
                  <a:lnTo>
                    <a:pt x="614" y="156"/>
                  </a:lnTo>
                  <a:lnTo>
                    <a:pt x="614" y="154"/>
                  </a:lnTo>
                  <a:lnTo>
                    <a:pt x="616" y="154"/>
                  </a:lnTo>
                  <a:lnTo>
                    <a:pt x="616" y="154"/>
                  </a:lnTo>
                  <a:lnTo>
                    <a:pt x="614" y="152"/>
                  </a:lnTo>
                  <a:lnTo>
                    <a:pt x="612" y="150"/>
                  </a:lnTo>
                  <a:lnTo>
                    <a:pt x="612" y="150"/>
                  </a:lnTo>
                  <a:lnTo>
                    <a:pt x="608" y="148"/>
                  </a:lnTo>
                  <a:lnTo>
                    <a:pt x="610" y="150"/>
                  </a:lnTo>
                  <a:lnTo>
                    <a:pt x="610" y="152"/>
                  </a:lnTo>
                  <a:lnTo>
                    <a:pt x="610" y="154"/>
                  </a:lnTo>
                  <a:lnTo>
                    <a:pt x="610" y="154"/>
                  </a:lnTo>
                  <a:lnTo>
                    <a:pt x="608" y="154"/>
                  </a:lnTo>
                  <a:lnTo>
                    <a:pt x="606" y="154"/>
                  </a:lnTo>
                  <a:lnTo>
                    <a:pt x="606" y="156"/>
                  </a:lnTo>
                  <a:lnTo>
                    <a:pt x="606" y="156"/>
                  </a:lnTo>
                  <a:lnTo>
                    <a:pt x="602" y="156"/>
                  </a:lnTo>
                  <a:lnTo>
                    <a:pt x="600" y="156"/>
                  </a:lnTo>
                  <a:lnTo>
                    <a:pt x="600" y="156"/>
                  </a:lnTo>
                  <a:lnTo>
                    <a:pt x="600" y="156"/>
                  </a:lnTo>
                  <a:lnTo>
                    <a:pt x="600" y="156"/>
                  </a:lnTo>
                  <a:lnTo>
                    <a:pt x="600" y="154"/>
                  </a:lnTo>
                  <a:lnTo>
                    <a:pt x="600" y="154"/>
                  </a:lnTo>
                  <a:lnTo>
                    <a:pt x="602" y="154"/>
                  </a:lnTo>
                  <a:lnTo>
                    <a:pt x="604" y="152"/>
                  </a:lnTo>
                  <a:lnTo>
                    <a:pt x="604" y="152"/>
                  </a:lnTo>
                  <a:lnTo>
                    <a:pt x="604" y="152"/>
                  </a:lnTo>
                  <a:lnTo>
                    <a:pt x="602" y="150"/>
                  </a:lnTo>
                  <a:lnTo>
                    <a:pt x="602" y="148"/>
                  </a:lnTo>
                  <a:lnTo>
                    <a:pt x="602" y="148"/>
                  </a:lnTo>
                  <a:lnTo>
                    <a:pt x="602" y="146"/>
                  </a:lnTo>
                  <a:lnTo>
                    <a:pt x="602" y="146"/>
                  </a:lnTo>
                  <a:lnTo>
                    <a:pt x="602" y="144"/>
                  </a:lnTo>
                  <a:lnTo>
                    <a:pt x="602" y="144"/>
                  </a:lnTo>
                  <a:lnTo>
                    <a:pt x="600" y="144"/>
                  </a:lnTo>
                  <a:lnTo>
                    <a:pt x="600" y="146"/>
                  </a:lnTo>
                  <a:lnTo>
                    <a:pt x="600" y="148"/>
                  </a:lnTo>
                  <a:lnTo>
                    <a:pt x="598" y="148"/>
                  </a:lnTo>
                  <a:lnTo>
                    <a:pt x="598" y="152"/>
                  </a:lnTo>
                  <a:lnTo>
                    <a:pt x="598" y="154"/>
                  </a:lnTo>
                  <a:lnTo>
                    <a:pt x="598" y="152"/>
                  </a:lnTo>
                  <a:lnTo>
                    <a:pt x="596" y="152"/>
                  </a:lnTo>
                  <a:lnTo>
                    <a:pt x="594" y="152"/>
                  </a:lnTo>
                  <a:lnTo>
                    <a:pt x="592" y="152"/>
                  </a:lnTo>
                  <a:lnTo>
                    <a:pt x="592" y="152"/>
                  </a:lnTo>
                  <a:lnTo>
                    <a:pt x="594" y="156"/>
                  </a:lnTo>
                  <a:lnTo>
                    <a:pt x="594" y="158"/>
                  </a:lnTo>
                  <a:lnTo>
                    <a:pt x="594" y="156"/>
                  </a:lnTo>
                  <a:lnTo>
                    <a:pt x="592" y="156"/>
                  </a:lnTo>
                  <a:lnTo>
                    <a:pt x="590" y="154"/>
                  </a:lnTo>
                  <a:lnTo>
                    <a:pt x="590" y="154"/>
                  </a:lnTo>
                  <a:lnTo>
                    <a:pt x="590" y="154"/>
                  </a:lnTo>
                  <a:lnTo>
                    <a:pt x="590" y="152"/>
                  </a:lnTo>
                  <a:lnTo>
                    <a:pt x="588" y="152"/>
                  </a:lnTo>
                  <a:lnTo>
                    <a:pt x="588" y="152"/>
                  </a:lnTo>
                  <a:lnTo>
                    <a:pt x="586" y="152"/>
                  </a:lnTo>
                  <a:lnTo>
                    <a:pt x="586" y="154"/>
                  </a:lnTo>
                  <a:lnTo>
                    <a:pt x="584" y="154"/>
                  </a:lnTo>
                  <a:lnTo>
                    <a:pt x="582" y="156"/>
                  </a:lnTo>
                  <a:lnTo>
                    <a:pt x="582" y="158"/>
                  </a:lnTo>
                  <a:lnTo>
                    <a:pt x="580" y="158"/>
                  </a:lnTo>
                  <a:lnTo>
                    <a:pt x="578" y="160"/>
                  </a:lnTo>
                  <a:lnTo>
                    <a:pt x="578" y="160"/>
                  </a:lnTo>
                  <a:lnTo>
                    <a:pt x="578" y="160"/>
                  </a:lnTo>
                  <a:lnTo>
                    <a:pt x="578" y="158"/>
                  </a:lnTo>
                  <a:lnTo>
                    <a:pt x="576" y="158"/>
                  </a:lnTo>
                  <a:lnTo>
                    <a:pt x="574" y="156"/>
                  </a:lnTo>
                  <a:lnTo>
                    <a:pt x="570" y="154"/>
                  </a:lnTo>
                  <a:lnTo>
                    <a:pt x="568" y="154"/>
                  </a:lnTo>
                  <a:lnTo>
                    <a:pt x="564" y="152"/>
                  </a:lnTo>
                  <a:lnTo>
                    <a:pt x="562" y="150"/>
                  </a:lnTo>
                  <a:lnTo>
                    <a:pt x="560" y="146"/>
                  </a:lnTo>
                  <a:lnTo>
                    <a:pt x="558" y="144"/>
                  </a:lnTo>
                  <a:lnTo>
                    <a:pt x="556" y="142"/>
                  </a:lnTo>
                  <a:lnTo>
                    <a:pt x="556" y="142"/>
                  </a:lnTo>
                  <a:lnTo>
                    <a:pt x="554" y="136"/>
                  </a:lnTo>
                  <a:lnTo>
                    <a:pt x="556" y="138"/>
                  </a:lnTo>
                  <a:lnTo>
                    <a:pt x="560" y="142"/>
                  </a:lnTo>
                  <a:lnTo>
                    <a:pt x="562" y="144"/>
                  </a:lnTo>
                  <a:lnTo>
                    <a:pt x="564" y="144"/>
                  </a:lnTo>
                  <a:lnTo>
                    <a:pt x="566" y="148"/>
                  </a:lnTo>
                  <a:lnTo>
                    <a:pt x="570" y="150"/>
                  </a:lnTo>
                  <a:lnTo>
                    <a:pt x="572" y="152"/>
                  </a:lnTo>
                  <a:lnTo>
                    <a:pt x="574" y="152"/>
                  </a:lnTo>
                  <a:lnTo>
                    <a:pt x="578" y="152"/>
                  </a:lnTo>
                  <a:lnTo>
                    <a:pt x="580" y="150"/>
                  </a:lnTo>
                  <a:lnTo>
                    <a:pt x="582" y="148"/>
                  </a:lnTo>
                  <a:lnTo>
                    <a:pt x="586" y="146"/>
                  </a:lnTo>
                  <a:lnTo>
                    <a:pt x="590" y="144"/>
                  </a:lnTo>
                  <a:lnTo>
                    <a:pt x="588" y="142"/>
                  </a:lnTo>
                  <a:lnTo>
                    <a:pt x="592" y="142"/>
                  </a:lnTo>
                  <a:lnTo>
                    <a:pt x="592" y="140"/>
                  </a:lnTo>
                  <a:lnTo>
                    <a:pt x="594" y="136"/>
                  </a:lnTo>
                  <a:lnTo>
                    <a:pt x="592" y="134"/>
                  </a:lnTo>
                  <a:lnTo>
                    <a:pt x="592" y="134"/>
                  </a:lnTo>
                  <a:lnTo>
                    <a:pt x="592" y="136"/>
                  </a:lnTo>
                  <a:lnTo>
                    <a:pt x="592" y="136"/>
                  </a:lnTo>
                  <a:lnTo>
                    <a:pt x="592" y="136"/>
                  </a:lnTo>
                  <a:lnTo>
                    <a:pt x="590" y="136"/>
                  </a:lnTo>
                  <a:lnTo>
                    <a:pt x="590" y="136"/>
                  </a:lnTo>
                  <a:lnTo>
                    <a:pt x="590" y="136"/>
                  </a:lnTo>
                  <a:lnTo>
                    <a:pt x="588" y="136"/>
                  </a:lnTo>
                  <a:lnTo>
                    <a:pt x="586" y="136"/>
                  </a:lnTo>
                  <a:lnTo>
                    <a:pt x="584" y="134"/>
                  </a:lnTo>
                  <a:lnTo>
                    <a:pt x="586" y="134"/>
                  </a:lnTo>
                  <a:lnTo>
                    <a:pt x="588" y="134"/>
                  </a:lnTo>
                  <a:lnTo>
                    <a:pt x="588" y="134"/>
                  </a:lnTo>
                  <a:lnTo>
                    <a:pt x="590" y="132"/>
                  </a:lnTo>
                  <a:lnTo>
                    <a:pt x="590" y="132"/>
                  </a:lnTo>
                  <a:lnTo>
                    <a:pt x="590" y="132"/>
                  </a:lnTo>
                  <a:lnTo>
                    <a:pt x="592" y="132"/>
                  </a:lnTo>
                  <a:lnTo>
                    <a:pt x="594" y="132"/>
                  </a:lnTo>
                  <a:lnTo>
                    <a:pt x="596" y="132"/>
                  </a:lnTo>
                  <a:lnTo>
                    <a:pt x="596" y="132"/>
                  </a:lnTo>
                  <a:lnTo>
                    <a:pt x="596" y="130"/>
                  </a:lnTo>
                  <a:lnTo>
                    <a:pt x="594" y="130"/>
                  </a:lnTo>
                  <a:lnTo>
                    <a:pt x="592" y="130"/>
                  </a:lnTo>
                  <a:lnTo>
                    <a:pt x="592" y="128"/>
                  </a:lnTo>
                  <a:lnTo>
                    <a:pt x="596" y="130"/>
                  </a:lnTo>
                  <a:lnTo>
                    <a:pt x="598" y="130"/>
                  </a:lnTo>
                  <a:lnTo>
                    <a:pt x="598" y="128"/>
                  </a:lnTo>
                  <a:lnTo>
                    <a:pt x="600" y="128"/>
                  </a:lnTo>
                  <a:lnTo>
                    <a:pt x="600" y="126"/>
                  </a:lnTo>
                  <a:lnTo>
                    <a:pt x="600" y="126"/>
                  </a:lnTo>
                  <a:lnTo>
                    <a:pt x="598" y="124"/>
                  </a:lnTo>
                  <a:lnTo>
                    <a:pt x="598" y="122"/>
                  </a:lnTo>
                  <a:lnTo>
                    <a:pt x="598" y="122"/>
                  </a:lnTo>
                  <a:lnTo>
                    <a:pt x="596" y="122"/>
                  </a:lnTo>
                  <a:lnTo>
                    <a:pt x="588" y="120"/>
                  </a:lnTo>
                  <a:lnTo>
                    <a:pt x="582" y="118"/>
                  </a:lnTo>
                  <a:lnTo>
                    <a:pt x="578" y="116"/>
                  </a:lnTo>
                  <a:lnTo>
                    <a:pt x="574" y="114"/>
                  </a:lnTo>
                  <a:lnTo>
                    <a:pt x="572" y="114"/>
                  </a:lnTo>
                  <a:lnTo>
                    <a:pt x="570" y="112"/>
                  </a:lnTo>
                  <a:lnTo>
                    <a:pt x="566" y="110"/>
                  </a:lnTo>
                  <a:lnTo>
                    <a:pt x="564" y="108"/>
                  </a:lnTo>
                  <a:lnTo>
                    <a:pt x="562" y="110"/>
                  </a:lnTo>
                  <a:lnTo>
                    <a:pt x="560" y="108"/>
                  </a:lnTo>
                  <a:lnTo>
                    <a:pt x="560" y="106"/>
                  </a:lnTo>
                  <a:lnTo>
                    <a:pt x="558" y="106"/>
                  </a:lnTo>
                  <a:lnTo>
                    <a:pt x="558" y="104"/>
                  </a:lnTo>
                  <a:lnTo>
                    <a:pt x="556" y="104"/>
                  </a:lnTo>
                  <a:lnTo>
                    <a:pt x="556" y="100"/>
                  </a:lnTo>
                  <a:lnTo>
                    <a:pt x="558" y="104"/>
                  </a:lnTo>
                  <a:lnTo>
                    <a:pt x="560" y="104"/>
                  </a:lnTo>
                  <a:lnTo>
                    <a:pt x="564" y="106"/>
                  </a:lnTo>
                  <a:lnTo>
                    <a:pt x="566" y="108"/>
                  </a:lnTo>
                  <a:lnTo>
                    <a:pt x="570" y="108"/>
                  </a:lnTo>
                  <a:lnTo>
                    <a:pt x="574" y="108"/>
                  </a:lnTo>
                  <a:lnTo>
                    <a:pt x="574" y="110"/>
                  </a:lnTo>
                  <a:lnTo>
                    <a:pt x="576" y="112"/>
                  </a:lnTo>
                  <a:lnTo>
                    <a:pt x="578" y="112"/>
                  </a:lnTo>
                  <a:lnTo>
                    <a:pt x="582" y="110"/>
                  </a:lnTo>
                  <a:lnTo>
                    <a:pt x="584" y="112"/>
                  </a:lnTo>
                  <a:lnTo>
                    <a:pt x="584" y="110"/>
                  </a:lnTo>
                  <a:lnTo>
                    <a:pt x="584" y="110"/>
                  </a:lnTo>
                  <a:lnTo>
                    <a:pt x="586" y="110"/>
                  </a:lnTo>
                  <a:lnTo>
                    <a:pt x="586" y="110"/>
                  </a:lnTo>
                  <a:lnTo>
                    <a:pt x="586" y="112"/>
                  </a:lnTo>
                  <a:lnTo>
                    <a:pt x="588" y="114"/>
                  </a:lnTo>
                  <a:lnTo>
                    <a:pt x="590" y="114"/>
                  </a:lnTo>
                  <a:lnTo>
                    <a:pt x="592" y="114"/>
                  </a:lnTo>
                  <a:lnTo>
                    <a:pt x="592" y="112"/>
                  </a:lnTo>
                  <a:lnTo>
                    <a:pt x="590" y="112"/>
                  </a:lnTo>
                  <a:lnTo>
                    <a:pt x="590" y="112"/>
                  </a:lnTo>
                  <a:lnTo>
                    <a:pt x="590" y="112"/>
                  </a:lnTo>
                  <a:lnTo>
                    <a:pt x="590" y="110"/>
                  </a:lnTo>
                  <a:lnTo>
                    <a:pt x="590" y="110"/>
                  </a:lnTo>
                  <a:lnTo>
                    <a:pt x="590" y="110"/>
                  </a:lnTo>
                  <a:lnTo>
                    <a:pt x="590" y="110"/>
                  </a:lnTo>
                  <a:lnTo>
                    <a:pt x="590" y="110"/>
                  </a:lnTo>
                  <a:lnTo>
                    <a:pt x="590" y="110"/>
                  </a:lnTo>
                  <a:lnTo>
                    <a:pt x="590" y="108"/>
                  </a:lnTo>
                  <a:lnTo>
                    <a:pt x="588" y="108"/>
                  </a:lnTo>
                  <a:lnTo>
                    <a:pt x="588" y="106"/>
                  </a:lnTo>
                  <a:lnTo>
                    <a:pt x="590" y="104"/>
                  </a:lnTo>
                  <a:lnTo>
                    <a:pt x="588" y="104"/>
                  </a:lnTo>
                  <a:lnTo>
                    <a:pt x="588" y="102"/>
                  </a:lnTo>
                  <a:lnTo>
                    <a:pt x="586" y="102"/>
                  </a:lnTo>
                  <a:lnTo>
                    <a:pt x="590" y="100"/>
                  </a:lnTo>
                  <a:lnTo>
                    <a:pt x="592" y="100"/>
                  </a:lnTo>
                  <a:lnTo>
                    <a:pt x="594" y="100"/>
                  </a:lnTo>
                  <a:lnTo>
                    <a:pt x="596" y="100"/>
                  </a:lnTo>
                  <a:lnTo>
                    <a:pt x="598" y="100"/>
                  </a:lnTo>
                  <a:lnTo>
                    <a:pt x="600" y="100"/>
                  </a:lnTo>
                  <a:lnTo>
                    <a:pt x="600" y="102"/>
                  </a:lnTo>
                  <a:lnTo>
                    <a:pt x="598" y="104"/>
                  </a:lnTo>
                  <a:lnTo>
                    <a:pt x="594" y="104"/>
                  </a:lnTo>
                  <a:lnTo>
                    <a:pt x="592" y="104"/>
                  </a:lnTo>
                  <a:lnTo>
                    <a:pt x="592" y="104"/>
                  </a:lnTo>
                  <a:lnTo>
                    <a:pt x="592" y="106"/>
                  </a:lnTo>
                  <a:lnTo>
                    <a:pt x="594" y="106"/>
                  </a:lnTo>
                  <a:lnTo>
                    <a:pt x="594" y="108"/>
                  </a:lnTo>
                  <a:lnTo>
                    <a:pt x="592" y="108"/>
                  </a:lnTo>
                  <a:lnTo>
                    <a:pt x="594" y="110"/>
                  </a:lnTo>
                  <a:lnTo>
                    <a:pt x="598" y="110"/>
                  </a:lnTo>
                  <a:lnTo>
                    <a:pt x="596" y="112"/>
                  </a:lnTo>
                  <a:lnTo>
                    <a:pt x="596" y="112"/>
                  </a:lnTo>
                  <a:lnTo>
                    <a:pt x="596" y="112"/>
                  </a:lnTo>
                  <a:lnTo>
                    <a:pt x="596" y="114"/>
                  </a:lnTo>
                  <a:lnTo>
                    <a:pt x="598" y="114"/>
                  </a:lnTo>
                  <a:lnTo>
                    <a:pt x="600" y="116"/>
                  </a:lnTo>
                  <a:lnTo>
                    <a:pt x="600" y="114"/>
                  </a:lnTo>
                  <a:lnTo>
                    <a:pt x="600" y="114"/>
                  </a:lnTo>
                  <a:lnTo>
                    <a:pt x="598" y="114"/>
                  </a:lnTo>
                  <a:lnTo>
                    <a:pt x="600" y="112"/>
                  </a:lnTo>
                  <a:lnTo>
                    <a:pt x="600" y="112"/>
                  </a:lnTo>
                  <a:lnTo>
                    <a:pt x="600" y="112"/>
                  </a:lnTo>
                  <a:lnTo>
                    <a:pt x="602" y="114"/>
                  </a:lnTo>
                  <a:lnTo>
                    <a:pt x="604" y="110"/>
                  </a:lnTo>
                  <a:lnTo>
                    <a:pt x="602" y="108"/>
                  </a:lnTo>
                  <a:lnTo>
                    <a:pt x="604" y="108"/>
                  </a:lnTo>
                  <a:lnTo>
                    <a:pt x="604" y="108"/>
                  </a:lnTo>
                  <a:lnTo>
                    <a:pt x="606" y="110"/>
                  </a:lnTo>
                  <a:lnTo>
                    <a:pt x="606" y="112"/>
                  </a:lnTo>
                  <a:lnTo>
                    <a:pt x="606" y="114"/>
                  </a:lnTo>
                  <a:lnTo>
                    <a:pt x="606" y="116"/>
                  </a:lnTo>
                  <a:lnTo>
                    <a:pt x="606" y="116"/>
                  </a:lnTo>
                  <a:lnTo>
                    <a:pt x="604" y="116"/>
                  </a:lnTo>
                  <a:lnTo>
                    <a:pt x="604" y="116"/>
                  </a:lnTo>
                  <a:lnTo>
                    <a:pt x="604" y="116"/>
                  </a:lnTo>
                  <a:lnTo>
                    <a:pt x="604" y="116"/>
                  </a:lnTo>
                  <a:lnTo>
                    <a:pt x="606" y="116"/>
                  </a:lnTo>
                  <a:lnTo>
                    <a:pt x="606" y="118"/>
                  </a:lnTo>
                  <a:lnTo>
                    <a:pt x="608" y="118"/>
                  </a:lnTo>
                  <a:lnTo>
                    <a:pt x="608" y="118"/>
                  </a:lnTo>
                  <a:lnTo>
                    <a:pt x="608" y="116"/>
                  </a:lnTo>
                  <a:lnTo>
                    <a:pt x="608" y="116"/>
                  </a:lnTo>
                  <a:lnTo>
                    <a:pt x="608" y="116"/>
                  </a:lnTo>
                  <a:lnTo>
                    <a:pt x="608" y="112"/>
                  </a:lnTo>
                  <a:lnTo>
                    <a:pt x="608" y="112"/>
                  </a:lnTo>
                  <a:lnTo>
                    <a:pt x="610" y="114"/>
                  </a:lnTo>
                  <a:lnTo>
                    <a:pt x="610" y="114"/>
                  </a:lnTo>
                  <a:lnTo>
                    <a:pt x="612" y="116"/>
                  </a:lnTo>
                  <a:lnTo>
                    <a:pt x="614" y="118"/>
                  </a:lnTo>
                  <a:lnTo>
                    <a:pt x="616" y="118"/>
                  </a:lnTo>
                  <a:lnTo>
                    <a:pt x="616" y="118"/>
                  </a:lnTo>
                  <a:lnTo>
                    <a:pt x="616" y="116"/>
                  </a:lnTo>
                  <a:lnTo>
                    <a:pt x="616" y="116"/>
                  </a:lnTo>
                  <a:lnTo>
                    <a:pt x="616" y="116"/>
                  </a:lnTo>
                  <a:lnTo>
                    <a:pt x="618" y="118"/>
                  </a:lnTo>
                  <a:lnTo>
                    <a:pt x="618" y="118"/>
                  </a:lnTo>
                  <a:lnTo>
                    <a:pt x="624" y="118"/>
                  </a:lnTo>
                  <a:lnTo>
                    <a:pt x="624" y="118"/>
                  </a:lnTo>
                  <a:lnTo>
                    <a:pt x="626" y="116"/>
                  </a:lnTo>
                  <a:lnTo>
                    <a:pt x="626" y="116"/>
                  </a:lnTo>
                  <a:lnTo>
                    <a:pt x="630" y="116"/>
                  </a:lnTo>
                  <a:lnTo>
                    <a:pt x="630" y="116"/>
                  </a:lnTo>
                  <a:lnTo>
                    <a:pt x="630" y="114"/>
                  </a:lnTo>
                  <a:lnTo>
                    <a:pt x="630" y="114"/>
                  </a:lnTo>
                  <a:lnTo>
                    <a:pt x="630" y="112"/>
                  </a:lnTo>
                  <a:lnTo>
                    <a:pt x="632" y="110"/>
                  </a:lnTo>
                  <a:lnTo>
                    <a:pt x="632" y="110"/>
                  </a:lnTo>
                  <a:lnTo>
                    <a:pt x="632" y="112"/>
                  </a:lnTo>
                  <a:lnTo>
                    <a:pt x="634" y="112"/>
                  </a:lnTo>
                  <a:lnTo>
                    <a:pt x="634" y="112"/>
                  </a:lnTo>
                  <a:lnTo>
                    <a:pt x="634" y="112"/>
                  </a:lnTo>
                  <a:lnTo>
                    <a:pt x="634" y="110"/>
                  </a:lnTo>
                  <a:lnTo>
                    <a:pt x="634" y="108"/>
                  </a:lnTo>
                  <a:lnTo>
                    <a:pt x="636" y="108"/>
                  </a:lnTo>
                  <a:lnTo>
                    <a:pt x="636" y="108"/>
                  </a:lnTo>
                  <a:lnTo>
                    <a:pt x="634" y="106"/>
                  </a:lnTo>
                  <a:lnTo>
                    <a:pt x="636" y="106"/>
                  </a:lnTo>
                  <a:lnTo>
                    <a:pt x="638" y="106"/>
                  </a:lnTo>
                  <a:lnTo>
                    <a:pt x="638" y="104"/>
                  </a:lnTo>
                  <a:lnTo>
                    <a:pt x="638" y="104"/>
                  </a:lnTo>
                  <a:lnTo>
                    <a:pt x="638" y="104"/>
                  </a:lnTo>
                  <a:lnTo>
                    <a:pt x="638" y="104"/>
                  </a:lnTo>
                  <a:lnTo>
                    <a:pt x="638" y="102"/>
                  </a:lnTo>
                  <a:lnTo>
                    <a:pt x="638" y="102"/>
                  </a:lnTo>
                  <a:lnTo>
                    <a:pt x="638" y="102"/>
                  </a:lnTo>
                  <a:lnTo>
                    <a:pt x="640" y="102"/>
                  </a:lnTo>
                  <a:lnTo>
                    <a:pt x="644" y="96"/>
                  </a:lnTo>
                  <a:lnTo>
                    <a:pt x="644" y="92"/>
                  </a:lnTo>
                  <a:lnTo>
                    <a:pt x="644" y="92"/>
                  </a:lnTo>
                  <a:lnTo>
                    <a:pt x="646" y="94"/>
                  </a:lnTo>
                  <a:lnTo>
                    <a:pt x="646" y="96"/>
                  </a:lnTo>
                  <a:lnTo>
                    <a:pt x="648" y="96"/>
                  </a:lnTo>
                  <a:lnTo>
                    <a:pt x="650" y="96"/>
                  </a:lnTo>
                  <a:lnTo>
                    <a:pt x="650" y="96"/>
                  </a:lnTo>
                  <a:lnTo>
                    <a:pt x="650" y="96"/>
                  </a:lnTo>
                  <a:lnTo>
                    <a:pt x="650" y="96"/>
                  </a:lnTo>
                  <a:lnTo>
                    <a:pt x="650" y="96"/>
                  </a:lnTo>
                  <a:lnTo>
                    <a:pt x="650" y="96"/>
                  </a:lnTo>
                  <a:lnTo>
                    <a:pt x="648" y="98"/>
                  </a:lnTo>
                  <a:lnTo>
                    <a:pt x="648" y="98"/>
                  </a:lnTo>
                  <a:lnTo>
                    <a:pt x="652" y="98"/>
                  </a:lnTo>
                  <a:lnTo>
                    <a:pt x="652" y="98"/>
                  </a:lnTo>
                  <a:lnTo>
                    <a:pt x="652" y="94"/>
                  </a:lnTo>
                  <a:lnTo>
                    <a:pt x="654" y="94"/>
                  </a:lnTo>
                  <a:lnTo>
                    <a:pt x="654" y="94"/>
                  </a:lnTo>
                  <a:lnTo>
                    <a:pt x="654" y="94"/>
                  </a:lnTo>
                  <a:lnTo>
                    <a:pt x="654" y="94"/>
                  </a:lnTo>
                  <a:lnTo>
                    <a:pt x="656" y="92"/>
                  </a:lnTo>
                  <a:lnTo>
                    <a:pt x="656" y="90"/>
                  </a:lnTo>
                  <a:lnTo>
                    <a:pt x="654" y="88"/>
                  </a:lnTo>
                  <a:lnTo>
                    <a:pt x="654" y="86"/>
                  </a:lnTo>
                  <a:lnTo>
                    <a:pt x="654" y="86"/>
                  </a:lnTo>
                  <a:lnTo>
                    <a:pt x="656" y="86"/>
                  </a:lnTo>
                  <a:lnTo>
                    <a:pt x="658" y="86"/>
                  </a:lnTo>
                  <a:lnTo>
                    <a:pt x="658" y="82"/>
                  </a:lnTo>
                  <a:lnTo>
                    <a:pt x="656" y="82"/>
                  </a:lnTo>
                  <a:lnTo>
                    <a:pt x="656" y="80"/>
                  </a:lnTo>
                  <a:lnTo>
                    <a:pt x="656" y="80"/>
                  </a:lnTo>
                  <a:lnTo>
                    <a:pt x="656" y="78"/>
                  </a:lnTo>
                  <a:lnTo>
                    <a:pt x="656" y="76"/>
                  </a:lnTo>
                  <a:lnTo>
                    <a:pt x="656" y="76"/>
                  </a:lnTo>
                  <a:lnTo>
                    <a:pt x="658" y="74"/>
                  </a:lnTo>
                  <a:lnTo>
                    <a:pt x="656" y="72"/>
                  </a:lnTo>
                  <a:lnTo>
                    <a:pt x="656" y="70"/>
                  </a:lnTo>
                  <a:lnTo>
                    <a:pt x="656" y="70"/>
                  </a:lnTo>
                  <a:lnTo>
                    <a:pt x="652" y="64"/>
                  </a:lnTo>
                  <a:lnTo>
                    <a:pt x="650" y="60"/>
                  </a:lnTo>
                  <a:lnTo>
                    <a:pt x="646" y="58"/>
                  </a:lnTo>
                  <a:lnTo>
                    <a:pt x="646" y="60"/>
                  </a:lnTo>
                  <a:lnTo>
                    <a:pt x="646" y="62"/>
                  </a:lnTo>
                  <a:lnTo>
                    <a:pt x="646" y="62"/>
                  </a:lnTo>
                  <a:lnTo>
                    <a:pt x="646" y="62"/>
                  </a:lnTo>
                  <a:lnTo>
                    <a:pt x="648" y="62"/>
                  </a:lnTo>
                  <a:lnTo>
                    <a:pt x="648" y="64"/>
                  </a:lnTo>
                  <a:lnTo>
                    <a:pt x="650" y="64"/>
                  </a:lnTo>
                  <a:lnTo>
                    <a:pt x="648" y="64"/>
                  </a:lnTo>
                  <a:lnTo>
                    <a:pt x="646" y="64"/>
                  </a:lnTo>
                  <a:lnTo>
                    <a:pt x="644" y="64"/>
                  </a:lnTo>
                  <a:lnTo>
                    <a:pt x="642" y="64"/>
                  </a:lnTo>
                  <a:lnTo>
                    <a:pt x="644" y="64"/>
                  </a:lnTo>
                  <a:lnTo>
                    <a:pt x="644" y="66"/>
                  </a:lnTo>
                  <a:lnTo>
                    <a:pt x="644" y="66"/>
                  </a:lnTo>
                  <a:lnTo>
                    <a:pt x="646" y="68"/>
                  </a:lnTo>
                  <a:lnTo>
                    <a:pt x="646" y="68"/>
                  </a:lnTo>
                  <a:lnTo>
                    <a:pt x="646" y="68"/>
                  </a:lnTo>
                  <a:lnTo>
                    <a:pt x="646" y="68"/>
                  </a:lnTo>
                  <a:lnTo>
                    <a:pt x="644" y="68"/>
                  </a:lnTo>
                  <a:lnTo>
                    <a:pt x="642" y="66"/>
                  </a:lnTo>
                  <a:lnTo>
                    <a:pt x="640" y="64"/>
                  </a:lnTo>
                  <a:lnTo>
                    <a:pt x="640" y="66"/>
                  </a:lnTo>
                  <a:lnTo>
                    <a:pt x="636" y="68"/>
                  </a:lnTo>
                  <a:lnTo>
                    <a:pt x="636" y="68"/>
                  </a:lnTo>
                  <a:lnTo>
                    <a:pt x="636" y="80"/>
                  </a:lnTo>
                  <a:lnTo>
                    <a:pt x="636" y="82"/>
                  </a:lnTo>
                  <a:lnTo>
                    <a:pt x="634" y="90"/>
                  </a:lnTo>
                  <a:lnTo>
                    <a:pt x="632" y="90"/>
                  </a:lnTo>
                  <a:lnTo>
                    <a:pt x="632" y="88"/>
                  </a:lnTo>
                  <a:lnTo>
                    <a:pt x="632" y="88"/>
                  </a:lnTo>
                  <a:lnTo>
                    <a:pt x="630" y="88"/>
                  </a:lnTo>
                  <a:lnTo>
                    <a:pt x="628" y="88"/>
                  </a:lnTo>
                  <a:lnTo>
                    <a:pt x="626" y="88"/>
                  </a:lnTo>
                  <a:lnTo>
                    <a:pt x="624" y="86"/>
                  </a:lnTo>
                  <a:lnTo>
                    <a:pt x="626" y="86"/>
                  </a:lnTo>
                  <a:lnTo>
                    <a:pt x="630" y="86"/>
                  </a:lnTo>
                  <a:lnTo>
                    <a:pt x="632" y="86"/>
                  </a:lnTo>
                  <a:lnTo>
                    <a:pt x="632" y="86"/>
                  </a:lnTo>
                  <a:lnTo>
                    <a:pt x="632" y="86"/>
                  </a:lnTo>
                  <a:lnTo>
                    <a:pt x="632" y="84"/>
                  </a:lnTo>
                  <a:lnTo>
                    <a:pt x="632" y="82"/>
                  </a:lnTo>
                  <a:lnTo>
                    <a:pt x="632" y="82"/>
                  </a:lnTo>
                  <a:lnTo>
                    <a:pt x="632" y="82"/>
                  </a:lnTo>
                  <a:lnTo>
                    <a:pt x="632" y="80"/>
                  </a:lnTo>
                  <a:lnTo>
                    <a:pt x="632" y="80"/>
                  </a:lnTo>
                  <a:lnTo>
                    <a:pt x="630" y="80"/>
                  </a:lnTo>
                  <a:lnTo>
                    <a:pt x="632" y="80"/>
                  </a:lnTo>
                  <a:lnTo>
                    <a:pt x="630" y="78"/>
                  </a:lnTo>
                  <a:lnTo>
                    <a:pt x="628" y="78"/>
                  </a:lnTo>
                  <a:lnTo>
                    <a:pt x="626" y="78"/>
                  </a:lnTo>
                  <a:lnTo>
                    <a:pt x="626" y="76"/>
                  </a:lnTo>
                  <a:lnTo>
                    <a:pt x="628" y="76"/>
                  </a:lnTo>
                  <a:lnTo>
                    <a:pt x="630" y="78"/>
                  </a:lnTo>
                  <a:lnTo>
                    <a:pt x="632" y="76"/>
                  </a:lnTo>
                  <a:lnTo>
                    <a:pt x="632" y="74"/>
                  </a:lnTo>
                  <a:lnTo>
                    <a:pt x="630" y="72"/>
                  </a:lnTo>
                  <a:lnTo>
                    <a:pt x="630" y="70"/>
                  </a:lnTo>
                  <a:lnTo>
                    <a:pt x="630" y="70"/>
                  </a:lnTo>
                  <a:lnTo>
                    <a:pt x="630" y="68"/>
                  </a:lnTo>
                  <a:lnTo>
                    <a:pt x="632" y="68"/>
                  </a:lnTo>
                  <a:lnTo>
                    <a:pt x="634" y="66"/>
                  </a:lnTo>
                  <a:lnTo>
                    <a:pt x="634" y="64"/>
                  </a:lnTo>
                  <a:lnTo>
                    <a:pt x="632" y="64"/>
                  </a:lnTo>
                  <a:lnTo>
                    <a:pt x="630" y="64"/>
                  </a:lnTo>
                  <a:lnTo>
                    <a:pt x="630" y="62"/>
                  </a:lnTo>
                  <a:lnTo>
                    <a:pt x="632" y="60"/>
                  </a:lnTo>
                  <a:lnTo>
                    <a:pt x="634" y="62"/>
                  </a:lnTo>
                  <a:lnTo>
                    <a:pt x="634" y="60"/>
                  </a:lnTo>
                  <a:lnTo>
                    <a:pt x="632" y="58"/>
                  </a:lnTo>
                  <a:lnTo>
                    <a:pt x="630" y="58"/>
                  </a:lnTo>
                  <a:lnTo>
                    <a:pt x="628" y="58"/>
                  </a:lnTo>
                  <a:lnTo>
                    <a:pt x="620" y="58"/>
                  </a:lnTo>
                  <a:lnTo>
                    <a:pt x="614" y="60"/>
                  </a:lnTo>
                  <a:lnTo>
                    <a:pt x="612" y="62"/>
                  </a:lnTo>
                  <a:lnTo>
                    <a:pt x="614" y="62"/>
                  </a:lnTo>
                  <a:lnTo>
                    <a:pt x="614" y="64"/>
                  </a:lnTo>
                  <a:lnTo>
                    <a:pt x="616" y="64"/>
                  </a:lnTo>
                  <a:lnTo>
                    <a:pt x="614" y="64"/>
                  </a:lnTo>
                  <a:lnTo>
                    <a:pt x="610" y="62"/>
                  </a:lnTo>
                  <a:lnTo>
                    <a:pt x="608" y="62"/>
                  </a:lnTo>
                  <a:lnTo>
                    <a:pt x="608" y="64"/>
                  </a:lnTo>
                  <a:lnTo>
                    <a:pt x="606" y="64"/>
                  </a:lnTo>
                  <a:lnTo>
                    <a:pt x="606" y="64"/>
                  </a:lnTo>
                  <a:lnTo>
                    <a:pt x="606" y="62"/>
                  </a:lnTo>
                  <a:lnTo>
                    <a:pt x="606" y="62"/>
                  </a:lnTo>
                  <a:lnTo>
                    <a:pt x="606" y="60"/>
                  </a:lnTo>
                  <a:lnTo>
                    <a:pt x="606" y="60"/>
                  </a:lnTo>
                  <a:lnTo>
                    <a:pt x="604" y="58"/>
                  </a:lnTo>
                  <a:lnTo>
                    <a:pt x="600" y="60"/>
                  </a:lnTo>
                  <a:lnTo>
                    <a:pt x="596" y="62"/>
                  </a:lnTo>
                  <a:lnTo>
                    <a:pt x="594" y="64"/>
                  </a:lnTo>
                  <a:lnTo>
                    <a:pt x="592" y="64"/>
                  </a:lnTo>
                  <a:lnTo>
                    <a:pt x="590" y="62"/>
                  </a:lnTo>
                  <a:lnTo>
                    <a:pt x="580" y="62"/>
                  </a:lnTo>
                  <a:lnTo>
                    <a:pt x="580" y="62"/>
                  </a:lnTo>
                  <a:lnTo>
                    <a:pt x="582" y="58"/>
                  </a:lnTo>
                  <a:lnTo>
                    <a:pt x="582" y="56"/>
                  </a:lnTo>
                  <a:lnTo>
                    <a:pt x="582" y="56"/>
                  </a:lnTo>
                  <a:lnTo>
                    <a:pt x="582" y="56"/>
                  </a:lnTo>
                  <a:lnTo>
                    <a:pt x="582" y="54"/>
                  </a:lnTo>
                  <a:lnTo>
                    <a:pt x="580" y="52"/>
                  </a:lnTo>
                  <a:lnTo>
                    <a:pt x="580" y="50"/>
                  </a:lnTo>
                  <a:lnTo>
                    <a:pt x="580" y="48"/>
                  </a:lnTo>
                  <a:lnTo>
                    <a:pt x="578" y="46"/>
                  </a:lnTo>
                  <a:lnTo>
                    <a:pt x="578" y="46"/>
                  </a:lnTo>
                  <a:lnTo>
                    <a:pt x="578" y="38"/>
                  </a:lnTo>
                  <a:lnTo>
                    <a:pt x="578" y="36"/>
                  </a:lnTo>
                  <a:lnTo>
                    <a:pt x="578" y="36"/>
                  </a:lnTo>
                  <a:lnTo>
                    <a:pt x="580" y="34"/>
                  </a:lnTo>
                  <a:lnTo>
                    <a:pt x="582" y="32"/>
                  </a:lnTo>
                  <a:lnTo>
                    <a:pt x="582" y="32"/>
                  </a:lnTo>
                  <a:lnTo>
                    <a:pt x="582" y="30"/>
                  </a:lnTo>
                  <a:lnTo>
                    <a:pt x="582" y="30"/>
                  </a:lnTo>
                  <a:lnTo>
                    <a:pt x="580" y="28"/>
                  </a:lnTo>
                  <a:lnTo>
                    <a:pt x="580" y="26"/>
                  </a:lnTo>
                  <a:lnTo>
                    <a:pt x="582" y="28"/>
                  </a:lnTo>
                  <a:lnTo>
                    <a:pt x="584" y="28"/>
                  </a:lnTo>
                  <a:lnTo>
                    <a:pt x="584" y="30"/>
                  </a:lnTo>
                  <a:lnTo>
                    <a:pt x="582" y="32"/>
                  </a:lnTo>
                  <a:lnTo>
                    <a:pt x="582" y="34"/>
                  </a:lnTo>
                  <a:lnTo>
                    <a:pt x="582" y="34"/>
                  </a:lnTo>
                  <a:lnTo>
                    <a:pt x="582" y="36"/>
                  </a:lnTo>
                  <a:lnTo>
                    <a:pt x="580" y="40"/>
                  </a:lnTo>
                  <a:lnTo>
                    <a:pt x="580" y="42"/>
                  </a:lnTo>
                  <a:lnTo>
                    <a:pt x="582" y="46"/>
                  </a:lnTo>
                  <a:lnTo>
                    <a:pt x="584" y="52"/>
                  </a:lnTo>
                  <a:lnTo>
                    <a:pt x="584" y="54"/>
                  </a:lnTo>
                  <a:lnTo>
                    <a:pt x="586" y="54"/>
                  </a:lnTo>
                  <a:lnTo>
                    <a:pt x="588" y="52"/>
                  </a:lnTo>
                  <a:lnTo>
                    <a:pt x="588" y="52"/>
                  </a:lnTo>
                  <a:lnTo>
                    <a:pt x="590" y="56"/>
                  </a:lnTo>
                  <a:lnTo>
                    <a:pt x="592" y="56"/>
                  </a:lnTo>
                  <a:lnTo>
                    <a:pt x="594" y="56"/>
                  </a:lnTo>
                  <a:lnTo>
                    <a:pt x="596" y="56"/>
                  </a:lnTo>
                  <a:lnTo>
                    <a:pt x="598" y="56"/>
                  </a:lnTo>
                  <a:lnTo>
                    <a:pt x="600" y="54"/>
                  </a:lnTo>
                  <a:lnTo>
                    <a:pt x="602" y="52"/>
                  </a:lnTo>
                  <a:lnTo>
                    <a:pt x="604" y="50"/>
                  </a:lnTo>
                  <a:lnTo>
                    <a:pt x="604" y="50"/>
                  </a:lnTo>
                  <a:lnTo>
                    <a:pt x="604" y="50"/>
                  </a:lnTo>
                  <a:lnTo>
                    <a:pt x="604" y="50"/>
                  </a:lnTo>
                  <a:lnTo>
                    <a:pt x="612" y="48"/>
                  </a:lnTo>
                  <a:lnTo>
                    <a:pt x="612" y="48"/>
                  </a:lnTo>
                  <a:lnTo>
                    <a:pt x="610" y="46"/>
                  </a:lnTo>
                  <a:lnTo>
                    <a:pt x="608" y="46"/>
                  </a:lnTo>
                  <a:lnTo>
                    <a:pt x="606" y="44"/>
                  </a:lnTo>
                  <a:lnTo>
                    <a:pt x="606" y="44"/>
                  </a:lnTo>
                  <a:lnTo>
                    <a:pt x="606" y="44"/>
                  </a:lnTo>
                  <a:lnTo>
                    <a:pt x="602" y="42"/>
                  </a:lnTo>
                  <a:lnTo>
                    <a:pt x="602" y="40"/>
                  </a:lnTo>
                  <a:lnTo>
                    <a:pt x="602" y="40"/>
                  </a:lnTo>
                  <a:lnTo>
                    <a:pt x="600" y="38"/>
                  </a:lnTo>
                  <a:lnTo>
                    <a:pt x="602" y="38"/>
                  </a:lnTo>
                  <a:lnTo>
                    <a:pt x="604" y="40"/>
                  </a:lnTo>
                  <a:lnTo>
                    <a:pt x="604" y="40"/>
                  </a:lnTo>
                  <a:lnTo>
                    <a:pt x="606" y="40"/>
                  </a:lnTo>
                  <a:lnTo>
                    <a:pt x="606" y="42"/>
                  </a:lnTo>
                  <a:lnTo>
                    <a:pt x="610" y="44"/>
                  </a:lnTo>
                  <a:lnTo>
                    <a:pt x="618" y="48"/>
                  </a:lnTo>
                  <a:lnTo>
                    <a:pt x="618" y="48"/>
                  </a:lnTo>
                  <a:lnTo>
                    <a:pt x="620" y="48"/>
                  </a:lnTo>
                  <a:lnTo>
                    <a:pt x="620" y="46"/>
                  </a:lnTo>
                  <a:lnTo>
                    <a:pt x="620" y="46"/>
                  </a:lnTo>
                  <a:lnTo>
                    <a:pt x="616" y="42"/>
                  </a:lnTo>
                  <a:lnTo>
                    <a:pt x="616" y="40"/>
                  </a:lnTo>
                  <a:lnTo>
                    <a:pt x="616" y="40"/>
                  </a:lnTo>
                  <a:lnTo>
                    <a:pt x="614" y="40"/>
                  </a:lnTo>
                  <a:lnTo>
                    <a:pt x="614" y="38"/>
                  </a:lnTo>
                  <a:lnTo>
                    <a:pt x="614" y="36"/>
                  </a:lnTo>
                  <a:lnTo>
                    <a:pt x="614" y="38"/>
                  </a:lnTo>
                  <a:lnTo>
                    <a:pt x="616" y="38"/>
                  </a:lnTo>
                  <a:lnTo>
                    <a:pt x="618" y="40"/>
                  </a:lnTo>
                  <a:lnTo>
                    <a:pt x="618" y="40"/>
                  </a:lnTo>
                  <a:lnTo>
                    <a:pt x="618" y="40"/>
                  </a:lnTo>
                  <a:lnTo>
                    <a:pt x="620" y="42"/>
                  </a:lnTo>
                  <a:lnTo>
                    <a:pt x="622" y="44"/>
                  </a:lnTo>
                  <a:lnTo>
                    <a:pt x="624" y="44"/>
                  </a:lnTo>
                  <a:lnTo>
                    <a:pt x="626" y="44"/>
                  </a:lnTo>
                  <a:lnTo>
                    <a:pt x="626" y="44"/>
                  </a:lnTo>
                  <a:lnTo>
                    <a:pt x="626" y="44"/>
                  </a:lnTo>
                  <a:lnTo>
                    <a:pt x="626" y="44"/>
                  </a:lnTo>
                  <a:lnTo>
                    <a:pt x="628" y="44"/>
                  </a:lnTo>
                  <a:lnTo>
                    <a:pt x="630" y="42"/>
                  </a:lnTo>
                  <a:lnTo>
                    <a:pt x="630" y="42"/>
                  </a:lnTo>
                  <a:lnTo>
                    <a:pt x="632" y="42"/>
                  </a:lnTo>
                  <a:lnTo>
                    <a:pt x="630" y="40"/>
                  </a:lnTo>
                  <a:lnTo>
                    <a:pt x="630" y="40"/>
                  </a:lnTo>
                  <a:lnTo>
                    <a:pt x="628" y="38"/>
                  </a:lnTo>
                  <a:lnTo>
                    <a:pt x="628" y="38"/>
                  </a:lnTo>
                  <a:lnTo>
                    <a:pt x="626" y="36"/>
                  </a:lnTo>
                  <a:lnTo>
                    <a:pt x="624" y="34"/>
                  </a:lnTo>
                  <a:lnTo>
                    <a:pt x="622" y="32"/>
                  </a:lnTo>
                  <a:lnTo>
                    <a:pt x="620" y="30"/>
                  </a:lnTo>
                  <a:lnTo>
                    <a:pt x="618" y="30"/>
                  </a:lnTo>
                  <a:lnTo>
                    <a:pt x="618" y="30"/>
                  </a:lnTo>
                  <a:lnTo>
                    <a:pt x="620" y="28"/>
                  </a:lnTo>
                  <a:lnTo>
                    <a:pt x="620" y="26"/>
                  </a:lnTo>
                  <a:lnTo>
                    <a:pt x="620" y="26"/>
                  </a:lnTo>
                  <a:lnTo>
                    <a:pt x="622" y="26"/>
                  </a:lnTo>
                  <a:lnTo>
                    <a:pt x="622" y="28"/>
                  </a:lnTo>
                  <a:lnTo>
                    <a:pt x="620" y="28"/>
                  </a:lnTo>
                  <a:lnTo>
                    <a:pt x="620" y="28"/>
                  </a:lnTo>
                  <a:lnTo>
                    <a:pt x="624" y="30"/>
                  </a:lnTo>
                  <a:lnTo>
                    <a:pt x="626" y="30"/>
                  </a:lnTo>
                  <a:lnTo>
                    <a:pt x="628" y="32"/>
                  </a:lnTo>
                  <a:lnTo>
                    <a:pt x="628" y="34"/>
                  </a:lnTo>
                  <a:lnTo>
                    <a:pt x="628" y="34"/>
                  </a:lnTo>
                  <a:lnTo>
                    <a:pt x="630" y="34"/>
                  </a:lnTo>
                  <a:lnTo>
                    <a:pt x="632" y="34"/>
                  </a:lnTo>
                  <a:lnTo>
                    <a:pt x="632" y="38"/>
                  </a:lnTo>
                  <a:lnTo>
                    <a:pt x="634" y="40"/>
                  </a:lnTo>
                  <a:lnTo>
                    <a:pt x="636" y="40"/>
                  </a:lnTo>
                  <a:lnTo>
                    <a:pt x="638" y="40"/>
                  </a:lnTo>
                  <a:lnTo>
                    <a:pt x="642" y="42"/>
                  </a:lnTo>
                  <a:lnTo>
                    <a:pt x="642" y="40"/>
                  </a:lnTo>
                  <a:lnTo>
                    <a:pt x="642" y="40"/>
                  </a:lnTo>
                  <a:lnTo>
                    <a:pt x="640" y="40"/>
                  </a:lnTo>
                  <a:lnTo>
                    <a:pt x="638" y="38"/>
                  </a:lnTo>
                  <a:lnTo>
                    <a:pt x="640" y="36"/>
                  </a:lnTo>
                  <a:lnTo>
                    <a:pt x="640" y="36"/>
                  </a:lnTo>
                  <a:lnTo>
                    <a:pt x="638" y="34"/>
                  </a:lnTo>
                  <a:lnTo>
                    <a:pt x="638" y="30"/>
                  </a:lnTo>
                  <a:lnTo>
                    <a:pt x="636" y="28"/>
                  </a:lnTo>
                  <a:lnTo>
                    <a:pt x="636" y="28"/>
                  </a:lnTo>
                  <a:lnTo>
                    <a:pt x="638" y="28"/>
                  </a:lnTo>
                  <a:lnTo>
                    <a:pt x="638" y="28"/>
                  </a:lnTo>
                  <a:lnTo>
                    <a:pt x="640" y="30"/>
                  </a:lnTo>
                  <a:lnTo>
                    <a:pt x="640" y="32"/>
                  </a:lnTo>
                  <a:lnTo>
                    <a:pt x="640" y="32"/>
                  </a:lnTo>
                  <a:lnTo>
                    <a:pt x="642" y="32"/>
                  </a:lnTo>
                  <a:lnTo>
                    <a:pt x="642" y="34"/>
                  </a:lnTo>
                  <a:lnTo>
                    <a:pt x="642" y="34"/>
                  </a:lnTo>
                  <a:lnTo>
                    <a:pt x="642" y="36"/>
                  </a:lnTo>
                  <a:lnTo>
                    <a:pt x="642" y="36"/>
                  </a:lnTo>
                  <a:lnTo>
                    <a:pt x="644" y="36"/>
                  </a:lnTo>
                  <a:lnTo>
                    <a:pt x="646" y="38"/>
                  </a:lnTo>
                  <a:lnTo>
                    <a:pt x="646" y="40"/>
                  </a:lnTo>
                  <a:lnTo>
                    <a:pt x="646" y="42"/>
                  </a:lnTo>
                  <a:lnTo>
                    <a:pt x="646" y="44"/>
                  </a:lnTo>
                  <a:lnTo>
                    <a:pt x="646" y="44"/>
                  </a:lnTo>
                  <a:lnTo>
                    <a:pt x="646" y="46"/>
                  </a:lnTo>
                  <a:lnTo>
                    <a:pt x="648" y="48"/>
                  </a:lnTo>
                  <a:lnTo>
                    <a:pt x="650" y="50"/>
                  </a:lnTo>
                  <a:lnTo>
                    <a:pt x="650" y="50"/>
                  </a:lnTo>
                  <a:lnTo>
                    <a:pt x="652" y="50"/>
                  </a:lnTo>
                  <a:lnTo>
                    <a:pt x="652" y="48"/>
                  </a:lnTo>
                  <a:lnTo>
                    <a:pt x="650" y="46"/>
                  </a:lnTo>
                  <a:lnTo>
                    <a:pt x="650" y="44"/>
                  </a:lnTo>
                  <a:lnTo>
                    <a:pt x="650" y="42"/>
                  </a:lnTo>
                  <a:lnTo>
                    <a:pt x="646" y="32"/>
                  </a:lnTo>
                  <a:lnTo>
                    <a:pt x="646" y="30"/>
                  </a:lnTo>
                  <a:lnTo>
                    <a:pt x="644" y="28"/>
                  </a:lnTo>
                  <a:lnTo>
                    <a:pt x="642" y="24"/>
                  </a:lnTo>
                  <a:lnTo>
                    <a:pt x="642" y="24"/>
                  </a:lnTo>
                  <a:lnTo>
                    <a:pt x="642" y="18"/>
                  </a:lnTo>
                  <a:lnTo>
                    <a:pt x="642" y="16"/>
                  </a:lnTo>
                  <a:lnTo>
                    <a:pt x="642" y="16"/>
                  </a:lnTo>
                  <a:lnTo>
                    <a:pt x="640" y="18"/>
                  </a:lnTo>
                  <a:lnTo>
                    <a:pt x="640" y="20"/>
                  </a:lnTo>
                  <a:lnTo>
                    <a:pt x="640" y="20"/>
                  </a:lnTo>
                  <a:lnTo>
                    <a:pt x="640" y="22"/>
                  </a:lnTo>
                  <a:lnTo>
                    <a:pt x="642" y="22"/>
                  </a:lnTo>
                  <a:lnTo>
                    <a:pt x="640" y="22"/>
                  </a:lnTo>
                  <a:lnTo>
                    <a:pt x="638" y="20"/>
                  </a:lnTo>
                  <a:lnTo>
                    <a:pt x="636" y="16"/>
                  </a:lnTo>
                  <a:lnTo>
                    <a:pt x="638" y="16"/>
                  </a:lnTo>
                  <a:lnTo>
                    <a:pt x="636" y="16"/>
                  </a:lnTo>
                  <a:lnTo>
                    <a:pt x="634" y="14"/>
                  </a:lnTo>
                  <a:lnTo>
                    <a:pt x="634" y="12"/>
                  </a:lnTo>
                  <a:lnTo>
                    <a:pt x="632" y="10"/>
                  </a:lnTo>
                  <a:lnTo>
                    <a:pt x="632" y="8"/>
                  </a:lnTo>
                  <a:lnTo>
                    <a:pt x="634" y="6"/>
                  </a:lnTo>
                  <a:lnTo>
                    <a:pt x="634" y="6"/>
                  </a:lnTo>
                  <a:lnTo>
                    <a:pt x="634" y="4"/>
                  </a:lnTo>
                  <a:lnTo>
                    <a:pt x="622" y="4"/>
                  </a:lnTo>
                  <a:lnTo>
                    <a:pt x="620" y="4"/>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4" name="New York">
              <a:extLst>
                <a:ext uri="{FF2B5EF4-FFF2-40B4-BE49-F238E27FC236}">
                  <a16:creationId xmlns:a16="http://schemas.microsoft.com/office/drawing/2014/main" id="{ABA66676-0236-4052-CB0F-050A43EECFF8}"/>
                </a:ext>
              </a:extLst>
            </p:cNvPr>
            <p:cNvSpPr>
              <a:spLocks/>
            </p:cNvSpPr>
            <p:nvPr/>
          </p:nvSpPr>
          <p:spPr bwMode="auto">
            <a:xfrm>
              <a:off x="8785758" y="2551584"/>
              <a:ext cx="790575" cy="679450"/>
            </a:xfrm>
            <a:custGeom>
              <a:avLst/>
              <a:gdLst>
                <a:gd name="T0" fmla="*/ 462 w 498"/>
                <a:gd name="T1" fmla="*/ 408 h 428"/>
                <a:gd name="T2" fmla="*/ 478 w 498"/>
                <a:gd name="T3" fmla="*/ 398 h 428"/>
                <a:gd name="T4" fmla="*/ 476 w 498"/>
                <a:gd name="T5" fmla="*/ 382 h 428"/>
                <a:gd name="T6" fmla="*/ 478 w 498"/>
                <a:gd name="T7" fmla="*/ 348 h 428"/>
                <a:gd name="T8" fmla="*/ 480 w 498"/>
                <a:gd name="T9" fmla="*/ 310 h 428"/>
                <a:gd name="T10" fmla="*/ 488 w 498"/>
                <a:gd name="T11" fmla="*/ 272 h 428"/>
                <a:gd name="T12" fmla="*/ 498 w 498"/>
                <a:gd name="T13" fmla="*/ 238 h 428"/>
                <a:gd name="T14" fmla="*/ 496 w 498"/>
                <a:gd name="T15" fmla="*/ 216 h 428"/>
                <a:gd name="T16" fmla="*/ 498 w 498"/>
                <a:gd name="T17" fmla="*/ 172 h 428"/>
                <a:gd name="T18" fmla="*/ 496 w 498"/>
                <a:gd name="T19" fmla="*/ 152 h 428"/>
                <a:gd name="T20" fmla="*/ 492 w 498"/>
                <a:gd name="T21" fmla="*/ 146 h 428"/>
                <a:gd name="T22" fmla="*/ 488 w 498"/>
                <a:gd name="T23" fmla="*/ 152 h 428"/>
                <a:gd name="T24" fmla="*/ 484 w 498"/>
                <a:gd name="T25" fmla="*/ 146 h 428"/>
                <a:gd name="T26" fmla="*/ 488 w 498"/>
                <a:gd name="T27" fmla="*/ 126 h 428"/>
                <a:gd name="T28" fmla="*/ 488 w 498"/>
                <a:gd name="T29" fmla="*/ 118 h 428"/>
                <a:gd name="T30" fmla="*/ 486 w 498"/>
                <a:gd name="T31" fmla="*/ 106 h 428"/>
                <a:gd name="T32" fmla="*/ 484 w 498"/>
                <a:gd name="T33" fmla="*/ 98 h 428"/>
                <a:gd name="T34" fmla="*/ 490 w 498"/>
                <a:gd name="T35" fmla="*/ 84 h 428"/>
                <a:gd name="T36" fmla="*/ 492 w 498"/>
                <a:gd name="T37" fmla="*/ 78 h 428"/>
                <a:gd name="T38" fmla="*/ 494 w 498"/>
                <a:gd name="T39" fmla="*/ 64 h 428"/>
                <a:gd name="T40" fmla="*/ 488 w 498"/>
                <a:gd name="T41" fmla="*/ 46 h 428"/>
                <a:gd name="T42" fmla="*/ 490 w 498"/>
                <a:gd name="T43" fmla="*/ 32 h 428"/>
                <a:gd name="T44" fmla="*/ 492 w 498"/>
                <a:gd name="T45" fmla="*/ 22 h 428"/>
                <a:gd name="T46" fmla="*/ 488 w 498"/>
                <a:gd name="T47" fmla="*/ 18 h 428"/>
                <a:gd name="T48" fmla="*/ 488 w 498"/>
                <a:gd name="T49" fmla="*/ 12 h 428"/>
                <a:gd name="T50" fmla="*/ 490 w 498"/>
                <a:gd name="T51" fmla="*/ 4 h 428"/>
                <a:gd name="T52" fmla="*/ 426 w 498"/>
                <a:gd name="T53" fmla="*/ 0 h 428"/>
                <a:gd name="T54" fmla="*/ 372 w 498"/>
                <a:gd name="T55" fmla="*/ 0 h 428"/>
                <a:gd name="T56" fmla="*/ 358 w 498"/>
                <a:gd name="T57" fmla="*/ 8 h 428"/>
                <a:gd name="T58" fmla="*/ 310 w 498"/>
                <a:gd name="T59" fmla="*/ 46 h 428"/>
                <a:gd name="T60" fmla="*/ 298 w 498"/>
                <a:gd name="T61" fmla="*/ 64 h 428"/>
                <a:gd name="T62" fmla="*/ 274 w 498"/>
                <a:gd name="T63" fmla="*/ 80 h 428"/>
                <a:gd name="T64" fmla="*/ 262 w 498"/>
                <a:gd name="T65" fmla="*/ 88 h 428"/>
                <a:gd name="T66" fmla="*/ 236 w 498"/>
                <a:gd name="T67" fmla="*/ 128 h 428"/>
                <a:gd name="T68" fmla="*/ 226 w 498"/>
                <a:gd name="T69" fmla="*/ 146 h 428"/>
                <a:gd name="T70" fmla="*/ 170 w 498"/>
                <a:gd name="T71" fmla="*/ 146 h 428"/>
                <a:gd name="T72" fmla="*/ 52 w 498"/>
                <a:gd name="T73" fmla="*/ 160 h 428"/>
                <a:gd name="T74" fmla="*/ 54 w 498"/>
                <a:gd name="T75" fmla="*/ 196 h 428"/>
                <a:gd name="T76" fmla="*/ 54 w 498"/>
                <a:gd name="T77" fmla="*/ 202 h 428"/>
                <a:gd name="T78" fmla="*/ 56 w 498"/>
                <a:gd name="T79" fmla="*/ 210 h 428"/>
                <a:gd name="T80" fmla="*/ 64 w 498"/>
                <a:gd name="T81" fmla="*/ 216 h 428"/>
                <a:gd name="T82" fmla="*/ 46 w 498"/>
                <a:gd name="T83" fmla="*/ 240 h 428"/>
                <a:gd name="T84" fmla="*/ 304 w 498"/>
                <a:gd name="T85" fmla="*/ 316 h 428"/>
                <a:gd name="T86" fmla="*/ 344 w 498"/>
                <a:gd name="T87" fmla="*/ 324 h 428"/>
                <a:gd name="T88" fmla="*/ 354 w 498"/>
                <a:gd name="T89" fmla="*/ 330 h 428"/>
                <a:gd name="T90" fmla="*/ 356 w 498"/>
                <a:gd name="T91" fmla="*/ 338 h 428"/>
                <a:gd name="T92" fmla="*/ 358 w 498"/>
                <a:gd name="T93" fmla="*/ 344 h 428"/>
                <a:gd name="T94" fmla="*/ 360 w 498"/>
                <a:gd name="T95" fmla="*/ 358 h 428"/>
                <a:gd name="T96" fmla="*/ 372 w 498"/>
                <a:gd name="T97" fmla="*/ 372 h 428"/>
                <a:gd name="T98" fmla="*/ 384 w 498"/>
                <a:gd name="T99" fmla="*/ 374 h 428"/>
                <a:gd name="T100" fmla="*/ 388 w 498"/>
                <a:gd name="T101" fmla="*/ 382 h 428"/>
                <a:gd name="T102" fmla="*/ 448 w 498"/>
                <a:gd name="T103" fmla="*/ 420 h 428"/>
                <a:gd name="T104" fmla="*/ 446 w 498"/>
                <a:gd name="T105" fmla="*/ 398 h 428"/>
                <a:gd name="T106" fmla="*/ 442 w 498"/>
                <a:gd name="T107" fmla="*/ 388 h 428"/>
                <a:gd name="T108" fmla="*/ 446 w 498"/>
                <a:gd name="T109" fmla="*/ 394 h 428"/>
                <a:gd name="T110" fmla="*/ 450 w 498"/>
                <a:gd name="T111" fmla="*/ 416 h 428"/>
                <a:gd name="T112" fmla="*/ 462 w 498"/>
                <a:gd name="T113" fmla="*/ 424 h 428"/>
                <a:gd name="T114" fmla="*/ 466 w 498"/>
                <a:gd name="T115" fmla="*/ 41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428">
                  <a:moveTo>
                    <a:pt x="466" y="416"/>
                  </a:moveTo>
                  <a:lnTo>
                    <a:pt x="466" y="416"/>
                  </a:lnTo>
                  <a:lnTo>
                    <a:pt x="466" y="416"/>
                  </a:lnTo>
                  <a:lnTo>
                    <a:pt x="466" y="414"/>
                  </a:lnTo>
                  <a:lnTo>
                    <a:pt x="466" y="414"/>
                  </a:lnTo>
                  <a:lnTo>
                    <a:pt x="462" y="408"/>
                  </a:lnTo>
                  <a:lnTo>
                    <a:pt x="462" y="408"/>
                  </a:lnTo>
                  <a:lnTo>
                    <a:pt x="462" y="408"/>
                  </a:lnTo>
                  <a:lnTo>
                    <a:pt x="466" y="406"/>
                  </a:lnTo>
                  <a:lnTo>
                    <a:pt x="470" y="402"/>
                  </a:lnTo>
                  <a:lnTo>
                    <a:pt x="474" y="400"/>
                  </a:lnTo>
                  <a:lnTo>
                    <a:pt x="478" y="398"/>
                  </a:lnTo>
                  <a:lnTo>
                    <a:pt x="480" y="396"/>
                  </a:lnTo>
                  <a:lnTo>
                    <a:pt x="478" y="394"/>
                  </a:lnTo>
                  <a:lnTo>
                    <a:pt x="476" y="390"/>
                  </a:lnTo>
                  <a:lnTo>
                    <a:pt x="476" y="388"/>
                  </a:lnTo>
                  <a:lnTo>
                    <a:pt x="476" y="386"/>
                  </a:lnTo>
                  <a:lnTo>
                    <a:pt x="476" y="382"/>
                  </a:lnTo>
                  <a:lnTo>
                    <a:pt x="476" y="378"/>
                  </a:lnTo>
                  <a:lnTo>
                    <a:pt x="476" y="372"/>
                  </a:lnTo>
                  <a:lnTo>
                    <a:pt x="476" y="368"/>
                  </a:lnTo>
                  <a:lnTo>
                    <a:pt x="478" y="358"/>
                  </a:lnTo>
                  <a:lnTo>
                    <a:pt x="478" y="354"/>
                  </a:lnTo>
                  <a:lnTo>
                    <a:pt x="478" y="348"/>
                  </a:lnTo>
                  <a:lnTo>
                    <a:pt x="478" y="344"/>
                  </a:lnTo>
                  <a:lnTo>
                    <a:pt x="478" y="334"/>
                  </a:lnTo>
                  <a:lnTo>
                    <a:pt x="478" y="330"/>
                  </a:lnTo>
                  <a:lnTo>
                    <a:pt x="480" y="326"/>
                  </a:lnTo>
                  <a:lnTo>
                    <a:pt x="480" y="316"/>
                  </a:lnTo>
                  <a:lnTo>
                    <a:pt x="480" y="310"/>
                  </a:lnTo>
                  <a:lnTo>
                    <a:pt x="478" y="308"/>
                  </a:lnTo>
                  <a:lnTo>
                    <a:pt x="480" y="302"/>
                  </a:lnTo>
                  <a:lnTo>
                    <a:pt x="482" y="296"/>
                  </a:lnTo>
                  <a:lnTo>
                    <a:pt x="484" y="288"/>
                  </a:lnTo>
                  <a:lnTo>
                    <a:pt x="486" y="280"/>
                  </a:lnTo>
                  <a:lnTo>
                    <a:pt x="488" y="272"/>
                  </a:lnTo>
                  <a:lnTo>
                    <a:pt x="490" y="266"/>
                  </a:lnTo>
                  <a:lnTo>
                    <a:pt x="492" y="258"/>
                  </a:lnTo>
                  <a:lnTo>
                    <a:pt x="494" y="250"/>
                  </a:lnTo>
                  <a:lnTo>
                    <a:pt x="496" y="242"/>
                  </a:lnTo>
                  <a:lnTo>
                    <a:pt x="496" y="240"/>
                  </a:lnTo>
                  <a:lnTo>
                    <a:pt x="498" y="238"/>
                  </a:lnTo>
                  <a:lnTo>
                    <a:pt x="496" y="236"/>
                  </a:lnTo>
                  <a:lnTo>
                    <a:pt x="496" y="232"/>
                  </a:lnTo>
                  <a:lnTo>
                    <a:pt x="496" y="228"/>
                  </a:lnTo>
                  <a:lnTo>
                    <a:pt x="496" y="228"/>
                  </a:lnTo>
                  <a:lnTo>
                    <a:pt x="496" y="220"/>
                  </a:lnTo>
                  <a:lnTo>
                    <a:pt x="496" y="216"/>
                  </a:lnTo>
                  <a:lnTo>
                    <a:pt x="496" y="210"/>
                  </a:lnTo>
                  <a:lnTo>
                    <a:pt x="498" y="204"/>
                  </a:lnTo>
                  <a:lnTo>
                    <a:pt x="498" y="192"/>
                  </a:lnTo>
                  <a:lnTo>
                    <a:pt x="498" y="186"/>
                  </a:lnTo>
                  <a:lnTo>
                    <a:pt x="498" y="178"/>
                  </a:lnTo>
                  <a:lnTo>
                    <a:pt x="498" y="172"/>
                  </a:lnTo>
                  <a:lnTo>
                    <a:pt x="498" y="168"/>
                  </a:lnTo>
                  <a:lnTo>
                    <a:pt x="498" y="164"/>
                  </a:lnTo>
                  <a:lnTo>
                    <a:pt x="498" y="154"/>
                  </a:lnTo>
                  <a:lnTo>
                    <a:pt x="498" y="154"/>
                  </a:lnTo>
                  <a:lnTo>
                    <a:pt x="496" y="152"/>
                  </a:lnTo>
                  <a:lnTo>
                    <a:pt x="496" y="152"/>
                  </a:lnTo>
                  <a:lnTo>
                    <a:pt x="494" y="148"/>
                  </a:lnTo>
                  <a:lnTo>
                    <a:pt x="494" y="148"/>
                  </a:lnTo>
                  <a:lnTo>
                    <a:pt x="494" y="148"/>
                  </a:lnTo>
                  <a:lnTo>
                    <a:pt x="494" y="146"/>
                  </a:lnTo>
                  <a:lnTo>
                    <a:pt x="492" y="146"/>
                  </a:lnTo>
                  <a:lnTo>
                    <a:pt x="492" y="146"/>
                  </a:lnTo>
                  <a:lnTo>
                    <a:pt x="490" y="146"/>
                  </a:lnTo>
                  <a:lnTo>
                    <a:pt x="490" y="146"/>
                  </a:lnTo>
                  <a:lnTo>
                    <a:pt x="490" y="148"/>
                  </a:lnTo>
                  <a:lnTo>
                    <a:pt x="488" y="150"/>
                  </a:lnTo>
                  <a:lnTo>
                    <a:pt x="488" y="150"/>
                  </a:lnTo>
                  <a:lnTo>
                    <a:pt x="488" y="152"/>
                  </a:lnTo>
                  <a:lnTo>
                    <a:pt x="486" y="152"/>
                  </a:lnTo>
                  <a:lnTo>
                    <a:pt x="486" y="152"/>
                  </a:lnTo>
                  <a:lnTo>
                    <a:pt x="486" y="152"/>
                  </a:lnTo>
                  <a:lnTo>
                    <a:pt x="486" y="152"/>
                  </a:lnTo>
                  <a:lnTo>
                    <a:pt x="484" y="150"/>
                  </a:lnTo>
                  <a:lnTo>
                    <a:pt x="484" y="146"/>
                  </a:lnTo>
                  <a:lnTo>
                    <a:pt x="484" y="144"/>
                  </a:lnTo>
                  <a:lnTo>
                    <a:pt x="488" y="134"/>
                  </a:lnTo>
                  <a:lnTo>
                    <a:pt x="490" y="132"/>
                  </a:lnTo>
                  <a:lnTo>
                    <a:pt x="490" y="128"/>
                  </a:lnTo>
                  <a:lnTo>
                    <a:pt x="488" y="128"/>
                  </a:lnTo>
                  <a:lnTo>
                    <a:pt x="488" y="126"/>
                  </a:lnTo>
                  <a:lnTo>
                    <a:pt x="488" y="124"/>
                  </a:lnTo>
                  <a:lnTo>
                    <a:pt x="488" y="122"/>
                  </a:lnTo>
                  <a:lnTo>
                    <a:pt x="488" y="122"/>
                  </a:lnTo>
                  <a:lnTo>
                    <a:pt x="488" y="120"/>
                  </a:lnTo>
                  <a:lnTo>
                    <a:pt x="488" y="120"/>
                  </a:lnTo>
                  <a:lnTo>
                    <a:pt x="488" y="118"/>
                  </a:lnTo>
                  <a:lnTo>
                    <a:pt x="486" y="118"/>
                  </a:lnTo>
                  <a:lnTo>
                    <a:pt x="486" y="118"/>
                  </a:lnTo>
                  <a:lnTo>
                    <a:pt x="486" y="116"/>
                  </a:lnTo>
                  <a:lnTo>
                    <a:pt x="486" y="112"/>
                  </a:lnTo>
                  <a:lnTo>
                    <a:pt x="486" y="106"/>
                  </a:lnTo>
                  <a:lnTo>
                    <a:pt x="486" y="106"/>
                  </a:lnTo>
                  <a:lnTo>
                    <a:pt x="486" y="104"/>
                  </a:lnTo>
                  <a:lnTo>
                    <a:pt x="484" y="104"/>
                  </a:lnTo>
                  <a:lnTo>
                    <a:pt x="484" y="102"/>
                  </a:lnTo>
                  <a:lnTo>
                    <a:pt x="484" y="102"/>
                  </a:lnTo>
                  <a:lnTo>
                    <a:pt x="484" y="100"/>
                  </a:lnTo>
                  <a:lnTo>
                    <a:pt x="484" y="98"/>
                  </a:lnTo>
                  <a:lnTo>
                    <a:pt x="488" y="90"/>
                  </a:lnTo>
                  <a:lnTo>
                    <a:pt x="488" y="88"/>
                  </a:lnTo>
                  <a:lnTo>
                    <a:pt x="488" y="86"/>
                  </a:lnTo>
                  <a:lnTo>
                    <a:pt x="488" y="86"/>
                  </a:lnTo>
                  <a:lnTo>
                    <a:pt x="488" y="84"/>
                  </a:lnTo>
                  <a:lnTo>
                    <a:pt x="490" y="84"/>
                  </a:lnTo>
                  <a:lnTo>
                    <a:pt x="490" y="84"/>
                  </a:lnTo>
                  <a:lnTo>
                    <a:pt x="492" y="82"/>
                  </a:lnTo>
                  <a:lnTo>
                    <a:pt x="492" y="82"/>
                  </a:lnTo>
                  <a:lnTo>
                    <a:pt x="492" y="82"/>
                  </a:lnTo>
                  <a:lnTo>
                    <a:pt x="492" y="80"/>
                  </a:lnTo>
                  <a:lnTo>
                    <a:pt x="492" y="78"/>
                  </a:lnTo>
                  <a:lnTo>
                    <a:pt x="492" y="74"/>
                  </a:lnTo>
                  <a:lnTo>
                    <a:pt x="492" y="70"/>
                  </a:lnTo>
                  <a:lnTo>
                    <a:pt x="492" y="68"/>
                  </a:lnTo>
                  <a:lnTo>
                    <a:pt x="492" y="68"/>
                  </a:lnTo>
                  <a:lnTo>
                    <a:pt x="494" y="64"/>
                  </a:lnTo>
                  <a:lnTo>
                    <a:pt x="494" y="64"/>
                  </a:lnTo>
                  <a:lnTo>
                    <a:pt x="494" y="60"/>
                  </a:lnTo>
                  <a:lnTo>
                    <a:pt x="494" y="58"/>
                  </a:lnTo>
                  <a:lnTo>
                    <a:pt x="494" y="56"/>
                  </a:lnTo>
                  <a:lnTo>
                    <a:pt x="494" y="54"/>
                  </a:lnTo>
                  <a:lnTo>
                    <a:pt x="490" y="48"/>
                  </a:lnTo>
                  <a:lnTo>
                    <a:pt x="488" y="46"/>
                  </a:lnTo>
                  <a:lnTo>
                    <a:pt x="488" y="46"/>
                  </a:lnTo>
                  <a:lnTo>
                    <a:pt x="488" y="42"/>
                  </a:lnTo>
                  <a:lnTo>
                    <a:pt x="488" y="38"/>
                  </a:lnTo>
                  <a:lnTo>
                    <a:pt x="488" y="38"/>
                  </a:lnTo>
                  <a:lnTo>
                    <a:pt x="490" y="34"/>
                  </a:lnTo>
                  <a:lnTo>
                    <a:pt x="490" y="32"/>
                  </a:lnTo>
                  <a:lnTo>
                    <a:pt x="490" y="30"/>
                  </a:lnTo>
                  <a:lnTo>
                    <a:pt x="490" y="28"/>
                  </a:lnTo>
                  <a:lnTo>
                    <a:pt x="490" y="26"/>
                  </a:lnTo>
                  <a:lnTo>
                    <a:pt x="492" y="26"/>
                  </a:lnTo>
                  <a:lnTo>
                    <a:pt x="492" y="24"/>
                  </a:lnTo>
                  <a:lnTo>
                    <a:pt x="492" y="22"/>
                  </a:lnTo>
                  <a:lnTo>
                    <a:pt x="492" y="22"/>
                  </a:lnTo>
                  <a:lnTo>
                    <a:pt x="492" y="22"/>
                  </a:lnTo>
                  <a:lnTo>
                    <a:pt x="490" y="20"/>
                  </a:lnTo>
                  <a:lnTo>
                    <a:pt x="490" y="20"/>
                  </a:lnTo>
                  <a:lnTo>
                    <a:pt x="488" y="18"/>
                  </a:lnTo>
                  <a:lnTo>
                    <a:pt x="488" y="18"/>
                  </a:lnTo>
                  <a:lnTo>
                    <a:pt x="488" y="16"/>
                  </a:lnTo>
                  <a:lnTo>
                    <a:pt x="488" y="16"/>
                  </a:lnTo>
                  <a:lnTo>
                    <a:pt x="488" y="16"/>
                  </a:lnTo>
                  <a:lnTo>
                    <a:pt x="488" y="14"/>
                  </a:lnTo>
                  <a:lnTo>
                    <a:pt x="488" y="14"/>
                  </a:lnTo>
                  <a:lnTo>
                    <a:pt x="488" y="12"/>
                  </a:lnTo>
                  <a:lnTo>
                    <a:pt x="490" y="10"/>
                  </a:lnTo>
                  <a:lnTo>
                    <a:pt x="490" y="8"/>
                  </a:lnTo>
                  <a:lnTo>
                    <a:pt x="492" y="8"/>
                  </a:lnTo>
                  <a:lnTo>
                    <a:pt x="492" y="6"/>
                  </a:lnTo>
                  <a:lnTo>
                    <a:pt x="492" y="6"/>
                  </a:lnTo>
                  <a:lnTo>
                    <a:pt x="490" y="4"/>
                  </a:lnTo>
                  <a:lnTo>
                    <a:pt x="490" y="2"/>
                  </a:lnTo>
                  <a:lnTo>
                    <a:pt x="490" y="0"/>
                  </a:lnTo>
                  <a:lnTo>
                    <a:pt x="472" y="0"/>
                  </a:lnTo>
                  <a:lnTo>
                    <a:pt x="464" y="0"/>
                  </a:lnTo>
                  <a:lnTo>
                    <a:pt x="434" y="0"/>
                  </a:lnTo>
                  <a:lnTo>
                    <a:pt x="426" y="0"/>
                  </a:lnTo>
                  <a:lnTo>
                    <a:pt x="396" y="0"/>
                  </a:lnTo>
                  <a:lnTo>
                    <a:pt x="388" y="0"/>
                  </a:lnTo>
                  <a:lnTo>
                    <a:pt x="386" y="0"/>
                  </a:lnTo>
                  <a:lnTo>
                    <a:pt x="384" y="0"/>
                  </a:lnTo>
                  <a:lnTo>
                    <a:pt x="374" y="0"/>
                  </a:lnTo>
                  <a:lnTo>
                    <a:pt x="372" y="0"/>
                  </a:lnTo>
                  <a:lnTo>
                    <a:pt x="372" y="0"/>
                  </a:lnTo>
                  <a:lnTo>
                    <a:pt x="368" y="2"/>
                  </a:lnTo>
                  <a:lnTo>
                    <a:pt x="364" y="4"/>
                  </a:lnTo>
                  <a:lnTo>
                    <a:pt x="362" y="4"/>
                  </a:lnTo>
                  <a:lnTo>
                    <a:pt x="360" y="6"/>
                  </a:lnTo>
                  <a:lnTo>
                    <a:pt x="358" y="8"/>
                  </a:lnTo>
                  <a:lnTo>
                    <a:pt x="354" y="8"/>
                  </a:lnTo>
                  <a:lnTo>
                    <a:pt x="344" y="16"/>
                  </a:lnTo>
                  <a:lnTo>
                    <a:pt x="338" y="20"/>
                  </a:lnTo>
                  <a:lnTo>
                    <a:pt x="330" y="28"/>
                  </a:lnTo>
                  <a:lnTo>
                    <a:pt x="320" y="36"/>
                  </a:lnTo>
                  <a:lnTo>
                    <a:pt x="310" y="46"/>
                  </a:lnTo>
                  <a:lnTo>
                    <a:pt x="306" y="52"/>
                  </a:lnTo>
                  <a:lnTo>
                    <a:pt x="304" y="54"/>
                  </a:lnTo>
                  <a:lnTo>
                    <a:pt x="300" y="58"/>
                  </a:lnTo>
                  <a:lnTo>
                    <a:pt x="300" y="60"/>
                  </a:lnTo>
                  <a:lnTo>
                    <a:pt x="298" y="62"/>
                  </a:lnTo>
                  <a:lnTo>
                    <a:pt x="298" y="64"/>
                  </a:lnTo>
                  <a:lnTo>
                    <a:pt x="296" y="64"/>
                  </a:lnTo>
                  <a:lnTo>
                    <a:pt x="282" y="70"/>
                  </a:lnTo>
                  <a:lnTo>
                    <a:pt x="276" y="74"/>
                  </a:lnTo>
                  <a:lnTo>
                    <a:pt x="274" y="78"/>
                  </a:lnTo>
                  <a:lnTo>
                    <a:pt x="274" y="78"/>
                  </a:lnTo>
                  <a:lnTo>
                    <a:pt x="274" y="80"/>
                  </a:lnTo>
                  <a:lnTo>
                    <a:pt x="274" y="82"/>
                  </a:lnTo>
                  <a:lnTo>
                    <a:pt x="274" y="84"/>
                  </a:lnTo>
                  <a:lnTo>
                    <a:pt x="272" y="84"/>
                  </a:lnTo>
                  <a:lnTo>
                    <a:pt x="264" y="88"/>
                  </a:lnTo>
                  <a:lnTo>
                    <a:pt x="262" y="88"/>
                  </a:lnTo>
                  <a:lnTo>
                    <a:pt x="262" y="88"/>
                  </a:lnTo>
                  <a:lnTo>
                    <a:pt x="262" y="92"/>
                  </a:lnTo>
                  <a:lnTo>
                    <a:pt x="254" y="96"/>
                  </a:lnTo>
                  <a:lnTo>
                    <a:pt x="252" y="98"/>
                  </a:lnTo>
                  <a:lnTo>
                    <a:pt x="246" y="110"/>
                  </a:lnTo>
                  <a:lnTo>
                    <a:pt x="244" y="116"/>
                  </a:lnTo>
                  <a:lnTo>
                    <a:pt x="236" y="128"/>
                  </a:lnTo>
                  <a:lnTo>
                    <a:pt x="234" y="134"/>
                  </a:lnTo>
                  <a:lnTo>
                    <a:pt x="230" y="140"/>
                  </a:lnTo>
                  <a:lnTo>
                    <a:pt x="226" y="144"/>
                  </a:lnTo>
                  <a:lnTo>
                    <a:pt x="226" y="146"/>
                  </a:lnTo>
                  <a:lnTo>
                    <a:pt x="226" y="146"/>
                  </a:lnTo>
                  <a:lnTo>
                    <a:pt x="226" y="146"/>
                  </a:lnTo>
                  <a:lnTo>
                    <a:pt x="226" y="146"/>
                  </a:lnTo>
                  <a:lnTo>
                    <a:pt x="224" y="146"/>
                  </a:lnTo>
                  <a:lnTo>
                    <a:pt x="224" y="146"/>
                  </a:lnTo>
                  <a:lnTo>
                    <a:pt x="224" y="146"/>
                  </a:lnTo>
                  <a:lnTo>
                    <a:pt x="188" y="146"/>
                  </a:lnTo>
                  <a:lnTo>
                    <a:pt x="170" y="146"/>
                  </a:lnTo>
                  <a:lnTo>
                    <a:pt x="136" y="146"/>
                  </a:lnTo>
                  <a:lnTo>
                    <a:pt x="118" y="146"/>
                  </a:lnTo>
                  <a:lnTo>
                    <a:pt x="82" y="146"/>
                  </a:lnTo>
                  <a:lnTo>
                    <a:pt x="78" y="148"/>
                  </a:lnTo>
                  <a:lnTo>
                    <a:pt x="62" y="156"/>
                  </a:lnTo>
                  <a:lnTo>
                    <a:pt x="52" y="160"/>
                  </a:lnTo>
                  <a:lnTo>
                    <a:pt x="46" y="164"/>
                  </a:lnTo>
                  <a:lnTo>
                    <a:pt x="52" y="176"/>
                  </a:lnTo>
                  <a:lnTo>
                    <a:pt x="54" y="184"/>
                  </a:lnTo>
                  <a:lnTo>
                    <a:pt x="54" y="186"/>
                  </a:lnTo>
                  <a:lnTo>
                    <a:pt x="54" y="194"/>
                  </a:lnTo>
                  <a:lnTo>
                    <a:pt x="54" y="196"/>
                  </a:lnTo>
                  <a:lnTo>
                    <a:pt x="54" y="198"/>
                  </a:lnTo>
                  <a:lnTo>
                    <a:pt x="54" y="198"/>
                  </a:lnTo>
                  <a:lnTo>
                    <a:pt x="54" y="200"/>
                  </a:lnTo>
                  <a:lnTo>
                    <a:pt x="54" y="200"/>
                  </a:lnTo>
                  <a:lnTo>
                    <a:pt x="54" y="202"/>
                  </a:lnTo>
                  <a:lnTo>
                    <a:pt x="54" y="202"/>
                  </a:lnTo>
                  <a:lnTo>
                    <a:pt x="54" y="204"/>
                  </a:lnTo>
                  <a:lnTo>
                    <a:pt x="56" y="204"/>
                  </a:lnTo>
                  <a:lnTo>
                    <a:pt x="56" y="206"/>
                  </a:lnTo>
                  <a:lnTo>
                    <a:pt x="56" y="206"/>
                  </a:lnTo>
                  <a:lnTo>
                    <a:pt x="56" y="208"/>
                  </a:lnTo>
                  <a:lnTo>
                    <a:pt x="56" y="210"/>
                  </a:lnTo>
                  <a:lnTo>
                    <a:pt x="56" y="212"/>
                  </a:lnTo>
                  <a:lnTo>
                    <a:pt x="56" y="212"/>
                  </a:lnTo>
                  <a:lnTo>
                    <a:pt x="58" y="214"/>
                  </a:lnTo>
                  <a:lnTo>
                    <a:pt x="60" y="216"/>
                  </a:lnTo>
                  <a:lnTo>
                    <a:pt x="62" y="216"/>
                  </a:lnTo>
                  <a:lnTo>
                    <a:pt x="64" y="216"/>
                  </a:lnTo>
                  <a:lnTo>
                    <a:pt x="64" y="218"/>
                  </a:lnTo>
                  <a:lnTo>
                    <a:pt x="66" y="220"/>
                  </a:lnTo>
                  <a:lnTo>
                    <a:pt x="64" y="224"/>
                  </a:lnTo>
                  <a:lnTo>
                    <a:pt x="62" y="230"/>
                  </a:lnTo>
                  <a:lnTo>
                    <a:pt x="56" y="234"/>
                  </a:lnTo>
                  <a:lnTo>
                    <a:pt x="46" y="240"/>
                  </a:lnTo>
                  <a:lnTo>
                    <a:pt x="22" y="250"/>
                  </a:lnTo>
                  <a:lnTo>
                    <a:pt x="10" y="256"/>
                  </a:lnTo>
                  <a:lnTo>
                    <a:pt x="0" y="260"/>
                  </a:lnTo>
                  <a:lnTo>
                    <a:pt x="0" y="316"/>
                  </a:lnTo>
                  <a:lnTo>
                    <a:pt x="294" y="316"/>
                  </a:lnTo>
                  <a:lnTo>
                    <a:pt x="304" y="316"/>
                  </a:lnTo>
                  <a:lnTo>
                    <a:pt x="338" y="316"/>
                  </a:lnTo>
                  <a:lnTo>
                    <a:pt x="338" y="318"/>
                  </a:lnTo>
                  <a:lnTo>
                    <a:pt x="340" y="320"/>
                  </a:lnTo>
                  <a:lnTo>
                    <a:pt x="342" y="320"/>
                  </a:lnTo>
                  <a:lnTo>
                    <a:pt x="344" y="322"/>
                  </a:lnTo>
                  <a:lnTo>
                    <a:pt x="344" y="324"/>
                  </a:lnTo>
                  <a:lnTo>
                    <a:pt x="344" y="326"/>
                  </a:lnTo>
                  <a:lnTo>
                    <a:pt x="346" y="328"/>
                  </a:lnTo>
                  <a:lnTo>
                    <a:pt x="346" y="330"/>
                  </a:lnTo>
                  <a:lnTo>
                    <a:pt x="350" y="328"/>
                  </a:lnTo>
                  <a:lnTo>
                    <a:pt x="352" y="330"/>
                  </a:lnTo>
                  <a:lnTo>
                    <a:pt x="354" y="330"/>
                  </a:lnTo>
                  <a:lnTo>
                    <a:pt x="356" y="332"/>
                  </a:lnTo>
                  <a:lnTo>
                    <a:pt x="356" y="334"/>
                  </a:lnTo>
                  <a:lnTo>
                    <a:pt x="358" y="334"/>
                  </a:lnTo>
                  <a:lnTo>
                    <a:pt x="358" y="334"/>
                  </a:lnTo>
                  <a:lnTo>
                    <a:pt x="358" y="336"/>
                  </a:lnTo>
                  <a:lnTo>
                    <a:pt x="356" y="338"/>
                  </a:lnTo>
                  <a:lnTo>
                    <a:pt x="358" y="338"/>
                  </a:lnTo>
                  <a:lnTo>
                    <a:pt x="358" y="338"/>
                  </a:lnTo>
                  <a:lnTo>
                    <a:pt x="360" y="340"/>
                  </a:lnTo>
                  <a:lnTo>
                    <a:pt x="360" y="342"/>
                  </a:lnTo>
                  <a:lnTo>
                    <a:pt x="360" y="342"/>
                  </a:lnTo>
                  <a:lnTo>
                    <a:pt x="358" y="344"/>
                  </a:lnTo>
                  <a:lnTo>
                    <a:pt x="358" y="344"/>
                  </a:lnTo>
                  <a:lnTo>
                    <a:pt x="360" y="348"/>
                  </a:lnTo>
                  <a:lnTo>
                    <a:pt x="360" y="350"/>
                  </a:lnTo>
                  <a:lnTo>
                    <a:pt x="360" y="356"/>
                  </a:lnTo>
                  <a:lnTo>
                    <a:pt x="360" y="356"/>
                  </a:lnTo>
                  <a:lnTo>
                    <a:pt x="360" y="358"/>
                  </a:lnTo>
                  <a:lnTo>
                    <a:pt x="364" y="366"/>
                  </a:lnTo>
                  <a:lnTo>
                    <a:pt x="366" y="368"/>
                  </a:lnTo>
                  <a:lnTo>
                    <a:pt x="366" y="368"/>
                  </a:lnTo>
                  <a:lnTo>
                    <a:pt x="370" y="370"/>
                  </a:lnTo>
                  <a:lnTo>
                    <a:pt x="372" y="372"/>
                  </a:lnTo>
                  <a:lnTo>
                    <a:pt x="372" y="372"/>
                  </a:lnTo>
                  <a:lnTo>
                    <a:pt x="374" y="374"/>
                  </a:lnTo>
                  <a:lnTo>
                    <a:pt x="378" y="372"/>
                  </a:lnTo>
                  <a:lnTo>
                    <a:pt x="380" y="374"/>
                  </a:lnTo>
                  <a:lnTo>
                    <a:pt x="380" y="374"/>
                  </a:lnTo>
                  <a:lnTo>
                    <a:pt x="382" y="374"/>
                  </a:lnTo>
                  <a:lnTo>
                    <a:pt x="384" y="374"/>
                  </a:lnTo>
                  <a:lnTo>
                    <a:pt x="384" y="374"/>
                  </a:lnTo>
                  <a:lnTo>
                    <a:pt x="384" y="376"/>
                  </a:lnTo>
                  <a:lnTo>
                    <a:pt x="384" y="376"/>
                  </a:lnTo>
                  <a:lnTo>
                    <a:pt x="386" y="378"/>
                  </a:lnTo>
                  <a:lnTo>
                    <a:pt x="386" y="380"/>
                  </a:lnTo>
                  <a:lnTo>
                    <a:pt x="388" y="382"/>
                  </a:lnTo>
                  <a:lnTo>
                    <a:pt x="394" y="386"/>
                  </a:lnTo>
                  <a:lnTo>
                    <a:pt x="402" y="392"/>
                  </a:lnTo>
                  <a:lnTo>
                    <a:pt x="410" y="396"/>
                  </a:lnTo>
                  <a:lnTo>
                    <a:pt x="432" y="410"/>
                  </a:lnTo>
                  <a:lnTo>
                    <a:pt x="440" y="414"/>
                  </a:lnTo>
                  <a:lnTo>
                    <a:pt x="448" y="420"/>
                  </a:lnTo>
                  <a:lnTo>
                    <a:pt x="448" y="416"/>
                  </a:lnTo>
                  <a:lnTo>
                    <a:pt x="446" y="408"/>
                  </a:lnTo>
                  <a:lnTo>
                    <a:pt x="446" y="404"/>
                  </a:lnTo>
                  <a:lnTo>
                    <a:pt x="446" y="402"/>
                  </a:lnTo>
                  <a:lnTo>
                    <a:pt x="446" y="400"/>
                  </a:lnTo>
                  <a:lnTo>
                    <a:pt x="446" y="398"/>
                  </a:lnTo>
                  <a:lnTo>
                    <a:pt x="444" y="398"/>
                  </a:lnTo>
                  <a:lnTo>
                    <a:pt x="442" y="396"/>
                  </a:lnTo>
                  <a:lnTo>
                    <a:pt x="442" y="392"/>
                  </a:lnTo>
                  <a:lnTo>
                    <a:pt x="442" y="392"/>
                  </a:lnTo>
                  <a:lnTo>
                    <a:pt x="442" y="390"/>
                  </a:lnTo>
                  <a:lnTo>
                    <a:pt x="442" y="388"/>
                  </a:lnTo>
                  <a:lnTo>
                    <a:pt x="444" y="388"/>
                  </a:lnTo>
                  <a:lnTo>
                    <a:pt x="444" y="386"/>
                  </a:lnTo>
                  <a:lnTo>
                    <a:pt x="444" y="390"/>
                  </a:lnTo>
                  <a:lnTo>
                    <a:pt x="444" y="390"/>
                  </a:lnTo>
                  <a:lnTo>
                    <a:pt x="444" y="392"/>
                  </a:lnTo>
                  <a:lnTo>
                    <a:pt x="446" y="394"/>
                  </a:lnTo>
                  <a:lnTo>
                    <a:pt x="448" y="396"/>
                  </a:lnTo>
                  <a:lnTo>
                    <a:pt x="448" y="398"/>
                  </a:lnTo>
                  <a:lnTo>
                    <a:pt x="450" y="400"/>
                  </a:lnTo>
                  <a:lnTo>
                    <a:pt x="450" y="402"/>
                  </a:lnTo>
                  <a:lnTo>
                    <a:pt x="450" y="406"/>
                  </a:lnTo>
                  <a:lnTo>
                    <a:pt x="450" y="416"/>
                  </a:lnTo>
                  <a:lnTo>
                    <a:pt x="450" y="416"/>
                  </a:lnTo>
                  <a:lnTo>
                    <a:pt x="450" y="422"/>
                  </a:lnTo>
                  <a:lnTo>
                    <a:pt x="458" y="428"/>
                  </a:lnTo>
                  <a:lnTo>
                    <a:pt x="458" y="428"/>
                  </a:lnTo>
                  <a:lnTo>
                    <a:pt x="462" y="424"/>
                  </a:lnTo>
                  <a:lnTo>
                    <a:pt x="462" y="424"/>
                  </a:lnTo>
                  <a:lnTo>
                    <a:pt x="466" y="424"/>
                  </a:lnTo>
                  <a:lnTo>
                    <a:pt x="466" y="422"/>
                  </a:lnTo>
                  <a:lnTo>
                    <a:pt x="468" y="420"/>
                  </a:lnTo>
                  <a:lnTo>
                    <a:pt x="468" y="420"/>
                  </a:lnTo>
                  <a:lnTo>
                    <a:pt x="468" y="418"/>
                  </a:lnTo>
                  <a:lnTo>
                    <a:pt x="466" y="418"/>
                  </a:lnTo>
                  <a:lnTo>
                    <a:pt x="468" y="418"/>
                  </a:lnTo>
                  <a:lnTo>
                    <a:pt x="468" y="418"/>
                  </a:lnTo>
                  <a:lnTo>
                    <a:pt x="468" y="416"/>
                  </a:lnTo>
                  <a:lnTo>
                    <a:pt x="466" y="416"/>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5" name="New Jersey">
              <a:extLst>
                <a:ext uri="{FF2B5EF4-FFF2-40B4-BE49-F238E27FC236}">
                  <a16:creationId xmlns:a16="http://schemas.microsoft.com/office/drawing/2014/main" id="{41E8078E-EE62-8A89-ECD0-A292A6B81736}"/>
                </a:ext>
              </a:extLst>
            </p:cNvPr>
            <p:cNvSpPr>
              <a:spLocks/>
            </p:cNvSpPr>
            <p:nvPr/>
          </p:nvSpPr>
          <p:spPr bwMode="auto">
            <a:xfrm>
              <a:off x="9296933" y="3158009"/>
              <a:ext cx="200025" cy="387350"/>
            </a:xfrm>
            <a:custGeom>
              <a:avLst/>
              <a:gdLst>
                <a:gd name="T0" fmla="*/ 62 w 126"/>
                <a:gd name="T1" fmla="*/ 2 h 244"/>
                <a:gd name="T2" fmla="*/ 54 w 126"/>
                <a:gd name="T3" fmla="*/ 8 h 244"/>
                <a:gd name="T4" fmla="*/ 46 w 126"/>
                <a:gd name="T5" fmla="*/ 24 h 244"/>
                <a:gd name="T6" fmla="*/ 36 w 126"/>
                <a:gd name="T7" fmla="*/ 34 h 244"/>
                <a:gd name="T8" fmla="*/ 34 w 126"/>
                <a:gd name="T9" fmla="*/ 42 h 244"/>
                <a:gd name="T10" fmla="*/ 38 w 126"/>
                <a:gd name="T11" fmla="*/ 48 h 244"/>
                <a:gd name="T12" fmla="*/ 32 w 126"/>
                <a:gd name="T13" fmla="*/ 58 h 244"/>
                <a:gd name="T14" fmla="*/ 28 w 126"/>
                <a:gd name="T15" fmla="*/ 62 h 244"/>
                <a:gd name="T16" fmla="*/ 28 w 126"/>
                <a:gd name="T17" fmla="*/ 70 h 244"/>
                <a:gd name="T18" fmla="*/ 30 w 126"/>
                <a:gd name="T19" fmla="*/ 80 h 244"/>
                <a:gd name="T20" fmla="*/ 42 w 126"/>
                <a:gd name="T21" fmla="*/ 96 h 244"/>
                <a:gd name="T22" fmla="*/ 54 w 126"/>
                <a:gd name="T23" fmla="*/ 110 h 244"/>
                <a:gd name="T24" fmla="*/ 58 w 126"/>
                <a:gd name="T25" fmla="*/ 124 h 244"/>
                <a:gd name="T26" fmla="*/ 44 w 126"/>
                <a:gd name="T27" fmla="*/ 134 h 244"/>
                <a:gd name="T28" fmla="*/ 34 w 126"/>
                <a:gd name="T29" fmla="*/ 142 h 244"/>
                <a:gd name="T30" fmla="*/ 30 w 126"/>
                <a:gd name="T31" fmla="*/ 150 h 244"/>
                <a:gd name="T32" fmla="*/ 18 w 126"/>
                <a:gd name="T33" fmla="*/ 152 h 244"/>
                <a:gd name="T34" fmla="*/ 6 w 126"/>
                <a:gd name="T35" fmla="*/ 166 h 244"/>
                <a:gd name="T36" fmla="*/ 2 w 126"/>
                <a:gd name="T37" fmla="*/ 172 h 244"/>
                <a:gd name="T38" fmla="*/ 2 w 126"/>
                <a:gd name="T39" fmla="*/ 186 h 244"/>
                <a:gd name="T40" fmla="*/ 6 w 126"/>
                <a:gd name="T41" fmla="*/ 192 h 244"/>
                <a:gd name="T42" fmla="*/ 18 w 126"/>
                <a:gd name="T43" fmla="*/ 204 h 244"/>
                <a:gd name="T44" fmla="*/ 26 w 126"/>
                <a:gd name="T45" fmla="*/ 210 h 244"/>
                <a:gd name="T46" fmla="*/ 30 w 126"/>
                <a:gd name="T47" fmla="*/ 216 h 244"/>
                <a:gd name="T48" fmla="*/ 38 w 126"/>
                <a:gd name="T49" fmla="*/ 214 h 244"/>
                <a:gd name="T50" fmla="*/ 42 w 126"/>
                <a:gd name="T51" fmla="*/ 218 h 244"/>
                <a:gd name="T52" fmla="*/ 50 w 126"/>
                <a:gd name="T53" fmla="*/ 226 h 244"/>
                <a:gd name="T54" fmla="*/ 44 w 126"/>
                <a:gd name="T55" fmla="*/ 242 h 244"/>
                <a:gd name="T56" fmla="*/ 58 w 126"/>
                <a:gd name="T57" fmla="*/ 234 h 244"/>
                <a:gd name="T58" fmla="*/ 64 w 126"/>
                <a:gd name="T59" fmla="*/ 228 h 244"/>
                <a:gd name="T60" fmla="*/ 62 w 126"/>
                <a:gd name="T61" fmla="*/ 224 h 244"/>
                <a:gd name="T62" fmla="*/ 72 w 126"/>
                <a:gd name="T63" fmla="*/ 214 h 244"/>
                <a:gd name="T64" fmla="*/ 68 w 126"/>
                <a:gd name="T65" fmla="*/ 208 h 244"/>
                <a:gd name="T66" fmla="*/ 80 w 126"/>
                <a:gd name="T67" fmla="*/ 198 h 244"/>
                <a:gd name="T68" fmla="*/ 84 w 126"/>
                <a:gd name="T69" fmla="*/ 202 h 244"/>
                <a:gd name="T70" fmla="*/ 84 w 126"/>
                <a:gd name="T71" fmla="*/ 192 h 244"/>
                <a:gd name="T72" fmla="*/ 88 w 126"/>
                <a:gd name="T73" fmla="*/ 188 h 244"/>
                <a:gd name="T74" fmla="*/ 94 w 126"/>
                <a:gd name="T75" fmla="*/ 184 h 244"/>
                <a:gd name="T76" fmla="*/ 94 w 126"/>
                <a:gd name="T77" fmla="*/ 180 h 244"/>
                <a:gd name="T78" fmla="*/ 100 w 126"/>
                <a:gd name="T79" fmla="*/ 174 h 244"/>
                <a:gd name="T80" fmla="*/ 108 w 126"/>
                <a:gd name="T81" fmla="*/ 164 h 244"/>
                <a:gd name="T82" fmla="*/ 110 w 126"/>
                <a:gd name="T83" fmla="*/ 152 h 244"/>
                <a:gd name="T84" fmla="*/ 110 w 126"/>
                <a:gd name="T85" fmla="*/ 142 h 244"/>
                <a:gd name="T86" fmla="*/ 112 w 126"/>
                <a:gd name="T87" fmla="*/ 136 h 244"/>
                <a:gd name="T88" fmla="*/ 114 w 126"/>
                <a:gd name="T89" fmla="*/ 132 h 244"/>
                <a:gd name="T90" fmla="*/ 114 w 126"/>
                <a:gd name="T91" fmla="*/ 156 h 244"/>
                <a:gd name="T92" fmla="*/ 118 w 126"/>
                <a:gd name="T93" fmla="*/ 130 h 244"/>
                <a:gd name="T94" fmla="*/ 122 w 126"/>
                <a:gd name="T95" fmla="*/ 110 h 244"/>
                <a:gd name="T96" fmla="*/ 120 w 126"/>
                <a:gd name="T97" fmla="*/ 96 h 244"/>
                <a:gd name="T98" fmla="*/ 102 w 126"/>
                <a:gd name="T99" fmla="*/ 92 h 244"/>
                <a:gd name="T100" fmla="*/ 100 w 126"/>
                <a:gd name="T101" fmla="*/ 82 h 244"/>
                <a:gd name="T102" fmla="*/ 104 w 126"/>
                <a:gd name="T103" fmla="*/ 72 h 244"/>
                <a:gd name="T104" fmla="*/ 110 w 126"/>
                <a:gd name="T105" fmla="*/ 66 h 244"/>
                <a:gd name="T106" fmla="*/ 116 w 126"/>
                <a:gd name="T107" fmla="*/ 66 h 244"/>
                <a:gd name="T108" fmla="*/ 118 w 126"/>
                <a:gd name="T109" fmla="*/ 5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244">
                  <a:moveTo>
                    <a:pt x="110" y="28"/>
                  </a:moveTo>
                  <a:lnTo>
                    <a:pt x="88" y="14"/>
                  </a:lnTo>
                  <a:lnTo>
                    <a:pt x="80" y="10"/>
                  </a:lnTo>
                  <a:lnTo>
                    <a:pt x="72" y="4"/>
                  </a:lnTo>
                  <a:lnTo>
                    <a:pt x="66" y="0"/>
                  </a:lnTo>
                  <a:lnTo>
                    <a:pt x="64" y="2"/>
                  </a:lnTo>
                  <a:lnTo>
                    <a:pt x="62" y="2"/>
                  </a:lnTo>
                  <a:lnTo>
                    <a:pt x="62" y="2"/>
                  </a:lnTo>
                  <a:lnTo>
                    <a:pt x="60" y="2"/>
                  </a:lnTo>
                  <a:lnTo>
                    <a:pt x="60" y="2"/>
                  </a:lnTo>
                  <a:lnTo>
                    <a:pt x="58" y="4"/>
                  </a:lnTo>
                  <a:lnTo>
                    <a:pt x="58" y="4"/>
                  </a:lnTo>
                  <a:lnTo>
                    <a:pt x="58" y="4"/>
                  </a:lnTo>
                  <a:lnTo>
                    <a:pt x="54" y="8"/>
                  </a:lnTo>
                  <a:lnTo>
                    <a:pt x="54" y="10"/>
                  </a:lnTo>
                  <a:lnTo>
                    <a:pt x="54" y="10"/>
                  </a:lnTo>
                  <a:lnTo>
                    <a:pt x="52" y="14"/>
                  </a:lnTo>
                  <a:lnTo>
                    <a:pt x="50" y="18"/>
                  </a:lnTo>
                  <a:lnTo>
                    <a:pt x="46" y="24"/>
                  </a:lnTo>
                  <a:lnTo>
                    <a:pt x="46" y="24"/>
                  </a:lnTo>
                  <a:lnTo>
                    <a:pt x="46" y="24"/>
                  </a:lnTo>
                  <a:lnTo>
                    <a:pt x="44" y="26"/>
                  </a:lnTo>
                  <a:lnTo>
                    <a:pt x="44" y="26"/>
                  </a:lnTo>
                  <a:lnTo>
                    <a:pt x="44" y="28"/>
                  </a:lnTo>
                  <a:lnTo>
                    <a:pt x="44" y="28"/>
                  </a:lnTo>
                  <a:lnTo>
                    <a:pt x="40" y="32"/>
                  </a:lnTo>
                  <a:lnTo>
                    <a:pt x="38" y="32"/>
                  </a:lnTo>
                  <a:lnTo>
                    <a:pt x="36" y="34"/>
                  </a:lnTo>
                  <a:lnTo>
                    <a:pt x="36" y="34"/>
                  </a:lnTo>
                  <a:lnTo>
                    <a:pt x="34" y="34"/>
                  </a:lnTo>
                  <a:lnTo>
                    <a:pt x="32" y="36"/>
                  </a:lnTo>
                  <a:lnTo>
                    <a:pt x="32" y="38"/>
                  </a:lnTo>
                  <a:lnTo>
                    <a:pt x="32" y="40"/>
                  </a:lnTo>
                  <a:lnTo>
                    <a:pt x="34" y="40"/>
                  </a:lnTo>
                  <a:lnTo>
                    <a:pt x="34" y="42"/>
                  </a:lnTo>
                  <a:lnTo>
                    <a:pt x="34" y="42"/>
                  </a:lnTo>
                  <a:lnTo>
                    <a:pt x="34" y="42"/>
                  </a:lnTo>
                  <a:lnTo>
                    <a:pt x="34" y="42"/>
                  </a:lnTo>
                  <a:lnTo>
                    <a:pt x="34" y="44"/>
                  </a:lnTo>
                  <a:lnTo>
                    <a:pt x="36" y="44"/>
                  </a:lnTo>
                  <a:lnTo>
                    <a:pt x="36" y="46"/>
                  </a:lnTo>
                  <a:lnTo>
                    <a:pt x="38" y="48"/>
                  </a:lnTo>
                  <a:lnTo>
                    <a:pt x="38" y="50"/>
                  </a:lnTo>
                  <a:lnTo>
                    <a:pt x="36" y="52"/>
                  </a:lnTo>
                  <a:lnTo>
                    <a:pt x="36" y="52"/>
                  </a:lnTo>
                  <a:lnTo>
                    <a:pt x="34" y="52"/>
                  </a:lnTo>
                  <a:lnTo>
                    <a:pt x="34" y="56"/>
                  </a:lnTo>
                  <a:lnTo>
                    <a:pt x="34" y="56"/>
                  </a:lnTo>
                  <a:lnTo>
                    <a:pt x="32" y="58"/>
                  </a:lnTo>
                  <a:lnTo>
                    <a:pt x="32" y="58"/>
                  </a:lnTo>
                  <a:lnTo>
                    <a:pt x="30" y="58"/>
                  </a:lnTo>
                  <a:lnTo>
                    <a:pt x="30" y="60"/>
                  </a:lnTo>
                  <a:lnTo>
                    <a:pt x="28" y="60"/>
                  </a:lnTo>
                  <a:lnTo>
                    <a:pt x="28" y="60"/>
                  </a:lnTo>
                  <a:lnTo>
                    <a:pt x="28" y="60"/>
                  </a:lnTo>
                  <a:lnTo>
                    <a:pt x="28" y="62"/>
                  </a:lnTo>
                  <a:lnTo>
                    <a:pt x="28" y="62"/>
                  </a:lnTo>
                  <a:lnTo>
                    <a:pt x="28" y="62"/>
                  </a:lnTo>
                  <a:lnTo>
                    <a:pt x="28" y="66"/>
                  </a:lnTo>
                  <a:lnTo>
                    <a:pt x="26" y="66"/>
                  </a:lnTo>
                  <a:lnTo>
                    <a:pt x="28" y="68"/>
                  </a:lnTo>
                  <a:lnTo>
                    <a:pt x="28" y="68"/>
                  </a:lnTo>
                  <a:lnTo>
                    <a:pt x="28" y="70"/>
                  </a:lnTo>
                  <a:lnTo>
                    <a:pt x="28" y="70"/>
                  </a:lnTo>
                  <a:lnTo>
                    <a:pt x="28" y="74"/>
                  </a:lnTo>
                  <a:lnTo>
                    <a:pt x="28" y="76"/>
                  </a:lnTo>
                  <a:lnTo>
                    <a:pt x="28" y="76"/>
                  </a:lnTo>
                  <a:lnTo>
                    <a:pt x="28" y="76"/>
                  </a:lnTo>
                  <a:lnTo>
                    <a:pt x="28" y="80"/>
                  </a:lnTo>
                  <a:lnTo>
                    <a:pt x="30" y="80"/>
                  </a:lnTo>
                  <a:lnTo>
                    <a:pt x="32" y="80"/>
                  </a:lnTo>
                  <a:lnTo>
                    <a:pt x="36" y="80"/>
                  </a:lnTo>
                  <a:lnTo>
                    <a:pt x="36" y="84"/>
                  </a:lnTo>
                  <a:lnTo>
                    <a:pt x="38" y="92"/>
                  </a:lnTo>
                  <a:lnTo>
                    <a:pt x="38" y="94"/>
                  </a:lnTo>
                  <a:lnTo>
                    <a:pt x="40" y="96"/>
                  </a:lnTo>
                  <a:lnTo>
                    <a:pt x="42" y="96"/>
                  </a:lnTo>
                  <a:lnTo>
                    <a:pt x="44" y="96"/>
                  </a:lnTo>
                  <a:lnTo>
                    <a:pt x="46" y="98"/>
                  </a:lnTo>
                  <a:lnTo>
                    <a:pt x="46" y="102"/>
                  </a:lnTo>
                  <a:lnTo>
                    <a:pt x="50" y="104"/>
                  </a:lnTo>
                  <a:lnTo>
                    <a:pt x="50" y="106"/>
                  </a:lnTo>
                  <a:lnTo>
                    <a:pt x="52" y="106"/>
                  </a:lnTo>
                  <a:lnTo>
                    <a:pt x="54" y="110"/>
                  </a:lnTo>
                  <a:lnTo>
                    <a:pt x="56" y="112"/>
                  </a:lnTo>
                  <a:lnTo>
                    <a:pt x="60" y="116"/>
                  </a:lnTo>
                  <a:lnTo>
                    <a:pt x="62" y="118"/>
                  </a:lnTo>
                  <a:lnTo>
                    <a:pt x="62" y="120"/>
                  </a:lnTo>
                  <a:lnTo>
                    <a:pt x="62" y="122"/>
                  </a:lnTo>
                  <a:lnTo>
                    <a:pt x="60" y="124"/>
                  </a:lnTo>
                  <a:lnTo>
                    <a:pt x="58" y="124"/>
                  </a:lnTo>
                  <a:lnTo>
                    <a:pt x="56" y="124"/>
                  </a:lnTo>
                  <a:lnTo>
                    <a:pt x="54" y="126"/>
                  </a:lnTo>
                  <a:lnTo>
                    <a:pt x="52" y="128"/>
                  </a:lnTo>
                  <a:lnTo>
                    <a:pt x="52" y="128"/>
                  </a:lnTo>
                  <a:lnTo>
                    <a:pt x="48" y="130"/>
                  </a:lnTo>
                  <a:lnTo>
                    <a:pt x="48" y="130"/>
                  </a:lnTo>
                  <a:lnTo>
                    <a:pt x="44" y="134"/>
                  </a:lnTo>
                  <a:lnTo>
                    <a:pt x="44" y="134"/>
                  </a:lnTo>
                  <a:lnTo>
                    <a:pt x="38" y="138"/>
                  </a:lnTo>
                  <a:lnTo>
                    <a:pt x="36" y="142"/>
                  </a:lnTo>
                  <a:lnTo>
                    <a:pt x="36" y="140"/>
                  </a:lnTo>
                  <a:lnTo>
                    <a:pt x="34" y="142"/>
                  </a:lnTo>
                  <a:lnTo>
                    <a:pt x="34" y="142"/>
                  </a:lnTo>
                  <a:lnTo>
                    <a:pt x="34" y="142"/>
                  </a:lnTo>
                  <a:lnTo>
                    <a:pt x="34" y="142"/>
                  </a:lnTo>
                  <a:lnTo>
                    <a:pt x="34" y="144"/>
                  </a:lnTo>
                  <a:lnTo>
                    <a:pt x="34" y="146"/>
                  </a:lnTo>
                  <a:lnTo>
                    <a:pt x="34" y="148"/>
                  </a:lnTo>
                  <a:lnTo>
                    <a:pt x="32" y="148"/>
                  </a:lnTo>
                  <a:lnTo>
                    <a:pt x="32" y="150"/>
                  </a:lnTo>
                  <a:lnTo>
                    <a:pt x="30" y="150"/>
                  </a:lnTo>
                  <a:lnTo>
                    <a:pt x="30" y="150"/>
                  </a:lnTo>
                  <a:lnTo>
                    <a:pt x="30" y="150"/>
                  </a:lnTo>
                  <a:lnTo>
                    <a:pt x="28" y="150"/>
                  </a:lnTo>
                  <a:lnTo>
                    <a:pt x="24" y="152"/>
                  </a:lnTo>
                  <a:lnTo>
                    <a:pt x="24" y="152"/>
                  </a:lnTo>
                  <a:lnTo>
                    <a:pt x="22" y="152"/>
                  </a:lnTo>
                  <a:lnTo>
                    <a:pt x="18" y="152"/>
                  </a:lnTo>
                  <a:lnTo>
                    <a:pt x="14" y="154"/>
                  </a:lnTo>
                  <a:lnTo>
                    <a:pt x="12" y="156"/>
                  </a:lnTo>
                  <a:lnTo>
                    <a:pt x="8" y="160"/>
                  </a:lnTo>
                  <a:lnTo>
                    <a:pt x="8" y="162"/>
                  </a:lnTo>
                  <a:lnTo>
                    <a:pt x="6" y="166"/>
                  </a:lnTo>
                  <a:lnTo>
                    <a:pt x="6" y="166"/>
                  </a:lnTo>
                  <a:lnTo>
                    <a:pt x="6" y="166"/>
                  </a:lnTo>
                  <a:lnTo>
                    <a:pt x="6" y="166"/>
                  </a:lnTo>
                  <a:lnTo>
                    <a:pt x="4" y="168"/>
                  </a:lnTo>
                  <a:lnTo>
                    <a:pt x="4" y="168"/>
                  </a:lnTo>
                  <a:lnTo>
                    <a:pt x="4" y="170"/>
                  </a:lnTo>
                  <a:lnTo>
                    <a:pt x="4" y="170"/>
                  </a:lnTo>
                  <a:lnTo>
                    <a:pt x="4" y="172"/>
                  </a:lnTo>
                  <a:lnTo>
                    <a:pt x="2" y="172"/>
                  </a:lnTo>
                  <a:lnTo>
                    <a:pt x="2" y="172"/>
                  </a:lnTo>
                  <a:lnTo>
                    <a:pt x="0" y="174"/>
                  </a:lnTo>
                  <a:lnTo>
                    <a:pt x="0" y="176"/>
                  </a:lnTo>
                  <a:lnTo>
                    <a:pt x="0" y="176"/>
                  </a:lnTo>
                  <a:lnTo>
                    <a:pt x="4" y="180"/>
                  </a:lnTo>
                  <a:lnTo>
                    <a:pt x="4" y="180"/>
                  </a:lnTo>
                  <a:lnTo>
                    <a:pt x="2" y="186"/>
                  </a:lnTo>
                  <a:lnTo>
                    <a:pt x="2" y="188"/>
                  </a:lnTo>
                  <a:lnTo>
                    <a:pt x="2" y="186"/>
                  </a:lnTo>
                  <a:lnTo>
                    <a:pt x="2" y="186"/>
                  </a:lnTo>
                  <a:lnTo>
                    <a:pt x="0" y="186"/>
                  </a:lnTo>
                  <a:lnTo>
                    <a:pt x="2" y="188"/>
                  </a:lnTo>
                  <a:lnTo>
                    <a:pt x="4" y="190"/>
                  </a:lnTo>
                  <a:lnTo>
                    <a:pt x="6" y="192"/>
                  </a:lnTo>
                  <a:lnTo>
                    <a:pt x="14" y="202"/>
                  </a:lnTo>
                  <a:lnTo>
                    <a:pt x="14" y="202"/>
                  </a:lnTo>
                  <a:lnTo>
                    <a:pt x="14" y="202"/>
                  </a:lnTo>
                  <a:lnTo>
                    <a:pt x="16" y="202"/>
                  </a:lnTo>
                  <a:lnTo>
                    <a:pt x="16" y="202"/>
                  </a:lnTo>
                  <a:lnTo>
                    <a:pt x="16" y="202"/>
                  </a:lnTo>
                  <a:lnTo>
                    <a:pt x="18" y="204"/>
                  </a:lnTo>
                  <a:lnTo>
                    <a:pt x="18" y="204"/>
                  </a:lnTo>
                  <a:lnTo>
                    <a:pt x="20" y="206"/>
                  </a:lnTo>
                  <a:lnTo>
                    <a:pt x="20" y="206"/>
                  </a:lnTo>
                  <a:lnTo>
                    <a:pt x="24" y="206"/>
                  </a:lnTo>
                  <a:lnTo>
                    <a:pt x="24" y="208"/>
                  </a:lnTo>
                  <a:lnTo>
                    <a:pt x="24" y="210"/>
                  </a:lnTo>
                  <a:lnTo>
                    <a:pt x="26" y="210"/>
                  </a:lnTo>
                  <a:lnTo>
                    <a:pt x="26" y="210"/>
                  </a:lnTo>
                  <a:lnTo>
                    <a:pt x="28" y="212"/>
                  </a:lnTo>
                  <a:lnTo>
                    <a:pt x="30" y="212"/>
                  </a:lnTo>
                  <a:lnTo>
                    <a:pt x="30" y="214"/>
                  </a:lnTo>
                  <a:lnTo>
                    <a:pt x="30" y="214"/>
                  </a:lnTo>
                  <a:lnTo>
                    <a:pt x="30" y="216"/>
                  </a:lnTo>
                  <a:lnTo>
                    <a:pt x="30" y="216"/>
                  </a:lnTo>
                  <a:lnTo>
                    <a:pt x="32" y="218"/>
                  </a:lnTo>
                  <a:lnTo>
                    <a:pt x="30" y="218"/>
                  </a:lnTo>
                  <a:lnTo>
                    <a:pt x="32" y="218"/>
                  </a:lnTo>
                  <a:lnTo>
                    <a:pt x="34" y="218"/>
                  </a:lnTo>
                  <a:lnTo>
                    <a:pt x="34" y="216"/>
                  </a:lnTo>
                  <a:lnTo>
                    <a:pt x="36" y="216"/>
                  </a:lnTo>
                  <a:lnTo>
                    <a:pt x="38" y="214"/>
                  </a:lnTo>
                  <a:lnTo>
                    <a:pt x="38" y="214"/>
                  </a:lnTo>
                  <a:lnTo>
                    <a:pt x="40" y="216"/>
                  </a:lnTo>
                  <a:lnTo>
                    <a:pt x="40" y="216"/>
                  </a:lnTo>
                  <a:lnTo>
                    <a:pt x="40" y="216"/>
                  </a:lnTo>
                  <a:lnTo>
                    <a:pt x="40" y="218"/>
                  </a:lnTo>
                  <a:lnTo>
                    <a:pt x="42" y="218"/>
                  </a:lnTo>
                  <a:lnTo>
                    <a:pt x="42" y="218"/>
                  </a:lnTo>
                  <a:lnTo>
                    <a:pt x="44" y="218"/>
                  </a:lnTo>
                  <a:lnTo>
                    <a:pt x="44" y="216"/>
                  </a:lnTo>
                  <a:lnTo>
                    <a:pt x="46" y="218"/>
                  </a:lnTo>
                  <a:lnTo>
                    <a:pt x="48" y="218"/>
                  </a:lnTo>
                  <a:lnTo>
                    <a:pt x="50" y="218"/>
                  </a:lnTo>
                  <a:lnTo>
                    <a:pt x="50" y="222"/>
                  </a:lnTo>
                  <a:lnTo>
                    <a:pt x="50" y="226"/>
                  </a:lnTo>
                  <a:lnTo>
                    <a:pt x="46" y="234"/>
                  </a:lnTo>
                  <a:lnTo>
                    <a:pt x="46" y="236"/>
                  </a:lnTo>
                  <a:lnTo>
                    <a:pt x="46" y="238"/>
                  </a:lnTo>
                  <a:lnTo>
                    <a:pt x="46" y="240"/>
                  </a:lnTo>
                  <a:lnTo>
                    <a:pt x="46" y="240"/>
                  </a:lnTo>
                  <a:lnTo>
                    <a:pt x="44" y="242"/>
                  </a:lnTo>
                  <a:lnTo>
                    <a:pt x="44" y="242"/>
                  </a:lnTo>
                  <a:lnTo>
                    <a:pt x="46" y="244"/>
                  </a:lnTo>
                  <a:lnTo>
                    <a:pt x="46" y="244"/>
                  </a:lnTo>
                  <a:lnTo>
                    <a:pt x="48" y="244"/>
                  </a:lnTo>
                  <a:lnTo>
                    <a:pt x="52" y="242"/>
                  </a:lnTo>
                  <a:lnTo>
                    <a:pt x="54" y="240"/>
                  </a:lnTo>
                  <a:lnTo>
                    <a:pt x="58" y="238"/>
                  </a:lnTo>
                  <a:lnTo>
                    <a:pt x="58" y="234"/>
                  </a:lnTo>
                  <a:lnTo>
                    <a:pt x="58" y="234"/>
                  </a:lnTo>
                  <a:lnTo>
                    <a:pt x="58" y="232"/>
                  </a:lnTo>
                  <a:lnTo>
                    <a:pt x="60" y="232"/>
                  </a:lnTo>
                  <a:lnTo>
                    <a:pt x="60" y="232"/>
                  </a:lnTo>
                  <a:lnTo>
                    <a:pt x="62" y="230"/>
                  </a:lnTo>
                  <a:lnTo>
                    <a:pt x="62" y="228"/>
                  </a:lnTo>
                  <a:lnTo>
                    <a:pt x="64" y="228"/>
                  </a:lnTo>
                  <a:lnTo>
                    <a:pt x="64" y="226"/>
                  </a:lnTo>
                  <a:lnTo>
                    <a:pt x="64" y="226"/>
                  </a:lnTo>
                  <a:lnTo>
                    <a:pt x="64" y="224"/>
                  </a:lnTo>
                  <a:lnTo>
                    <a:pt x="64" y="224"/>
                  </a:lnTo>
                  <a:lnTo>
                    <a:pt x="62" y="224"/>
                  </a:lnTo>
                  <a:lnTo>
                    <a:pt x="62" y="224"/>
                  </a:lnTo>
                  <a:lnTo>
                    <a:pt x="62" y="224"/>
                  </a:lnTo>
                  <a:lnTo>
                    <a:pt x="62" y="224"/>
                  </a:lnTo>
                  <a:lnTo>
                    <a:pt x="64" y="224"/>
                  </a:lnTo>
                  <a:lnTo>
                    <a:pt x="64" y="224"/>
                  </a:lnTo>
                  <a:lnTo>
                    <a:pt x="66" y="224"/>
                  </a:lnTo>
                  <a:lnTo>
                    <a:pt x="68" y="216"/>
                  </a:lnTo>
                  <a:lnTo>
                    <a:pt x="70" y="214"/>
                  </a:lnTo>
                  <a:lnTo>
                    <a:pt x="72" y="214"/>
                  </a:lnTo>
                  <a:lnTo>
                    <a:pt x="74" y="210"/>
                  </a:lnTo>
                  <a:lnTo>
                    <a:pt x="76" y="208"/>
                  </a:lnTo>
                  <a:lnTo>
                    <a:pt x="76" y="208"/>
                  </a:lnTo>
                  <a:lnTo>
                    <a:pt x="72" y="208"/>
                  </a:lnTo>
                  <a:lnTo>
                    <a:pt x="72" y="208"/>
                  </a:lnTo>
                  <a:lnTo>
                    <a:pt x="70" y="208"/>
                  </a:lnTo>
                  <a:lnTo>
                    <a:pt x="68" y="208"/>
                  </a:lnTo>
                  <a:lnTo>
                    <a:pt x="70" y="206"/>
                  </a:lnTo>
                  <a:lnTo>
                    <a:pt x="72" y="206"/>
                  </a:lnTo>
                  <a:lnTo>
                    <a:pt x="76" y="206"/>
                  </a:lnTo>
                  <a:lnTo>
                    <a:pt x="76" y="204"/>
                  </a:lnTo>
                  <a:lnTo>
                    <a:pt x="76" y="204"/>
                  </a:lnTo>
                  <a:lnTo>
                    <a:pt x="78" y="202"/>
                  </a:lnTo>
                  <a:lnTo>
                    <a:pt x="80" y="198"/>
                  </a:lnTo>
                  <a:lnTo>
                    <a:pt x="82" y="200"/>
                  </a:lnTo>
                  <a:lnTo>
                    <a:pt x="80" y="202"/>
                  </a:lnTo>
                  <a:lnTo>
                    <a:pt x="78" y="204"/>
                  </a:lnTo>
                  <a:lnTo>
                    <a:pt x="78" y="204"/>
                  </a:lnTo>
                  <a:lnTo>
                    <a:pt x="78" y="206"/>
                  </a:lnTo>
                  <a:lnTo>
                    <a:pt x="80" y="204"/>
                  </a:lnTo>
                  <a:lnTo>
                    <a:pt x="84" y="202"/>
                  </a:lnTo>
                  <a:lnTo>
                    <a:pt x="88" y="200"/>
                  </a:lnTo>
                  <a:lnTo>
                    <a:pt x="86" y="196"/>
                  </a:lnTo>
                  <a:lnTo>
                    <a:pt x="84" y="196"/>
                  </a:lnTo>
                  <a:lnTo>
                    <a:pt x="82" y="196"/>
                  </a:lnTo>
                  <a:lnTo>
                    <a:pt x="82" y="196"/>
                  </a:lnTo>
                  <a:lnTo>
                    <a:pt x="84" y="192"/>
                  </a:lnTo>
                  <a:lnTo>
                    <a:pt x="84" y="192"/>
                  </a:lnTo>
                  <a:lnTo>
                    <a:pt x="86" y="192"/>
                  </a:lnTo>
                  <a:lnTo>
                    <a:pt x="86" y="192"/>
                  </a:lnTo>
                  <a:lnTo>
                    <a:pt x="88" y="192"/>
                  </a:lnTo>
                  <a:lnTo>
                    <a:pt x="88" y="192"/>
                  </a:lnTo>
                  <a:lnTo>
                    <a:pt x="90" y="190"/>
                  </a:lnTo>
                  <a:lnTo>
                    <a:pt x="90" y="188"/>
                  </a:lnTo>
                  <a:lnTo>
                    <a:pt x="88" y="188"/>
                  </a:lnTo>
                  <a:lnTo>
                    <a:pt x="88" y="186"/>
                  </a:lnTo>
                  <a:lnTo>
                    <a:pt x="88" y="184"/>
                  </a:lnTo>
                  <a:lnTo>
                    <a:pt x="88" y="182"/>
                  </a:lnTo>
                  <a:lnTo>
                    <a:pt x="88" y="182"/>
                  </a:lnTo>
                  <a:lnTo>
                    <a:pt x="90" y="182"/>
                  </a:lnTo>
                  <a:lnTo>
                    <a:pt x="92" y="182"/>
                  </a:lnTo>
                  <a:lnTo>
                    <a:pt x="94" y="184"/>
                  </a:lnTo>
                  <a:lnTo>
                    <a:pt x="94" y="184"/>
                  </a:lnTo>
                  <a:lnTo>
                    <a:pt x="94" y="186"/>
                  </a:lnTo>
                  <a:lnTo>
                    <a:pt x="94" y="186"/>
                  </a:lnTo>
                  <a:lnTo>
                    <a:pt x="96" y="186"/>
                  </a:lnTo>
                  <a:lnTo>
                    <a:pt x="96" y="184"/>
                  </a:lnTo>
                  <a:lnTo>
                    <a:pt x="96" y="182"/>
                  </a:lnTo>
                  <a:lnTo>
                    <a:pt x="94" y="180"/>
                  </a:lnTo>
                  <a:lnTo>
                    <a:pt x="96" y="180"/>
                  </a:lnTo>
                  <a:lnTo>
                    <a:pt x="96" y="178"/>
                  </a:lnTo>
                  <a:lnTo>
                    <a:pt x="98" y="176"/>
                  </a:lnTo>
                  <a:lnTo>
                    <a:pt x="98" y="176"/>
                  </a:lnTo>
                  <a:lnTo>
                    <a:pt x="98" y="176"/>
                  </a:lnTo>
                  <a:lnTo>
                    <a:pt x="100" y="174"/>
                  </a:lnTo>
                  <a:lnTo>
                    <a:pt x="100" y="174"/>
                  </a:lnTo>
                  <a:lnTo>
                    <a:pt x="102" y="172"/>
                  </a:lnTo>
                  <a:lnTo>
                    <a:pt x="102" y="172"/>
                  </a:lnTo>
                  <a:lnTo>
                    <a:pt x="104" y="170"/>
                  </a:lnTo>
                  <a:lnTo>
                    <a:pt x="106" y="168"/>
                  </a:lnTo>
                  <a:lnTo>
                    <a:pt x="106" y="166"/>
                  </a:lnTo>
                  <a:lnTo>
                    <a:pt x="106" y="166"/>
                  </a:lnTo>
                  <a:lnTo>
                    <a:pt x="108" y="164"/>
                  </a:lnTo>
                  <a:lnTo>
                    <a:pt x="106" y="164"/>
                  </a:lnTo>
                  <a:lnTo>
                    <a:pt x="104" y="162"/>
                  </a:lnTo>
                  <a:lnTo>
                    <a:pt x="106" y="160"/>
                  </a:lnTo>
                  <a:lnTo>
                    <a:pt x="106" y="156"/>
                  </a:lnTo>
                  <a:lnTo>
                    <a:pt x="108" y="154"/>
                  </a:lnTo>
                  <a:lnTo>
                    <a:pt x="108" y="152"/>
                  </a:lnTo>
                  <a:lnTo>
                    <a:pt x="110" y="152"/>
                  </a:lnTo>
                  <a:lnTo>
                    <a:pt x="108" y="150"/>
                  </a:lnTo>
                  <a:lnTo>
                    <a:pt x="110" y="148"/>
                  </a:lnTo>
                  <a:lnTo>
                    <a:pt x="110" y="146"/>
                  </a:lnTo>
                  <a:lnTo>
                    <a:pt x="112" y="144"/>
                  </a:lnTo>
                  <a:lnTo>
                    <a:pt x="112" y="144"/>
                  </a:lnTo>
                  <a:lnTo>
                    <a:pt x="108" y="144"/>
                  </a:lnTo>
                  <a:lnTo>
                    <a:pt x="110" y="142"/>
                  </a:lnTo>
                  <a:lnTo>
                    <a:pt x="110" y="140"/>
                  </a:lnTo>
                  <a:lnTo>
                    <a:pt x="110" y="138"/>
                  </a:lnTo>
                  <a:lnTo>
                    <a:pt x="108" y="138"/>
                  </a:lnTo>
                  <a:lnTo>
                    <a:pt x="110" y="138"/>
                  </a:lnTo>
                  <a:lnTo>
                    <a:pt x="110" y="136"/>
                  </a:lnTo>
                  <a:lnTo>
                    <a:pt x="112" y="136"/>
                  </a:lnTo>
                  <a:lnTo>
                    <a:pt x="112" y="136"/>
                  </a:lnTo>
                  <a:lnTo>
                    <a:pt x="114" y="134"/>
                  </a:lnTo>
                  <a:lnTo>
                    <a:pt x="114" y="134"/>
                  </a:lnTo>
                  <a:lnTo>
                    <a:pt x="114" y="132"/>
                  </a:lnTo>
                  <a:lnTo>
                    <a:pt x="112" y="132"/>
                  </a:lnTo>
                  <a:lnTo>
                    <a:pt x="112" y="132"/>
                  </a:lnTo>
                  <a:lnTo>
                    <a:pt x="114" y="130"/>
                  </a:lnTo>
                  <a:lnTo>
                    <a:pt x="114" y="132"/>
                  </a:lnTo>
                  <a:lnTo>
                    <a:pt x="116" y="134"/>
                  </a:lnTo>
                  <a:lnTo>
                    <a:pt x="116" y="136"/>
                  </a:lnTo>
                  <a:lnTo>
                    <a:pt x="116" y="138"/>
                  </a:lnTo>
                  <a:lnTo>
                    <a:pt x="114" y="140"/>
                  </a:lnTo>
                  <a:lnTo>
                    <a:pt x="114" y="142"/>
                  </a:lnTo>
                  <a:lnTo>
                    <a:pt x="112" y="160"/>
                  </a:lnTo>
                  <a:lnTo>
                    <a:pt x="114" y="156"/>
                  </a:lnTo>
                  <a:lnTo>
                    <a:pt x="114" y="146"/>
                  </a:lnTo>
                  <a:lnTo>
                    <a:pt x="116" y="144"/>
                  </a:lnTo>
                  <a:lnTo>
                    <a:pt x="114" y="142"/>
                  </a:lnTo>
                  <a:lnTo>
                    <a:pt x="116" y="142"/>
                  </a:lnTo>
                  <a:lnTo>
                    <a:pt x="116" y="136"/>
                  </a:lnTo>
                  <a:lnTo>
                    <a:pt x="118" y="134"/>
                  </a:lnTo>
                  <a:lnTo>
                    <a:pt x="118" y="130"/>
                  </a:lnTo>
                  <a:lnTo>
                    <a:pt x="116" y="128"/>
                  </a:lnTo>
                  <a:lnTo>
                    <a:pt x="116" y="128"/>
                  </a:lnTo>
                  <a:lnTo>
                    <a:pt x="116" y="126"/>
                  </a:lnTo>
                  <a:lnTo>
                    <a:pt x="120" y="116"/>
                  </a:lnTo>
                  <a:lnTo>
                    <a:pt x="120" y="114"/>
                  </a:lnTo>
                  <a:lnTo>
                    <a:pt x="120" y="112"/>
                  </a:lnTo>
                  <a:lnTo>
                    <a:pt x="122" y="110"/>
                  </a:lnTo>
                  <a:lnTo>
                    <a:pt x="122" y="108"/>
                  </a:lnTo>
                  <a:lnTo>
                    <a:pt x="122" y="94"/>
                  </a:lnTo>
                  <a:lnTo>
                    <a:pt x="120" y="92"/>
                  </a:lnTo>
                  <a:lnTo>
                    <a:pt x="120" y="90"/>
                  </a:lnTo>
                  <a:lnTo>
                    <a:pt x="118" y="90"/>
                  </a:lnTo>
                  <a:lnTo>
                    <a:pt x="118" y="92"/>
                  </a:lnTo>
                  <a:lnTo>
                    <a:pt x="120" y="96"/>
                  </a:lnTo>
                  <a:lnTo>
                    <a:pt x="120" y="96"/>
                  </a:lnTo>
                  <a:lnTo>
                    <a:pt x="120" y="96"/>
                  </a:lnTo>
                  <a:lnTo>
                    <a:pt x="116" y="94"/>
                  </a:lnTo>
                  <a:lnTo>
                    <a:pt x="110" y="92"/>
                  </a:lnTo>
                  <a:lnTo>
                    <a:pt x="108" y="92"/>
                  </a:lnTo>
                  <a:lnTo>
                    <a:pt x="104" y="92"/>
                  </a:lnTo>
                  <a:lnTo>
                    <a:pt x="102" y="92"/>
                  </a:lnTo>
                  <a:lnTo>
                    <a:pt x="102" y="92"/>
                  </a:lnTo>
                  <a:lnTo>
                    <a:pt x="98" y="90"/>
                  </a:lnTo>
                  <a:lnTo>
                    <a:pt x="98" y="90"/>
                  </a:lnTo>
                  <a:lnTo>
                    <a:pt x="98" y="88"/>
                  </a:lnTo>
                  <a:lnTo>
                    <a:pt x="100" y="86"/>
                  </a:lnTo>
                  <a:lnTo>
                    <a:pt x="98" y="86"/>
                  </a:lnTo>
                  <a:lnTo>
                    <a:pt x="100" y="82"/>
                  </a:lnTo>
                  <a:lnTo>
                    <a:pt x="98" y="82"/>
                  </a:lnTo>
                  <a:lnTo>
                    <a:pt x="100" y="80"/>
                  </a:lnTo>
                  <a:lnTo>
                    <a:pt x="102" y="80"/>
                  </a:lnTo>
                  <a:lnTo>
                    <a:pt x="102" y="80"/>
                  </a:lnTo>
                  <a:lnTo>
                    <a:pt x="102" y="78"/>
                  </a:lnTo>
                  <a:lnTo>
                    <a:pt x="104" y="74"/>
                  </a:lnTo>
                  <a:lnTo>
                    <a:pt x="104" y="72"/>
                  </a:lnTo>
                  <a:lnTo>
                    <a:pt x="104" y="70"/>
                  </a:lnTo>
                  <a:lnTo>
                    <a:pt x="106" y="70"/>
                  </a:lnTo>
                  <a:lnTo>
                    <a:pt x="106" y="70"/>
                  </a:lnTo>
                  <a:lnTo>
                    <a:pt x="108" y="68"/>
                  </a:lnTo>
                  <a:lnTo>
                    <a:pt x="108" y="66"/>
                  </a:lnTo>
                  <a:lnTo>
                    <a:pt x="108" y="66"/>
                  </a:lnTo>
                  <a:lnTo>
                    <a:pt x="110" y="66"/>
                  </a:lnTo>
                  <a:lnTo>
                    <a:pt x="110" y="66"/>
                  </a:lnTo>
                  <a:lnTo>
                    <a:pt x="108" y="70"/>
                  </a:lnTo>
                  <a:lnTo>
                    <a:pt x="110" y="70"/>
                  </a:lnTo>
                  <a:lnTo>
                    <a:pt x="112" y="70"/>
                  </a:lnTo>
                  <a:lnTo>
                    <a:pt x="112" y="70"/>
                  </a:lnTo>
                  <a:lnTo>
                    <a:pt x="114" y="68"/>
                  </a:lnTo>
                  <a:lnTo>
                    <a:pt x="116" y="66"/>
                  </a:lnTo>
                  <a:lnTo>
                    <a:pt x="116" y="64"/>
                  </a:lnTo>
                  <a:lnTo>
                    <a:pt x="118" y="64"/>
                  </a:lnTo>
                  <a:lnTo>
                    <a:pt x="118" y="62"/>
                  </a:lnTo>
                  <a:lnTo>
                    <a:pt x="118" y="62"/>
                  </a:lnTo>
                  <a:lnTo>
                    <a:pt x="118" y="60"/>
                  </a:lnTo>
                  <a:lnTo>
                    <a:pt x="118" y="58"/>
                  </a:lnTo>
                  <a:lnTo>
                    <a:pt x="118" y="56"/>
                  </a:lnTo>
                  <a:lnTo>
                    <a:pt x="122" y="50"/>
                  </a:lnTo>
                  <a:lnTo>
                    <a:pt x="124" y="44"/>
                  </a:lnTo>
                  <a:lnTo>
                    <a:pt x="126" y="40"/>
                  </a:lnTo>
                  <a:lnTo>
                    <a:pt x="126" y="38"/>
                  </a:lnTo>
                  <a:lnTo>
                    <a:pt x="118" y="32"/>
                  </a:lnTo>
                  <a:lnTo>
                    <a:pt x="110" y="28"/>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6" name="Georgia">
              <a:extLst>
                <a:ext uri="{FF2B5EF4-FFF2-40B4-BE49-F238E27FC236}">
                  <a16:creationId xmlns:a16="http://schemas.microsoft.com/office/drawing/2014/main" id="{CBAC562B-84C5-E5D9-B393-110E98182576}"/>
                </a:ext>
              </a:extLst>
            </p:cNvPr>
            <p:cNvSpPr>
              <a:spLocks/>
            </p:cNvSpPr>
            <p:nvPr/>
          </p:nvSpPr>
          <p:spPr bwMode="auto">
            <a:xfrm>
              <a:off x="8077733" y="4139084"/>
              <a:ext cx="577850" cy="669925"/>
            </a:xfrm>
            <a:custGeom>
              <a:avLst/>
              <a:gdLst>
                <a:gd name="T0" fmla="*/ 342 w 364"/>
                <a:gd name="T1" fmla="*/ 264 h 422"/>
                <a:gd name="T2" fmla="*/ 340 w 364"/>
                <a:gd name="T3" fmla="*/ 244 h 422"/>
                <a:gd name="T4" fmla="*/ 330 w 364"/>
                <a:gd name="T5" fmla="*/ 228 h 422"/>
                <a:gd name="T6" fmla="*/ 322 w 364"/>
                <a:gd name="T7" fmla="*/ 216 h 422"/>
                <a:gd name="T8" fmla="*/ 320 w 364"/>
                <a:gd name="T9" fmla="*/ 206 h 422"/>
                <a:gd name="T10" fmla="*/ 310 w 364"/>
                <a:gd name="T11" fmla="*/ 182 h 422"/>
                <a:gd name="T12" fmla="*/ 288 w 364"/>
                <a:gd name="T13" fmla="*/ 164 h 422"/>
                <a:gd name="T14" fmla="*/ 284 w 364"/>
                <a:gd name="T15" fmla="*/ 156 h 422"/>
                <a:gd name="T16" fmla="*/ 280 w 364"/>
                <a:gd name="T17" fmla="*/ 144 h 422"/>
                <a:gd name="T18" fmla="*/ 260 w 364"/>
                <a:gd name="T19" fmla="*/ 124 h 422"/>
                <a:gd name="T20" fmla="*/ 236 w 364"/>
                <a:gd name="T21" fmla="*/ 100 h 422"/>
                <a:gd name="T22" fmla="*/ 226 w 364"/>
                <a:gd name="T23" fmla="*/ 84 h 422"/>
                <a:gd name="T24" fmla="*/ 212 w 364"/>
                <a:gd name="T25" fmla="*/ 60 h 422"/>
                <a:gd name="T26" fmla="*/ 190 w 364"/>
                <a:gd name="T27" fmla="*/ 40 h 422"/>
                <a:gd name="T28" fmla="*/ 174 w 364"/>
                <a:gd name="T29" fmla="*/ 22 h 422"/>
                <a:gd name="T30" fmla="*/ 180 w 364"/>
                <a:gd name="T31" fmla="*/ 10 h 422"/>
                <a:gd name="T32" fmla="*/ 162 w 364"/>
                <a:gd name="T33" fmla="*/ 2 h 422"/>
                <a:gd name="T34" fmla="*/ 36 w 364"/>
                <a:gd name="T35" fmla="*/ 2 h 422"/>
                <a:gd name="T36" fmla="*/ 6 w 364"/>
                <a:gd name="T37" fmla="*/ 44 h 422"/>
                <a:gd name="T38" fmla="*/ 22 w 364"/>
                <a:gd name="T39" fmla="*/ 136 h 422"/>
                <a:gd name="T40" fmla="*/ 30 w 364"/>
                <a:gd name="T41" fmla="*/ 190 h 422"/>
                <a:gd name="T42" fmla="*/ 36 w 364"/>
                <a:gd name="T43" fmla="*/ 208 h 422"/>
                <a:gd name="T44" fmla="*/ 46 w 364"/>
                <a:gd name="T45" fmla="*/ 232 h 422"/>
                <a:gd name="T46" fmla="*/ 48 w 364"/>
                <a:gd name="T47" fmla="*/ 242 h 422"/>
                <a:gd name="T48" fmla="*/ 54 w 364"/>
                <a:gd name="T49" fmla="*/ 252 h 422"/>
                <a:gd name="T50" fmla="*/ 46 w 364"/>
                <a:gd name="T51" fmla="*/ 258 h 422"/>
                <a:gd name="T52" fmla="*/ 42 w 364"/>
                <a:gd name="T53" fmla="*/ 276 h 422"/>
                <a:gd name="T54" fmla="*/ 36 w 364"/>
                <a:gd name="T55" fmla="*/ 294 h 422"/>
                <a:gd name="T56" fmla="*/ 40 w 364"/>
                <a:gd name="T57" fmla="*/ 324 h 422"/>
                <a:gd name="T58" fmla="*/ 38 w 364"/>
                <a:gd name="T59" fmla="*/ 348 h 422"/>
                <a:gd name="T60" fmla="*/ 46 w 364"/>
                <a:gd name="T61" fmla="*/ 366 h 422"/>
                <a:gd name="T62" fmla="*/ 52 w 364"/>
                <a:gd name="T63" fmla="*/ 386 h 422"/>
                <a:gd name="T64" fmla="*/ 92 w 364"/>
                <a:gd name="T65" fmla="*/ 392 h 422"/>
                <a:gd name="T66" fmla="*/ 204 w 364"/>
                <a:gd name="T67" fmla="*/ 400 h 422"/>
                <a:gd name="T68" fmla="*/ 256 w 364"/>
                <a:gd name="T69" fmla="*/ 404 h 422"/>
                <a:gd name="T70" fmla="*/ 258 w 364"/>
                <a:gd name="T71" fmla="*/ 416 h 422"/>
                <a:gd name="T72" fmla="*/ 270 w 364"/>
                <a:gd name="T73" fmla="*/ 422 h 422"/>
                <a:gd name="T74" fmla="*/ 272 w 364"/>
                <a:gd name="T75" fmla="*/ 396 h 422"/>
                <a:gd name="T76" fmla="*/ 274 w 364"/>
                <a:gd name="T77" fmla="*/ 384 h 422"/>
                <a:gd name="T78" fmla="*/ 282 w 364"/>
                <a:gd name="T79" fmla="*/ 382 h 422"/>
                <a:gd name="T80" fmla="*/ 298 w 364"/>
                <a:gd name="T81" fmla="*/ 388 h 422"/>
                <a:gd name="T82" fmla="*/ 314 w 364"/>
                <a:gd name="T83" fmla="*/ 390 h 422"/>
                <a:gd name="T84" fmla="*/ 314 w 364"/>
                <a:gd name="T85" fmla="*/ 380 h 422"/>
                <a:gd name="T86" fmla="*/ 316 w 364"/>
                <a:gd name="T87" fmla="*/ 368 h 422"/>
                <a:gd name="T88" fmla="*/ 316 w 364"/>
                <a:gd name="T89" fmla="*/ 360 h 422"/>
                <a:gd name="T90" fmla="*/ 314 w 364"/>
                <a:gd name="T91" fmla="*/ 356 h 422"/>
                <a:gd name="T92" fmla="*/ 320 w 364"/>
                <a:gd name="T93" fmla="*/ 352 h 422"/>
                <a:gd name="T94" fmla="*/ 330 w 364"/>
                <a:gd name="T95" fmla="*/ 340 h 422"/>
                <a:gd name="T96" fmla="*/ 330 w 364"/>
                <a:gd name="T97" fmla="*/ 336 h 422"/>
                <a:gd name="T98" fmla="*/ 328 w 364"/>
                <a:gd name="T99" fmla="*/ 330 h 422"/>
                <a:gd name="T100" fmla="*/ 334 w 364"/>
                <a:gd name="T101" fmla="*/ 318 h 422"/>
                <a:gd name="T102" fmla="*/ 328 w 364"/>
                <a:gd name="T103" fmla="*/ 316 h 422"/>
                <a:gd name="T104" fmla="*/ 336 w 364"/>
                <a:gd name="T105" fmla="*/ 310 h 422"/>
                <a:gd name="T106" fmla="*/ 338 w 364"/>
                <a:gd name="T107" fmla="*/ 304 h 422"/>
                <a:gd name="T108" fmla="*/ 332 w 364"/>
                <a:gd name="T109" fmla="*/ 296 h 422"/>
                <a:gd name="T110" fmla="*/ 348 w 364"/>
                <a:gd name="T111" fmla="*/ 292 h 422"/>
                <a:gd name="T112" fmla="*/ 344 w 364"/>
                <a:gd name="T113" fmla="*/ 284 h 422"/>
                <a:gd name="T114" fmla="*/ 354 w 364"/>
                <a:gd name="T115" fmla="*/ 282 h 422"/>
                <a:gd name="T116" fmla="*/ 362 w 364"/>
                <a:gd name="T117" fmla="*/ 27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4" h="422">
                  <a:moveTo>
                    <a:pt x="356" y="272"/>
                  </a:moveTo>
                  <a:lnTo>
                    <a:pt x="356" y="272"/>
                  </a:lnTo>
                  <a:lnTo>
                    <a:pt x="356" y="270"/>
                  </a:lnTo>
                  <a:lnTo>
                    <a:pt x="354" y="270"/>
                  </a:lnTo>
                  <a:lnTo>
                    <a:pt x="352" y="268"/>
                  </a:lnTo>
                  <a:lnTo>
                    <a:pt x="350" y="268"/>
                  </a:lnTo>
                  <a:lnTo>
                    <a:pt x="346" y="268"/>
                  </a:lnTo>
                  <a:lnTo>
                    <a:pt x="344" y="268"/>
                  </a:lnTo>
                  <a:lnTo>
                    <a:pt x="342" y="264"/>
                  </a:lnTo>
                  <a:lnTo>
                    <a:pt x="342" y="264"/>
                  </a:lnTo>
                  <a:lnTo>
                    <a:pt x="342" y="264"/>
                  </a:lnTo>
                  <a:lnTo>
                    <a:pt x="342" y="264"/>
                  </a:lnTo>
                  <a:lnTo>
                    <a:pt x="342" y="262"/>
                  </a:lnTo>
                  <a:lnTo>
                    <a:pt x="340" y="260"/>
                  </a:lnTo>
                  <a:lnTo>
                    <a:pt x="340" y="258"/>
                  </a:lnTo>
                  <a:lnTo>
                    <a:pt x="340" y="256"/>
                  </a:lnTo>
                  <a:lnTo>
                    <a:pt x="340" y="252"/>
                  </a:lnTo>
                  <a:lnTo>
                    <a:pt x="340" y="252"/>
                  </a:lnTo>
                  <a:lnTo>
                    <a:pt x="342" y="250"/>
                  </a:lnTo>
                  <a:lnTo>
                    <a:pt x="342" y="246"/>
                  </a:lnTo>
                  <a:lnTo>
                    <a:pt x="340" y="246"/>
                  </a:lnTo>
                  <a:lnTo>
                    <a:pt x="340" y="244"/>
                  </a:lnTo>
                  <a:lnTo>
                    <a:pt x="338" y="244"/>
                  </a:lnTo>
                  <a:lnTo>
                    <a:pt x="336" y="236"/>
                  </a:lnTo>
                  <a:lnTo>
                    <a:pt x="336" y="234"/>
                  </a:lnTo>
                  <a:lnTo>
                    <a:pt x="336" y="232"/>
                  </a:lnTo>
                  <a:lnTo>
                    <a:pt x="334" y="232"/>
                  </a:lnTo>
                  <a:lnTo>
                    <a:pt x="334" y="230"/>
                  </a:lnTo>
                  <a:lnTo>
                    <a:pt x="334" y="230"/>
                  </a:lnTo>
                  <a:lnTo>
                    <a:pt x="334" y="228"/>
                  </a:lnTo>
                  <a:lnTo>
                    <a:pt x="332" y="228"/>
                  </a:lnTo>
                  <a:lnTo>
                    <a:pt x="332" y="228"/>
                  </a:lnTo>
                  <a:lnTo>
                    <a:pt x="330" y="228"/>
                  </a:lnTo>
                  <a:lnTo>
                    <a:pt x="330" y="226"/>
                  </a:lnTo>
                  <a:lnTo>
                    <a:pt x="328" y="224"/>
                  </a:lnTo>
                  <a:lnTo>
                    <a:pt x="328" y="224"/>
                  </a:lnTo>
                  <a:lnTo>
                    <a:pt x="326" y="224"/>
                  </a:lnTo>
                  <a:lnTo>
                    <a:pt x="324" y="224"/>
                  </a:lnTo>
                  <a:lnTo>
                    <a:pt x="322" y="222"/>
                  </a:lnTo>
                  <a:lnTo>
                    <a:pt x="322" y="220"/>
                  </a:lnTo>
                  <a:lnTo>
                    <a:pt x="320" y="220"/>
                  </a:lnTo>
                  <a:lnTo>
                    <a:pt x="320" y="218"/>
                  </a:lnTo>
                  <a:lnTo>
                    <a:pt x="320" y="216"/>
                  </a:lnTo>
                  <a:lnTo>
                    <a:pt x="322" y="216"/>
                  </a:lnTo>
                  <a:lnTo>
                    <a:pt x="322" y="214"/>
                  </a:lnTo>
                  <a:lnTo>
                    <a:pt x="320" y="214"/>
                  </a:lnTo>
                  <a:lnTo>
                    <a:pt x="320" y="214"/>
                  </a:lnTo>
                  <a:lnTo>
                    <a:pt x="320" y="212"/>
                  </a:lnTo>
                  <a:lnTo>
                    <a:pt x="320" y="212"/>
                  </a:lnTo>
                  <a:lnTo>
                    <a:pt x="320" y="212"/>
                  </a:lnTo>
                  <a:lnTo>
                    <a:pt x="320" y="210"/>
                  </a:lnTo>
                  <a:lnTo>
                    <a:pt x="320" y="210"/>
                  </a:lnTo>
                  <a:lnTo>
                    <a:pt x="320" y="208"/>
                  </a:lnTo>
                  <a:lnTo>
                    <a:pt x="320" y="208"/>
                  </a:lnTo>
                  <a:lnTo>
                    <a:pt x="320" y="206"/>
                  </a:lnTo>
                  <a:lnTo>
                    <a:pt x="320" y="204"/>
                  </a:lnTo>
                  <a:lnTo>
                    <a:pt x="320" y="204"/>
                  </a:lnTo>
                  <a:lnTo>
                    <a:pt x="318" y="200"/>
                  </a:lnTo>
                  <a:lnTo>
                    <a:pt x="314" y="192"/>
                  </a:lnTo>
                  <a:lnTo>
                    <a:pt x="314" y="192"/>
                  </a:lnTo>
                  <a:lnTo>
                    <a:pt x="314" y="190"/>
                  </a:lnTo>
                  <a:lnTo>
                    <a:pt x="314" y="186"/>
                  </a:lnTo>
                  <a:lnTo>
                    <a:pt x="314" y="186"/>
                  </a:lnTo>
                  <a:lnTo>
                    <a:pt x="312" y="184"/>
                  </a:lnTo>
                  <a:lnTo>
                    <a:pt x="312" y="182"/>
                  </a:lnTo>
                  <a:lnTo>
                    <a:pt x="310" y="182"/>
                  </a:lnTo>
                  <a:lnTo>
                    <a:pt x="310" y="180"/>
                  </a:lnTo>
                  <a:lnTo>
                    <a:pt x="308" y="180"/>
                  </a:lnTo>
                  <a:lnTo>
                    <a:pt x="306" y="178"/>
                  </a:lnTo>
                  <a:lnTo>
                    <a:pt x="302" y="176"/>
                  </a:lnTo>
                  <a:lnTo>
                    <a:pt x="296" y="174"/>
                  </a:lnTo>
                  <a:lnTo>
                    <a:pt x="294" y="172"/>
                  </a:lnTo>
                  <a:lnTo>
                    <a:pt x="292" y="170"/>
                  </a:lnTo>
                  <a:lnTo>
                    <a:pt x="292" y="166"/>
                  </a:lnTo>
                  <a:lnTo>
                    <a:pt x="292" y="166"/>
                  </a:lnTo>
                  <a:lnTo>
                    <a:pt x="290" y="166"/>
                  </a:lnTo>
                  <a:lnTo>
                    <a:pt x="288" y="164"/>
                  </a:lnTo>
                  <a:lnTo>
                    <a:pt x="288" y="164"/>
                  </a:lnTo>
                  <a:lnTo>
                    <a:pt x="286" y="162"/>
                  </a:lnTo>
                  <a:lnTo>
                    <a:pt x="288" y="160"/>
                  </a:lnTo>
                  <a:lnTo>
                    <a:pt x="288" y="160"/>
                  </a:lnTo>
                  <a:lnTo>
                    <a:pt x="288" y="158"/>
                  </a:lnTo>
                  <a:lnTo>
                    <a:pt x="286" y="158"/>
                  </a:lnTo>
                  <a:lnTo>
                    <a:pt x="288" y="158"/>
                  </a:lnTo>
                  <a:lnTo>
                    <a:pt x="288" y="156"/>
                  </a:lnTo>
                  <a:lnTo>
                    <a:pt x="286" y="156"/>
                  </a:lnTo>
                  <a:lnTo>
                    <a:pt x="286" y="156"/>
                  </a:lnTo>
                  <a:lnTo>
                    <a:pt x="284" y="156"/>
                  </a:lnTo>
                  <a:lnTo>
                    <a:pt x="284" y="156"/>
                  </a:lnTo>
                  <a:lnTo>
                    <a:pt x="284" y="156"/>
                  </a:lnTo>
                  <a:lnTo>
                    <a:pt x="280" y="152"/>
                  </a:lnTo>
                  <a:lnTo>
                    <a:pt x="280" y="152"/>
                  </a:lnTo>
                  <a:lnTo>
                    <a:pt x="280" y="150"/>
                  </a:lnTo>
                  <a:lnTo>
                    <a:pt x="280" y="148"/>
                  </a:lnTo>
                  <a:lnTo>
                    <a:pt x="280" y="148"/>
                  </a:lnTo>
                  <a:lnTo>
                    <a:pt x="282" y="148"/>
                  </a:lnTo>
                  <a:lnTo>
                    <a:pt x="280" y="146"/>
                  </a:lnTo>
                  <a:lnTo>
                    <a:pt x="280" y="146"/>
                  </a:lnTo>
                  <a:lnTo>
                    <a:pt x="280" y="144"/>
                  </a:lnTo>
                  <a:lnTo>
                    <a:pt x="280" y="142"/>
                  </a:lnTo>
                  <a:lnTo>
                    <a:pt x="276" y="140"/>
                  </a:lnTo>
                  <a:lnTo>
                    <a:pt x="276" y="138"/>
                  </a:lnTo>
                  <a:lnTo>
                    <a:pt x="272" y="134"/>
                  </a:lnTo>
                  <a:lnTo>
                    <a:pt x="270" y="132"/>
                  </a:lnTo>
                  <a:lnTo>
                    <a:pt x="268" y="132"/>
                  </a:lnTo>
                  <a:lnTo>
                    <a:pt x="266" y="130"/>
                  </a:lnTo>
                  <a:lnTo>
                    <a:pt x="264" y="130"/>
                  </a:lnTo>
                  <a:lnTo>
                    <a:pt x="262" y="130"/>
                  </a:lnTo>
                  <a:lnTo>
                    <a:pt x="260" y="128"/>
                  </a:lnTo>
                  <a:lnTo>
                    <a:pt x="260" y="124"/>
                  </a:lnTo>
                  <a:lnTo>
                    <a:pt x="258" y="122"/>
                  </a:lnTo>
                  <a:lnTo>
                    <a:pt x="258" y="120"/>
                  </a:lnTo>
                  <a:lnTo>
                    <a:pt x="256" y="116"/>
                  </a:lnTo>
                  <a:lnTo>
                    <a:pt x="254" y="114"/>
                  </a:lnTo>
                  <a:lnTo>
                    <a:pt x="250" y="110"/>
                  </a:lnTo>
                  <a:lnTo>
                    <a:pt x="248" y="108"/>
                  </a:lnTo>
                  <a:lnTo>
                    <a:pt x="244" y="106"/>
                  </a:lnTo>
                  <a:lnTo>
                    <a:pt x="242" y="106"/>
                  </a:lnTo>
                  <a:lnTo>
                    <a:pt x="240" y="104"/>
                  </a:lnTo>
                  <a:lnTo>
                    <a:pt x="238" y="102"/>
                  </a:lnTo>
                  <a:lnTo>
                    <a:pt x="236" y="100"/>
                  </a:lnTo>
                  <a:lnTo>
                    <a:pt x="236" y="98"/>
                  </a:lnTo>
                  <a:lnTo>
                    <a:pt x="234" y="98"/>
                  </a:lnTo>
                  <a:lnTo>
                    <a:pt x="232" y="98"/>
                  </a:lnTo>
                  <a:lnTo>
                    <a:pt x="232" y="96"/>
                  </a:lnTo>
                  <a:lnTo>
                    <a:pt x="230" y="94"/>
                  </a:lnTo>
                  <a:lnTo>
                    <a:pt x="230" y="92"/>
                  </a:lnTo>
                  <a:lnTo>
                    <a:pt x="230" y="90"/>
                  </a:lnTo>
                  <a:lnTo>
                    <a:pt x="228" y="88"/>
                  </a:lnTo>
                  <a:lnTo>
                    <a:pt x="226" y="88"/>
                  </a:lnTo>
                  <a:lnTo>
                    <a:pt x="226" y="86"/>
                  </a:lnTo>
                  <a:lnTo>
                    <a:pt x="226" y="84"/>
                  </a:lnTo>
                  <a:lnTo>
                    <a:pt x="224" y="82"/>
                  </a:lnTo>
                  <a:lnTo>
                    <a:pt x="224" y="82"/>
                  </a:lnTo>
                  <a:lnTo>
                    <a:pt x="224" y="80"/>
                  </a:lnTo>
                  <a:lnTo>
                    <a:pt x="222" y="80"/>
                  </a:lnTo>
                  <a:lnTo>
                    <a:pt x="220" y="78"/>
                  </a:lnTo>
                  <a:lnTo>
                    <a:pt x="220" y="78"/>
                  </a:lnTo>
                  <a:lnTo>
                    <a:pt x="220" y="76"/>
                  </a:lnTo>
                  <a:lnTo>
                    <a:pt x="218" y="68"/>
                  </a:lnTo>
                  <a:lnTo>
                    <a:pt x="216" y="66"/>
                  </a:lnTo>
                  <a:lnTo>
                    <a:pt x="212" y="60"/>
                  </a:lnTo>
                  <a:lnTo>
                    <a:pt x="212" y="60"/>
                  </a:lnTo>
                  <a:lnTo>
                    <a:pt x="210" y="56"/>
                  </a:lnTo>
                  <a:lnTo>
                    <a:pt x="210" y="54"/>
                  </a:lnTo>
                  <a:lnTo>
                    <a:pt x="210" y="52"/>
                  </a:lnTo>
                  <a:lnTo>
                    <a:pt x="206" y="48"/>
                  </a:lnTo>
                  <a:lnTo>
                    <a:pt x="202" y="48"/>
                  </a:lnTo>
                  <a:lnTo>
                    <a:pt x="198" y="50"/>
                  </a:lnTo>
                  <a:lnTo>
                    <a:pt x="196" y="48"/>
                  </a:lnTo>
                  <a:lnTo>
                    <a:pt x="194" y="46"/>
                  </a:lnTo>
                  <a:lnTo>
                    <a:pt x="192" y="44"/>
                  </a:lnTo>
                  <a:lnTo>
                    <a:pt x="190" y="44"/>
                  </a:lnTo>
                  <a:lnTo>
                    <a:pt x="190" y="40"/>
                  </a:lnTo>
                  <a:lnTo>
                    <a:pt x="186" y="40"/>
                  </a:lnTo>
                  <a:lnTo>
                    <a:pt x="186" y="38"/>
                  </a:lnTo>
                  <a:lnTo>
                    <a:pt x="186" y="36"/>
                  </a:lnTo>
                  <a:lnTo>
                    <a:pt x="186" y="36"/>
                  </a:lnTo>
                  <a:lnTo>
                    <a:pt x="184" y="38"/>
                  </a:lnTo>
                  <a:lnTo>
                    <a:pt x="180" y="36"/>
                  </a:lnTo>
                  <a:lnTo>
                    <a:pt x="174" y="32"/>
                  </a:lnTo>
                  <a:lnTo>
                    <a:pt x="172" y="28"/>
                  </a:lnTo>
                  <a:lnTo>
                    <a:pt x="172" y="24"/>
                  </a:lnTo>
                  <a:lnTo>
                    <a:pt x="174" y="22"/>
                  </a:lnTo>
                  <a:lnTo>
                    <a:pt x="174" y="22"/>
                  </a:lnTo>
                  <a:lnTo>
                    <a:pt x="174" y="22"/>
                  </a:lnTo>
                  <a:lnTo>
                    <a:pt x="174" y="20"/>
                  </a:lnTo>
                  <a:lnTo>
                    <a:pt x="174" y="20"/>
                  </a:lnTo>
                  <a:lnTo>
                    <a:pt x="174" y="20"/>
                  </a:lnTo>
                  <a:lnTo>
                    <a:pt x="176" y="18"/>
                  </a:lnTo>
                  <a:lnTo>
                    <a:pt x="176" y="16"/>
                  </a:lnTo>
                  <a:lnTo>
                    <a:pt x="178" y="16"/>
                  </a:lnTo>
                  <a:lnTo>
                    <a:pt x="178" y="16"/>
                  </a:lnTo>
                  <a:lnTo>
                    <a:pt x="180" y="14"/>
                  </a:lnTo>
                  <a:lnTo>
                    <a:pt x="180" y="10"/>
                  </a:lnTo>
                  <a:lnTo>
                    <a:pt x="180" y="10"/>
                  </a:lnTo>
                  <a:lnTo>
                    <a:pt x="182" y="8"/>
                  </a:lnTo>
                  <a:lnTo>
                    <a:pt x="184" y="6"/>
                  </a:lnTo>
                  <a:lnTo>
                    <a:pt x="186" y="6"/>
                  </a:lnTo>
                  <a:lnTo>
                    <a:pt x="188" y="6"/>
                  </a:lnTo>
                  <a:lnTo>
                    <a:pt x="188" y="4"/>
                  </a:lnTo>
                  <a:lnTo>
                    <a:pt x="190" y="4"/>
                  </a:lnTo>
                  <a:lnTo>
                    <a:pt x="190" y="2"/>
                  </a:lnTo>
                  <a:lnTo>
                    <a:pt x="190" y="0"/>
                  </a:lnTo>
                  <a:lnTo>
                    <a:pt x="184" y="2"/>
                  </a:lnTo>
                  <a:lnTo>
                    <a:pt x="166" y="2"/>
                  </a:lnTo>
                  <a:lnTo>
                    <a:pt x="162" y="2"/>
                  </a:lnTo>
                  <a:lnTo>
                    <a:pt x="150" y="2"/>
                  </a:lnTo>
                  <a:lnTo>
                    <a:pt x="144" y="2"/>
                  </a:lnTo>
                  <a:lnTo>
                    <a:pt x="126" y="2"/>
                  </a:lnTo>
                  <a:lnTo>
                    <a:pt x="120" y="2"/>
                  </a:lnTo>
                  <a:lnTo>
                    <a:pt x="108" y="2"/>
                  </a:lnTo>
                  <a:lnTo>
                    <a:pt x="104" y="2"/>
                  </a:lnTo>
                  <a:lnTo>
                    <a:pt x="98" y="2"/>
                  </a:lnTo>
                  <a:lnTo>
                    <a:pt x="90" y="2"/>
                  </a:lnTo>
                  <a:lnTo>
                    <a:pt x="56" y="2"/>
                  </a:lnTo>
                  <a:lnTo>
                    <a:pt x="46" y="2"/>
                  </a:lnTo>
                  <a:lnTo>
                    <a:pt x="36" y="2"/>
                  </a:lnTo>
                  <a:lnTo>
                    <a:pt x="26" y="2"/>
                  </a:lnTo>
                  <a:lnTo>
                    <a:pt x="0" y="2"/>
                  </a:lnTo>
                  <a:lnTo>
                    <a:pt x="0" y="2"/>
                  </a:lnTo>
                  <a:lnTo>
                    <a:pt x="0" y="6"/>
                  </a:lnTo>
                  <a:lnTo>
                    <a:pt x="0" y="10"/>
                  </a:lnTo>
                  <a:lnTo>
                    <a:pt x="2" y="14"/>
                  </a:lnTo>
                  <a:lnTo>
                    <a:pt x="2" y="18"/>
                  </a:lnTo>
                  <a:lnTo>
                    <a:pt x="2" y="24"/>
                  </a:lnTo>
                  <a:lnTo>
                    <a:pt x="4" y="30"/>
                  </a:lnTo>
                  <a:lnTo>
                    <a:pt x="6" y="38"/>
                  </a:lnTo>
                  <a:lnTo>
                    <a:pt x="6" y="44"/>
                  </a:lnTo>
                  <a:lnTo>
                    <a:pt x="8" y="52"/>
                  </a:lnTo>
                  <a:lnTo>
                    <a:pt x="10" y="60"/>
                  </a:lnTo>
                  <a:lnTo>
                    <a:pt x="10" y="68"/>
                  </a:lnTo>
                  <a:lnTo>
                    <a:pt x="12" y="78"/>
                  </a:lnTo>
                  <a:lnTo>
                    <a:pt x="14" y="86"/>
                  </a:lnTo>
                  <a:lnTo>
                    <a:pt x="14" y="94"/>
                  </a:lnTo>
                  <a:lnTo>
                    <a:pt x="16" y="104"/>
                  </a:lnTo>
                  <a:lnTo>
                    <a:pt x="18" y="112"/>
                  </a:lnTo>
                  <a:lnTo>
                    <a:pt x="20" y="120"/>
                  </a:lnTo>
                  <a:lnTo>
                    <a:pt x="20" y="128"/>
                  </a:lnTo>
                  <a:lnTo>
                    <a:pt x="22" y="136"/>
                  </a:lnTo>
                  <a:lnTo>
                    <a:pt x="22" y="144"/>
                  </a:lnTo>
                  <a:lnTo>
                    <a:pt x="24" y="152"/>
                  </a:lnTo>
                  <a:lnTo>
                    <a:pt x="26" y="158"/>
                  </a:lnTo>
                  <a:lnTo>
                    <a:pt x="26" y="164"/>
                  </a:lnTo>
                  <a:lnTo>
                    <a:pt x="28" y="170"/>
                  </a:lnTo>
                  <a:lnTo>
                    <a:pt x="28" y="174"/>
                  </a:lnTo>
                  <a:lnTo>
                    <a:pt x="28" y="180"/>
                  </a:lnTo>
                  <a:lnTo>
                    <a:pt x="30" y="182"/>
                  </a:lnTo>
                  <a:lnTo>
                    <a:pt x="30" y="186"/>
                  </a:lnTo>
                  <a:lnTo>
                    <a:pt x="30" y="186"/>
                  </a:lnTo>
                  <a:lnTo>
                    <a:pt x="30" y="190"/>
                  </a:lnTo>
                  <a:lnTo>
                    <a:pt x="30" y="192"/>
                  </a:lnTo>
                  <a:lnTo>
                    <a:pt x="32" y="198"/>
                  </a:lnTo>
                  <a:lnTo>
                    <a:pt x="32" y="200"/>
                  </a:lnTo>
                  <a:lnTo>
                    <a:pt x="32" y="202"/>
                  </a:lnTo>
                  <a:lnTo>
                    <a:pt x="34" y="202"/>
                  </a:lnTo>
                  <a:lnTo>
                    <a:pt x="34" y="202"/>
                  </a:lnTo>
                  <a:lnTo>
                    <a:pt x="34" y="204"/>
                  </a:lnTo>
                  <a:lnTo>
                    <a:pt x="36" y="204"/>
                  </a:lnTo>
                  <a:lnTo>
                    <a:pt x="36" y="206"/>
                  </a:lnTo>
                  <a:lnTo>
                    <a:pt x="36" y="206"/>
                  </a:lnTo>
                  <a:lnTo>
                    <a:pt x="36" y="208"/>
                  </a:lnTo>
                  <a:lnTo>
                    <a:pt x="36" y="208"/>
                  </a:lnTo>
                  <a:lnTo>
                    <a:pt x="36" y="210"/>
                  </a:lnTo>
                  <a:lnTo>
                    <a:pt x="38" y="212"/>
                  </a:lnTo>
                  <a:lnTo>
                    <a:pt x="38" y="214"/>
                  </a:lnTo>
                  <a:lnTo>
                    <a:pt x="38" y="216"/>
                  </a:lnTo>
                  <a:lnTo>
                    <a:pt x="38" y="218"/>
                  </a:lnTo>
                  <a:lnTo>
                    <a:pt x="40" y="220"/>
                  </a:lnTo>
                  <a:lnTo>
                    <a:pt x="40" y="220"/>
                  </a:lnTo>
                  <a:lnTo>
                    <a:pt x="44" y="228"/>
                  </a:lnTo>
                  <a:lnTo>
                    <a:pt x="46" y="230"/>
                  </a:lnTo>
                  <a:lnTo>
                    <a:pt x="46" y="232"/>
                  </a:lnTo>
                  <a:lnTo>
                    <a:pt x="46" y="234"/>
                  </a:lnTo>
                  <a:lnTo>
                    <a:pt x="48" y="236"/>
                  </a:lnTo>
                  <a:lnTo>
                    <a:pt x="48" y="236"/>
                  </a:lnTo>
                  <a:lnTo>
                    <a:pt x="48" y="238"/>
                  </a:lnTo>
                  <a:lnTo>
                    <a:pt x="48" y="238"/>
                  </a:lnTo>
                  <a:lnTo>
                    <a:pt x="48" y="238"/>
                  </a:lnTo>
                  <a:lnTo>
                    <a:pt x="48" y="238"/>
                  </a:lnTo>
                  <a:lnTo>
                    <a:pt x="48" y="238"/>
                  </a:lnTo>
                  <a:lnTo>
                    <a:pt x="48" y="240"/>
                  </a:lnTo>
                  <a:lnTo>
                    <a:pt x="48" y="240"/>
                  </a:lnTo>
                  <a:lnTo>
                    <a:pt x="48" y="242"/>
                  </a:lnTo>
                  <a:lnTo>
                    <a:pt x="48" y="242"/>
                  </a:lnTo>
                  <a:lnTo>
                    <a:pt x="46" y="244"/>
                  </a:lnTo>
                  <a:lnTo>
                    <a:pt x="46" y="246"/>
                  </a:lnTo>
                  <a:lnTo>
                    <a:pt x="48" y="246"/>
                  </a:lnTo>
                  <a:lnTo>
                    <a:pt x="52" y="250"/>
                  </a:lnTo>
                  <a:lnTo>
                    <a:pt x="52" y="250"/>
                  </a:lnTo>
                  <a:lnTo>
                    <a:pt x="52" y="250"/>
                  </a:lnTo>
                  <a:lnTo>
                    <a:pt x="54" y="250"/>
                  </a:lnTo>
                  <a:lnTo>
                    <a:pt x="54" y="252"/>
                  </a:lnTo>
                  <a:lnTo>
                    <a:pt x="54" y="252"/>
                  </a:lnTo>
                  <a:lnTo>
                    <a:pt x="54" y="252"/>
                  </a:lnTo>
                  <a:lnTo>
                    <a:pt x="52" y="252"/>
                  </a:lnTo>
                  <a:lnTo>
                    <a:pt x="52" y="254"/>
                  </a:lnTo>
                  <a:lnTo>
                    <a:pt x="52" y="254"/>
                  </a:lnTo>
                  <a:lnTo>
                    <a:pt x="52" y="254"/>
                  </a:lnTo>
                  <a:lnTo>
                    <a:pt x="52" y="256"/>
                  </a:lnTo>
                  <a:lnTo>
                    <a:pt x="50" y="256"/>
                  </a:lnTo>
                  <a:lnTo>
                    <a:pt x="48" y="256"/>
                  </a:lnTo>
                  <a:lnTo>
                    <a:pt x="48" y="256"/>
                  </a:lnTo>
                  <a:lnTo>
                    <a:pt x="48" y="256"/>
                  </a:lnTo>
                  <a:lnTo>
                    <a:pt x="48" y="258"/>
                  </a:lnTo>
                  <a:lnTo>
                    <a:pt x="46" y="258"/>
                  </a:lnTo>
                  <a:lnTo>
                    <a:pt x="46" y="260"/>
                  </a:lnTo>
                  <a:lnTo>
                    <a:pt x="44" y="260"/>
                  </a:lnTo>
                  <a:lnTo>
                    <a:pt x="44" y="260"/>
                  </a:lnTo>
                  <a:lnTo>
                    <a:pt x="44" y="260"/>
                  </a:lnTo>
                  <a:lnTo>
                    <a:pt x="42" y="264"/>
                  </a:lnTo>
                  <a:lnTo>
                    <a:pt x="42" y="264"/>
                  </a:lnTo>
                  <a:lnTo>
                    <a:pt x="42" y="268"/>
                  </a:lnTo>
                  <a:lnTo>
                    <a:pt x="42" y="270"/>
                  </a:lnTo>
                  <a:lnTo>
                    <a:pt x="40" y="272"/>
                  </a:lnTo>
                  <a:lnTo>
                    <a:pt x="42" y="274"/>
                  </a:lnTo>
                  <a:lnTo>
                    <a:pt x="42" y="276"/>
                  </a:lnTo>
                  <a:lnTo>
                    <a:pt x="42" y="276"/>
                  </a:lnTo>
                  <a:lnTo>
                    <a:pt x="40" y="278"/>
                  </a:lnTo>
                  <a:lnTo>
                    <a:pt x="40" y="278"/>
                  </a:lnTo>
                  <a:lnTo>
                    <a:pt x="38" y="282"/>
                  </a:lnTo>
                  <a:lnTo>
                    <a:pt x="36" y="284"/>
                  </a:lnTo>
                  <a:lnTo>
                    <a:pt x="36" y="288"/>
                  </a:lnTo>
                  <a:lnTo>
                    <a:pt x="36" y="288"/>
                  </a:lnTo>
                  <a:lnTo>
                    <a:pt x="36" y="290"/>
                  </a:lnTo>
                  <a:lnTo>
                    <a:pt x="36" y="290"/>
                  </a:lnTo>
                  <a:lnTo>
                    <a:pt x="34" y="292"/>
                  </a:lnTo>
                  <a:lnTo>
                    <a:pt x="36" y="294"/>
                  </a:lnTo>
                  <a:lnTo>
                    <a:pt x="38" y="304"/>
                  </a:lnTo>
                  <a:lnTo>
                    <a:pt x="38" y="306"/>
                  </a:lnTo>
                  <a:lnTo>
                    <a:pt x="40" y="308"/>
                  </a:lnTo>
                  <a:lnTo>
                    <a:pt x="42" y="310"/>
                  </a:lnTo>
                  <a:lnTo>
                    <a:pt x="42" y="314"/>
                  </a:lnTo>
                  <a:lnTo>
                    <a:pt x="42" y="314"/>
                  </a:lnTo>
                  <a:lnTo>
                    <a:pt x="42" y="316"/>
                  </a:lnTo>
                  <a:lnTo>
                    <a:pt x="42" y="318"/>
                  </a:lnTo>
                  <a:lnTo>
                    <a:pt x="42" y="320"/>
                  </a:lnTo>
                  <a:lnTo>
                    <a:pt x="42" y="322"/>
                  </a:lnTo>
                  <a:lnTo>
                    <a:pt x="40" y="324"/>
                  </a:lnTo>
                  <a:lnTo>
                    <a:pt x="42" y="326"/>
                  </a:lnTo>
                  <a:lnTo>
                    <a:pt x="40" y="328"/>
                  </a:lnTo>
                  <a:lnTo>
                    <a:pt x="40" y="332"/>
                  </a:lnTo>
                  <a:lnTo>
                    <a:pt x="40" y="338"/>
                  </a:lnTo>
                  <a:lnTo>
                    <a:pt x="38" y="340"/>
                  </a:lnTo>
                  <a:lnTo>
                    <a:pt x="38" y="340"/>
                  </a:lnTo>
                  <a:lnTo>
                    <a:pt x="38" y="342"/>
                  </a:lnTo>
                  <a:lnTo>
                    <a:pt x="38" y="342"/>
                  </a:lnTo>
                  <a:lnTo>
                    <a:pt x="38" y="344"/>
                  </a:lnTo>
                  <a:lnTo>
                    <a:pt x="38" y="344"/>
                  </a:lnTo>
                  <a:lnTo>
                    <a:pt x="38" y="348"/>
                  </a:lnTo>
                  <a:lnTo>
                    <a:pt x="38" y="350"/>
                  </a:lnTo>
                  <a:lnTo>
                    <a:pt x="40" y="350"/>
                  </a:lnTo>
                  <a:lnTo>
                    <a:pt x="40" y="352"/>
                  </a:lnTo>
                  <a:lnTo>
                    <a:pt x="42" y="354"/>
                  </a:lnTo>
                  <a:lnTo>
                    <a:pt x="44" y="358"/>
                  </a:lnTo>
                  <a:lnTo>
                    <a:pt x="46" y="362"/>
                  </a:lnTo>
                  <a:lnTo>
                    <a:pt x="46" y="364"/>
                  </a:lnTo>
                  <a:lnTo>
                    <a:pt x="46" y="364"/>
                  </a:lnTo>
                  <a:lnTo>
                    <a:pt x="46" y="364"/>
                  </a:lnTo>
                  <a:lnTo>
                    <a:pt x="46" y="366"/>
                  </a:lnTo>
                  <a:lnTo>
                    <a:pt x="46" y="366"/>
                  </a:lnTo>
                  <a:lnTo>
                    <a:pt x="46" y="368"/>
                  </a:lnTo>
                  <a:lnTo>
                    <a:pt x="46" y="368"/>
                  </a:lnTo>
                  <a:lnTo>
                    <a:pt x="46" y="368"/>
                  </a:lnTo>
                  <a:lnTo>
                    <a:pt x="48" y="368"/>
                  </a:lnTo>
                  <a:lnTo>
                    <a:pt x="48" y="370"/>
                  </a:lnTo>
                  <a:lnTo>
                    <a:pt x="48" y="372"/>
                  </a:lnTo>
                  <a:lnTo>
                    <a:pt x="48" y="374"/>
                  </a:lnTo>
                  <a:lnTo>
                    <a:pt x="50" y="376"/>
                  </a:lnTo>
                  <a:lnTo>
                    <a:pt x="50" y="378"/>
                  </a:lnTo>
                  <a:lnTo>
                    <a:pt x="50" y="382"/>
                  </a:lnTo>
                  <a:lnTo>
                    <a:pt x="52" y="386"/>
                  </a:lnTo>
                  <a:lnTo>
                    <a:pt x="56" y="390"/>
                  </a:lnTo>
                  <a:lnTo>
                    <a:pt x="56" y="390"/>
                  </a:lnTo>
                  <a:lnTo>
                    <a:pt x="58" y="390"/>
                  </a:lnTo>
                  <a:lnTo>
                    <a:pt x="60" y="390"/>
                  </a:lnTo>
                  <a:lnTo>
                    <a:pt x="62" y="392"/>
                  </a:lnTo>
                  <a:lnTo>
                    <a:pt x="66" y="392"/>
                  </a:lnTo>
                  <a:lnTo>
                    <a:pt x="70" y="392"/>
                  </a:lnTo>
                  <a:lnTo>
                    <a:pt x="74" y="392"/>
                  </a:lnTo>
                  <a:lnTo>
                    <a:pt x="80" y="392"/>
                  </a:lnTo>
                  <a:lnTo>
                    <a:pt x="86" y="392"/>
                  </a:lnTo>
                  <a:lnTo>
                    <a:pt x="92" y="392"/>
                  </a:lnTo>
                  <a:lnTo>
                    <a:pt x="98" y="394"/>
                  </a:lnTo>
                  <a:lnTo>
                    <a:pt x="106" y="394"/>
                  </a:lnTo>
                  <a:lnTo>
                    <a:pt x="114" y="394"/>
                  </a:lnTo>
                  <a:lnTo>
                    <a:pt x="130" y="396"/>
                  </a:lnTo>
                  <a:lnTo>
                    <a:pt x="138" y="396"/>
                  </a:lnTo>
                  <a:lnTo>
                    <a:pt x="146" y="396"/>
                  </a:lnTo>
                  <a:lnTo>
                    <a:pt x="156" y="398"/>
                  </a:lnTo>
                  <a:lnTo>
                    <a:pt x="172" y="398"/>
                  </a:lnTo>
                  <a:lnTo>
                    <a:pt x="188" y="400"/>
                  </a:lnTo>
                  <a:lnTo>
                    <a:pt x="198" y="400"/>
                  </a:lnTo>
                  <a:lnTo>
                    <a:pt x="204" y="400"/>
                  </a:lnTo>
                  <a:lnTo>
                    <a:pt x="212" y="402"/>
                  </a:lnTo>
                  <a:lnTo>
                    <a:pt x="220" y="402"/>
                  </a:lnTo>
                  <a:lnTo>
                    <a:pt x="226" y="402"/>
                  </a:lnTo>
                  <a:lnTo>
                    <a:pt x="232" y="402"/>
                  </a:lnTo>
                  <a:lnTo>
                    <a:pt x="238" y="404"/>
                  </a:lnTo>
                  <a:lnTo>
                    <a:pt x="242" y="404"/>
                  </a:lnTo>
                  <a:lnTo>
                    <a:pt x="248" y="404"/>
                  </a:lnTo>
                  <a:lnTo>
                    <a:pt x="250" y="404"/>
                  </a:lnTo>
                  <a:lnTo>
                    <a:pt x="256" y="404"/>
                  </a:lnTo>
                  <a:lnTo>
                    <a:pt x="256" y="404"/>
                  </a:lnTo>
                  <a:lnTo>
                    <a:pt x="256" y="404"/>
                  </a:lnTo>
                  <a:lnTo>
                    <a:pt x="256" y="406"/>
                  </a:lnTo>
                  <a:lnTo>
                    <a:pt x="256" y="406"/>
                  </a:lnTo>
                  <a:lnTo>
                    <a:pt x="256" y="406"/>
                  </a:lnTo>
                  <a:lnTo>
                    <a:pt x="256" y="408"/>
                  </a:lnTo>
                  <a:lnTo>
                    <a:pt x="258" y="410"/>
                  </a:lnTo>
                  <a:lnTo>
                    <a:pt x="258" y="410"/>
                  </a:lnTo>
                  <a:lnTo>
                    <a:pt x="260" y="412"/>
                  </a:lnTo>
                  <a:lnTo>
                    <a:pt x="260" y="414"/>
                  </a:lnTo>
                  <a:lnTo>
                    <a:pt x="258" y="414"/>
                  </a:lnTo>
                  <a:lnTo>
                    <a:pt x="258" y="416"/>
                  </a:lnTo>
                  <a:lnTo>
                    <a:pt x="258" y="416"/>
                  </a:lnTo>
                  <a:lnTo>
                    <a:pt x="258" y="416"/>
                  </a:lnTo>
                  <a:lnTo>
                    <a:pt x="260" y="420"/>
                  </a:lnTo>
                  <a:lnTo>
                    <a:pt x="260" y="422"/>
                  </a:lnTo>
                  <a:lnTo>
                    <a:pt x="260" y="422"/>
                  </a:lnTo>
                  <a:lnTo>
                    <a:pt x="262" y="422"/>
                  </a:lnTo>
                  <a:lnTo>
                    <a:pt x="262" y="422"/>
                  </a:lnTo>
                  <a:lnTo>
                    <a:pt x="266" y="422"/>
                  </a:lnTo>
                  <a:lnTo>
                    <a:pt x="266" y="422"/>
                  </a:lnTo>
                  <a:lnTo>
                    <a:pt x="268" y="422"/>
                  </a:lnTo>
                  <a:lnTo>
                    <a:pt x="268" y="422"/>
                  </a:lnTo>
                  <a:lnTo>
                    <a:pt x="270" y="422"/>
                  </a:lnTo>
                  <a:lnTo>
                    <a:pt x="272" y="422"/>
                  </a:lnTo>
                  <a:lnTo>
                    <a:pt x="272" y="422"/>
                  </a:lnTo>
                  <a:lnTo>
                    <a:pt x="272" y="416"/>
                  </a:lnTo>
                  <a:lnTo>
                    <a:pt x="272" y="416"/>
                  </a:lnTo>
                  <a:lnTo>
                    <a:pt x="274" y="410"/>
                  </a:lnTo>
                  <a:lnTo>
                    <a:pt x="274" y="404"/>
                  </a:lnTo>
                  <a:lnTo>
                    <a:pt x="274" y="402"/>
                  </a:lnTo>
                  <a:lnTo>
                    <a:pt x="274" y="402"/>
                  </a:lnTo>
                  <a:lnTo>
                    <a:pt x="272" y="400"/>
                  </a:lnTo>
                  <a:lnTo>
                    <a:pt x="272" y="396"/>
                  </a:lnTo>
                  <a:lnTo>
                    <a:pt x="272" y="396"/>
                  </a:lnTo>
                  <a:lnTo>
                    <a:pt x="272" y="394"/>
                  </a:lnTo>
                  <a:lnTo>
                    <a:pt x="272" y="392"/>
                  </a:lnTo>
                  <a:lnTo>
                    <a:pt x="272" y="392"/>
                  </a:lnTo>
                  <a:lnTo>
                    <a:pt x="272" y="390"/>
                  </a:lnTo>
                  <a:lnTo>
                    <a:pt x="272" y="388"/>
                  </a:lnTo>
                  <a:lnTo>
                    <a:pt x="272" y="388"/>
                  </a:lnTo>
                  <a:lnTo>
                    <a:pt x="274" y="386"/>
                  </a:lnTo>
                  <a:lnTo>
                    <a:pt x="274" y="386"/>
                  </a:lnTo>
                  <a:lnTo>
                    <a:pt x="274" y="386"/>
                  </a:lnTo>
                  <a:lnTo>
                    <a:pt x="274" y="386"/>
                  </a:lnTo>
                  <a:lnTo>
                    <a:pt x="274" y="384"/>
                  </a:lnTo>
                  <a:lnTo>
                    <a:pt x="274" y="384"/>
                  </a:lnTo>
                  <a:lnTo>
                    <a:pt x="276" y="386"/>
                  </a:lnTo>
                  <a:lnTo>
                    <a:pt x="276" y="386"/>
                  </a:lnTo>
                  <a:lnTo>
                    <a:pt x="276" y="384"/>
                  </a:lnTo>
                  <a:lnTo>
                    <a:pt x="278" y="384"/>
                  </a:lnTo>
                  <a:lnTo>
                    <a:pt x="278" y="384"/>
                  </a:lnTo>
                  <a:lnTo>
                    <a:pt x="278" y="384"/>
                  </a:lnTo>
                  <a:lnTo>
                    <a:pt x="278" y="382"/>
                  </a:lnTo>
                  <a:lnTo>
                    <a:pt x="278" y="382"/>
                  </a:lnTo>
                  <a:lnTo>
                    <a:pt x="278" y="382"/>
                  </a:lnTo>
                  <a:lnTo>
                    <a:pt x="282" y="382"/>
                  </a:lnTo>
                  <a:lnTo>
                    <a:pt x="282" y="382"/>
                  </a:lnTo>
                  <a:lnTo>
                    <a:pt x="284" y="382"/>
                  </a:lnTo>
                  <a:lnTo>
                    <a:pt x="284" y="382"/>
                  </a:lnTo>
                  <a:lnTo>
                    <a:pt x="284" y="384"/>
                  </a:lnTo>
                  <a:lnTo>
                    <a:pt x="292" y="386"/>
                  </a:lnTo>
                  <a:lnTo>
                    <a:pt x="294" y="386"/>
                  </a:lnTo>
                  <a:lnTo>
                    <a:pt x="294" y="386"/>
                  </a:lnTo>
                  <a:lnTo>
                    <a:pt x="296" y="388"/>
                  </a:lnTo>
                  <a:lnTo>
                    <a:pt x="296" y="388"/>
                  </a:lnTo>
                  <a:lnTo>
                    <a:pt x="296" y="388"/>
                  </a:lnTo>
                  <a:lnTo>
                    <a:pt x="298" y="388"/>
                  </a:lnTo>
                  <a:lnTo>
                    <a:pt x="302" y="390"/>
                  </a:lnTo>
                  <a:lnTo>
                    <a:pt x="302" y="390"/>
                  </a:lnTo>
                  <a:lnTo>
                    <a:pt x="302" y="390"/>
                  </a:lnTo>
                  <a:lnTo>
                    <a:pt x="304" y="390"/>
                  </a:lnTo>
                  <a:lnTo>
                    <a:pt x="304" y="390"/>
                  </a:lnTo>
                  <a:lnTo>
                    <a:pt x="306" y="390"/>
                  </a:lnTo>
                  <a:lnTo>
                    <a:pt x="308" y="392"/>
                  </a:lnTo>
                  <a:lnTo>
                    <a:pt x="308" y="392"/>
                  </a:lnTo>
                  <a:lnTo>
                    <a:pt x="312" y="390"/>
                  </a:lnTo>
                  <a:lnTo>
                    <a:pt x="314" y="390"/>
                  </a:lnTo>
                  <a:lnTo>
                    <a:pt x="314" y="390"/>
                  </a:lnTo>
                  <a:lnTo>
                    <a:pt x="314" y="386"/>
                  </a:lnTo>
                  <a:lnTo>
                    <a:pt x="314" y="384"/>
                  </a:lnTo>
                  <a:lnTo>
                    <a:pt x="312" y="384"/>
                  </a:lnTo>
                  <a:lnTo>
                    <a:pt x="312" y="382"/>
                  </a:lnTo>
                  <a:lnTo>
                    <a:pt x="312" y="380"/>
                  </a:lnTo>
                  <a:lnTo>
                    <a:pt x="312" y="380"/>
                  </a:lnTo>
                  <a:lnTo>
                    <a:pt x="310" y="380"/>
                  </a:lnTo>
                  <a:lnTo>
                    <a:pt x="310" y="378"/>
                  </a:lnTo>
                  <a:lnTo>
                    <a:pt x="312" y="378"/>
                  </a:lnTo>
                  <a:lnTo>
                    <a:pt x="314" y="378"/>
                  </a:lnTo>
                  <a:lnTo>
                    <a:pt x="314" y="380"/>
                  </a:lnTo>
                  <a:lnTo>
                    <a:pt x="314" y="378"/>
                  </a:lnTo>
                  <a:lnTo>
                    <a:pt x="314" y="378"/>
                  </a:lnTo>
                  <a:lnTo>
                    <a:pt x="314" y="378"/>
                  </a:lnTo>
                  <a:lnTo>
                    <a:pt x="312" y="376"/>
                  </a:lnTo>
                  <a:lnTo>
                    <a:pt x="314" y="376"/>
                  </a:lnTo>
                  <a:lnTo>
                    <a:pt x="314" y="374"/>
                  </a:lnTo>
                  <a:lnTo>
                    <a:pt x="314" y="374"/>
                  </a:lnTo>
                  <a:lnTo>
                    <a:pt x="314" y="374"/>
                  </a:lnTo>
                  <a:lnTo>
                    <a:pt x="316" y="370"/>
                  </a:lnTo>
                  <a:lnTo>
                    <a:pt x="318" y="368"/>
                  </a:lnTo>
                  <a:lnTo>
                    <a:pt x="316" y="368"/>
                  </a:lnTo>
                  <a:lnTo>
                    <a:pt x="314" y="368"/>
                  </a:lnTo>
                  <a:lnTo>
                    <a:pt x="312" y="368"/>
                  </a:lnTo>
                  <a:lnTo>
                    <a:pt x="312" y="368"/>
                  </a:lnTo>
                  <a:lnTo>
                    <a:pt x="316" y="366"/>
                  </a:lnTo>
                  <a:lnTo>
                    <a:pt x="316" y="366"/>
                  </a:lnTo>
                  <a:lnTo>
                    <a:pt x="318" y="364"/>
                  </a:lnTo>
                  <a:lnTo>
                    <a:pt x="316" y="362"/>
                  </a:lnTo>
                  <a:lnTo>
                    <a:pt x="314" y="360"/>
                  </a:lnTo>
                  <a:lnTo>
                    <a:pt x="312" y="358"/>
                  </a:lnTo>
                  <a:lnTo>
                    <a:pt x="314" y="358"/>
                  </a:lnTo>
                  <a:lnTo>
                    <a:pt x="316" y="360"/>
                  </a:lnTo>
                  <a:lnTo>
                    <a:pt x="318" y="362"/>
                  </a:lnTo>
                  <a:lnTo>
                    <a:pt x="318" y="364"/>
                  </a:lnTo>
                  <a:lnTo>
                    <a:pt x="320" y="364"/>
                  </a:lnTo>
                  <a:lnTo>
                    <a:pt x="320" y="358"/>
                  </a:lnTo>
                  <a:lnTo>
                    <a:pt x="320" y="354"/>
                  </a:lnTo>
                  <a:lnTo>
                    <a:pt x="320" y="356"/>
                  </a:lnTo>
                  <a:lnTo>
                    <a:pt x="318" y="358"/>
                  </a:lnTo>
                  <a:lnTo>
                    <a:pt x="318" y="360"/>
                  </a:lnTo>
                  <a:lnTo>
                    <a:pt x="318" y="358"/>
                  </a:lnTo>
                  <a:lnTo>
                    <a:pt x="316" y="356"/>
                  </a:lnTo>
                  <a:lnTo>
                    <a:pt x="314" y="356"/>
                  </a:lnTo>
                  <a:lnTo>
                    <a:pt x="314" y="354"/>
                  </a:lnTo>
                  <a:lnTo>
                    <a:pt x="314" y="354"/>
                  </a:lnTo>
                  <a:lnTo>
                    <a:pt x="318" y="356"/>
                  </a:lnTo>
                  <a:lnTo>
                    <a:pt x="318" y="354"/>
                  </a:lnTo>
                  <a:lnTo>
                    <a:pt x="318" y="352"/>
                  </a:lnTo>
                  <a:lnTo>
                    <a:pt x="316" y="348"/>
                  </a:lnTo>
                  <a:lnTo>
                    <a:pt x="316" y="348"/>
                  </a:lnTo>
                  <a:lnTo>
                    <a:pt x="318" y="346"/>
                  </a:lnTo>
                  <a:lnTo>
                    <a:pt x="320" y="346"/>
                  </a:lnTo>
                  <a:lnTo>
                    <a:pt x="320" y="348"/>
                  </a:lnTo>
                  <a:lnTo>
                    <a:pt x="320" y="352"/>
                  </a:lnTo>
                  <a:lnTo>
                    <a:pt x="320" y="352"/>
                  </a:lnTo>
                  <a:lnTo>
                    <a:pt x="320" y="352"/>
                  </a:lnTo>
                  <a:lnTo>
                    <a:pt x="322" y="354"/>
                  </a:lnTo>
                  <a:lnTo>
                    <a:pt x="324" y="352"/>
                  </a:lnTo>
                  <a:lnTo>
                    <a:pt x="326" y="350"/>
                  </a:lnTo>
                  <a:lnTo>
                    <a:pt x="328" y="346"/>
                  </a:lnTo>
                  <a:lnTo>
                    <a:pt x="330" y="346"/>
                  </a:lnTo>
                  <a:lnTo>
                    <a:pt x="330" y="344"/>
                  </a:lnTo>
                  <a:lnTo>
                    <a:pt x="332" y="342"/>
                  </a:lnTo>
                  <a:lnTo>
                    <a:pt x="330" y="342"/>
                  </a:lnTo>
                  <a:lnTo>
                    <a:pt x="330" y="340"/>
                  </a:lnTo>
                  <a:lnTo>
                    <a:pt x="326" y="338"/>
                  </a:lnTo>
                  <a:lnTo>
                    <a:pt x="326" y="336"/>
                  </a:lnTo>
                  <a:lnTo>
                    <a:pt x="322" y="336"/>
                  </a:lnTo>
                  <a:lnTo>
                    <a:pt x="320" y="336"/>
                  </a:lnTo>
                  <a:lnTo>
                    <a:pt x="316" y="334"/>
                  </a:lnTo>
                  <a:lnTo>
                    <a:pt x="314" y="332"/>
                  </a:lnTo>
                  <a:lnTo>
                    <a:pt x="314" y="332"/>
                  </a:lnTo>
                  <a:lnTo>
                    <a:pt x="318" y="334"/>
                  </a:lnTo>
                  <a:lnTo>
                    <a:pt x="326" y="336"/>
                  </a:lnTo>
                  <a:lnTo>
                    <a:pt x="330" y="336"/>
                  </a:lnTo>
                  <a:lnTo>
                    <a:pt x="330" y="336"/>
                  </a:lnTo>
                  <a:lnTo>
                    <a:pt x="330" y="334"/>
                  </a:lnTo>
                  <a:lnTo>
                    <a:pt x="330" y="332"/>
                  </a:lnTo>
                  <a:lnTo>
                    <a:pt x="328" y="330"/>
                  </a:lnTo>
                  <a:lnTo>
                    <a:pt x="326" y="328"/>
                  </a:lnTo>
                  <a:lnTo>
                    <a:pt x="326" y="326"/>
                  </a:lnTo>
                  <a:lnTo>
                    <a:pt x="328" y="326"/>
                  </a:lnTo>
                  <a:lnTo>
                    <a:pt x="328" y="326"/>
                  </a:lnTo>
                  <a:lnTo>
                    <a:pt x="328" y="326"/>
                  </a:lnTo>
                  <a:lnTo>
                    <a:pt x="328" y="328"/>
                  </a:lnTo>
                  <a:lnTo>
                    <a:pt x="328" y="328"/>
                  </a:lnTo>
                  <a:lnTo>
                    <a:pt x="328" y="330"/>
                  </a:lnTo>
                  <a:lnTo>
                    <a:pt x="330" y="330"/>
                  </a:lnTo>
                  <a:lnTo>
                    <a:pt x="330" y="330"/>
                  </a:lnTo>
                  <a:lnTo>
                    <a:pt x="330" y="332"/>
                  </a:lnTo>
                  <a:lnTo>
                    <a:pt x="332" y="330"/>
                  </a:lnTo>
                  <a:lnTo>
                    <a:pt x="332" y="330"/>
                  </a:lnTo>
                  <a:lnTo>
                    <a:pt x="332" y="330"/>
                  </a:lnTo>
                  <a:lnTo>
                    <a:pt x="332" y="328"/>
                  </a:lnTo>
                  <a:lnTo>
                    <a:pt x="338" y="320"/>
                  </a:lnTo>
                  <a:lnTo>
                    <a:pt x="338" y="318"/>
                  </a:lnTo>
                  <a:lnTo>
                    <a:pt x="336" y="318"/>
                  </a:lnTo>
                  <a:lnTo>
                    <a:pt x="334" y="318"/>
                  </a:lnTo>
                  <a:lnTo>
                    <a:pt x="330" y="322"/>
                  </a:lnTo>
                  <a:lnTo>
                    <a:pt x="330" y="320"/>
                  </a:lnTo>
                  <a:lnTo>
                    <a:pt x="330" y="320"/>
                  </a:lnTo>
                  <a:lnTo>
                    <a:pt x="330" y="318"/>
                  </a:lnTo>
                  <a:lnTo>
                    <a:pt x="330" y="318"/>
                  </a:lnTo>
                  <a:lnTo>
                    <a:pt x="330" y="318"/>
                  </a:lnTo>
                  <a:lnTo>
                    <a:pt x="328" y="318"/>
                  </a:lnTo>
                  <a:lnTo>
                    <a:pt x="328" y="318"/>
                  </a:lnTo>
                  <a:lnTo>
                    <a:pt x="326" y="316"/>
                  </a:lnTo>
                  <a:lnTo>
                    <a:pt x="326" y="316"/>
                  </a:lnTo>
                  <a:lnTo>
                    <a:pt x="328" y="316"/>
                  </a:lnTo>
                  <a:lnTo>
                    <a:pt x="328" y="314"/>
                  </a:lnTo>
                  <a:lnTo>
                    <a:pt x="330" y="314"/>
                  </a:lnTo>
                  <a:lnTo>
                    <a:pt x="332" y="316"/>
                  </a:lnTo>
                  <a:lnTo>
                    <a:pt x="334" y="316"/>
                  </a:lnTo>
                  <a:lnTo>
                    <a:pt x="334" y="314"/>
                  </a:lnTo>
                  <a:lnTo>
                    <a:pt x="336" y="312"/>
                  </a:lnTo>
                  <a:lnTo>
                    <a:pt x="336" y="312"/>
                  </a:lnTo>
                  <a:lnTo>
                    <a:pt x="334" y="310"/>
                  </a:lnTo>
                  <a:lnTo>
                    <a:pt x="332" y="308"/>
                  </a:lnTo>
                  <a:lnTo>
                    <a:pt x="334" y="308"/>
                  </a:lnTo>
                  <a:lnTo>
                    <a:pt x="336" y="310"/>
                  </a:lnTo>
                  <a:lnTo>
                    <a:pt x="338" y="312"/>
                  </a:lnTo>
                  <a:lnTo>
                    <a:pt x="338" y="314"/>
                  </a:lnTo>
                  <a:lnTo>
                    <a:pt x="338" y="314"/>
                  </a:lnTo>
                  <a:lnTo>
                    <a:pt x="340" y="314"/>
                  </a:lnTo>
                  <a:lnTo>
                    <a:pt x="340" y="314"/>
                  </a:lnTo>
                  <a:lnTo>
                    <a:pt x="342" y="308"/>
                  </a:lnTo>
                  <a:lnTo>
                    <a:pt x="342" y="306"/>
                  </a:lnTo>
                  <a:lnTo>
                    <a:pt x="342" y="304"/>
                  </a:lnTo>
                  <a:lnTo>
                    <a:pt x="340" y="302"/>
                  </a:lnTo>
                  <a:lnTo>
                    <a:pt x="340" y="304"/>
                  </a:lnTo>
                  <a:lnTo>
                    <a:pt x="338" y="304"/>
                  </a:lnTo>
                  <a:lnTo>
                    <a:pt x="340" y="306"/>
                  </a:lnTo>
                  <a:lnTo>
                    <a:pt x="340" y="306"/>
                  </a:lnTo>
                  <a:lnTo>
                    <a:pt x="334" y="306"/>
                  </a:lnTo>
                  <a:lnTo>
                    <a:pt x="334" y="306"/>
                  </a:lnTo>
                  <a:lnTo>
                    <a:pt x="336" y="304"/>
                  </a:lnTo>
                  <a:lnTo>
                    <a:pt x="336" y="302"/>
                  </a:lnTo>
                  <a:lnTo>
                    <a:pt x="334" y="300"/>
                  </a:lnTo>
                  <a:lnTo>
                    <a:pt x="332" y="298"/>
                  </a:lnTo>
                  <a:lnTo>
                    <a:pt x="332" y="298"/>
                  </a:lnTo>
                  <a:lnTo>
                    <a:pt x="330" y="298"/>
                  </a:lnTo>
                  <a:lnTo>
                    <a:pt x="332" y="296"/>
                  </a:lnTo>
                  <a:lnTo>
                    <a:pt x="332" y="296"/>
                  </a:lnTo>
                  <a:lnTo>
                    <a:pt x="334" y="298"/>
                  </a:lnTo>
                  <a:lnTo>
                    <a:pt x="334" y="298"/>
                  </a:lnTo>
                  <a:lnTo>
                    <a:pt x="336" y="300"/>
                  </a:lnTo>
                  <a:lnTo>
                    <a:pt x="338" y="300"/>
                  </a:lnTo>
                  <a:lnTo>
                    <a:pt x="342" y="300"/>
                  </a:lnTo>
                  <a:lnTo>
                    <a:pt x="344" y="300"/>
                  </a:lnTo>
                  <a:lnTo>
                    <a:pt x="344" y="298"/>
                  </a:lnTo>
                  <a:lnTo>
                    <a:pt x="346" y="296"/>
                  </a:lnTo>
                  <a:lnTo>
                    <a:pt x="348" y="292"/>
                  </a:lnTo>
                  <a:lnTo>
                    <a:pt x="348" y="292"/>
                  </a:lnTo>
                  <a:lnTo>
                    <a:pt x="346" y="292"/>
                  </a:lnTo>
                  <a:lnTo>
                    <a:pt x="346" y="290"/>
                  </a:lnTo>
                  <a:lnTo>
                    <a:pt x="344" y="290"/>
                  </a:lnTo>
                  <a:lnTo>
                    <a:pt x="340" y="290"/>
                  </a:lnTo>
                  <a:lnTo>
                    <a:pt x="342" y="288"/>
                  </a:lnTo>
                  <a:lnTo>
                    <a:pt x="344" y="288"/>
                  </a:lnTo>
                  <a:lnTo>
                    <a:pt x="344" y="286"/>
                  </a:lnTo>
                  <a:lnTo>
                    <a:pt x="342" y="286"/>
                  </a:lnTo>
                  <a:lnTo>
                    <a:pt x="342" y="284"/>
                  </a:lnTo>
                  <a:lnTo>
                    <a:pt x="344" y="284"/>
                  </a:lnTo>
                  <a:lnTo>
                    <a:pt x="344" y="284"/>
                  </a:lnTo>
                  <a:lnTo>
                    <a:pt x="346" y="284"/>
                  </a:lnTo>
                  <a:lnTo>
                    <a:pt x="346" y="286"/>
                  </a:lnTo>
                  <a:lnTo>
                    <a:pt x="346" y="286"/>
                  </a:lnTo>
                  <a:lnTo>
                    <a:pt x="348" y="286"/>
                  </a:lnTo>
                  <a:lnTo>
                    <a:pt x="350" y="288"/>
                  </a:lnTo>
                  <a:lnTo>
                    <a:pt x="352" y="288"/>
                  </a:lnTo>
                  <a:lnTo>
                    <a:pt x="354" y="288"/>
                  </a:lnTo>
                  <a:lnTo>
                    <a:pt x="354" y="286"/>
                  </a:lnTo>
                  <a:lnTo>
                    <a:pt x="358" y="284"/>
                  </a:lnTo>
                  <a:lnTo>
                    <a:pt x="356" y="284"/>
                  </a:lnTo>
                  <a:lnTo>
                    <a:pt x="354" y="282"/>
                  </a:lnTo>
                  <a:lnTo>
                    <a:pt x="354" y="280"/>
                  </a:lnTo>
                  <a:lnTo>
                    <a:pt x="356" y="280"/>
                  </a:lnTo>
                  <a:lnTo>
                    <a:pt x="356" y="280"/>
                  </a:lnTo>
                  <a:lnTo>
                    <a:pt x="356" y="278"/>
                  </a:lnTo>
                  <a:lnTo>
                    <a:pt x="356" y="278"/>
                  </a:lnTo>
                  <a:lnTo>
                    <a:pt x="358" y="278"/>
                  </a:lnTo>
                  <a:lnTo>
                    <a:pt x="358" y="278"/>
                  </a:lnTo>
                  <a:lnTo>
                    <a:pt x="358" y="280"/>
                  </a:lnTo>
                  <a:lnTo>
                    <a:pt x="358" y="280"/>
                  </a:lnTo>
                  <a:lnTo>
                    <a:pt x="360" y="280"/>
                  </a:lnTo>
                  <a:lnTo>
                    <a:pt x="362" y="278"/>
                  </a:lnTo>
                  <a:lnTo>
                    <a:pt x="364" y="276"/>
                  </a:lnTo>
                  <a:lnTo>
                    <a:pt x="364" y="274"/>
                  </a:lnTo>
                  <a:lnTo>
                    <a:pt x="358" y="274"/>
                  </a:lnTo>
                  <a:lnTo>
                    <a:pt x="356" y="272"/>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7" name="California">
              <a:extLst>
                <a:ext uri="{FF2B5EF4-FFF2-40B4-BE49-F238E27FC236}">
                  <a16:creationId xmlns:a16="http://schemas.microsoft.com/office/drawing/2014/main" id="{00B75944-F45A-8E8F-3949-E01936B50A0E}"/>
                </a:ext>
              </a:extLst>
            </p:cNvPr>
            <p:cNvSpPr>
              <a:spLocks/>
            </p:cNvSpPr>
            <p:nvPr/>
          </p:nvSpPr>
          <p:spPr bwMode="auto">
            <a:xfrm>
              <a:off x="3369208" y="3053234"/>
              <a:ext cx="1247775" cy="1447800"/>
            </a:xfrm>
            <a:custGeom>
              <a:avLst/>
              <a:gdLst>
                <a:gd name="T0" fmla="*/ 760 w 786"/>
                <a:gd name="T1" fmla="*/ 870 h 912"/>
                <a:gd name="T2" fmla="*/ 742 w 786"/>
                <a:gd name="T3" fmla="*/ 836 h 912"/>
                <a:gd name="T4" fmla="*/ 754 w 786"/>
                <a:gd name="T5" fmla="*/ 814 h 912"/>
                <a:gd name="T6" fmla="*/ 756 w 786"/>
                <a:gd name="T7" fmla="*/ 796 h 912"/>
                <a:gd name="T8" fmla="*/ 764 w 786"/>
                <a:gd name="T9" fmla="*/ 770 h 912"/>
                <a:gd name="T10" fmla="*/ 774 w 786"/>
                <a:gd name="T11" fmla="*/ 738 h 912"/>
                <a:gd name="T12" fmla="*/ 768 w 786"/>
                <a:gd name="T13" fmla="*/ 728 h 912"/>
                <a:gd name="T14" fmla="*/ 752 w 786"/>
                <a:gd name="T15" fmla="*/ 700 h 912"/>
                <a:gd name="T16" fmla="*/ 604 w 786"/>
                <a:gd name="T17" fmla="*/ 548 h 912"/>
                <a:gd name="T18" fmla="*/ 336 w 786"/>
                <a:gd name="T19" fmla="*/ 56 h 912"/>
                <a:gd name="T20" fmla="*/ 20 w 786"/>
                <a:gd name="T21" fmla="*/ 34 h 912"/>
                <a:gd name="T22" fmla="*/ 22 w 786"/>
                <a:gd name="T23" fmla="*/ 80 h 912"/>
                <a:gd name="T24" fmla="*/ 16 w 786"/>
                <a:gd name="T25" fmla="*/ 124 h 912"/>
                <a:gd name="T26" fmla="*/ 14 w 786"/>
                <a:gd name="T27" fmla="*/ 134 h 912"/>
                <a:gd name="T28" fmla="*/ 6 w 786"/>
                <a:gd name="T29" fmla="*/ 142 h 912"/>
                <a:gd name="T30" fmla="*/ 6 w 786"/>
                <a:gd name="T31" fmla="*/ 180 h 912"/>
                <a:gd name="T32" fmla="*/ 44 w 786"/>
                <a:gd name="T33" fmla="*/ 228 h 912"/>
                <a:gd name="T34" fmla="*/ 44 w 786"/>
                <a:gd name="T35" fmla="*/ 266 h 912"/>
                <a:gd name="T36" fmla="*/ 52 w 786"/>
                <a:gd name="T37" fmla="*/ 304 h 912"/>
                <a:gd name="T38" fmla="*/ 100 w 786"/>
                <a:gd name="T39" fmla="*/ 362 h 912"/>
                <a:gd name="T40" fmla="*/ 120 w 786"/>
                <a:gd name="T41" fmla="*/ 392 h 912"/>
                <a:gd name="T42" fmla="*/ 110 w 786"/>
                <a:gd name="T43" fmla="*/ 398 h 912"/>
                <a:gd name="T44" fmla="*/ 126 w 786"/>
                <a:gd name="T45" fmla="*/ 406 h 912"/>
                <a:gd name="T46" fmla="*/ 148 w 786"/>
                <a:gd name="T47" fmla="*/ 416 h 912"/>
                <a:gd name="T48" fmla="*/ 146 w 786"/>
                <a:gd name="T49" fmla="*/ 404 h 912"/>
                <a:gd name="T50" fmla="*/ 164 w 786"/>
                <a:gd name="T51" fmla="*/ 392 h 912"/>
                <a:gd name="T52" fmla="*/ 182 w 786"/>
                <a:gd name="T53" fmla="*/ 386 h 912"/>
                <a:gd name="T54" fmla="*/ 196 w 786"/>
                <a:gd name="T55" fmla="*/ 392 h 912"/>
                <a:gd name="T56" fmla="*/ 200 w 786"/>
                <a:gd name="T57" fmla="*/ 396 h 912"/>
                <a:gd name="T58" fmla="*/ 216 w 786"/>
                <a:gd name="T59" fmla="*/ 390 h 912"/>
                <a:gd name="T60" fmla="*/ 214 w 786"/>
                <a:gd name="T61" fmla="*/ 390 h 912"/>
                <a:gd name="T62" fmla="*/ 206 w 786"/>
                <a:gd name="T63" fmla="*/ 398 h 912"/>
                <a:gd name="T64" fmla="*/ 164 w 786"/>
                <a:gd name="T65" fmla="*/ 396 h 912"/>
                <a:gd name="T66" fmla="*/ 160 w 786"/>
                <a:gd name="T67" fmla="*/ 420 h 912"/>
                <a:gd name="T68" fmla="*/ 176 w 786"/>
                <a:gd name="T69" fmla="*/ 446 h 912"/>
                <a:gd name="T70" fmla="*/ 176 w 786"/>
                <a:gd name="T71" fmla="*/ 452 h 912"/>
                <a:gd name="T72" fmla="*/ 164 w 786"/>
                <a:gd name="T73" fmla="*/ 442 h 912"/>
                <a:gd name="T74" fmla="*/ 156 w 786"/>
                <a:gd name="T75" fmla="*/ 426 h 912"/>
                <a:gd name="T76" fmla="*/ 146 w 786"/>
                <a:gd name="T77" fmla="*/ 438 h 912"/>
                <a:gd name="T78" fmla="*/ 154 w 786"/>
                <a:gd name="T79" fmla="*/ 468 h 912"/>
                <a:gd name="T80" fmla="*/ 182 w 786"/>
                <a:gd name="T81" fmla="*/ 500 h 912"/>
                <a:gd name="T82" fmla="*/ 202 w 786"/>
                <a:gd name="T83" fmla="*/ 522 h 912"/>
                <a:gd name="T84" fmla="*/ 186 w 786"/>
                <a:gd name="T85" fmla="*/ 538 h 912"/>
                <a:gd name="T86" fmla="*/ 192 w 786"/>
                <a:gd name="T87" fmla="*/ 562 h 912"/>
                <a:gd name="T88" fmla="*/ 220 w 786"/>
                <a:gd name="T89" fmla="*/ 590 h 912"/>
                <a:gd name="T90" fmla="*/ 240 w 786"/>
                <a:gd name="T91" fmla="*/ 624 h 912"/>
                <a:gd name="T92" fmla="*/ 272 w 786"/>
                <a:gd name="T93" fmla="*/ 650 h 912"/>
                <a:gd name="T94" fmla="*/ 278 w 786"/>
                <a:gd name="T95" fmla="*/ 670 h 912"/>
                <a:gd name="T96" fmla="*/ 286 w 786"/>
                <a:gd name="T97" fmla="*/ 694 h 912"/>
                <a:gd name="T98" fmla="*/ 288 w 786"/>
                <a:gd name="T99" fmla="*/ 724 h 912"/>
                <a:gd name="T100" fmla="*/ 346 w 786"/>
                <a:gd name="T101" fmla="*/ 740 h 912"/>
                <a:gd name="T102" fmla="*/ 372 w 786"/>
                <a:gd name="T103" fmla="*/ 742 h 912"/>
                <a:gd name="T104" fmla="*/ 396 w 786"/>
                <a:gd name="T105" fmla="*/ 762 h 912"/>
                <a:gd name="T106" fmla="*/ 420 w 786"/>
                <a:gd name="T107" fmla="*/ 774 h 912"/>
                <a:gd name="T108" fmla="*/ 458 w 786"/>
                <a:gd name="T109" fmla="*/ 786 h 912"/>
                <a:gd name="T110" fmla="*/ 466 w 786"/>
                <a:gd name="T111" fmla="*/ 806 h 912"/>
                <a:gd name="T112" fmla="*/ 492 w 786"/>
                <a:gd name="T113" fmla="*/ 812 h 912"/>
                <a:gd name="T114" fmla="*/ 548 w 786"/>
                <a:gd name="T115" fmla="*/ 880 h 912"/>
                <a:gd name="T116" fmla="*/ 552 w 786"/>
                <a:gd name="T117" fmla="*/ 896 h 912"/>
                <a:gd name="T118" fmla="*/ 552 w 786"/>
                <a:gd name="T119" fmla="*/ 896 h 912"/>
                <a:gd name="T120" fmla="*/ 630 w 786"/>
                <a:gd name="T121" fmla="*/ 90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6" h="912">
                  <a:moveTo>
                    <a:pt x="744" y="892"/>
                  </a:moveTo>
                  <a:lnTo>
                    <a:pt x="752" y="894"/>
                  </a:lnTo>
                  <a:lnTo>
                    <a:pt x="754" y="894"/>
                  </a:lnTo>
                  <a:lnTo>
                    <a:pt x="756" y="892"/>
                  </a:lnTo>
                  <a:lnTo>
                    <a:pt x="756" y="888"/>
                  </a:lnTo>
                  <a:lnTo>
                    <a:pt x="756" y="886"/>
                  </a:lnTo>
                  <a:lnTo>
                    <a:pt x="756" y="886"/>
                  </a:lnTo>
                  <a:lnTo>
                    <a:pt x="760" y="884"/>
                  </a:lnTo>
                  <a:lnTo>
                    <a:pt x="760" y="882"/>
                  </a:lnTo>
                  <a:lnTo>
                    <a:pt x="760" y="880"/>
                  </a:lnTo>
                  <a:lnTo>
                    <a:pt x="760" y="874"/>
                  </a:lnTo>
                  <a:lnTo>
                    <a:pt x="760" y="874"/>
                  </a:lnTo>
                  <a:lnTo>
                    <a:pt x="760" y="872"/>
                  </a:lnTo>
                  <a:lnTo>
                    <a:pt x="760" y="872"/>
                  </a:lnTo>
                  <a:lnTo>
                    <a:pt x="760" y="870"/>
                  </a:lnTo>
                  <a:lnTo>
                    <a:pt x="758" y="868"/>
                  </a:lnTo>
                  <a:lnTo>
                    <a:pt x="754" y="866"/>
                  </a:lnTo>
                  <a:lnTo>
                    <a:pt x="748" y="866"/>
                  </a:lnTo>
                  <a:lnTo>
                    <a:pt x="744" y="864"/>
                  </a:lnTo>
                  <a:lnTo>
                    <a:pt x="742" y="862"/>
                  </a:lnTo>
                  <a:lnTo>
                    <a:pt x="742" y="858"/>
                  </a:lnTo>
                  <a:lnTo>
                    <a:pt x="744" y="854"/>
                  </a:lnTo>
                  <a:lnTo>
                    <a:pt x="744" y="850"/>
                  </a:lnTo>
                  <a:lnTo>
                    <a:pt x="744" y="846"/>
                  </a:lnTo>
                  <a:lnTo>
                    <a:pt x="742" y="844"/>
                  </a:lnTo>
                  <a:lnTo>
                    <a:pt x="740" y="842"/>
                  </a:lnTo>
                  <a:lnTo>
                    <a:pt x="740" y="840"/>
                  </a:lnTo>
                  <a:lnTo>
                    <a:pt x="740" y="838"/>
                  </a:lnTo>
                  <a:lnTo>
                    <a:pt x="742" y="836"/>
                  </a:lnTo>
                  <a:lnTo>
                    <a:pt x="742" y="836"/>
                  </a:lnTo>
                  <a:lnTo>
                    <a:pt x="740" y="834"/>
                  </a:lnTo>
                  <a:lnTo>
                    <a:pt x="740" y="832"/>
                  </a:lnTo>
                  <a:lnTo>
                    <a:pt x="740" y="832"/>
                  </a:lnTo>
                  <a:lnTo>
                    <a:pt x="740" y="832"/>
                  </a:lnTo>
                  <a:lnTo>
                    <a:pt x="744" y="832"/>
                  </a:lnTo>
                  <a:lnTo>
                    <a:pt x="746" y="830"/>
                  </a:lnTo>
                  <a:lnTo>
                    <a:pt x="748" y="830"/>
                  </a:lnTo>
                  <a:lnTo>
                    <a:pt x="750" y="824"/>
                  </a:lnTo>
                  <a:lnTo>
                    <a:pt x="752" y="822"/>
                  </a:lnTo>
                  <a:lnTo>
                    <a:pt x="752" y="820"/>
                  </a:lnTo>
                  <a:lnTo>
                    <a:pt x="754" y="820"/>
                  </a:lnTo>
                  <a:lnTo>
                    <a:pt x="754" y="818"/>
                  </a:lnTo>
                  <a:lnTo>
                    <a:pt x="754" y="818"/>
                  </a:lnTo>
                  <a:lnTo>
                    <a:pt x="754" y="816"/>
                  </a:lnTo>
                  <a:lnTo>
                    <a:pt x="754" y="814"/>
                  </a:lnTo>
                  <a:lnTo>
                    <a:pt x="754" y="814"/>
                  </a:lnTo>
                  <a:lnTo>
                    <a:pt x="756" y="812"/>
                  </a:lnTo>
                  <a:lnTo>
                    <a:pt x="756" y="812"/>
                  </a:lnTo>
                  <a:lnTo>
                    <a:pt x="756" y="808"/>
                  </a:lnTo>
                  <a:lnTo>
                    <a:pt x="756" y="806"/>
                  </a:lnTo>
                  <a:lnTo>
                    <a:pt x="756" y="806"/>
                  </a:lnTo>
                  <a:lnTo>
                    <a:pt x="758" y="804"/>
                  </a:lnTo>
                  <a:lnTo>
                    <a:pt x="758" y="804"/>
                  </a:lnTo>
                  <a:lnTo>
                    <a:pt x="758" y="802"/>
                  </a:lnTo>
                  <a:lnTo>
                    <a:pt x="756" y="800"/>
                  </a:lnTo>
                  <a:lnTo>
                    <a:pt x="758" y="800"/>
                  </a:lnTo>
                  <a:lnTo>
                    <a:pt x="758" y="800"/>
                  </a:lnTo>
                  <a:lnTo>
                    <a:pt x="758" y="798"/>
                  </a:lnTo>
                  <a:lnTo>
                    <a:pt x="758" y="796"/>
                  </a:lnTo>
                  <a:lnTo>
                    <a:pt x="756" y="796"/>
                  </a:lnTo>
                  <a:lnTo>
                    <a:pt x="756" y="794"/>
                  </a:lnTo>
                  <a:lnTo>
                    <a:pt x="756" y="790"/>
                  </a:lnTo>
                  <a:lnTo>
                    <a:pt x="758" y="788"/>
                  </a:lnTo>
                  <a:lnTo>
                    <a:pt x="758" y="788"/>
                  </a:lnTo>
                  <a:lnTo>
                    <a:pt x="758" y="786"/>
                  </a:lnTo>
                  <a:lnTo>
                    <a:pt x="756" y="786"/>
                  </a:lnTo>
                  <a:lnTo>
                    <a:pt x="756" y="784"/>
                  </a:lnTo>
                  <a:lnTo>
                    <a:pt x="756" y="784"/>
                  </a:lnTo>
                  <a:lnTo>
                    <a:pt x="756" y="782"/>
                  </a:lnTo>
                  <a:lnTo>
                    <a:pt x="758" y="780"/>
                  </a:lnTo>
                  <a:lnTo>
                    <a:pt x="760" y="778"/>
                  </a:lnTo>
                  <a:lnTo>
                    <a:pt x="762" y="776"/>
                  </a:lnTo>
                  <a:lnTo>
                    <a:pt x="762" y="776"/>
                  </a:lnTo>
                  <a:lnTo>
                    <a:pt x="764" y="774"/>
                  </a:lnTo>
                  <a:lnTo>
                    <a:pt x="764" y="770"/>
                  </a:lnTo>
                  <a:lnTo>
                    <a:pt x="764" y="768"/>
                  </a:lnTo>
                  <a:lnTo>
                    <a:pt x="766" y="766"/>
                  </a:lnTo>
                  <a:lnTo>
                    <a:pt x="768" y="766"/>
                  </a:lnTo>
                  <a:lnTo>
                    <a:pt x="776" y="760"/>
                  </a:lnTo>
                  <a:lnTo>
                    <a:pt x="778" y="760"/>
                  </a:lnTo>
                  <a:lnTo>
                    <a:pt x="780" y="756"/>
                  </a:lnTo>
                  <a:lnTo>
                    <a:pt x="784" y="754"/>
                  </a:lnTo>
                  <a:lnTo>
                    <a:pt x="786" y="752"/>
                  </a:lnTo>
                  <a:lnTo>
                    <a:pt x="786" y="750"/>
                  </a:lnTo>
                  <a:lnTo>
                    <a:pt x="786" y="748"/>
                  </a:lnTo>
                  <a:lnTo>
                    <a:pt x="786" y="748"/>
                  </a:lnTo>
                  <a:lnTo>
                    <a:pt x="784" y="746"/>
                  </a:lnTo>
                  <a:lnTo>
                    <a:pt x="782" y="744"/>
                  </a:lnTo>
                  <a:lnTo>
                    <a:pt x="780" y="744"/>
                  </a:lnTo>
                  <a:lnTo>
                    <a:pt x="774" y="738"/>
                  </a:lnTo>
                  <a:lnTo>
                    <a:pt x="772" y="738"/>
                  </a:lnTo>
                  <a:lnTo>
                    <a:pt x="772" y="738"/>
                  </a:lnTo>
                  <a:lnTo>
                    <a:pt x="772" y="736"/>
                  </a:lnTo>
                  <a:lnTo>
                    <a:pt x="770" y="736"/>
                  </a:lnTo>
                  <a:lnTo>
                    <a:pt x="770" y="736"/>
                  </a:lnTo>
                  <a:lnTo>
                    <a:pt x="770" y="734"/>
                  </a:lnTo>
                  <a:lnTo>
                    <a:pt x="768" y="734"/>
                  </a:lnTo>
                  <a:lnTo>
                    <a:pt x="768" y="734"/>
                  </a:lnTo>
                  <a:lnTo>
                    <a:pt x="768" y="734"/>
                  </a:lnTo>
                  <a:lnTo>
                    <a:pt x="768" y="734"/>
                  </a:lnTo>
                  <a:lnTo>
                    <a:pt x="766" y="734"/>
                  </a:lnTo>
                  <a:lnTo>
                    <a:pt x="766" y="732"/>
                  </a:lnTo>
                  <a:lnTo>
                    <a:pt x="766" y="732"/>
                  </a:lnTo>
                  <a:lnTo>
                    <a:pt x="768" y="730"/>
                  </a:lnTo>
                  <a:lnTo>
                    <a:pt x="768" y="728"/>
                  </a:lnTo>
                  <a:lnTo>
                    <a:pt x="766" y="728"/>
                  </a:lnTo>
                  <a:lnTo>
                    <a:pt x="766" y="728"/>
                  </a:lnTo>
                  <a:lnTo>
                    <a:pt x="766" y="726"/>
                  </a:lnTo>
                  <a:lnTo>
                    <a:pt x="766" y="724"/>
                  </a:lnTo>
                  <a:lnTo>
                    <a:pt x="764" y="724"/>
                  </a:lnTo>
                  <a:lnTo>
                    <a:pt x="764" y="722"/>
                  </a:lnTo>
                  <a:lnTo>
                    <a:pt x="764" y="718"/>
                  </a:lnTo>
                  <a:lnTo>
                    <a:pt x="762" y="718"/>
                  </a:lnTo>
                  <a:lnTo>
                    <a:pt x="758" y="708"/>
                  </a:lnTo>
                  <a:lnTo>
                    <a:pt x="756" y="708"/>
                  </a:lnTo>
                  <a:lnTo>
                    <a:pt x="754" y="706"/>
                  </a:lnTo>
                  <a:lnTo>
                    <a:pt x="752" y="704"/>
                  </a:lnTo>
                  <a:lnTo>
                    <a:pt x="752" y="702"/>
                  </a:lnTo>
                  <a:lnTo>
                    <a:pt x="752" y="700"/>
                  </a:lnTo>
                  <a:lnTo>
                    <a:pt x="752" y="700"/>
                  </a:lnTo>
                  <a:lnTo>
                    <a:pt x="750" y="698"/>
                  </a:lnTo>
                  <a:lnTo>
                    <a:pt x="748" y="698"/>
                  </a:lnTo>
                  <a:lnTo>
                    <a:pt x="748" y="696"/>
                  </a:lnTo>
                  <a:lnTo>
                    <a:pt x="748" y="686"/>
                  </a:lnTo>
                  <a:lnTo>
                    <a:pt x="748" y="684"/>
                  </a:lnTo>
                  <a:lnTo>
                    <a:pt x="734" y="672"/>
                  </a:lnTo>
                  <a:lnTo>
                    <a:pt x="718" y="658"/>
                  </a:lnTo>
                  <a:lnTo>
                    <a:pt x="704" y="644"/>
                  </a:lnTo>
                  <a:lnTo>
                    <a:pt x="690" y="630"/>
                  </a:lnTo>
                  <a:lnTo>
                    <a:pt x="678" y="618"/>
                  </a:lnTo>
                  <a:lnTo>
                    <a:pt x="654" y="596"/>
                  </a:lnTo>
                  <a:lnTo>
                    <a:pt x="642" y="584"/>
                  </a:lnTo>
                  <a:lnTo>
                    <a:pt x="628" y="572"/>
                  </a:lnTo>
                  <a:lnTo>
                    <a:pt x="616" y="560"/>
                  </a:lnTo>
                  <a:lnTo>
                    <a:pt x="604" y="548"/>
                  </a:lnTo>
                  <a:lnTo>
                    <a:pt x="592" y="536"/>
                  </a:lnTo>
                  <a:lnTo>
                    <a:pt x="564" y="508"/>
                  </a:lnTo>
                  <a:lnTo>
                    <a:pt x="550" y="496"/>
                  </a:lnTo>
                  <a:lnTo>
                    <a:pt x="508" y="456"/>
                  </a:lnTo>
                  <a:lnTo>
                    <a:pt x="494" y="442"/>
                  </a:lnTo>
                  <a:lnTo>
                    <a:pt x="480" y="430"/>
                  </a:lnTo>
                  <a:lnTo>
                    <a:pt x="444" y="398"/>
                  </a:lnTo>
                  <a:lnTo>
                    <a:pt x="426" y="382"/>
                  </a:lnTo>
                  <a:lnTo>
                    <a:pt x="408" y="366"/>
                  </a:lnTo>
                  <a:lnTo>
                    <a:pt x="390" y="350"/>
                  </a:lnTo>
                  <a:lnTo>
                    <a:pt x="372" y="334"/>
                  </a:lnTo>
                  <a:lnTo>
                    <a:pt x="354" y="318"/>
                  </a:lnTo>
                  <a:lnTo>
                    <a:pt x="336" y="302"/>
                  </a:lnTo>
                  <a:lnTo>
                    <a:pt x="336" y="76"/>
                  </a:lnTo>
                  <a:lnTo>
                    <a:pt x="336" y="56"/>
                  </a:lnTo>
                  <a:lnTo>
                    <a:pt x="336" y="0"/>
                  </a:lnTo>
                  <a:lnTo>
                    <a:pt x="318" y="0"/>
                  </a:lnTo>
                  <a:lnTo>
                    <a:pt x="14" y="0"/>
                  </a:lnTo>
                  <a:lnTo>
                    <a:pt x="16" y="2"/>
                  </a:lnTo>
                  <a:lnTo>
                    <a:pt x="16" y="4"/>
                  </a:lnTo>
                  <a:lnTo>
                    <a:pt x="16" y="14"/>
                  </a:lnTo>
                  <a:lnTo>
                    <a:pt x="14" y="16"/>
                  </a:lnTo>
                  <a:lnTo>
                    <a:pt x="12" y="20"/>
                  </a:lnTo>
                  <a:lnTo>
                    <a:pt x="10" y="22"/>
                  </a:lnTo>
                  <a:lnTo>
                    <a:pt x="10" y="24"/>
                  </a:lnTo>
                  <a:lnTo>
                    <a:pt x="14" y="24"/>
                  </a:lnTo>
                  <a:lnTo>
                    <a:pt x="18" y="28"/>
                  </a:lnTo>
                  <a:lnTo>
                    <a:pt x="20" y="30"/>
                  </a:lnTo>
                  <a:lnTo>
                    <a:pt x="20" y="34"/>
                  </a:lnTo>
                  <a:lnTo>
                    <a:pt x="20" y="34"/>
                  </a:lnTo>
                  <a:lnTo>
                    <a:pt x="22" y="38"/>
                  </a:lnTo>
                  <a:lnTo>
                    <a:pt x="22" y="40"/>
                  </a:lnTo>
                  <a:lnTo>
                    <a:pt x="24" y="40"/>
                  </a:lnTo>
                  <a:lnTo>
                    <a:pt x="24" y="42"/>
                  </a:lnTo>
                  <a:lnTo>
                    <a:pt x="24" y="44"/>
                  </a:lnTo>
                  <a:lnTo>
                    <a:pt x="24" y="46"/>
                  </a:lnTo>
                  <a:lnTo>
                    <a:pt x="24" y="46"/>
                  </a:lnTo>
                  <a:lnTo>
                    <a:pt x="26" y="48"/>
                  </a:lnTo>
                  <a:lnTo>
                    <a:pt x="24" y="50"/>
                  </a:lnTo>
                  <a:lnTo>
                    <a:pt x="26" y="52"/>
                  </a:lnTo>
                  <a:lnTo>
                    <a:pt x="26" y="58"/>
                  </a:lnTo>
                  <a:lnTo>
                    <a:pt x="26" y="62"/>
                  </a:lnTo>
                  <a:lnTo>
                    <a:pt x="24" y="68"/>
                  </a:lnTo>
                  <a:lnTo>
                    <a:pt x="24" y="74"/>
                  </a:lnTo>
                  <a:lnTo>
                    <a:pt x="22" y="80"/>
                  </a:lnTo>
                  <a:lnTo>
                    <a:pt x="22" y="84"/>
                  </a:lnTo>
                  <a:lnTo>
                    <a:pt x="20" y="88"/>
                  </a:lnTo>
                  <a:lnTo>
                    <a:pt x="18" y="88"/>
                  </a:lnTo>
                  <a:lnTo>
                    <a:pt x="18" y="90"/>
                  </a:lnTo>
                  <a:lnTo>
                    <a:pt x="18" y="92"/>
                  </a:lnTo>
                  <a:lnTo>
                    <a:pt x="20" y="94"/>
                  </a:lnTo>
                  <a:lnTo>
                    <a:pt x="18" y="96"/>
                  </a:lnTo>
                  <a:lnTo>
                    <a:pt x="22" y="100"/>
                  </a:lnTo>
                  <a:lnTo>
                    <a:pt x="22" y="102"/>
                  </a:lnTo>
                  <a:lnTo>
                    <a:pt x="22" y="104"/>
                  </a:lnTo>
                  <a:lnTo>
                    <a:pt x="18" y="118"/>
                  </a:lnTo>
                  <a:lnTo>
                    <a:pt x="14" y="124"/>
                  </a:lnTo>
                  <a:lnTo>
                    <a:pt x="14" y="126"/>
                  </a:lnTo>
                  <a:lnTo>
                    <a:pt x="14" y="126"/>
                  </a:lnTo>
                  <a:lnTo>
                    <a:pt x="16" y="124"/>
                  </a:lnTo>
                  <a:lnTo>
                    <a:pt x="20" y="118"/>
                  </a:lnTo>
                  <a:lnTo>
                    <a:pt x="20" y="118"/>
                  </a:lnTo>
                  <a:lnTo>
                    <a:pt x="24" y="118"/>
                  </a:lnTo>
                  <a:lnTo>
                    <a:pt x="24" y="118"/>
                  </a:lnTo>
                  <a:lnTo>
                    <a:pt x="24" y="118"/>
                  </a:lnTo>
                  <a:lnTo>
                    <a:pt x="24" y="118"/>
                  </a:lnTo>
                  <a:lnTo>
                    <a:pt x="24" y="120"/>
                  </a:lnTo>
                  <a:lnTo>
                    <a:pt x="22" y="122"/>
                  </a:lnTo>
                  <a:lnTo>
                    <a:pt x="20" y="122"/>
                  </a:lnTo>
                  <a:lnTo>
                    <a:pt x="18" y="122"/>
                  </a:lnTo>
                  <a:lnTo>
                    <a:pt x="18" y="124"/>
                  </a:lnTo>
                  <a:lnTo>
                    <a:pt x="16" y="128"/>
                  </a:lnTo>
                  <a:lnTo>
                    <a:pt x="14" y="128"/>
                  </a:lnTo>
                  <a:lnTo>
                    <a:pt x="14" y="132"/>
                  </a:lnTo>
                  <a:lnTo>
                    <a:pt x="14" y="134"/>
                  </a:lnTo>
                  <a:lnTo>
                    <a:pt x="12" y="134"/>
                  </a:lnTo>
                  <a:lnTo>
                    <a:pt x="12" y="132"/>
                  </a:lnTo>
                  <a:lnTo>
                    <a:pt x="12" y="132"/>
                  </a:lnTo>
                  <a:lnTo>
                    <a:pt x="12" y="130"/>
                  </a:lnTo>
                  <a:lnTo>
                    <a:pt x="12" y="130"/>
                  </a:lnTo>
                  <a:lnTo>
                    <a:pt x="10" y="132"/>
                  </a:lnTo>
                  <a:lnTo>
                    <a:pt x="8" y="134"/>
                  </a:lnTo>
                  <a:lnTo>
                    <a:pt x="8" y="138"/>
                  </a:lnTo>
                  <a:lnTo>
                    <a:pt x="8" y="138"/>
                  </a:lnTo>
                  <a:lnTo>
                    <a:pt x="8" y="138"/>
                  </a:lnTo>
                  <a:lnTo>
                    <a:pt x="8" y="140"/>
                  </a:lnTo>
                  <a:lnTo>
                    <a:pt x="8" y="140"/>
                  </a:lnTo>
                  <a:lnTo>
                    <a:pt x="8" y="140"/>
                  </a:lnTo>
                  <a:lnTo>
                    <a:pt x="6" y="140"/>
                  </a:lnTo>
                  <a:lnTo>
                    <a:pt x="6" y="142"/>
                  </a:lnTo>
                  <a:lnTo>
                    <a:pt x="4" y="146"/>
                  </a:lnTo>
                  <a:lnTo>
                    <a:pt x="4" y="146"/>
                  </a:lnTo>
                  <a:lnTo>
                    <a:pt x="4" y="150"/>
                  </a:lnTo>
                  <a:lnTo>
                    <a:pt x="2" y="152"/>
                  </a:lnTo>
                  <a:lnTo>
                    <a:pt x="2" y="156"/>
                  </a:lnTo>
                  <a:lnTo>
                    <a:pt x="0" y="156"/>
                  </a:lnTo>
                  <a:lnTo>
                    <a:pt x="0" y="158"/>
                  </a:lnTo>
                  <a:lnTo>
                    <a:pt x="0" y="160"/>
                  </a:lnTo>
                  <a:lnTo>
                    <a:pt x="2" y="162"/>
                  </a:lnTo>
                  <a:lnTo>
                    <a:pt x="4" y="168"/>
                  </a:lnTo>
                  <a:lnTo>
                    <a:pt x="4" y="170"/>
                  </a:lnTo>
                  <a:lnTo>
                    <a:pt x="4" y="176"/>
                  </a:lnTo>
                  <a:lnTo>
                    <a:pt x="4" y="178"/>
                  </a:lnTo>
                  <a:lnTo>
                    <a:pt x="6" y="178"/>
                  </a:lnTo>
                  <a:lnTo>
                    <a:pt x="6" y="180"/>
                  </a:lnTo>
                  <a:lnTo>
                    <a:pt x="16" y="188"/>
                  </a:lnTo>
                  <a:lnTo>
                    <a:pt x="20" y="190"/>
                  </a:lnTo>
                  <a:lnTo>
                    <a:pt x="22" y="192"/>
                  </a:lnTo>
                  <a:lnTo>
                    <a:pt x="26" y="196"/>
                  </a:lnTo>
                  <a:lnTo>
                    <a:pt x="26" y="198"/>
                  </a:lnTo>
                  <a:lnTo>
                    <a:pt x="26" y="200"/>
                  </a:lnTo>
                  <a:lnTo>
                    <a:pt x="26" y="200"/>
                  </a:lnTo>
                  <a:lnTo>
                    <a:pt x="26" y="200"/>
                  </a:lnTo>
                  <a:lnTo>
                    <a:pt x="28" y="202"/>
                  </a:lnTo>
                  <a:lnTo>
                    <a:pt x="30" y="202"/>
                  </a:lnTo>
                  <a:lnTo>
                    <a:pt x="32" y="204"/>
                  </a:lnTo>
                  <a:lnTo>
                    <a:pt x="42" y="220"/>
                  </a:lnTo>
                  <a:lnTo>
                    <a:pt x="42" y="222"/>
                  </a:lnTo>
                  <a:lnTo>
                    <a:pt x="44" y="226"/>
                  </a:lnTo>
                  <a:lnTo>
                    <a:pt x="44" y="228"/>
                  </a:lnTo>
                  <a:lnTo>
                    <a:pt x="44" y="230"/>
                  </a:lnTo>
                  <a:lnTo>
                    <a:pt x="46" y="230"/>
                  </a:lnTo>
                  <a:lnTo>
                    <a:pt x="46" y="230"/>
                  </a:lnTo>
                  <a:lnTo>
                    <a:pt x="46" y="232"/>
                  </a:lnTo>
                  <a:lnTo>
                    <a:pt x="46" y="232"/>
                  </a:lnTo>
                  <a:lnTo>
                    <a:pt x="48" y="234"/>
                  </a:lnTo>
                  <a:lnTo>
                    <a:pt x="48" y="236"/>
                  </a:lnTo>
                  <a:lnTo>
                    <a:pt x="48" y="242"/>
                  </a:lnTo>
                  <a:lnTo>
                    <a:pt x="50" y="248"/>
                  </a:lnTo>
                  <a:lnTo>
                    <a:pt x="50" y="248"/>
                  </a:lnTo>
                  <a:lnTo>
                    <a:pt x="48" y="250"/>
                  </a:lnTo>
                  <a:lnTo>
                    <a:pt x="48" y="252"/>
                  </a:lnTo>
                  <a:lnTo>
                    <a:pt x="46" y="256"/>
                  </a:lnTo>
                  <a:lnTo>
                    <a:pt x="46" y="264"/>
                  </a:lnTo>
                  <a:lnTo>
                    <a:pt x="44" y="266"/>
                  </a:lnTo>
                  <a:lnTo>
                    <a:pt x="46" y="270"/>
                  </a:lnTo>
                  <a:lnTo>
                    <a:pt x="46" y="272"/>
                  </a:lnTo>
                  <a:lnTo>
                    <a:pt x="46" y="272"/>
                  </a:lnTo>
                  <a:lnTo>
                    <a:pt x="48" y="274"/>
                  </a:lnTo>
                  <a:lnTo>
                    <a:pt x="48" y="276"/>
                  </a:lnTo>
                  <a:lnTo>
                    <a:pt x="48" y="282"/>
                  </a:lnTo>
                  <a:lnTo>
                    <a:pt x="50" y="284"/>
                  </a:lnTo>
                  <a:lnTo>
                    <a:pt x="52" y="284"/>
                  </a:lnTo>
                  <a:lnTo>
                    <a:pt x="54" y="290"/>
                  </a:lnTo>
                  <a:lnTo>
                    <a:pt x="54" y="296"/>
                  </a:lnTo>
                  <a:lnTo>
                    <a:pt x="54" y="298"/>
                  </a:lnTo>
                  <a:lnTo>
                    <a:pt x="54" y="300"/>
                  </a:lnTo>
                  <a:lnTo>
                    <a:pt x="54" y="302"/>
                  </a:lnTo>
                  <a:lnTo>
                    <a:pt x="54" y="304"/>
                  </a:lnTo>
                  <a:lnTo>
                    <a:pt x="52" y="304"/>
                  </a:lnTo>
                  <a:lnTo>
                    <a:pt x="52" y="306"/>
                  </a:lnTo>
                  <a:lnTo>
                    <a:pt x="52" y="308"/>
                  </a:lnTo>
                  <a:lnTo>
                    <a:pt x="54" y="312"/>
                  </a:lnTo>
                  <a:lnTo>
                    <a:pt x="60" y="318"/>
                  </a:lnTo>
                  <a:lnTo>
                    <a:pt x="64" y="322"/>
                  </a:lnTo>
                  <a:lnTo>
                    <a:pt x="64" y="322"/>
                  </a:lnTo>
                  <a:lnTo>
                    <a:pt x="64" y="324"/>
                  </a:lnTo>
                  <a:lnTo>
                    <a:pt x="66" y="326"/>
                  </a:lnTo>
                  <a:lnTo>
                    <a:pt x="70" y="328"/>
                  </a:lnTo>
                  <a:lnTo>
                    <a:pt x="72" y="330"/>
                  </a:lnTo>
                  <a:lnTo>
                    <a:pt x="84" y="348"/>
                  </a:lnTo>
                  <a:lnTo>
                    <a:pt x="88" y="350"/>
                  </a:lnTo>
                  <a:lnTo>
                    <a:pt x="96" y="354"/>
                  </a:lnTo>
                  <a:lnTo>
                    <a:pt x="98" y="356"/>
                  </a:lnTo>
                  <a:lnTo>
                    <a:pt x="100" y="362"/>
                  </a:lnTo>
                  <a:lnTo>
                    <a:pt x="102" y="364"/>
                  </a:lnTo>
                  <a:lnTo>
                    <a:pt x="102" y="370"/>
                  </a:lnTo>
                  <a:lnTo>
                    <a:pt x="104" y="370"/>
                  </a:lnTo>
                  <a:lnTo>
                    <a:pt x="104" y="370"/>
                  </a:lnTo>
                  <a:lnTo>
                    <a:pt x="104" y="368"/>
                  </a:lnTo>
                  <a:lnTo>
                    <a:pt x="108" y="372"/>
                  </a:lnTo>
                  <a:lnTo>
                    <a:pt x="110" y="372"/>
                  </a:lnTo>
                  <a:lnTo>
                    <a:pt x="110" y="374"/>
                  </a:lnTo>
                  <a:lnTo>
                    <a:pt x="110" y="376"/>
                  </a:lnTo>
                  <a:lnTo>
                    <a:pt x="110" y="376"/>
                  </a:lnTo>
                  <a:lnTo>
                    <a:pt x="112" y="378"/>
                  </a:lnTo>
                  <a:lnTo>
                    <a:pt x="116" y="384"/>
                  </a:lnTo>
                  <a:lnTo>
                    <a:pt x="120" y="388"/>
                  </a:lnTo>
                  <a:lnTo>
                    <a:pt x="120" y="390"/>
                  </a:lnTo>
                  <a:lnTo>
                    <a:pt x="120" y="392"/>
                  </a:lnTo>
                  <a:lnTo>
                    <a:pt x="120" y="390"/>
                  </a:lnTo>
                  <a:lnTo>
                    <a:pt x="116" y="388"/>
                  </a:lnTo>
                  <a:lnTo>
                    <a:pt x="116" y="384"/>
                  </a:lnTo>
                  <a:lnTo>
                    <a:pt x="114" y="382"/>
                  </a:lnTo>
                  <a:lnTo>
                    <a:pt x="110" y="378"/>
                  </a:lnTo>
                  <a:lnTo>
                    <a:pt x="108" y="378"/>
                  </a:lnTo>
                  <a:lnTo>
                    <a:pt x="112" y="384"/>
                  </a:lnTo>
                  <a:lnTo>
                    <a:pt x="112" y="386"/>
                  </a:lnTo>
                  <a:lnTo>
                    <a:pt x="108" y="396"/>
                  </a:lnTo>
                  <a:lnTo>
                    <a:pt x="106" y="400"/>
                  </a:lnTo>
                  <a:lnTo>
                    <a:pt x="106" y="400"/>
                  </a:lnTo>
                  <a:lnTo>
                    <a:pt x="108" y="400"/>
                  </a:lnTo>
                  <a:lnTo>
                    <a:pt x="110" y="400"/>
                  </a:lnTo>
                  <a:lnTo>
                    <a:pt x="110" y="400"/>
                  </a:lnTo>
                  <a:lnTo>
                    <a:pt x="110" y="398"/>
                  </a:lnTo>
                  <a:lnTo>
                    <a:pt x="112" y="396"/>
                  </a:lnTo>
                  <a:lnTo>
                    <a:pt x="112" y="396"/>
                  </a:lnTo>
                  <a:lnTo>
                    <a:pt x="112" y="396"/>
                  </a:lnTo>
                  <a:lnTo>
                    <a:pt x="112" y="396"/>
                  </a:lnTo>
                  <a:lnTo>
                    <a:pt x="110" y="394"/>
                  </a:lnTo>
                  <a:lnTo>
                    <a:pt x="112" y="394"/>
                  </a:lnTo>
                  <a:lnTo>
                    <a:pt x="112" y="392"/>
                  </a:lnTo>
                  <a:lnTo>
                    <a:pt x="114" y="392"/>
                  </a:lnTo>
                  <a:lnTo>
                    <a:pt x="114" y="394"/>
                  </a:lnTo>
                  <a:lnTo>
                    <a:pt x="116" y="396"/>
                  </a:lnTo>
                  <a:lnTo>
                    <a:pt x="122" y="400"/>
                  </a:lnTo>
                  <a:lnTo>
                    <a:pt x="122" y="400"/>
                  </a:lnTo>
                  <a:lnTo>
                    <a:pt x="124" y="402"/>
                  </a:lnTo>
                  <a:lnTo>
                    <a:pt x="124" y="404"/>
                  </a:lnTo>
                  <a:lnTo>
                    <a:pt x="126" y="406"/>
                  </a:lnTo>
                  <a:lnTo>
                    <a:pt x="128" y="406"/>
                  </a:lnTo>
                  <a:lnTo>
                    <a:pt x="128" y="408"/>
                  </a:lnTo>
                  <a:lnTo>
                    <a:pt x="130" y="410"/>
                  </a:lnTo>
                  <a:lnTo>
                    <a:pt x="132" y="410"/>
                  </a:lnTo>
                  <a:lnTo>
                    <a:pt x="132" y="410"/>
                  </a:lnTo>
                  <a:lnTo>
                    <a:pt x="132" y="408"/>
                  </a:lnTo>
                  <a:lnTo>
                    <a:pt x="132" y="406"/>
                  </a:lnTo>
                  <a:lnTo>
                    <a:pt x="136" y="410"/>
                  </a:lnTo>
                  <a:lnTo>
                    <a:pt x="138" y="412"/>
                  </a:lnTo>
                  <a:lnTo>
                    <a:pt x="140" y="414"/>
                  </a:lnTo>
                  <a:lnTo>
                    <a:pt x="142" y="416"/>
                  </a:lnTo>
                  <a:lnTo>
                    <a:pt x="144" y="416"/>
                  </a:lnTo>
                  <a:lnTo>
                    <a:pt x="146" y="418"/>
                  </a:lnTo>
                  <a:lnTo>
                    <a:pt x="146" y="416"/>
                  </a:lnTo>
                  <a:lnTo>
                    <a:pt x="148" y="416"/>
                  </a:lnTo>
                  <a:lnTo>
                    <a:pt x="148" y="414"/>
                  </a:lnTo>
                  <a:lnTo>
                    <a:pt x="146" y="412"/>
                  </a:lnTo>
                  <a:lnTo>
                    <a:pt x="146" y="412"/>
                  </a:lnTo>
                  <a:lnTo>
                    <a:pt x="148" y="410"/>
                  </a:lnTo>
                  <a:lnTo>
                    <a:pt x="148" y="412"/>
                  </a:lnTo>
                  <a:lnTo>
                    <a:pt x="150" y="412"/>
                  </a:lnTo>
                  <a:lnTo>
                    <a:pt x="150" y="412"/>
                  </a:lnTo>
                  <a:lnTo>
                    <a:pt x="150" y="410"/>
                  </a:lnTo>
                  <a:lnTo>
                    <a:pt x="148" y="410"/>
                  </a:lnTo>
                  <a:lnTo>
                    <a:pt x="146" y="408"/>
                  </a:lnTo>
                  <a:lnTo>
                    <a:pt x="146" y="406"/>
                  </a:lnTo>
                  <a:lnTo>
                    <a:pt x="146" y="406"/>
                  </a:lnTo>
                  <a:lnTo>
                    <a:pt x="146" y="406"/>
                  </a:lnTo>
                  <a:lnTo>
                    <a:pt x="146" y="404"/>
                  </a:lnTo>
                  <a:lnTo>
                    <a:pt x="146" y="404"/>
                  </a:lnTo>
                  <a:lnTo>
                    <a:pt x="146" y="402"/>
                  </a:lnTo>
                  <a:lnTo>
                    <a:pt x="148" y="402"/>
                  </a:lnTo>
                  <a:lnTo>
                    <a:pt x="150" y="402"/>
                  </a:lnTo>
                  <a:lnTo>
                    <a:pt x="148" y="400"/>
                  </a:lnTo>
                  <a:lnTo>
                    <a:pt x="146" y="398"/>
                  </a:lnTo>
                  <a:lnTo>
                    <a:pt x="146" y="396"/>
                  </a:lnTo>
                  <a:lnTo>
                    <a:pt x="146" y="392"/>
                  </a:lnTo>
                  <a:lnTo>
                    <a:pt x="146" y="388"/>
                  </a:lnTo>
                  <a:lnTo>
                    <a:pt x="148" y="388"/>
                  </a:lnTo>
                  <a:lnTo>
                    <a:pt x="150" y="388"/>
                  </a:lnTo>
                  <a:lnTo>
                    <a:pt x="152" y="386"/>
                  </a:lnTo>
                  <a:lnTo>
                    <a:pt x="154" y="384"/>
                  </a:lnTo>
                  <a:lnTo>
                    <a:pt x="162" y="388"/>
                  </a:lnTo>
                  <a:lnTo>
                    <a:pt x="162" y="390"/>
                  </a:lnTo>
                  <a:lnTo>
                    <a:pt x="164" y="392"/>
                  </a:lnTo>
                  <a:lnTo>
                    <a:pt x="164" y="392"/>
                  </a:lnTo>
                  <a:lnTo>
                    <a:pt x="164" y="392"/>
                  </a:lnTo>
                  <a:lnTo>
                    <a:pt x="168" y="394"/>
                  </a:lnTo>
                  <a:lnTo>
                    <a:pt x="172" y="394"/>
                  </a:lnTo>
                  <a:lnTo>
                    <a:pt x="172" y="394"/>
                  </a:lnTo>
                  <a:lnTo>
                    <a:pt x="174" y="394"/>
                  </a:lnTo>
                  <a:lnTo>
                    <a:pt x="174" y="394"/>
                  </a:lnTo>
                  <a:lnTo>
                    <a:pt x="178" y="392"/>
                  </a:lnTo>
                  <a:lnTo>
                    <a:pt x="178" y="390"/>
                  </a:lnTo>
                  <a:lnTo>
                    <a:pt x="178" y="390"/>
                  </a:lnTo>
                  <a:lnTo>
                    <a:pt x="178" y="388"/>
                  </a:lnTo>
                  <a:lnTo>
                    <a:pt x="178" y="388"/>
                  </a:lnTo>
                  <a:lnTo>
                    <a:pt x="180" y="386"/>
                  </a:lnTo>
                  <a:lnTo>
                    <a:pt x="182" y="386"/>
                  </a:lnTo>
                  <a:lnTo>
                    <a:pt x="182" y="386"/>
                  </a:lnTo>
                  <a:lnTo>
                    <a:pt x="184" y="386"/>
                  </a:lnTo>
                  <a:lnTo>
                    <a:pt x="186" y="386"/>
                  </a:lnTo>
                  <a:lnTo>
                    <a:pt x="186" y="388"/>
                  </a:lnTo>
                  <a:lnTo>
                    <a:pt x="184" y="390"/>
                  </a:lnTo>
                  <a:lnTo>
                    <a:pt x="188" y="392"/>
                  </a:lnTo>
                  <a:lnTo>
                    <a:pt x="190" y="392"/>
                  </a:lnTo>
                  <a:lnTo>
                    <a:pt x="190" y="394"/>
                  </a:lnTo>
                  <a:lnTo>
                    <a:pt x="190" y="394"/>
                  </a:lnTo>
                  <a:lnTo>
                    <a:pt x="190" y="394"/>
                  </a:lnTo>
                  <a:lnTo>
                    <a:pt x="190" y="394"/>
                  </a:lnTo>
                  <a:lnTo>
                    <a:pt x="192" y="394"/>
                  </a:lnTo>
                  <a:lnTo>
                    <a:pt x="194" y="394"/>
                  </a:lnTo>
                  <a:lnTo>
                    <a:pt x="194" y="394"/>
                  </a:lnTo>
                  <a:lnTo>
                    <a:pt x="194" y="392"/>
                  </a:lnTo>
                  <a:lnTo>
                    <a:pt x="196" y="392"/>
                  </a:lnTo>
                  <a:lnTo>
                    <a:pt x="198" y="392"/>
                  </a:lnTo>
                  <a:lnTo>
                    <a:pt x="198" y="392"/>
                  </a:lnTo>
                  <a:lnTo>
                    <a:pt x="202" y="392"/>
                  </a:lnTo>
                  <a:lnTo>
                    <a:pt x="204" y="392"/>
                  </a:lnTo>
                  <a:lnTo>
                    <a:pt x="204" y="390"/>
                  </a:lnTo>
                  <a:lnTo>
                    <a:pt x="208" y="386"/>
                  </a:lnTo>
                  <a:lnTo>
                    <a:pt x="208" y="386"/>
                  </a:lnTo>
                  <a:lnTo>
                    <a:pt x="208" y="388"/>
                  </a:lnTo>
                  <a:lnTo>
                    <a:pt x="206" y="390"/>
                  </a:lnTo>
                  <a:lnTo>
                    <a:pt x="206" y="390"/>
                  </a:lnTo>
                  <a:lnTo>
                    <a:pt x="204" y="392"/>
                  </a:lnTo>
                  <a:lnTo>
                    <a:pt x="202" y="392"/>
                  </a:lnTo>
                  <a:lnTo>
                    <a:pt x="200" y="394"/>
                  </a:lnTo>
                  <a:lnTo>
                    <a:pt x="200" y="394"/>
                  </a:lnTo>
                  <a:lnTo>
                    <a:pt x="200" y="396"/>
                  </a:lnTo>
                  <a:lnTo>
                    <a:pt x="202" y="396"/>
                  </a:lnTo>
                  <a:lnTo>
                    <a:pt x="202" y="396"/>
                  </a:lnTo>
                  <a:lnTo>
                    <a:pt x="206" y="396"/>
                  </a:lnTo>
                  <a:lnTo>
                    <a:pt x="208" y="394"/>
                  </a:lnTo>
                  <a:lnTo>
                    <a:pt x="208" y="394"/>
                  </a:lnTo>
                  <a:lnTo>
                    <a:pt x="208" y="392"/>
                  </a:lnTo>
                  <a:lnTo>
                    <a:pt x="208" y="392"/>
                  </a:lnTo>
                  <a:lnTo>
                    <a:pt x="208" y="390"/>
                  </a:lnTo>
                  <a:lnTo>
                    <a:pt x="210" y="390"/>
                  </a:lnTo>
                  <a:lnTo>
                    <a:pt x="210" y="390"/>
                  </a:lnTo>
                  <a:lnTo>
                    <a:pt x="212" y="390"/>
                  </a:lnTo>
                  <a:lnTo>
                    <a:pt x="212" y="390"/>
                  </a:lnTo>
                  <a:lnTo>
                    <a:pt x="214" y="390"/>
                  </a:lnTo>
                  <a:lnTo>
                    <a:pt x="216" y="390"/>
                  </a:lnTo>
                  <a:lnTo>
                    <a:pt x="216" y="390"/>
                  </a:lnTo>
                  <a:lnTo>
                    <a:pt x="222" y="394"/>
                  </a:lnTo>
                  <a:lnTo>
                    <a:pt x="224" y="396"/>
                  </a:lnTo>
                  <a:lnTo>
                    <a:pt x="224" y="396"/>
                  </a:lnTo>
                  <a:lnTo>
                    <a:pt x="226" y="398"/>
                  </a:lnTo>
                  <a:lnTo>
                    <a:pt x="226" y="400"/>
                  </a:lnTo>
                  <a:lnTo>
                    <a:pt x="226" y="400"/>
                  </a:lnTo>
                  <a:lnTo>
                    <a:pt x="226" y="400"/>
                  </a:lnTo>
                  <a:lnTo>
                    <a:pt x="224" y="398"/>
                  </a:lnTo>
                  <a:lnTo>
                    <a:pt x="222" y="396"/>
                  </a:lnTo>
                  <a:lnTo>
                    <a:pt x="222" y="396"/>
                  </a:lnTo>
                  <a:lnTo>
                    <a:pt x="220" y="396"/>
                  </a:lnTo>
                  <a:lnTo>
                    <a:pt x="218" y="394"/>
                  </a:lnTo>
                  <a:lnTo>
                    <a:pt x="216" y="392"/>
                  </a:lnTo>
                  <a:lnTo>
                    <a:pt x="216" y="392"/>
                  </a:lnTo>
                  <a:lnTo>
                    <a:pt x="214" y="390"/>
                  </a:lnTo>
                  <a:lnTo>
                    <a:pt x="214" y="390"/>
                  </a:lnTo>
                  <a:lnTo>
                    <a:pt x="214" y="390"/>
                  </a:lnTo>
                  <a:lnTo>
                    <a:pt x="212" y="392"/>
                  </a:lnTo>
                  <a:lnTo>
                    <a:pt x="212" y="392"/>
                  </a:lnTo>
                  <a:lnTo>
                    <a:pt x="210" y="392"/>
                  </a:lnTo>
                  <a:lnTo>
                    <a:pt x="210" y="392"/>
                  </a:lnTo>
                  <a:lnTo>
                    <a:pt x="208" y="392"/>
                  </a:lnTo>
                  <a:lnTo>
                    <a:pt x="208" y="394"/>
                  </a:lnTo>
                  <a:lnTo>
                    <a:pt x="208" y="394"/>
                  </a:lnTo>
                  <a:lnTo>
                    <a:pt x="208" y="396"/>
                  </a:lnTo>
                  <a:lnTo>
                    <a:pt x="208" y="396"/>
                  </a:lnTo>
                  <a:lnTo>
                    <a:pt x="206" y="396"/>
                  </a:lnTo>
                  <a:lnTo>
                    <a:pt x="206" y="396"/>
                  </a:lnTo>
                  <a:lnTo>
                    <a:pt x="206" y="398"/>
                  </a:lnTo>
                  <a:lnTo>
                    <a:pt x="206" y="398"/>
                  </a:lnTo>
                  <a:lnTo>
                    <a:pt x="208" y="398"/>
                  </a:lnTo>
                  <a:lnTo>
                    <a:pt x="206" y="398"/>
                  </a:lnTo>
                  <a:lnTo>
                    <a:pt x="206" y="398"/>
                  </a:lnTo>
                  <a:lnTo>
                    <a:pt x="202" y="398"/>
                  </a:lnTo>
                  <a:lnTo>
                    <a:pt x="192" y="396"/>
                  </a:lnTo>
                  <a:lnTo>
                    <a:pt x="190" y="396"/>
                  </a:lnTo>
                  <a:lnTo>
                    <a:pt x="180" y="394"/>
                  </a:lnTo>
                  <a:lnTo>
                    <a:pt x="178" y="394"/>
                  </a:lnTo>
                  <a:lnTo>
                    <a:pt x="174" y="396"/>
                  </a:lnTo>
                  <a:lnTo>
                    <a:pt x="172" y="398"/>
                  </a:lnTo>
                  <a:lnTo>
                    <a:pt x="172" y="396"/>
                  </a:lnTo>
                  <a:lnTo>
                    <a:pt x="168" y="394"/>
                  </a:lnTo>
                  <a:lnTo>
                    <a:pt x="166" y="394"/>
                  </a:lnTo>
                  <a:lnTo>
                    <a:pt x="164" y="394"/>
                  </a:lnTo>
                  <a:lnTo>
                    <a:pt x="164" y="396"/>
                  </a:lnTo>
                  <a:lnTo>
                    <a:pt x="160" y="398"/>
                  </a:lnTo>
                  <a:lnTo>
                    <a:pt x="160" y="400"/>
                  </a:lnTo>
                  <a:lnTo>
                    <a:pt x="158" y="400"/>
                  </a:lnTo>
                  <a:lnTo>
                    <a:pt x="156" y="398"/>
                  </a:lnTo>
                  <a:lnTo>
                    <a:pt x="156" y="398"/>
                  </a:lnTo>
                  <a:lnTo>
                    <a:pt x="156" y="402"/>
                  </a:lnTo>
                  <a:lnTo>
                    <a:pt x="154" y="402"/>
                  </a:lnTo>
                  <a:lnTo>
                    <a:pt x="154" y="404"/>
                  </a:lnTo>
                  <a:lnTo>
                    <a:pt x="152" y="404"/>
                  </a:lnTo>
                  <a:lnTo>
                    <a:pt x="154" y="408"/>
                  </a:lnTo>
                  <a:lnTo>
                    <a:pt x="158" y="408"/>
                  </a:lnTo>
                  <a:lnTo>
                    <a:pt x="160" y="410"/>
                  </a:lnTo>
                  <a:lnTo>
                    <a:pt x="160" y="416"/>
                  </a:lnTo>
                  <a:lnTo>
                    <a:pt x="160" y="418"/>
                  </a:lnTo>
                  <a:lnTo>
                    <a:pt x="160" y="420"/>
                  </a:lnTo>
                  <a:lnTo>
                    <a:pt x="160" y="422"/>
                  </a:lnTo>
                  <a:lnTo>
                    <a:pt x="162" y="422"/>
                  </a:lnTo>
                  <a:lnTo>
                    <a:pt x="166" y="424"/>
                  </a:lnTo>
                  <a:lnTo>
                    <a:pt x="168" y="424"/>
                  </a:lnTo>
                  <a:lnTo>
                    <a:pt x="164" y="426"/>
                  </a:lnTo>
                  <a:lnTo>
                    <a:pt x="166" y="426"/>
                  </a:lnTo>
                  <a:lnTo>
                    <a:pt x="166" y="426"/>
                  </a:lnTo>
                  <a:lnTo>
                    <a:pt x="166" y="428"/>
                  </a:lnTo>
                  <a:lnTo>
                    <a:pt x="166" y="428"/>
                  </a:lnTo>
                  <a:lnTo>
                    <a:pt x="168" y="428"/>
                  </a:lnTo>
                  <a:lnTo>
                    <a:pt x="170" y="428"/>
                  </a:lnTo>
                  <a:lnTo>
                    <a:pt x="170" y="430"/>
                  </a:lnTo>
                  <a:lnTo>
                    <a:pt x="172" y="434"/>
                  </a:lnTo>
                  <a:lnTo>
                    <a:pt x="174" y="444"/>
                  </a:lnTo>
                  <a:lnTo>
                    <a:pt x="176" y="446"/>
                  </a:lnTo>
                  <a:lnTo>
                    <a:pt x="178" y="448"/>
                  </a:lnTo>
                  <a:lnTo>
                    <a:pt x="178" y="448"/>
                  </a:lnTo>
                  <a:lnTo>
                    <a:pt x="180" y="448"/>
                  </a:lnTo>
                  <a:lnTo>
                    <a:pt x="180" y="448"/>
                  </a:lnTo>
                  <a:lnTo>
                    <a:pt x="180" y="450"/>
                  </a:lnTo>
                  <a:lnTo>
                    <a:pt x="180" y="450"/>
                  </a:lnTo>
                  <a:lnTo>
                    <a:pt x="180" y="450"/>
                  </a:lnTo>
                  <a:lnTo>
                    <a:pt x="180" y="450"/>
                  </a:lnTo>
                  <a:lnTo>
                    <a:pt x="180" y="452"/>
                  </a:lnTo>
                  <a:lnTo>
                    <a:pt x="180" y="452"/>
                  </a:lnTo>
                  <a:lnTo>
                    <a:pt x="182" y="452"/>
                  </a:lnTo>
                  <a:lnTo>
                    <a:pt x="182" y="452"/>
                  </a:lnTo>
                  <a:lnTo>
                    <a:pt x="180" y="454"/>
                  </a:lnTo>
                  <a:lnTo>
                    <a:pt x="178" y="452"/>
                  </a:lnTo>
                  <a:lnTo>
                    <a:pt x="176" y="452"/>
                  </a:lnTo>
                  <a:lnTo>
                    <a:pt x="176" y="452"/>
                  </a:lnTo>
                  <a:lnTo>
                    <a:pt x="174" y="450"/>
                  </a:lnTo>
                  <a:lnTo>
                    <a:pt x="174" y="448"/>
                  </a:lnTo>
                  <a:lnTo>
                    <a:pt x="172" y="448"/>
                  </a:lnTo>
                  <a:lnTo>
                    <a:pt x="172" y="446"/>
                  </a:lnTo>
                  <a:lnTo>
                    <a:pt x="170" y="446"/>
                  </a:lnTo>
                  <a:lnTo>
                    <a:pt x="168" y="448"/>
                  </a:lnTo>
                  <a:lnTo>
                    <a:pt x="168" y="446"/>
                  </a:lnTo>
                  <a:lnTo>
                    <a:pt x="168" y="446"/>
                  </a:lnTo>
                  <a:lnTo>
                    <a:pt x="168" y="444"/>
                  </a:lnTo>
                  <a:lnTo>
                    <a:pt x="166" y="444"/>
                  </a:lnTo>
                  <a:lnTo>
                    <a:pt x="166" y="444"/>
                  </a:lnTo>
                  <a:lnTo>
                    <a:pt x="164" y="444"/>
                  </a:lnTo>
                  <a:lnTo>
                    <a:pt x="164" y="442"/>
                  </a:lnTo>
                  <a:lnTo>
                    <a:pt x="164" y="442"/>
                  </a:lnTo>
                  <a:lnTo>
                    <a:pt x="162" y="442"/>
                  </a:lnTo>
                  <a:lnTo>
                    <a:pt x="160" y="442"/>
                  </a:lnTo>
                  <a:lnTo>
                    <a:pt x="160" y="440"/>
                  </a:lnTo>
                  <a:lnTo>
                    <a:pt x="158" y="440"/>
                  </a:lnTo>
                  <a:lnTo>
                    <a:pt x="158" y="440"/>
                  </a:lnTo>
                  <a:lnTo>
                    <a:pt x="158" y="438"/>
                  </a:lnTo>
                  <a:lnTo>
                    <a:pt x="156" y="438"/>
                  </a:lnTo>
                  <a:lnTo>
                    <a:pt x="156" y="438"/>
                  </a:lnTo>
                  <a:lnTo>
                    <a:pt x="156" y="436"/>
                  </a:lnTo>
                  <a:lnTo>
                    <a:pt x="156" y="436"/>
                  </a:lnTo>
                  <a:lnTo>
                    <a:pt x="154" y="434"/>
                  </a:lnTo>
                  <a:lnTo>
                    <a:pt x="154" y="434"/>
                  </a:lnTo>
                  <a:lnTo>
                    <a:pt x="154" y="428"/>
                  </a:lnTo>
                  <a:lnTo>
                    <a:pt x="156" y="426"/>
                  </a:lnTo>
                  <a:lnTo>
                    <a:pt x="156" y="426"/>
                  </a:lnTo>
                  <a:lnTo>
                    <a:pt x="158" y="426"/>
                  </a:lnTo>
                  <a:lnTo>
                    <a:pt x="156" y="426"/>
                  </a:lnTo>
                  <a:lnTo>
                    <a:pt x="156" y="426"/>
                  </a:lnTo>
                  <a:lnTo>
                    <a:pt x="156" y="424"/>
                  </a:lnTo>
                  <a:lnTo>
                    <a:pt x="154" y="420"/>
                  </a:lnTo>
                  <a:lnTo>
                    <a:pt x="154" y="418"/>
                  </a:lnTo>
                  <a:lnTo>
                    <a:pt x="152" y="418"/>
                  </a:lnTo>
                  <a:lnTo>
                    <a:pt x="148" y="418"/>
                  </a:lnTo>
                  <a:lnTo>
                    <a:pt x="148" y="420"/>
                  </a:lnTo>
                  <a:lnTo>
                    <a:pt x="146" y="420"/>
                  </a:lnTo>
                  <a:lnTo>
                    <a:pt x="144" y="424"/>
                  </a:lnTo>
                  <a:lnTo>
                    <a:pt x="146" y="428"/>
                  </a:lnTo>
                  <a:lnTo>
                    <a:pt x="146" y="432"/>
                  </a:lnTo>
                  <a:lnTo>
                    <a:pt x="146" y="436"/>
                  </a:lnTo>
                  <a:lnTo>
                    <a:pt x="146" y="438"/>
                  </a:lnTo>
                  <a:lnTo>
                    <a:pt x="144" y="440"/>
                  </a:lnTo>
                  <a:lnTo>
                    <a:pt x="144" y="442"/>
                  </a:lnTo>
                  <a:lnTo>
                    <a:pt x="146" y="448"/>
                  </a:lnTo>
                  <a:lnTo>
                    <a:pt x="146" y="448"/>
                  </a:lnTo>
                  <a:lnTo>
                    <a:pt x="146" y="448"/>
                  </a:lnTo>
                  <a:lnTo>
                    <a:pt x="148" y="448"/>
                  </a:lnTo>
                  <a:lnTo>
                    <a:pt x="148" y="448"/>
                  </a:lnTo>
                  <a:lnTo>
                    <a:pt x="150" y="450"/>
                  </a:lnTo>
                  <a:lnTo>
                    <a:pt x="150" y="454"/>
                  </a:lnTo>
                  <a:lnTo>
                    <a:pt x="152" y="456"/>
                  </a:lnTo>
                  <a:lnTo>
                    <a:pt x="152" y="458"/>
                  </a:lnTo>
                  <a:lnTo>
                    <a:pt x="154" y="460"/>
                  </a:lnTo>
                  <a:lnTo>
                    <a:pt x="154" y="462"/>
                  </a:lnTo>
                  <a:lnTo>
                    <a:pt x="154" y="464"/>
                  </a:lnTo>
                  <a:lnTo>
                    <a:pt x="154" y="468"/>
                  </a:lnTo>
                  <a:lnTo>
                    <a:pt x="152" y="472"/>
                  </a:lnTo>
                  <a:lnTo>
                    <a:pt x="152" y="476"/>
                  </a:lnTo>
                  <a:lnTo>
                    <a:pt x="154" y="478"/>
                  </a:lnTo>
                  <a:lnTo>
                    <a:pt x="156" y="480"/>
                  </a:lnTo>
                  <a:lnTo>
                    <a:pt x="158" y="482"/>
                  </a:lnTo>
                  <a:lnTo>
                    <a:pt x="158" y="484"/>
                  </a:lnTo>
                  <a:lnTo>
                    <a:pt x="158" y="484"/>
                  </a:lnTo>
                  <a:lnTo>
                    <a:pt x="164" y="488"/>
                  </a:lnTo>
                  <a:lnTo>
                    <a:pt x="168" y="494"/>
                  </a:lnTo>
                  <a:lnTo>
                    <a:pt x="170" y="496"/>
                  </a:lnTo>
                  <a:lnTo>
                    <a:pt x="176" y="500"/>
                  </a:lnTo>
                  <a:lnTo>
                    <a:pt x="178" y="500"/>
                  </a:lnTo>
                  <a:lnTo>
                    <a:pt x="180" y="502"/>
                  </a:lnTo>
                  <a:lnTo>
                    <a:pt x="182" y="500"/>
                  </a:lnTo>
                  <a:lnTo>
                    <a:pt x="182" y="500"/>
                  </a:lnTo>
                  <a:lnTo>
                    <a:pt x="184" y="500"/>
                  </a:lnTo>
                  <a:lnTo>
                    <a:pt x="186" y="502"/>
                  </a:lnTo>
                  <a:lnTo>
                    <a:pt x="188" y="500"/>
                  </a:lnTo>
                  <a:lnTo>
                    <a:pt x="190" y="500"/>
                  </a:lnTo>
                  <a:lnTo>
                    <a:pt x="192" y="500"/>
                  </a:lnTo>
                  <a:lnTo>
                    <a:pt x="194" y="502"/>
                  </a:lnTo>
                  <a:lnTo>
                    <a:pt x="200" y="512"/>
                  </a:lnTo>
                  <a:lnTo>
                    <a:pt x="200" y="514"/>
                  </a:lnTo>
                  <a:lnTo>
                    <a:pt x="200" y="520"/>
                  </a:lnTo>
                  <a:lnTo>
                    <a:pt x="200" y="520"/>
                  </a:lnTo>
                  <a:lnTo>
                    <a:pt x="202" y="520"/>
                  </a:lnTo>
                  <a:lnTo>
                    <a:pt x="202" y="520"/>
                  </a:lnTo>
                  <a:lnTo>
                    <a:pt x="202" y="520"/>
                  </a:lnTo>
                  <a:lnTo>
                    <a:pt x="202" y="522"/>
                  </a:lnTo>
                  <a:lnTo>
                    <a:pt x="202" y="522"/>
                  </a:lnTo>
                  <a:lnTo>
                    <a:pt x="202" y="522"/>
                  </a:lnTo>
                  <a:lnTo>
                    <a:pt x="200" y="522"/>
                  </a:lnTo>
                  <a:lnTo>
                    <a:pt x="200" y="522"/>
                  </a:lnTo>
                  <a:lnTo>
                    <a:pt x="198" y="522"/>
                  </a:lnTo>
                  <a:lnTo>
                    <a:pt x="198" y="528"/>
                  </a:lnTo>
                  <a:lnTo>
                    <a:pt x="198" y="530"/>
                  </a:lnTo>
                  <a:lnTo>
                    <a:pt x="196" y="532"/>
                  </a:lnTo>
                  <a:lnTo>
                    <a:pt x="196" y="532"/>
                  </a:lnTo>
                  <a:lnTo>
                    <a:pt x="194" y="534"/>
                  </a:lnTo>
                  <a:lnTo>
                    <a:pt x="192" y="532"/>
                  </a:lnTo>
                  <a:lnTo>
                    <a:pt x="192" y="532"/>
                  </a:lnTo>
                  <a:lnTo>
                    <a:pt x="190" y="532"/>
                  </a:lnTo>
                  <a:lnTo>
                    <a:pt x="188" y="532"/>
                  </a:lnTo>
                  <a:lnTo>
                    <a:pt x="188" y="534"/>
                  </a:lnTo>
                  <a:lnTo>
                    <a:pt x="186" y="538"/>
                  </a:lnTo>
                  <a:lnTo>
                    <a:pt x="188" y="538"/>
                  </a:lnTo>
                  <a:lnTo>
                    <a:pt x="188" y="538"/>
                  </a:lnTo>
                  <a:lnTo>
                    <a:pt x="190" y="540"/>
                  </a:lnTo>
                  <a:lnTo>
                    <a:pt x="190" y="540"/>
                  </a:lnTo>
                  <a:lnTo>
                    <a:pt x="190" y="542"/>
                  </a:lnTo>
                  <a:lnTo>
                    <a:pt x="188" y="542"/>
                  </a:lnTo>
                  <a:lnTo>
                    <a:pt x="188" y="542"/>
                  </a:lnTo>
                  <a:lnTo>
                    <a:pt x="188" y="544"/>
                  </a:lnTo>
                  <a:lnTo>
                    <a:pt x="190" y="548"/>
                  </a:lnTo>
                  <a:lnTo>
                    <a:pt x="192" y="552"/>
                  </a:lnTo>
                  <a:lnTo>
                    <a:pt x="192" y="556"/>
                  </a:lnTo>
                  <a:lnTo>
                    <a:pt x="192" y="558"/>
                  </a:lnTo>
                  <a:lnTo>
                    <a:pt x="192" y="560"/>
                  </a:lnTo>
                  <a:lnTo>
                    <a:pt x="192" y="562"/>
                  </a:lnTo>
                  <a:lnTo>
                    <a:pt x="192" y="562"/>
                  </a:lnTo>
                  <a:lnTo>
                    <a:pt x="194" y="562"/>
                  </a:lnTo>
                  <a:lnTo>
                    <a:pt x="194" y="564"/>
                  </a:lnTo>
                  <a:lnTo>
                    <a:pt x="196" y="566"/>
                  </a:lnTo>
                  <a:lnTo>
                    <a:pt x="196" y="566"/>
                  </a:lnTo>
                  <a:lnTo>
                    <a:pt x="196" y="568"/>
                  </a:lnTo>
                  <a:lnTo>
                    <a:pt x="198" y="568"/>
                  </a:lnTo>
                  <a:lnTo>
                    <a:pt x="198" y="570"/>
                  </a:lnTo>
                  <a:lnTo>
                    <a:pt x="200" y="570"/>
                  </a:lnTo>
                  <a:lnTo>
                    <a:pt x="208" y="574"/>
                  </a:lnTo>
                  <a:lnTo>
                    <a:pt x="210" y="578"/>
                  </a:lnTo>
                  <a:lnTo>
                    <a:pt x="214" y="584"/>
                  </a:lnTo>
                  <a:lnTo>
                    <a:pt x="216" y="588"/>
                  </a:lnTo>
                  <a:lnTo>
                    <a:pt x="216" y="588"/>
                  </a:lnTo>
                  <a:lnTo>
                    <a:pt x="218" y="590"/>
                  </a:lnTo>
                  <a:lnTo>
                    <a:pt x="220" y="590"/>
                  </a:lnTo>
                  <a:lnTo>
                    <a:pt x="220" y="590"/>
                  </a:lnTo>
                  <a:lnTo>
                    <a:pt x="222" y="592"/>
                  </a:lnTo>
                  <a:lnTo>
                    <a:pt x="222" y="592"/>
                  </a:lnTo>
                  <a:lnTo>
                    <a:pt x="224" y="594"/>
                  </a:lnTo>
                  <a:lnTo>
                    <a:pt x="224" y="598"/>
                  </a:lnTo>
                  <a:lnTo>
                    <a:pt x="226" y="600"/>
                  </a:lnTo>
                  <a:lnTo>
                    <a:pt x="226" y="602"/>
                  </a:lnTo>
                  <a:lnTo>
                    <a:pt x="226" y="604"/>
                  </a:lnTo>
                  <a:lnTo>
                    <a:pt x="230" y="606"/>
                  </a:lnTo>
                  <a:lnTo>
                    <a:pt x="232" y="608"/>
                  </a:lnTo>
                  <a:lnTo>
                    <a:pt x="232" y="610"/>
                  </a:lnTo>
                  <a:lnTo>
                    <a:pt x="234" y="612"/>
                  </a:lnTo>
                  <a:lnTo>
                    <a:pt x="236" y="614"/>
                  </a:lnTo>
                  <a:lnTo>
                    <a:pt x="236" y="618"/>
                  </a:lnTo>
                  <a:lnTo>
                    <a:pt x="240" y="624"/>
                  </a:lnTo>
                  <a:lnTo>
                    <a:pt x="242" y="624"/>
                  </a:lnTo>
                  <a:lnTo>
                    <a:pt x="246" y="626"/>
                  </a:lnTo>
                  <a:lnTo>
                    <a:pt x="248" y="626"/>
                  </a:lnTo>
                  <a:lnTo>
                    <a:pt x="250" y="628"/>
                  </a:lnTo>
                  <a:lnTo>
                    <a:pt x="252" y="634"/>
                  </a:lnTo>
                  <a:lnTo>
                    <a:pt x="256" y="636"/>
                  </a:lnTo>
                  <a:lnTo>
                    <a:pt x="258" y="640"/>
                  </a:lnTo>
                  <a:lnTo>
                    <a:pt x="260" y="642"/>
                  </a:lnTo>
                  <a:lnTo>
                    <a:pt x="262" y="642"/>
                  </a:lnTo>
                  <a:lnTo>
                    <a:pt x="268" y="644"/>
                  </a:lnTo>
                  <a:lnTo>
                    <a:pt x="270" y="644"/>
                  </a:lnTo>
                  <a:lnTo>
                    <a:pt x="270" y="646"/>
                  </a:lnTo>
                  <a:lnTo>
                    <a:pt x="270" y="646"/>
                  </a:lnTo>
                  <a:lnTo>
                    <a:pt x="272" y="650"/>
                  </a:lnTo>
                  <a:lnTo>
                    <a:pt x="272" y="650"/>
                  </a:lnTo>
                  <a:lnTo>
                    <a:pt x="274" y="652"/>
                  </a:lnTo>
                  <a:lnTo>
                    <a:pt x="274" y="654"/>
                  </a:lnTo>
                  <a:lnTo>
                    <a:pt x="272" y="654"/>
                  </a:lnTo>
                  <a:lnTo>
                    <a:pt x="272" y="656"/>
                  </a:lnTo>
                  <a:lnTo>
                    <a:pt x="272" y="654"/>
                  </a:lnTo>
                  <a:lnTo>
                    <a:pt x="272" y="652"/>
                  </a:lnTo>
                  <a:lnTo>
                    <a:pt x="272" y="652"/>
                  </a:lnTo>
                  <a:lnTo>
                    <a:pt x="270" y="658"/>
                  </a:lnTo>
                  <a:lnTo>
                    <a:pt x="268" y="662"/>
                  </a:lnTo>
                  <a:lnTo>
                    <a:pt x="270" y="664"/>
                  </a:lnTo>
                  <a:lnTo>
                    <a:pt x="270" y="664"/>
                  </a:lnTo>
                  <a:lnTo>
                    <a:pt x="272" y="666"/>
                  </a:lnTo>
                  <a:lnTo>
                    <a:pt x="276" y="668"/>
                  </a:lnTo>
                  <a:lnTo>
                    <a:pt x="278" y="670"/>
                  </a:lnTo>
                  <a:lnTo>
                    <a:pt x="278" y="670"/>
                  </a:lnTo>
                  <a:lnTo>
                    <a:pt x="280" y="668"/>
                  </a:lnTo>
                  <a:lnTo>
                    <a:pt x="282" y="668"/>
                  </a:lnTo>
                  <a:lnTo>
                    <a:pt x="282" y="668"/>
                  </a:lnTo>
                  <a:lnTo>
                    <a:pt x="284" y="670"/>
                  </a:lnTo>
                  <a:lnTo>
                    <a:pt x="286" y="670"/>
                  </a:lnTo>
                  <a:lnTo>
                    <a:pt x="286" y="672"/>
                  </a:lnTo>
                  <a:lnTo>
                    <a:pt x="286" y="672"/>
                  </a:lnTo>
                  <a:lnTo>
                    <a:pt x="288" y="672"/>
                  </a:lnTo>
                  <a:lnTo>
                    <a:pt x="288" y="674"/>
                  </a:lnTo>
                  <a:lnTo>
                    <a:pt x="288" y="678"/>
                  </a:lnTo>
                  <a:lnTo>
                    <a:pt x="288" y="682"/>
                  </a:lnTo>
                  <a:lnTo>
                    <a:pt x="288" y="686"/>
                  </a:lnTo>
                  <a:lnTo>
                    <a:pt x="286" y="692"/>
                  </a:lnTo>
                  <a:lnTo>
                    <a:pt x="286" y="694"/>
                  </a:lnTo>
                  <a:lnTo>
                    <a:pt x="286" y="694"/>
                  </a:lnTo>
                  <a:lnTo>
                    <a:pt x="288" y="696"/>
                  </a:lnTo>
                  <a:lnTo>
                    <a:pt x="290" y="698"/>
                  </a:lnTo>
                  <a:lnTo>
                    <a:pt x="290" y="698"/>
                  </a:lnTo>
                  <a:lnTo>
                    <a:pt x="290" y="700"/>
                  </a:lnTo>
                  <a:lnTo>
                    <a:pt x="290" y="702"/>
                  </a:lnTo>
                  <a:lnTo>
                    <a:pt x="288" y="706"/>
                  </a:lnTo>
                  <a:lnTo>
                    <a:pt x="288" y="708"/>
                  </a:lnTo>
                  <a:lnTo>
                    <a:pt x="290" y="712"/>
                  </a:lnTo>
                  <a:lnTo>
                    <a:pt x="290" y="714"/>
                  </a:lnTo>
                  <a:lnTo>
                    <a:pt x="290" y="716"/>
                  </a:lnTo>
                  <a:lnTo>
                    <a:pt x="288" y="718"/>
                  </a:lnTo>
                  <a:lnTo>
                    <a:pt x="288" y="720"/>
                  </a:lnTo>
                  <a:lnTo>
                    <a:pt x="288" y="722"/>
                  </a:lnTo>
                  <a:lnTo>
                    <a:pt x="286" y="724"/>
                  </a:lnTo>
                  <a:lnTo>
                    <a:pt x="288" y="724"/>
                  </a:lnTo>
                  <a:lnTo>
                    <a:pt x="288" y="726"/>
                  </a:lnTo>
                  <a:lnTo>
                    <a:pt x="290" y="726"/>
                  </a:lnTo>
                  <a:lnTo>
                    <a:pt x="292" y="728"/>
                  </a:lnTo>
                  <a:lnTo>
                    <a:pt x="294" y="728"/>
                  </a:lnTo>
                  <a:lnTo>
                    <a:pt x="298" y="730"/>
                  </a:lnTo>
                  <a:lnTo>
                    <a:pt x="300" y="732"/>
                  </a:lnTo>
                  <a:lnTo>
                    <a:pt x="302" y="736"/>
                  </a:lnTo>
                  <a:lnTo>
                    <a:pt x="304" y="736"/>
                  </a:lnTo>
                  <a:lnTo>
                    <a:pt x="312" y="734"/>
                  </a:lnTo>
                  <a:lnTo>
                    <a:pt x="322" y="734"/>
                  </a:lnTo>
                  <a:lnTo>
                    <a:pt x="326" y="734"/>
                  </a:lnTo>
                  <a:lnTo>
                    <a:pt x="330" y="736"/>
                  </a:lnTo>
                  <a:lnTo>
                    <a:pt x="334" y="734"/>
                  </a:lnTo>
                  <a:lnTo>
                    <a:pt x="338" y="736"/>
                  </a:lnTo>
                  <a:lnTo>
                    <a:pt x="346" y="740"/>
                  </a:lnTo>
                  <a:lnTo>
                    <a:pt x="348" y="740"/>
                  </a:lnTo>
                  <a:lnTo>
                    <a:pt x="350" y="738"/>
                  </a:lnTo>
                  <a:lnTo>
                    <a:pt x="352" y="738"/>
                  </a:lnTo>
                  <a:lnTo>
                    <a:pt x="352" y="740"/>
                  </a:lnTo>
                  <a:lnTo>
                    <a:pt x="354" y="740"/>
                  </a:lnTo>
                  <a:lnTo>
                    <a:pt x="356" y="742"/>
                  </a:lnTo>
                  <a:lnTo>
                    <a:pt x="358" y="742"/>
                  </a:lnTo>
                  <a:lnTo>
                    <a:pt x="360" y="742"/>
                  </a:lnTo>
                  <a:lnTo>
                    <a:pt x="360" y="740"/>
                  </a:lnTo>
                  <a:lnTo>
                    <a:pt x="360" y="740"/>
                  </a:lnTo>
                  <a:lnTo>
                    <a:pt x="364" y="738"/>
                  </a:lnTo>
                  <a:lnTo>
                    <a:pt x="366" y="740"/>
                  </a:lnTo>
                  <a:lnTo>
                    <a:pt x="368" y="740"/>
                  </a:lnTo>
                  <a:lnTo>
                    <a:pt x="370" y="740"/>
                  </a:lnTo>
                  <a:lnTo>
                    <a:pt x="372" y="742"/>
                  </a:lnTo>
                  <a:lnTo>
                    <a:pt x="376" y="744"/>
                  </a:lnTo>
                  <a:lnTo>
                    <a:pt x="378" y="744"/>
                  </a:lnTo>
                  <a:lnTo>
                    <a:pt x="388" y="752"/>
                  </a:lnTo>
                  <a:lnTo>
                    <a:pt x="390" y="752"/>
                  </a:lnTo>
                  <a:lnTo>
                    <a:pt x="392" y="752"/>
                  </a:lnTo>
                  <a:lnTo>
                    <a:pt x="392" y="754"/>
                  </a:lnTo>
                  <a:lnTo>
                    <a:pt x="392" y="754"/>
                  </a:lnTo>
                  <a:lnTo>
                    <a:pt x="392" y="756"/>
                  </a:lnTo>
                  <a:lnTo>
                    <a:pt x="394" y="756"/>
                  </a:lnTo>
                  <a:lnTo>
                    <a:pt x="394" y="756"/>
                  </a:lnTo>
                  <a:lnTo>
                    <a:pt x="394" y="758"/>
                  </a:lnTo>
                  <a:lnTo>
                    <a:pt x="394" y="760"/>
                  </a:lnTo>
                  <a:lnTo>
                    <a:pt x="394" y="760"/>
                  </a:lnTo>
                  <a:lnTo>
                    <a:pt x="396" y="762"/>
                  </a:lnTo>
                  <a:lnTo>
                    <a:pt x="396" y="762"/>
                  </a:lnTo>
                  <a:lnTo>
                    <a:pt x="396" y="764"/>
                  </a:lnTo>
                  <a:lnTo>
                    <a:pt x="396" y="764"/>
                  </a:lnTo>
                  <a:lnTo>
                    <a:pt x="396" y="764"/>
                  </a:lnTo>
                  <a:lnTo>
                    <a:pt x="398" y="764"/>
                  </a:lnTo>
                  <a:lnTo>
                    <a:pt x="398" y="764"/>
                  </a:lnTo>
                  <a:lnTo>
                    <a:pt x="402" y="768"/>
                  </a:lnTo>
                  <a:lnTo>
                    <a:pt x="404" y="768"/>
                  </a:lnTo>
                  <a:lnTo>
                    <a:pt x="406" y="768"/>
                  </a:lnTo>
                  <a:lnTo>
                    <a:pt x="404" y="768"/>
                  </a:lnTo>
                  <a:lnTo>
                    <a:pt x="404" y="768"/>
                  </a:lnTo>
                  <a:lnTo>
                    <a:pt x="404" y="768"/>
                  </a:lnTo>
                  <a:lnTo>
                    <a:pt x="402" y="768"/>
                  </a:lnTo>
                  <a:lnTo>
                    <a:pt x="406" y="768"/>
                  </a:lnTo>
                  <a:lnTo>
                    <a:pt x="412" y="772"/>
                  </a:lnTo>
                  <a:lnTo>
                    <a:pt x="420" y="774"/>
                  </a:lnTo>
                  <a:lnTo>
                    <a:pt x="424" y="774"/>
                  </a:lnTo>
                  <a:lnTo>
                    <a:pt x="426" y="776"/>
                  </a:lnTo>
                  <a:lnTo>
                    <a:pt x="428" y="778"/>
                  </a:lnTo>
                  <a:lnTo>
                    <a:pt x="430" y="776"/>
                  </a:lnTo>
                  <a:lnTo>
                    <a:pt x="430" y="776"/>
                  </a:lnTo>
                  <a:lnTo>
                    <a:pt x="442" y="774"/>
                  </a:lnTo>
                  <a:lnTo>
                    <a:pt x="442" y="774"/>
                  </a:lnTo>
                  <a:lnTo>
                    <a:pt x="444" y="774"/>
                  </a:lnTo>
                  <a:lnTo>
                    <a:pt x="446" y="774"/>
                  </a:lnTo>
                  <a:lnTo>
                    <a:pt x="446" y="774"/>
                  </a:lnTo>
                  <a:lnTo>
                    <a:pt x="448" y="774"/>
                  </a:lnTo>
                  <a:lnTo>
                    <a:pt x="450" y="776"/>
                  </a:lnTo>
                  <a:lnTo>
                    <a:pt x="452" y="778"/>
                  </a:lnTo>
                  <a:lnTo>
                    <a:pt x="456" y="782"/>
                  </a:lnTo>
                  <a:lnTo>
                    <a:pt x="458" y="786"/>
                  </a:lnTo>
                  <a:lnTo>
                    <a:pt x="460" y="790"/>
                  </a:lnTo>
                  <a:lnTo>
                    <a:pt x="460" y="792"/>
                  </a:lnTo>
                  <a:lnTo>
                    <a:pt x="460" y="796"/>
                  </a:lnTo>
                  <a:lnTo>
                    <a:pt x="458" y="798"/>
                  </a:lnTo>
                  <a:lnTo>
                    <a:pt x="458" y="798"/>
                  </a:lnTo>
                  <a:lnTo>
                    <a:pt x="458" y="800"/>
                  </a:lnTo>
                  <a:lnTo>
                    <a:pt x="460" y="802"/>
                  </a:lnTo>
                  <a:lnTo>
                    <a:pt x="460" y="802"/>
                  </a:lnTo>
                  <a:lnTo>
                    <a:pt x="460" y="802"/>
                  </a:lnTo>
                  <a:lnTo>
                    <a:pt x="462" y="802"/>
                  </a:lnTo>
                  <a:lnTo>
                    <a:pt x="462" y="802"/>
                  </a:lnTo>
                  <a:lnTo>
                    <a:pt x="464" y="804"/>
                  </a:lnTo>
                  <a:lnTo>
                    <a:pt x="464" y="804"/>
                  </a:lnTo>
                  <a:lnTo>
                    <a:pt x="466" y="804"/>
                  </a:lnTo>
                  <a:lnTo>
                    <a:pt x="466" y="806"/>
                  </a:lnTo>
                  <a:lnTo>
                    <a:pt x="468" y="806"/>
                  </a:lnTo>
                  <a:lnTo>
                    <a:pt x="468" y="806"/>
                  </a:lnTo>
                  <a:lnTo>
                    <a:pt x="468" y="804"/>
                  </a:lnTo>
                  <a:lnTo>
                    <a:pt x="468" y="804"/>
                  </a:lnTo>
                  <a:lnTo>
                    <a:pt x="470" y="800"/>
                  </a:lnTo>
                  <a:lnTo>
                    <a:pt x="470" y="800"/>
                  </a:lnTo>
                  <a:lnTo>
                    <a:pt x="470" y="800"/>
                  </a:lnTo>
                  <a:lnTo>
                    <a:pt x="472" y="800"/>
                  </a:lnTo>
                  <a:lnTo>
                    <a:pt x="472" y="798"/>
                  </a:lnTo>
                  <a:lnTo>
                    <a:pt x="474" y="800"/>
                  </a:lnTo>
                  <a:lnTo>
                    <a:pt x="476" y="800"/>
                  </a:lnTo>
                  <a:lnTo>
                    <a:pt x="478" y="800"/>
                  </a:lnTo>
                  <a:lnTo>
                    <a:pt x="480" y="800"/>
                  </a:lnTo>
                  <a:lnTo>
                    <a:pt x="480" y="800"/>
                  </a:lnTo>
                  <a:lnTo>
                    <a:pt x="492" y="812"/>
                  </a:lnTo>
                  <a:lnTo>
                    <a:pt x="494" y="814"/>
                  </a:lnTo>
                  <a:lnTo>
                    <a:pt x="504" y="818"/>
                  </a:lnTo>
                  <a:lnTo>
                    <a:pt x="506" y="822"/>
                  </a:lnTo>
                  <a:lnTo>
                    <a:pt x="510" y="826"/>
                  </a:lnTo>
                  <a:lnTo>
                    <a:pt x="512" y="826"/>
                  </a:lnTo>
                  <a:lnTo>
                    <a:pt x="516" y="828"/>
                  </a:lnTo>
                  <a:lnTo>
                    <a:pt x="520" y="834"/>
                  </a:lnTo>
                  <a:lnTo>
                    <a:pt x="528" y="838"/>
                  </a:lnTo>
                  <a:lnTo>
                    <a:pt x="538" y="854"/>
                  </a:lnTo>
                  <a:lnTo>
                    <a:pt x="542" y="862"/>
                  </a:lnTo>
                  <a:lnTo>
                    <a:pt x="544" y="868"/>
                  </a:lnTo>
                  <a:lnTo>
                    <a:pt x="544" y="868"/>
                  </a:lnTo>
                  <a:lnTo>
                    <a:pt x="546" y="870"/>
                  </a:lnTo>
                  <a:lnTo>
                    <a:pt x="548" y="880"/>
                  </a:lnTo>
                  <a:lnTo>
                    <a:pt x="548" y="880"/>
                  </a:lnTo>
                  <a:lnTo>
                    <a:pt x="546" y="882"/>
                  </a:lnTo>
                  <a:lnTo>
                    <a:pt x="546" y="884"/>
                  </a:lnTo>
                  <a:lnTo>
                    <a:pt x="544" y="884"/>
                  </a:lnTo>
                  <a:lnTo>
                    <a:pt x="544" y="886"/>
                  </a:lnTo>
                  <a:lnTo>
                    <a:pt x="548" y="890"/>
                  </a:lnTo>
                  <a:lnTo>
                    <a:pt x="548" y="892"/>
                  </a:lnTo>
                  <a:lnTo>
                    <a:pt x="546" y="896"/>
                  </a:lnTo>
                  <a:lnTo>
                    <a:pt x="548" y="900"/>
                  </a:lnTo>
                  <a:lnTo>
                    <a:pt x="548" y="900"/>
                  </a:lnTo>
                  <a:lnTo>
                    <a:pt x="548" y="900"/>
                  </a:lnTo>
                  <a:lnTo>
                    <a:pt x="548" y="896"/>
                  </a:lnTo>
                  <a:lnTo>
                    <a:pt x="550" y="896"/>
                  </a:lnTo>
                  <a:lnTo>
                    <a:pt x="550" y="894"/>
                  </a:lnTo>
                  <a:lnTo>
                    <a:pt x="550" y="894"/>
                  </a:lnTo>
                  <a:lnTo>
                    <a:pt x="552" y="896"/>
                  </a:lnTo>
                  <a:lnTo>
                    <a:pt x="554" y="896"/>
                  </a:lnTo>
                  <a:lnTo>
                    <a:pt x="556" y="896"/>
                  </a:lnTo>
                  <a:lnTo>
                    <a:pt x="556" y="898"/>
                  </a:lnTo>
                  <a:lnTo>
                    <a:pt x="558" y="900"/>
                  </a:lnTo>
                  <a:lnTo>
                    <a:pt x="558" y="902"/>
                  </a:lnTo>
                  <a:lnTo>
                    <a:pt x="558" y="904"/>
                  </a:lnTo>
                  <a:lnTo>
                    <a:pt x="558" y="904"/>
                  </a:lnTo>
                  <a:lnTo>
                    <a:pt x="556" y="904"/>
                  </a:lnTo>
                  <a:lnTo>
                    <a:pt x="556" y="902"/>
                  </a:lnTo>
                  <a:lnTo>
                    <a:pt x="556" y="900"/>
                  </a:lnTo>
                  <a:lnTo>
                    <a:pt x="554" y="900"/>
                  </a:lnTo>
                  <a:lnTo>
                    <a:pt x="554" y="898"/>
                  </a:lnTo>
                  <a:lnTo>
                    <a:pt x="554" y="896"/>
                  </a:lnTo>
                  <a:lnTo>
                    <a:pt x="552" y="896"/>
                  </a:lnTo>
                  <a:lnTo>
                    <a:pt x="552" y="896"/>
                  </a:lnTo>
                  <a:lnTo>
                    <a:pt x="550" y="898"/>
                  </a:lnTo>
                  <a:lnTo>
                    <a:pt x="550" y="898"/>
                  </a:lnTo>
                  <a:lnTo>
                    <a:pt x="552" y="898"/>
                  </a:lnTo>
                  <a:lnTo>
                    <a:pt x="554" y="900"/>
                  </a:lnTo>
                  <a:lnTo>
                    <a:pt x="554" y="902"/>
                  </a:lnTo>
                  <a:lnTo>
                    <a:pt x="556" y="904"/>
                  </a:lnTo>
                  <a:lnTo>
                    <a:pt x="556" y="906"/>
                  </a:lnTo>
                  <a:lnTo>
                    <a:pt x="556" y="908"/>
                  </a:lnTo>
                  <a:lnTo>
                    <a:pt x="556" y="912"/>
                  </a:lnTo>
                  <a:lnTo>
                    <a:pt x="558" y="912"/>
                  </a:lnTo>
                  <a:lnTo>
                    <a:pt x="574" y="910"/>
                  </a:lnTo>
                  <a:lnTo>
                    <a:pt x="580" y="910"/>
                  </a:lnTo>
                  <a:lnTo>
                    <a:pt x="618" y="906"/>
                  </a:lnTo>
                  <a:lnTo>
                    <a:pt x="624" y="906"/>
                  </a:lnTo>
                  <a:lnTo>
                    <a:pt x="630" y="906"/>
                  </a:lnTo>
                  <a:lnTo>
                    <a:pt x="670" y="902"/>
                  </a:lnTo>
                  <a:lnTo>
                    <a:pt x="676" y="902"/>
                  </a:lnTo>
                  <a:lnTo>
                    <a:pt x="692" y="900"/>
                  </a:lnTo>
                  <a:lnTo>
                    <a:pt x="698" y="900"/>
                  </a:lnTo>
                  <a:lnTo>
                    <a:pt x="714" y="898"/>
                  </a:lnTo>
                  <a:lnTo>
                    <a:pt x="720" y="898"/>
                  </a:lnTo>
                  <a:lnTo>
                    <a:pt x="736" y="896"/>
                  </a:lnTo>
                  <a:lnTo>
                    <a:pt x="738" y="896"/>
                  </a:lnTo>
                  <a:lnTo>
                    <a:pt x="740" y="894"/>
                  </a:lnTo>
                  <a:lnTo>
                    <a:pt x="744" y="892"/>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8" name="Boston">
              <a:extLst>
                <a:ext uri="{FF2B5EF4-FFF2-40B4-BE49-F238E27FC236}">
                  <a16:creationId xmlns:a16="http://schemas.microsoft.com/office/drawing/2014/main" id="{C5671076-C7AF-9C76-F90F-8D40DC8E8E60}"/>
                </a:ext>
              </a:extLst>
            </p:cNvPr>
            <p:cNvSpPr>
              <a:spLocks/>
            </p:cNvSpPr>
            <p:nvPr/>
          </p:nvSpPr>
          <p:spPr bwMode="auto">
            <a:xfrm>
              <a:off x="9544583" y="2907184"/>
              <a:ext cx="434975" cy="231775"/>
            </a:xfrm>
            <a:custGeom>
              <a:avLst/>
              <a:gdLst>
                <a:gd name="T0" fmla="*/ 188 w 274"/>
                <a:gd name="T1" fmla="*/ 6 h 146"/>
                <a:gd name="T2" fmla="*/ 180 w 274"/>
                <a:gd name="T3" fmla="*/ 10 h 146"/>
                <a:gd name="T4" fmla="*/ 174 w 274"/>
                <a:gd name="T5" fmla="*/ 16 h 146"/>
                <a:gd name="T6" fmla="*/ 162 w 274"/>
                <a:gd name="T7" fmla="*/ 20 h 146"/>
                <a:gd name="T8" fmla="*/ 108 w 274"/>
                <a:gd name="T9" fmla="*/ 18 h 146"/>
                <a:gd name="T10" fmla="*/ 68 w 274"/>
                <a:gd name="T11" fmla="*/ 16 h 146"/>
                <a:gd name="T12" fmla="*/ 34 w 274"/>
                <a:gd name="T13" fmla="*/ 16 h 146"/>
                <a:gd name="T14" fmla="*/ 14 w 274"/>
                <a:gd name="T15" fmla="*/ 34 h 146"/>
                <a:gd name="T16" fmla="*/ 2 w 274"/>
                <a:gd name="T17" fmla="*/ 86 h 146"/>
                <a:gd name="T18" fmla="*/ 54 w 274"/>
                <a:gd name="T19" fmla="*/ 92 h 146"/>
                <a:gd name="T20" fmla="*/ 88 w 274"/>
                <a:gd name="T21" fmla="*/ 90 h 146"/>
                <a:gd name="T22" fmla="*/ 158 w 274"/>
                <a:gd name="T23" fmla="*/ 90 h 146"/>
                <a:gd name="T24" fmla="*/ 166 w 274"/>
                <a:gd name="T25" fmla="*/ 104 h 146"/>
                <a:gd name="T26" fmla="*/ 166 w 274"/>
                <a:gd name="T27" fmla="*/ 114 h 146"/>
                <a:gd name="T28" fmla="*/ 174 w 274"/>
                <a:gd name="T29" fmla="*/ 122 h 146"/>
                <a:gd name="T30" fmla="*/ 182 w 274"/>
                <a:gd name="T31" fmla="*/ 114 h 146"/>
                <a:gd name="T32" fmla="*/ 176 w 274"/>
                <a:gd name="T33" fmla="*/ 142 h 146"/>
                <a:gd name="T34" fmla="*/ 184 w 274"/>
                <a:gd name="T35" fmla="*/ 140 h 146"/>
                <a:gd name="T36" fmla="*/ 188 w 274"/>
                <a:gd name="T37" fmla="*/ 142 h 146"/>
                <a:gd name="T38" fmla="*/ 198 w 274"/>
                <a:gd name="T39" fmla="*/ 136 h 146"/>
                <a:gd name="T40" fmla="*/ 204 w 274"/>
                <a:gd name="T41" fmla="*/ 134 h 146"/>
                <a:gd name="T42" fmla="*/ 208 w 274"/>
                <a:gd name="T43" fmla="*/ 128 h 146"/>
                <a:gd name="T44" fmla="*/ 214 w 274"/>
                <a:gd name="T45" fmla="*/ 118 h 146"/>
                <a:gd name="T46" fmla="*/ 220 w 274"/>
                <a:gd name="T47" fmla="*/ 120 h 146"/>
                <a:gd name="T48" fmla="*/ 218 w 274"/>
                <a:gd name="T49" fmla="*/ 128 h 146"/>
                <a:gd name="T50" fmla="*/ 230 w 274"/>
                <a:gd name="T51" fmla="*/ 138 h 146"/>
                <a:gd name="T52" fmla="*/ 240 w 274"/>
                <a:gd name="T53" fmla="*/ 130 h 146"/>
                <a:gd name="T54" fmla="*/ 248 w 274"/>
                <a:gd name="T55" fmla="*/ 132 h 146"/>
                <a:gd name="T56" fmla="*/ 274 w 274"/>
                <a:gd name="T57" fmla="*/ 120 h 146"/>
                <a:gd name="T58" fmla="*/ 272 w 274"/>
                <a:gd name="T59" fmla="*/ 108 h 146"/>
                <a:gd name="T60" fmla="*/ 262 w 274"/>
                <a:gd name="T61" fmla="*/ 86 h 146"/>
                <a:gd name="T62" fmla="*/ 250 w 274"/>
                <a:gd name="T63" fmla="*/ 84 h 146"/>
                <a:gd name="T64" fmla="*/ 256 w 274"/>
                <a:gd name="T65" fmla="*/ 90 h 146"/>
                <a:gd name="T66" fmla="*/ 264 w 274"/>
                <a:gd name="T67" fmla="*/ 98 h 146"/>
                <a:gd name="T68" fmla="*/ 270 w 274"/>
                <a:gd name="T69" fmla="*/ 102 h 146"/>
                <a:gd name="T70" fmla="*/ 262 w 274"/>
                <a:gd name="T71" fmla="*/ 114 h 146"/>
                <a:gd name="T72" fmla="*/ 244 w 274"/>
                <a:gd name="T73" fmla="*/ 120 h 146"/>
                <a:gd name="T74" fmla="*/ 228 w 274"/>
                <a:gd name="T75" fmla="*/ 106 h 146"/>
                <a:gd name="T76" fmla="*/ 216 w 274"/>
                <a:gd name="T77" fmla="*/ 90 h 146"/>
                <a:gd name="T78" fmla="*/ 220 w 274"/>
                <a:gd name="T79" fmla="*/ 90 h 146"/>
                <a:gd name="T80" fmla="*/ 222 w 274"/>
                <a:gd name="T81" fmla="*/ 90 h 146"/>
                <a:gd name="T82" fmla="*/ 214 w 274"/>
                <a:gd name="T83" fmla="*/ 74 h 146"/>
                <a:gd name="T84" fmla="*/ 200 w 274"/>
                <a:gd name="T85" fmla="*/ 60 h 146"/>
                <a:gd name="T86" fmla="*/ 200 w 274"/>
                <a:gd name="T87" fmla="*/ 66 h 146"/>
                <a:gd name="T88" fmla="*/ 194 w 274"/>
                <a:gd name="T89" fmla="*/ 66 h 146"/>
                <a:gd name="T90" fmla="*/ 190 w 274"/>
                <a:gd name="T91" fmla="*/ 62 h 146"/>
                <a:gd name="T92" fmla="*/ 188 w 274"/>
                <a:gd name="T93" fmla="*/ 56 h 146"/>
                <a:gd name="T94" fmla="*/ 192 w 274"/>
                <a:gd name="T95" fmla="*/ 54 h 146"/>
                <a:gd name="T96" fmla="*/ 194 w 274"/>
                <a:gd name="T97" fmla="*/ 48 h 146"/>
                <a:gd name="T98" fmla="*/ 198 w 274"/>
                <a:gd name="T99" fmla="*/ 44 h 146"/>
                <a:gd name="T100" fmla="*/ 204 w 274"/>
                <a:gd name="T101" fmla="*/ 40 h 146"/>
                <a:gd name="T102" fmla="*/ 202 w 274"/>
                <a:gd name="T103" fmla="*/ 38 h 146"/>
                <a:gd name="T104" fmla="*/ 218 w 274"/>
                <a:gd name="T105" fmla="*/ 30 h 146"/>
                <a:gd name="T106" fmla="*/ 222 w 274"/>
                <a:gd name="T107" fmla="*/ 28 h 146"/>
                <a:gd name="T108" fmla="*/ 222 w 274"/>
                <a:gd name="T109" fmla="*/ 22 h 146"/>
                <a:gd name="T110" fmla="*/ 216 w 274"/>
                <a:gd name="T111" fmla="*/ 24 h 146"/>
                <a:gd name="T112" fmla="*/ 208 w 274"/>
                <a:gd name="T113" fmla="*/ 16 h 146"/>
                <a:gd name="T114" fmla="*/ 204 w 274"/>
                <a:gd name="T115" fmla="*/ 8 h 146"/>
                <a:gd name="T116" fmla="*/ 204 w 274"/>
                <a:gd name="T117"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4" h="146">
                  <a:moveTo>
                    <a:pt x="202" y="2"/>
                  </a:moveTo>
                  <a:lnTo>
                    <a:pt x="200" y="0"/>
                  </a:lnTo>
                  <a:lnTo>
                    <a:pt x="198" y="0"/>
                  </a:lnTo>
                  <a:lnTo>
                    <a:pt x="190" y="4"/>
                  </a:lnTo>
                  <a:lnTo>
                    <a:pt x="190" y="4"/>
                  </a:lnTo>
                  <a:lnTo>
                    <a:pt x="188" y="4"/>
                  </a:lnTo>
                  <a:lnTo>
                    <a:pt x="188" y="6"/>
                  </a:lnTo>
                  <a:lnTo>
                    <a:pt x="188" y="6"/>
                  </a:lnTo>
                  <a:lnTo>
                    <a:pt x="186" y="8"/>
                  </a:lnTo>
                  <a:lnTo>
                    <a:pt x="186" y="8"/>
                  </a:lnTo>
                  <a:lnTo>
                    <a:pt x="184" y="8"/>
                  </a:lnTo>
                  <a:lnTo>
                    <a:pt x="184" y="8"/>
                  </a:lnTo>
                  <a:lnTo>
                    <a:pt x="182" y="8"/>
                  </a:lnTo>
                  <a:lnTo>
                    <a:pt x="180" y="8"/>
                  </a:lnTo>
                  <a:lnTo>
                    <a:pt x="180" y="8"/>
                  </a:lnTo>
                  <a:lnTo>
                    <a:pt x="180" y="10"/>
                  </a:lnTo>
                  <a:lnTo>
                    <a:pt x="180" y="10"/>
                  </a:lnTo>
                  <a:lnTo>
                    <a:pt x="178" y="12"/>
                  </a:lnTo>
                  <a:lnTo>
                    <a:pt x="178" y="12"/>
                  </a:lnTo>
                  <a:lnTo>
                    <a:pt x="178" y="14"/>
                  </a:lnTo>
                  <a:lnTo>
                    <a:pt x="176" y="14"/>
                  </a:lnTo>
                  <a:lnTo>
                    <a:pt x="176" y="16"/>
                  </a:lnTo>
                  <a:lnTo>
                    <a:pt x="174" y="16"/>
                  </a:lnTo>
                  <a:lnTo>
                    <a:pt x="174" y="16"/>
                  </a:lnTo>
                  <a:lnTo>
                    <a:pt x="174" y="16"/>
                  </a:lnTo>
                  <a:lnTo>
                    <a:pt x="172" y="18"/>
                  </a:lnTo>
                  <a:lnTo>
                    <a:pt x="172" y="18"/>
                  </a:lnTo>
                  <a:lnTo>
                    <a:pt x="170" y="20"/>
                  </a:lnTo>
                  <a:lnTo>
                    <a:pt x="170" y="20"/>
                  </a:lnTo>
                  <a:lnTo>
                    <a:pt x="168" y="20"/>
                  </a:lnTo>
                  <a:lnTo>
                    <a:pt x="166" y="20"/>
                  </a:lnTo>
                  <a:lnTo>
                    <a:pt x="162" y="20"/>
                  </a:lnTo>
                  <a:lnTo>
                    <a:pt x="156" y="20"/>
                  </a:lnTo>
                  <a:lnTo>
                    <a:pt x="150" y="20"/>
                  </a:lnTo>
                  <a:lnTo>
                    <a:pt x="140" y="18"/>
                  </a:lnTo>
                  <a:lnTo>
                    <a:pt x="134" y="18"/>
                  </a:lnTo>
                  <a:lnTo>
                    <a:pt x="128" y="18"/>
                  </a:lnTo>
                  <a:lnTo>
                    <a:pt x="124" y="18"/>
                  </a:lnTo>
                  <a:lnTo>
                    <a:pt x="118" y="18"/>
                  </a:lnTo>
                  <a:lnTo>
                    <a:pt x="108" y="18"/>
                  </a:lnTo>
                  <a:lnTo>
                    <a:pt x="102" y="18"/>
                  </a:lnTo>
                  <a:lnTo>
                    <a:pt x="90" y="18"/>
                  </a:lnTo>
                  <a:lnTo>
                    <a:pt x="86" y="18"/>
                  </a:lnTo>
                  <a:lnTo>
                    <a:pt x="80" y="16"/>
                  </a:lnTo>
                  <a:lnTo>
                    <a:pt x="80" y="16"/>
                  </a:lnTo>
                  <a:lnTo>
                    <a:pt x="76" y="16"/>
                  </a:lnTo>
                  <a:lnTo>
                    <a:pt x="72" y="16"/>
                  </a:lnTo>
                  <a:lnTo>
                    <a:pt x="68" y="16"/>
                  </a:lnTo>
                  <a:lnTo>
                    <a:pt x="64" y="16"/>
                  </a:lnTo>
                  <a:lnTo>
                    <a:pt x="60" y="16"/>
                  </a:lnTo>
                  <a:lnTo>
                    <a:pt x="58" y="16"/>
                  </a:lnTo>
                  <a:lnTo>
                    <a:pt x="54" y="16"/>
                  </a:lnTo>
                  <a:lnTo>
                    <a:pt x="50" y="16"/>
                  </a:lnTo>
                  <a:lnTo>
                    <a:pt x="46" y="16"/>
                  </a:lnTo>
                  <a:lnTo>
                    <a:pt x="42" y="16"/>
                  </a:lnTo>
                  <a:lnTo>
                    <a:pt x="34" y="16"/>
                  </a:lnTo>
                  <a:lnTo>
                    <a:pt x="30" y="16"/>
                  </a:lnTo>
                  <a:lnTo>
                    <a:pt x="28" y="14"/>
                  </a:lnTo>
                  <a:lnTo>
                    <a:pt x="24" y="14"/>
                  </a:lnTo>
                  <a:lnTo>
                    <a:pt x="20" y="14"/>
                  </a:lnTo>
                  <a:lnTo>
                    <a:pt x="18" y="16"/>
                  </a:lnTo>
                  <a:lnTo>
                    <a:pt x="18" y="18"/>
                  </a:lnTo>
                  <a:lnTo>
                    <a:pt x="16" y="26"/>
                  </a:lnTo>
                  <a:lnTo>
                    <a:pt x="14" y="34"/>
                  </a:lnTo>
                  <a:lnTo>
                    <a:pt x="12" y="42"/>
                  </a:lnTo>
                  <a:lnTo>
                    <a:pt x="10" y="48"/>
                  </a:lnTo>
                  <a:lnTo>
                    <a:pt x="8" y="56"/>
                  </a:lnTo>
                  <a:lnTo>
                    <a:pt x="6" y="64"/>
                  </a:lnTo>
                  <a:lnTo>
                    <a:pt x="4" y="72"/>
                  </a:lnTo>
                  <a:lnTo>
                    <a:pt x="2" y="78"/>
                  </a:lnTo>
                  <a:lnTo>
                    <a:pt x="0" y="84"/>
                  </a:lnTo>
                  <a:lnTo>
                    <a:pt x="2" y="86"/>
                  </a:lnTo>
                  <a:lnTo>
                    <a:pt x="12" y="88"/>
                  </a:lnTo>
                  <a:lnTo>
                    <a:pt x="20" y="88"/>
                  </a:lnTo>
                  <a:lnTo>
                    <a:pt x="30" y="88"/>
                  </a:lnTo>
                  <a:lnTo>
                    <a:pt x="40" y="88"/>
                  </a:lnTo>
                  <a:lnTo>
                    <a:pt x="44" y="88"/>
                  </a:lnTo>
                  <a:lnTo>
                    <a:pt x="50" y="88"/>
                  </a:lnTo>
                  <a:lnTo>
                    <a:pt x="54" y="88"/>
                  </a:lnTo>
                  <a:lnTo>
                    <a:pt x="54" y="92"/>
                  </a:lnTo>
                  <a:lnTo>
                    <a:pt x="58" y="92"/>
                  </a:lnTo>
                  <a:lnTo>
                    <a:pt x="58" y="88"/>
                  </a:lnTo>
                  <a:lnTo>
                    <a:pt x="68" y="90"/>
                  </a:lnTo>
                  <a:lnTo>
                    <a:pt x="70" y="90"/>
                  </a:lnTo>
                  <a:lnTo>
                    <a:pt x="72" y="90"/>
                  </a:lnTo>
                  <a:lnTo>
                    <a:pt x="72" y="88"/>
                  </a:lnTo>
                  <a:lnTo>
                    <a:pt x="76" y="90"/>
                  </a:lnTo>
                  <a:lnTo>
                    <a:pt x="88" y="90"/>
                  </a:lnTo>
                  <a:lnTo>
                    <a:pt x="100" y="90"/>
                  </a:lnTo>
                  <a:lnTo>
                    <a:pt x="122" y="90"/>
                  </a:lnTo>
                  <a:lnTo>
                    <a:pt x="130" y="90"/>
                  </a:lnTo>
                  <a:lnTo>
                    <a:pt x="130" y="92"/>
                  </a:lnTo>
                  <a:lnTo>
                    <a:pt x="138" y="92"/>
                  </a:lnTo>
                  <a:lnTo>
                    <a:pt x="144" y="90"/>
                  </a:lnTo>
                  <a:lnTo>
                    <a:pt x="152" y="90"/>
                  </a:lnTo>
                  <a:lnTo>
                    <a:pt x="158" y="90"/>
                  </a:lnTo>
                  <a:lnTo>
                    <a:pt x="162" y="90"/>
                  </a:lnTo>
                  <a:lnTo>
                    <a:pt x="162" y="92"/>
                  </a:lnTo>
                  <a:lnTo>
                    <a:pt x="162" y="96"/>
                  </a:lnTo>
                  <a:lnTo>
                    <a:pt x="162" y="102"/>
                  </a:lnTo>
                  <a:lnTo>
                    <a:pt x="164" y="102"/>
                  </a:lnTo>
                  <a:lnTo>
                    <a:pt x="164" y="104"/>
                  </a:lnTo>
                  <a:lnTo>
                    <a:pt x="166" y="104"/>
                  </a:lnTo>
                  <a:lnTo>
                    <a:pt x="166" y="104"/>
                  </a:lnTo>
                  <a:lnTo>
                    <a:pt x="166" y="104"/>
                  </a:lnTo>
                  <a:lnTo>
                    <a:pt x="166" y="106"/>
                  </a:lnTo>
                  <a:lnTo>
                    <a:pt x="166" y="108"/>
                  </a:lnTo>
                  <a:lnTo>
                    <a:pt x="166" y="108"/>
                  </a:lnTo>
                  <a:lnTo>
                    <a:pt x="166" y="112"/>
                  </a:lnTo>
                  <a:lnTo>
                    <a:pt x="166" y="112"/>
                  </a:lnTo>
                  <a:lnTo>
                    <a:pt x="166" y="114"/>
                  </a:lnTo>
                  <a:lnTo>
                    <a:pt x="166" y="114"/>
                  </a:lnTo>
                  <a:lnTo>
                    <a:pt x="168" y="116"/>
                  </a:lnTo>
                  <a:lnTo>
                    <a:pt x="168" y="116"/>
                  </a:lnTo>
                  <a:lnTo>
                    <a:pt x="170" y="116"/>
                  </a:lnTo>
                  <a:lnTo>
                    <a:pt x="170" y="116"/>
                  </a:lnTo>
                  <a:lnTo>
                    <a:pt x="172" y="118"/>
                  </a:lnTo>
                  <a:lnTo>
                    <a:pt x="174" y="124"/>
                  </a:lnTo>
                  <a:lnTo>
                    <a:pt x="174" y="124"/>
                  </a:lnTo>
                  <a:lnTo>
                    <a:pt x="174" y="122"/>
                  </a:lnTo>
                  <a:lnTo>
                    <a:pt x="174" y="120"/>
                  </a:lnTo>
                  <a:lnTo>
                    <a:pt x="174" y="120"/>
                  </a:lnTo>
                  <a:lnTo>
                    <a:pt x="176" y="120"/>
                  </a:lnTo>
                  <a:lnTo>
                    <a:pt x="176" y="120"/>
                  </a:lnTo>
                  <a:lnTo>
                    <a:pt x="178" y="120"/>
                  </a:lnTo>
                  <a:lnTo>
                    <a:pt x="178" y="120"/>
                  </a:lnTo>
                  <a:lnTo>
                    <a:pt x="182" y="116"/>
                  </a:lnTo>
                  <a:lnTo>
                    <a:pt x="182" y="114"/>
                  </a:lnTo>
                  <a:lnTo>
                    <a:pt x="184" y="114"/>
                  </a:lnTo>
                  <a:lnTo>
                    <a:pt x="182" y="118"/>
                  </a:lnTo>
                  <a:lnTo>
                    <a:pt x="178" y="124"/>
                  </a:lnTo>
                  <a:lnTo>
                    <a:pt x="176" y="128"/>
                  </a:lnTo>
                  <a:lnTo>
                    <a:pt x="176" y="130"/>
                  </a:lnTo>
                  <a:lnTo>
                    <a:pt x="176" y="134"/>
                  </a:lnTo>
                  <a:lnTo>
                    <a:pt x="176" y="138"/>
                  </a:lnTo>
                  <a:lnTo>
                    <a:pt x="176" y="142"/>
                  </a:lnTo>
                  <a:lnTo>
                    <a:pt x="176" y="142"/>
                  </a:lnTo>
                  <a:lnTo>
                    <a:pt x="176" y="144"/>
                  </a:lnTo>
                  <a:lnTo>
                    <a:pt x="176" y="144"/>
                  </a:lnTo>
                  <a:lnTo>
                    <a:pt x="178" y="146"/>
                  </a:lnTo>
                  <a:lnTo>
                    <a:pt x="182" y="142"/>
                  </a:lnTo>
                  <a:lnTo>
                    <a:pt x="184" y="142"/>
                  </a:lnTo>
                  <a:lnTo>
                    <a:pt x="184" y="140"/>
                  </a:lnTo>
                  <a:lnTo>
                    <a:pt x="184" y="140"/>
                  </a:lnTo>
                  <a:lnTo>
                    <a:pt x="186" y="140"/>
                  </a:lnTo>
                  <a:lnTo>
                    <a:pt x="188" y="140"/>
                  </a:lnTo>
                  <a:lnTo>
                    <a:pt x="188" y="138"/>
                  </a:lnTo>
                  <a:lnTo>
                    <a:pt x="188" y="138"/>
                  </a:lnTo>
                  <a:lnTo>
                    <a:pt x="188" y="140"/>
                  </a:lnTo>
                  <a:lnTo>
                    <a:pt x="188" y="142"/>
                  </a:lnTo>
                  <a:lnTo>
                    <a:pt x="186" y="142"/>
                  </a:lnTo>
                  <a:lnTo>
                    <a:pt x="188" y="142"/>
                  </a:lnTo>
                  <a:lnTo>
                    <a:pt x="190" y="142"/>
                  </a:lnTo>
                  <a:lnTo>
                    <a:pt x="194" y="140"/>
                  </a:lnTo>
                  <a:lnTo>
                    <a:pt x="194" y="140"/>
                  </a:lnTo>
                  <a:lnTo>
                    <a:pt x="194" y="140"/>
                  </a:lnTo>
                  <a:lnTo>
                    <a:pt x="194" y="140"/>
                  </a:lnTo>
                  <a:lnTo>
                    <a:pt x="196" y="140"/>
                  </a:lnTo>
                  <a:lnTo>
                    <a:pt x="198" y="138"/>
                  </a:lnTo>
                  <a:lnTo>
                    <a:pt x="198" y="136"/>
                  </a:lnTo>
                  <a:lnTo>
                    <a:pt x="198" y="134"/>
                  </a:lnTo>
                  <a:lnTo>
                    <a:pt x="198" y="132"/>
                  </a:lnTo>
                  <a:lnTo>
                    <a:pt x="200" y="130"/>
                  </a:lnTo>
                  <a:lnTo>
                    <a:pt x="200" y="130"/>
                  </a:lnTo>
                  <a:lnTo>
                    <a:pt x="202" y="132"/>
                  </a:lnTo>
                  <a:lnTo>
                    <a:pt x="202" y="134"/>
                  </a:lnTo>
                  <a:lnTo>
                    <a:pt x="202" y="134"/>
                  </a:lnTo>
                  <a:lnTo>
                    <a:pt x="204" y="134"/>
                  </a:lnTo>
                  <a:lnTo>
                    <a:pt x="204" y="134"/>
                  </a:lnTo>
                  <a:lnTo>
                    <a:pt x="204" y="130"/>
                  </a:lnTo>
                  <a:lnTo>
                    <a:pt x="204" y="130"/>
                  </a:lnTo>
                  <a:lnTo>
                    <a:pt x="206" y="130"/>
                  </a:lnTo>
                  <a:lnTo>
                    <a:pt x="206" y="130"/>
                  </a:lnTo>
                  <a:lnTo>
                    <a:pt x="206" y="128"/>
                  </a:lnTo>
                  <a:lnTo>
                    <a:pt x="208" y="128"/>
                  </a:lnTo>
                  <a:lnTo>
                    <a:pt x="208" y="128"/>
                  </a:lnTo>
                  <a:lnTo>
                    <a:pt x="210" y="128"/>
                  </a:lnTo>
                  <a:lnTo>
                    <a:pt x="210" y="126"/>
                  </a:lnTo>
                  <a:lnTo>
                    <a:pt x="212" y="126"/>
                  </a:lnTo>
                  <a:lnTo>
                    <a:pt x="212" y="124"/>
                  </a:lnTo>
                  <a:lnTo>
                    <a:pt x="214" y="124"/>
                  </a:lnTo>
                  <a:lnTo>
                    <a:pt x="214" y="124"/>
                  </a:lnTo>
                  <a:lnTo>
                    <a:pt x="212" y="122"/>
                  </a:lnTo>
                  <a:lnTo>
                    <a:pt x="214" y="118"/>
                  </a:lnTo>
                  <a:lnTo>
                    <a:pt x="214" y="118"/>
                  </a:lnTo>
                  <a:lnTo>
                    <a:pt x="216" y="120"/>
                  </a:lnTo>
                  <a:lnTo>
                    <a:pt x="218" y="120"/>
                  </a:lnTo>
                  <a:lnTo>
                    <a:pt x="218" y="120"/>
                  </a:lnTo>
                  <a:lnTo>
                    <a:pt x="218" y="120"/>
                  </a:lnTo>
                  <a:lnTo>
                    <a:pt x="220" y="120"/>
                  </a:lnTo>
                  <a:lnTo>
                    <a:pt x="220" y="120"/>
                  </a:lnTo>
                  <a:lnTo>
                    <a:pt x="220" y="120"/>
                  </a:lnTo>
                  <a:lnTo>
                    <a:pt x="220" y="120"/>
                  </a:lnTo>
                  <a:lnTo>
                    <a:pt x="220" y="120"/>
                  </a:lnTo>
                  <a:lnTo>
                    <a:pt x="220" y="122"/>
                  </a:lnTo>
                  <a:lnTo>
                    <a:pt x="220" y="122"/>
                  </a:lnTo>
                  <a:lnTo>
                    <a:pt x="218" y="124"/>
                  </a:lnTo>
                  <a:lnTo>
                    <a:pt x="218" y="124"/>
                  </a:lnTo>
                  <a:lnTo>
                    <a:pt x="218" y="126"/>
                  </a:lnTo>
                  <a:lnTo>
                    <a:pt x="218" y="128"/>
                  </a:lnTo>
                  <a:lnTo>
                    <a:pt x="218" y="136"/>
                  </a:lnTo>
                  <a:lnTo>
                    <a:pt x="218" y="138"/>
                  </a:lnTo>
                  <a:lnTo>
                    <a:pt x="216" y="140"/>
                  </a:lnTo>
                  <a:lnTo>
                    <a:pt x="218" y="140"/>
                  </a:lnTo>
                  <a:lnTo>
                    <a:pt x="222" y="138"/>
                  </a:lnTo>
                  <a:lnTo>
                    <a:pt x="226" y="138"/>
                  </a:lnTo>
                  <a:lnTo>
                    <a:pt x="228" y="138"/>
                  </a:lnTo>
                  <a:lnTo>
                    <a:pt x="230" y="138"/>
                  </a:lnTo>
                  <a:lnTo>
                    <a:pt x="232" y="136"/>
                  </a:lnTo>
                  <a:lnTo>
                    <a:pt x="234" y="134"/>
                  </a:lnTo>
                  <a:lnTo>
                    <a:pt x="236" y="130"/>
                  </a:lnTo>
                  <a:lnTo>
                    <a:pt x="236" y="130"/>
                  </a:lnTo>
                  <a:lnTo>
                    <a:pt x="238" y="130"/>
                  </a:lnTo>
                  <a:lnTo>
                    <a:pt x="238" y="132"/>
                  </a:lnTo>
                  <a:lnTo>
                    <a:pt x="240" y="132"/>
                  </a:lnTo>
                  <a:lnTo>
                    <a:pt x="240" y="130"/>
                  </a:lnTo>
                  <a:lnTo>
                    <a:pt x="242" y="130"/>
                  </a:lnTo>
                  <a:lnTo>
                    <a:pt x="244" y="130"/>
                  </a:lnTo>
                  <a:lnTo>
                    <a:pt x="246" y="130"/>
                  </a:lnTo>
                  <a:lnTo>
                    <a:pt x="248" y="128"/>
                  </a:lnTo>
                  <a:lnTo>
                    <a:pt x="248" y="128"/>
                  </a:lnTo>
                  <a:lnTo>
                    <a:pt x="248" y="132"/>
                  </a:lnTo>
                  <a:lnTo>
                    <a:pt x="248" y="132"/>
                  </a:lnTo>
                  <a:lnTo>
                    <a:pt x="248" y="132"/>
                  </a:lnTo>
                  <a:lnTo>
                    <a:pt x="250" y="130"/>
                  </a:lnTo>
                  <a:lnTo>
                    <a:pt x="250" y="130"/>
                  </a:lnTo>
                  <a:lnTo>
                    <a:pt x="252" y="128"/>
                  </a:lnTo>
                  <a:lnTo>
                    <a:pt x="254" y="128"/>
                  </a:lnTo>
                  <a:lnTo>
                    <a:pt x="258" y="128"/>
                  </a:lnTo>
                  <a:lnTo>
                    <a:pt x="270" y="126"/>
                  </a:lnTo>
                  <a:lnTo>
                    <a:pt x="272" y="126"/>
                  </a:lnTo>
                  <a:lnTo>
                    <a:pt x="274" y="120"/>
                  </a:lnTo>
                  <a:lnTo>
                    <a:pt x="274" y="114"/>
                  </a:lnTo>
                  <a:lnTo>
                    <a:pt x="272" y="112"/>
                  </a:lnTo>
                  <a:lnTo>
                    <a:pt x="272" y="112"/>
                  </a:lnTo>
                  <a:lnTo>
                    <a:pt x="270" y="114"/>
                  </a:lnTo>
                  <a:lnTo>
                    <a:pt x="270" y="112"/>
                  </a:lnTo>
                  <a:lnTo>
                    <a:pt x="270" y="108"/>
                  </a:lnTo>
                  <a:lnTo>
                    <a:pt x="270" y="108"/>
                  </a:lnTo>
                  <a:lnTo>
                    <a:pt x="272" y="108"/>
                  </a:lnTo>
                  <a:lnTo>
                    <a:pt x="272" y="110"/>
                  </a:lnTo>
                  <a:lnTo>
                    <a:pt x="274" y="110"/>
                  </a:lnTo>
                  <a:lnTo>
                    <a:pt x="274" y="110"/>
                  </a:lnTo>
                  <a:lnTo>
                    <a:pt x="274" y="108"/>
                  </a:lnTo>
                  <a:lnTo>
                    <a:pt x="270" y="94"/>
                  </a:lnTo>
                  <a:lnTo>
                    <a:pt x="268" y="92"/>
                  </a:lnTo>
                  <a:lnTo>
                    <a:pt x="264" y="88"/>
                  </a:lnTo>
                  <a:lnTo>
                    <a:pt x="262" y="86"/>
                  </a:lnTo>
                  <a:lnTo>
                    <a:pt x="258" y="84"/>
                  </a:lnTo>
                  <a:lnTo>
                    <a:pt x="258" y="84"/>
                  </a:lnTo>
                  <a:lnTo>
                    <a:pt x="256" y="82"/>
                  </a:lnTo>
                  <a:lnTo>
                    <a:pt x="252" y="84"/>
                  </a:lnTo>
                  <a:lnTo>
                    <a:pt x="252" y="82"/>
                  </a:lnTo>
                  <a:lnTo>
                    <a:pt x="252" y="82"/>
                  </a:lnTo>
                  <a:lnTo>
                    <a:pt x="250" y="84"/>
                  </a:lnTo>
                  <a:lnTo>
                    <a:pt x="250" y="84"/>
                  </a:lnTo>
                  <a:lnTo>
                    <a:pt x="250" y="84"/>
                  </a:lnTo>
                  <a:lnTo>
                    <a:pt x="250" y="86"/>
                  </a:lnTo>
                  <a:lnTo>
                    <a:pt x="250" y="86"/>
                  </a:lnTo>
                  <a:lnTo>
                    <a:pt x="250" y="86"/>
                  </a:lnTo>
                  <a:lnTo>
                    <a:pt x="252" y="86"/>
                  </a:lnTo>
                  <a:lnTo>
                    <a:pt x="252" y="88"/>
                  </a:lnTo>
                  <a:lnTo>
                    <a:pt x="254" y="90"/>
                  </a:lnTo>
                  <a:lnTo>
                    <a:pt x="256" y="90"/>
                  </a:lnTo>
                  <a:lnTo>
                    <a:pt x="256" y="88"/>
                  </a:lnTo>
                  <a:lnTo>
                    <a:pt x="254" y="88"/>
                  </a:lnTo>
                  <a:lnTo>
                    <a:pt x="256" y="86"/>
                  </a:lnTo>
                  <a:lnTo>
                    <a:pt x="258" y="86"/>
                  </a:lnTo>
                  <a:lnTo>
                    <a:pt x="260" y="88"/>
                  </a:lnTo>
                  <a:lnTo>
                    <a:pt x="262" y="90"/>
                  </a:lnTo>
                  <a:lnTo>
                    <a:pt x="262" y="92"/>
                  </a:lnTo>
                  <a:lnTo>
                    <a:pt x="264" y="98"/>
                  </a:lnTo>
                  <a:lnTo>
                    <a:pt x="264" y="104"/>
                  </a:lnTo>
                  <a:lnTo>
                    <a:pt x="264" y="102"/>
                  </a:lnTo>
                  <a:lnTo>
                    <a:pt x="264" y="98"/>
                  </a:lnTo>
                  <a:lnTo>
                    <a:pt x="266" y="98"/>
                  </a:lnTo>
                  <a:lnTo>
                    <a:pt x="266" y="98"/>
                  </a:lnTo>
                  <a:lnTo>
                    <a:pt x="268" y="100"/>
                  </a:lnTo>
                  <a:lnTo>
                    <a:pt x="270" y="100"/>
                  </a:lnTo>
                  <a:lnTo>
                    <a:pt x="270" y="102"/>
                  </a:lnTo>
                  <a:lnTo>
                    <a:pt x="268" y="102"/>
                  </a:lnTo>
                  <a:lnTo>
                    <a:pt x="266" y="102"/>
                  </a:lnTo>
                  <a:lnTo>
                    <a:pt x="268" y="104"/>
                  </a:lnTo>
                  <a:lnTo>
                    <a:pt x="268" y="108"/>
                  </a:lnTo>
                  <a:lnTo>
                    <a:pt x="268" y="112"/>
                  </a:lnTo>
                  <a:lnTo>
                    <a:pt x="266" y="114"/>
                  </a:lnTo>
                  <a:lnTo>
                    <a:pt x="266" y="114"/>
                  </a:lnTo>
                  <a:lnTo>
                    <a:pt x="262" y="114"/>
                  </a:lnTo>
                  <a:lnTo>
                    <a:pt x="260" y="116"/>
                  </a:lnTo>
                  <a:lnTo>
                    <a:pt x="254" y="118"/>
                  </a:lnTo>
                  <a:lnTo>
                    <a:pt x="250" y="120"/>
                  </a:lnTo>
                  <a:lnTo>
                    <a:pt x="248" y="122"/>
                  </a:lnTo>
                  <a:lnTo>
                    <a:pt x="244" y="122"/>
                  </a:lnTo>
                  <a:lnTo>
                    <a:pt x="242" y="122"/>
                  </a:lnTo>
                  <a:lnTo>
                    <a:pt x="242" y="120"/>
                  </a:lnTo>
                  <a:lnTo>
                    <a:pt x="244" y="120"/>
                  </a:lnTo>
                  <a:lnTo>
                    <a:pt x="246" y="120"/>
                  </a:lnTo>
                  <a:lnTo>
                    <a:pt x="248" y="120"/>
                  </a:lnTo>
                  <a:lnTo>
                    <a:pt x="238" y="118"/>
                  </a:lnTo>
                  <a:lnTo>
                    <a:pt x="234" y="118"/>
                  </a:lnTo>
                  <a:lnTo>
                    <a:pt x="230" y="114"/>
                  </a:lnTo>
                  <a:lnTo>
                    <a:pt x="228" y="112"/>
                  </a:lnTo>
                  <a:lnTo>
                    <a:pt x="228" y="108"/>
                  </a:lnTo>
                  <a:lnTo>
                    <a:pt x="228" y="106"/>
                  </a:lnTo>
                  <a:lnTo>
                    <a:pt x="228" y="102"/>
                  </a:lnTo>
                  <a:lnTo>
                    <a:pt x="226" y="98"/>
                  </a:lnTo>
                  <a:lnTo>
                    <a:pt x="226" y="98"/>
                  </a:lnTo>
                  <a:lnTo>
                    <a:pt x="222" y="98"/>
                  </a:lnTo>
                  <a:lnTo>
                    <a:pt x="220" y="98"/>
                  </a:lnTo>
                  <a:lnTo>
                    <a:pt x="220" y="96"/>
                  </a:lnTo>
                  <a:lnTo>
                    <a:pt x="214" y="92"/>
                  </a:lnTo>
                  <a:lnTo>
                    <a:pt x="216" y="90"/>
                  </a:lnTo>
                  <a:lnTo>
                    <a:pt x="216" y="90"/>
                  </a:lnTo>
                  <a:lnTo>
                    <a:pt x="218" y="92"/>
                  </a:lnTo>
                  <a:lnTo>
                    <a:pt x="218" y="86"/>
                  </a:lnTo>
                  <a:lnTo>
                    <a:pt x="218" y="86"/>
                  </a:lnTo>
                  <a:lnTo>
                    <a:pt x="220" y="86"/>
                  </a:lnTo>
                  <a:lnTo>
                    <a:pt x="220" y="88"/>
                  </a:lnTo>
                  <a:lnTo>
                    <a:pt x="222" y="90"/>
                  </a:lnTo>
                  <a:lnTo>
                    <a:pt x="220" y="90"/>
                  </a:lnTo>
                  <a:lnTo>
                    <a:pt x="220" y="92"/>
                  </a:lnTo>
                  <a:lnTo>
                    <a:pt x="220" y="92"/>
                  </a:lnTo>
                  <a:lnTo>
                    <a:pt x="220" y="92"/>
                  </a:lnTo>
                  <a:lnTo>
                    <a:pt x="222" y="92"/>
                  </a:lnTo>
                  <a:lnTo>
                    <a:pt x="222" y="92"/>
                  </a:lnTo>
                  <a:lnTo>
                    <a:pt x="224" y="90"/>
                  </a:lnTo>
                  <a:lnTo>
                    <a:pt x="224" y="90"/>
                  </a:lnTo>
                  <a:lnTo>
                    <a:pt x="222" y="90"/>
                  </a:lnTo>
                  <a:lnTo>
                    <a:pt x="220" y="86"/>
                  </a:lnTo>
                  <a:lnTo>
                    <a:pt x="220" y="84"/>
                  </a:lnTo>
                  <a:lnTo>
                    <a:pt x="220" y="82"/>
                  </a:lnTo>
                  <a:lnTo>
                    <a:pt x="218" y="82"/>
                  </a:lnTo>
                  <a:lnTo>
                    <a:pt x="216" y="78"/>
                  </a:lnTo>
                  <a:lnTo>
                    <a:pt x="216" y="76"/>
                  </a:lnTo>
                  <a:lnTo>
                    <a:pt x="214" y="74"/>
                  </a:lnTo>
                  <a:lnTo>
                    <a:pt x="214" y="74"/>
                  </a:lnTo>
                  <a:lnTo>
                    <a:pt x="214" y="72"/>
                  </a:lnTo>
                  <a:lnTo>
                    <a:pt x="214" y="70"/>
                  </a:lnTo>
                  <a:lnTo>
                    <a:pt x="212" y="68"/>
                  </a:lnTo>
                  <a:lnTo>
                    <a:pt x="210" y="66"/>
                  </a:lnTo>
                  <a:lnTo>
                    <a:pt x="208" y="66"/>
                  </a:lnTo>
                  <a:lnTo>
                    <a:pt x="204" y="64"/>
                  </a:lnTo>
                  <a:lnTo>
                    <a:pt x="204" y="64"/>
                  </a:lnTo>
                  <a:lnTo>
                    <a:pt x="200" y="60"/>
                  </a:lnTo>
                  <a:lnTo>
                    <a:pt x="200" y="60"/>
                  </a:lnTo>
                  <a:lnTo>
                    <a:pt x="200" y="62"/>
                  </a:lnTo>
                  <a:lnTo>
                    <a:pt x="202" y="64"/>
                  </a:lnTo>
                  <a:lnTo>
                    <a:pt x="202" y="64"/>
                  </a:lnTo>
                  <a:lnTo>
                    <a:pt x="202" y="66"/>
                  </a:lnTo>
                  <a:lnTo>
                    <a:pt x="202" y="66"/>
                  </a:lnTo>
                  <a:lnTo>
                    <a:pt x="200" y="66"/>
                  </a:lnTo>
                  <a:lnTo>
                    <a:pt x="200" y="66"/>
                  </a:lnTo>
                  <a:lnTo>
                    <a:pt x="198" y="66"/>
                  </a:lnTo>
                  <a:lnTo>
                    <a:pt x="196" y="66"/>
                  </a:lnTo>
                  <a:lnTo>
                    <a:pt x="196" y="66"/>
                  </a:lnTo>
                  <a:lnTo>
                    <a:pt x="196" y="68"/>
                  </a:lnTo>
                  <a:lnTo>
                    <a:pt x="196" y="68"/>
                  </a:lnTo>
                  <a:lnTo>
                    <a:pt x="194" y="66"/>
                  </a:lnTo>
                  <a:lnTo>
                    <a:pt x="194" y="66"/>
                  </a:lnTo>
                  <a:lnTo>
                    <a:pt x="194" y="66"/>
                  </a:lnTo>
                  <a:lnTo>
                    <a:pt x="196" y="66"/>
                  </a:lnTo>
                  <a:lnTo>
                    <a:pt x="196" y="64"/>
                  </a:lnTo>
                  <a:lnTo>
                    <a:pt x="194" y="64"/>
                  </a:lnTo>
                  <a:lnTo>
                    <a:pt x="194" y="64"/>
                  </a:lnTo>
                  <a:lnTo>
                    <a:pt x="192" y="64"/>
                  </a:lnTo>
                  <a:lnTo>
                    <a:pt x="192" y="60"/>
                  </a:lnTo>
                  <a:lnTo>
                    <a:pt x="190" y="62"/>
                  </a:lnTo>
                  <a:lnTo>
                    <a:pt x="190" y="62"/>
                  </a:lnTo>
                  <a:lnTo>
                    <a:pt x="190" y="60"/>
                  </a:lnTo>
                  <a:lnTo>
                    <a:pt x="188" y="60"/>
                  </a:lnTo>
                  <a:lnTo>
                    <a:pt x="188" y="58"/>
                  </a:lnTo>
                  <a:lnTo>
                    <a:pt x="190" y="58"/>
                  </a:lnTo>
                  <a:lnTo>
                    <a:pt x="190" y="58"/>
                  </a:lnTo>
                  <a:lnTo>
                    <a:pt x="190" y="56"/>
                  </a:lnTo>
                  <a:lnTo>
                    <a:pt x="190" y="56"/>
                  </a:lnTo>
                  <a:lnTo>
                    <a:pt x="188" y="56"/>
                  </a:lnTo>
                  <a:lnTo>
                    <a:pt x="190" y="54"/>
                  </a:lnTo>
                  <a:lnTo>
                    <a:pt x="190" y="54"/>
                  </a:lnTo>
                  <a:lnTo>
                    <a:pt x="192" y="56"/>
                  </a:lnTo>
                  <a:lnTo>
                    <a:pt x="192" y="56"/>
                  </a:lnTo>
                  <a:lnTo>
                    <a:pt x="192" y="54"/>
                  </a:lnTo>
                  <a:lnTo>
                    <a:pt x="192" y="54"/>
                  </a:lnTo>
                  <a:lnTo>
                    <a:pt x="192" y="54"/>
                  </a:lnTo>
                  <a:lnTo>
                    <a:pt x="192" y="54"/>
                  </a:lnTo>
                  <a:lnTo>
                    <a:pt x="194" y="54"/>
                  </a:lnTo>
                  <a:lnTo>
                    <a:pt x="194" y="56"/>
                  </a:lnTo>
                  <a:lnTo>
                    <a:pt x="196" y="56"/>
                  </a:lnTo>
                  <a:lnTo>
                    <a:pt x="194" y="54"/>
                  </a:lnTo>
                  <a:lnTo>
                    <a:pt x="194" y="54"/>
                  </a:lnTo>
                  <a:lnTo>
                    <a:pt x="194" y="52"/>
                  </a:lnTo>
                  <a:lnTo>
                    <a:pt x="194" y="50"/>
                  </a:lnTo>
                  <a:lnTo>
                    <a:pt x="194" y="48"/>
                  </a:lnTo>
                  <a:lnTo>
                    <a:pt x="194" y="48"/>
                  </a:lnTo>
                  <a:lnTo>
                    <a:pt x="196" y="46"/>
                  </a:lnTo>
                  <a:lnTo>
                    <a:pt x="198" y="48"/>
                  </a:lnTo>
                  <a:lnTo>
                    <a:pt x="200" y="48"/>
                  </a:lnTo>
                  <a:lnTo>
                    <a:pt x="200" y="48"/>
                  </a:lnTo>
                  <a:lnTo>
                    <a:pt x="198" y="46"/>
                  </a:lnTo>
                  <a:lnTo>
                    <a:pt x="198" y="46"/>
                  </a:lnTo>
                  <a:lnTo>
                    <a:pt x="198" y="44"/>
                  </a:lnTo>
                  <a:lnTo>
                    <a:pt x="198" y="44"/>
                  </a:lnTo>
                  <a:lnTo>
                    <a:pt x="200" y="44"/>
                  </a:lnTo>
                  <a:lnTo>
                    <a:pt x="200" y="44"/>
                  </a:lnTo>
                  <a:lnTo>
                    <a:pt x="202" y="42"/>
                  </a:lnTo>
                  <a:lnTo>
                    <a:pt x="202" y="42"/>
                  </a:lnTo>
                  <a:lnTo>
                    <a:pt x="204" y="42"/>
                  </a:lnTo>
                  <a:lnTo>
                    <a:pt x="204" y="42"/>
                  </a:lnTo>
                  <a:lnTo>
                    <a:pt x="204" y="40"/>
                  </a:lnTo>
                  <a:lnTo>
                    <a:pt x="204" y="40"/>
                  </a:lnTo>
                  <a:lnTo>
                    <a:pt x="204" y="40"/>
                  </a:lnTo>
                  <a:lnTo>
                    <a:pt x="204" y="38"/>
                  </a:lnTo>
                  <a:lnTo>
                    <a:pt x="202" y="38"/>
                  </a:lnTo>
                  <a:lnTo>
                    <a:pt x="202" y="40"/>
                  </a:lnTo>
                  <a:lnTo>
                    <a:pt x="200" y="40"/>
                  </a:lnTo>
                  <a:lnTo>
                    <a:pt x="200" y="38"/>
                  </a:lnTo>
                  <a:lnTo>
                    <a:pt x="202" y="38"/>
                  </a:lnTo>
                  <a:lnTo>
                    <a:pt x="202" y="36"/>
                  </a:lnTo>
                  <a:lnTo>
                    <a:pt x="202" y="36"/>
                  </a:lnTo>
                  <a:lnTo>
                    <a:pt x="206" y="34"/>
                  </a:lnTo>
                  <a:lnTo>
                    <a:pt x="216" y="32"/>
                  </a:lnTo>
                  <a:lnTo>
                    <a:pt x="216" y="32"/>
                  </a:lnTo>
                  <a:lnTo>
                    <a:pt x="216" y="30"/>
                  </a:lnTo>
                  <a:lnTo>
                    <a:pt x="216" y="30"/>
                  </a:lnTo>
                  <a:lnTo>
                    <a:pt x="218" y="30"/>
                  </a:lnTo>
                  <a:lnTo>
                    <a:pt x="218" y="30"/>
                  </a:lnTo>
                  <a:lnTo>
                    <a:pt x="218" y="30"/>
                  </a:lnTo>
                  <a:lnTo>
                    <a:pt x="218" y="30"/>
                  </a:lnTo>
                  <a:lnTo>
                    <a:pt x="220" y="30"/>
                  </a:lnTo>
                  <a:lnTo>
                    <a:pt x="220" y="30"/>
                  </a:lnTo>
                  <a:lnTo>
                    <a:pt x="222" y="30"/>
                  </a:lnTo>
                  <a:lnTo>
                    <a:pt x="222" y="28"/>
                  </a:lnTo>
                  <a:lnTo>
                    <a:pt x="222" y="28"/>
                  </a:lnTo>
                  <a:lnTo>
                    <a:pt x="222" y="26"/>
                  </a:lnTo>
                  <a:lnTo>
                    <a:pt x="224" y="26"/>
                  </a:lnTo>
                  <a:lnTo>
                    <a:pt x="224" y="26"/>
                  </a:lnTo>
                  <a:lnTo>
                    <a:pt x="224" y="26"/>
                  </a:lnTo>
                  <a:lnTo>
                    <a:pt x="224" y="24"/>
                  </a:lnTo>
                  <a:lnTo>
                    <a:pt x="224" y="24"/>
                  </a:lnTo>
                  <a:lnTo>
                    <a:pt x="222" y="22"/>
                  </a:lnTo>
                  <a:lnTo>
                    <a:pt x="222" y="22"/>
                  </a:lnTo>
                  <a:lnTo>
                    <a:pt x="222" y="20"/>
                  </a:lnTo>
                  <a:lnTo>
                    <a:pt x="220" y="22"/>
                  </a:lnTo>
                  <a:lnTo>
                    <a:pt x="218" y="22"/>
                  </a:lnTo>
                  <a:lnTo>
                    <a:pt x="218" y="24"/>
                  </a:lnTo>
                  <a:lnTo>
                    <a:pt x="218" y="26"/>
                  </a:lnTo>
                  <a:lnTo>
                    <a:pt x="218" y="28"/>
                  </a:lnTo>
                  <a:lnTo>
                    <a:pt x="216" y="26"/>
                  </a:lnTo>
                  <a:lnTo>
                    <a:pt x="216" y="24"/>
                  </a:lnTo>
                  <a:lnTo>
                    <a:pt x="212" y="24"/>
                  </a:lnTo>
                  <a:lnTo>
                    <a:pt x="210" y="22"/>
                  </a:lnTo>
                  <a:lnTo>
                    <a:pt x="212" y="22"/>
                  </a:lnTo>
                  <a:lnTo>
                    <a:pt x="212" y="22"/>
                  </a:lnTo>
                  <a:lnTo>
                    <a:pt x="208" y="20"/>
                  </a:lnTo>
                  <a:lnTo>
                    <a:pt x="206" y="18"/>
                  </a:lnTo>
                  <a:lnTo>
                    <a:pt x="206" y="14"/>
                  </a:lnTo>
                  <a:lnTo>
                    <a:pt x="208" y="16"/>
                  </a:lnTo>
                  <a:lnTo>
                    <a:pt x="210" y="20"/>
                  </a:lnTo>
                  <a:lnTo>
                    <a:pt x="210" y="18"/>
                  </a:lnTo>
                  <a:lnTo>
                    <a:pt x="208" y="12"/>
                  </a:lnTo>
                  <a:lnTo>
                    <a:pt x="208" y="10"/>
                  </a:lnTo>
                  <a:lnTo>
                    <a:pt x="206" y="10"/>
                  </a:lnTo>
                  <a:lnTo>
                    <a:pt x="206" y="10"/>
                  </a:lnTo>
                  <a:lnTo>
                    <a:pt x="206" y="10"/>
                  </a:lnTo>
                  <a:lnTo>
                    <a:pt x="204" y="8"/>
                  </a:lnTo>
                  <a:lnTo>
                    <a:pt x="204" y="8"/>
                  </a:lnTo>
                  <a:lnTo>
                    <a:pt x="202" y="6"/>
                  </a:lnTo>
                  <a:lnTo>
                    <a:pt x="206" y="8"/>
                  </a:lnTo>
                  <a:lnTo>
                    <a:pt x="206" y="6"/>
                  </a:lnTo>
                  <a:lnTo>
                    <a:pt x="206" y="6"/>
                  </a:lnTo>
                  <a:lnTo>
                    <a:pt x="206" y="2"/>
                  </a:lnTo>
                  <a:lnTo>
                    <a:pt x="206" y="2"/>
                  </a:lnTo>
                  <a:lnTo>
                    <a:pt x="204" y="2"/>
                  </a:lnTo>
                  <a:lnTo>
                    <a:pt x="202" y="2"/>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49" name="Alabama">
              <a:extLst>
                <a:ext uri="{FF2B5EF4-FFF2-40B4-BE49-F238E27FC236}">
                  <a16:creationId xmlns:a16="http://schemas.microsoft.com/office/drawing/2014/main" id="{F8E6E5C8-54E1-FCDD-B178-63B99E1F061C}"/>
                </a:ext>
              </a:extLst>
            </p:cNvPr>
            <p:cNvSpPr>
              <a:spLocks/>
            </p:cNvSpPr>
            <p:nvPr/>
          </p:nvSpPr>
          <p:spPr bwMode="auto">
            <a:xfrm>
              <a:off x="7728483" y="4139084"/>
              <a:ext cx="434975" cy="688975"/>
            </a:xfrm>
            <a:custGeom>
              <a:avLst/>
              <a:gdLst>
                <a:gd name="T0" fmla="*/ 80 w 274"/>
                <a:gd name="T1" fmla="*/ 412 h 434"/>
                <a:gd name="T2" fmla="*/ 82 w 274"/>
                <a:gd name="T3" fmla="*/ 398 h 434"/>
                <a:gd name="T4" fmla="*/ 72 w 274"/>
                <a:gd name="T5" fmla="*/ 386 h 434"/>
                <a:gd name="T6" fmla="*/ 66 w 274"/>
                <a:gd name="T7" fmla="*/ 376 h 434"/>
                <a:gd name="T8" fmla="*/ 266 w 274"/>
                <a:gd name="T9" fmla="*/ 366 h 434"/>
                <a:gd name="T10" fmla="*/ 264 w 274"/>
                <a:gd name="T11" fmla="*/ 358 h 434"/>
                <a:gd name="T12" fmla="*/ 258 w 274"/>
                <a:gd name="T13" fmla="*/ 344 h 434"/>
                <a:gd name="T14" fmla="*/ 260 w 274"/>
                <a:gd name="T15" fmla="*/ 338 h 434"/>
                <a:gd name="T16" fmla="*/ 262 w 274"/>
                <a:gd name="T17" fmla="*/ 320 h 434"/>
                <a:gd name="T18" fmla="*/ 260 w 274"/>
                <a:gd name="T19" fmla="*/ 308 h 434"/>
                <a:gd name="T20" fmla="*/ 256 w 274"/>
                <a:gd name="T21" fmla="*/ 290 h 434"/>
                <a:gd name="T22" fmla="*/ 260 w 274"/>
                <a:gd name="T23" fmla="*/ 278 h 434"/>
                <a:gd name="T24" fmla="*/ 262 w 274"/>
                <a:gd name="T25" fmla="*/ 268 h 434"/>
                <a:gd name="T26" fmla="*/ 266 w 274"/>
                <a:gd name="T27" fmla="*/ 260 h 434"/>
                <a:gd name="T28" fmla="*/ 270 w 274"/>
                <a:gd name="T29" fmla="*/ 256 h 434"/>
                <a:gd name="T30" fmla="*/ 274 w 274"/>
                <a:gd name="T31" fmla="*/ 252 h 434"/>
                <a:gd name="T32" fmla="*/ 272 w 274"/>
                <a:gd name="T33" fmla="*/ 250 h 434"/>
                <a:gd name="T34" fmla="*/ 268 w 274"/>
                <a:gd name="T35" fmla="*/ 240 h 434"/>
                <a:gd name="T36" fmla="*/ 266 w 274"/>
                <a:gd name="T37" fmla="*/ 232 h 434"/>
                <a:gd name="T38" fmla="*/ 258 w 274"/>
                <a:gd name="T39" fmla="*/ 216 h 434"/>
                <a:gd name="T40" fmla="*/ 256 w 274"/>
                <a:gd name="T41" fmla="*/ 206 h 434"/>
                <a:gd name="T42" fmla="*/ 252 w 274"/>
                <a:gd name="T43" fmla="*/ 202 h 434"/>
                <a:gd name="T44" fmla="*/ 250 w 274"/>
                <a:gd name="T45" fmla="*/ 186 h 434"/>
                <a:gd name="T46" fmla="*/ 246 w 274"/>
                <a:gd name="T47" fmla="*/ 158 h 434"/>
                <a:gd name="T48" fmla="*/ 238 w 274"/>
                <a:gd name="T49" fmla="*/ 112 h 434"/>
                <a:gd name="T50" fmla="*/ 230 w 274"/>
                <a:gd name="T51" fmla="*/ 60 h 434"/>
                <a:gd name="T52" fmla="*/ 222 w 274"/>
                <a:gd name="T53" fmla="*/ 18 h 434"/>
                <a:gd name="T54" fmla="*/ 206 w 274"/>
                <a:gd name="T55" fmla="*/ 2 h 434"/>
                <a:gd name="T56" fmla="*/ 38 w 274"/>
                <a:gd name="T57" fmla="*/ 0 h 434"/>
                <a:gd name="T58" fmla="*/ 28 w 274"/>
                <a:gd name="T59" fmla="*/ 10 h 434"/>
                <a:gd name="T60" fmla="*/ 28 w 274"/>
                <a:gd name="T61" fmla="*/ 22 h 434"/>
                <a:gd name="T62" fmla="*/ 24 w 274"/>
                <a:gd name="T63" fmla="*/ 68 h 434"/>
                <a:gd name="T64" fmla="*/ 14 w 274"/>
                <a:gd name="T65" fmla="*/ 152 h 434"/>
                <a:gd name="T66" fmla="*/ 6 w 274"/>
                <a:gd name="T67" fmla="*/ 234 h 434"/>
                <a:gd name="T68" fmla="*/ 0 w 274"/>
                <a:gd name="T69" fmla="*/ 280 h 434"/>
                <a:gd name="T70" fmla="*/ 0 w 274"/>
                <a:gd name="T71" fmla="*/ 312 h 434"/>
                <a:gd name="T72" fmla="*/ 2 w 274"/>
                <a:gd name="T73" fmla="*/ 362 h 434"/>
                <a:gd name="T74" fmla="*/ 6 w 274"/>
                <a:gd name="T75" fmla="*/ 420 h 434"/>
                <a:gd name="T76" fmla="*/ 12 w 274"/>
                <a:gd name="T77" fmla="*/ 420 h 434"/>
                <a:gd name="T78" fmla="*/ 20 w 274"/>
                <a:gd name="T79" fmla="*/ 422 h 434"/>
                <a:gd name="T80" fmla="*/ 26 w 274"/>
                <a:gd name="T81" fmla="*/ 426 h 434"/>
                <a:gd name="T82" fmla="*/ 28 w 274"/>
                <a:gd name="T83" fmla="*/ 414 h 434"/>
                <a:gd name="T84" fmla="*/ 30 w 274"/>
                <a:gd name="T85" fmla="*/ 406 h 434"/>
                <a:gd name="T86" fmla="*/ 32 w 274"/>
                <a:gd name="T87" fmla="*/ 396 h 434"/>
                <a:gd name="T88" fmla="*/ 34 w 274"/>
                <a:gd name="T89" fmla="*/ 390 h 434"/>
                <a:gd name="T90" fmla="*/ 36 w 274"/>
                <a:gd name="T91" fmla="*/ 394 h 434"/>
                <a:gd name="T92" fmla="*/ 44 w 274"/>
                <a:gd name="T93" fmla="*/ 404 h 434"/>
                <a:gd name="T94" fmla="*/ 42 w 274"/>
                <a:gd name="T95" fmla="*/ 412 h 434"/>
                <a:gd name="T96" fmla="*/ 44 w 274"/>
                <a:gd name="T97" fmla="*/ 418 h 434"/>
                <a:gd name="T98" fmla="*/ 48 w 274"/>
                <a:gd name="T99" fmla="*/ 418 h 434"/>
                <a:gd name="T100" fmla="*/ 50 w 274"/>
                <a:gd name="T101" fmla="*/ 422 h 434"/>
                <a:gd name="T102" fmla="*/ 46 w 274"/>
                <a:gd name="T103" fmla="*/ 432 h 434"/>
                <a:gd name="T104" fmla="*/ 36 w 274"/>
                <a:gd name="T105" fmla="*/ 432 h 434"/>
                <a:gd name="T106" fmla="*/ 62 w 274"/>
                <a:gd name="T107" fmla="*/ 432 h 434"/>
                <a:gd name="T108" fmla="*/ 68 w 274"/>
                <a:gd name="T109" fmla="*/ 426 h 434"/>
                <a:gd name="T110" fmla="*/ 68 w 274"/>
                <a:gd name="T111" fmla="*/ 424 h 434"/>
                <a:gd name="T112" fmla="*/ 74 w 274"/>
                <a:gd name="T113" fmla="*/ 424 h 434"/>
                <a:gd name="T114" fmla="*/ 80 w 274"/>
                <a:gd name="T115" fmla="*/ 418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4" h="434">
                  <a:moveTo>
                    <a:pt x="82" y="414"/>
                  </a:moveTo>
                  <a:lnTo>
                    <a:pt x="80" y="414"/>
                  </a:lnTo>
                  <a:lnTo>
                    <a:pt x="80" y="412"/>
                  </a:lnTo>
                  <a:lnTo>
                    <a:pt x="80" y="412"/>
                  </a:lnTo>
                  <a:lnTo>
                    <a:pt x="82" y="412"/>
                  </a:lnTo>
                  <a:lnTo>
                    <a:pt x="80" y="412"/>
                  </a:lnTo>
                  <a:lnTo>
                    <a:pt x="80" y="408"/>
                  </a:lnTo>
                  <a:lnTo>
                    <a:pt x="80" y="406"/>
                  </a:lnTo>
                  <a:lnTo>
                    <a:pt x="80" y="404"/>
                  </a:lnTo>
                  <a:lnTo>
                    <a:pt x="80" y="402"/>
                  </a:lnTo>
                  <a:lnTo>
                    <a:pt x="82" y="400"/>
                  </a:lnTo>
                  <a:lnTo>
                    <a:pt x="82" y="398"/>
                  </a:lnTo>
                  <a:lnTo>
                    <a:pt x="82" y="396"/>
                  </a:lnTo>
                  <a:lnTo>
                    <a:pt x="82" y="394"/>
                  </a:lnTo>
                  <a:lnTo>
                    <a:pt x="74" y="390"/>
                  </a:lnTo>
                  <a:lnTo>
                    <a:pt x="74" y="390"/>
                  </a:lnTo>
                  <a:lnTo>
                    <a:pt x="72" y="388"/>
                  </a:lnTo>
                  <a:lnTo>
                    <a:pt x="72" y="386"/>
                  </a:lnTo>
                  <a:lnTo>
                    <a:pt x="70" y="384"/>
                  </a:lnTo>
                  <a:lnTo>
                    <a:pt x="68" y="380"/>
                  </a:lnTo>
                  <a:lnTo>
                    <a:pt x="66" y="380"/>
                  </a:lnTo>
                  <a:lnTo>
                    <a:pt x="66" y="378"/>
                  </a:lnTo>
                  <a:lnTo>
                    <a:pt x="66" y="378"/>
                  </a:lnTo>
                  <a:lnTo>
                    <a:pt x="66" y="376"/>
                  </a:lnTo>
                  <a:lnTo>
                    <a:pt x="66" y="376"/>
                  </a:lnTo>
                  <a:lnTo>
                    <a:pt x="66" y="374"/>
                  </a:lnTo>
                  <a:lnTo>
                    <a:pt x="68" y="372"/>
                  </a:lnTo>
                  <a:lnTo>
                    <a:pt x="68" y="366"/>
                  </a:lnTo>
                  <a:lnTo>
                    <a:pt x="68" y="366"/>
                  </a:lnTo>
                  <a:lnTo>
                    <a:pt x="266" y="366"/>
                  </a:lnTo>
                  <a:lnTo>
                    <a:pt x="266" y="366"/>
                  </a:lnTo>
                  <a:lnTo>
                    <a:pt x="266" y="364"/>
                  </a:lnTo>
                  <a:lnTo>
                    <a:pt x="266" y="364"/>
                  </a:lnTo>
                  <a:lnTo>
                    <a:pt x="266" y="364"/>
                  </a:lnTo>
                  <a:lnTo>
                    <a:pt x="266" y="362"/>
                  </a:lnTo>
                  <a:lnTo>
                    <a:pt x="264" y="358"/>
                  </a:lnTo>
                  <a:lnTo>
                    <a:pt x="262" y="354"/>
                  </a:lnTo>
                  <a:lnTo>
                    <a:pt x="260" y="352"/>
                  </a:lnTo>
                  <a:lnTo>
                    <a:pt x="260" y="350"/>
                  </a:lnTo>
                  <a:lnTo>
                    <a:pt x="258" y="350"/>
                  </a:lnTo>
                  <a:lnTo>
                    <a:pt x="258" y="348"/>
                  </a:lnTo>
                  <a:lnTo>
                    <a:pt x="258" y="344"/>
                  </a:lnTo>
                  <a:lnTo>
                    <a:pt x="258" y="344"/>
                  </a:lnTo>
                  <a:lnTo>
                    <a:pt x="258" y="342"/>
                  </a:lnTo>
                  <a:lnTo>
                    <a:pt x="258" y="342"/>
                  </a:lnTo>
                  <a:lnTo>
                    <a:pt x="258" y="340"/>
                  </a:lnTo>
                  <a:lnTo>
                    <a:pt x="258" y="340"/>
                  </a:lnTo>
                  <a:lnTo>
                    <a:pt x="260" y="338"/>
                  </a:lnTo>
                  <a:lnTo>
                    <a:pt x="260" y="332"/>
                  </a:lnTo>
                  <a:lnTo>
                    <a:pt x="260" y="328"/>
                  </a:lnTo>
                  <a:lnTo>
                    <a:pt x="262" y="326"/>
                  </a:lnTo>
                  <a:lnTo>
                    <a:pt x="260" y="324"/>
                  </a:lnTo>
                  <a:lnTo>
                    <a:pt x="262" y="322"/>
                  </a:lnTo>
                  <a:lnTo>
                    <a:pt x="262" y="320"/>
                  </a:lnTo>
                  <a:lnTo>
                    <a:pt x="262" y="318"/>
                  </a:lnTo>
                  <a:lnTo>
                    <a:pt x="262" y="316"/>
                  </a:lnTo>
                  <a:lnTo>
                    <a:pt x="262" y="314"/>
                  </a:lnTo>
                  <a:lnTo>
                    <a:pt x="262" y="314"/>
                  </a:lnTo>
                  <a:lnTo>
                    <a:pt x="262" y="310"/>
                  </a:lnTo>
                  <a:lnTo>
                    <a:pt x="260" y="308"/>
                  </a:lnTo>
                  <a:lnTo>
                    <a:pt x="258" y="306"/>
                  </a:lnTo>
                  <a:lnTo>
                    <a:pt x="258" y="304"/>
                  </a:lnTo>
                  <a:lnTo>
                    <a:pt x="256" y="294"/>
                  </a:lnTo>
                  <a:lnTo>
                    <a:pt x="254" y="292"/>
                  </a:lnTo>
                  <a:lnTo>
                    <a:pt x="256" y="290"/>
                  </a:lnTo>
                  <a:lnTo>
                    <a:pt x="256" y="290"/>
                  </a:lnTo>
                  <a:lnTo>
                    <a:pt x="256" y="288"/>
                  </a:lnTo>
                  <a:lnTo>
                    <a:pt x="256" y="288"/>
                  </a:lnTo>
                  <a:lnTo>
                    <a:pt x="256" y="284"/>
                  </a:lnTo>
                  <a:lnTo>
                    <a:pt x="258" y="282"/>
                  </a:lnTo>
                  <a:lnTo>
                    <a:pt x="260" y="278"/>
                  </a:lnTo>
                  <a:lnTo>
                    <a:pt x="260" y="278"/>
                  </a:lnTo>
                  <a:lnTo>
                    <a:pt x="262" y="276"/>
                  </a:lnTo>
                  <a:lnTo>
                    <a:pt x="262" y="276"/>
                  </a:lnTo>
                  <a:lnTo>
                    <a:pt x="262" y="274"/>
                  </a:lnTo>
                  <a:lnTo>
                    <a:pt x="260" y="272"/>
                  </a:lnTo>
                  <a:lnTo>
                    <a:pt x="262" y="270"/>
                  </a:lnTo>
                  <a:lnTo>
                    <a:pt x="262" y="268"/>
                  </a:lnTo>
                  <a:lnTo>
                    <a:pt x="262" y="264"/>
                  </a:lnTo>
                  <a:lnTo>
                    <a:pt x="262" y="264"/>
                  </a:lnTo>
                  <a:lnTo>
                    <a:pt x="264" y="260"/>
                  </a:lnTo>
                  <a:lnTo>
                    <a:pt x="264" y="260"/>
                  </a:lnTo>
                  <a:lnTo>
                    <a:pt x="264" y="260"/>
                  </a:lnTo>
                  <a:lnTo>
                    <a:pt x="266" y="260"/>
                  </a:lnTo>
                  <a:lnTo>
                    <a:pt x="266" y="258"/>
                  </a:lnTo>
                  <a:lnTo>
                    <a:pt x="268" y="258"/>
                  </a:lnTo>
                  <a:lnTo>
                    <a:pt x="268" y="256"/>
                  </a:lnTo>
                  <a:lnTo>
                    <a:pt x="268" y="256"/>
                  </a:lnTo>
                  <a:lnTo>
                    <a:pt x="268" y="256"/>
                  </a:lnTo>
                  <a:lnTo>
                    <a:pt x="270" y="256"/>
                  </a:lnTo>
                  <a:lnTo>
                    <a:pt x="272" y="256"/>
                  </a:lnTo>
                  <a:lnTo>
                    <a:pt x="272" y="254"/>
                  </a:lnTo>
                  <a:lnTo>
                    <a:pt x="272" y="254"/>
                  </a:lnTo>
                  <a:lnTo>
                    <a:pt x="272" y="254"/>
                  </a:lnTo>
                  <a:lnTo>
                    <a:pt x="272" y="252"/>
                  </a:lnTo>
                  <a:lnTo>
                    <a:pt x="274" y="252"/>
                  </a:lnTo>
                  <a:lnTo>
                    <a:pt x="274" y="252"/>
                  </a:lnTo>
                  <a:lnTo>
                    <a:pt x="274" y="252"/>
                  </a:lnTo>
                  <a:lnTo>
                    <a:pt x="274" y="250"/>
                  </a:lnTo>
                  <a:lnTo>
                    <a:pt x="272" y="250"/>
                  </a:lnTo>
                  <a:lnTo>
                    <a:pt x="272" y="250"/>
                  </a:lnTo>
                  <a:lnTo>
                    <a:pt x="272" y="250"/>
                  </a:lnTo>
                  <a:lnTo>
                    <a:pt x="268" y="246"/>
                  </a:lnTo>
                  <a:lnTo>
                    <a:pt x="266" y="246"/>
                  </a:lnTo>
                  <a:lnTo>
                    <a:pt x="266" y="244"/>
                  </a:lnTo>
                  <a:lnTo>
                    <a:pt x="268" y="242"/>
                  </a:lnTo>
                  <a:lnTo>
                    <a:pt x="268" y="242"/>
                  </a:lnTo>
                  <a:lnTo>
                    <a:pt x="268" y="240"/>
                  </a:lnTo>
                  <a:lnTo>
                    <a:pt x="268" y="240"/>
                  </a:lnTo>
                  <a:lnTo>
                    <a:pt x="268" y="238"/>
                  </a:lnTo>
                  <a:lnTo>
                    <a:pt x="268" y="236"/>
                  </a:lnTo>
                  <a:lnTo>
                    <a:pt x="268" y="236"/>
                  </a:lnTo>
                  <a:lnTo>
                    <a:pt x="266" y="234"/>
                  </a:lnTo>
                  <a:lnTo>
                    <a:pt x="266" y="232"/>
                  </a:lnTo>
                  <a:lnTo>
                    <a:pt x="266" y="230"/>
                  </a:lnTo>
                  <a:lnTo>
                    <a:pt x="264" y="228"/>
                  </a:lnTo>
                  <a:lnTo>
                    <a:pt x="260" y="220"/>
                  </a:lnTo>
                  <a:lnTo>
                    <a:pt x="260" y="220"/>
                  </a:lnTo>
                  <a:lnTo>
                    <a:pt x="258" y="218"/>
                  </a:lnTo>
                  <a:lnTo>
                    <a:pt x="258" y="216"/>
                  </a:lnTo>
                  <a:lnTo>
                    <a:pt x="258" y="214"/>
                  </a:lnTo>
                  <a:lnTo>
                    <a:pt x="258" y="212"/>
                  </a:lnTo>
                  <a:lnTo>
                    <a:pt x="256" y="210"/>
                  </a:lnTo>
                  <a:lnTo>
                    <a:pt x="256" y="208"/>
                  </a:lnTo>
                  <a:lnTo>
                    <a:pt x="256" y="208"/>
                  </a:lnTo>
                  <a:lnTo>
                    <a:pt x="256" y="206"/>
                  </a:lnTo>
                  <a:lnTo>
                    <a:pt x="256" y="206"/>
                  </a:lnTo>
                  <a:lnTo>
                    <a:pt x="256" y="204"/>
                  </a:lnTo>
                  <a:lnTo>
                    <a:pt x="254" y="204"/>
                  </a:lnTo>
                  <a:lnTo>
                    <a:pt x="254" y="202"/>
                  </a:lnTo>
                  <a:lnTo>
                    <a:pt x="254" y="202"/>
                  </a:lnTo>
                  <a:lnTo>
                    <a:pt x="252" y="202"/>
                  </a:lnTo>
                  <a:lnTo>
                    <a:pt x="252" y="200"/>
                  </a:lnTo>
                  <a:lnTo>
                    <a:pt x="252" y="198"/>
                  </a:lnTo>
                  <a:lnTo>
                    <a:pt x="250" y="192"/>
                  </a:lnTo>
                  <a:lnTo>
                    <a:pt x="250" y="190"/>
                  </a:lnTo>
                  <a:lnTo>
                    <a:pt x="250" y="186"/>
                  </a:lnTo>
                  <a:lnTo>
                    <a:pt x="250" y="186"/>
                  </a:lnTo>
                  <a:lnTo>
                    <a:pt x="250" y="182"/>
                  </a:lnTo>
                  <a:lnTo>
                    <a:pt x="248" y="180"/>
                  </a:lnTo>
                  <a:lnTo>
                    <a:pt x="248" y="174"/>
                  </a:lnTo>
                  <a:lnTo>
                    <a:pt x="248" y="170"/>
                  </a:lnTo>
                  <a:lnTo>
                    <a:pt x="246" y="164"/>
                  </a:lnTo>
                  <a:lnTo>
                    <a:pt x="246" y="158"/>
                  </a:lnTo>
                  <a:lnTo>
                    <a:pt x="244" y="152"/>
                  </a:lnTo>
                  <a:lnTo>
                    <a:pt x="242" y="144"/>
                  </a:lnTo>
                  <a:lnTo>
                    <a:pt x="242" y="136"/>
                  </a:lnTo>
                  <a:lnTo>
                    <a:pt x="240" y="128"/>
                  </a:lnTo>
                  <a:lnTo>
                    <a:pt x="240" y="120"/>
                  </a:lnTo>
                  <a:lnTo>
                    <a:pt x="238" y="112"/>
                  </a:lnTo>
                  <a:lnTo>
                    <a:pt x="236" y="104"/>
                  </a:lnTo>
                  <a:lnTo>
                    <a:pt x="234" y="94"/>
                  </a:lnTo>
                  <a:lnTo>
                    <a:pt x="234" y="86"/>
                  </a:lnTo>
                  <a:lnTo>
                    <a:pt x="232" y="78"/>
                  </a:lnTo>
                  <a:lnTo>
                    <a:pt x="230" y="68"/>
                  </a:lnTo>
                  <a:lnTo>
                    <a:pt x="230" y="60"/>
                  </a:lnTo>
                  <a:lnTo>
                    <a:pt x="228" y="52"/>
                  </a:lnTo>
                  <a:lnTo>
                    <a:pt x="226" y="44"/>
                  </a:lnTo>
                  <a:lnTo>
                    <a:pt x="226" y="38"/>
                  </a:lnTo>
                  <a:lnTo>
                    <a:pt x="224" y="30"/>
                  </a:lnTo>
                  <a:lnTo>
                    <a:pt x="222" y="24"/>
                  </a:lnTo>
                  <a:lnTo>
                    <a:pt x="222" y="18"/>
                  </a:lnTo>
                  <a:lnTo>
                    <a:pt x="222" y="14"/>
                  </a:lnTo>
                  <a:lnTo>
                    <a:pt x="220" y="10"/>
                  </a:lnTo>
                  <a:lnTo>
                    <a:pt x="220" y="6"/>
                  </a:lnTo>
                  <a:lnTo>
                    <a:pt x="220" y="2"/>
                  </a:lnTo>
                  <a:lnTo>
                    <a:pt x="220" y="2"/>
                  </a:lnTo>
                  <a:lnTo>
                    <a:pt x="206" y="2"/>
                  </a:lnTo>
                  <a:lnTo>
                    <a:pt x="194" y="2"/>
                  </a:lnTo>
                  <a:lnTo>
                    <a:pt x="134" y="2"/>
                  </a:lnTo>
                  <a:lnTo>
                    <a:pt x="110" y="2"/>
                  </a:lnTo>
                  <a:lnTo>
                    <a:pt x="98" y="0"/>
                  </a:lnTo>
                  <a:lnTo>
                    <a:pt x="74" y="0"/>
                  </a:lnTo>
                  <a:lnTo>
                    <a:pt x="38" y="0"/>
                  </a:lnTo>
                  <a:lnTo>
                    <a:pt x="26" y="0"/>
                  </a:lnTo>
                  <a:lnTo>
                    <a:pt x="22" y="0"/>
                  </a:lnTo>
                  <a:lnTo>
                    <a:pt x="22" y="2"/>
                  </a:lnTo>
                  <a:lnTo>
                    <a:pt x="24" y="4"/>
                  </a:lnTo>
                  <a:lnTo>
                    <a:pt x="26" y="8"/>
                  </a:lnTo>
                  <a:lnTo>
                    <a:pt x="28" y="10"/>
                  </a:lnTo>
                  <a:lnTo>
                    <a:pt x="30" y="10"/>
                  </a:lnTo>
                  <a:lnTo>
                    <a:pt x="30" y="12"/>
                  </a:lnTo>
                  <a:lnTo>
                    <a:pt x="30" y="14"/>
                  </a:lnTo>
                  <a:lnTo>
                    <a:pt x="30" y="16"/>
                  </a:lnTo>
                  <a:lnTo>
                    <a:pt x="30" y="18"/>
                  </a:lnTo>
                  <a:lnTo>
                    <a:pt x="28" y="22"/>
                  </a:lnTo>
                  <a:lnTo>
                    <a:pt x="28" y="26"/>
                  </a:lnTo>
                  <a:lnTo>
                    <a:pt x="28" y="32"/>
                  </a:lnTo>
                  <a:lnTo>
                    <a:pt x="26" y="40"/>
                  </a:lnTo>
                  <a:lnTo>
                    <a:pt x="26" y="48"/>
                  </a:lnTo>
                  <a:lnTo>
                    <a:pt x="24" y="58"/>
                  </a:lnTo>
                  <a:lnTo>
                    <a:pt x="24" y="68"/>
                  </a:lnTo>
                  <a:lnTo>
                    <a:pt x="22" y="78"/>
                  </a:lnTo>
                  <a:lnTo>
                    <a:pt x="22" y="90"/>
                  </a:lnTo>
                  <a:lnTo>
                    <a:pt x="20" y="102"/>
                  </a:lnTo>
                  <a:lnTo>
                    <a:pt x="18" y="114"/>
                  </a:lnTo>
                  <a:lnTo>
                    <a:pt x="16" y="138"/>
                  </a:lnTo>
                  <a:lnTo>
                    <a:pt x="14" y="152"/>
                  </a:lnTo>
                  <a:lnTo>
                    <a:pt x="12" y="176"/>
                  </a:lnTo>
                  <a:lnTo>
                    <a:pt x="10" y="188"/>
                  </a:lnTo>
                  <a:lnTo>
                    <a:pt x="8" y="202"/>
                  </a:lnTo>
                  <a:lnTo>
                    <a:pt x="8" y="212"/>
                  </a:lnTo>
                  <a:lnTo>
                    <a:pt x="6" y="224"/>
                  </a:lnTo>
                  <a:lnTo>
                    <a:pt x="6" y="234"/>
                  </a:lnTo>
                  <a:lnTo>
                    <a:pt x="4" y="244"/>
                  </a:lnTo>
                  <a:lnTo>
                    <a:pt x="2" y="254"/>
                  </a:lnTo>
                  <a:lnTo>
                    <a:pt x="2" y="262"/>
                  </a:lnTo>
                  <a:lnTo>
                    <a:pt x="2" y="268"/>
                  </a:lnTo>
                  <a:lnTo>
                    <a:pt x="0" y="274"/>
                  </a:lnTo>
                  <a:lnTo>
                    <a:pt x="0" y="280"/>
                  </a:lnTo>
                  <a:lnTo>
                    <a:pt x="0" y="282"/>
                  </a:lnTo>
                  <a:lnTo>
                    <a:pt x="0" y="286"/>
                  </a:lnTo>
                  <a:lnTo>
                    <a:pt x="0" y="286"/>
                  </a:lnTo>
                  <a:lnTo>
                    <a:pt x="0" y="294"/>
                  </a:lnTo>
                  <a:lnTo>
                    <a:pt x="0" y="302"/>
                  </a:lnTo>
                  <a:lnTo>
                    <a:pt x="0" y="312"/>
                  </a:lnTo>
                  <a:lnTo>
                    <a:pt x="2" y="320"/>
                  </a:lnTo>
                  <a:lnTo>
                    <a:pt x="2" y="328"/>
                  </a:lnTo>
                  <a:lnTo>
                    <a:pt x="2" y="336"/>
                  </a:lnTo>
                  <a:lnTo>
                    <a:pt x="2" y="344"/>
                  </a:lnTo>
                  <a:lnTo>
                    <a:pt x="2" y="354"/>
                  </a:lnTo>
                  <a:lnTo>
                    <a:pt x="2" y="362"/>
                  </a:lnTo>
                  <a:lnTo>
                    <a:pt x="4" y="370"/>
                  </a:lnTo>
                  <a:lnTo>
                    <a:pt x="4" y="378"/>
                  </a:lnTo>
                  <a:lnTo>
                    <a:pt x="4" y="386"/>
                  </a:lnTo>
                  <a:lnTo>
                    <a:pt x="4" y="404"/>
                  </a:lnTo>
                  <a:lnTo>
                    <a:pt x="6" y="412"/>
                  </a:lnTo>
                  <a:lnTo>
                    <a:pt x="6" y="420"/>
                  </a:lnTo>
                  <a:lnTo>
                    <a:pt x="6" y="420"/>
                  </a:lnTo>
                  <a:lnTo>
                    <a:pt x="8" y="420"/>
                  </a:lnTo>
                  <a:lnTo>
                    <a:pt x="10" y="418"/>
                  </a:lnTo>
                  <a:lnTo>
                    <a:pt x="12" y="418"/>
                  </a:lnTo>
                  <a:lnTo>
                    <a:pt x="12" y="420"/>
                  </a:lnTo>
                  <a:lnTo>
                    <a:pt x="12" y="420"/>
                  </a:lnTo>
                  <a:lnTo>
                    <a:pt x="12" y="420"/>
                  </a:lnTo>
                  <a:lnTo>
                    <a:pt x="14" y="420"/>
                  </a:lnTo>
                  <a:lnTo>
                    <a:pt x="14" y="420"/>
                  </a:lnTo>
                  <a:lnTo>
                    <a:pt x="14" y="418"/>
                  </a:lnTo>
                  <a:lnTo>
                    <a:pt x="16" y="420"/>
                  </a:lnTo>
                  <a:lnTo>
                    <a:pt x="20" y="422"/>
                  </a:lnTo>
                  <a:lnTo>
                    <a:pt x="22" y="422"/>
                  </a:lnTo>
                  <a:lnTo>
                    <a:pt x="22" y="424"/>
                  </a:lnTo>
                  <a:lnTo>
                    <a:pt x="22" y="424"/>
                  </a:lnTo>
                  <a:lnTo>
                    <a:pt x="22" y="424"/>
                  </a:lnTo>
                  <a:lnTo>
                    <a:pt x="26" y="424"/>
                  </a:lnTo>
                  <a:lnTo>
                    <a:pt x="26" y="426"/>
                  </a:lnTo>
                  <a:lnTo>
                    <a:pt x="26" y="426"/>
                  </a:lnTo>
                  <a:lnTo>
                    <a:pt x="26" y="426"/>
                  </a:lnTo>
                  <a:lnTo>
                    <a:pt x="26" y="426"/>
                  </a:lnTo>
                  <a:lnTo>
                    <a:pt x="28" y="424"/>
                  </a:lnTo>
                  <a:lnTo>
                    <a:pt x="28" y="418"/>
                  </a:lnTo>
                  <a:lnTo>
                    <a:pt x="28" y="414"/>
                  </a:lnTo>
                  <a:lnTo>
                    <a:pt x="28" y="412"/>
                  </a:lnTo>
                  <a:lnTo>
                    <a:pt x="30" y="410"/>
                  </a:lnTo>
                  <a:lnTo>
                    <a:pt x="30" y="408"/>
                  </a:lnTo>
                  <a:lnTo>
                    <a:pt x="30" y="408"/>
                  </a:lnTo>
                  <a:lnTo>
                    <a:pt x="30" y="406"/>
                  </a:lnTo>
                  <a:lnTo>
                    <a:pt x="30" y="406"/>
                  </a:lnTo>
                  <a:lnTo>
                    <a:pt x="30" y="404"/>
                  </a:lnTo>
                  <a:lnTo>
                    <a:pt x="30" y="402"/>
                  </a:lnTo>
                  <a:lnTo>
                    <a:pt x="32" y="402"/>
                  </a:lnTo>
                  <a:lnTo>
                    <a:pt x="32" y="400"/>
                  </a:lnTo>
                  <a:lnTo>
                    <a:pt x="32" y="400"/>
                  </a:lnTo>
                  <a:lnTo>
                    <a:pt x="32" y="396"/>
                  </a:lnTo>
                  <a:lnTo>
                    <a:pt x="34" y="396"/>
                  </a:lnTo>
                  <a:lnTo>
                    <a:pt x="34" y="394"/>
                  </a:lnTo>
                  <a:lnTo>
                    <a:pt x="34" y="394"/>
                  </a:lnTo>
                  <a:lnTo>
                    <a:pt x="34" y="392"/>
                  </a:lnTo>
                  <a:lnTo>
                    <a:pt x="34" y="392"/>
                  </a:lnTo>
                  <a:lnTo>
                    <a:pt x="34" y="390"/>
                  </a:lnTo>
                  <a:lnTo>
                    <a:pt x="34" y="390"/>
                  </a:lnTo>
                  <a:lnTo>
                    <a:pt x="36" y="390"/>
                  </a:lnTo>
                  <a:lnTo>
                    <a:pt x="36" y="390"/>
                  </a:lnTo>
                  <a:lnTo>
                    <a:pt x="36" y="392"/>
                  </a:lnTo>
                  <a:lnTo>
                    <a:pt x="36" y="394"/>
                  </a:lnTo>
                  <a:lnTo>
                    <a:pt x="36" y="394"/>
                  </a:lnTo>
                  <a:lnTo>
                    <a:pt x="38" y="394"/>
                  </a:lnTo>
                  <a:lnTo>
                    <a:pt x="38" y="394"/>
                  </a:lnTo>
                  <a:lnTo>
                    <a:pt x="40" y="394"/>
                  </a:lnTo>
                  <a:lnTo>
                    <a:pt x="40" y="396"/>
                  </a:lnTo>
                  <a:lnTo>
                    <a:pt x="44" y="402"/>
                  </a:lnTo>
                  <a:lnTo>
                    <a:pt x="44" y="404"/>
                  </a:lnTo>
                  <a:lnTo>
                    <a:pt x="44" y="406"/>
                  </a:lnTo>
                  <a:lnTo>
                    <a:pt x="42" y="406"/>
                  </a:lnTo>
                  <a:lnTo>
                    <a:pt x="42" y="408"/>
                  </a:lnTo>
                  <a:lnTo>
                    <a:pt x="42" y="410"/>
                  </a:lnTo>
                  <a:lnTo>
                    <a:pt x="42" y="412"/>
                  </a:lnTo>
                  <a:lnTo>
                    <a:pt x="42" y="412"/>
                  </a:lnTo>
                  <a:lnTo>
                    <a:pt x="42" y="412"/>
                  </a:lnTo>
                  <a:lnTo>
                    <a:pt x="42" y="414"/>
                  </a:lnTo>
                  <a:lnTo>
                    <a:pt x="42" y="414"/>
                  </a:lnTo>
                  <a:lnTo>
                    <a:pt x="42" y="416"/>
                  </a:lnTo>
                  <a:lnTo>
                    <a:pt x="44" y="416"/>
                  </a:lnTo>
                  <a:lnTo>
                    <a:pt x="44" y="418"/>
                  </a:lnTo>
                  <a:lnTo>
                    <a:pt x="44" y="420"/>
                  </a:lnTo>
                  <a:lnTo>
                    <a:pt x="46" y="420"/>
                  </a:lnTo>
                  <a:lnTo>
                    <a:pt x="46" y="420"/>
                  </a:lnTo>
                  <a:lnTo>
                    <a:pt x="48" y="420"/>
                  </a:lnTo>
                  <a:lnTo>
                    <a:pt x="48" y="420"/>
                  </a:lnTo>
                  <a:lnTo>
                    <a:pt x="48" y="418"/>
                  </a:lnTo>
                  <a:lnTo>
                    <a:pt x="50" y="418"/>
                  </a:lnTo>
                  <a:lnTo>
                    <a:pt x="50" y="418"/>
                  </a:lnTo>
                  <a:lnTo>
                    <a:pt x="50" y="418"/>
                  </a:lnTo>
                  <a:lnTo>
                    <a:pt x="50" y="420"/>
                  </a:lnTo>
                  <a:lnTo>
                    <a:pt x="50" y="422"/>
                  </a:lnTo>
                  <a:lnTo>
                    <a:pt x="50" y="422"/>
                  </a:lnTo>
                  <a:lnTo>
                    <a:pt x="50" y="424"/>
                  </a:lnTo>
                  <a:lnTo>
                    <a:pt x="54" y="426"/>
                  </a:lnTo>
                  <a:lnTo>
                    <a:pt x="54" y="430"/>
                  </a:lnTo>
                  <a:lnTo>
                    <a:pt x="52" y="432"/>
                  </a:lnTo>
                  <a:lnTo>
                    <a:pt x="48" y="432"/>
                  </a:lnTo>
                  <a:lnTo>
                    <a:pt x="46" y="432"/>
                  </a:lnTo>
                  <a:lnTo>
                    <a:pt x="44" y="432"/>
                  </a:lnTo>
                  <a:lnTo>
                    <a:pt x="42" y="432"/>
                  </a:lnTo>
                  <a:lnTo>
                    <a:pt x="40" y="432"/>
                  </a:lnTo>
                  <a:lnTo>
                    <a:pt x="40" y="432"/>
                  </a:lnTo>
                  <a:lnTo>
                    <a:pt x="40" y="432"/>
                  </a:lnTo>
                  <a:lnTo>
                    <a:pt x="36" y="432"/>
                  </a:lnTo>
                  <a:lnTo>
                    <a:pt x="36" y="434"/>
                  </a:lnTo>
                  <a:lnTo>
                    <a:pt x="34" y="434"/>
                  </a:lnTo>
                  <a:lnTo>
                    <a:pt x="36" y="434"/>
                  </a:lnTo>
                  <a:lnTo>
                    <a:pt x="44" y="434"/>
                  </a:lnTo>
                  <a:lnTo>
                    <a:pt x="52" y="434"/>
                  </a:lnTo>
                  <a:lnTo>
                    <a:pt x="62" y="432"/>
                  </a:lnTo>
                  <a:lnTo>
                    <a:pt x="68" y="430"/>
                  </a:lnTo>
                  <a:lnTo>
                    <a:pt x="70" y="426"/>
                  </a:lnTo>
                  <a:lnTo>
                    <a:pt x="70" y="428"/>
                  </a:lnTo>
                  <a:lnTo>
                    <a:pt x="68" y="428"/>
                  </a:lnTo>
                  <a:lnTo>
                    <a:pt x="66" y="428"/>
                  </a:lnTo>
                  <a:lnTo>
                    <a:pt x="68" y="426"/>
                  </a:lnTo>
                  <a:lnTo>
                    <a:pt x="66" y="424"/>
                  </a:lnTo>
                  <a:lnTo>
                    <a:pt x="66" y="424"/>
                  </a:lnTo>
                  <a:lnTo>
                    <a:pt x="66" y="422"/>
                  </a:lnTo>
                  <a:lnTo>
                    <a:pt x="66" y="422"/>
                  </a:lnTo>
                  <a:lnTo>
                    <a:pt x="68" y="422"/>
                  </a:lnTo>
                  <a:lnTo>
                    <a:pt x="68" y="424"/>
                  </a:lnTo>
                  <a:lnTo>
                    <a:pt x="68" y="426"/>
                  </a:lnTo>
                  <a:lnTo>
                    <a:pt x="68" y="426"/>
                  </a:lnTo>
                  <a:lnTo>
                    <a:pt x="70" y="426"/>
                  </a:lnTo>
                  <a:lnTo>
                    <a:pt x="70" y="426"/>
                  </a:lnTo>
                  <a:lnTo>
                    <a:pt x="72" y="426"/>
                  </a:lnTo>
                  <a:lnTo>
                    <a:pt x="74" y="424"/>
                  </a:lnTo>
                  <a:lnTo>
                    <a:pt x="74" y="424"/>
                  </a:lnTo>
                  <a:lnTo>
                    <a:pt x="74" y="422"/>
                  </a:lnTo>
                  <a:lnTo>
                    <a:pt x="76" y="422"/>
                  </a:lnTo>
                  <a:lnTo>
                    <a:pt x="78" y="422"/>
                  </a:lnTo>
                  <a:lnTo>
                    <a:pt x="78" y="420"/>
                  </a:lnTo>
                  <a:lnTo>
                    <a:pt x="80" y="418"/>
                  </a:lnTo>
                  <a:lnTo>
                    <a:pt x="82" y="416"/>
                  </a:lnTo>
                  <a:lnTo>
                    <a:pt x="82" y="414"/>
                  </a:lnTo>
                  <a:lnTo>
                    <a:pt x="82" y="414"/>
                  </a:lnTo>
                  <a:lnTo>
                    <a:pt x="82" y="414"/>
                  </a:lnTo>
                  <a:lnTo>
                    <a:pt x="82" y="414"/>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51" name="New Jersey">
              <a:extLst>
                <a:ext uri="{FF2B5EF4-FFF2-40B4-BE49-F238E27FC236}">
                  <a16:creationId xmlns:a16="http://schemas.microsoft.com/office/drawing/2014/main" id="{23AA50A5-0A83-B459-2959-3897D2D7FB56}"/>
                </a:ext>
              </a:extLst>
            </p:cNvPr>
            <p:cNvSpPr>
              <a:spLocks/>
            </p:cNvSpPr>
            <p:nvPr/>
          </p:nvSpPr>
          <p:spPr bwMode="auto">
            <a:xfrm>
              <a:off x="9481083" y="3189759"/>
              <a:ext cx="263525" cy="95250"/>
            </a:xfrm>
            <a:custGeom>
              <a:avLst/>
              <a:gdLst>
                <a:gd name="T0" fmla="*/ 160 w 166"/>
                <a:gd name="T1" fmla="*/ 10 h 60"/>
                <a:gd name="T2" fmla="*/ 154 w 166"/>
                <a:gd name="T3" fmla="*/ 12 h 60"/>
                <a:gd name="T4" fmla="*/ 146 w 166"/>
                <a:gd name="T5" fmla="*/ 14 h 60"/>
                <a:gd name="T6" fmla="*/ 142 w 166"/>
                <a:gd name="T7" fmla="*/ 14 h 60"/>
                <a:gd name="T8" fmla="*/ 136 w 166"/>
                <a:gd name="T9" fmla="*/ 14 h 60"/>
                <a:gd name="T10" fmla="*/ 130 w 166"/>
                <a:gd name="T11" fmla="*/ 12 h 60"/>
                <a:gd name="T12" fmla="*/ 124 w 166"/>
                <a:gd name="T13" fmla="*/ 20 h 60"/>
                <a:gd name="T14" fmla="*/ 118 w 166"/>
                <a:gd name="T15" fmla="*/ 26 h 60"/>
                <a:gd name="T16" fmla="*/ 110 w 166"/>
                <a:gd name="T17" fmla="*/ 26 h 60"/>
                <a:gd name="T18" fmla="*/ 112 w 166"/>
                <a:gd name="T19" fmla="*/ 22 h 60"/>
                <a:gd name="T20" fmla="*/ 116 w 166"/>
                <a:gd name="T21" fmla="*/ 18 h 60"/>
                <a:gd name="T22" fmla="*/ 120 w 166"/>
                <a:gd name="T23" fmla="*/ 16 h 60"/>
                <a:gd name="T24" fmla="*/ 122 w 166"/>
                <a:gd name="T25" fmla="*/ 14 h 60"/>
                <a:gd name="T26" fmla="*/ 126 w 166"/>
                <a:gd name="T27" fmla="*/ 12 h 60"/>
                <a:gd name="T28" fmla="*/ 130 w 166"/>
                <a:gd name="T29" fmla="*/ 4 h 60"/>
                <a:gd name="T30" fmla="*/ 136 w 166"/>
                <a:gd name="T31" fmla="*/ 2 h 60"/>
                <a:gd name="T32" fmla="*/ 130 w 166"/>
                <a:gd name="T33" fmla="*/ 2 h 60"/>
                <a:gd name="T34" fmla="*/ 120 w 166"/>
                <a:gd name="T35" fmla="*/ 8 h 60"/>
                <a:gd name="T36" fmla="*/ 98 w 166"/>
                <a:gd name="T37" fmla="*/ 20 h 60"/>
                <a:gd name="T38" fmla="*/ 72 w 166"/>
                <a:gd name="T39" fmla="*/ 22 h 60"/>
                <a:gd name="T40" fmla="*/ 68 w 166"/>
                <a:gd name="T41" fmla="*/ 20 h 60"/>
                <a:gd name="T42" fmla="*/ 62 w 166"/>
                <a:gd name="T43" fmla="*/ 26 h 60"/>
                <a:gd name="T44" fmla="*/ 50 w 166"/>
                <a:gd name="T45" fmla="*/ 22 h 60"/>
                <a:gd name="T46" fmla="*/ 52 w 166"/>
                <a:gd name="T47" fmla="*/ 24 h 60"/>
                <a:gd name="T48" fmla="*/ 48 w 166"/>
                <a:gd name="T49" fmla="*/ 26 h 60"/>
                <a:gd name="T50" fmla="*/ 42 w 166"/>
                <a:gd name="T51" fmla="*/ 22 h 60"/>
                <a:gd name="T52" fmla="*/ 42 w 166"/>
                <a:gd name="T53" fmla="*/ 28 h 60"/>
                <a:gd name="T54" fmla="*/ 36 w 166"/>
                <a:gd name="T55" fmla="*/ 24 h 60"/>
                <a:gd name="T56" fmla="*/ 28 w 166"/>
                <a:gd name="T57" fmla="*/ 32 h 60"/>
                <a:gd name="T58" fmla="*/ 22 w 166"/>
                <a:gd name="T59" fmla="*/ 32 h 60"/>
                <a:gd name="T60" fmla="*/ 24 w 166"/>
                <a:gd name="T61" fmla="*/ 34 h 60"/>
                <a:gd name="T62" fmla="*/ 22 w 166"/>
                <a:gd name="T63" fmla="*/ 36 h 60"/>
                <a:gd name="T64" fmla="*/ 14 w 166"/>
                <a:gd name="T65" fmla="*/ 38 h 60"/>
                <a:gd name="T66" fmla="*/ 4 w 166"/>
                <a:gd name="T67" fmla="*/ 46 h 60"/>
                <a:gd name="T68" fmla="*/ 0 w 166"/>
                <a:gd name="T69" fmla="*/ 50 h 60"/>
                <a:gd name="T70" fmla="*/ 4 w 166"/>
                <a:gd name="T71" fmla="*/ 58 h 60"/>
                <a:gd name="T72" fmla="*/ 10 w 166"/>
                <a:gd name="T73" fmla="*/ 56 h 60"/>
                <a:gd name="T74" fmla="*/ 10 w 166"/>
                <a:gd name="T75" fmla="*/ 54 h 60"/>
                <a:gd name="T76" fmla="*/ 16 w 166"/>
                <a:gd name="T77" fmla="*/ 50 h 60"/>
                <a:gd name="T78" fmla="*/ 20 w 166"/>
                <a:gd name="T79" fmla="*/ 54 h 60"/>
                <a:gd name="T80" fmla="*/ 10 w 166"/>
                <a:gd name="T81" fmla="*/ 60 h 60"/>
                <a:gd name="T82" fmla="*/ 26 w 166"/>
                <a:gd name="T83" fmla="*/ 56 h 60"/>
                <a:gd name="T84" fmla="*/ 40 w 166"/>
                <a:gd name="T85" fmla="*/ 50 h 60"/>
                <a:gd name="T86" fmla="*/ 58 w 166"/>
                <a:gd name="T87" fmla="*/ 46 h 60"/>
                <a:gd name="T88" fmla="*/ 68 w 166"/>
                <a:gd name="T89" fmla="*/ 46 h 60"/>
                <a:gd name="T90" fmla="*/ 70 w 166"/>
                <a:gd name="T91" fmla="*/ 42 h 60"/>
                <a:gd name="T92" fmla="*/ 78 w 166"/>
                <a:gd name="T93" fmla="*/ 42 h 60"/>
                <a:gd name="T94" fmla="*/ 88 w 166"/>
                <a:gd name="T95" fmla="*/ 40 h 60"/>
                <a:gd name="T96" fmla="*/ 94 w 166"/>
                <a:gd name="T97" fmla="*/ 38 h 60"/>
                <a:gd name="T98" fmla="*/ 104 w 166"/>
                <a:gd name="T99" fmla="*/ 36 h 60"/>
                <a:gd name="T100" fmla="*/ 98 w 166"/>
                <a:gd name="T101" fmla="*/ 38 h 60"/>
                <a:gd name="T102" fmla="*/ 110 w 166"/>
                <a:gd name="T103" fmla="*/ 34 h 60"/>
                <a:gd name="T104" fmla="*/ 118 w 166"/>
                <a:gd name="T105" fmla="*/ 30 h 60"/>
                <a:gd name="T106" fmla="*/ 122 w 166"/>
                <a:gd name="T107" fmla="*/ 28 h 60"/>
                <a:gd name="T108" fmla="*/ 126 w 166"/>
                <a:gd name="T109" fmla="*/ 28 h 60"/>
                <a:gd name="T110" fmla="*/ 154 w 166"/>
                <a:gd name="T111" fmla="*/ 16 h 60"/>
                <a:gd name="T112" fmla="*/ 166 w 166"/>
                <a:gd name="T113"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6" h="60">
                  <a:moveTo>
                    <a:pt x="162" y="8"/>
                  </a:moveTo>
                  <a:lnTo>
                    <a:pt x="162" y="8"/>
                  </a:lnTo>
                  <a:lnTo>
                    <a:pt x="162" y="10"/>
                  </a:lnTo>
                  <a:lnTo>
                    <a:pt x="162" y="10"/>
                  </a:lnTo>
                  <a:lnTo>
                    <a:pt x="160" y="10"/>
                  </a:lnTo>
                  <a:lnTo>
                    <a:pt x="158" y="10"/>
                  </a:lnTo>
                  <a:lnTo>
                    <a:pt x="158" y="10"/>
                  </a:lnTo>
                  <a:lnTo>
                    <a:pt x="158" y="12"/>
                  </a:lnTo>
                  <a:lnTo>
                    <a:pt x="156" y="10"/>
                  </a:lnTo>
                  <a:lnTo>
                    <a:pt x="154" y="12"/>
                  </a:lnTo>
                  <a:lnTo>
                    <a:pt x="152" y="14"/>
                  </a:lnTo>
                  <a:lnTo>
                    <a:pt x="148" y="16"/>
                  </a:lnTo>
                  <a:lnTo>
                    <a:pt x="148" y="16"/>
                  </a:lnTo>
                  <a:lnTo>
                    <a:pt x="146" y="16"/>
                  </a:lnTo>
                  <a:lnTo>
                    <a:pt x="146" y="14"/>
                  </a:lnTo>
                  <a:lnTo>
                    <a:pt x="144" y="10"/>
                  </a:lnTo>
                  <a:lnTo>
                    <a:pt x="142" y="10"/>
                  </a:lnTo>
                  <a:lnTo>
                    <a:pt x="142" y="10"/>
                  </a:lnTo>
                  <a:lnTo>
                    <a:pt x="142" y="14"/>
                  </a:lnTo>
                  <a:lnTo>
                    <a:pt x="142" y="14"/>
                  </a:lnTo>
                  <a:lnTo>
                    <a:pt x="138" y="10"/>
                  </a:lnTo>
                  <a:lnTo>
                    <a:pt x="136" y="12"/>
                  </a:lnTo>
                  <a:lnTo>
                    <a:pt x="136" y="12"/>
                  </a:lnTo>
                  <a:lnTo>
                    <a:pt x="136" y="14"/>
                  </a:lnTo>
                  <a:lnTo>
                    <a:pt x="136" y="14"/>
                  </a:lnTo>
                  <a:lnTo>
                    <a:pt x="134" y="14"/>
                  </a:lnTo>
                  <a:lnTo>
                    <a:pt x="132" y="14"/>
                  </a:lnTo>
                  <a:lnTo>
                    <a:pt x="132" y="14"/>
                  </a:lnTo>
                  <a:lnTo>
                    <a:pt x="132" y="12"/>
                  </a:lnTo>
                  <a:lnTo>
                    <a:pt x="130" y="12"/>
                  </a:lnTo>
                  <a:lnTo>
                    <a:pt x="130" y="12"/>
                  </a:lnTo>
                  <a:lnTo>
                    <a:pt x="130" y="14"/>
                  </a:lnTo>
                  <a:lnTo>
                    <a:pt x="130" y="16"/>
                  </a:lnTo>
                  <a:lnTo>
                    <a:pt x="128" y="16"/>
                  </a:lnTo>
                  <a:lnTo>
                    <a:pt x="124" y="20"/>
                  </a:lnTo>
                  <a:lnTo>
                    <a:pt x="122" y="22"/>
                  </a:lnTo>
                  <a:lnTo>
                    <a:pt x="122" y="22"/>
                  </a:lnTo>
                  <a:lnTo>
                    <a:pt x="122" y="24"/>
                  </a:lnTo>
                  <a:lnTo>
                    <a:pt x="120" y="24"/>
                  </a:lnTo>
                  <a:lnTo>
                    <a:pt x="118" y="26"/>
                  </a:lnTo>
                  <a:lnTo>
                    <a:pt x="116" y="26"/>
                  </a:lnTo>
                  <a:lnTo>
                    <a:pt x="114" y="24"/>
                  </a:lnTo>
                  <a:lnTo>
                    <a:pt x="112" y="24"/>
                  </a:lnTo>
                  <a:lnTo>
                    <a:pt x="110" y="26"/>
                  </a:lnTo>
                  <a:lnTo>
                    <a:pt x="110" y="26"/>
                  </a:lnTo>
                  <a:lnTo>
                    <a:pt x="110" y="26"/>
                  </a:lnTo>
                  <a:lnTo>
                    <a:pt x="108" y="26"/>
                  </a:lnTo>
                  <a:lnTo>
                    <a:pt x="108" y="24"/>
                  </a:lnTo>
                  <a:lnTo>
                    <a:pt x="110" y="22"/>
                  </a:lnTo>
                  <a:lnTo>
                    <a:pt x="112" y="22"/>
                  </a:lnTo>
                  <a:lnTo>
                    <a:pt x="114" y="20"/>
                  </a:lnTo>
                  <a:lnTo>
                    <a:pt x="114" y="20"/>
                  </a:lnTo>
                  <a:lnTo>
                    <a:pt x="116" y="20"/>
                  </a:lnTo>
                  <a:lnTo>
                    <a:pt x="116" y="18"/>
                  </a:lnTo>
                  <a:lnTo>
                    <a:pt x="116" y="18"/>
                  </a:lnTo>
                  <a:lnTo>
                    <a:pt x="116" y="16"/>
                  </a:lnTo>
                  <a:lnTo>
                    <a:pt x="118" y="16"/>
                  </a:lnTo>
                  <a:lnTo>
                    <a:pt x="120" y="14"/>
                  </a:lnTo>
                  <a:lnTo>
                    <a:pt x="120" y="14"/>
                  </a:lnTo>
                  <a:lnTo>
                    <a:pt x="120" y="16"/>
                  </a:lnTo>
                  <a:lnTo>
                    <a:pt x="122" y="16"/>
                  </a:lnTo>
                  <a:lnTo>
                    <a:pt x="122" y="18"/>
                  </a:lnTo>
                  <a:lnTo>
                    <a:pt x="122" y="16"/>
                  </a:lnTo>
                  <a:lnTo>
                    <a:pt x="122" y="16"/>
                  </a:lnTo>
                  <a:lnTo>
                    <a:pt x="122" y="14"/>
                  </a:lnTo>
                  <a:lnTo>
                    <a:pt x="122" y="14"/>
                  </a:lnTo>
                  <a:lnTo>
                    <a:pt x="122" y="12"/>
                  </a:lnTo>
                  <a:lnTo>
                    <a:pt x="124" y="12"/>
                  </a:lnTo>
                  <a:lnTo>
                    <a:pt x="126" y="12"/>
                  </a:lnTo>
                  <a:lnTo>
                    <a:pt x="126" y="12"/>
                  </a:lnTo>
                  <a:lnTo>
                    <a:pt x="126" y="10"/>
                  </a:lnTo>
                  <a:lnTo>
                    <a:pt x="124" y="10"/>
                  </a:lnTo>
                  <a:lnTo>
                    <a:pt x="124" y="10"/>
                  </a:lnTo>
                  <a:lnTo>
                    <a:pt x="124" y="10"/>
                  </a:lnTo>
                  <a:lnTo>
                    <a:pt x="130" y="4"/>
                  </a:lnTo>
                  <a:lnTo>
                    <a:pt x="132" y="2"/>
                  </a:lnTo>
                  <a:lnTo>
                    <a:pt x="134" y="4"/>
                  </a:lnTo>
                  <a:lnTo>
                    <a:pt x="134" y="4"/>
                  </a:lnTo>
                  <a:lnTo>
                    <a:pt x="136" y="4"/>
                  </a:lnTo>
                  <a:lnTo>
                    <a:pt x="136" y="2"/>
                  </a:lnTo>
                  <a:lnTo>
                    <a:pt x="136" y="0"/>
                  </a:lnTo>
                  <a:lnTo>
                    <a:pt x="136" y="0"/>
                  </a:lnTo>
                  <a:lnTo>
                    <a:pt x="134" y="0"/>
                  </a:lnTo>
                  <a:lnTo>
                    <a:pt x="134" y="0"/>
                  </a:lnTo>
                  <a:lnTo>
                    <a:pt x="130" y="2"/>
                  </a:lnTo>
                  <a:lnTo>
                    <a:pt x="128" y="2"/>
                  </a:lnTo>
                  <a:lnTo>
                    <a:pt x="126" y="4"/>
                  </a:lnTo>
                  <a:lnTo>
                    <a:pt x="126" y="6"/>
                  </a:lnTo>
                  <a:lnTo>
                    <a:pt x="122" y="6"/>
                  </a:lnTo>
                  <a:lnTo>
                    <a:pt x="120" y="8"/>
                  </a:lnTo>
                  <a:lnTo>
                    <a:pt x="118" y="10"/>
                  </a:lnTo>
                  <a:lnTo>
                    <a:pt x="114" y="12"/>
                  </a:lnTo>
                  <a:lnTo>
                    <a:pt x="110" y="16"/>
                  </a:lnTo>
                  <a:lnTo>
                    <a:pt x="108" y="18"/>
                  </a:lnTo>
                  <a:lnTo>
                    <a:pt x="98" y="20"/>
                  </a:lnTo>
                  <a:lnTo>
                    <a:pt x="86" y="20"/>
                  </a:lnTo>
                  <a:lnTo>
                    <a:pt x="72" y="20"/>
                  </a:lnTo>
                  <a:lnTo>
                    <a:pt x="72" y="20"/>
                  </a:lnTo>
                  <a:lnTo>
                    <a:pt x="72" y="20"/>
                  </a:lnTo>
                  <a:lnTo>
                    <a:pt x="72" y="22"/>
                  </a:lnTo>
                  <a:lnTo>
                    <a:pt x="72" y="22"/>
                  </a:lnTo>
                  <a:lnTo>
                    <a:pt x="72" y="20"/>
                  </a:lnTo>
                  <a:lnTo>
                    <a:pt x="70" y="18"/>
                  </a:lnTo>
                  <a:lnTo>
                    <a:pt x="68" y="20"/>
                  </a:lnTo>
                  <a:lnTo>
                    <a:pt x="68" y="20"/>
                  </a:lnTo>
                  <a:lnTo>
                    <a:pt x="68" y="22"/>
                  </a:lnTo>
                  <a:lnTo>
                    <a:pt x="66" y="24"/>
                  </a:lnTo>
                  <a:lnTo>
                    <a:pt x="66" y="24"/>
                  </a:lnTo>
                  <a:lnTo>
                    <a:pt x="62" y="26"/>
                  </a:lnTo>
                  <a:lnTo>
                    <a:pt x="62" y="26"/>
                  </a:lnTo>
                  <a:lnTo>
                    <a:pt x="60" y="24"/>
                  </a:lnTo>
                  <a:lnTo>
                    <a:pt x="58" y="24"/>
                  </a:lnTo>
                  <a:lnTo>
                    <a:pt x="58" y="24"/>
                  </a:lnTo>
                  <a:lnTo>
                    <a:pt x="56" y="24"/>
                  </a:lnTo>
                  <a:lnTo>
                    <a:pt x="50" y="22"/>
                  </a:lnTo>
                  <a:lnTo>
                    <a:pt x="48" y="22"/>
                  </a:lnTo>
                  <a:lnTo>
                    <a:pt x="48" y="22"/>
                  </a:lnTo>
                  <a:lnTo>
                    <a:pt x="48" y="24"/>
                  </a:lnTo>
                  <a:lnTo>
                    <a:pt x="50" y="22"/>
                  </a:lnTo>
                  <a:lnTo>
                    <a:pt x="52" y="24"/>
                  </a:lnTo>
                  <a:lnTo>
                    <a:pt x="52" y="24"/>
                  </a:lnTo>
                  <a:lnTo>
                    <a:pt x="52" y="26"/>
                  </a:lnTo>
                  <a:lnTo>
                    <a:pt x="50" y="26"/>
                  </a:lnTo>
                  <a:lnTo>
                    <a:pt x="50" y="26"/>
                  </a:lnTo>
                  <a:lnTo>
                    <a:pt x="48" y="26"/>
                  </a:lnTo>
                  <a:lnTo>
                    <a:pt x="46" y="26"/>
                  </a:lnTo>
                  <a:lnTo>
                    <a:pt x="46" y="24"/>
                  </a:lnTo>
                  <a:lnTo>
                    <a:pt x="46" y="22"/>
                  </a:lnTo>
                  <a:lnTo>
                    <a:pt x="44" y="22"/>
                  </a:lnTo>
                  <a:lnTo>
                    <a:pt x="42" y="22"/>
                  </a:lnTo>
                  <a:lnTo>
                    <a:pt x="42" y="24"/>
                  </a:lnTo>
                  <a:lnTo>
                    <a:pt x="42" y="24"/>
                  </a:lnTo>
                  <a:lnTo>
                    <a:pt x="44" y="26"/>
                  </a:lnTo>
                  <a:lnTo>
                    <a:pt x="44" y="26"/>
                  </a:lnTo>
                  <a:lnTo>
                    <a:pt x="42" y="28"/>
                  </a:lnTo>
                  <a:lnTo>
                    <a:pt x="40" y="26"/>
                  </a:lnTo>
                  <a:lnTo>
                    <a:pt x="40" y="26"/>
                  </a:lnTo>
                  <a:lnTo>
                    <a:pt x="40" y="26"/>
                  </a:lnTo>
                  <a:lnTo>
                    <a:pt x="40" y="26"/>
                  </a:lnTo>
                  <a:lnTo>
                    <a:pt x="36" y="24"/>
                  </a:lnTo>
                  <a:lnTo>
                    <a:pt x="32" y="26"/>
                  </a:lnTo>
                  <a:lnTo>
                    <a:pt x="30" y="28"/>
                  </a:lnTo>
                  <a:lnTo>
                    <a:pt x="30" y="34"/>
                  </a:lnTo>
                  <a:lnTo>
                    <a:pt x="30" y="34"/>
                  </a:lnTo>
                  <a:lnTo>
                    <a:pt x="28" y="32"/>
                  </a:lnTo>
                  <a:lnTo>
                    <a:pt x="26" y="30"/>
                  </a:lnTo>
                  <a:lnTo>
                    <a:pt x="24" y="28"/>
                  </a:lnTo>
                  <a:lnTo>
                    <a:pt x="24" y="30"/>
                  </a:lnTo>
                  <a:lnTo>
                    <a:pt x="24" y="30"/>
                  </a:lnTo>
                  <a:lnTo>
                    <a:pt x="22" y="32"/>
                  </a:lnTo>
                  <a:lnTo>
                    <a:pt x="26" y="32"/>
                  </a:lnTo>
                  <a:lnTo>
                    <a:pt x="26" y="34"/>
                  </a:lnTo>
                  <a:lnTo>
                    <a:pt x="26" y="36"/>
                  </a:lnTo>
                  <a:lnTo>
                    <a:pt x="24" y="36"/>
                  </a:lnTo>
                  <a:lnTo>
                    <a:pt x="24" y="34"/>
                  </a:lnTo>
                  <a:lnTo>
                    <a:pt x="24" y="34"/>
                  </a:lnTo>
                  <a:lnTo>
                    <a:pt x="22" y="32"/>
                  </a:lnTo>
                  <a:lnTo>
                    <a:pt x="22" y="32"/>
                  </a:lnTo>
                  <a:lnTo>
                    <a:pt x="20" y="34"/>
                  </a:lnTo>
                  <a:lnTo>
                    <a:pt x="22" y="36"/>
                  </a:lnTo>
                  <a:lnTo>
                    <a:pt x="20" y="38"/>
                  </a:lnTo>
                  <a:lnTo>
                    <a:pt x="18" y="36"/>
                  </a:lnTo>
                  <a:lnTo>
                    <a:pt x="16" y="36"/>
                  </a:lnTo>
                  <a:lnTo>
                    <a:pt x="14" y="36"/>
                  </a:lnTo>
                  <a:lnTo>
                    <a:pt x="14" y="38"/>
                  </a:lnTo>
                  <a:lnTo>
                    <a:pt x="10" y="38"/>
                  </a:lnTo>
                  <a:lnTo>
                    <a:pt x="8" y="38"/>
                  </a:lnTo>
                  <a:lnTo>
                    <a:pt x="4" y="46"/>
                  </a:lnTo>
                  <a:lnTo>
                    <a:pt x="4" y="46"/>
                  </a:lnTo>
                  <a:lnTo>
                    <a:pt x="4" y="46"/>
                  </a:lnTo>
                  <a:lnTo>
                    <a:pt x="4" y="46"/>
                  </a:lnTo>
                  <a:lnTo>
                    <a:pt x="2" y="46"/>
                  </a:lnTo>
                  <a:lnTo>
                    <a:pt x="2" y="48"/>
                  </a:lnTo>
                  <a:lnTo>
                    <a:pt x="2" y="48"/>
                  </a:lnTo>
                  <a:lnTo>
                    <a:pt x="0" y="50"/>
                  </a:lnTo>
                  <a:lnTo>
                    <a:pt x="0" y="52"/>
                  </a:lnTo>
                  <a:lnTo>
                    <a:pt x="0" y="54"/>
                  </a:lnTo>
                  <a:lnTo>
                    <a:pt x="2" y="56"/>
                  </a:lnTo>
                  <a:lnTo>
                    <a:pt x="2" y="58"/>
                  </a:lnTo>
                  <a:lnTo>
                    <a:pt x="4" y="58"/>
                  </a:lnTo>
                  <a:lnTo>
                    <a:pt x="8" y="58"/>
                  </a:lnTo>
                  <a:lnTo>
                    <a:pt x="8" y="58"/>
                  </a:lnTo>
                  <a:lnTo>
                    <a:pt x="8" y="56"/>
                  </a:lnTo>
                  <a:lnTo>
                    <a:pt x="10" y="56"/>
                  </a:lnTo>
                  <a:lnTo>
                    <a:pt x="10" y="56"/>
                  </a:lnTo>
                  <a:lnTo>
                    <a:pt x="10" y="56"/>
                  </a:lnTo>
                  <a:lnTo>
                    <a:pt x="12" y="56"/>
                  </a:lnTo>
                  <a:lnTo>
                    <a:pt x="12" y="56"/>
                  </a:lnTo>
                  <a:lnTo>
                    <a:pt x="12" y="54"/>
                  </a:lnTo>
                  <a:lnTo>
                    <a:pt x="10" y="54"/>
                  </a:lnTo>
                  <a:lnTo>
                    <a:pt x="10" y="52"/>
                  </a:lnTo>
                  <a:lnTo>
                    <a:pt x="12" y="52"/>
                  </a:lnTo>
                  <a:lnTo>
                    <a:pt x="14" y="50"/>
                  </a:lnTo>
                  <a:lnTo>
                    <a:pt x="16" y="50"/>
                  </a:lnTo>
                  <a:lnTo>
                    <a:pt x="16" y="50"/>
                  </a:lnTo>
                  <a:lnTo>
                    <a:pt x="18" y="52"/>
                  </a:lnTo>
                  <a:lnTo>
                    <a:pt x="20" y="52"/>
                  </a:lnTo>
                  <a:lnTo>
                    <a:pt x="20" y="54"/>
                  </a:lnTo>
                  <a:lnTo>
                    <a:pt x="20" y="54"/>
                  </a:lnTo>
                  <a:lnTo>
                    <a:pt x="20" y="54"/>
                  </a:lnTo>
                  <a:lnTo>
                    <a:pt x="20" y="56"/>
                  </a:lnTo>
                  <a:lnTo>
                    <a:pt x="20" y="56"/>
                  </a:lnTo>
                  <a:lnTo>
                    <a:pt x="8" y="58"/>
                  </a:lnTo>
                  <a:lnTo>
                    <a:pt x="8" y="60"/>
                  </a:lnTo>
                  <a:lnTo>
                    <a:pt x="10" y="60"/>
                  </a:lnTo>
                  <a:lnTo>
                    <a:pt x="22" y="56"/>
                  </a:lnTo>
                  <a:lnTo>
                    <a:pt x="34" y="56"/>
                  </a:lnTo>
                  <a:lnTo>
                    <a:pt x="34" y="56"/>
                  </a:lnTo>
                  <a:lnTo>
                    <a:pt x="32" y="56"/>
                  </a:lnTo>
                  <a:lnTo>
                    <a:pt x="26" y="56"/>
                  </a:lnTo>
                  <a:lnTo>
                    <a:pt x="26" y="56"/>
                  </a:lnTo>
                  <a:lnTo>
                    <a:pt x="26" y="54"/>
                  </a:lnTo>
                  <a:lnTo>
                    <a:pt x="28" y="54"/>
                  </a:lnTo>
                  <a:lnTo>
                    <a:pt x="32" y="54"/>
                  </a:lnTo>
                  <a:lnTo>
                    <a:pt x="40" y="50"/>
                  </a:lnTo>
                  <a:lnTo>
                    <a:pt x="48" y="50"/>
                  </a:lnTo>
                  <a:lnTo>
                    <a:pt x="50" y="50"/>
                  </a:lnTo>
                  <a:lnTo>
                    <a:pt x="54" y="48"/>
                  </a:lnTo>
                  <a:lnTo>
                    <a:pt x="58" y="46"/>
                  </a:lnTo>
                  <a:lnTo>
                    <a:pt x="58" y="46"/>
                  </a:lnTo>
                  <a:lnTo>
                    <a:pt x="60" y="46"/>
                  </a:lnTo>
                  <a:lnTo>
                    <a:pt x="60" y="44"/>
                  </a:lnTo>
                  <a:lnTo>
                    <a:pt x="62" y="44"/>
                  </a:lnTo>
                  <a:lnTo>
                    <a:pt x="66" y="46"/>
                  </a:lnTo>
                  <a:lnTo>
                    <a:pt x="68" y="46"/>
                  </a:lnTo>
                  <a:lnTo>
                    <a:pt x="68" y="46"/>
                  </a:lnTo>
                  <a:lnTo>
                    <a:pt x="68" y="44"/>
                  </a:lnTo>
                  <a:lnTo>
                    <a:pt x="68" y="42"/>
                  </a:lnTo>
                  <a:lnTo>
                    <a:pt x="70" y="42"/>
                  </a:lnTo>
                  <a:lnTo>
                    <a:pt x="70" y="42"/>
                  </a:lnTo>
                  <a:lnTo>
                    <a:pt x="72" y="42"/>
                  </a:lnTo>
                  <a:lnTo>
                    <a:pt x="72" y="44"/>
                  </a:lnTo>
                  <a:lnTo>
                    <a:pt x="72" y="44"/>
                  </a:lnTo>
                  <a:lnTo>
                    <a:pt x="76" y="42"/>
                  </a:lnTo>
                  <a:lnTo>
                    <a:pt x="78" y="42"/>
                  </a:lnTo>
                  <a:lnTo>
                    <a:pt x="78" y="42"/>
                  </a:lnTo>
                  <a:lnTo>
                    <a:pt x="84" y="42"/>
                  </a:lnTo>
                  <a:lnTo>
                    <a:pt x="84" y="40"/>
                  </a:lnTo>
                  <a:lnTo>
                    <a:pt x="86" y="40"/>
                  </a:lnTo>
                  <a:lnTo>
                    <a:pt x="88" y="40"/>
                  </a:lnTo>
                  <a:lnTo>
                    <a:pt x="90" y="40"/>
                  </a:lnTo>
                  <a:lnTo>
                    <a:pt x="90" y="40"/>
                  </a:lnTo>
                  <a:lnTo>
                    <a:pt x="92" y="40"/>
                  </a:lnTo>
                  <a:lnTo>
                    <a:pt x="94" y="40"/>
                  </a:lnTo>
                  <a:lnTo>
                    <a:pt x="94" y="38"/>
                  </a:lnTo>
                  <a:lnTo>
                    <a:pt x="92" y="36"/>
                  </a:lnTo>
                  <a:lnTo>
                    <a:pt x="96" y="36"/>
                  </a:lnTo>
                  <a:lnTo>
                    <a:pt x="104" y="36"/>
                  </a:lnTo>
                  <a:lnTo>
                    <a:pt x="106" y="36"/>
                  </a:lnTo>
                  <a:lnTo>
                    <a:pt x="104" y="36"/>
                  </a:lnTo>
                  <a:lnTo>
                    <a:pt x="104" y="36"/>
                  </a:lnTo>
                  <a:lnTo>
                    <a:pt x="100" y="38"/>
                  </a:lnTo>
                  <a:lnTo>
                    <a:pt x="100" y="38"/>
                  </a:lnTo>
                  <a:lnTo>
                    <a:pt x="98" y="38"/>
                  </a:lnTo>
                  <a:lnTo>
                    <a:pt x="98" y="38"/>
                  </a:lnTo>
                  <a:lnTo>
                    <a:pt x="100" y="40"/>
                  </a:lnTo>
                  <a:lnTo>
                    <a:pt x="100" y="38"/>
                  </a:lnTo>
                  <a:lnTo>
                    <a:pt x="100" y="38"/>
                  </a:lnTo>
                  <a:lnTo>
                    <a:pt x="102" y="38"/>
                  </a:lnTo>
                  <a:lnTo>
                    <a:pt x="110" y="34"/>
                  </a:lnTo>
                  <a:lnTo>
                    <a:pt x="114" y="34"/>
                  </a:lnTo>
                  <a:lnTo>
                    <a:pt x="116" y="32"/>
                  </a:lnTo>
                  <a:lnTo>
                    <a:pt x="118" y="32"/>
                  </a:lnTo>
                  <a:lnTo>
                    <a:pt x="118" y="30"/>
                  </a:lnTo>
                  <a:lnTo>
                    <a:pt x="118" y="30"/>
                  </a:lnTo>
                  <a:lnTo>
                    <a:pt x="118" y="28"/>
                  </a:lnTo>
                  <a:lnTo>
                    <a:pt x="118" y="28"/>
                  </a:lnTo>
                  <a:lnTo>
                    <a:pt x="118" y="28"/>
                  </a:lnTo>
                  <a:lnTo>
                    <a:pt x="120" y="28"/>
                  </a:lnTo>
                  <a:lnTo>
                    <a:pt x="122" y="28"/>
                  </a:lnTo>
                  <a:lnTo>
                    <a:pt x="122" y="30"/>
                  </a:lnTo>
                  <a:lnTo>
                    <a:pt x="120" y="30"/>
                  </a:lnTo>
                  <a:lnTo>
                    <a:pt x="122" y="30"/>
                  </a:lnTo>
                  <a:lnTo>
                    <a:pt x="124" y="28"/>
                  </a:lnTo>
                  <a:lnTo>
                    <a:pt x="126" y="28"/>
                  </a:lnTo>
                  <a:lnTo>
                    <a:pt x="132" y="26"/>
                  </a:lnTo>
                  <a:lnTo>
                    <a:pt x="138" y="22"/>
                  </a:lnTo>
                  <a:lnTo>
                    <a:pt x="144" y="20"/>
                  </a:lnTo>
                  <a:lnTo>
                    <a:pt x="148" y="18"/>
                  </a:lnTo>
                  <a:lnTo>
                    <a:pt x="154" y="16"/>
                  </a:lnTo>
                  <a:lnTo>
                    <a:pt x="164" y="10"/>
                  </a:lnTo>
                  <a:lnTo>
                    <a:pt x="164" y="10"/>
                  </a:lnTo>
                  <a:lnTo>
                    <a:pt x="166" y="10"/>
                  </a:lnTo>
                  <a:lnTo>
                    <a:pt x="166" y="8"/>
                  </a:lnTo>
                  <a:lnTo>
                    <a:pt x="166" y="8"/>
                  </a:lnTo>
                  <a:lnTo>
                    <a:pt x="162" y="8"/>
                  </a:lnTo>
                  <a:close/>
                </a:path>
              </a:pathLst>
            </a:custGeom>
            <a:grp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grpSp>
          <p:nvGrpSpPr>
            <p:cNvPr id="52" name="Lakes">
              <a:extLst>
                <a:ext uri="{FF2B5EF4-FFF2-40B4-BE49-F238E27FC236}">
                  <a16:creationId xmlns:a16="http://schemas.microsoft.com/office/drawing/2014/main" id="{62094EB7-9490-98FD-29FC-A0C5A06935BE}"/>
                </a:ext>
              </a:extLst>
            </p:cNvPr>
            <p:cNvGrpSpPr/>
            <p:nvPr/>
          </p:nvGrpSpPr>
          <p:grpSpPr>
            <a:xfrm>
              <a:off x="7283983" y="1827684"/>
              <a:ext cx="2000250" cy="1324627"/>
              <a:chOff x="5327650" y="927100"/>
              <a:chExt cx="2000250" cy="1324627"/>
            </a:xfrm>
            <a:grpFill/>
          </p:grpSpPr>
          <p:sp>
            <p:nvSpPr>
              <p:cNvPr id="96" name="Lakes3">
                <a:extLst>
                  <a:ext uri="{FF2B5EF4-FFF2-40B4-BE49-F238E27FC236}">
                    <a16:creationId xmlns:a16="http://schemas.microsoft.com/office/drawing/2014/main" id="{92AF7E80-F702-8FAF-F6D6-A284D85EEBC2}"/>
                  </a:ext>
                </a:extLst>
              </p:cNvPr>
              <p:cNvSpPr>
                <a:spLocks noEditPoints="1"/>
              </p:cNvSpPr>
              <p:nvPr/>
            </p:nvSpPr>
            <p:spPr bwMode="auto">
              <a:xfrm>
                <a:off x="6838950" y="1736725"/>
                <a:ext cx="488950" cy="222250"/>
              </a:xfrm>
              <a:custGeom>
                <a:avLst/>
                <a:gdLst>
                  <a:gd name="T0" fmla="*/ 278 w 308"/>
                  <a:gd name="T1" fmla="*/ 56 h 140"/>
                  <a:gd name="T2" fmla="*/ 280 w 308"/>
                  <a:gd name="T3" fmla="*/ 48 h 140"/>
                  <a:gd name="T4" fmla="*/ 268 w 308"/>
                  <a:gd name="T5" fmla="*/ 48 h 140"/>
                  <a:gd name="T6" fmla="*/ 266 w 308"/>
                  <a:gd name="T7" fmla="*/ 46 h 140"/>
                  <a:gd name="T8" fmla="*/ 296 w 308"/>
                  <a:gd name="T9" fmla="*/ 16 h 140"/>
                  <a:gd name="T10" fmla="*/ 308 w 308"/>
                  <a:gd name="T11" fmla="*/ 4 h 140"/>
                  <a:gd name="T12" fmla="*/ 282 w 308"/>
                  <a:gd name="T13" fmla="*/ 16 h 140"/>
                  <a:gd name="T14" fmla="*/ 258 w 308"/>
                  <a:gd name="T15" fmla="*/ 26 h 140"/>
                  <a:gd name="T16" fmla="*/ 248 w 308"/>
                  <a:gd name="T17" fmla="*/ 30 h 140"/>
                  <a:gd name="T18" fmla="*/ 228 w 308"/>
                  <a:gd name="T19" fmla="*/ 36 h 140"/>
                  <a:gd name="T20" fmla="*/ 210 w 308"/>
                  <a:gd name="T21" fmla="*/ 46 h 140"/>
                  <a:gd name="T22" fmla="*/ 216 w 308"/>
                  <a:gd name="T23" fmla="*/ 38 h 140"/>
                  <a:gd name="T24" fmla="*/ 220 w 308"/>
                  <a:gd name="T25" fmla="*/ 32 h 140"/>
                  <a:gd name="T26" fmla="*/ 214 w 308"/>
                  <a:gd name="T27" fmla="*/ 30 h 140"/>
                  <a:gd name="T28" fmla="*/ 194 w 308"/>
                  <a:gd name="T29" fmla="*/ 34 h 140"/>
                  <a:gd name="T30" fmla="*/ 184 w 308"/>
                  <a:gd name="T31" fmla="*/ 36 h 140"/>
                  <a:gd name="T32" fmla="*/ 178 w 308"/>
                  <a:gd name="T33" fmla="*/ 40 h 140"/>
                  <a:gd name="T34" fmla="*/ 188 w 308"/>
                  <a:gd name="T35" fmla="*/ 40 h 140"/>
                  <a:gd name="T36" fmla="*/ 192 w 308"/>
                  <a:gd name="T37" fmla="*/ 42 h 140"/>
                  <a:gd name="T38" fmla="*/ 206 w 308"/>
                  <a:gd name="T39" fmla="*/ 34 h 140"/>
                  <a:gd name="T40" fmla="*/ 212 w 308"/>
                  <a:gd name="T41" fmla="*/ 48 h 140"/>
                  <a:gd name="T42" fmla="*/ 220 w 308"/>
                  <a:gd name="T43" fmla="*/ 48 h 140"/>
                  <a:gd name="T44" fmla="*/ 210 w 308"/>
                  <a:gd name="T45" fmla="*/ 60 h 140"/>
                  <a:gd name="T46" fmla="*/ 216 w 308"/>
                  <a:gd name="T47" fmla="*/ 64 h 140"/>
                  <a:gd name="T48" fmla="*/ 194 w 308"/>
                  <a:gd name="T49" fmla="*/ 66 h 140"/>
                  <a:gd name="T50" fmla="*/ 194 w 308"/>
                  <a:gd name="T51" fmla="*/ 58 h 140"/>
                  <a:gd name="T52" fmla="*/ 168 w 308"/>
                  <a:gd name="T53" fmla="*/ 54 h 140"/>
                  <a:gd name="T54" fmla="*/ 160 w 308"/>
                  <a:gd name="T55" fmla="*/ 50 h 140"/>
                  <a:gd name="T56" fmla="*/ 152 w 308"/>
                  <a:gd name="T57" fmla="*/ 52 h 140"/>
                  <a:gd name="T58" fmla="*/ 90 w 308"/>
                  <a:gd name="T59" fmla="*/ 64 h 140"/>
                  <a:gd name="T60" fmla="*/ 52 w 308"/>
                  <a:gd name="T61" fmla="*/ 72 h 140"/>
                  <a:gd name="T62" fmla="*/ 32 w 308"/>
                  <a:gd name="T63" fmla="*/ 90 h 140"/>
                  <a:gd name="T64" fmla="*/ 16 w 308"/>
                  <a:gd name="T65" fmla="*/ 98 h 140"/>
                  <a:gd name="T66" fmla="*/ 0 w 308"/>
                  <a:gd name="T67" fmla="*/ 126 h 140"/>
                  <a:gd name="T68" fmla="*/ 34 w 308"/>
                  <a:gd name="T69" fmla="*/ 140 h 140"/>
                  <a:gd name="T70" fmla="*/ 70 w 308"/>
                  <a:gd name="T71" fmla="*/ 126 h 140"/>
                  <a:gd name="T72" fmla="*/ 158 w 308"/>
                  <a:gd name="T73" fmla="*/ 126 h 140"/>
                  <a:gd name="T74" fmla="*/ 214 w 308"/>
                  <a:gd name="T75" fmla="*/ 132 h 140"/>
                  <a:gd name="T76" fmla="*/ 218 w 308"/>
                  <a:gd name="T77" fmla="*/ 130 h 140"/>
                  <a:gd name="T78" fmla="*/ 236 w 308"/>
                  <a:gd name="T79" fmla="*/ 124 h 140"/>
                  <a:gd name="T80" fmla="*/ 270 w 308"/>
                  <a:gd name="T81" fmla="*/ 104 h 140"/>
                  <a:gd name="T82" fmla="*/ 274 w 308"/>
                  <a:gd name="T83" fmla="*/ 90 h 140"/>
                  <a:gd name="T84" fmla="*/ 272 w 308"/>
                  <a:gd name="T85" fmla="*/ 74 h 140"/>
                  <a:gd name="T86" fmla="*/ 272 w 308"/>
                  <a:gd name="T87" fmla="*/ 64 h 140"/>
                  <a:gd name="T88" fmla="*/ 280 w 308"/>
                  <a:gd name="T89" fmla="*/ 58 h 140"/>
                  <a:gd name="T90" fmla="*/ 290 w 308"/>
                  <a:gd name="T91" fmla="*/ 16 h 140"/>
                  <a:gd name="T92" fmla="*/ 294 w 308"/>
                  <a:gd name="T93" fmla="*/ 14 h 140"/>
                  <a:gd name="T94" fmla="*/ 290 w 308"/>
                  <a:gd name="T95" fmla="*/ 20 h 140"/>
                  <a:gd name="T96" fmla="*/ 278 w 308"/>
                  <a:gd name="T97" fmla="*/ 22 h 140"/>
                  <a:gd name="T98" fmla="*/ 286 w 308"/>
                  <a:gd name="T99" fmla="*/ 22 h 140"/>
                  <a:gd name="T100" fmla="*/ 236 w 308"/>
                  <a:gd name="T101" fmla="*/ 40 h 140"/>
                  <a:gd name="T102" fmla="*/ 240 w 308"/>
                  <a:gd name="T103" fmla="*/ 32 h 140"/>
                  <a:gd name="T104" fmla="*/ 262 w 308"/>
                  <a:gd name="T105" fmla="*/ 26 h 140"/>
                  <a:gd name="T106" fmla="*/ 276 w 308"/>
                  <a:gd name="T107" fmla="*/ 28 h 140"/>
                  <a:gd name="T108" fmla="*/ 256 w 308"/>
                  <a:gd name="T109" fmla="*/ 42 h 140"/>
                  <a:gd name="T110" fmla="*/ 254 w 308"/>
                  <a:gd name="T111" fmla="*/ 38 h 140"/>
                  <a:gd name="T112" fmla="*/ 262 w 308"/>
                  <a:gd name="T113" fmla="*/ 34 h 140"/>
                  <a:gd name="T114" fmla="*/ 268 w 308"/>
                  <a:gd name="T115" fmla="*/ 5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8" h="140">
                    <a:moveTo>
                      <a:pt x="284" y="58"/>
                    </a:moveTo>
                    <a:lnTo>
                      <a:pt x="284" y="56"/>
                    </a:lnTo>
                    <a:lnTo>
                      <a:pt x="286" y="56"/>
                    </a:lnTo>
                    <a:lnTo>
                      <a:pt x="286" y="54"/>
                    </a:lnTo>
                    <a:lnTo>
                      <a:pt x="286" y="54"/>
                    </a:lnTo>
                    <a:lnTo>
                      <a:pt x="284" y="52"/>
                    </a:lnTo>
                    <a:lnTo>
                      <a:pt x="282" y="54"/>
                    </a:lnTo>
                    <a:lnTo>
                      <a:pt x="280" y="56"/>
                    </a:lnTo>
                    <a:lnTo>
                      <a:pt x="278" y="56"/>
                    </a:lnTo>
                    <a:lnTo>
                      <a:pt x="274" y="56"/>
                    </a:lnTo>
                    <a:lnTo>
                      <a:pt x="274" y="56"/>
                    </a:lnTo>
                    <a:lnTo>
                      <a:pt x="274" y="54"/>
                    </a:lnTo>
                    <a:lnTo>
                      <a:pt x="276" y="52"/>
                    </a:lnTo>
                    <a:lnTo>
                      <a:pt x="278" y="52"/>
                    </a:lnTo>
                    <a:lnTo>
                      <a:pt x="278" y="50"/>
                    </a:lnTo>
                    <a:lnTo>
                      <a:pt x="280" y="50"/>
                    </a:lnTo>
                    <a:lnTo>
                      <a:pt x="280" y="48"/>
                    </a:lnTo>
                    <a:lnTo>
                      <a:pt x="280" y="48"/>
                    </a:lnTo>
                    <a:lnTo>
                      <a:pt x="278" y="48"/>
                    </a:lnTo>
                    <a:lnTo>
                      <a:pt x="278" y="50"/>
                    </a:lnTo>
                    <a:lnTo>
                      <a:pt x="278" y="48"/>
                    </a:lnTo>
                    <a:lnTo>
                      <a:pt x="278" y="48"/>
                    </a:lnTo>
                    <a:lnTo>
                      <a:pt x="278" y="46"/>
                    </a:lnTo>
                    <a:lnTo>
                      <a:pt x="278" y="46"/>
                    </a:lnTo>
                    <a:lnTo>
                      <a:pt x="274" y="46"/>
                    </a:lnTo>
                    <a:lnTo>
                      <a:pt x="274" y="44"/>
                    </a:lnTo>
                    <a:lnTo>
                      <a:pt x="268" y="48"/>
                    </a:lnTo>
                    <a:lnTo>
                      <a:pt x="268" y="48"/>
                    </a:lnTo>
                    <a:lnTo>
                      <a:pt x="268" y="50"/>
                    </a:lnTo>
                    <a:lnTo>
                      <a:pt x="268" y="50"/>
                    </a:lnTo>
                    <a:lnTo>
                      <a:pt x="266" y="50"/>
                    </a:lnTo>
                    <a:lnTo>
                      <a:pt x="266" y="50"/>
                    </a:lnTo>
                    <a:lnTo>
                      <a:pt x="266" y="50"/>
                    </a:lnTo>
                    <a:lnTo>
                      <a:pt x="266" y="48"/>
                    </a:lnTo>
                    <a:lnTo>
                      <a:pt x="266" y="48"/>
                    </a:lnTo>
                    <a:lnTo>
                      <a:pt x="266" y="46"/>
                    </a:lnTo>
                    <a:lnTo>
                      <a:pt x="264" y="44"/>
                    </a:lnTo>
                    <a:lnTo>
                      <a:pt x="264" y="44"/>
                    </a:lnTo>
                    <a:lnTo>
                      <a:pt x="262" y="44"/>
                    </a:lnTo>
                    <a:lnTo>
                      <a:pt x="262" y="42"/>
                    </a:lnTo>
                    <a:lnTo>
                      <a:pt x="262" y="40"/>
                    </a:lnTo>
                    <a:lnTo>
                      <a:pt x="276" y="30"/>
                    </a:lnTo>
                    <a:lnTo>
                      <a:pt x="286" y="26"/>
                    </a:lnTo>
                    <a:lnTo>
                      <a:pt x="296" y="16"/>
                    </a:lnTo>
                    <a:lnTo>
                      <a:pt x="296" y="16"/>
                    </a:lnTo>
                    <a:lnTo>
                      <a:pt x="296" y="14"/>
                    </a:lnTo>
                    <a:lnTo>
                      <a:pt x="302" y="14"/>
                    </a:lnTo>
                    <a:lnTo>
                      <a:pt x="302" y="14"/>
                    </a:lnTo>
                    <a:lnTo>
                      <a:pt x="302" y="12"/>
                    </a:lnTo>
                    <a:lnTo>
                      <a:pt x="302" y="12"/>
                    </a:lnTo>
                    <a:lnTo>
                      <a:pt x="302" y="10"/>
                    </a:lnTo>
                    <a:lnTo>
                      <a:pt x="308" y="8"/>
                    </a:lnTo>
                    <a:lnTo>
                      <a:pt x="308" y="6"/>
                    </a:lnTo>
                    <a:lnTo>
                      <a:pt x="308" y="4"/>
                    </a:lnTo>
                    <a:lnTo>
                      <a:pt x="308" y="2"/>
                    </a:lnTo>
                    <a:lnTo>
                      <a:pt x="306" y="0"/>
                    </a:lnTo>
                    <a:lnTo>
                      <a:pt x="304" y="0"/>
                    </a:lnTo>
                    <a:lnTo>
                      <a:pt x="302" y="2"/>
                    </a:lnTo>
                    <a:lnTo>
                      <a:pt x="294" y="10"/>
                    </a:lnTo>
                    <a:lnTo>
                      <a:pt x="292" y="12"/>
                    </a:lnTo>
                    <a:lnTo>
                      <a:pt x="290" y="14"/>
                    </a:lnTo>
                    <a:lnTo>
                      <a:pt x="284" y="14"/>
                    </a:lnTo>
                    <a:lnTo>
                      <a:pt x="282" y="16"/>
                    </a:lnTo>
                    <a:lnTo>
                      <a:pt x="278" y="18"/>
                    </a:lnTo>
                    <a:lnTo>
                      <a:pt x="278" y="18"/>
                    </a:lnTo>
                    <a:lnTo>
                      <a:pt x="272" y="18"/>
                    </a:lnTo>
                    <a:lnTo>
                      <a:pt x="270" y="20"/>
                    </a:lnTo>
                    <a:lnTo>
                      <a:pt x="266" y="20"/>
                    </a:lnTo>
                    <a:lnTo>
                      <a:pt x="266" y="22"/>
                    </a:lnTo>
                    <a:lnTo>
                      <a:pt x="266" y="22"/>
                    </a:lnTo>
                    <a:lnTo>
                      <a:pt x="264" y="22"/>
                    </a:lnTo>
                    <a:lnTo>
                      <a:pt x="258" y="26"/>
                    </a:lnTo>
                    <a:lnTo>
                      <a:pt x="256" y="28"/>
                    </a:lnTo>
                    <a:lnTo>
                      <a:pt x="256" y="28"/>
                    </a:lnTo>
                    <a:lnTo>
                      <a:pt x="254" y="28"/>
                    </a:lnTo>
                    <a:lnTo>
                      <a:pt x="254" y="26"/>
                    </a:lnTo>
                    <a:lnTo>
                      <a:pt x="254" y="26"/>
                    </a:lnTo>
                    <a:lnTo>
                      <a:pt x="252" y="26"/>
                    </a:lnTo>
                    <a:lnTo>
                      <a:pt x="252" y="28"/>
                    </a:lnTo>
                    <a:lnTo>
                      <a:pt x="250" y="30"/>
                    </a:lnTo>
                    <a:lnTo>
                      <a:pt x="248" y="30"/>
                    </a:lnTo>
                    <a:lnTo>
                      <a:pt x="242" y="30"/>
                    </a:lnTo>
                    <a:lnTo>
                      <a:pt x="242" y="30"/>
                    </a:lnTo>
                    <a:lnTo>
                      <a:pt x="242" y="30"/>
                    </a:lnTo>
                    <a:lnTo>
                      <a:pt x="240" y="28"/>
                    </a:lnTo>
                    <a:lnTo>
                      <a:pt x="240" y="30"/>
                    </a:lnTo>
                    <a:lnTo>
                      <a:pt x="240" y="30"/>
                    </a:lnTo>
                    <a:lnTo>
                      <a:pt x="236" y="30"/>
                    </a:lnTo>
                    <a:lnTo>
                      <a:pt x="234" y="32"/>
                    </a:lnTo>
                    <a:lnTo>
                      <a:pt x="228" y="36"/>
                    </a:lnTo>
                    <a:lnTo>
                      <a:pt x="226" y="36"/>
                    </a:lnTo>
                    <a:lnTo>
                      <a:pt x="222" y="40"/>
                    </a:lnTo>
                    <a:lnTo>
                      <a:pt x="218" y="42"/>
                    </a:lnTo>
                    <a:lnTo>
                      <a:pt x="216" y="44"/>
                    </a:lnTo>
                    <a:lnTo>
                      <a:pt x="216" y="46"/>
                    </a:lnTo>
                    <a:lnTo>
                      <a:pt x="216" y="46"/>
                    </a:lnTo>
                    <a:lnTo>
                      <a:pt x="210" y="46"/>
                    </a:lnTo>
                    <a:lnTo>
                      <a:pt x="210" y="46"/>
                    </a:lnTo>
                    <a:lnTo>
                      <a:pt x="210" y="46"/>
                    </a:lnTo>
                    <a:lnTo>
                      <a:pt x="210" y="46"/>
                    </a:lnTo>
                    <a:lnTo>
                      <a:pt x="210" y="46"/>
                    </a:lnTo>
                    <a:lnTo>
                      <a:pt x="210" y="44"/>
                    </a:lnTo>
                    <a:lnTo>
                      <a:pt x="210" y="44"/>
                    </a:lnTo>
                    <a:lnTo>
                      <a:pt x="208" y="44"/>
                    </a:lnTo>
                    <a:lnTo>
                      <a:pt x="208" y="44"/>
                    </a:lnTo>
                    <a:lnTo>
                      <a:pt x="212" y="38"/>
                    </a:lnTo>
                    <a:lnTo>
                      <a:pt x="214" y="38"/>
                    </a:lnTo>
                    <a:lnTo>
                      <a:pt x="216" y="38"/>
                    </a:lnTo>
                    <a:lnTo>
                      <a:pt x="218" y="36"/>
                    </a:lnTo>
                    <a:lnTo>
                      <a:pt x="218" y="36"/>
                    </a:lnTo>
                    <a:lnTo>
                      <a:pt x="220" y="36"/>
                    </a:lnTo>
                    <a:lnTo>
                      <a:pt x="220" y="36"/>
                    </a:lnTo>
                    <a:lnTo>
                      <a:pt x="222" y="34"/>
                    </a:lnTo>
                    <a:lnTo>
                      <a:pt x="220" y="34"/>
                    </a:lnTo>
                    <a:lnTo>
                      <a:pt x="220" y="34"/>
                    </a:lnTo>
                    <a:lnTo>
                      <a:pt x="220" y="34"/>
                    </a:lnTo>
                    <a:lnTo>
                      <a:pt x="220" y="32"/>
                    </a:lnTo>
                    <a:lnTo>
                      <a:pt x="212" y="38"/>
                    </a:lnTo>
                    <a:lnTo>
                      <a:pt x="210" y="40"/>
                    </a:lnTo>
                    <a:lnTo>
                      <a:pt x="210" y="38"/>
                    </a:lnTo>
                    <a:lnTo>
                      <a:pt x="210" y="36"/>
                    </a:lnTo>
                    <a:lnTo>
                      <a:pt x="210" y="34"/>
                    </a:lnTo>
                    <a:lnTo>
                      <a:pt x="210" y="34"/>
                    </a:lnTo>
                    <a:lnTo>
                      <a:pt x="212" y="32"/>
                    </a:lnTo>
                    <a:lnTo>
                      <a:pt x="212" y="32"/>
                    </a:lnTo>
                    <a:lnTo>
                      <a:pt x="214" y="30"/>
                    </a:lnTo>
                    <a:lnTo>
                      <a:pt x="212" y="30"/>
                    </a:lnTo>
                    <a:lnTo>
                      <a:pt x="210" y="32"/>
                    </a:lnTo>
                    <a:lnTo>
                      <a:pt x="200" y="36"/>
                    </a:lnTo>
                    <a:lnTo>
                      <a:pt x="198" y="36"/>
                    </a:lnTo>
                    <a:lnTo>
                      <a:pt x="198" y="36"/>
                    </a:lnTo>
                    <a:lnTo>
                      <a:pt x="196" y="34"/>
                    </a:lnTo>
                    <a:lnTo>
                      <a:pt x="194" y="32"/>
                    </a:lnTo>
                    <a:lnTo>
                      <a:pt x="194" y="34"/>
                    </a:lnTo>
                    <a:lnTo>
                      <a:pt x="194" y="34"/>
                    </a:lnTo>
                    <a:lnTo>
                      <a:pt x="192" y="34"/>
                    </a:lnTo>
                    <a:lnTo>
                      <a:pt x="192" y="36"/>
                    </a:lnTo>
                    <a:lnTo>
                      <a:pt x="190" y="36"/>
                    </a:lnTo>
                    <a:lnTo>
                      <a:pt x="190" y="36"/>
                    </a:lnTo>
                    <a:lnTo>
                      <a:pt x="188" y="36"/>
                    </a:lnTo>
                    <a:lnTo>
                      <a:pt x="188" y="34"/>
                    </a:lnTo>
                    <a:lnTo>
                      <a:pt x="188" y="34"/>
                    </a:lnTo>
                    <a:lnTo>
                      <a:pt x="186" y="34"/>
                    </a:lnTo>
                    <a:lnTo>
                      <a:pt x="184" y="36"/>
                    </a:lnTo>
                    <a:lnTo>
                      <a:pt x="174" y="40"/>
                    </a:lnTo>
                    <a:lnTo>
                      <a:pt x="170" y="40"/>
                    </a:lnTo>
                    <a:lnTo>
                      <a:pt x="168" y="42"/>
                    </a:lnTo>
                    <a:lnTo>
                      <a:pt x="168" y="44"/>
                    </a:lnTo>
                    <a:lnTo>
                      <a:pt x="168" y="46"/>
                    </a:lnTo>
                    <a:lnTo>
                      <a:pt x="170" y="44"/>
                    </a:lnTo>
                    <a:lnTo>
                      <a:pt x="176" y="42"/>
                    </a:lnTo>
                    <a:lnTo>
                      <a:pt x="178" y="40"/>
                    </a:lnTo>
                    <a:lnTo>
                      <a:pt x="178" y="40"/>
                    </a:lnTo>
                    <a:lnTo>
                      <a:pt x="180" y="38"/>
                    </a:lnTo>
                    <a:lnTo>
                      <a:pt x="182" y="38"/>
                    </a:lnTo>
                    <a:lnTo>
                      <a:pt x="182" y="38"/>
                    </a:lnTo>
                    <a:lnTo>
                      <a:pt x="190" y="38"/>
                    </a:lnTo>
                    <a:lnTo>
                      <a:pt x="190" y="38"/>
                    </a:lnTo>
                    <a:lnTo>
                      <a:pt x="188" y="38"/>
                    </a:lnTo>
                    <a:lnTo>
                      <a:pt x="188" y="38"/>
                    </a:lnTo>
                    <a:lnTo>
                      <a:pt x="188" y="40"/>
                    </a:lnTo>
                    <a:lnTo>
                      <a:pt x="188" y="40"/>
                    </a:lnTo>
                    <a:lnTo>
                      <a:pt x="188" y="40"/>
                    </a:lnTo>
                    <a:lnTo>
                      <a:pt x="188" y="40"/>
                    </a:lnTo>
                    <a:lnTo>
                      <a:pt x="188" y="42"/>
                    </a:lnTo>
                    <a:lnTo>
                      <a:pt x="188" y="42"/>
                    </a:lnTo>
                    <a:lnTo>
                      <a:pt x="186" y="42"/>
                    </a:lnTo>
                    <a:lnTo>
                      <a:pt x="188" y="44"/>
                    </a:lnTo>
                    <a:lnTo>
                      <a:pt x="190" y="44"/>
                    </a:lnTo>
                    <a:lnTo>
                      <a:pt x="192" y="42"/>
                    </a:lnTo>
                    <a:lnTo>
                      <a:pt x="192" y="42"/>
                    </a:lnTo>
                    <a:lnTo>
                      <a:pt x="190" y="42"/>
                    </a:lnTo>
                    <a:lnTo>
                      <a:pt x="190" y="42"/>
                    </a:lnTo>
                    <a:lnTo>
                      <a:pt x="190" y="42"/>
                    </a:lnTo>
                    <a:lnTo>
                      <a:pt x="192" y="38"/>
                    </a:lnTo>
                    <a:lnTo>
                      <a:pt x="194" y="38"/>
                    </a:lnTo>
                    <a:lnTo>
                      <a:pt x="198" y="38"/>
                    </a:lnTo>
                    <a:lnTo>
                      <a:pt x="200" y="38"/>
                    </a:lnTo>
                    <a:lnTo>
                      <a:pt x="202" y="36"/>
                    </a:lnTo>
                    <a:lnTo>
                      <a:pt x="206" y="34"/>
                    </a:lnTo>
                    <a:lnTo>
                      <a:pt x="208" y="34"/>
                    </a:lnTo>
                    <a:lnTo>
                      <a:pt x="206" y="42"/>
                    </a:lnTo>
                    <a:lnTo>
                      <a:pt x="204" y="46"/>
                    </a:lnTo>
                    <a:lnTo>
                      <a:pt x="202" y="50"/>
                    </a:lnTo>
                    <a:lnTo>
                      <a:pt x="204" y="50"/>
                    </a:lnTo>
                    <a:lnTo>
                      <a:pt x="206" y="48"/>
                    </a:lnTo>
                    <a:lnTo>
                      <a:pt x="208" y="48"/>
                    </a:lnTo>
                    <a:lnTo>
                      <a:pt x="210" y="48"/>
                    </a:lnTo>
                    <a:lnTo>
                      <a:pt x="212" y="48"/>
                    </a:lnTo>
                    <a:lnTo>
                      <a:pt x="220" y="44"/>
                    </a:lnTo>
                    <a:lnTo>
                      <a:pt x="222" y="42"/>
                    </a:lnTo>
                    <a:lnTo>
                      <a:pt x="222" y="42"/>
                    </a:lnTo>
                    <a:lnTo>
                      <a:pt x="224" y="42"/>
                    </a:lnTo>
                    <a:lnTo>
                      <a:pt x="224" y="42"/>
                    </a:lnTo>
                    <a:lnTo>
                      <a:pt x="222" y="44"/>
                    </a:lnTo>
                    <a:lnTo>
                      <a:pt x="222" y="46"/>
                    </a:lnTo>
                    <a:lnTo>
                      <a:pt x="220" y="46"/>
                    </a:lnTo>
                    <a:lnTo>
                      <a:pt x="220" y="48"/>
                    </a:lnTo>
                    <a:lnTo>
                      <a:pt x="220" y="48"/>
                    </a:lnTo>
                    <a:lnTo>
                      <a:pt x="218" y="50"/>
                    </a:lnTo>
                    <a:lnTo>
                      <a:pt x="214" y="52"/>
                    </a:lnTo>
                    <a:lnTo>
                      <a:pt x="212" y="54"/>
                    </a:lnTo>
                    <a:lnTo>
                      <a:pt x="212" y="56"/>
                    </a:lnTo>
                    <a:lnTo>
                      <a:pt x="210" y="58"/>
                    </a:lnTo>
                    <a:lnTo>
                      <a:pt x="210" y="58"/>
                    </a:lnTo>
                    <a:lnTo>
                      <a:pt x="210" y="60"/>
                    </a:lnTo>
                    <a:lnTo>
                      <a:pt x="210" y="60"/>
                    </a:lnTo>
                    <a:lnTo>
                      <a:pt x="212" y="58"/>
                    </a:lnTo>
                    <a:lnTo>
                      <a:pt x="216" y="60"/>
                    </a:lnTo>
                    <a:lnTo>
                      <a:pt x="222" y="58"/>
                    </a:lnTo>
                    <a:lnTo>
                      <a:pt x="224" y="58"/>
                    </a:lnTo>
                    <a:lnTo>
                      <a:pt x="224" y="60"/>
                    </a:lnTo>
                    <a:lnTo>
                      <a:pt x="224" y="60"/>
                    </a:lnTo>
                    <a:lnTo>
                      <a:pt x="220" y="60"/>
                    </a:lnTo>
                    <a:lnTo>
                      <a:pt x="218" y="60"/>
                    </a:lnTo>
                    <a:lnTo>
                      <a:pt x="216" y="64"/>
                    </a:lnTo>
                    <a:lnTo>
                      <a:pt x="206" y="66"/>
                    </a:lnTo>
                    <a:lnTo>
                      <a:pt x="204" y="68"/>
                    </a:lnTo>
                    <a:lnTo>
                      <a:pt x="204" y="68"/>
                    </a:lnTo>
                    <a:lnTo>
                      <a:pt x="204" y="68"/>
                    </a:lnTo>
                    <a:lnTo>
                      <a:pt x="200" y="68"/>
                    </a:lnTo>
                    <a:lnTo>
                      <a:pt x="200" y="68"/>
                    </a:lnTo>
                    <a:lnTo>
                      <a:pt x="200" y="68"/>
                    </a:lnTo>
                    <a:lnTo>
                      <a:pt x="196" y="68"/>
                    </a:lnTo>
                    <a:lnTo>
                      <a:pt x="194" y="66"/>
                    </a:lnTo>
                    <a:lnTo>
                      <a:pt x="200" y="60"/>
                    </a:lnTo>
                    <a:lnTo>
                      <a:pt x="200" y="58"/>
                    </a:lnTo>
                    <a:lnTo>
                      <a:pt x="198" y="60"/>
                    </a:lnTo>
                    <a:lnTo>
                      <a:pt x="194" y="62"/>
                    </a:lnTo>
                    <a:lnTo>
                      <a:pt x="190" y="62"/>
                    </a:lnTo>
                    <a:lnTo>
                      <a:pt x="188" y="58"/>
                    </a:lnTo>
                    <a:lnTo>
                      <a:pt x="192" y="60"/>
                    </a:lnTo>
                    <a:lnTo>
                      <a:pt x="192" y="60"/>
                    </a:lnTo>
                    <a:lnTo>
                      <a:pt x="194" y="58"/>
                    </a:lnTo>
                    <a:lnTo>
                      <a:pt x="192" y="58"/>
                    </a:lnTo>
                    <a:lnTo>
                      <a:pt x="190" y="58"/>
                    </a:lnTo>
                    <a:lnTo>
                      <a:pt x="188" y="58"/>
                    </a:lnTo>
                    <a:lnTo>
                      <a:pt x="186" y="58"/>
                    </a:lnTo>
                    <a:lnTo>
                      <a:pt x="180" y="60"/>
                    </a:lnTo>
                    <a:lnTo>
                      <a:pt x="176" y="60"/>
                    </a:lnTo>
                    <a:lnTo>
                      <a:pt x="176" y="60"/>
                    </a:lnTo>
                    <a:lnTo>
                      <a:pt x="170" y="54"/>
                    </a:lnTo>
                    <a:lnTo>
                      <a:pt x="168" y="54"/>
                    </a:lnTo>
                    <a:lnTo>
                      <a:pt x="170" y="54"/>
                    </a:lnTo>
                    <a:lnTo>
                      <a:pt x="170" y="54"/>
                    </a:lnTo>
                    <a:lnTo>
                      <a:pt x="172" y="54"/>
                    </a:lnTo>
                    <a:lnTo>
                      <a:pt x="172" y="52"/>
                    </a:lnTo>
                    <a:lnTo>
                      <a:pt x="166" y="50"/>
                    </a:lnTo>
                    <a:lnTo>
                      <a:pt x="166" y="50"/>
                    </a:lnTo>
                    <a:lnTo>
                      <a:pt x="162" y="50"/>
                    </a:lnTo>
                    <a:lnTo>
                      <a:pt x="162" y="50"/>
                    </a:lnTo>
                    <a:lnTo>
                      <a:pt x="160" y="50"/>
                    </a:lnTo>
                    <a:lnTo>
                      <a:pt x="158" y="50"/>
                    </a:lnTo>
                    <a:lnTo>
                      <a:pt x="158" y="50"/>
                    </a:lnTo>
                    <a:lnTo>
                      <a:pt x="156" y="52"/>
                    </a:lnTo>
                    <a:lnTo>
                      <a:pt x="158" y="52"/>
                    </a:lnTo>
                    <a:lnTo>
                      <a:pt x="160" y="52"/>
                    </a:lnTo>
                    <a:lnTo>
                      <a:pt x="162" y="54"/>
                    </a:lnTo>
                    <a:lnTo>
                      <a:pt x="158" y="54"/>
                    </a:lnTo>
                    <a:lnTo>
                      <a:pt x="152" y="52"/>
                    </a:lnTo>
                    <a:lnTo>
                      <a:pt x="152" y="52"/>
                    </a:lnTo>
                    <a:lnTo>
                      <a:pt x="144" y="56"/>
                    </a:lnTo>
                    <a:lnTo>
                      <a:pt x="136" y="56"/>
                    </a:lnTo>
                    <a:lnTo>
                      <a:pt x="134" y="56"/>
                    </a:lnTo>
                    <a:lnTo>
                      <a:pt x="114" y="58"/>
                    </a:lnTo>
                    <a:lnTo>
                      <a:pt x="104" y="62"/>
                    </a:lnTo>
                    <a:lnTo>
                      <a:pt x="98" y="64"/>
                    </a:lnTo>
                    <a:lnTo>
                      <a:pt x="98" y="64"/>
                    </a:lnTo>
                    <a:lnTo>
                      <a:pt x="92" y="64"/>
                    </a:lnTo>
                    <a:lnTo>
                      <a:pt x="90" y="64"/>
                    </a:lnTo>
                    <a:lnTo>
                      <a:pt x="84" y="64"/>
                    </a:lnTo>
                    <a:lnTo>
                      <a:pt x="74" y="68"/>
                    </a:lnTo>
                    <a:lnTo>
                      <a:pt x="70" y="68"/>
                    </a:lnTo>
                    <a:lnTo>
                      <a:pt x="68" y="68"/>
                    </a:lnTo>
                    <a:lnTo>
                      <a:pt x="62" y="68"/>
                    </a:lnTo>
                    <a:lnTo>
                      <a:pt x="60" y="68"/>
                    </a:lnTo>
                    <a:lnTo>
                      <a:pt x="56" y="72"/>
                    </a:lnTo>
                    <a:lnTo>
                      <a:pt x="54" y="72"/>
                    </a:lnTo>
                    <a:lnTo>
                      <a:pt x="52" y="72"/>
                    </a:lnTo>
                    <a:lnTo>
                      <a:pt x="52" y="72"/>
                    </a:lnTo>
                    <a:lnTo>
                      <a:pt x="50" y="74"/>
                    </a:lnTo>
                    <a:lnTo>
                      <a:pt x="50" y="74"/>
                    </a:lnTo>
                    <a:lnTo>
                      <a:pt x="48" y="76"/>
                    </a:lnTo>
                    <a:lnTo>
                      <a:pt x="48" y="78"/>
                    </a:lnTo>
                    <a:lnTo>
                      <a:pt x="44" y="80"/>
                    </a:lnTo>
                    <a:lnTo>
                      <a:pt x="38" y="86"/>
                    </a:lnTo>
                    <a:lnTo>
                      <a:pt x="32" y="90"/>
                    </a:lnTo>
                    <a:lnTo>
                      <a:pt x="32" y="90"/>
                    </a:lnTo>
                    <a:lnTo>
                      <a:pt x="30" y="92"/>
                    </a:lnTo>
                    <a:lnTo>
                      <a:pt x="30" y="92"/>
                    </a:lnTo>
                    <a:lnTo>
                      <a:pt x="24" y="92"/>
                    </a:lnTo>
                    <a:lnTo>
                      <a:pt x="22" y="92"/>
                    </a:lnTo>
                    <a:lnTo>
                      <a:pt x="22" y="94"/>
                    </a:lnTo>
                    <a:lnTo>
                      <a:pt x="20" y="96"/>
                    </a:lnTo>
                    <a:lnTo>
                      <a:pt x="20" y="96"/>
                    </a:lnTo>
                    <a:lnTo>
                      <a:pt x="18" y="98"/>
                    </a:lnTo>
                    <a:lnTo>
                      <a:pt x="16" y="98"/>
                    </a:lnTo>
                    <a:lnTo>
                      <a:pt x="14" y="98"/>
                    </a:lnTo>
                    <a:lnTo>
                      <a:pt x="14" y="100"/>
                    </a:lnTo>
                    <a:lnTo>
                      <a:pt x="12" y="102"/>
                    </a:lnTo>
                    <a:lnTo>
                      <a:pt x="12" y="104"/>
                    </a:lnTo>
                    <a:lnTo>
                      <a:pt x="12" y="106"/>
                    </a:lnTo>
                    <a:lnTo>
                      <a:pt x="12" y="108"/>
                    </a:lnTo>
                    <a:lnTo>
                      <a:pt x="6" y="116"/>
                    </a:lnTo>
                    <a:lnTo>
                      <a:pt x="2" y="122"/>
                    </a:lnTo>
                    <a:lnTo>
                      <a:pt x="0" y="126"/>
                    </a:lnTo>
                    <a:lnTo>
                      <a:pt x="0" y="130"/>
                    </a:lnTo>
                    <a:lnTo>
                      <a:pt x="2" y="132"/>
                    </a:lnTo>
                    <a:lnTo>
                      <a:pt x="6" y="134"/>
                    </a:lnTo>
                    <a:lnTo>
                      <a:pt x="14" y="138"/>
                    </a:lnTo>
                    <a:lnTo>
                      <a:pt x="16" y="138"/>
                    </a:lnTo>
                    <a:lnTo>
                      <a:pt x="24" y="138"/>
                    </a:lnTo>
                    <a:lnTo>
                      <a:pt x="28" y="138"/>
                    </a:lnTo>
                    <a:lnTo>
                      <a:pt x="32" y="140"/>
                    </a:lnTo>
                    <a:lnTo>
                      <a:pt x="34" y="140"/>
                    </a:lnTo>
                    <a:lnTo>
                      <a:pt x="36" y="140"/>
                    </a:lnTo>
                    <a:lnTo>
                      <a:pt x="36" y="138"/>
                    </a:lnTo>
                    <a:lnTo>
                      <a:pt x="42" y="136"/>
                    </a:lnTo>
                    <a:lnTo>
                      <a:pt x="44" y="134"/>
                    </a:lnTo>
                    <a:lnTo>
                      <a:pt x="46" y="134"/>
                    </a:lnTo>
                    <a:lnTo>
                      <a:pt x="52" y="132"/>
                    </a:lnTo>
                    <a:lnTo>
                      <a:pt x="54" y="130"/>
                    </a:lnTo>
                    <a:lnTo>
                      <a:pt x="60" y="130"/>
                    </a:lnTo>
                    <a:lnTo>
                      <a:pt x="70" y="126"/>
                    </a:lnTo>
                    <a:lnTo>
                      <a:pt x="78" y="124"/>
                    </a:lnTo>
                    <a:lnTo>
                      <a:pt x="82" y="122"/>
                    </a:lnTo>
                    <a:lnTo>
                      <a:pt x="106" y="118"/>
                    </a:lnTo>
                    <a:lnTo>
                      <a:pt x="118" y="120"/>
                    </a:lnTo>
                    <a:lnTo>
                      <a:pt x="128" y="118"/>
                    </a:lnTo>
                    <a:lnTo>
                      <a:pt x="156" y="124"/>
                    </a:lnTo>
                    <a:lnTo>
                      <a:pt x="158" y="124"/>
                    </a:lnTo>
                    <a:lnTo>
                      <a:pt x="158" y="126"/>
                    </a:lnTo>
                    <a:lnTo>
                      <a:pt x="158" y="126"/>
                    </a:lnTo>
                    <a:lnTo>
                      <a:pt x="160" y="126"/>
                    </a:lnTo>
                    <a:lnTo>
                      <a:pt x="164" y="132"/>
                    </a:lnTo>
                    <a:lnTo>
                      <a:pt x="168" y="134"/>
                    </a:lnTo>
                    <a:lnTo>
                      <a:pt x="172" y="134"/>
                    </a:lnTo>
                    <a:lnTo>
                      <a:pt x="182" y="130"/>
                    </a:lnTo>
                    <a:lnTo>
                      <a:pt x="184" y="128"/>
                    </a:lnTo>
                    <a:lnTo>
                      <a:pt x="214" y="130"/>
                    </a:lnTo>
                    <a:lnTo>
                      <a:pt x="214" y="132"/>
                    </a:lnTo>
                    <a:lnTo>
                      <a:pt x="214" y="132"/>
                    </a:lnTo>
                    <a:lnTo>
                      <a:pt x="214" y="132"/>
                    </a:lnTo>
                    <a:lnTo>
                      <a:pt x="216" y="134"/>
                    </a:lnTo>
                    <a:lnTo>
                      <a:pt x="216" y="134"/>
                    </a:lnTo>
                    <a:lnTo>
                      <a:pt x="216" y="134"/>
                    </a:lnTo>
                    <a:lnTo>
                      <a:pt x="218" y="134"/>
                    </a:lnTo>
                    <a:lnTo>
                      <a:pt x="218" y="132"/>
                    </a:lnTo>
                    <a:lnTo>
                      <a:pt x="218" y="132"/>
                    </a:lnTo>
                    <a:lnTo>
                      <a:pt x="218" y="130"/>
                    </a:lnTo>
                    <a:lnTo>
                      <a:pt x="218" y="130"/>
                    </a:lnTo>
                    <a:lnTo>
                      <a:pt x="218" y="130"/>
                    </a:lnTo>
                    <a:lnTo>
                      <a:pt x="218" y="128"/>
                    </a:lnTo>
                    <a:lnTo>
                      <a:pt x="218" y="128"/>
                    </a:lnTo>
                    <a:lnTo>
                      <a:pt x="226" y="126"/>
                    </a:lnTo>
                    <a:lnTo>
                      <a:pt x="232" y="124"/>
                    </a:lnTo>
                    <a:lnTo>
                      <a:pt x="232" y="124"/>
                    </a:lnTo>
                    <a:lnTo>
                      <a:pt x="232" y="124"/>
                    </a:lnTo>
                    <a:lnTo>
                      <a:pt x="234" y="124"/>
                    </a:lnTo>
                    <a:lnTo>
                      <a:pt x="236" y="124"/>
                    </a:lnTo>
                    <a:lnTo>
                      <a:pt x="238" y="118"/>
                    </a:lnTo>
                    <a:lnTo>
                      <a:pt x="242" y="116"/>
                    </a:lnTo>
                    <a:lnTo>
                      <a:pt x="244" y="112"/>
                    </a:lnTo>
                    <a:lnTo>
                      <a:pt x="252" y="110"/>
                    </a:lnTo>
                    <a:lnTo>
                      <a:pt x="258" y="104"/>
                    </a:lnTo>
                    <a:lnTo>
                      <a:pt x="260" y="104"/>
                    </a:lnTo>
                    <a:lnTo>
                      <a:pt x="262" y="104"/>
                    </a:lnTo>
                    <a:lnTo>
                      <a:pt x="264" y="106"/>
                    </a:lnTo>
                    <a:lnTo>
                      <a:pt x="270" y="104"/>
                    </a:lnTo>
                    <a:lnTo>
                      <a:pt x="272" y="104"/>
                    </a:lnTo>
                    <a:lnTo>
                      <a:pt x="274" y="100"/>
                    </a:lnTo>
                    <a:lnTo>
                      <a:pt x="276" y="98"/>
                    </a:lnTo>
                    <a:lnTo>
                      <a:pt x="274" y="96"/>
                    </a:lnTo>
                    <a:lnTo>
                      <a:pt x="274" y="94"/>
                    </a:lnTo>
                    <a:lnTo>
                      <a:pt x="278" y="90"/>
                    </a:lnTo>
                    <a:lnTo>
                      <a:pt x="276" y="88"/>
                    </a:lnTo>
                    <a:lnTo>
                      <a:pt x="276" y="90"/>
                    </a:lnTo>
                    <a:lnTo>
                      <a:pt x="274" y="90"/>
                    </a:lnTo>
                    <a:lnTo>
                      <a:pt x="274" y="92"/>
                    </a:lnTo>
                    <a:lnTo>
                      <a:pt x="274" y="90"/>
                    </a:lnTo>
                    <a:lnTo>
                      <a:pt x="274" y="86"/>
                    </a:lnTo>
                    <a:lnTo>
                      <a:pt x="274" y="84"/>
                    </a:lnTo>
                    <a:lnTo>
                      <a:pt x="274" y="82"/>
                    </a:lnTo>
                    <a:lnTo>
                      <a:pt x="274" y="80"/>
                    </a:lnTo>
                    <a:lnTo>
                      <a:pt x="272" y="78"/>
                    </a:lnTo>
                    <a:lnTo>
                      <a:pt x="272" y="76"/>
                    </a:lnTo>
                    <a:lnTo>
                      <a:pt x="272" y="74"/>
                    </a:lnTo>
                    <a:lnTo>
                      <a:pt x="272" y="74"/>
                    </a:lnTo>
                    <a:lnTo>
                      <a:pt x="272" y="72"/>
                    </a:lnTo>
                    <a:lnTo>
                      <a:pt x="270" y="72"/>
                    </a:lnTo>
                    <a:lnTo>
                      <a:pt x="268" y="70"/>
                    </a:lnTo>
                    <a:lnTo>
                      <a:pt x="268" y="70"/>
                    </a:lnTo>
                    <a:lnTo>
                      <a:pt x="266" y="70"/>
                    </a:lnTo>
                    <a:lnTo>
                      <a:pt x="268" y="68"/>
                    </a:lnTo>
                    <a:lnTo>
                      <a:pt x="268" y="66"/>
                    </a:lnTo>
                    <a:lnTo>
                      <a:pt x="272" y="64"/>
                    </a:lnTo>
                    <a:lnTo>
                      <a:pt x="272" y="66"/>
                    </a:lnTo>
                    <a:lnTo>
                      <a:pt x="272" y="68"/>
                    </a:lnTo>
                    <a:lnTo>
                      <a:pt x="274" y="68"/>
                    </a:lnTo>
                    <a:lnTo>
                      <a:pt x="274" y="68"/>
                    </a:lnTo>
                    <a:lnTo>
                      <a:pt x="278" y="64"/>
                    </a:lnTo>
                    <a:lnTo>
                      <a:pt x="278" y="62"/>
                    </a:lnTo>
                    <a:lnTo>
                      <a:pt x="280" y="62"/>
                    </a:lnTo>
                    <a:lnTo>
                      <a:pt x="280" y="60"/>
                    </a:lnTo>
                    <a:lnTo>
                      <a:pt x="280" y="58"/>
                    </a:lnTo>
                    <a:lnTo>
                      <a:pt x="280" y="58"/>
                    </a:lnTo>
                    <a:lnTo>
                      <a:pt x="284" y="58"/>
                    </a:lnTo>
                    <a:close/>
                    <a:moveTo>
                      <a:pt x="286" y="18"/>
                    </a:moveTo>
                    <a:lnTo>
                      <a:pt x="286" y="18"/>
                    </a:lnTo>
                    <a:lnTo>
                      <a:pt x="288" y="18"/>
                    </a:lnTo>
                    <a:lnTo>
                      <a:pt x="288" y="18"/>
                    </a:lnTo>
                    <a:lnTo>
                      <a:pt x="288" y="16"/>
                    </a:lnTo>
                    <a:lnTo>
                      <a:pt x="288" y="16"/>
                    </a:lnTo>
                    <a:lnTo>
                      <a:pt x="290" y="16"/>
                    </a:lnTo>
                    <a:lnTo>
                      <a:pt x="290" y="16"/>
                    </a:lnTo>
                    <a:lnTo>
                      <a:pt x="290" y="16"/>
                    </a:lnTo>
                    <a:lnTo>
                      <a:pt x="290" y="16"/>
                    </a:lnTo>
                    <a:lnTo>
                      <a:pt x="290" y="16"/>
                    </a:lnTo>
                    <a:lnTo>
                      <a:pt x="290" y="18"/>
                    </a:lnTo>
                    <a:lnTo>
                      <a:pt x="292" y="14"/>
                    </a:lnTo>
                    <a:lnTo>
                      <a:pt x="292" y="14"/>
                    </a:lnTo>
                    <a:lnTo>
                      <a:pt x="294" y="16"/>
                    </a:lnTo>
                    <a:lnTo>
                      <a:pt x="294" y="14"/>
                    </a:lnTo>
                    <a:lnTo>
                      <a:pt x="296" y="14"/>
                    </a:lnTo>
                    <a:lnTo>
                      <a:pt x="296" y="14"/>
                    </a:lnTo>
                    <a:lnTo>
                      <a:pt x="296" y="14"/>
                    </a:lnTo>
                    <a:lnTo>
                      <a:pt x="296" y="14"/>
                    </a:lnTo>
                    <a:lnTo>
                      <a:pt x="296" y="14"/>
                    </a:lnTo>
                    <a:lnTo>
                      <a:pt x="296" y="16"/>
                    </a:lnTo>
                    <a:lnTo>
                      <a:pt x="294" y="18"/>
                    </a:lnTo>
                    <a:lnTo>
                      <a:pt x="292" y="20"/>
                    </a:lnTo>
                    <a:lnTo>
                      <a:pt x="290" y="20"/>
                    </a:lnTo>
                    <a:lnTo>
                      <a:pt x="288" y="22"/>
                    </a:lnTo>
                    <a:lnTo>
                      <a:pt x="288" y="22"/>
                    </a:lnTo>
                    <a:lnTo>
                      <a:pt x="288" y="20"/>
                    </a:lnTo>
                    <a:lnTo>
                      <a:pt x="288" y="20"/>
                    </a:lnTo>
                    <a:lnTo>
                      <a:pt x="288" y="18"/>
                    </a:lnTo>
                    <a:lnTo>
                      <a:pt x="286" y="18"/>
                    </a:lnTo>
                    <a:lnTo>
                      <a:pt x="286" y="18"/>
                    </a:lnTo>
                    <a:close/>
                    <a:moveTo>
                      <a:pt x="278" y="24"/>
                    </a:moveTo>
                    <a:lnTo>
                      <a:pt x="278" y="22"/>
                    </a:lnTo>
                    <a:lnTo>
                      <a:pt x="278" y="22"/>
                    </a:lnTo>
                    <a:lnTo>
                      <a:pt x="282" y="22"/>
                    </a:lnTo>
                    <a:lnTo>
                      <a:pt x="282" y="20"/>
                    </a:lnTo>
                    <a:lnTo>
                      <a:pt x="282" y="22"/>
                    </a:lnTo>
                    <a:lnTo>
                      <a:pt x="284" y="20"/>
                    </a:lnTo>
                    <a:lnTo>
                      <a:pt x="284" y="20"/>
                    </a:lnTo>
                    <a:lnTo>
                      <a:pt x="284" y="20"/>
                    </a:lnTo>
                    <a:lnTo>
                      <a:pt x="284" y="22"/>
                    </a:lnTo>
                    <a:lnTo>
                      <a:pt x="286" y="22"/>
                    </a:lnTo>
                    <a:lnTo>
                      <a:pt x="286" y="22"/>
                    </a:lnTo>
                    <a:lnTo>
                      <a:pt x="284" y="24"/>
                    </a:lnTo>
                    <a:lnTo>
                      <a:pt x="280" y="26"/>
                    </a:lnTo>
                    <a:lnTo>
                      <a:pt x="278" y="26"/>
                    </a:lnTo>
                    <a:lnTo>
                      <a:pt x="278" y="26"/>
                    </a:lnTo>
                    <a:lnTo>
                      <a:pt x="278" y="24"/>
                    </a:lnTo>
                    <a:close/>
                    <a:moveTo>
                      <a:pt x="240" y="36"/>
                    </a:moveTo>
                    <a:lnTo>
                      <a:pt x="240" y="36"/>
                    </a:lnTo>
                    <a:lnTo>
                      <a:pt x="236" y="40"/>
                    </a:lnTo>
                    <a:lnTo>
                      <a:pt x="234" y="40"/>
                    </a:lnTo>
                    <a:lnTo>
                      <a:pt x="234" y="42"/>
                    </a:lnTo>
                    <a:lnTo>
                      <a:pt x="230" y="40"/>
                    </a:lnTo>
                    <a:lnTo>
                      <a:pt x="228" y="40"/>
                    </a:lnTo>
                    <a:lnTo>
                      <a:pt x="228" y="38"/>
                    </a:lnTo>
                    <a:lnTo>
                      <a:pt x="228" y="36"/>
                    </a:lnTo>
                    <a:lnTo>
                      <a:pt x="236" y="34"/>
                    </a:lnTo>
                    <a:lnTo>
                      <a:pt x="240" y="32"/>
                    </a:lnTo>
                    <a:lnTo>
                      <a:pt x="240" y="32"/>
                    </a:lnTo>
                    <a:lnTo>
                      <a:pt x="240" y="36"/>
                    </a:lnTo>
                    <a:close/>
                    <a:moveTo>
                      <a:pt x="266" y="24"/>
                    </a:moveTo>
                    <a:lnTo>
                      <a:pt x="268" y="22"/>
                    </a:lnTo>
                    <a:lnTo>
                      <a:pt x="272" y="20"/>
                    </a:lnTo>
                    <a:lnTo>
                      <a:pt x="276" y="20"/>
                    </a:lnTo>
                    <a:lnTo>
                      <a:pt x="274" y="22"/>
                    </a:lnTo>
                    <a:lnTo>
                      <a:pt x="272" y="24"/>
                    </a:lnTo>
                    <a:lnTo>
                      <a:pt x="268" y="26"/>
                    </a:lnTo>
                    <a:lnTo>
                      <a:pt x="262" y="26"/>
                    </a:lnTo>
                    <a:lnTo>
                      <a:pt x="266" y="24"/>
                    </a:lnTo>
                    <a:close/>
                    <a:moveTo>
                      <a:pt x="258" y="30"/>
                    </a:moveTo>
                    <a:lnTo>
                      <a:pt x="260" y="30"/>
                    </a:lnTo>
                    <a:lnTo>
                      <a:pt x="262" y="28"/>
                    </a:lnTo>
                    <a:lnTo>
                      <a:pt x="270" y="28"/>
                    </a:lnTo>
                    <a:lnTo>
                      <a:pt x="272" y="28"/>
                    </a:lnTo>
                    <a:lnTo>
                      <a:pt x="272" y="28"/>
                    </a:lnTo>
                    <a:lnTo>
                      <a:pt x="276" y="28"/>
                    </a:lnTo>
                    <a:lnTo>
                      <a:pt x="276" y="28"/>
                    </a:lnTo>
                    <a:lnTo>
                      <a:pt x="276" y="30"/>
                    </a:lnTo>
                    <a:lnTo>
                      <a:pt x="272" y="30"/>
                    </a:lnTo>
                    <a:lnTo>
                      <a:pt x="270" y="30"/>
                    </a:lnTo>
                    <a:lnTo>
                      <a:pt x="258" y="30"/>
                    </a:lnTo>
                    <a:lnTo>
                      <a:pt x="256" y="30"/>
                    </a:lnTo>
                    <a:lnTo>
                      <a:pt x="258" y="30"/>
                    </a:lnTo>
                    <a:close/>
                    <a:moveTo>
                      <a:pt x="258" y="40"/>
                    </a:moveTo>
                    <a:lnTo>
                      <a:pt x="258" y="40"/>
                    </a:lnTo>
                    <a:lnTo>
                      <a:pt x="256" y="42"/>
                    </a:lnTo>
                    <a:lnTo>
                      <a:pt x="256" y="40"/>
                    </a:lnTo>
                    <a:lnTo>
                      <a:pt x="254" y="40"/>
                    </a:lnTo>
                    <a:lnTo>
                      <a:pt x="254" y="40"/>
                    </a:lnTo>
                    <a:lnTo>
                      <a:pt x="254" y="40"/>
                    </a:lnTo>
                    <a:lnTo>
                      <a:pt x="252" y="42"/>
                    </a:lnTo>
                    <a:lnTo>
                      <a:pt x="252" y="40"/>
                    </a:lnTo>
                    <a:lnTo>
                      <a:pt x="252" y="40"/>
                    </a:lnTo>
                    <a:lnTo>
                      <a:pt x="254" y="40"/>
                    </a:lnTo>
                    <a:lnTo>
                      <a:pt x="254" y="38"/>
                    </a:lnTo>
                    <a:lnTo>
                      <a:pt x="254" y="38"/>
                    </a:lnTo>
                    <a:lnTo>
                      <a:pt x="252" y="38"/>
                    </a:lnTo>
                    <a:lnTo>
                      <a:pt x="252" y="36"/>
                    </a:lnTo>
                    <a:lnTo>
                      <a:pt x="254" y="32"/>
                    </a:lnTo>
                    <a:lnTo>
                      <a:pt x="256" y="32"/>
                    </a:lnTo>
                    <a:lnTo>
                      <a:pt x="260" y="32"/>
                    </a:lnTo>
                    <a:lnTo>
                      <a:pt x="262" y="32"/>
                    </a:lnTo>
                    <a:lnTo>
                      <a:pt x="264" y="34"/>
                    </a:lnTo>
                    <a:lnTo>
                      <a:pt x="262" y="34"/>
                    </a:lnTo>
                    <a:lnTo>
                      <a:pt x="262" y="34"/>
                    </a:lnTo>
                    <a:lnTo>
                      <a:pt x="260" y="36"/>
                    </a:lnTo>
                    <a:lnTo>
                      <a:pt x="262" y="38"/>
                    </a:lnTo>
                    <a:lnTo>
                      <a:pt x="258" y="40"/>
                    </a:lnTo>
                    <a:close/>
                    <a:moveTo>
                      <a:pt x="272" y="54"/>
                    </a:moveTo>
                    <a:lnTo>
                      <a:pt x="272" y="54"/>
                    </a:lnTo>
                    <a:lnTo>
                      <a:pt x="268" y="56"/>
                    </a:lnTo>
                    <a:lnTo>
                      <a:pt x="268" y="54"/>
                    </a:lnTo>
                    <a:lnTo>
                      <a:pt x="268" y="52"/>
                    </a:lnTo>
                    <a:lnTo>
                      <a:pt x="270" y="50"/>
                    </a:lnTo>
                    <a:lnTo>
                      <a:pt x="272" y="50"/>
                    </a:lnTo>
                    <a:lnTo>
                      <a:pt x="272" y="50"/>
                    </a:lnTo>
                    <a:lnTo>
                      <a:pt x="274" y="50"/>
                    </a:lnTo>
                    <a:lnTo>
                      <a:pt x="274" y="50"/>
                    </a:lnTo>
                    <a:lnTo>
                      <a:pt x="272" y="54"/>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Lakes2">
                <a:extLst>
                  <a:ext uri="{FF2B5EF4-FFF2-40B4-BE49-F238E27FC236}">
                    <a16:creationId xmlns:a16="http://schemas.microsoft.com/office/drawing/2014/main" id="{9B6166A0-47D6-1B93-2BE7-775E03DF1C14}"/>
                  </a:ext>
                </a:extLst>
              </p:cNvPr>
              <p:cNvSpPr>
                <a:spLocks noEditPoints="1"/>
              </p:cNvSpPr>
              <p:nvPr/>
            </p:nvSpPr>
            <p:spPr bwMode="auto">
              <a:xfrm>
                <a:off x="6376378" y="1969152"/>
                <a:ext cx="565150" cy="282575"/>
              </a:xfrm>
              <a:custGeom>
                <a:avLst/>
                <a:gdLst>
                  <a:gd name="T0" fmla="*/ 350 w 356"/>
                  <a:gd name="T1" fmla="*/ 10 h 178"/>
                  <a:gd name="T2" fmla="*/ 342 w 356"/>
                  <a:gd name="T3" fmla="*/ 4 h 178"/>
                  <a:gd name="T4" fmla="*/ 350 w 356"/>
                  <a:gd name="T5" fmla="*/ 20 h 178"/>
                  <a:gd name="T6" fmla="*/ 316 w 356"/>
                  <a:gd name="T7" fmla="*/ 24 h 178"/>
                  <a:gd name="T8" fmla="*/ 296 w 356"/>
                  <a:gd name="T9" fmla="*/ 26 h 178"/>
                  <a:gd name="T10" fmla="*/ 254 w 356"/>
                  <a:gd name="T11" fmla="*/ 32 h 178"/>
                  <a:gd name="T12" fmla="*/ 240 w 356"/>
                  <a:gd name="T13" fmla="*/ 44 h 178"/>
                  <a:gd name="T14" fmla="*/ 242 w 356"/>
                  <a:gd name="T15" fmla="*/ 54 h 178"/>
                  <a:gd name="T16" fmla="*/ 256 w 356"/>
                  <a:gd name="T17" fmla="*/ 58 h 178"/>
                  <a:gd name="T18" fmla="*/ 210 w 356"/>
                  <a:gd name="T19" fmla="*/ 48 h 178"/>
                  <a:gd name="T20" fmla="*/ 152 w 356"/>
                  <a:gd name="T21" fmla="*/ 54 h 178"/>
                  <a:gd name="T22" fmla="*/ 128 w 356"/>
                  <a:gd name="T23" fmla="*/ 78 h 178"/>
                  <a:gd name="T24" fmla="*/ 124 w 356"/>
                  <a:gd name="T25" fmla="*/ 82 h 178"/>
                  <a:gd name="T26" fmla="*/ 86 w 356"/>
                  <a:gd name="T27" fmla="*/ 100 h 178"/>
                  <a:gd name="T28" fmla="*/ 76 w 356"/>
                  <a:gd name="T29" fmla="*/ 124 h 178"/>
                  <a:gd name="T30" fmla="*/ 50 w 356"/>
                  <a:gd name="T31" fmla="*/ 116 h 178"/>
                  <a:gd name="T32" fmla="*/ 28 w 356"/>
                  <a:gd name="T33" fmla="*/ 108 h 178"/>
                  <a:gd name="T34" fmla="*/ 32 w 356"/>
                  <a:gd name="T35" fmla="*/ 82 h 178"/>
                  <a:gd name="T36" fmla="*/ 48 w 356"/>
                  <a:gd name="T37" fmla="*/ 80 h 178"/>
                  <a:gd name="T38" fmla="*/ 82 w 356"/>
                  <a:gd name="T39" fmla="*/ 72 h 178"/>
                  <a:gd name="T40" fmla="*/ 80 w 356"/>
                  <a:gd name="T41" fmla="*/ 62 h 178"/>
                  <a:gd name="T42" fmla="*/ 64 w 356"/>
                  <a:gd name="T43" fmla="*/ 58 h 178"/>
                  <a:gd name="T44" fmla="*/ 64 w 356"/>
                  <a:gd name="T45" fmla="*/ 48 h 178"/>
                  <a:gd name="T46" fmla="*/ 58 w 356"/>
                  <a:gd name="T47" fmla="*/ 42 h 178"/>
                  <a:gd name="T48" fmla="*/ 54 w 356"/>
                  <a:gd name="T49" fmla="*/ 54 h 178"/>
                  <a:gd name="T50" fmla="*/ 46 w 356"/>
                  <a:gd name="T51" fmla="*/ 64 h 178"/>
                  <a:gd name="T52" fmla="*/ 44 w 356"/>
                  <a:gd name="T53" fmla="*/ 74 h 178"/>
                  <a:gd name="T54" fmla="*/ 26 w 356"/>
                  <a:gd name="T55" fmla="*/ 88 h 178"/>
                  <a:gd name="T56" fmla="*/ 22 w 356"/>
                  <a:gd name="T57" fmla="*/ 108 h 178"/>
                  <a:gd name="T58" fmla="*/ 22 w 356"/>
                  <a:gd name="T59" fmla="*/ 112 h 178"/>
                  <a:gd name="T60" fmla="*/ 16 w 356"/>
                  <a:gd name="T61" fmla="*/ 122 h 178"/>
                  <a:gd name="T62" fmla="*/ 4 w 356"/>
                  <a:gd name="T63" fmla="*/ 134 h 178"/>
                  <a:gd name="T64" fmla="*/ 0 w 356"/>
                  <a:gd name="T65" fmla="*/ 142 h 178"/>
                  <a:gd name="T66" fmla="*/ 18 w 356"/>
                  <a:gd name="T67" fmla="*/ 150 h 178"/>
                  <a:gd name="T68" fmla="*/ 38 w 356"/>
                  <a:gd name="T69" fmla="*/ 162 h 178"/>
                  <a:gd name="T70" fmla="*/ 50 w 356"/>
                  <a:gd name="T71" fmla="*/ 158 h 178"/>
                  <a:gd name="T72" fmla="*/ 60 w 356"/>
                  <a:gd name="T73" fmla="*/ 164 h 178"/>
                  <a:gd name="T74" fmla="*/ 42 w 356"/>
                  <a:gd name="T75" fmla="*/ 166 h 178"/>
                  <a:gd name="T76" fmla="*/ 34 w 356"/>
                  <a:gd name="T77" fmla="*/ 170 h 178"/>
                  <a:gd name="T78" fmla="*/ 46 w 356"/>
                  <a:gd name="T79" fmla="*/ 172 h 178"/>
                  <a:gd name="T80" fmla="*/ 60 w 356"/>
                  <a:gd name="T81" fmla="*/ 170 h 178"/>
                  <a:gd name="T82" fmla="*/ 62 w 356"/>
                  <a:gd name="T83" fmla="*/ 168 h 178"/>
                  <a:gd name="T84" fmla="*/ 80 w 356"/>
                  <a:gd name="T85" fmla="*/ 176 h 178"/>
                  <a:gd name="T86" fmla="*/ 114 w 356"/>
                  <a:gd name="T87" fmla="*/ 166 h 178"/>
                  <a:gd name="T88" fmla="*/ 134 w 356"/>
                  <a:gd name="T89" fmla="*/ 166 h 178"/>
                  <a:gd name="T90" fmla="*/ 200 w 356"/>
                  <a:gd name="T91" fmla="*/ 128 h 178"/>
                  <a:gd name="T92" fmla="*/ 234 w 356"/>
                  <a:gd name="T93" fmla="*/ 114 h 178"/>
                  <a:gd name="T94" fmla="*/ 260 w 356"/>
                  <a:gd name="T95" fmla="*/ 98 h 178"/>
                  <a:gd name="T96" fmla="*/ 258 w 356"/>
                  <a:gd name="T97" fmla="*/ 102 h 178"/>
                  <a:gd name="T98" fmla="*/ 288 w 356"/>
                  <a:gd name="T99" fmla="*/ 86 h 178"/>
                  <a:gd name="T100" fmla="*/ 312 w 356"/>
                  <a:gd name="T101" fmla="*/ 68 h 178"/>
                  <a:gd name="T102" fmla="*/ 326 w 356"/>
                  <a:gd name="T103" fmla="*/ 56 h 178"/>
                  <a:gd name="T104" fmla="*/ 342 w 356"/>
                  <a:gd name="T105" fmla="*/ 40 h 178"/>
                  <a:gd name="T106" fmla="*/ 354 w 356"/>
                  <a:gd name="T107" fmla="*/ 26 h 178"/>
                  <a:gd name="T108" fmla="*/ 344 w 356"/>
                  <a:gd name="T109" fmla="*/ 4 h 178"/>
                  <a:gd name="T110" fmla="*/ 346 w 356"/>
                  <a:gd name="T111" fmla="*/ 12 h 178"/>
                  <a:gd name="T112" fmla="*/ 26 w 356"/>
                  <a:gd name="T113" fmla="*/ 104 h 178"/>
                  <a:gd name="T114" fmla="*/ 64 w 356"/>
                  <a:gd name="T115" fmla="*/ 13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 h="178">
                    <a:moveTo>
                      <a:pt x="354" y="24"/>
                    </a:moveTo>
                    <a:lnTo>
                      <a:pt x="352" y="22"/>
                    </a:lnTo>
                    <a:lnTo>
                      <a:pt x="352" y="20"/>
                    </a:lnTo>
                    <a:lnTo>
                      <a:pt x="352" y="16"/>
                    </a:lnTo>
                    <a:lnTo>
                      <a:pt x="352" y="14"/>
                    </a:lnTo>
                    <a:lnTo>
                      <a:pt x="350" y="14"/>
                    </a:lnTo>
                    <a:lnTo>
                      <a:pt x="350" y="12"/>
                    </a:lnTo>
                    <a:lnTo>
                      <a:pt x="350" y="10"/>
                    </a:lnTo>
                    <a:lnTo>
                      <a:pt x="354" y="8"/>
                    </a:lnTo>
                    <a:lnTo>
                      <a:pt x="354" y="4"/>
                    </a:lnTo>
                    <a:lnTo>
                      <a:pt x="352" y="2"/>
                    </a:lnTo>
                    <a:lnTo>
                      <a:pt x="342" y="2"/>
                    </a:lnTo>
                    <a:lnTo>
                      <a:pt x="340" y="0"/>
                    </a:lnTo>
                    <a:lnTo>
                      <a:pt x="338" y="0"/>
                    </a:lnTo>
                    <a:lnTo>
                      <a:pt x="340" y="2"/>
                    </a:lnTo>
                    <a:lnTo>
                      <a:pt x="342" y="4"/>
                    </a:lnTo>
                    <a:lnTo>
                      <a:pt x="342" y="8"/>
                    </a:lnTo>
                    <a:lnTo>
                      <a:pt x="342" y="10"/>
                    </a:lnTo>
                    <a:lnTo>
                      <a:pt x="344" y="12"/>
                    </a:lnTo>
                    <a:lnTo>
                      <a:pt x="348" y="14"/>
                    </a:lnTo>
                    <a:lnTo>
                      <a:pt x="350" y="16"/>
                    </a:lnTo>
                    <a:lnTo>
                      <a:pt x="352" y="18"/>
                    </a:lnTo>
                    <a:lnTo>
                      <a:pt x="350" y="20"/>
                    </a:lnTo>
                    <a:lnTo>
                      <a:pt x="350" y="20"/>
                    </a:lnTo>
                    <a:lnTo>
                      <a:pt x="348" y="22"/>
                    </a:lnTo>
                    <a:lnTo>
                      <a:pt x="338" y="24"/>
                    </a:lnTo>
                    <a:lnTo>
                      <a:pt x="338" y="24"/>
                    </a:lnTo>
                    <a:lnTo>
                      <a:pt x="338" y="26"/>
                    </a:lnTo>
                    <a:lnTo>
                      <a:pt x="336" y="26"/>
                    </a:lnTo>
                    <a:lnTo>
                      <a:pt x="332" y="24"/>
                    </a:lnTo>
                    <a:lnTo>
                      <a:pt x="330" y="22"/>
                    </a:lnTo>
                    <a:lnTo>
                      <a:pt x="316" y="24"/>
                    </a:lnTo>
                    <a:lnTo>
                      <a:pt x="310" y="22"/>
                    </a:lnTo>
                    <a:lnTo>
                      <a:pt x="310" y="24"/>
                    </a:lnTo>
                    <a:lnTo>
                      <a:pt x="308" y="26"/>
                    </a:lnTo>
                    <a:lnTo>
                      <a:pt x="306" y="26"/>
                    </a:lnTo>
                    <a:lnTo>
                      <a:pt x="300" y="26"/>
                    </a:lnTo>
                    <a:lnTo>
                      <a:pt x="298" y="26"/>
                    </a:lnTo>
                    <a:lnTo>
                      <a:pt x="296" y="26"/>
                    </a:lnTo>
                    <a:lnTo>
                      <a:pt x="296" y="26"/>
                    </a:lnTo>
                    <a:lnTo>
                      <a:pt x="292" y="24"/>
                    </a:lnTo>
                    <a:lnTo>
                      <a:pt x="290" y="24"/>
                    </a:lnTo>
                    <a:lnTo>
                      <a:pt x="288" y="24"/>
                    </a:lnTo>
                    <a:lnTo>
                      <a:pt x="286" y="26"/>
                    </a:lnTo>
                    <a:lnTo>
                      <a:pt x="284" y="26"/>
                    </a:lnTo>
                    <a:lnTo>
                      <a:pt x="280" y="28"/>
                    </a:lnTo>
                    <a:lnTo>
                      <a:pt x="278" y="28"/>
                    </a:lnTo>
                    <a:lnTo>
                      <a:pt x="254" y="32"/>
                    </a:lnTo>
                    <a:lnTo>
                      <a:pt x="250" y="34"/>
                    </a:lnTo>
                    <a:lnTo>
                      <a:pt x="246" y="38"/>
                    </a:lnTo>
                    <a:lnTo>
                      <a:pt x="244" y="38"/>
                    </a:lnTo>
                    <a:lnTo>
                      <a:pt x="244" y="40"/>
                    </a:lnTo>
                    <a:lnTo>
                      <a:pt x="242" y="44"/>
                    </a:lnTo>
                    <a:lnTo>
                      <a:pt x="242" y="46"/>
                    </a:lnTo>
                    <a:lnTo>
                      <a:pt x="240" y="44"/>
                    </a:lnTo>
                    <a:lnTo>
                      <a:pt x="240" y="44"/>
                    </a:lnTo>
                    <a:lnTo>
                      <a:pt x="238" y="44"/>
                    </a:lnTo>
                    <a:lnTo>
                      <a:pt x="238" y="44"/>
                    </a:lnTo>
                    <a:lnTo>
                      <a:pt x="236" y="44"/>
                    </a:lnTo>
                    <a:lnTo>
                      <a:pt x="234" y="48"/>
                    </a:lnTo>
                    <a:lnTo>
                      <a:pt x="232" y="50"/>
                    </a:lnTo>
                    <a:lnTo>
                      <a:pt x="234" y="52"/>
                    </a:lnTo>
                    <a:lnTo>
                      <a:pt x="242" y="52"/>
                    </a:lnTo>
                    <a:lnTo>
                      <a:pt x="242" y="54"/>
                    </a:lnTo>
                    <a:lnTo>
                      <a:pt x="244" y="54"/>
                    </a:lnTo>
                    <a:lnTo>
                      <a:pt x="260" y="56"/>
                    </a:lnTo>
                    <a:lnTo>
                      <a:pt x="264" y="56"/>
                    </a:lnTo>
                    <a:lnTo>
                      <a:pt x="264" y="56"/>
                    </a:lnTo>
                    <a:lnTo>
                      <a:pt x="262" y="56"/>
                    </a:lnTo>
                    <a:lnTo>
                      <a:pt x="262" y="58"/>
                    </a:lnTo>
                    <a:lnTo>
                      <a:pt x="260" y="58"/>
                    </a:lnTo>
                    <a:lnTo>
                      <a:pt x="256" y="58"/>
                    </a:lnTo>
                    <a:lnTo>
                      <a:pt x="248" y="56"/>
                    </a:lnTo>
                    <a:lnTo>
                      <a:pt x="242" y="54"/>
                    </a:lnTo>
                    <a:lnTo>
                      <a:pt x="240" y="54"/>
                    </a:lnTo>
                    <a:lnTo>
                      <a:pt x="228" y="56"/>
                    </a:lnTo>
                    <a:lnTo>
                      <a:pt x="226" y="54"/>
                    </a:lnTo>
                    <a:lnTo>
                      <a:pt x="224" y="54"/>
                    </a:lnTo>
                    <a:lnTo>
                      <a:pt x="214" y="50"/>
                    </a:lnTo>
                    <a:lnTo>
                      <a:pt x="210" y="48"/>
                    </a:lnTo>
                    <a:lnTo>
                      <a:pt x="208" y="48"/>
                    </a:lnTo>
                    <a:lnTo>
                      <a:pt x="196" y="46"/>
                    </a:lnTo>
                    <a:lnTo>
                      <a:pt x="174" y="46"/>
                    </a:lnTo>
                    <a:lnTo>
                      <a:pt x="164" y="48"/>
                    </a:lnTo>
                    <a:lnTo>
                      <a:pt x="158" y="50"/>
                    </a:lnTo>
                    <a:lnTo>
                      <a:pt x="156" y="52"/>
                    </a:lnTo>
                    <a:lnTo>
                      <a:pt x="154" y="52"/>
                    </a:lnTo>
                    <a:lnTo>
                      <a:pt x="152" y="54"/>
                    </a:lnTo>
                    <a:lnTo>
                      <a:pt x="150" y="56"/>
                    </a:lnTo>
                    <a:lnTo>
                      <a:pt x="148" y="56"/>
                    </a:lnTo>
                    <a:lnTo>
                      <a:pt x="148" y="58"/>
                    </a:lnTo>
                    <a:lnTo>
                      <a:pt x="142" y="62"/>
                    </a:lnTo>
                    <a:lnTo>
                      <a:pt x="140" y="64"/>
                    </a:lnTo>
                    <a:lnTo>
                      <a:pt x="130" y="72"/>
                    </a:lnTo>
                    <a:lnTo>
                      <a:pt x="128" y="76"/>
                    </a:lnTo>
                    <a:lnTo>
                      <a:pt x="128" y="78"/>
                    </a:lnTo>
                    <a:lnTo>
                      <a:pt x="126" y="82"/>
                    </a:lnTo>
                    <a:lnTo>
                      <a:pt x="126" y="86"/>
                    </a:lnTo>
                    <a:lnTo>
                      <a:pt x="124" y="88"/>
                    </a:lnTo>
                    <a:lnTo>
                      <a:pt x="124" y="88"/>
                    </a:lnTo>
                    <a:lnTo>
                      <a:pt x="122" y="88"/>
                    </a:lnTo>
                    <a:lnTo>
                      <a:pt x="122" y="86"/>
                    </a:lnTo>
                    <a:lnTo>
                      <a:pt x="124" y="84"/>
                    </a:lnTo>
                    <a:lnTo>
                      <a:pt x="124" y="82"/>
                    </a:lnTo>
                    <a:lnTo>
                      <a:pt x="120" y="86"/>
                    </a:lnTo>
                    <a:lnTo>
                      <a:pt x="120" y="86"/>
                    </a:lnTo>
                    <a:lnTo>
                      <a:pt x="120" y="88"/>
                    </a:lnTo>
                    <a:lnTo>
                      <a:pt x="120" y="88"/>
                    </a:lnTo>
                    <a:lnTo>
                      <a:pt x="110" y="88"/>
                    </a:lnTo>
                    <a:lnTo>
                      <a:pt x="108" y="88"/>
                    </a:lnTo>
                    <a:lnTo>
                      <a:pt x="104" y="90"/>
                    </a:lnTo>
                    <a:lnTo>
                      <a:pt x="86" y="100"/>
                    </a:lnTo>
                    <a:lnTo>
                      <a:pt x="84" y="102"/>
                    </a:lnTo>
                    <a:lnTo>
                      <a:pt x="78" y="108"/>
                    </a:lnTo>
                    <a:lnTo>
                      <a:pt x="78" y="110"/>
                    </a:lnTo>
                    <a:lnTo>
                      <a:pt x="76" y="112"/>
                    </a:lnTo>
                    <a:lnTo>
                      <a:pt x="76" y="120"/>
                    </a:lnTo>
                    <a:lnTo>
                      <a:pt x="74" y="122"/>
                    </a:lnTo>
                    <a:lnTo>
                      <a:pt x="76" y="122"/>
                    </a:lnTo>
                    <a:lnTo>
                      <a:pt x="76" y="124"/>
                    </a:lnTo>
                    <a:lnTo>
                      <a:pt x="74" y="124"/>
                    </a:lnTo>
                    <a:lnTo>
                      <a:pt x="74" y="120"/>
                    </a:lnTo>
                    <a:lnTo>
                      <a:pt x="72" y="116"/>
                    </a:lnTo>
                    <a:lnTo>
                      <a:pt x="68" y="112"/>
                    </a:lnTo>
                    <a:lnTo>
                      <a:pt x="66" y="110"/>
                    </a:lnTo>
                    <a:lnTo>
                      <a:pt x="62" y="110"/>
                    </a:lnTo>
                    <a:lnTo>
                      <a:pt x="58" y="112"/>
                    </a:lnTo>
                    <a:lnTo>
                      <a:pt x="50" y="116"/>
                    </a:lnTo>
                    <a:lnTo>
                      <a:pt x="46" y="116"/>
                    </a:lnTo>
                    <a:lnTo>
                      <a:pt x="42" y="116"/>
                    </a:lnTo>
                    <a:lnTo>
                      <a:pt x="40" y="114"/>
                    </a:lnTo>
                    <a:lnTo>
                      <a:pt x="38" y="112"/>
                    </a:lnTo>
                    <a:lnTo>
                      <a:pt x="38" y="112"/>
                    </a:lnTo>
                    <a:lnTo>
                      <a:pt x="36" y="112"/>
                    </a:lnTo>
                    <a:lnTo>
                      <a:pt x="32" y="110"/>
                    </a:lnTo>
                    <a:lnTo>
                      <a:pt x="28" y="108"/>
                    </a:lnTo>
                    <a:lnTo>
                      <a:pt x="28" y="108"/>
                    </a:lnTo>
                    <a:lnTo>
                      <a:pt x="28" y="106"/>
                    </a:lnTo>
                    <a:lnTo>
                      <a:pt x="28" y="100"/>
                    </a:lnTo>
                    <a:lnTo>
                      <a:pt x="28" y="90"/>
                    </a:lnTo>
                    <a:lnTo>
                      <a:pt x="30" y="88"/>
                    </a:lnTo>
                    <a:lnTo>
                      <a:pt x="30" y="86"/>
                    </a:lnTo>
                    <a:lnTo>
                      <a:pt x="30" y="84"/>
                    </a:lnTo>
                    <a:lnTo>
                      <a:pt x="32" y="82"/>
                    </a:lnTo>
                    <a:lnTo>
                      <a:pt x="34" y="82"/>
                    </a:lnTo>
                    <a:lnTo>
                      <a:pt x="34" y="80"/>
                    </a:lnTo>
                    <a:lnTo>
                      <a:pt x="36" y="82"/>
                    </a:lnTo>
                    <a:lnTo>
                      <a:pt x="36" y="82"/>
                    </a:lnTo>
                    <a:lnTo>
                      <a:pt x="38" y="82"/>
                    </a:lnTo>
                    <a:lnTo>
                      <a:pt x="38" y="80"/>
                    </a:lnTo>
                    <a:lnTo>
                      <a:pt x="40" y="80"/>
                    </a:lnTo>
                    <a:lnTo>
                      <a:pt x="48" y="80"/>
                    </a:lnTo>
                    <a:lnTo>
                      <a:pt x="54" y="82"/>
                    </a:lnTo>
                    <a:lnTo>
                      <a:pt x="66" y="82"/>
                    </a:lnTo>
                    <a:lnTo>
                      <a:pt x="68" y="82"/>
                    </a:lnTo>
                    <a:lnTo>
                      <a:pt x="70" y="82"/>
                    </a:lnTo>
                    <a:lnTo>
                      <a:pt x="76" y="82"/>
                    </a:lnTo>
                    <a:lnTo>
                      <a:pt x="80" y="80"/>
                    </a:lnTo>
                    <a:lnTo>
                      <a:pt x="82" y="76"/>
                    </a:lnTo>
                    <a:lnTo>
                      <a:pt x="82" y="72"/>
                    </a:lnTo>
                    <a:lnTo>
                      <a:pt x="82" y="70"/>
                    </a:lnTo>
                    <a:lnTo>
                      <a:pt x="82" y="68"/>
                    </a:lnTo>
                    <a:lnTo>
                      <a:pt x="80" y="66"/>
                    </a:lnTo>
                    <a:lnTo>
                      <a:pt x="82" y="66"/>
                    </a:lnTo>
                    <a:lnTo>
                      <a:pt x="82" y="64"/>
                    </a:lnTo>
                    <a:lnTo>
                      <a:pt x="82" y="64"/>
                    </a:lnTo>
                    <a:lnTo>
                      <a:pt x="82" y="62"/>
                    </a:lnTo>
                    <a:lnTo>
                      <a:pt x="80" y="62"/>
                    </a:lnTo>
                    <a:lnTo>
                      <a:pt x="80" y="64"/>
                    </a:lnTo>
                    <a:lnTo>
                      <a:pt x="78" y="64"/>
                    </a:lnTo>
                    <a:lnTo>
                      <a:pt x="76" y="62"/>
                    </a:lnTo>
                    <a:lnTo>
                      <a:pt x="74" y="62"/>
                    </a:lnTo>
                    <a:lnTo>
                      <a:pt x="68" y="62"/>
                    </a:lnTo>
                    <a:lnTo>
                      <a:pt x="68" y="62"/>
                    </a:lnTo>
                    <a:lnTo>
                      <a:pt x="64" y="58"/>
                    </a:lnTo>
                    <a:lnTo>
                      <a:pt x="64" y="58"/>
                    </a:lnTo>
                    <a:lnTo>
                      <a:pt x="64" y="56"/>
                    </a:lnTo>
                    <a:lnTo>
                      <a:pt x="64" y="56"/>
                    </a:lnTo>
                    <a:lnTo>
                      <a:pt x="66" y="54"/>
                    </a:lnTo>
                    <a:lnTo>
                      <a:pt x="66" y="54"/>
                    </a:lnTo>
                    <a:lnTo>
                      <a:pt x="64" y="52"/>
                    </a:lnTo>
                    <a:lnTo>
                      <a:pt x="66" y="50"/>
                    </a:lnTo>
                    <a:lnTo>
                      <a:pt x="66" y="50"/>
                    </a:lnTo>
                    <a:lnTo>
                      <a:pt x="64" y="48"/>
                    </a:lnTo>
                    <a:lnTo>
                      <a:pt x="64" y="48"/>
                    </a:lnTo>
                    <a:lnTo>
                      <a:pt x="64" y="46"/>
                    </a:lnTo>
                    <a:lnTo>
                      <a:pt x="66" y="46"/>
                    </a:lnTo>
                    <a:lnTo>
                      <a:pt x="66" y="44"/>
                    </a:lnTo>
                    <a:lnTo>
                      <a:pt x="64" y="44"/>
                    </a:lnTo>
                    <a:lnTo>
                      <a:pt x="60" y="42"/>
                    </a:lnTo>
                    <a:lnTo>
                      <a:pt x="60" y="42"/>
                    </a:lnTo>
                    <a:lnTo>
                      <a:pt x="58" y="42"/>
                    </a:lnTo>
                    <a:lnTo>
                      <a:pt x="56" y="44"/>
                    </a:lnTo>
                    <a:lnTo>
                      <a:pt x="54" y="46"/>
                    </a:lnTo>
                    <a:lnTo>
                      <a:pt x="54" y="46"/>
                    </a:lnTo>
                    <a:lnTo>
                      <a:pt x="52" y="46"/>
                    </a:lnTo>
                    <a:lnTo>
                      <a:pt x="52" y="50"/>
                    </a:lnTo>
                    <a:lnTo>
                      <a:pt x="52" y="52"/>
                    </a:lnTo>
                    <a:lnTo>
                      <a:pt x="54" y="52"/>
                    </a:lnTo>
                    <a:lnTo>
                      <a:pt x="54" y="54"/>
                    </a:lnTo>
                    <a:lnTo>
                      <a:pt x="54" y="54"/>
                    </a:lnTo>
                    <a:lnTo>
                      <a:pt x="52" y="54"/>
                    </a:lnTo>
                    <a:lnTo>
                      <a:pt x="52" y="54"/>
                    </a:lnTo>
                    <a:lnTo>
                      <a:pt x="48" y="56"/>
                    </a:lnTo>
                    <a:lnTo>
                      <a:pt x="48" y="56"/>
                    </a:lnTo>
                    <a:lnTo>
                      <a:pt x="46" y="58"/>
                    </a:lnTo>
                    <a:lnTo>
                      <a:pt x="46" y="62"/>
                    </a:lnTo>
                    <a:lnTo>
                      <a:pt x="46" y="64"/>
                    </a:lnTo>
                    <a:lnTo>
                      <a:pt x="46" y="64"/>
                    </a:lnTo>
                    <a:lnTo>
                      <a:pt x="46" y="66"/>
                    </a:lnTo>
                    <a:lnTo>
                      <a:pt x="46" y="66"/>
                    </a:lnTo>
                    <a:lnTo>
                      <a:pt x="46" y="68"/>
                    </a:lnTo>
                    <a:lnTo>
                      <a:pt x="46" y="70"/>
                    </a:lnTo>
                    <a:lnTo>
                      <a:pt x="46" y="72"/>
                    </a:lnTo>
                    <a:lnTo>
                      <a:pt x="46" y="72"/>
                    </a:lnTo>
                    <a:lnTo>
                      <a:pt x="44" y="74"/>
                    </a:lnTo>
                    <a:lnTo>
                      <a:pt x="42" y="76"/>
                    </a:lnTo>
                    <a:lnTo>
                      <a:pt x="42" y="76"/>
                    </a:lnTo>
                    <a:lnTo>
                      <a:pt x="40" y="78"/>
                    </a:lnTo>
                    <a:lnTo>
                      <a:pt x="38" y="78"/>
                    </a:lnTo>
                    <a:lnTo>
                      <a:pt x="34" y="80"/>
                    </a:lnTo>
                    <a:lnTo>
                      <a:pt x="32" y="80"/>
                    </a:lnTo>
                    <a:lnTo>
                      <a:pt x="30" y="82"/>
                    </a:lnTo>
                    <a:lnTo>
                      <a:pt x="26" y="88"/>
                    </a:lnTo>
                    <a:lnTo>
                      <a:pt x="26" y="90"/>
                    </a:lnTo>
                    <a:lnTo>
                      <a:pt x="22" y="102"/>
                    </a:lnTo>
                    <a:lnTo>
                      <a:pt x="22" y="104"/>
                    </a:lnTo>
                    <a:lnTo>
                      <a:pt x="22" y="104"/>
                    </a:lnTo>
                    <a:lnTo>
                      <a:pt x="22" y="104"/>
                    </a:lnTo>
                    <a:lnTo>
                      <a:pt x="22" y="106"/>
                    </a:lnTo>
                    <a:lnTo>
                      <a:pt x="22" y="106"/>
                    </a:lnTo>
                    <a:lnTo>
                      <a:pt x="22" y="108"/>
                    </a:lnTo>
                    <a:lnTo>
                      <a:pt x="22" y="108"/>
                    </a:lnTo>
                    <a:lnTo>
                      <a:pt x="22" y="110"/>
                    </a:lnTo>
                    <a:lnTo>
                      <a:pt x="22" y="110"/>
                    </a:lnTo>
                    <a:lnTo>
                      <a:pt x="22" y="112"/>
                    </a:lnTo>
                    <a:lnTo>
                      <a:pt x="22" y="112"/>
                    </a:lnTo>
                    <a:lnTo>
                      <a:pt x="22" y="112"/>
                    </a:lnTo>
                    <a:lnTo>
                      <a:pt x="22" y="112"/>
                    </a:lnTo>
                    <a:lnTo>
                      <a:pt x="22" y="112"/>
                    </a:lnTo>
                    <a:lnTo>
                      <a:pt x="22" y="110"/>
                    </a:lnTo>
                    <a:lnTo>
                      <a:pt x="20" y="116"/>
                    </a:lnTo>
                    <a:lnTo>
                      <a:pt x="18" y="116"/>
                    </a:lnTo>
                    <a:lnTo>
                      <a:pt x="16" y="116"/>
                    </a:lnTo>
                    <a:lnTo>
                      <a:pt x="16" y="118"/>
                    </a:lnTo>
                    <a:lnTo>
                      <a:pt x="18" y="120"/>
                    </a:lnTo>
                    <a:lnTo>
                      <a:pt x="18" y="120"/>
                    </a:lnTo>
                    <a:lnTo>
                      <a:pt x="16" y="122"/>
                    </a:lnTo>
                    <a:lnTo>
                      <a:pt x="14" y="120"/>
                    </a:lnTo>
                    <a:lnTo>
                      <a:pt x="12" y="122"/>
                    </a:lnTo>
                    <a:lnTo>
                      <a:pt x="12" y="124"/>
                    </a:lnTo>
                    <a:lnTo>
                      <a:pt x="10" y="126"/>
                    </a:lnTo>
                    <a:lnTo>
                      <a:pt x="10" y="126"/>
                    </a:lnTo>
                    <a:lnTo>
                      <a:pt x="8" y="128"/>
                    </a:lnTo>
                    <a:lnTo>
                      <a:pt x="6" y="132"/>
                    </a:lnTo>
                    <a:lnTo>
                      <a:pt x="4" y="134"/>
                    </a:lnTo>
                    <a:lnTo>
                      <a:pt x="4" y="136"/>
                    </a:lnTo>
                    <a:lnTo>
                      <a:pt x="4" y="140"/>
                    </a:lnTo>
                    <a:lnTo>
                      <a:pt x="4" y="140"/>
                    </a:lnTo>
                    <a:lnTo>
                      <a:pt x="2" y="138"/>
                    </a:lnTo>
                    <a:lnTo>
                      <a:pt x="2" y="138"/>
                    </a:lnTo>
                    <a:lnTo>
                      <a:pt x="2" y="140"/>
                    </a:lnTo>
                    <a:lnTo>
                      <a:pt x="0" y="142"/>
                    </a:lnTo>
                    <a:lnTo>
                      <a:pt x="0" y="142"/>
                    </a:lnTo>
                    <a:lnTo>
                      <a:pt x="2" y="144"/>
                    </a:lnTo>
                    <a:lnTo>
                      <a:pt x="8" y="146"/>
                    </a:lnTo>
                    <a:lnTo>
                      <a:pt x="8" y="146"/>
                    </a:lnTo>
                    <a:lnTo>
                      <a:pt x="10" y="146"/>
                    </a:lnTo>
                    <a:lnTo>
                      <a:pt x="12" y="146"/>
                    </a:lnTo>
                    <a:lnTo>
                      <a:pt x="12" y="146"/>
                    </a:lnTo>
                    <a:lnTo>
                      <a:pt x="14" y="146"/>
                    </a:lnTo>
                    <a:lnTo>
                      <a:pt x="18" y="150"/>
                    </a:lnTo>
                    <a:lnTo>
                      <a:pt x="20" y="152"/>
                    </a:lnTo>
                    <a:lnTo>
                      <a:pt x="24" y="154"/>
                    </a:lnTo>
                    <a:lnTo>
                      <a:pt x="28" y="154"/>
                    </a:lnTo>
                    <a:lnTo>
                      <a:pt x="30" y="154"/>
                    </a:lnTo>
                    <a:lnTo>
                      <a:pt x="32" y="156"/>
                    </a:lnTo>
                    <a:lnTo>
                      <a:pt x="36" y="160"/>
                    </a:lnTo>
                    <a:lnTo>
                      <a:pt x="38" y="162"/>
                    </a:lnTo>
                    <a:lnTo>
                      <a:pt x="38" y="162"/>
                    </a:lnTo>
                    <a:lnTo>
                      <a:pt x="42" y="164"/>
                    </a:lnTo>
                    <a:lnTo>
                      <a:pt x="42" y="164"/>
                    </a:lnTo>
                    <a:lnTo>
                      <a:pt x="46" y="162"/>
                    </a:lnTo>
                    <a:lnTo>
                      <a:pt x="46" y="162"/>
                    </a:lnTo>
                    <a:lnTo>
                      <a:pt x="48" y="162"/>
                    </a:lnTo>
                    <a:lnTo>
                      <a:pt x="48" y="158"/>
                    </a:lnTo>
                    <a:lnTo>
                      <a:pt x="48" y="156"/>
                    </a:lnTo>
                    <a:lnTo>
                      <a:pt x="50" y="158"/>
                    </a:lnTo>
                    <a:lnTo>
                      <a:pt x="52" y="158"/>
                    </a:lnTo>
                    <a:lnTo>
                      <a:pt x="52" y="160"/>
                    </a:lnTo>
                    <a:lnTo>
                      <a:pt x="54" y="162"/>
                    </a:lnTo>
                    <a:lnTo>
                      <a:pt x="54" y="162"/>
                    </a:lnTo>
                    <a:lnTo>
                      <a:pt x="56" y="162"/>
                    </a:lnTo>
                    <a:lnTo>
                      <a:pt x="58" y="162"/>
                    </a:lnTo>
                    <a:lnTo>
                      <a:pt x="58" y="162"/>
                    </a:lnTo>
                    <a:lnTo>
                      <a:pt x="60" y="164"/>
                    </a:lnTo>
                    <a:lnTo>
                      <a:pt x="60" y="164"/>
                    </a:lnTo>
                    <a:lnTo>
                      <a:pt x="54" y="164"/>
                    </a:lnTo>
                    <a:lnTo>
                      <a:pt x="52" y="166"/>
                    </a:lnTo>
                    <a:lnTo>
                      <a:pt x="50" y="166"/>
                    </a:lnTo>
                    <a:lnTo>
                      <a:pt x="48" y="166"/>
                    </a:lnTo>
                    <a:lnTo>
                      <a:pt x="48" y="166"/>
                    </a:lnTo>
                    <a:lnTo>
                      <a:pt x="44" y="166"/>
                    </a:lnTo>
                    <a:lnTo>
                      <a:pt x="42" y="166"/>
                    </a:lnTo>
                    <a:lnTo>
                      <a:pt x="40" y="168"/>
                    </a:lnTo>
                    <a:lnTo>
                      <a:pt x="40" y="168"/>
                    </a:lnTo>
                    <a:lnTo>
                      <a:pt x="40" y="168"/>
                    </a:lnTo>
                    <a:lnTo>
                      <a:pt x="38" y="170"/>
                    </a:lnTo>
                    <a:lnTo>
                      <a:pt x="38" y="170"/>
                    </a:lnTo>
                    <a:lnTo>
                      <a:pt x="38" y="168"/>
                    </a:lnTo>
                    <a:lnTo>
                      <a:pt x="36" y="170"/>
                    </a:lnTo>
                    <a:lnTo>
                      <a:pt x="34" y="170"/>
                    </a:lnTo>
                    <a:lnTo>
                      <a:pt x="32" y="170"/>
                    </a:lnTo>
                    <a:lnTo>
                      <a:pt x="36" y="170"/>
                    </a:lnTo>
                    <a:lnTo>
                      <a:pt x="38" y="170"/>
                    </a:lnTo>
                    <a:lnTo>
                      <a:pt x="38" y="172"/>
                    </a:lnTo>
                    <a:lnTo>
                      <a:pt x="38" y="172"/>
                    </a:lnTo>
                    <a:lnTo>
                      <a:pt x="40" y="172"/>
                    </a:lnTo>
                    <a:lnTo>
                      <a:pt x="42" y="174"/>
                    </a:lnTo>
                    <a:lnTo>
                      <a:pt x="46" y="172"/>
                    </a:lnTo>
                    <a:lnTo>
                      <a:pt x="50" y="170"/>
                    </a:lnTo>
                    <a:lnTo>
                      <a:pt x="54" y="168"/>
                    </a:lnTo>
                    <a:lnTo>
                      <a:pt x="54" y="170"/>
                    </a:lnTo>
                    <a:lnTo>
                      <a:pt x="56" y="170"/>
                    </a:lnTo>
                    <a:lnTo>
                      <a:pt x="56" y="170"/>
                    </a:lnTo>
                    <a:lnTo>
                      <a:pt x="56" y="170"/>
                    </a:lnTo>
                    <a:lnTo>
                      <a:pt x="58" y="170"/>
                    </a:lnTo>
                    <a:lnTo>
                      <a:pt x="60" y="170"/>
                    </a:lnTo>
                    <a:lnTo>
                      <a:pt x="62" y="170"/>
                    </a:lnTo>
                    <a:lnTo>
                      <a:pt x="64" y="172"/>
                    </a:lnTo>
                    <a:lnTo>
                      <a:pt x="66" y="174"/>
                    </a:lnTo>
                    <a:lnTo>
                      <a:pt x="66" y="172"/>
                    </a:lnTo>
                    <a:lnTo>
                      <a:pt x="62" y="170"/>
                    </a:lnTo>
                    <a:lnTo>
                      <a:pt x="62" y="166"/>
                    </a:lnTo>
                    <a:lnTo>
                      <a:pt x="62" y="168"/>
                    </a:lnTo>
                    <a:lnTo>
                      <a:pt x="62" y="168"/>
                    </a:lnTo>
                    <a:lnTo>
                      <a:pt x="62" y="168"/>
                    </a:lnTo>
                    <a:lnTo>
                      <a:pt x="64" y="170"/>
                    </a:lnTo>
                    <a:lnTo>
                      <a:pt x="66" y="170"/>
                    </a:lnTo>
                    <a:lnTo>
                      <a:pt x="66" y="172"/>
                    </a:lnTo>
                    <a:lnTo>
                      <a:pt x="72" y="176"/>
                    </a:lnTo>
                    <a:lnTo>
                      <a:pt x="74" y="178"/>
                    </a:lnTo>
                    <a:lnTo>
                      <a:pt x="78" y="178"/>
                    </a:lnTo>
                    <a:lnTo>
                      <a:pt x="80" y="176"/>
                    </a:lnTo>
                    <a:lnTo>
                      <a:pt x="84" y="174"/>
                    </a:lnTo>
                    <a:lnTo>
                      <a:pt x="84" y="174"/>
                    </a:lnTo>
                    <a:lnTo>
                      <a:pt x="86" y="172"/>
                    </a:lnTo>
                    <a:lnTo>
                      <a:pt x="92" y="172"/>
                    </a:lnTo>
                    <a:lnTo>
                      <a:pt x="94" y="172"/>
                    </a:lnTo>
                    <a:lnTo>
                      <a:pt x="100" y="168"/>
                    </a:lnTo>
                    <a:lnTo>
                      <a:pt x="110" y="166"/>
                    </a:lnTo>
                    <a:lnTo>
                      <a:pt x="114" y="166"/>
                    </a:lnTo>
                    <a:lnTo>
                      <a:pt x="124" y="168"/>
                    </a:lnTo>
                    <a:lnTo>
                      <a:pt x="126" y="168"/>
                    </a:lnTo>
                    <a:lnTo>
                      <a:pt x="126" y="168"/>
                    </a:lnTo>
                    <a:lnTo>
                      <a:pt x="128" y="166"/>
                    </a:lnTo>
                    <a:lnTo>
                      <a:pt x="128" y="166"/>
                    </a:lnTo>
                    <a:lnTo>
                      <a:pt x="130" y="166"/>
                    </a:lnTo>
                    <a:lnTo>
                      <a:pt x="132" y="166"/>
                    </a:lnTo>
                    <a:lnTo>
                      <a:pt x="134" y="166"/>
                    </a:lnTo>
                    <a:lnTo>
                      <a:pt x="136" y="164"/>
                    </a:lnTo>
                    <a:lnTo>
                      <a:pt x="140" y="164"/>
                    </a:lnTo>
                    <a:lnTo>
                      <a:pt x="164" y="142"/>
                    </a:lnTo>
                    <a:lnTo>
                      <a:pt x="188" y="130"/>
                    </a:lnTo>
                    <a:lnTo>
                      <a:pt x="194" y="130"/>
                    </a:lnTo>
                    <a:lnTo>
                      <a:pt x="196" y="128"/>
                    </a:lnTo>
                    <a:lnTo>
                      <a:pt x="198" y="128"/>
                    </a:lnTo>
                    <a:lnTo>
                      <a:pt x="200" y="128"/>
                    </a:lnTo>
                    <a:lnTo>
                      <a:pt x="200" y="126"/>
                    </a:lnTo>
                    <a:lnTo>
                      <a:pt x="200" y="126"/>
                    </a:lnTo>
                    <a:lnTo>
                      <a:pt x="202" y="126"/>
                    </a:lnTo>
                    <a:lnTo>
                      <a:pt x="206" y="124"/>
                    </a:lnTo>
                    <a:lnTo>
                      <a:pt x="208" y="124"/>
                    </a:lnTo>
                    <a:lnTo>
                      <a:pt x="232" y="116"/>
                    </a:lnTo>
                    <a:lnTo>
                      <a:pt x="232" y="114"/>
                    </a:lnTo>
                    <a:lnTo>
                      <a:pt x="234" y="114"/>
                    </a:lnTo>
                    <a:lnTo>
                      <a:pt x="240" y="112"/>
                    </a:lnTo>
                    <a:lnTo>
                      <a:pt x="252" y="106"/>
                    </a:lnTo>
                    <a:lnTo>
                      <a:pt x="254" y="104"/>
                    </a:lnTo>
                    <a:lnTo>
                      <a:pt x="254" y="102"/>
                    </a:lnTo>
                    <a:lnTo>
                      <a:pt x="256" y="102"/>
                    </a:lnTo>
                    <a:lnTo>
                      <a:pt x="256" y="100"/>
                    </a:lnTo>
                    <a:lnTo>
                      <a:pt x="258" y="98"/>
                    </a:lnTo>
                    <a:lnTo>
                      <a:pt x="260" y="98"/>
                    </a:lnTo>
                    <a:lnTo>
                      <a:pt x="262" y="96"/>
                    </a:lnTo>
                    <a:lnTo>
                      <a:pt x="262" y="98"/>
                    </a:lnTo>
                    <a:lnTo>
                      <a:pt x="262" y="98"/>
                    </a:lnTo>
                    <a:lnTo>
                      <a:pt x="262" y="98"/>
                    </a:lnTo>
                    <a:lnTo>
                      <a:pt x="260" y="98"/>
                    </a:lnTo>
                    <a:lnTo>
                      <a:pt x="258" y="100"/>
                    </a:lnTo>
                    <a:lnTo>
                      <a:pt x="258" y="100"/>
                    </a:lnTo>
                    <a:lnTo>
                      <a:pt x="258" y="102"/>
                    </a:lnTo>
                    <a:lnTo>
                      <a:pt x="258" y="102"/>
                    </a:lnTo>
                    <a:lnTo>
                      <a:pt x="260" y="102"/>
                    </a:lnTo>
                    <a:lnTo>
                      <a:pt x="264" y="98"/>
                    </a:lnTo>
                    <a:lnTo>
                      <a:pt x="266" y="98"/>
                    </a:lnTo>
                    <a:lnTo>
                      <a:pt x="270" y="94"/>
                    </a:lnTo>
                    <a:lnTo>
                      <a:pt x="274" y="94"/>
                    </a:lnTo>
                    <a:lnTo>
                      <a:pt x="276" y="92"/>
                    </a:lnTo>
                    <a:lnTo>
                      <a:pt x="288" y="86"/>
                    </a:lnTo>
                    <a:lnTo>
                      <a:pt x="288" y="86"/>
                    </a:lnTo>
                    <a:lnTo>
                      <a:pt x="290" y="84"/>
                    </a:lnTo>
                    <a:lnTo>
                      <a:pt x="296" y="80"/>
                    </a:lnTo>
                    <a:lnTo>
                      <a:pt x="302" y="78"/>
                    </a:lnTo>
                    <a:lnTo>
                      <a:pt x="302" y="76"/>
                    </a:lnTo>
                    <a:lnTo>
                      <a:pt x="304" y="74"/>
                    </a:lnTo>
                    <a:lnTo>
                      <a:pt x="308" y="72"/>
                    </a:lnTo>
                    <a:lnTo>
                      <a:pt x="312" y="68"/>
                    </a:lnTo>
                    <a:lnTo>
                      <a:pt x="314" y="66"/>
                    </a:lnTo>
                    <a:lnTo>
                      <a:pt x="316" y="66"/>
                    </a:lnTo>
                    <a:lnTo>
                      <a:pt x="316" y="64"/>
                    </a:lnTo>
                    <a:lnTo>
                      <a:pt x="316" y="64"/>
                    </a:lnTo>
                    <a:lnTo>
                      <a:pt x="318" y="64"/>
                    </a:lnTo>
                    <a:lnTo>
                      <a:pt x="322" y="62"/>
                    </a:lnTo>
                    <a:lnTo>
                      <a:pt x="326" y="60"/>
                    </a:lnTo>
                    <a:lnTo>
                      <a:pt x="326" y="56"/>
                    </a:lnTo>
                    <a:lnTo>
                      <a:pt x="332" y="56"/>
                    </a:lnTo>
                    <a:lnTo>
                      <a:pt x="332" y="54"/>
                    </a:lnTo>
                    <a:lnTo>
                      <a:pt x="334" y="54"/>
                    </a:lnTo>
                    <a:lnTo>
                      <a:pt x="336" y="50"/>
                    </a:lnTo>
                    <a:lnTo>
                      <a:pt x="338" y="48"/>
                    </a:lnTo>
                    <a:lnTo>
                      <a:pt x="338" y="46"/>
                    </a:lnTo>
                    <a:lnTo>
                      <a:pt x="340" y="44"/>
                    </a:lnTo>
                    <a:lnTo>
                      <a:pt x="342" y="40"/>
                    </a:lnTo>
                    <a:lnTo>
                      <a:pt x="346" y="38"/>
                    </a:lnTo>
                    <a:lnTo>
                      <a:pt x="352" y="36"/>
                    </a:lnTo>
                    <a:lnTo>
                      <a:pt x="354" y="34"/>
                    </a:lnTo>
                    <a:lnTo>
                      <a:pt x="354" y="34"/>
                    </a:lnTo>
                    <a:lnTo>
                      <a:pt x="354" y="32"/>
                    </a:lnTo>
                    <a:lnTo>
                      <a:pt x="356" y="28"/>
                    </a:lnTo>
                    <a:lnTo>
                      <a:pt x="356" y="26"/>
                    </a:lnTo>
                    <a:lnTo>
                      <a:pt x="354" y="26"/>
                    </a:lnTo>
                    <a:lnTo>
                      <a:pt x="354" y="24"/>
                    </a:lnTo>
                    <a:close/>
                    <a:moveTo>
                      <a:pt x="346" y="12"/>
                    </a:moveTo>
                    <a:lnTo>
                      <a:pt x="344" y="12"/>
                    </a:lnTo>
                    <a:lnTo>
                      <a:pt x="344" y="10"/>
                    </a:lnTo>
                    <a:lnTo>
                      <a:pt x="344" y="10"/>
                    </a:lnTo>
                    <a:lnTo>
                      <a:pt x="344" y="8"/>
                    </a:lnTo>
                    <a:lnTo>
                      <a:pt x="344" y="4"/>
                    </a:lnTo>
                    <a:lnTo>
                      <a:pt x="344" y="4"/>
                    </a:lnTo>
                    <a:lnTo>
                      <a:pt x="346" y="4"/>
                    </a:lnTo>
                    <a:lnTo>
                      <a:pt x="348" y="2"/>
                    </a:lnTo>
                    <a:lnTo>
                      <a:pt x="350" y="4"/>
                    </a:lnTo>
                    <a:lnTo>
                      <a:pt x="352" y="4"/>
                    </a:lnTo>
                    <a:lnTo>
                      <a:pt x="352" y="6"/>
                    </a:lnTo>
                    <a:lnTo>
                      <a:pt x="352" y="6"/>
                    </a:lnTo>
                    <a:lnTo>
                      <a:pt x="348" y="12"/>
                    </a:lnTo>
                    <a:lnTo>
                      <a:pt x="346" y="12"/>
                    </a:lnTo>
                    <a:close/>
                    <a:moveTo>
                      <a:pt x="26" y="104"/>
                    </a:moveTo>
                    <a:lnTo>
                      <a:pt x="24" y="106"/>
                    </a:lnTo>
                    <a:lnTo>
                      <a:pt x="24" y="104"/>
                    </a:lnTo>
                    <a:lnTo>
                      <a:pt x="24" y="102"/>
                    </a:lnTo>
                    <a:lnTo>
                      <a:pt x="24" y="96"/>
                    </a:lnTo>
                    <a:lnTo>
                      <a:pt x="26" y="94"/>
                    </a:lnTo>
                    <a:lnTo>
                      <a:pt x="26" y="100"/>
                    </a:lnTo>
                    <a:lnTo>
                      <a:pt x="26" y="104"/>
                    </a:lnTo>
                    <a:close/>
                    <a:moveTo>
                      <a:pt x="64" y="140"/>
                    </a:moveTo>
                    <a:lnTo>
                      <a:pt x="62" y="142"/>
                    </a:lnTo>
                    <a:lnTo>
                      <a:pt x="62" y="142"/>
                    </a:lnTo>
                    <a:lnTo>
                      <a:pt x="62" y="142"/>
                    </a:lnTo>
                    <a:lnTo>
                      <a:pt x="60" y="142"/>
                    </a:lnTo>
                    <a:lnTo>
                      <a:pt x="62" y="136"/>
                    </a:lnTo>
                    <a:lnTo>
                      <a:pt x="62" y="134"/>
                    </a:lnTo>
                    <a:lnTo>
                      <a:pt x="64" y="132"/>
                    </a:lnTo>
                    <a:lnTo>
                      <a:pt x="64" y="134"/>
                    </a:lnTo>
                    <a:lnTo>
                      <a:pt x="66" y="140"/>
                    </a:lnTo>
                    <a:lnTo>
                      <a:pt x="66" y="140"/>
                    </a:lnTo>
                    <a:lnTo>
                      <a:pt x="64" y="140"/>
                    </a:lnTo>
                    <a:close/>
                  </a:path>
                </a:pathLst>
              </a:custGeom>
              <a:grp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Lakes">
                <a:extLst>
                  <a:ext uri="{FF2B5EF4-FFF2-40B4-BE49-F238E27FC236}">
                    <a16:creationId xmlns:a16="http://schemas.microsoft.com/office/drawing/2014/main" id="{FB2FBDAA-01E1-08C6-E0FC-0D07F73F0794}"/>
                  </a:ext>
                </a:extLst>
              </p:cNvPr>
              <p:cNvSpPr>
                <a:spLocks noEditPoints="1"/>
              </p:cNvSpPr>
              <p:nvPr/>
            </p:nvSpPr>
            <p:spPr bwMode="auto">
              <a:xfrm>
                <a:off x="5327650" y="927100"/>
                <a:ext cx="1524000" cy="1292225"/>
              </a:xfrm>
              <a:custGeom>
                <a:avLst/>
                <a:gdLst>
                  <a:gd name="T0" fmla="*/ 800 w 960"/>
                  <a:gd name="T1" fmla="*/ 630 h 814"/>
                  <a:gd name="T2" fmla="*/ 828 w 960"/>
                  <a:gd name="T3" fmla="*/ 456 h 814"/>
                  <a:gd name="T4" fmla="*/ 836 w 960"/>
                  <a:gd name="T5" fmla="*/ 454 h 814"/>
                  <a:gd name="T6" fmla="*/ 892 w 960"/>
                  <a:gd name="T7" fmla="*/ 498 h 814"/>
                  <a:gd name="T8" fmla="*/ 952 w 960"/>
                  <a:gd name="T9" fmla="*/ 482 h 814"/>
                  <a:gd name="T10" fmla="*/ 928 w 960"/>
                  <a:gd name="T11" fmla="*/ 446 h 814"/>
                  <a:gd name="T12" fmla="*/ 910 w 960"/>
                  <a:gd name="T13" fmla="*/ 414 h 814"/>
                  <a:gd name="T14" fmla="*/ 888 w 960"/>
                  <a:gd name="T15" fmla="*/ 380 h 814"/>
                  <a:gd name="T16" fmla="*/ 844 w 960"/>
                  <a:gd name="T17" fmla="*/ 352 h 814"/>
                  <a:gd name="T18" fmla="*/ 800 w 960"/>
                  <a:gd name="T19" fmla="*/ 340 h 814"/>
                  <a:gd name="T20" fmla="*/ 694 w 960"/>
                  <a:gd name="T21" fmla="*/ 324 h 814"/>
                  <a:gd name="T22" fmla="*/ 590 w 960"/>
                  <a:gd name="T23" fmla="*/ 292 h 814"/>
                  <a:gd name="T24" fmla="*/ 576 w 960"/>
                  <a:gd name="T25" fmla="*/ 244 h 814"/>
                  <a:gd name="T26" fmla="*/ 554 w 960"/>
                  <a:gd name="T27" fmla="*/ 174 h 814"/>
                  <a:gd name="T28" fmla="*/ 472 w 960"/>
                  <a:gd name="T29" fmla="*/ 108 h 814"/>
                  <a:gd name="T30" fmla="*/ 422 w 960"/>
                  <a:gd name="T31" fmla="*/ 34 h 814"/>
                  <a:gd name="T32" fmla="*/ 340 w 960"/>
                  <a:gd name="T33" fmla="*/ 14 h 814"/>
                  <a:gd name="T34" fmla="*/ 310 w 960"/>
                  <a:gd name="T35" fmla="*/ 36 h 814"/>
                  <a:gd name="T36" fmla="*/ 274 w 960"/>
                  <a:gd name="T37" fmla="*/ 58 h 814"/>
                  <a:gd name="T38" fmla="*/ 246 w 960"/>
                  <a:gd name="T39" fmla="*/ 84 h 814"/>
                  <a:gd name="T40" fmla="*/ 202 w 960"/>
                  <a:gd name="T41" fmla="*/ 114 h 814"/>
                  <a:gd name="T42" fmla="*/ 72 w 960"/>
                  <a:gd name="T43" fmla="*/ 246 h 814"/>
                  <a:gd name="T44" fmla="*/ 104 w 960"/>
                  <a:gd name="T45" fmla="*/ 276 h 814"/>
                  <a:gd name="T46" fmla="*/ 278 w 960"/>
                  <a:gd name="T47" fmla="*/ 228 h 814"/>
                  <a:gd name="T48" fmla="*/ 334 w 960"/>
                  <a:gd name="T49" fmla="*/ 248 h 814"/>
                  <a:gd name="T50" fmla="*/ 412 w 960"/>
                  <a:gd name="T51" fmla="*/ 290 h 814"/>
                  <a:gd name="T52" fmla="*/ 562 w 960"/>
                  <a:gd name="T53" fmla="*/ 296 h 814"/>
                  <a:gd name="T54" fmla="*/ 630 w 960"/>
                  <a:gd name="T55" fmla="*/ 342 h 814"/>
                  <a:gd name="T56" fmla="*/ 560 w 960"/>
                  <a:gd name="T57" fmla="*/ 356 h 814"/>
                  <a:gd name="T58" fmla="*/ 430 w 960"/>
                  <a:gd name="T59" fmla="*/ 376 h 814"/>
                  <a:gd name="T60" fmla="*/ 408 w 960"/>
                  <a:gd name="T61" fmla="*/ 370 h 814"/>
                  <a:gd name="T62" fmla="*/ 344 w 960"/>
                  <a:gd name="T63" fmla="*/ 456 h 814"/>
                  <a:gd name="T64" fmla="*/ 366 w 960"/>
                  <a:gd name="T65" fmla="*/ 476 h 814"/>
                  <a:gd name="T66" fmla="*/ 324 w 960"/>
                  <a:gd name="T67" fmla="*/ 642 h 814"/>
                  <a:gd name="T68" fmla="*/ 346 w 960"/>
                  <a:gd name="T69" fmla="*/ 786 h 814"/>
                  <a:gd name="T70" fmla="*/ 436 w 960"/>
                  <a:gd name="T71" fmla="*/ 568 h 814"/>
                  <a:gd name="T72" fmla="*/ 484 w 960"/>
                  <a:gd name="T73" fmla="*/ 460 h 814"/>
                  <a:gd name="T74" fmla="*/ 512 w 960"/>
                  <a:gd name="T75" fmla="*/ 456 h 814"/>
                  <a:gd name="T76" fmla="*/ 572 w 960"/>
                  <a:gd name="T77" fmla="*/ 370 h 814"/>
                  <a:gd name="T78" fmla="*/ 678 w 960"/>
                  <a:gd name="T79" fmla="*/ 452 h 814"/>
                  <a:gd name="T80" fmla="*/ 658 w 960"/>
                  <a:gd name="T81" fmla="*/ 552 h 814"/>
                  <a:gd name="T82" fmla="*/ 926 w 960"/>
                  <a:gd name="T83" fmla="*/ 418 h 814"/>
                  <a:gd name="T84" fmla="*/ 92 w 960"/>
                  <a:gd name="T85" fmla="*/ 234 h 814"/>
                  <a:gd name="T86" fmla="*/ 128 w 960"/>
                  <a:gd name="T87" fmla="*/ 226 h 814"/>
                  <a:gd name="T88" fmla="*/ 230 w 960"/>
                  <a:gd name="T89" fmla="*/ 96 h 814"/>
                  <a:gd name="T90" fmla="*/ 282 w 960"/>
                  <a:gd name="T91" fmla="*/ 100 h 814"/>
                  <a:gd name="T92" fmla="*/ 280 w 960"/>
                  <a:gd name="T93" fmla="*/ 226 h 814"/>
                  <a:gd name="T94" fmla="*/ 338 w 960"/>
                  <a:gd name="T95" fmla="*/ 28 h 814"/>
                  <a:gd name="T96" fmla="*/ 424 w 960"/>
                  <a:gd name="T97" fmla="*/ 284 h 814"/>
                  <a:gd name="T98" fmla="*/ 388 w 960"/>
                  <a:gd name="T99" fmla="*/ 444 h 814"/>
                  <a:gd name="T100" fmla="*/ 390 w 960"/>
                  <a:gd name="T101" fmla="*/ 424 h 814"/>
                  <a:gd name="T102" fmla="*/ 472 w 960"/>
                  <a:gd name="T103" fmla="*/ 444 h 814"/>
                  <a:gd name="T104" fmla="*/ 514 w 960"/>
                  <a:gd name="T105" fmla="*/ 368 h 814"/>
                  <a:gd name="T106" fmla="*/ 802 w 960"/>
                  <a:gd name="T107" fmla="*/ 398 h 814"/>
                  <a:gd name="T108" fmla="*/ 764 w 960"/>
                  <a:gd name="T109" fmla="*/ 344 h 814"/>
                  <a:gd name="T110" fmla="*/ 716 w 960"/>
                  <a:gd name="T111" fmla="*/ 352 h 814"/>
                  <a:gd name="T112" fmla="*/ 758 w 960"/>
                  <a:gd name="T113" fmla="*/ 352 h 814"/>
                  <a:gd name="T114" fmla="*/ 810 w 960"/>
                  <a:gd name="T115" fmla="*/ 374 h 814"/>
                  <a:gd name="T116" fmla="*/ 774 w 960"/>
                  <a:gd name="T117" fmla="*/ 392 h 814"/>
                  <a:gd name="T118" fmla="*/ 688 w 960"/>
                  <a:gd name="T119" fmla="*/ 360 h 814"/>
                  <a:gd name="T120" fmla="*/ 630 w 960"/>
                  <a:gd name="T121" fmla="*/ 338 h 814"/>
                  <a:gd name="T122" fmla="*/ 648 w 960"/>
                  <a:gd name="T123" fmla="*/ 352 h 814"/>
                  <a:gd name="T124" fmla="*/ 668 w 960"/>
                  <a:gd name="T125" fmla="*/ 35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0" h="814">
                    <a:moveTo>
                      <a:pt x="672" y="584"/>
                    </a:moveTo>
                    <a:lnTo>
                      <a:pt x="672" y="582"/>
                    </a:lnTo>
                    <a:lnTo>
                      <a:pt x="672" y="580"/>
                    </a:lnTo>
                    <a:lnTo>
                      <a:pt x="674" y="578"/>
                    </a:lnTo>
                    <a:lnTo>
                      <a:pt x="676" y="574"/>
                    </a:lnTo>
                    <a:lnTo>
                      <a:pt x="676" y="574"/>
                    </a:lnTo>
                    <a:lnTo>
                      <a:pt x="674" y="574"/>
                    </a:lnTo>
                    <a:lnTo>
                      <a:pt x="672" y="574"/>
                    </a:lnTo>
                    <a:lnTo>
                      <a:pt x="672" y="572"/>
                    </a:lnTo>
                    <a:lnTo>
                      <a:pt x="678" y="572"/>
                    </a:lnTo>
                    <a:lnTo>
                      <a:pt x="680" y="570"/>
                    </a:lnTo>
                    <a:lnTo>
                      <a:pt x="682" y="566"/>
                    </a:lnTo>
                    <a:lnTo>
                      <a:pt x="682" y="566"/>
                    </a:lnTo>
                    <a:lnTo>
                      <a:pt x="684" y="566"/>
                    </a:lnTo>
                    <a:lnTo>
                      <a:pt x="684" y="566"/>
                    </a:lnTo>
                    <a:lnTo>
                      <a:pt x="690" y="564"/>
                    </a:lnTo>
                    <a:lnTo>
                      <a:pt x="690" y="564"/>
                    </a:lnTo>
                    <a:lnTo>
                      <a:pt x="692" y="564"/>
                    </a:lnTo>
                    <a:lnTo>
                      <a:pt x="694" y="562"/>
                    </a:lnTo>
                    <a:lnTo>
                      <a:pt x="696" y="562"/>
                    </a:lnTo>
                    <a:lnTo>
                      <a:pt x="698" y="562"/>
                    </a:lnTo>
                    <a:lnTo>
                      <a:pt x="700" y="558"/>
                    </a:lnTo>
                    <a:lnTo>
                      <a:pt x="702" y="558"/>
                    </a:lnTo>
                    <a:lnTo>
                      <a:pt x="706" y="556"/>
                    </a:lnTo>
                    <a:lnTo>
                      <a:pt x="706" y="556"/>
                    </a:lnTo>
                    <a:lnTo>
                      <a:pt x="708" y="556"/>
                    </a:lnTo>
                    <a:lnTo>
                      <a:pt x="718" y="562"/>
                    </a:lnTo>
                    <a:lnTo>
                      <a:pt x="720" y="564"/>
                    </a:lnTo>
                    <a:lnTo>
                      <a:pt x="722" y="566"/>
                    </a:lnTo>
                    <a:lnTo>
                      <a:pt x="726" y="572"/>
                    </a:lnTo>
                    <a:lnTo>
                      <a:pt x="728" y="574"/>
                    </a:lnTo>
                    <a:lnTo>
                      <a:pt x="728" y="576"/>
                    </a:lnTo>
                    <a:lnTo>
                      <a:pt x="728" y="578"/>
                    </a:lnTo>
                    <a:lnTo>
                      <a:pt x="730" y="584"/>
                    </a:lnTo>
                    <a:lnTo>
                      <a:pt x="736" y="614"/>
                    </a:lnTo>
                    <a:lnTo>
                      <a:pt x="738" y="622"/>
                    </a:lnTo>
                    <a:lnTo>
                      <a:pt x="740" y="640"/>
                    </a:lnTo>
                    <a:lnTo>
                      <a:pt x="744" y="660"/>
                    </a:lnTo>
                    <a:lnTo>
                      <a:pt x="744" y="660"/>
                    </a:lnTo>
                    <a:lnTo>
                      <a:pt x="744" y="662"/>
                    </a:lnTo>
                    <a:lnTo>
                      <a:pt x="746" y="666"/>
                    </a:lnTo>
                    <a:lnTo>
                      <a:pt x="748" y="668"/>
                    </a:lnTo>
                    <a:lnTo>
                      <a:pt x="748" y="668"/>
                    </a:lnTo>
                    <a:lnTo>
                      <a:pt x="750" y="668"/>
                    </a:lnTo>
                    <a:lnTo>
                      <a:pt x="768" y="660"/>
                    </a:lnTo>
                    <a:lnTo>
                      <a:pt x="770" y="660"/>
                    </a:lnTo>
                    <a:lnTo>
                      <a:pt x="772" y="658"/>
                    </a:lnTo>
                    <a:lnTo>
                      <a:pt x="780" y="648"/>
                    </a:lnTo>
                    <a:lnTo>
                      <a:pt x="780" y="646"/>
                    </a:lnTo>
                    <a:lnTo>
                      <a:pt x="782" y="646"/>
                    </a:lnTo>
                    <a:lnTo>
                      <a:pt x="784" y="646"/>
                    </a:lnTo>
                    <a:lnTo>
                      <a:pt x="786" y="644"/>
                    </a:lnTo>
                    <a:lnTo>
                      <a:pt x="790" y="644"/>
                    </a:lnTo>
                    <a:lnTo>
                      <a:pt x="796" y="636"/>
                    </a:lnTo>
                    <a:lnTo>
                      <a:pt x="798" y="634"/>
                    </a:lnTo>
                    <a:lnTo>
                      <a:pt x="800" y="630"/>
                    </a:lnTo>
                    <a:lnTo>
                      <a:pt x="802" y="626"/>
                    </a:lnTo>
                    <a:lnTo>
                      <a:pt x="802" y="620"/>
                    </a:lnTo>
                    <a:lnTo>
                      <a:pt x="802" y="616"/>
                    </a:lnTo>
                    <a:lnTo>
                      <a:pt x="802" y="598"/>
                    </a:lnTo>
                    <a:lnTo>
                      <a:pt x="802" y="580"/>
                    </a:lnTo>
                    <a:lnTo>
                      <a:pt x="802" y="572"/>
                    </a:lnTo>
                    <a:lnTo>
                      <a:pt x="802" y="570"/>
                    </a:lnTo>
                    <a:lnTo>
                      <a:pt x="800" y="564"/>
                    </a:lnTo>
                    <a:lnTo>
                      <a:pt x="800" y="554"/>
                    </a:lnTo>
                    <a:lnTo>
                      <a:pt x="800" y="554"/>
                    </a:lnTo>
                    <a:lnTo>
                      <a:pt x="802" y="552"/>
                    </a:lnTo>
                    <a:lnTo>
                      <a:pt x="806" y="548"/>
                    </a:lnTo>
                    <a:lnTo>
                      <a:pt x="810" y="540"/>
                    </a:lnTo>
                    <a:lnTo>
                      <a:pt x="812" y="534"/>
                    </a:lnTo>
                    <a:lnTo>
                      <a:pt x="812" y="532"/>
                    </a:lnTo>
                    <a:lnTo>
                      <a:pt x="812" y="530"/>
                    </a:lnTo>
                    <a:lnTo>
                      <a:pt x="812" y="528"/>
                    </a:lnTo>
                    <a:lnTo>
                      <a:pt x="812" y="528"/>
                    </a:lnTo>
                    <a:lnTo>
                      <a:pt x="812" y="526"/>
                    </a:lnTo>
                    <a:lnTo>
                      <a:pt x="812" y="526"/>
                    </a:lnTo>
                    <a:lnTo>
                      <a:pt x="814" y="526"/>
                    </a:lnTo>
                    <a:lnTo>
                      <a:pt x="816" y="524"/>
                    </a:lnTo>
                    <a:lnTo>
                      <a:pt x="818" y="520"/>
                    </a:lnTo>
                    <a:lnTo>
                      <a:pt x="820" y="518"/>
                    </a:lnTo>
                    <a:lnTo>
                      <a:pt x="824" y="518"/>
                    </a:lnTo>
                    <a:lnTo>
                      <a:pt x="826" y="516"/>
                    </a:lnTo>
                    <a:lnTo>
                      <a:pt x="826" y="514"/>
                    </a:lnTo>
                    <a:lnTo>
                      <a:pt x="826" y="510"/>
                    </a:lnTo>
                    <a:lnTo>
                      <a:pt x="828" y="508"/>
                    </a:lnTo>
                    <a:lnTo>
                      <a:pt x="836" y="498"/>
                    </a:lnTo>
                    <a:lnTo>
                      <a:pt x="836" y="498"/>
                    </a:lnTo>
                    <a:lnTo>
                      <a:pt x="836" y="494"/>
                    </a:lnTo>
                    <a:lnTo>
                      <a:pt x="836" y="492"/>
                    </a:lnTo>
                    <a:lnTo>
                      <a:pt x="836" y="492"/>
                    </a:lnTo>
                    <a:lnTo>
                      <a:pt x="834" y="488"/>
                    </a:lnTo>
                    <a:lnTo>
                      <a:pt x="836" y="486"/>
                    </a:lnTo>
                    <a:lnTo>
                      <a:pt x="836" y="482"/>
                    </a:lnTo>
                    <a:lnTo>
                      <a:pt x="834" y="480"/>
                    </a:lnTo>
                    <a:lnTo>
                      <a:pt x="836" y="476"/>
                    </a:lnTo>
                    <a:lnTo>
                      <a:pt x="834" y="476"/>
                    </a:lnTo>
                    <a:lnTo>
                      <a:pt x="832" y="474"/>
                    </a:lnTo>
                    <a:lnTo>
                      <a:pt x="832" y="474"/>
                    </a:lnTo>
                    <a:lnTo>
                      <a:pt x="832" y="472"/>
                    </a:lnTo>
                    <a:lnTo>
                      <a:pt x="832" y="472"/>
                    </a:lnTo>
                    <a:lnTo>
                      <a:pt x="832" y="470"/>
                    </a:lnTo>
                    <a:lnTo>
                      <a:pt x="830" y="470"/>
                    </a:lnTo>
                    <a:lnTo>
                      <a:pt x="828" y="468"/>
                    </a:lnTo>
                    <a:lnTo>
                      <a:pt x="828" y="464"/>
                    </a:lnTo>
                    <a:lnTo>
                      <a:pt x="830" y="460"/>
                    </a:lnTo>
                    <a:lnTo>
                      <a:pt x="830" y="458"/>
                    </a:lnTo>
                    <a:lnTo>
                      <a:pt x="828" y="458"/>
                    </a:lnTo>
                    <a:lnTo>
                      <a:pt x="828" y="458"/>
                    </a:lnTo>
                    <a:lnTo>
                      <a:pt x="828" y="458"/>
                    </a:lnTo>
                    <a:lnTo>
                      <a:pt x="828" y="456"/>
                    </a:lnTo>
                    <a:lnTo>
                      <a:pt x="828" y="456"/>
                    </a:lnTo>
                    <a:lnTo>
                      <a:pt x="828" y="456"/>
                    </a:lnTo>
                    <a:lnTo>
                      <a:pt x="826" y="456"/>
                    </a:lnTo>
                    <a:lnTo>
                      <a:pt x="826" y="456"/>
                    </a:lnTo>
                    <a:lnTo>
                      <a:pt x="826" y="456"/>
                    </a:lnTo>
                    <a:lnTo>
                      <a:pt x="824" y="456"/>
                    </a:lnTo>
                    <a:lnTo>
                      <a:pt x="824" y="456"/>
                    </a:lnTo>
                    <a:lnTo>
                      <a:pt x="824" y="458"/>
                    </a:lnTo>
                    <a:lnTo>
                      <a:pt x="824" y="458"/>
                    </a:lnTo>
                    <a:lnTo>
                      <a:pt x="824" y="458"/>
                    </a:lnTo>
                    <a:lnTo>
                      <a:pt x="822" y="452"/>
                    </a:lnTo>
                    <a:lnTo>
                      <a:pt x="822" y="452"/>
                    </a:lnTo>
                    <a:lnTo>
                      <a:pt x="822" y="450"/>
                    </a:lnTo>
                    <a:lnTo>
                      <a:pt x="820" y="450"/>
                    </a:lnTo>
                    <a:lnTo>
                      <a:pt x="820" y="450"/>
                    </a:lnTo>
                    <a:lnTo>
                      <a:pt x="820" y="448"/>
                    </a:lnTo>
                    <a:lnTo>
                      <a:pt x="818" y="448"/>
                    </a:lnTo>
                    <a:lnTo>
                      <a:pt x="818" y="448"/>
                    </a:lnTo>
                    <a:lnTo>
                      <a:pt x="818" y="446"/>
                    </a:lnTo>
                    <a:lnTo>
                      <a:pt x="816" y="444"/>
                    </a:lnTo>
                    <a:lnTo>
                      <a:pt x="816" y="444"/>
                    </a:lnTo>
                    <a:lnTo>
                      <a:pt x="814" y="442"/>
                    </a:lnTo>
                    <a:lnTo>
                      <a:pt x="812" y="440"/>
                    </a:lnTo>
                    <a:lnTo>
                      <a:pt x="812" y="440"/>
                    </a:lnTo>
                    <a:lnTo>
                      <a:pt x="812" y="438"/>
                    </a:lnTo>
                    <a:lnTo>
                      <a:pt x="812" y="436"/>
                    </a:lnTo>
                    <a:lnTo>
                      <a:pt x="812" y="434"/>
                    </a:lnTo>
                    <a:lnTo>
                      <a:pt x="812" y="436"/>
                    </a:lnTo>
                    <a:lnTo>
                      <a:pt x="810" y="436"/>
                    </a:lnTo>
                    <a:lnTo>
                      <a:pt x="810" y="436"/>
                    </a:lnTo>
                    <a:lnTo>
                      <a:pt x="808" y="434"/>
                    </a:lnTo>
                    <a:lnTo>
                      <a:pt x="806" y="434"/>
                    </a:lnTo>
                    <a:lnTo>
                      <a:pt x="806" y="432"/>
                    </a:lnTo>
                    <a:lnTo>
                      <a:pt x="806" y="432"/>
                    </a:lnTo>
                    <a:lnTo>
                      <a:pt x="804" y="434"/>
                    </a:lnTo>
                    <a:lnTo>
                      <a:pt x="802" y="432"/>
                    </a:lnTo>
                    <a:lnTo>
                      <a:pt x="802" y="432"/>
                    </a:lnTo>
                    <a:lnTo>
                      <a:pt x="802" y="430"/>
                    </a:lnTo>
                    <a:lnTo>
                      <a:pt x="804" y="430"/>
                    </a:lnTo>
                    <a:lnTo>
                      <a:pt x="802" y="428"/>
                    </a:lnTo>
                    <a:lnTo>
                      <a:pt x="804" y="428"/>
                    </a:lnTo>
                    <a:lnTo>
                      <a:pt x="806" y="428"/>
                    </a:lnTo>
                    <a:lnTo>
                      <a:pt x="806" y="426"/>
                    </a:lnTo>
                    <a:lnTo>
                      <a:pt x="808" y="426"/>
                    </a:lnTo>
                    <a:lnTo>
                      <a:pt x="808" y="426"/>
                    </a:lnTo>
                    <a:lnTo>
                      <a:pt x="808" y="428"/>
                    </a:lnTo>
                    <a:lnTo>
                      <a:pt x="810" y="428"/>
                    </a:lnTo>
                    <a:lnTo>
                      <a:pt x="834" y="428"/>
                    </a:lnTo>
                    <a:lnTo>
                      <a:pt x="836" y="430"/>
                    </a:lnTo>
                    <a:lnTo>
                      <a:pt x="834" y="432"/>
                    </a:lnTo>
                    <a:lnTo>
                      <a:pt x="832" y="434"/>
                    </a:lnTo>
                    <a:lnTo>
                      <a:pt x="832" y="438"/>
                    </a:lnTo>
                    <a:lnTo>
                      <a:pt x="832" y="440"/>
                    </a:lnTo>
                    <a:lnTo>
                      <a:pt x="834" y="442"/>
                    </a:lnTo>
                    <a:lnTo>
                      <a:pt x="836" y="442"/>
                    </a:lnTo>
                    <a:lnTo>
                      <a:pt x="836" y="444"/>
                    </a:lnTo>
                    <a:lnTo>
                      <a:pt x="836" y="446"/>
                    </a:lnTo>
                    <a:lnTo>
                      <a:pt x="836" y="454"/>
                    </a:lnTo>
                    <a:lnTo>
                      <a:pt x="838" y="456"/>
                    </a:lnTo>
                    <a:lnTo>
                      <a:pt x="838" y="456"/>
                    </a:lnTo>
                    <a:lnTo>
                      <a:pt x="840" y="454"/>
                    </a:lnTo>
                    <a:lnTo>
                      <a:pt x="842" y="454"/>
                    </a:lnTo>
                    <a:lnTo>
                      <a:pt x="842" y="456"/>
                    </a:lnTo>
                    <a:lnTo>
                      <a:pt x="842" y="458"/>
                    </a:lnTo>
                    <a:lnTo>
                      <a:pt x="842" y="458"/>
                    </a:lnTo>
                    <a:lnTo>
                      <a:pt x="848" y="460"/>
                    </a:lnTo>
                    <a:lnTo>
                      <a:pt x="848" y="462"/>
                    </a:lnTo>
                    <a:lnTo>
                      <a:pt x="848" y="462"/>
                    </a:lnTo>
                    <a:lnTo>
                      <a:pt x="846" y="464"/>
                    </a:lnTo>
                    <a:lnTo>
                      <a:pt x="846" y="466"/>
                    </a:lnTo>
                    <a:lnTo>
                      <a:pt x="848" y="464"/>
                    </a:lnTo>
                    <a:lnTo>
                      <a:pt x="850" y="464"/>
                    </a:lnTo>
                    <a:lnTo>
                      <a:pt x="850" y="466"/>
                    </a:lnTo>
                    <a:lnTo>
                      <a:pt x="852" y="466"/>
                    </a:lnTo>
                    <a:lnTo>
                      <a:pt x="854" y="464"/>
                    </a:lnTo>
                    <a:lnTo>
                      <a:pt x="854" y="464"/>
                    </a:lnTo>
                    <a:lnTo>
                      <a:pt x="854" y="462"/>
                    </a:lnTo>
                    <a:lnTo>
                      <a:pt x="854" y="460"/>
                    </a:lnTo>
                    <a:lnTo>
                      <a:pt x="856" y="458"/>
                    </a:lnTo>
                    <a:lnTo>
                      <a:pt x="858" y="458"/>
                    </a:lnTo>
                    <a:lnTo>
                      <a:pt x="860" y="460"/>
                    </a:lnTo>
                    <a:lnTo>
                      <a:pt x="860" y="460"/>
                    </a:lnTo>
                    <a:lnTo>
                      <a:pt x="858" y="462"/>
                    </a:lnTo>
                    <a:lnTo>
                      <a:pt x="856" y="464"/>
                    </a:lnTo>
                    <a:lnTo>
                      <a:pt x="856" y="466"/>
                    </a:lnTo>
                    <a:lnTo>
                      <a:pt x="856" y="468"/>
                    </a:lnTo>
                    <a:lnTo>
                      <a:pt x="856" y="470"/>
                    </a:lnTo>
                    <a:lnTo>
                      <a:pt x="856" y="472"/>
                    </a:lnTo>
                    <a:lnTo>
                      <a:pt x="854" y="474"/>
                    </a:lnTo>
                    <a:lnTo>
                      <a:pt x="852" y="476"/>
                    </a:lnTo>
                    <a:lnTo>
                      <a:pt x="848" y="478"/>
                    </a:lnTo>
                    <a:lnTo>
                      <a:pt x="848" y="480"/>
                    </a:lnTo>
                    <a:lnTo>
                      <a:pt x="846" y="480"/>
                    </a:lnTo>
                    <a:lnTo>
                      <a:pt x="846" y="482"/>
                    </a:lnTo>
                    <a:lnTo>
                      <a:pt x="848" y="482"/>
                    </a:lnTo>
                    <a:lnTo>
                      <a:pt x="848" y="482"/>
                    </a:lnTo>
                    <a:lnTo>
                      <a:pt x="850" y="480"/>
                    </a:lnTo>
                    <a:lnTo>
                      <a:pt x="854" y="478"/>
                    </a:lnTo>
                    <a:lnTo>
                      <a:pt x="858" y="476"/>
                    </a:lnTo>
                    <a:lnTo>
                      <a:pt x="862" y="476"/>
                    </a:lnTo>
                    <a:lnTo>
                      <a:pt x="864" y="478"/>
                    </a:lnTo>
                    <a:lnTo>
                      <a:pt x="866" y="484"/>
                    </a:lnTo>
                    <a:lnTo>
                      <a:pt x="862" y="496"/>
                    </a:lnTo>
                    <a:lnTo>
                      <a:pt x="862" y="500"/>
                    </a:lnTo>
                    <a:lnTo>
                      <a:pt x="870" y="490"/>
                    </a:lnTo>
                    <a:lnTo>
                      <a:pt x="874" y="486"/>
                    </a:lnTo>
                    <a:lnTo>
                      <a:pt x="882" y="486"/>
                    </a:lnTo>
                    <a:lnTo>
                      <a:pt x="884" y="486"/>
                    </a:lnTo>
                    <a:lnTo>
                      <a:pt x="886" y="490"/>
                    </a:lnTo>
                    <a:lnTo>
                      <a:pt x="886" y="494"/>
                    </a:lnTo>
                    <a:lnTo>
                      <a:pt x="888" y="498"/>
                    </a:lnTo>
                    <a:lnTo>
                      <a:pt x="890" y="498"/>
                    </a:lnTo>
                    <a:lnTo>
                      <a:pt x="890" y="498"/>
                    </a:lnTo>
                    <a:lnTo>
                      <a:pt x="892" y="498"/>
                    </a:lnTo>
                    <a:lnTo>
                      <a:pt x="894" y="498"/>
                    </a:lnTo>
                    <a:lnTo>
                      <a:pt x="896" y="500"/>
                    </a:lnTo>
                    <a:lnTo>
                      <a:pt x="900" y="504"/>
                    </a:lnTo>
                    <a:lnTo>
                      <a:pt x="900" y="504"/>
                    </a:lnTo>
                    <a:lnTo>
                      <a:pt x="906" y="504"/>
                    </a:lnTo>
                    <a:lnTo>
                      <a:pt x="908" y="506"/>
                    </a:lnTo>
                    <a:lnTo>
                      <a:pt x="916" y="508"/>
                    </a:lnTo>
                    <a:lnTo>
                      <a:pt x="918" y="510"/>
                    </a:lnTo>
                    <a:lnTo>
                      <a:pt x="922" y="512"/>
                    </a:lnTo>
                    <a:lnTo>
                      <a:pt x="926" y="514"/>
                    </a:lnTo>
                    <a:lnTo>
                      <a:pt x="928" y="512"/>
                    </a:lnTo>
                    <a:lnTo>
                      <a:pt x="932" y="508"/>
                    </a:lnTo>
                    <a:lnTo>
                      <a:pt x="932" y="506"/>
                    </a:lnTo>
                    <a:lnTo>
                      <a:pt x="934" y="506"/>
                    </a:lnTo>
                    <a:lnTo>
                      <a:pt x="934" y="496"/>
                    </a:lnTo>
                    <a:lnTo>
                      <a:pt x="934" y="490"/>
                    </a:lnTo>
                    <a:lnTo>
                      <a:pt x="934" y="488"/>
                    </a:lnTo>
                    <a:lnTo>
                      <a:pt x="934" y="488"/>
                    </a:lnTo>
                    <a:lnTo>
                      <a:pt x="930" y="484"/>
                    </a:lnTo>
                    <a:lnTo>
                      <a:pt x="928" y="484"/>
                    </a:lnTo>
                    <a:lnTo>
                      <a:pt x="926" y="482"/>
                    </a:lnTo>
                    <a:lnTo>
                      <a:pt x="926" y="482"/>
                    </a:lnTo>
                    <a:lnTo>
                      <a:pt x="926" y="480"/>
                    </a:lnTo>
                    <a:lnTo>
                      <a:pt x="926" y="476"/>
                    </a:lnTo>
                    <a:lnTo>
                      <a:pt x="926" y="476"/>
                    </a:lnTo>
                    <a:lnTo>
                      <a:pt x="926" y="474"/>
                    </a:lnTo>
                    <a:lnTo>
                      <a:pt x="928" y="474"/>
                    </a:lnTo>
                    <a:lnTo>
                      <a:pt x="928" y="474"/>
                    </a:lnTo>
                    <a:lnTo>
                      <a:pt x="928" y="476"/>
                    </a:lnTo>
                    <a:lnTo>
                      <a:pt x="930" y="476"/>
                    </a:lnTo>
                    <a:lnTo>
                      <a:pt x="930" y="474"/>
                    </a:lnTo>
                    <a:lnTo>
                      <a:pt x="930" y="474"/>
                    </a:lnTo>
                    <a:lnTo>
                      <a:pt x="930" y="472"/>
                    </a:lnTo>
                    <a:lnTo>
                      <a:pt x="932" y="472"/>
                    </a:lnTo>
                    <a:lnTo>
                      <a:pt x="932" y="472"/>
                    </a:lnTo>
                    <a:lnTo>
                      <a:pt x="934" y="470"/>
                    </a:lnTo>
                    <a:lnTo>
                      <a:pt x="934" y="470"/>
                    </a:lnTo>
                    <a:lnTo>
                      <a:pt x="938" y="470"/>
                    </a:lnTo>
                    <a:lnTo>
                      <a:pt x="940" y="472"/>
                    </a:lnTo>
                    <a:lnTo>
                      <a:pt x="940" y="472"/>
                    </a:lnTo>
                    <a:lnTo>
                      <a:pt x="940" y="474"/>
                    </a:lnTo>
                    <a:lnTo>
                      <a:pt x="940" y="474"/>
                    </a:lnTo>
                    <a:lnTo>
                      <a:pt x="938" y="474"/>
                    </a:lnTo>
                    <a:lnTo>
                      <a:pt x="938" y="476"/>
                    </a:lnTo>
                    <a:lnTo>
                      <a:pt x="938" y="476"/>
                    </a:lnTo>
                    <a:lnTo>
                      <a:pt x="940" y="476"/>
                    </a:lnTo>
                    <a:lnTo>
                      <a:pt x="942" y="476"/>
                    </a:lnTo>
                    <a:lnTo>
                      <a:pt x="944" y="476"/>
                    </a:lnTo>
                    <a:lnTo>
                      <a:pt x="944" y="478"/>
                    </a:lnTo>
                    <a:lnTo>
                      <a:pt x="942" y="480"/>
                    </a:lnTo>
                    <a:lnTo>
                      <a:pt x="942" y="480"/>
                    </a:lnTo>
                    <a:lnTo>
                      <a:pt x="950" y="480"/>
                    </a:lnTo>
                    <a:lnTo>
                      <a:pt x="950" y="482"/>
                    </a:lnTo>
                    <a:lnTo>
                      <a:pt x="950" y="482"/>
                    </a:lnTo>
                    <a:lnTo>
                      <a:pt x="952" y="482"/>
                    </a:lnTo>
                    <a:lnTo>
                      <a:pt x="952" y="482"/>
                    </a:lnTo>
                    <a:lnTo>
                      <a:pt x="954" y="482"/>
                    </a:lnTo>
                    <a:lnTo>
                      <a:pt x="960" y="482"/>
                    </a:lnTo>
                    <a:lnTo>
                      <a:pt x="960" y="482"/>
                    </a:lnTo>
                    <a:lnTo>
                      <a:pt x="956" y="480"/>
                    </a:lnTo>
                    <a:lnTo>
                      <a:pt x="956" y="480"/>
                    </a:lnTo>
                    <a:lnTo>
                      <a:pt x="956" y="478"/>
                    </a:lnTo>
                    <a:lnTo>
                      <a:pt x="956" y="476"/>
                    </a:lnTo>
                    <a:lnTo>
                      <a:pt x="958" y="474"/>
                    </a:lnTo>
                    <a:lnTo>
                      <a:pt x="958" y="472"/>
                    </a:lnTo>
                    <a:lnTo>
                      <a:pt x="958" y="470"/>
                    </a:lnTo>
                    <a:lnTo>
                      <a:pt x="958" y="470"/>
                    </a:lnTo>
                    <a:lnTo>
                      <a:pt x="958" y="468"/>
                    </a:lnTo>
                    <a:lnTo>
                      <a:pt x="958" y="468"/>
                    </a:lnTo>
                    <a:lnTo>
                      <a:pt x="954" y="470"/>
                    </a:lnTo>
                    <a:lnTo>
                      <a:pt x="956" y="472"/>
                    </a:lnTo>
                    <a:lnTo>
                      <a:pt x="956" y="474"/>
                    </a:lnTo>
                    <a:lnTo>
                      <a:pt x="954" y="476"/>
                    </a:lnTo>
                    <a:lnTo>
                      <a:pt x="952" y="476"/>
                    </a:lnTo>
                    <a:lnTo>
                      <a:pt x="950" y="476"/>
                    </a:lnTo>
                    <a:lnTo>
                      <a:pt x="950" y="474"/>
                    </a:lnTo>
                    <a:lnTo>
                      <a:pt x="952" y="474"/>
                    </a:lnTo>
                    <a:lnTo>
                      <a:pt x="952" y="472"/>
                    </a:lnTo>
                    <a:lnTo>
                      <a:pt x="950" y="472"/>
                    </a:lnTo>
                    <a:lnTo>
                      <a:pt x="950" y="470"/>
                    </a:lnTo>
                    <a:lnTo>
                      <a:pt x="948" y="470"/>
                    </a:lnTo>
                    <a:lnTo>
                      <a:pt x="948" y="470"/>
                    </a:lnTo>
                    <a:lnTo>
                      <a:pt x="948" y="470"/>
                    </a:lnTo>
                    <a:lnTo>
                      <a:pt x="948" y="470"/>
                    </a:lnTo>
                    <a:lnTo>
                      <a:pt x="950" y="468"/>
                    </a:lnTo>
                    <a:lnTo>
                      <a:pt x="950" y="468"/>
                    </a:lnTo>
                    <a:lnTo>
                      <a:pt x="950" y="468"/>
                    </a:lnTo>
                    <a:lnTo>
                      <a:pt x="948" y="468"/>
                    </a:lnTo>
                    <a:lnTo>
                      <a:pt x="946" y="466"/>
                    </a:lnTo>
                    <a:lnTo>
                      <a:pt x="946" y="464"/>
                    </a:lnTo>
                    <a:lnTo>
                      <a:pt x="948" y="462"/>
                    </a:lnTo>
                    <a:lnTo>
                      <a:pt x="946" y="462"/>
                    </a:lnTo>
                    <a:lnTo>
                      <a:pt x="946" y="462"/>
                    </a:lnTo>
                    <a:lnTo>
                      <a:pt x="944" y="460"/>
                    </a:lnTo>
                    <a:lnTo>
                      <a:pt x="944" y="460"/>
                    </a:lnTo>
                    <a:lnTo>
                      <a:pt x="944" y="460"/>
                    </a:lnTo>
                    <a:lnTo>
                      <a:pt x="942" y="462"/>
                    </a:lnTo>
                    <a:lnTo>
                      <a:pt x="940" y="462"/>
                    </a:lnTo>
                    <a:lnTo>
                      <a:pt x="940" y="460"/>
                    </a:lnTo>
                    <a:lnTo>
                      <a:pt x="940" y="458"/>
                    </a:lnTo>
                    <a:lnTo>
                      <a:pt x="940" y="456"/>
                    </a:lnTo>
                    <a:lnTo>
                      <a:pt x="938" y="454"/>
                    </a:lnTo>
                    <a:lnTo>
                      <a:pt x="938" y="454"/>
                    </a:lnTo>
                    <a:lnTo>
                      <a:pt x="936" y="454"/>
                    </a:lnTo>
                    <a:lnTo>
                      <a:pt x="936" y="454"/>
                    </a:lnTo>
                    <a:lnTo>
                      <a:pt x="934" y="452"/>
                    </a:lnTo>
                    <a:lnTo>
                      <a:pt x="934" y="450"/>
                    </a:lnTo>
                    <a:lnTo>
                      <a:pt x="934" y="450"/>
                    </a:lnTo>
                    <a:lnTo>
                      <a:pt x="932" y="448"/>
                    </a:lnTo>
                    <a:lnTo>
                      <a:pt x="930" y="448"/>
                    </a:lnTo>
                    <a:lnTo>
                      <a:pt x="930" y="446"/>
                    </a:lnTo>
                    <a:lnTo>
                      <a:pt x="928" y="446"/>
                    </a:lnTo>
                    <a:lnTo>
                      <a:pt x="928" y="444"/>
                    </a:lnTo>
                    <a:lnTo>
                      <a:pt x="928" y="444"/>
                    </a:lnTo>
                    <a:lnTo>
                      <a:pt x="928" y="444"/>
                    </a:lnTo>
                    <a:lnTo>
                      <a:pt x="928" y="444"/>
                    </a:lnTo>
                    <a:lnTo>
                      <a:pt x="928" y="444"/>
                    </a:lnTo>
                    <a:lnTo>
                      <a:pt x="926" y="442"/>
                    </a:lnTo>
                    <a:lnTo>
                      <a:pt x="926" y="442"/>
                    </a:lnTo>
                    <a:lnTo>
                      <a:pt x="928" y="442"/>
                    </a:lnTo>
                    <a:lnTo>
                      <a:pt x="932" y="442"/>
                    </a:lnTo>
                    <a:lnTo>
                      <a:pt x="934" y="442"/>
                    </a:lnTo>
                    <a:lnTo>
                      <a:pt x="934" y="438"/>
                    </a:lnTo>
                    <a:lnTo>
                      <a:pt x="934" y="438"/>
                    </a:lnTo>
                    <a:lnTo>
                      <a:pt x="932" y="436"/>
                    </a:lnTo>
                    <a:lnTo>
                      <a:pt x="932" y="436"/>
                    </a:lnTo>
                    <a:lnTo>
                      <a:pt x="932" y="434"/>
                    </a:lnTo>
                    <a:lnTo>
                      <a:pt x="932" y="434"/>
                    </a:lnTo>
                    <a:lnTo>
                      <a:pt x="930" y="434"/>
                    </a:lnTo>
                    <a:lnTo>
                      <a:pt x="930" y="434"/>
                    </a:lnTo>
                    <a:lnTo>
                      <a:pt x="930" y="432"/>
                    </a:lnTo>
                    <a:lnTo>
                      <a:pt x="928" y="432"/>
                    </a:lnTo>
                    <a:lnTo>
                      <a:pt x="928" y="432"/>
                    </a:lnTo>
                    <a:lnTo>
                      <a:pt x="928" y="434"/>
                    </a:lnTo>
                    <a:lnTo>
                      <a:pt x="926" y="434"/>
                    </a:lnTo>
                    <a:lnTo>
                      <a:pt x="926" y="436"/>
                    </a:lnTo>
                    <a:lnTo>
                      <a:pt x="926" y="434"/>
                    </a:lnTo>
                    <a:lnTo>
                      <a:pt x="926" y="434"/>
                    </a:lnTo>
                    <a:lnTo>
                      <a:pt x="926" y="432"/>
                    </a:lnTo>
                    <a:lnTo>
                      <a:pt x="926" y="432"/>
                    </a:lnTo>
                    <a:lnTo>
                      <a:pt x="924" y="430"/>
                    </a:lnTo>
                    <a:lnTo>
                      <a:pt x="924" y="428"/>
                    </a:lnTo>
                    <a:lnTo>
                      <a:pt x="926" y="428"/>
                    </a:lnTo>
                    <a:lnTo>
                      <a:pt x="928" y="426"/>
                    </a:lnTo>
                    <a:lnTo>
                      <a:pt x="928" y="426"/>
                    </a:lnTo>
                    <a:lnTo>
                      <a:pt x="932" y="420"/>
                    </a:lnTo>
                    <a:lnTo>
                      <a:pt x="930" y="418"/>
                    </a:lnTo>
                    <a:lnTo>
                      <a:pt x="930" y="418"/>
                    </a:lnTo>
                    <a:lnTo>
                      <a:pt x="930" y="416"/>
                    </a:lnTo>
                    <a:lnTo>
                      <a:pt x="928" y="416"/>
                    </a:lnTo>
                    <a:lnTo>
                      <a:pt x="928" y="414"/>
                    </a:lnTo>
                    <a:lnTo>
                      <a:pt x="928" y="412"/>
                    </a:lnTo>
                    <a:lnTo>
                      <a:pt x="926" y="412"/>
                    </a:lnTo>
                    <a:lnTo>
                      <a:pt x="922" y="412"/>
                    </a:lnTo>
                    <a:lnTo>
                      <a:pt x="920" y="412"/>
                    </a:lnTo>
                    <a:lnTo>
                      <a:pt x="920" y="412"/>
                    </a:lnTo>
                    <a:lnTo>
                      <a:pt x="920" y="414"/>
                    </a:lnTo>
                    <a:lnTo>
                      <a:pt x="920" y="416"/>
                    </a:lnTo>
                    <a:lnTo>
                      <a:pt x="922" y="416"/>
                    </a:lnTo>
                    <a:lnTo>
                      <a:pt x="922" y="418"/>
                    </a:lnTo>
                    <a:lnTo>
                      <a:pt x="922" y="418"/>
                    </a:lnTo>
                    <a:lnTo>
                      <a:pt x="920" y="418"/>
                    </a:lnTo>
                    <a:lnTo>
                      <a:pt x="916" y="418"/>
                    </a:lnTo>
                    <a:lnTo>
                      <a:pt x="916" y="416"/>
                    </a:lnTo>
                    <a:lnTo>
                      <a:pt x="914" y="416"/>
                    </a:lnTo>
                    <a:lnTo>
                      <a:pt x="912" y="416"/>
                    </a:lnTo>
                    <a:lnTo>
                      <a:pt x="910" y="416"/>
                    </a:lnTo>
                    <a:lnTo>
                      <a:pt x="910" y="414"/>
                    </a:lnTo>
                    <a:lnTo>
                      <a:pt x="910" y="412"/>
                    </a:lnTo>
                    <a:lnTo>
                      <a:pt x="910" y="410"/>
                    </a:lnTo>
                    <a:lnTo>
                      <a:pt x="910" y="408"/>
                    </a:lnTo>
                    <a:lnTo>
                      <a:pt x="910" y="408"/>
                    </a:lnTo>
                    <a:lnTo>
                      <a:pt x="910" y="408"/>
                    </a:lnTo>
                    <a:lnTo>
                      <a:pt x="908" y="408"/>
                    </a:lnTo>
                    <a:lnTo>
                      <a:pt x="908" y="408"/>
                    </a:lnTo>
                    <a:lnTo>
                      <a:pt x="908" y="410"/>
                    </a:lnTo>
                    <a:lnTo>
                      <a:pt x="908" y="412"/>
                    </a:lnTo>
                    <a:lnTo>
                      <a:pt x="908" y="412"/>
                    </a:lnTo>
                    <a:lnTo>
                      <a:pt x="908" y="414"/>
                    </a:lnTo>
                    <a:lnTo>
                      <a:pt x="908" y="414"/>
                    </a:lnTo>
                    <a:lnTo>
                      <a:pt x="906" y="414"/>
                    </a:lnTo>
                    <a:lnTo>
                      <a:pt x="906" y="412"/>
                    </a:lnTo>
                    <a:lnTo>
                      <a:pt x="906" y="412"/>
                    </a:lnTo>
                    <a:lnTo>
                      <a:pt x="906" y="410"/>
                    </a:lnTo>
                    <a:lnTo>
                      <a:pt x="906" y="408"/>
                    </a:lnTo>
                    <a:lnTo>
                      <a:pt x="904" y="406"/>
                    </a:lnTo>
                    <a:lnTo>
                      <a:pt x="904" y="404"/>
                    </a:lnTo>
                    <a:lnTo>
                      <a:pt x="904" y="402"/>
                    </a:lnTo>
                    <a:lnTo>
                      <a:pt x="904" y="398"/>
                    </a:lnTo>
                    <a:lnTo>
                      <a:pt x="904" y="396"/>
                    </a:lnTo>
                    <a:lnTo>
                      <a:pt x="904" y="396"/>
                    </a:lnTo>
                    <a:lnTo>
                      <a:pt x="904" y="394"/>
                    </a:lnTo>
                    <a:lnTo>
                      <a:pt x="904" y="394"/>
                    </a:lnTo>
                    <a:lnTo>
                      <a:pt x="904" y="392"/>
                    </a:lnTo>
                    <a:lnTo>
                      <a:pt x="904" y="392"/>
                    </a:lnTo>
                    <a:lnTo>
                      <a:pt x="902" y="388"/>
                    </a:lnTo>
                    <a:lnTo>
                      <a:pt x="902" y="388"/>
                    </a:lnTo>
                    <a:lnTo>
                      <a:pt x="900" y="388"/>
                    </a:lnTo>
                    <a:lnTo>
                      <a:pt x="902" y="388"/>
                    </a:lnTo>
                    <a:lnTo>
                      <a:pt x="902" y="390"/>
                    </a:lnTo>
                    <a:lnTo>
                      <a:pt x="902" y="392"/>
                    </a:lnTo>
                    <a:lnTo>
                      <a:pt x="902" y="392"/>
                    </a:lnTo>
                    <a:lnTo>
                      <a:pt x="900" y="392"/>
                    </a:lnTo>
                    <a:lnTo>
                      <a:pt x="900" y="392"/>
                    </a:lnTo>
                    <a:lnTo>
                      <a:pt x="898" y="392"/>
                    </a:lnTo>
                    <a:lnTo>
                      <a:pt x="898" y="392"/>
                    </a:lnTo>
                    <a:lnTo>
                      <a:pt x="896" y="392"/>
                    </a:lnTo>
                    <a:lnTo>
                      <a:pt x="896" y="394"/>
                    </a:lnTo>
                    <a:lnTo>
                      <a:pt x="894" y="394"/>
                    </a:lnTo>
                    <a:lnTo>
                      <a:pt x="894" y="392"/>
                    </a:lnTo>
                    <a:lnTo>
                      <a:pt x="894" y="390"/>
                    </a:lnTo>
                    <a:lnTo>
                      <a:pt x="894" y="390"/>
                    </a:lnTo>
                    <a:lnTo>
                      <a:pt x="894" y="388"/>
                    </a:lnTo>
                    <a:lnTo>
                      <a:pt x="894" y="388"/>
                    </a:lnTo>
                    <a:lnTo>
                      <a:pt x="894" y="386"/>
                    </a:lnTo>
                    <a:lnTo>
                      <a:pt x="890" y="386"/>
                    </a:lnTo>
                    <a:lnTo>
                      <a:pt x="890" y="384"/>
                    </a:lnTo>
                    <a:lnTo>
                      <a:pt x="890" y="384"/>
                    </a:lnTo>
                    <a:lnTo>
                      <a:pt x="890" y="382"/>
                    </a:lnTo>
                    <a:lnTo>
                      <a:pt x="888" y="382"/>
                    </a:lnTo>
                    <a:lnTo>
                      <a:pt x="888" y="380"/>
                    </a:lnTo>
                    <a:lnTo>
                      <a:pt x="886" y="380"/>
                    </a:lnTo>
                    <a:lnTo>
                      <a:pt x="886" y="380"/>
                    </a:lnTo>
                    <a:lnTo>
                      <a:pt x="888" y="380"/>
                    </a:lnTo>
                    <a:lnTo>
                      <a:pt x="888" y="380"/>
                    </a:lnTo>
                    <a:lnTo>
                      <a:pt x="888" y="378"/>
                    </a:lnTo>
                    <a:lnTo>
                      <a:pt x="886" y="378"/>
                    </a:lnTo>
                    <a:lnTo>
                      <a:pt x="886" y="376"/>
                    </a:lnTo>
                    <a:lnTo>
                      <a:pt x="884" y="374"/>
                    </a:lnTo>
                    <a:lnTo>
                      <a:pt x="884" y="372"/>
                    </a:lnTo>
                    <a:lnTo>
                      <a:pt x="884" y="372"/>
                    </a:lnTo>
                    <a:lnTo>
                      <a:pt x="886" y="370"/>
                    </a:lnTo>
                    <a:lnTo>
                      <a:pt x="884" y="370"/>
                    </a:lnTo>
                    <a:lnTo>
                      <a:pt x="884" y="370"/>
                    </a:lnTo>
                    <a:lnTo>
                      <a:pt x="884" y="368"/>
                    </a:lnTo>
                    <a:lnTo>
                      <a:pt x="882" y="368"/>
                    </a:lnTo>
                    <a:lnTo>
                      <a:pt x="882" y="368"/>
                    </a:lnTo>
                    <a:lnTo>
                      <a:pt x="882" y="366"/>
                    </a:lnTo>
                    <a:lnTo>
                      <a:pt x="882" y="366"/>
                    </a:lnTo>
                    <a:lnTo>
                      <a:pt x="880" y="366"/>
                    </a:lnTo>
                    <a:lnTo>
                      <a:pt x="880" y="366"/>
                    </a:lnTo>
                    <a:lnTo>
                      <a:pt x="880" y="366"/>
                    </a:lnTo>
                    <a:lnTo>
                      <a:pt x="880" y="366"/>
                    </a:lnTo>
                    <a:lnTo>
                      <a:pt x="878" y="366"/>
                    </a:lnTo>
                    <a:lnTo>
                      <a:pt x="878" y="364"/>
                    </a:lnTo>
                    <a:lnTo>
                      <a:pt x="878" y="364"/>
                    </a:lnTo>
                    <a:lnTo>
                      <a:pt x="880" y="364"/>
                    </a:lnTo>
                    <a:lnTo>
                      <a:pt x="880" y="364"/>
                    </a:lnTo>
                    <a:lnTo>
                      <a:pt x="882" y="362"/>
                    </a:lnTo>
                    <a:lnTo>
                      <a:pt x="880" y="362"/>
                    </a:lnTo>
                    <a:lnTo>
                      <a:pt x="880" y="362"/>
                    </a:lnTo>
                    <a:lnTo>
                      <a:pt x="878" y="362"/>
                    </a:lnTo>
                    <a:lnTo>
                      <a:pt x="878" y="360"/>
                    </a:lnTo>
                    <a:lnTo>
                      <a:pt x="876" y="358"/>
                    </a:lnTo>
                    <a:lnTo>
                      <a:pt x="876" y="356"/>
                    </a:lnTo>
                    <a:lnTo>
                      <a:pt x="876" y="354"/>
                    </a:lnTo>
                    <a:lnTo>
                      <a:pt x="876" y="354"/>
                    </a:lnTo>
                    <a:lnTo>
                      <a:pt x="876" y="354"/>
                    </a:lnTo>
                    <a:lnTo>
                      <a:pt x="874" y="354"/>
                    </a:lnTo>
                    <a:lnTo>
                      <a:pt x="874" y="354"/>
                    </a:lnTo>
                    <a:lnTo>
                      <a:pt x="874" y="356"/>
                    </a:lnTo>
                    <a:lnTo>
                      <a:pt x="874" y="356"/>
                    </a:lnTo>
                    <a:lnTo>
                      <a:pt x="874" y="356"/>
                    </a:lnTo>
                    <a:lnTo>
                      <a:pt x="872" y="356"/>
                    </a:lnTo>
                    <a:lnTo>
                      <a:pt x="872" y="354"/>
                    </a:lnTo>
                    <a:lnTo>
                      <a:pt x="872" y="350"/>
                    </a:lnTo>
                    <a:lnTo>
                      <a:pt x="870" y="352"/>
                    </a:lnTo>
                    <a:lnTo>
                      <a:pt x="870" y="354"/>
                    </a:lnTo>
                    <a:lnTo>
                      <a:pt x="868" y="354"/>
                    </a:lnTo>
                    <a:lnTo>
                      <a:pt x="866" y="354"/>
                    </a:lnTo>
                    <a:lnTo>
                      <a:pt x="864" y="352"/>
                    </a:lnTo>
                    <a:lnTo>
                      <a:pt x="864" y="350"/>
                    </a:lnTo>
                    <a:lnTo>
                      <a:pt x="864" y="352"/>
                    </a:lnTo>
                    <a:lnTo>
                      <a:pt x="862" y="352"/>
                    </a:lnTo>
                    <a:lnTo>
                      <a:pt x="862" y="352"/>
                    </a:lnTo>
                    <a:lnTo>
                      <a:pt x="860" y="352"/>
                    </a:lnTo>
                    <a:lnTo>
                      <a:pt x="856" y="350"/>
                    </a:lnTo>
                    <a:lnTo>
                      <a:pt x="852" y="350"/>
                    </a:lnTo>
                    <a:lnTo>
                      <a:pt x="844" y="354"/>
                    </a:lnTo>
                    <a:lnTo>
                      <a:pt x="844" y="352"/>
                    </a:lnTo>
                    <a:lnTo>
                      <a:pt x="844" y="348"/>
                    </a:lnTo>
                    <a:lnTo>
                      <a:pt x="844" y="344"/>
                    </a:lnTo>
                    <a:lnTo>
                      <a:pt x="842" y="344"/>
                    </a:lnTo>
                    <a:lnTo>
                      <a:pt x="840" y="344"/>
                    </a:lnTo>
                    <a:lnTo>
                      <a:pt x="838" y="346"/>
                    </a:lnTo>
                    <a:lnTo>
                      <a:pt x="838" y="348"/>
                    </a:lnTo>
                    <a:lnTo>
                      <a:pt x="840" y="346"/>
                    </a:lnTo>
                    <a:lnTo>
                      <a:pt x="842" y="344"/>
                    </a:lnTo>
                    <a:lnTo>
                      <a:pt x="842" y="344"/>
                    </a:lnTo>
                    <a:lnTo>
                      <a:pt x="844" y="346"/>
                    </a:lnTo>
                    <a:lnTo>
                      <a:pt x="842" y="348"/>
                    </a:lnTo>
                    <a:lnTo>
                      <a:pt x="840" y="350"/>
                    </a:lnTo>
                    <a:lnTo>
                      <a:pt x="836" y="350"/>
                    </a:lnTo>
                    <a:lnTo>
                      <a:pt x="826" y="348"/>
                    </a:lnTo>
                    <a:lnTo>
                      <a:pt x="824" y="346"/>
                    </a:lnTo>
                    <a:lnTo>
                      <a:pt x="824" y="346"/>
                    </a:lnTo>
                    <a:lnTo>
                      <a:pt x="822" y="346"/>
                    </a:lnTo>
                    <a:lnTo>
                      <a:pt x="822" y="346"/>
                    </a:lnTo>
                    <a:lnTo>
                      <a:pt x="822" y="348"/>
                    </a:lnTo>
                    <a:lnTo>
                      <a:pt x="818" y="348"/>
                    </a:lnTo>
                    <a:lnTo>
                      <a:pt x="818" y="348"/>
                    </a:lnTo>
                    <a:lnTo>
                      <a:pt x="818" y="346"/>
                    </a:lnTo>
                    <a:lnTo>
                      <a:pt x="818" y="346"/>
                    </a:lnTo>
                    <a:lnTo>
                      <a:pt x="820" y="344"/>
                    </a:lnTo>
                    <a:lnTo>
                      <a:pt x="818" y="344"/>
                    </a:lnTo>
                    <a:lnTo>
                      <a:pt x="816" y="346"/>
                    </a:lnTo>
                    <a:lnTo>
                      <a:pt x="808" y="350"/>
                    </a:lnTo>
                    <a:lnTo>
                      <a:pt x="804" y="352"/>
                    </a:lnTo>
                    <a:lnTo>
                      <a:pt x="812" y="346"/>
                    </a:lnTo>
                    <a:lnTo>
                      <a:pt x="814" y="344"/>
                    </a:lnTo>
                    <a:lnTo>
                      <a:pt x="810" y="344"/>
                    </a:lnTo>
                    <a:lnTo>
                      <a:pt x="808" y="344"/>
                    </a:lnTo>
                    <a:lnTo>
                      <a:pt x="808" y="344"/>
                    </a:lnTo>
                    <a:lnTo>
                      <a:pt x="810" y="342"/>
                    </a:lnTo>
                    <a:lnTo>
                      <a:pt x="816" y="342"/>
                    </a:lnTo>
                    <a:lnTo>
                      <a:pt x="818" y="340"/>
                    </a:lnTo>
                    <a:lnTo>
                      <a:pt x="810" y="342"/>
                    </a:lnTo>
                    <a:lnTo>
                      <a:pt x="802" y="344"/>
                    </a:lnTo>
                    <a:lnTo>
                      <a:pt x="806" y="342"/>
                    </a:lnTo>
                    <a:lnTo>
                      <a:pt x="812" y="340"/>
                    </a:lnTo>
                    <a:lnTo>
                      <a:pt x="816" y="338"/>
                    </a:lnTo>
                    <a:lnTo>
                      <a:pt x="814" y="338"/>
                    </a:lnTo>
                    <a:lnTo>
                      <a:pt x="814" y="336"/>
                    </a:lnTo>
                    <a:lnTo>
                      <a:pt x="814" y="334"/>
                    </a:lnTo>
                    <a:lnTo>
                      <a:pt x="812" y="334"/>
                    </a:lnTo>
                    <a:lnTo>
                      <a:pt x="812" y="334"/>
                    </a:lnTo>
                    <a:lnTo>
                      <a:pt x="808" y="332"/>
                    </a:lnTo>
                    <a:lnTo>
                      <a:pt x="808" y="332"/>
                    </a:lnTo>
                    <a:lnTo>
                      <a:pt x="806" y="332"/>
                    </a:lnTo>
                    <a:lnTo>
                      <a:pt x="806" y="334"/>
                    </a:lnTo>
                    <a:lnTo>
                      <a:pt x="806" y="336"/>
                    </a:lnTo>
                    <a:lnTo>
                      <a:pt x="806" y="338"/>
                    </a:lnTo>
                    <a:lnTo>
                      <a:pt x="802" y="338"/>
                    </a:lnTo>
                    <a:lnTo>
                      <a:pt x="800" y="338"/>
                    </a:lnTo>
                    <a:lnTo>
                      <a:pt x="800" y="338"/>
                    </a:lnTo>
                    <a:lnTo>
                      <a:pt x="800" y="340"/>
                    </a:lnTo>
                    <a:lnTo>
                      <a:pt x="800" y="340"/>
                    </a:lnTo>
                    <a:lnTo>
                      <a:pt x="800" y="340"/>
                    </a:lnTo>
                    <a:lnTo>
                      <a:pt x="798" y="342"/>
                    </a:lnTo>
                    <a:lnTo>
                      <a:pt x="798" y="344"/>
                    </a:lnTo>
                    <a:lnTo>
                      <a:pt x="798" y="344"/>
                    </a:lnTo>
                    <a:lnTo>
                      <a:pt x="798" y="342"/>
                    </a:lnTo>
                    <a:lnTo>
                      <a:pt x="796" y="340"/>
                    </a:lnTo>
                    <a:lnTo>
                      <a:pt x="798" y="338"/>
                    </a:lnTo>
                    <a:lnTo>
                      <a:pt x="802" y="334"/>
                    </a:lnTo>
                    <a:lnTo>
                      <a:pt x="802" y="334"/>
                    </a:lnTo>
                    <a:lnTo>
                      <a:pt x="784" y="334"/>
                    </a:lnTo>
                    <a:lnTo>
                      <a:pt x="784" y="334"/>
                    </a:lnTo>
                    <a:lnTo>
                      <a:pt x="778" y="334"/>
                    </a:lnTo>
                    <a:lnTo>
                      <a:pt x="774" y="332"/>
                    </a:lnTo>
                    <a:lnTo>
                      <a:pt x="772" y="330"/>
                    </a:lnTo>
                    <a:lnTo>
                      <a:pt x="770" y="332"/>
                    </a:lnTo>
                    <a:lnTo>
                      <a:pt x="770" y="332"/>
                    </a:lnTo>
                    <a:lnTo>
                      <a:pt x="770" y="332"/>
                    </a:lnTo>
                    <a:lnTo>
                      <a:pt x="768" y="332"/>
                    </a:lnTo>
                    <a:lnTo>
                      <a:pt x="766" y="332"/>
                    </a:lnTo>
                    <a:lnTo>
                      <a:pt x="766" y="332"/>
                    </a:lnTo>
                    <a:lnTo>
                      <a:pt x="764" y="330"/>
                    </a:lnTo>
                    <a:lnTo>
                      <a:pt x="762" y="328"/>
                    </a:lnTo>
                    <a:lnTo>
                      <a:pt x="760" y="328"/>
                    </a:lnTo>
                    <a:lnTo>
                      <a:pt x="758" y="328"/>
                    </a:lnTo>
                    <a:lnTo>
                      <a:pt x="758" y="328"/>
                    </a:lnTo>
                    <a:lnTo>
                      <a:pt x="756" y="328"/>
                    </a:lnTo>
                    <a:lnTo>
                      <a:pt x="756" y="328"/>
                    </a:lnTo>
                    <a:lnTo>
                      <a:pt x="754" y="328"/>
                    </a:lnTo>
                    <a:lnTo>
                      <a:pt x="752" y="328"/>
                    </a:lnTo>
                    <a:lnTo>
                      <a:pt x="750" y="326"/>
                    </a:lnTo>
                    <a:lnTo>
                      <a:pt x="750" y="326"/>
                    </a:lnTo>
                    <a:lnTo>
                      <a:pt x="752" y="326"/>
                    </a:lnTo>
                    <a:lnTo>
                      <a:pt x="756" y="326"/>
                    </a:lnTo>
                    <a:lnTo>
                      <a:pt x="754" y="324"/>
                    </a:lnTo>
                    <a:lnTo>
                      <a:pt x="754" y="324"/>
                    </a:lnTo>
                    <a:lnTo>
                      <a:pt x="750" y="324"/>
                    </a:lnTo>
                    <a:lnTo>
                      <a:pt x="746" y="326"/>
                    </a:lnTo>
                    <a:lnTo>
                      <a:pt x="744" y="326"/>
                    </a:lnTo>
                    <a:lnTo>
                      <a:pt x="746" y="324"/>
                    </a:lnTo>
                    <a:lnTo>
                      <a:pt x="746" y="324"/>
                    </a:lnTo>
                    <a:lnTo>
                      <a:pt x="744" y="324"/>
                    </a:lnTo>
                    <a:lnTo>
                      <a:pt x="738" y="326"/>
                    </a:lnTo>
                    <a:lnTo>
                      <a:pt x="728" y="328"/>
                    </a:lnTo>
                    <a:lnTo>
                      <a:pt x="726" y="326"/>
                    </a:lnTo>
                    <a:lnTo>
                      <a:pt x="728" y="324"/>
                    </a:lnTo>
                    <a:lnTo>
                      <a:pt x="730" y="322"/>
                    </a:lnTo>
                    <a:lnTo>
                      <a:pt x="732" y="322"/>
                    </a:lnTo>
                    <a:lnTo>
                      <a:pt x="726" y="324"/>
                    </a:lnTo>
                    <a:lnTo>
                      <a:pt x="708" y="324"/>
                    </a:lnTo>
                    <a:lnTo>
                      <a:pt x="706" y="326"/>
                    </a:lnTo>
                    <a:lnTo>
                      <a:pt x="704" y="326"/>
                    </a:lnTo>
                    <a:lnTo>
                      <a:pt x="704" y="326"/>
                    </a:lnTo>
                    <a:lnTo>
                      <a:pt x="700" y="326"/>
                    </a:lnTo>
                    <a:lnTo>
                      <a:pt x="696" y="324"/>
                    </a:lnTo>
                    <a:lnTo>
                      <a:pt x="694" y="324"/>
                    </a:lnTo>
                    <a:lnTo>
                      <a:pt x="692" y="324"/>
                    </a:lnTo>
                    <a:lnTo>
                      <a:pt x="690" y="324"/>
                    </a:lnTo>
                    <a:lnTo>
                      <a:pt x="688" y="324"/>
                    </a:lnTo>
                    <a:lnTo>
                      <a:pt x="684" y="322"/>
                    </a:lnTo>
                    <a:lnTo>
                      <a:pt x="678" y="320"/>
                    </a:lnTo>
                    <a:lnTo>
                      <a:pt x="672" y="320"/>
                    </a:lnTo>
                    <a:lnTo>
                      <a:pt x="664" y="318"/>
                    </a:lnTo>
                    <a:lnTo>
                      <a:pt x="662" y="318"/>
                    </a:lnTo>
                    <a:lnTo>
                      <a:pt x="660" y="318"/>
                    </a:lnTo>
                    <a:lnTo>
                      <a:pt x="660" y="318"/>
                    </a:lnTo>
                    <a:lnTo>
                      <a:pt x="658" y="318"/>
                    </a:lnTo>
                    <a:lnTo>
                      <a:pt x="658" y="314"/>
                    </a:lnTo>
                    <a:lnTo>
                      <a:pt x="656" y="314"/>
                    </a:lnTo>
                    <a:lnTo>
                      <a:pt x="656" y="314"/>
                    </a:lnTo>
                    <a:lnTo>
                      <a:pt x="648" y="316"/>
                    </a:lnTo>
                    <a:lnTo>
                      <a:pt x="648" y="314"/>
                    </a:lnTo>
                    <a:lnTo>
                      <a:pt x="646" y="314"/>
                    </a:lnTo>
                    <a:lnTo>
                      <a:pt x="638" y="312"/>
                    </a:lnTo>
                    <a:lnTo>
                      <a:pt x="636" y="312"/>
                    </a:lnTo>
                    <a:lnTo>
                      <a:pt x="636" y="310"/>
                    </a:lnTo>
                    <a:lnTo>
                      <a:pt x="634" y="308"/>
                    </a:lnTo>
                    <a:lnTo>
                      <a:pt x="634" y="308"/>
                    </a:lnTo>
                    <a:lnTo>
                      <a:pt x="634" y="308"/>
                    </a:lnTo>
                    <a:lnTo>
                      <a:pt x="622" y="310"/>
                    </a:lnTo>
                    <a:lnTo>
                      <a:pt x="620" y="308"/>
                    </a:lnTo>
                    <a:lnTo>
                      <a:pt x="616" y="304"/>
                    </a:lnTo>
                    <a:lnTo>
                      <a:pt x="616" y="300"/>
                    </a:lnTo>
                    <a:lnTo>
                      <a:pt x="616" y="300"/>
                    </a:lnTo>
                    <a:lnTo>
                      <a:pt x="618" y="300"/>
                    </a:lnTo>
                    <a:lnTo>
                      <a:pt x="618" y="300"/>
                    </a:lnTo>
                    <a:lnTo>
                      <a:pt x="618" y="298"/>
                    </a:lnTo>
                    <a:lnTo>
                      <a:pt x="618" y="298"/>
                    </a:lnTo>
                    <a:lnTo>
                      <a:pt x="618" y="296"/>
                    </a:lnTo>
                    <a:lnTo>
                      <a:pt x="618" y="296"/>
                    </a:lnTo>
                    <a:lnTo>
                      <a:pt x="620" y="294"/>
                    </a:lnTo>
                    <a:lnTo>
                      <a:pt x="620" y="292"/>
                    </a:lnTo>
                    <a:lnTo>
                      <a:pt x="620" y="292"/>
                    </a:lnTo>
                    <a:lnTo>
                      <a:pt x="620" y="290"/>
                    </a:lnTo>
                    <a:lnTo>
                      <a:pt x="618" y="288"/>
                    </a:lnTo>
                    <a:lnTo>
                      <a:pt x="618" y="286"/>
                    </a:lnTo>
                    <a:lnTo>
                      <a:pt x="616" y="286"/>
                    </a:lnTo>
                    <a:lnTo>
                      <a:pt x="616" y="286"/>
                    </a:lnTo>
                    <a:lnTo>
                      <a:pt x="612" y="284"/>
                    </a:lnTo>
                    <a:lnTo>
                      <a:pt x="608" y="286"/>
                    </a:lnTo>
                    <a:lnTo>
                      <a:pt x="606" y="288"/>
                    </a:lnTo>
                    <a:lnTo>
                      <a:pt x="602" y="288"/>
                    </a:lnTo>
                    <a:lnTo>
                      <a:pt x="602" y="288"/>
                    </a:lnTo>
                    <a:lnTo>
                      <a:pt x="600" y="288"/>
                    </a:lnTo>
                    <a:lnTo>
                      <a:pt x="598" y="286"/>
                    </a:lnTo>
                    <a:lnTo>
                      <a:pt x="598" y="286"/>
                    </a:lnTo>
                    <a:lnTo>
                      <a:pt x="596" y="288"/>
                    </a:lnTo>
                    <a:lnTo>
                      <a:pt x="594" y="288"/>
                    </a:lnTo>
                    <a:lnTo>
                      <a:pt x="592" y="288"/>
                    </a:lnTo>
                    <a:lnTo>
                      <a:pt x="590" y="288"/>
                    </a:lnTo>
                    <a:lnTo>
                      <a:pt x="590" y="290"/>
                    </a:lnTo>
                    <a:lnTo>
                      <a:pt x="590" y="292"/>
                    </a:lnTo>
                    <a:lnTo>
                      <a:pt x="588" y="292"/>
                    </a:lnTo>
                    <a:lnTo>
                      <a:pt x="588" y="292"/>
                    </a:lnTo>
                    <a:lnTo>
                      <a:pt x="586" y="292"/>
                    </a:lnTo>
                    <a:lnTo>
                      <a:pt x="586" y="290"/>
                    </a:lnTo>
                    <a:lnTo>
                      <a:pt x="584" y="288"/>
                    </a:lnTo>
                    <a:lnTo>
                      <a:pt x="584" y="288"/>
                    </a:lnTo>
                    <a:lnTo>
                      <a:pt x="580" y="286"/>
                    </a:lnTo>
                    <a:lnTo>
                      <a:pt x="580" y="284"/>
                    </a:lnTo>
                    <a:lnTo>
                      <a:pt x="582" y="280"/>
                    </a:lnTo>
                    <a:lnTo>
                      <a:pt x="582" y="278"/>
                    </a:lnTo>
                    <a:lnTo>
                      <a:pt x="588" y="272"/>
                    </a:lnTo>
                    <a:lnTo>
                      <a:pt x="592" y="268"/>
                    </a:lnTo>
                    <a:lnTo>
                      <a:pt x="592" y="266"/>
                    </a:lnTo>
                    <a:lnTo>
                      <a:pt x="592" y="266"/>
                    </a:lnTo>
                    <a:lnTo>
                      <a:pt x="592" y="264"/>
                    </a:lnTo>
                    <a:lnTo>
                      <a:pt x="590" y="262"/>
                    </a:lnTo>
                    <a:lnTo>
                      <a:pt x="588" y="262"/>
                    </a:lnTo>
                    <a:lnTo>
                      <a:pt x="588" y="262"/>
                    </a:lnTo>
                    <a:lnTo>
                      <a:pt x="586" y="264"/>
                    </a:lnTo>
                    <a:lnTo>
                      <a:pt x="586" y="266"/>
                    </a:lnTo>
                    <a:lnTo>
                      <a:pt x="586" y="268"/>
                    </a:lnTo>
                    <a:lnTo>
                      <a:pt x="584" y="268"/>
                    </a:lnTo>
                    <a:lnTo>
                      <a:pt x="582" y="266"/>
                    </a:lnTo>
                    <a:lnTo>
                      <a:pt x="582" y="264"/>
                    </a:lnTo>
                    <a:lnTo>
                      <a:pt x="582" y="262"/>
                    </a:lnTo>
                    <a:lnTo>
                      <a:pt x="584" y="260"/>
                    </a:lnTo>
                    <a:lnTo>
                      <a:pt x="584" y="258"/>
                    </a:lnTo>
                    <a:lnTo>
                      <a:pt x="584" y="256"/>
                    </a:lnTo>
                    <a:lnTo>
                      <a:pt x="584" y="254"/>
                    </a:lnTo>
                    <a:lnTo>
                      <a:pt x="584" y="254"/>
                    </a:lnTo>
                    <a:lnTo>
                      <a:pt x="588" y="252"/>
                    </a:lnTo>
                    <a:lnTo>
                      <a:pt x="588" y="250"/>
                    </a:lnTo>
                    <a:lnTo>
                      <a:pt x="588" y="250"/>
                    </a:lnTo>
                    <a:lnTo>
                      <a:pt x="590" y="250"/>
                    </a:lnTo>
                    <a:lnTo>
                      <a:pt x="592" y="250"/>
                    </a:lnTo>
                    <a:lnTo>
                      <a:pt x="594" y="252"/>
                    </a:lnTo>
                    <a:lnTo>
                      <a:pt x="594" y="252"/>
                    </a:lnTo>
                    <a:lnTo>
                      <a:pt x="596" y="252"/>
                    </a:lnTo>
                    <a:lnTo>
                      <a:pt x="596" y="252"/>
                    </a:lnTo>
                    <a:lnTo>
                      <a:pt x="598" y="248"/>
                    </a:lnTo>
                    <a:lnTo>
                      <a:pt x="598" y="248"/>
                    </a:lnTo>
                    <a:lnTo>
                      <a:pt x="598" y="246"/>
                    </a:lnTo>
                    <a:lnTo>
                      <a:pt x="596" y="246"/>
                    </a:lnTo>
                    <a:lnTo>
                      <a:pt x="596" y="244"/>
                    </a:lnTo>
                    <a:lnTo>
                      <a:pt x="592" y="240"/>
                    </a:lnTo>
                    <a:lnTo>
                      <a:pt x="590" y="240"/>
                    </a:lnTo>
                    <a:lnTo>
                      <a:pt x="586" y="242"/>
                    </a:lnTo>
                    <a:lnTo>
                      <a:pt x="584" y="240"/>
                    </a:lnTo>
                    <a:lnTo>
                      <a:pt x="582" y="240"/>
                    </a:lnTo>
                    <a:lnTo>
                      <a:pt x="582" y="240"/>
                    </a:lnTo>
                    <a:lnTo>
                      <a:pt x="580" y="242"/>
                    </a:lnTo>
                    <a:lnTo>
                      <a:pt x="580" y="242"/>
                    </a:lnTo>
                    <a:lnTo>
                      <a:pt x="580" y="244"/>
                    </a:lnTo>
                    <a:lnTo>
                      <a:pt x="580" y="244"/>
                    </a:lnTo>
                    <a:lnTo>
                      <a:pt x="578" y="244"/>
                    </a:lnTo>
                    <a:lnTo>
                      <a:pt x="576" y="244"/>
                    </a:lnTo>
                    <a:lnTo>
                      <a:pt x="576" y="242"/>
                    </a:lnTo>
                    <a:lnTo>
                      <a:pt x="574" y="240"/>
                    </a:lnTo>
                    <a:lnTo>
                      <a:pt x="574" y="240"/>
                    </a:lnTo>
                    <a:lnTo>
                      <a:pt x="574" y="238"/>
                    </a:lnTo>
                    <a:lnTo>
                      <a:pt x="572" y="238"/>
                    </a:lnTo>
                    <a:lnTo>
                      <a:pt x="570" y="238"/>
                    </a:lnTo>
                    <a:lnTo>
                      <a:pt x="568" y="238"/>
                    </a:lnTo>
                    <a:lnTo>
                      <a:pt x="566" y="236"/>
                    </a:lnTo>
                    <a:lnTo>
                      <a:pt x="566" y="234"/>
                    </a:lnTo>
                    <a:lnTo>
                      <a:pt x="566" y="232"/>
                    </a:lnTo>
                    <a:lnTo>
                      <a:pt x="566" y="230"/>
                    </a:lnTo>
                    <a:lnTo>
                      <a:pt x="566" y="228"/>
                    </a:lnTo>
                    <a:lnTo>
                      <a:pt x="566" y="226"/>
                    </a:lnTo>
                    <a:lnTo>
                      <a:pt x="570" y="224"/>
                    </a:lnTo>
                    <a:lnTo>
                      <a:pt x="570" y="224"/>
                    </a:lnTo>
                    <a:lnTo>
                      <a:pt x="572" y="222"/>
                    </a:lnTo>
                    <a:lnTo>
                      <a:pt x="572" y="222"/>
                    </a:lnTo>
                    <a:lnTo>
                      <a:pt x="570" y="220"/>
                    </a:lnTo>
                    <a:lnTo>
                      <a:pt x="570" y="218"/>
                    </a:lnTo>
                    <a:lnTo>
                      <a:pt x="570" y="218"/>
                    </a:lnTo>
                    <a:lnTo>
                      <a:pt x="570" y="216"/>
                    </a:lnTo>
                    <a:lnTo>
                      <a:pt x="570" y="216"/>
                    </a:lnTo>
                    <a:lnTo>
                      <a:pt x="572" y="216"/>
                    </a:lnTo>
                    <a:lnTo>
                      <a:pt x="572" y="216"/>
                    </a:lnTo>
                    <a:lnTo>
                      <a:pt x="572" y="214"/>
                    </a:lnTo>
                    <a:lnTo>
                      <a:pt x="572" y="214"/>
                    </a:lnTo>
                    <a:lnTo>
                      <a:pt x="572" y="214"/>
                    </a:lnTo>
                    <a:lnTo>
                      <a:pt x="572" y="212"/>
                    </a:lnTo>
                    <a:lnTo>
                      <a:pt x="572" y="212"/>
                    </a:lnTo>
                    <a:lnTo>
                      <a:pt x="572" y="212"/>
                    </a:lnTo>
                    <a:lnTo>
                      <a:pt x="574" y="212"/>
                    </a:lnTo>
                    <a:lnTo>
                      <a:pt x="574" y="210"/>
                    </a:lnTo>
                    <a:lnTo>
                      <a:pt x="578" y="204"/>
                    </a:lnTo>
                    <a:lnTo>
                      <a:pt x="578" y="204"/>
                    </a:lnTo>
                    <a:lnTo>
                      <a:pt x="580" y="202"/>
                    </a:lnTo>
                    <a:lnTo>
                      <a:pt x="580" y="202"/>
                    </a:lnTo>
                    <a:lnTo>
                      <a:pt x="580" y="200"/>
                    </a:lnTo>
                    <a:lnTo>
                      <a:pt x="580" y="200"/>
                    </a:lnTo>
                    <a:lnTo>
                      <a:pt x="580" y="198"/>
                    </a:lnTo>
                    <a:lnTo>
                      <a:pt x="580" y="198"/>
                    </a:lnTo>
                    <a:lnTo>
                      <a:pt x="580" y="198"/>
                    </a:lnTo>
                    <a:lnTo>
                      <a:pt x="578" y="194"/>
                    </a:lnTo>
                    <a:lnTo>
                      <a:pt x="578" y="192"/>
                    </a:lnTo>
                    <a:lnTo>
                      <a:pt x="576" y="192"/>
                    </a:lnTo>
                    <a:lnTo>
                      <a:pt x="574" y="192"/>
                    </a:lnTo>
                    <a:lnTo>
                      <a:pt x="574" y="192"/>
                    </a:lnTo>
                    <a:lnTo>
                      <a:pt x="572" y="190"/>
                    </a:lnTo>
                    <a:lnTo>
                      <a:pt x="572" y="186"/>
                    </a:lnTo>
                    <a:lnTo>
                      <a:pt x="570" y="184"/>
                    </a:lnTo>
                    <a:lnTo>
                      <a:pt x="566" y="182"/>
                    </a:lnTo>
                    <a:lnTo>
                      <a:pt x="564" y="180"/>
                    </a:lnTo>
                    <a:lnTo>
                      <a:pt x="564" y="178"/>
                    </a:lnTo>
                    <a:lnTo>
                      <a:pt x="562" y="178"/>
                    </a:lnTo>
                    <a:lnTo>
                      <a:pt x="556" y="176"/>
                    </a:lnTo>
                    <a:lnTo>
                      <a:pt x="556" y="176"/>
                    </a:lnTo>
                    <a:lnTo>
                      <a:pt x="554" y="174"/>
                    </a:lnTo>
                    <a:lnTo>
                      <a:pt x="552" y="172"/>
                    </a:lnTo>
                    <a:lnTo>
                      <a:pt x="552" y="170"/>
                    </a:lnTo>
                    <a:lnTo>
                      <a:pt x="552" y="168"/>
                    </a:lnTo>
                    <a:lnTo>
                      <a:pt x="550" y="168"/>
                    </a:lnTo>
                    <a:lnTo>
                      <a:pt x="548" y="166"/>
                    </a:lnTo>
                    <a:lnTo>
                      <a:pt x="548" y="166"/>
                    </a:lnTo>
                    <a:lnTo>
                      <a:pt x="546" y="164"/>
                    </a:lnTo>
                    <a:lnTo>
                      <a:pt x="548" y="164"/>
                    </a:lnTo>
                    <a:lnTo>
                      <a:pt x="548" y="162"/>
                    </a:lnTo>
                    <a:lnTo>
                      <a:pt x="548" y="160"/>
                    </a:lnTo>
                    <a:lnTo>
                      <a:pt x="548" y="158"/>
                    </a:lnTo>
                    <a:lnTo>
                      <a:pt x="550" y="156"/>
                    </a:lnTo>
                    <a:lnTo>
                      <a:pt x="550" y="154"/>
                    </a:lnTo>
                    <a:lnTo>
                      <a:pt x="550" y="154"/>
                    </a:lnTo>
                    <a:lnTo>
                      <a:pt x="550" y="152"/>
                    </a:lnTo>
                    <a:lnTo>
                      <a:pt x="550" y="150"/>
                    </a:lnTo>
                    <a:lnTo>
                      <a:pt x="550" y="150"/>
                    </a:lnTo>
                    <a:lnTo>
                      <a:pt x="552" y="150"/>
                    </a:lnTo>
                    <a:lnTo>
                      <a:pt x="554" y="150"/>
                    </a:lnTo>
                    <a:lnTo>
                      <a:pt x="554" y="148"/>
                    </a:lnTo>
                    <a:lnTo>
                      <a:pt x="556" y="144"/>
                    </a:lnTo>
                    <a:lnTo>
                      <a:pt x="556" y="142"/>
                    </a:lnTo>
                    <a:lnTo>
                      <a:pt x="556" y="142"/>
                    </a:lnTo>
                    <a:lnTo>
                      <a:pt x="554" y="142"/>
                    </a:lnTo>
                    <a:lnTo>
                      <a:pt x="554" y="140"/>
                    </a:lnTo>
                    <a:lnTo>
                      <a:pt x="554" y="140"/>
                    </a:lnTo>
                    <a:lnTo>
                      <a:pt x="554" y="138"/>
                    </a:lnTo>
                    <a:lnTo>
                      <a:pt x="554" y="136"/>
                    </a:lnTo>
                    <a:lnTo>
                      <a:pt x="556" y="134"/>
                    </a:lnTo>
                    <a:lnTo>
                      <a:pt x="558" y="132"/>
                    </a:lnTo>
                    <a:lnTo>
                      <a:pt x="560" y="130"/>
                    </a:lnTo>
                    <a:lnTo>
                      <a:pt x="560" y="130"/>
                    </a:lnTo>
                    <a:lnTo>
                      <a:pt x="560" y="128"/>
                    </a:lnTo>
                    <a:lnTo>
                      <a:pt x="560" y="126"/>
                    </a:lnTo>
                    <a:lnTo>
                      <a:pt x="560" y="124"/>
                    </a:lnTo>
                    <a:lnTo>
                      <a:pt x="558" y="124"/>
                    </a:lnTo>
                    <a:lnTo>
                      <a:pt x="558" y="124"/>
                    </a:lnTo>
                    <a:lnTo>
                      <a:pt x="556" y="124"/>
                    </a:lnTo>
                    <a:lnTo>
                      <a:pt x="556" y="126"/>
                    </a:lnTo>
                    <a:lnTo>
                      <a:pt x="556" y="126"/>
                    </a:lnTo>
                    <a:lnTo>
                      <a:pt x="556" y="126"/>
                    </a:lnTo>
                    <a:lnTo>
                      <a:pt x="554" y="124"/>
                    </a:lnTo>
                    <a:lnTo>
                      <a:pt x="554" y="124"/>
                    </a:lnTo>
                    <a:lnTo>
                      <a:pt x="528" y="124"/>
                    </a:lnTo>
                    <a:lnTo>
                      <a:pt x="516" y="128"/>
                    </a:lnTo>
                    <a:lnTo>
                      <a:pt x="508" y="128"/>
                    </a:lnTo>
                    <a:lnTo>
                      <a:pt x="492" y="126"/>
                    </a:lnTo>
                    <a:lnTo>
                      <a:pt x="482" y="122"/>
                    </a:lnTo>
                    <a:lnTo>
                      <a:pt x="482" y="120"/>
                    </a:lnTo>
                    <a:lnTo>
                      <a:pt x="480" y="118"/>
                    </a:lnTo>
                    <a:lnTo>
                      <a:pt x="480" y="118"/>
                    </a:lnTo>
                    <a:lnTo>
                      <a:pt x="478" y="116"/>
                    </a:lnTo>
                    <a:lnTo>
                      <a:pt x="476" y="114"/>
                    </a:lnTo>
                    <a:lnTo>
                      <a:pt x="476" y="112"/>
                    </a:lnTo>
                    <a:lnTo>
                      <a:pt x="472" y="110"/>
                    </a:lnTo>
                    <a:lnTo>
                      <a:pt x="472" y="108"/>
                    </a:lnTo>
                    <a:lnTo>
                      <a:pt x="470" y="108"/>
                    </a:lnTo>
                    <a:lnTo>
                      <a:pt x="466" y="102"/>
                    </a:lnTo>
                    <a:lnTo>
                      <a:pt x="464" y="96"/>
                    </a:lnTo>
                    <a:lnTo>
                      <a:pt x="464" y="96"/>
                    </a:lnTo>
                    <a:lnTo>
                      <a:pt x="464" y="94"/>
                    </a:lnTo>
                    <a:lnTo>
                      <a:pt x="462" y="94"/>
                    </a:lnTo>
                    <a:lnTo>
                      <a:pt x="462" y="92"/>
                    </a:lnTo>
                    <a:lnTo>
                      <a:pt x="460" y="84"/>
                    </a:lnTo>
                    <a:lnTo>
                      <a:pt x="458" y="82"/>
                    </a:lnTo>
                    <a:lnTo>
                      <a:pt x="458" y="80"/>
                    </a:lnTo>
                    <a:lnTo>
                      <a:pt x="458" y="78"/>
                    </a:lnTo>
                    <a:lnTo>
                      <a:pt x="456" y="76"/>
                    </a:lnTo>
                    <a:lnTo>
                      <a:pt x="456" y="76"/>
                    </a:lnTo>
                    <a:lnTo>
                      <a:pt x="456" y="74"/>
                    </a:lnTo>
                    <a:lnTo>
                      <a:pt x="458" y="74"/>
                    </a:lnTo>
                    <a:lnTo>
                      <a:pt x="454" y="70"/>
                    </a:lnTo>
                    <a:lnTo>
                      <a:pt x="454" y="68"/>
                    </a:lnTo>
                    <a:lnTo>
                      <a:pt x="454" y="66"/>
                    </a:lnTo>
                    <a:lnTo>
                      <a:pt x="454" y="64"/>
                    </a:lnTo>
                    <a:lnTo>
                      <a:pt x="452" y="62"/>
                    </a:lnTo>
                    <a:lnTo>
                      <a:pt x="452" y="62"/>
                    </a:lnTo>
                    <a:lnTo>
                      <a:pt x="452" y="56"/>
                    </a:lnTo>
                    <a:lnTo>
                      <a:pt x="450" y="54"/>
                    </a:lnTo>
                    <a:lnTo>
                      <a:pt x="452" y="52"/>
                    </a:lnTo>
                    <a:lnTo>
                      <a:pt x="450" y="50"/>
                    </a:lnTo>
                    <a:lnTo>
                      <a:pt x="446" y="48"/>
                    </a:lnTo>
                    <a:lnTo>
                      <a:pt x="446" y="46"/>
                    </a:lnTo>
                    <a:lnTo>
                      <a:pt x="446" y="46"/>
                    </a:lnTo>
                    <a:lnTo>
                      <a:pt x="448" y="44"/>
                    </a:lnTo>
                    <a:lnTo>
                      <a:pt x="448" y="44"/>
                    </a:lnTo>
                    <a:lnTo>
                      <a:pt x="446" y="44"/>
                    </a:lnTo>
                    <a:lnTo>
                      <a:pt x="446" y="44"/>
                    </a:lnTo>
                    <a:lnTo>
                      <a:pt x="444" y="42"/>
                    </a:lnTo>
                    <a:lnTo>
                      <a:pt x="444" y="42"/>
                    </a:lnTo>
                    <a:lnTo>
                      <a:pt x="442" y="38"/>
                    </a:lnTo>
                    <a:lnTo>
                      <a:pt x="442" y="38"/>
                    </a:lnTo>
                    <a:lnTo>
                      <a:pt x="442" y="38"/>
                    </a:lnTo>
                    <a:lnTo>
                      <a:pt x="440" y="36"/>
                    </a:lnTo>
                    <a:lnTo>
                      <a:pt x="440" y="36"/>
                    </a:lnTo>
                    <a:lnTo>
                      <a:pt x="442" y="36"/>
                    </a:lnTo>
                    <a:lnTo>
                      <a:pt x="442" y="34"/>
                    </a:lnTo>
                    <a:lnTo>
                      <a:pt x="442" y="34"/>
                    </a:lnTo>
                    <a:lnTo>
                      <a:pt x="440" y="32"/>
                    </a:lnTo>
                    <a:lnTo>
                      <a:pt x="438" y="32"/>
                    </a:lnTo>
                    <a:lnTo>
                      <a:pt x="438" y="30"/>
                    </a:lnTo>
                    <a:lnTo>
                      <a:pt x="436" y="30"/>
                    </a:lnTo>
                    <a:lnTo>
                      <a:pt x="432" y="32"/>
                    </a:lnTo>
                    <a:lnTo>
                      <a:pt x="430" y="32"/>
                    </a:lnTo>
                    <a:lnTo>
                      <a:pt x="430" y="32"/>
                    </a:lnTo>
                    <a:lnTo>
                      <a:pt x="430" y="32"/>
                    </a:lnTo>
                    <a:lnTo>
                      <a:pt x="430" y="34"/>
                    </a:lnTo>
                    <a:lnTo>
                      <a:pt x="430" y="34"/>
                    </a:lnTo>
                    <a:lnTo>
                      <a:pt x="428" y="34"/>
                    </a:lnTo>
                    <a:lnTo>
                      <a:pt x="428" y="34"/>
                    </a:lnTo>
                    <a:lnTo>
                      <a:pt x="424" y="34"/>
                    </a:lnTo>
                    <a:lnTo>
                      <a:pt x="422" y="34"/>
                    </a:lnTo>
                    <a:lnTo>
                      <a:pt x="424" y="28"/>
                    </a:lnTo>
                    <a:lnTo>
                      <a:pt x="422" y="28"/>
                    </a:lnTo>
                    <a:lnTo>
                      <a:pt x="418" y="28"/>
                    </a:lnTo>
                    <a:lnTo>
                      <a:pt x="418" y="28"/>
                    </a:lnTo>
                    <a:lnTo>
                      <a:pt x="418" y="26"/>
                    </a:lnTo>
                    <a:lnTo>
                      <a:pt x="416" y="26"/>
                    </a:lnTo>
                    <a:lnTo>
                      <a:pt x="416" y="26"/>
                    </a:lnTo>
                    <a:lnTo>
                      <a:pt x="414" y="28"/>
                    </a:lnTo>
                    <a:lnTo>
                      <a:pt x="414" y="28"/>
                    </a:lnTo>
                    <a:lnTo>
                      <a:pt x="408" y="30"/>
                    </a:lnTo>
                    <a:lnTo>
                      <a:pt x="406" y="32"/>
                    </a:lnTo>
                    <a:lnTo>
                      <a:pt x="406" y="32"/>
                    </a:lnTo>
                    <a:lnTo>
                      <a:pt x="404" y="32"/>
                    </a:lnTo>
                    <a:lnTo>
                      <a:pt x="400" y="30"/>
                    </a:lnTo>
                    <a:lnTo>
                      <a:pt x="400" y="30"/>
                    </a:lnTo>
                    <a:lnTo>
                      <a:pt x="398" y="28"/>
                    </a:lnTo>
                    <a:lnTo>
                      <a:pt x="398" y="26"/>
                    </a:lnTo>
                    <a:lnTo>
                      <a:pt x="396" y="26"/>
                    </a:lnTo>
                    <a:lnTo>
                      <a:pt x="396" y="26"/>
                    </a:lnTo>
                    <a:lnTo>
                      <a:pt x="394" y="26"/>
                    </a:lnTo>
                    <a:lnTo>
                      <a:pt x="394" y="28"/>
                    </a:lnTo>
                    <a:lnTo>
                      <a:pt x="394" y="28"/>
                    </a:lnTo>
                    <a:lnTo>
                      <a:pt x="394" y="28"/>
                    </a:lnTo>
                    <a:lnTo>
                      <a:pt x="394" y="30"/>
                    </a:lnTo>
                    <a:lnTo>
                      <a:pt x="392" y="30"/>
                    </a:lnTo>
                    <a:lnTo>
                      <a:pt x="392" y="28"/>
                    </a:lnTo>
                    <a:lnTo>
                      <a:pt x="390" y="28"/>
                    </a:lnTo>
                    <a:lnTo>
                      <a:pt x="388" y="30"/>
                    </a:lnTo>
                    <a:lnTo>
                      <a:pt x="386" y="30"/>
                    </a:lnTo>
                    <a:lnTo>
                      <a:pt x="380" y="30"/>
                    </a:lnTo>
                    <a:lnTo>
                      <a:pt x="378" y="30"/>
                    </a:lnTo>
                    <a:lnTo>
                      <a:pt x="376" y="30"/>
                    </a:lnTo>
                    <a:lnTo>
                      <a:pt x="372" y="30"/>
                    </a:lnTo>
                    <a:lnTo>
                      <a:pt x="372" y="30"/>
                    </a:lnTo>
                    <a:lnTo>
                      <a:pt x="370" y="28"/>
                    </a:lnTo>
                    <a:lnTo>
                      <a:pt x="370" y="26"/>
                    </a:lnTo>
                    <a:lnTo>
                      <a:pt x="366" y="26"/>
                    </a:lnTo>
                    <a:lnTo>
                      <a:pt x="364" y="26"/>
                    </a:lnTo>
                    <a:lnTo>
                      <a:pt x="360" y="22"/>
                    </a:lnTo>
                    <a:lnTo>
                      <a:pt x="358" y="22"/>
                    </a:lnTo>
                    <a:lnTo>
                      <a:pt x="354" y="22"/>
                    </a:lnTo>
                    <a:lnTo>
                      <a:pt x="352" y="22"/>
                    </a:lnTo>
                    <a:lnTo>
                      <a:pt x="352" y="22"/>
                    </a:lnTo>
                    <a:lnTo>
                      <a:pt x="352" y="20"/>
                    </a:lnTo>
                    <a:lnTo>
                      <a:pt x="352" y="18"/>
                    </a:lnTo>
                    <a:lnTo>
                      <a:pt x="350" y="18"/>
                    </a:lnTo>
                    <a:lnTo>
                      <a:pt x="348" y="18"/>
                    </a:lnTo>
                    <a:lnTo>
                      <a:pt x="348" y="18"/>
                    </a:lnTo>
                    <a:lnTo>
                      <a:pt x="346" y="20"/>
                    </a:lnTo>
                    <a:lnTo>
                      <a:pt x="346" y="20"/>
                    </a:lnTo>
                    <a:lnTo>
                      <a:pt x="344" y="20"/>
                    </a:lnTo>
                    <a:lnTo>
                      <a:pt x="344" y="18"/>
                    </a:lnTo>
                    <a:lnTo>
                      <a:pt x="344" y="16"/>
                    </a:lnTo>
                    <a:lnTo>
                      <a:pt x="344" y="16"/>
                    </a:lnTo>
                    <a:lnTo>
                      <a:pt x="342" y="16"/>
                    </a:lnTo>
                    <a:lnTo>
                      <a:pt x="340" y="14"/>
                    </a:lnTo>
                    <a:lnTo>
                      <a:pt x="338" y="14"/>
                    </a:lnTo>
                    <a:lnTo>
                      <a:pt x="336" y="14"/>
                    </a:lnTo>
                    <a:lnTo>
                      <a:pt x="334" y="14"/>
                    </a:lnTo>
                    <a:lnTo>
                      <a:pt x="334" y="12"/>
                    </a:lnTo>
                    <a:lnTo>
                      <a:pt x="334" y="12"/>
                    </a:lnTo>
                    <a:lnTo>
                      <a:pt x="330" y="12"/>
                    </a:lnTo>
                    <a:lnTo>
                      <a:pt x="328" y="12"/>
                    </a:lnTo>
                    <a:lnTo>
                      <a:pt x="328" y="12"/>
                    </a:lnTo>
                    <a:lnTo>
                      <a:pt x="326" y="10"/>
                    </a:lnTo>
                    <a:lnTo>
                      <a:pt x="326" y="10"/>
                    </a:lnTo>
                    <a:lnTo>
                      <a:pt x="324" y="10"/>
                    </a:lnTo>
                    <a:lnTo>
                      <a:pt x="322" y="10"/>
                    </a:lnTo>
                    <a:lnTo>
                      <a:pt x="320" y="10"/>
                    </a:lnTo>
                    <a:lnTo>
                      <a:pt x="320" y="8"/>
                    </a:lnTo>
                    <a:lnTo>
                      <a:pt x="318" y="6"/>
                    </a:lnTo>
                    <a:lnTo>
                      <a:pt x="316" y="4"/>
                    </a:lnTo>
                    <a:lnTo>
                      <a:pt x="314" y="4"/>
                    </a:lnTo>
                    <a:lnTo>
                      <a:pt x="314" y="4"/>
                    </a:lnTo>
                    <a:lnTo>
                      <a:pt x="314" y="4"/>
                    </a:lnTo>
                    <a:lnTo>
                      <a:pt x="314" y="4"/>
                    </a:lnTo>
                    <a:lnTo>
                      <a:pt x="316" y="4"/>
                    </a:lnTo>
                    <a:lnTo>
                      <a:pt x="316" y="2"/>
                    </a:lnTo>
                    <a:lnTo>
                      <a:pt x="314" y="0"/>
                    </a:lnTo>
                    <a:lnTo>
                      <a:pt x="314" y="0"/>
                    </a:lnTo>
                    <a:lnTo>
                      <a:pt x="312" y="4"/>
                    </a:lnTo>
                    <a:lnTo>
                      <a:pt x="312" y="4"/>
                    </a:lnTo>
                    <a:lnTo>
                      <a:pt x="310" y="4"/>
                    </a:lnTo>
                    <a:lnTo>
                      <a:pt x="310" y="4"/>
                    </a:lnTo>
                    <a:lnTo>
                      <a:pt x="308" y="4"/>
                    </a:lnTo>
                    <a:lnTo>
                      <a:pt x="308" y="4"/>
                    </a:lnTo>
                    <a:lnTo>
                      <a:pt x="308" y="4"/>
                    </a:lnTo>
                    <a:lnTo>
                      <a:pt x="306" y="4"/>
                    </a:lnTo>
                    <a:lnTo>
                      <a:pt x="306" y="6"/>
                    </a:lnTo>
                    <a:lnTo>
                      <a:pt x="304" y="6"/>
                    </a:lnTo>
                    <a:lnTo>
                      <a:pt x="304" y="6"/>
                    </a:lnTo>
                    <a:lnTo>
                      <a:pt x="302" y="6"/>
                    </a:lnTo>
                    <a:lnTo>
                      <a:pt x="302" y="6"/>
                    </a:lnTo>
                    <a:lnTo>
                      <a:pt x="300" y="8"/>
                    </a:lnTo>
                    <a:lnTo>
                      <a:pt x="298" y="6"/>
                    </a:lnTo>
                    <a:lnTo>
                      <a:pt x="298" y="6"/>
                    </a:lnTo>
                    <a:lnTo>
                      <a:pt x="298" y="4"/>
                    </a:lnTo>
                    <a:lnTo>
                      <a:pt x="296" y="6"/>
                    </a:lnTo>
                    <a:lnTo>
                      <a:pt x="296" y="6"/>
                    </a:lnTo>
                    <a:lnTo>
                      <a:pt x="298" y="10"/>
                    </a:lnTo>
                    <a:lnTo>
                      <a:pt x="298" y="12"/>
                    </a:lnTo>
                    <a:lnTo>
                      <a:pt x="298" y="14"/>
                    </a:lnTo>
                    <a:lnTo>
                      <a:pt x="298" y="16"/>
                    </a:lnTo>
                    <a:lnTo>
                      <a:pt x="298" y="20"/>
                    </a:lnTo>
                    <a:lnTo>
                      <a:pt x="300" y="22"/>
                    </a:lnTo>
                    <a:lnTo>
                      <a:pt x="308" y="26"/>
                    </a:lnTo>
                    <a:lnTo>
                      <a:pt x="310" y="28"/>
                    </a:lnTo>
                    <a:lnTo>
                      <a:pt x="310" y="28"/>
                    </a:lnTo>
                    <a:lnTo>
                      <a:pt x="308" y="32"/>
                    </a:lnTo>
                    <a:lnTo>
                      <a:pt x="308" y="34"/>
                    </a:lnTo>
                    <a:lnTo>
                      <a:pt x="308" y="36"/>
                    </a:lnTo>
                    <a:lnTo>
                      <a:pt x="310" y="36"/>
                    </a:lnTo>
                    <a:lnTo>
                      <a:pt x="310" y="38"/>
                    </a:lnTo>
                    <a:lnTo>
                      <a:pt x="308" y="40"/>
                    </a:lnTo>
                    <a:lnTo>
                      <a:pt x="304" y="44"/>
                    </a:lnTo>
                    <a:lnTo>
                      <a:pt x="302" y="48"/>
                    </a:lnTo>
                    <a:lnTo>
                      <a:pt x="300" y="50"/>
                    </a:lnTo>
                    <a:lnTo>
                      <a:pt x="298" y="52"/>
                    </a:lnTo>
                    <a:lnTo>
                      <a:pt x="298" y="50"/>
                    </a:lnTo>
                    <a:lnTo>
                      <a:pt x="300" y="48"/>
                    </a:lnTo>
                    <a:lnTo>
                      <a:pt x="300" y="46"/>
                    </a:lnTo>
                    <a:lnTo>
                      <a:pt x="296" y="48"/>
                    </a:lnTo>
                    <a:lnTo>
                      <a:pt x="296" y="50"/>
                    </a:lnTo>
                    <a:lnTo>
                      <a:pt x="294" y="50"/>
                    </a:lnTo>
                    <a:lnTo>
                      <a:pt x="294" y="48"/>
                    </a:lnTo>
                    <a:lnTo>
                      <a:pt x="294" y="46"/>
                    </a:lnTo>
                    <a:lnTo>
                      <a:pt x="294" y="44"/>
                    </a:lnTo>
                    <a:lnTo>
                      <a:pt x="292" y="44"/>
                    </a:lnTo>
                    <a:lnTo>
                      <a:pt x="292" y="46"/>
                    </a:lnTo>
                    <a:lnTo>
                      <a:pt x="292" y="50"/>
                    </a:lnTo>
                    <a:lnTo>
                      <a:pt x="294" y="52"/>
                    </a:lnTo>
                    <a:lnTo>
                      <a:pt x="294" y="52"/>
                    </a:lnTo>
                    <a:lnTo>
                      <a:pt x="292" y="52"/>
                    </a:lnTo>
                    <a:lnTo>
                      <a:pt x="290" y="52"/>
                    </a:lnTo>
                    <a:lnTo>
                      <a:pt x="290" y="52"/>
                    </a:lnTo>
                    <a:lnTo>
                      <a:pt x="290" y="54"/>
                    </a:lnTo>
                    <a:lnTo>
                      <a:pt x="290" y="54"/>
                    </a:lnTo>
                    <a:lnTo>
                      <a:pt x="288" y="56"/>
                    </a:lnTo>
                    <a:lnTo>
                      <a:pt x="288" y="56"/>
                    </a:lnTo>
                    <a:lnTo>
                      <a:pt x="286" y="56"/>
                    </a:lnTo>
                    <a:lnTo>
                      <a:pt x="284" y="56"/>
                    </a:lnTo>
                    <a:lnTo>
                      <a:pt x="284" y="54"/>
                    </a:lnTo>
                    <a:lnTo>
                      <a:pt x="284" y="54"/>
                    </a:lnTo>
                    <a:lnTo>
                      <a:pt x="282" y="58"/>
                    </a:lnTo>
                    <a:lnTo>
                      <a:pt x="280" y="60"/>
                    </a:lnTo>
                    <a:lnTo>
                      <a:pt x="280" y="60"/>
                    </a:lnTo>
                    <a:lnTo>
                      <a:pt x="280" y="60"/>
                    </a:lnTo>
                    <a:lnTo>
                      <a:pt x="280" y="62"/>
                    </a:lnTo>
                    <a:lnTo>
                      <a:pt x="280" y="62"/>
                    </a:lnTo>
                    <a:lnTo>
                      <a:pt x="280" y="64"/>
                    </a:lnTo>
                    <a:lnTo>
                      <a:pt x="280" y="64"/>
                    </a:lnTo>
                    <a:lnTo>
                      <a:pt x="280" y="66"/>
                    </a:lnTo>
                    <a:lnTo>
                      <a:pt x="280" y="66"/>
                    </a:lnTo>
                    <a:lnTo>
                      <a:pt x="280" y="64"/>
                    </a:lnTo>
                    <a:lnTo>
                      <a:pt x="278" y="64"/>
                    </a:lnTo>
                    <a:lnTo>
                      <a:pt x="278" y="66"/>
                    </a:lnTo>
                    <a:lnTo>
                      <a:pt x="276" y="68"/>
                    </a:lnTo>
                    <a:lnTo>
                      <a:pt x="278" y="68"/>
                    </a:lnTo>
                    <a:lnTo>
                      <a:pt x="274" y="70"/>
                    </a:lnTo>
                    <a:lnTo>
                      <a:pt x="274" y="68"/>
                    </a:lnTo>
                    <a:lnTo>
                      <a:pt x="274" y="66"/>
                    </a:lnTo>
                    <a:lnTo>
                      <a:pt x="274" y="66"/>
                    </a:lnTo>
                    <a:lnTo>
                      <a:pt x="274" y="62"/>
                    </a:lnTo>
                    <a:lnTo>
                      <a:pt x="274" y="64"/>
                    </a:lnTo>
                    <a:lnTo>
                      <a:pt x="272" y="62"/>
                    </a:lnTo>
                    <a:lnTo>
                      <a:pt x="272" y="62"/>
                    </a:lnTo>
                    <a:lnTo>
                      <a:pt x="274" y="62"/>
                    </a:lnTo>
                    <a:lnTo>
                      <a:pt x="274" y="58"/>
                    </a:lnTo>
                    <a:lnTo>
                      <a:pt x="276" y="56"/>
                    </a:lnTo>
                    <a:lnTo>
                      <a:pt x="280" y="54"/>
                    </a:lnTo>
                    <a:lnTo>
                      <a:pt x="292" y="40"/>
                    </a:lnTo>
                    <a:lnTo>
                      <a:pt x="292" y="38"/>
                    </a:lnTo>
                    <a:lnTo>
                      <a:pt x="292" y="36"/>
                    </a:lnTo>
                    <a:lnTo>
                      <a:pt x="292" y="34"/>
                    </a:lnTo>
                    <a:lnTo>
                      <a:pt x="294" y="32"/>
                    </a:lnTo>
                    <a:lnTo>
                      <a:pt x="292" y="32"/>
                    </a:lnTo>
                    <a:lnTo>
                      <a:pt x="292" y="30"/>
                    </a:lnTo>
                    <a:lnTo>
                      <a:pt x="292" y="28"/>
                    </a:lnTo>
                    <a:lnTo>
                      <a:pt x="292" y="26"/>
                    </a:lnTo>
                    <a:lnTo>
                      <a:pt x="290" y="24"/>
                    </a:lnTo>
                    <a:lnTo>
                      <a:pt x="290" y="22"/>
                    </a:lnTo>
                    <a:lnTo>
                      <a:pt x="284" y="20"/>
                    </a:lnTo>
                    <a:lnTo>
                      <a:pt x="282" y="20"/>
                    </a:lnTo>
                    <a:lnTo>
                      <a:pt x="280" y="22"/>
                    </a:lnTo>
                    <a:lnTo>
                      <a:pt x="280" y="22"/>
                    </a:lnTo>
                    <a:lnTo>
                      <a:pt x="280" y="24"/>
                    </a:lnTo>
                    <a:lnTo>
                      <a:pt x="280" y="26"/>
                    </a:lnTo>
                    <a:lnTo>
                      <a:pt x="278" y="26"/>
                    </a:lnTo>
                    <a:lnTo>
                      <a:pt x="276" y="28"/>
                    </a:lnTo>
                    <a:lnTo>
                      <a:pt x="276" y="30"/>
                    </a:lnTo>
                    <a:lnTo>
                      <a:pt x="276" y="32"/>
                    </a:lnTo>
                    <a:lnTo>
                      <a:pt x="276" y="34"/>
                    </a:lnTo>
                    <a:lnTo>
                      <a:pt x="276" y="36"/>
                    </a:lnTo>
                    <a:lnTo>
                      <a:pt x="278" y="36"/>
                    </a:lnTo>
                    <a:lnTo>
                      <a:pt x="276" y="38"/>
                    </a:lnTo>
                    <a:lnTo>
                      <a:pt x="276" y="38"/>
                    </a:lnTo>
                    <a:lnTo>
                      <a:pt x="274" y="40"/>
                    </a:lnTo>
                    <a:lnTo>
                      <a:pt x="276" y="40"/>
                    </a:lnTo>
                    <a:lnTo>
                      <a:pt x="276" y="44"/>
                    </a:lnTo>
                    <a:lnTo>
                      <a:pt x="276" y="46"/>
                    </a:lnTo>
                    <a:lnTo>
                      <a:pt x="274" y="46"/>
                    </a:lnTo>
                    <a:lnTo>
                      <a:pt x="272" y="46"/>
                    </a:lnTo>
                    <a:lnTo>
                      <a:pt x="270" y="46"/>
                    </a:lnTo>
                    <a:lnTo>
                      <a:pt x="270" y="48"/>
                    </a:lnTo>
                    <a:lnTo>
                      <a:pt x="270" y="50"/>
                    </a:lnTo>
                    <a:lnTo>
                      <a:pt x="268" y="58"/>
                    </a:lnTo>
                    <a:lnTo>
                      <a:pt x="268" y="60"/>
                    </a:lnTo>
                    <a:lnTo>
                      <a:pt x="264" y="60"/>
                    </a:lnTo>
                    <a:lnTo>
                      <a:pt x="264" y="62"/>
                    </a:lnTo>
                    <a:lnTo>
                      <a:pt x="264" y="62"/>
                    </a:lnTo>
                    <a:lnTo>
                      <a:pt x="262" y="68"/>
                    </a:lnTo>
                    <a:lnTo>
                      <a:pt x="262" y="70"/>
                    </a:lnTo>
                    <a:lnTo>
                      <a:pt x="262" y="74"/>
                    </a:lnTo>
                    <a:lnTo>
                      <a:pt x="262" y="76"/>
                    </a:lnTo>
                    <a:lnTo>
                      <a:pt x="260" y="76"/>
                    </a:lnTo>
                    <a:lnTo>
                      <a:pt x="258" y="78"/>
                    </a:lnTo>
                    <a:lnTo>
                      <a:pt x="256" y="80"/>
                    </a:lnTo>
                    <a:lnTo>
                      <a:pt x="250" y="82"/>
                    </a:lnTo>
                    <a:lnTo>
                      <a:pt x="250" y="82"/>
                    </a:lnTo>
                    <a:lnTo>
                      <a:pt x="248" y="82"/>
                    </a:lnTo>
                    <a:lnTo>
                      <a:pt x="248" y="82"/>
                    </a:lnTo>
                    <a:lnTo>
                      <a:pt x="246" y="82"/>
                    </a:lnTo>
                    <a:lnTo>
                      <a:pt x="246" y="84"/>
                    </a:lnTo>
                    <a:lnTo>
                      <a:pt x="246" y="84"/>
                    </a:lnTo>
                    <a:lnTo>
                      <a:pt x="244" y="84"/>
                    </a:lnTo>
                    <a:lnTo>
                      <a:pt x="246" y="82"/>
                    </a:lnTo>
                    <a:lnTo>
                      <a:pt x="246" y="78"/>
                    </a:lnTo>
                    <a:lnTo>
                      <a:pt x="248" y="76"/>
                    </a:lnTo>
                    <a:lnTo>
                      <a:pt x="248" y="76"/>
                    </a:lnTo>
                    <a:lnTo>
                      <a:pt x="250" y="76"/>
                    </a:lnTo>
                    <a:lnTo>
                      <a:pt x="250" y="76"/>
                    </a:lnTo>
                    <a:lnTo>
                      <a:pt x="250" y="74"/>
                    </a:lnTo>
                    <a:lnTo>
                      <a:pt x="252" y="74"/>
                    </a:lnTo>
                    <a:lnTo>
                      <a:pt x="252" y="72"/>
                    </a:lnTo>
                    <a:lnTo>
                      <a:pt x="252" y="72"/>
                    </a:lnTo>
                    <a:lnTo>
                      <a:pt x="252" y="70"/>
                    </a:lnTo>
                    <a:lnTo>
                      <a:pt x="252" y="70"/>
                    </a:lnTo>
                    <a:lnTo>
                      <a:pt x="252" y="68"/>
                    </a:lnTo>
                    <a:lnTo>
                      <a:pt x="252" y="64"/>
                    </a:lnTo>
                    <a:lnTo>
                      <a:pt x="258" y="58"/>
                    </a:lnTo>
                    <a:lnTo>
                      <a:pt x="258" y="54"/>
                    </a:lnTo>
                    <a:lnTo>
                      <a:pt x="258" y="52"/>
                    </a:lnTo>
                    <a:lnTo>
                      <a:pt x="258" y="52"/>
                    </a:lnTo>
                    <a:lnTo>
                      <a:pt x="254" y="54"/>
                    </a:lnTo>
                    <a:lnTo>
                      <a:pt x="228" y="64"/>
                    </a:lnTo>
                    <a:lnTo>
                      <a:pt x="226" y="66"/>
                    </a:lnTo>
                    <a:lnTo>
                      <a:pt x="224" y="68"/>
                    </a:lnTo>
                    <a:lnTo>
                      <a:pt x="222" y="70"/>
                    </a:lnTo>
                    <a:lnTo>
                      <a:pt x="222" y="74"/>
                    </a:lnTo>
                    <a:lnTo>
                      <a:pt x="222" y="76"/>
                    </a:lnTo>
                    <a:lnTo>
                      <a:pt x="224" y="78"/>
                    </a:lnTo>
                    <a:lnTo>
                      <a:pt x="224" y="78"/>
                    </a:lnTo>
                    <a:lnTo>
                      <a:pt x="224" y="80"/>
                    </a:lnTo>
                    <a:lnTo>
                      <a:pt x="224" y="82"/>
                    </a:lnTo>
                    <a:lnTo>
                      <a:pt x="224" y="82"/>
                    </a:lnTo>
                    <a:lnTo>
                      <a:pt x="224" y="82"/>
                    </a:lnTo>
                    <a:lnTo>
                      <a:pt x="222" y="84"/>
                    </a:lnTo>
                    <a:lnTo>
                      <a:pt x="222" y="86"/>
                    </a:lnTo>
                    <a:lnTo>
                      <a:pt x="220" y="88"/>
                    </a:lnTo>
                    <a:lnTo>
                      <a:pt x="220" y="90"/>
                    </a:lnTo>
                    <a:lnTo>
                      <a:pt x="220" y="90"/>
                    </a:lnTo>
                    <a:lnTo>
                      <a:pt x="220" y="96"/>
                    </a:lnTo>
                    <a:lnTo>
                      <a:pt x="220" y="96"/>
                    </a:lnTo>
                    <a:lnTo>
                      <a:pt x="218" y="96"/>
                    </a:lnTo>
                    <a:lnTo>
                      <a:pt x="216" y="96"/>
                    </a:lnTo>
                    <a:lnTo>
                      <a:pt x="218" y="98"/>
                    </a:lnTo>
                    <a:lnTo>
                      <a:pt x="216" y="100"/>
                    </a:lnTo>
                    <a:lnTo>
                      <a:pt x="214" y="104"/>
                    </a:lnTo>
                    <a:lnTo>
                      <a:pt x="214" y="104"/>
                    </a:lnTo>
                    <a:lnTo>
                      <a:pt x="214" y="104"/>
                    </a:lnTo>
                    <a:lnTo>
                      <a:pt x="214" y="106"/>
                    </a:lnTo>
                    <a:lnTo>
                      <a:pt x="214" y="106"/>
                    </a:lnTo>
                    <a:lnTo>
                      <a:pt x="206" y="108"/>
                    </a:lnTo>
                    <a:lnTo>
                      <a:pt x="206" y="110"/>
                    </a:lnTo>
                    <a:lnTo>
                      <a:pt x="208" y="110"/>
                    </a:lnTo>
                    <a:lnTo>
                      <a:pt x="208" y="110"/>
                    </a:lnTo>
                    <a:lnTo>
                      <a:pt x="206" y="112"/>
                    </a:lnTo>
                    <a:lnTo>
                      <a:pt x="204" y="114"/>
                    </a:lnTo>
                    <a:lnTo>
                      <a:pt x="206" y="114"/>
                    </a:lnTo>
                    <a:lnTo>
                      <a:pt x="202" y="114"/>
                    </a:lnTo>
                    <a:lnTo>
                      <a:pt x="200" y="114"/>
                    </a:lnTo>
                    <a:lnTo>
                      <a:pt x="200" y="116"/>
                    </a:lnTo>
                    <a:lnTo>
                      <a:pt x="198" y="118"/>
                    </a:lnTo>
                    <a:lnTo>
                      <a:pt x="196" y="118"/>
                    </a:lnTo>
                    <a:lnTo>
                      <a:pt x="196" y="118"/>
                    </a:lnTo>
                    <a:lnTo>
                      <a:pt x="196" y="120"/>
                    </a:lnTo>
                    <a:lnTo>
                      <a:pt x="196" y="122"/>
                    </a:lnTo>
                    <a:lnTo>
                      <a:pt x="194" y="120"/>
                    </a:lnTo>
                    <a:lnTo>
                      <a:pt x="192" y="120"/>
                    </a:lnTo>
                    <a:lnTo>
                      <a:pt x="190" y="120"/>
                    </a:lnTo>
                    <a:lnTo>
                      <a:pt x="190" y="122"/>
                    </a:lnTo>
                    <a:lnTo>
                      <a:pt x="186" y="124"/>
                    </a:lnTo>
                    <a:lnTo>
                      <a:pt x="184" y="126"/>
                    </a:lnTo>
                    <a:lnTo>
                      <a:pt x="184" y="128"/>
                    </a:lnTo>
                    <a:lnTo>
                      <a:pt x="156" y="142"/>
                    </a:lnTo>
                    <a:lnTo>
                      <a:pt x="142" y="146"/>
                    </a:lnTo>
                    <a:lnTo>
                      <a:pt x="138" y="148"/>
                    </a:lnTo>
                    <a:lnTo>
                      <a:pt x="136" y="150"/>
                    </a:lnTo>
                    <a:lnTo>
                      <a:pt x="132" y="150"/>
                    </a:lnTo>
                    <a:lnTo>
                      <a:pt x="122" y="154"/>
                    </a:lnTo>
                    <a:lnTo>
                      <a:pt x="102" y="164"/>
                    </a:lnTo>
                    <a:lnTo>
                      <a:pt x="90" y="176"/>
                    </a:lnTo>
                    <a:lnTo>
                      <a:pt x="86" y="178"/>
                    </a:lnTo>
                    <a:lnTo>
                      <a:pt x="46" y="220"/>
                    </a:lnTo>
                    <a:lnTo>
                      <a:pt x="42" y="224"/>
                    </a:lnTo>
                    <a:lnTo>
                      <a:pt x="40" y="224"/>
                    </a:lnTo>
                    <a:lnTo>
                      <a:pt x="40" y="226"/>
                    </a:lnTo>
                    <a:lnTo>
                      <a:pt x="40" y="226"/>
                    </a:lnTo>
                    <a:lnTo>
                      <a:pt x="38" y="226"/>
                    </a:lnTo>
                    <a:lnTo>
                      <a:pt x="38" y="228"/>
                    </a:lnTo>
                    <a:lnTo>
                      <a:pt x="36" y="230"/>
                    </a:lnTo>
                    <a:lnTo>
                      <a:pt x="36" y="230"/>
                    </a:lnTo>
                    <a:lnTo>
                      <a:pt x="32" y="234"/>
                    </a:lnTo>
                    <a:lnTo>
                      <a:pt x="28" y="234"/>
                    </a:lnTo>
                    <a:lnTo>
                      <a:pt x="24" y="240"/>
                    </a:lnTo>
                    <a:lnTo>
                      <a:pt x="20" y="244"/>
                    </a:lnTo>
                    <a:lnTo>
                      <a:pt x="18" y="244"/>
                    </a:lnTo>
                    <a:lnTo>
                      <a:pt x="12" y="248"/>
                    </a:lnTo>
                    <a:lnTo>
                      <a:pt x="6" y="252"/>
                    </a:lnTo>
                    <a:lnTo>
                      <a:pt x="2" y="256"/>
                    </a:lnTo>
                    <a:lnTo>
                      <a:pt x="0" y="260"/>
                    </a:lnTo>
                    <a:lnTo>
                      <a:pt x="2" y="262"/>
                    </a:lnTo>
                    <a:lnTo>
                      <a:pt x="2" y="264"/>
                    </a:lnTo>
                    <a:lnTo>
                      <a:pt x="4" y="266"/>
                    </a:lnTo>
                    <a:lnTo>
                      <a:pt x="8" y="266"/>
                    </a:lnTo>
                    <a:lnTo>
                      <a:pt x="12" y="268"/>
                    </a:lnTo>
                    <a:lnTo>
                      <a:pt x="14" y="270"/>
                    </a:lnTo>
                    <a:lnTo>
                      <a:pt x="26" y="268"/>
                    </a:lnTo>
                    <a:lnTo>
                      <a:pt x="42" y="260"/>
                    </a:lnTo>
                    <a:lnTo>
                      <a:pt x="48" y="260"/>
                    </a:lnTo>
                    <a:lnTo>
                      <a:pt x="54" y="258"/>
                    </a:lnTo>
                    <a:lnTo>
                      <a:pt x="56" y="258"/>
                    </a:lnTo>
                    <a:lnTo>
                      <a:pt x="58" y="254"/>
                    </a:lnTo>
                    <a:lnTo>
                      <a:pt x="64" y="250"/>
                    </a:lnTo>
                    <a:lnTo>
                      <a:pt x="70" y="248"/>
                    </a:lnTo>
                    <a:lnTo>
                      <a:pt x="72" y="246"/>
                    </a:lnTo>
                    <a:lnTo>
                      <a:pt x="70" y="250"/>
                    </a:lnTo>
                    <a:lnTo>
                      <a:pt x="72" y="250"/>
                    </a:lnTo>
                    <a:lnTo>
                      <a:pt x="74" y="250"/>
                    </a:lnTo>
                    <a:lnTo>
                      <a:pt x="76" y="248"/>
                    </a:lnTo>
                    <a:lnTo>
                      <a:pt x="76" y="250"/>
                    </a:lnTo>
                    <a:lnTo>
                      <a:pt x="76" y="250"/>
                    </a:lnTo>
                    <a:lnTo>
                      <a:pt x="78" y="250"/>
                    </a:lnTo>
                    <a:lnTo>
                      <a:pt x="78" y="246"/>
                    </a:lnTo>
                    <a:lnTo>
                      <a:pt x="80" y="246"/>
                    </a:lnTo>
                    <a:lnTo>
                      <a:pt x="80" y="246"/>
                    </a:lnTo>
                    <a:lnTo>
                      <a:pt x="82" y="246"/>
                    </a:lnTo>
                    <a:lnTo>
                      <a:pt x="82" y="246"/>
                    </a:lnTo>
                    <a:lnTo>
                      <a:pt x="82" y="246"/>
                    </a:lnTo>
                    <a:lnTo>
                      <a:pt x="82" y="244"/>
                    </a:lnTo>
                    <a:lnTo>
                      <a:pt x="82" y="244"/>
                    </a:lnTo>
                    <a:lnTo>
                      <a:pt x="84" y="242"/>
                    </a:lnTo>
                    <a:lnTo>
                      <a:pt x="88" y="240"/>
                    </a:lnTo>
                    <a:lnTo>
                      <a:pt x="88" y="240"/>
                    </a:lnTo>
                    <a:lnTo>
                      <a:pt x="90" y="240"/>
                    </a:lnTo>
                    <a:lnTo>
                      <a:pt x="90" y="240"/>
                    </a:lnTo>
                    <a:lnTo>
                      <a:pt x="92" y="240"/>
                    </a:lnTo>
                    <a:lnTo>
                      <a:pt x="94" y="240"/>
                    </a:lnTo>
                    <a:lnTo>
                      <a:pt x="94" y="240"/>
                    </a:lnTo>
                    <a:lnTo>
                      <a:pt x="94" y="238"/>
                    </a:lnTo>
                    <a:lnTo>
                      <a:pt x="96" y="238"/>
                    </a:lnTo>
                    <a:lnTo>
                      <a:pt x="98" y="238"/>
                    </a:lnTo>
                    <a:lnTo>
                      <a:pt x="98" y="238"/>
                    </a:lnTo>
                    <a:lnTo>
                      <a:pt x="98" y="238"/>
                    </a:lnTo>
                    <a:lnTo>
                      <a:pt x="98" y="240"/>
                    </a:lnTo>
                    <a:lnTo>
                      <a:pt x="100" y="240"/>
                    </a:lnTo>
                    <a:lnTo>
                      <a:pt x="100" y="240"/>
                    </a:lnTo>
                    <a:lnTo>
                      <a:pt x="102" y="240"/>
                    </a:lnTo>
                    <a:lnTo>
                      <a:pt x="102" y="240"/>
                    </a:lnTo>
                    <a:lnTo>
                      <a:pt x="102" y="244"/>
                    </a:lnTo>
                    <a:lnTo>
                      <a:pt x="104" y="244"/>
                    </a:lnTo>
                    <a:lnTo>
                      <a:pt x="104" y="244"/>
                    </a:lnTo>
                    <a:lnTo>
                      <a:pt x="104" y="246"/>
                    </a:lnTo>
                    <a:lnTo>
                      <a:pt x="102" y="246"/>
                    </a:lnTo>
                    <a:lnTo>
                      <a:pt x="104" y="248"/>
                    </a:lnTo>
                    <a:lnTo>
                      <a:pt x="104" y="248"/>
                    </a:lnTo>
                    <a:lnTo>
                      <a:pt x="102" y="250"/>
                    </a:lnTo>
                    <a:lnTo>
                      <a:pt x="100" y="254"/>
                    </a:lnTo>
                    <a:lnTo>
                      <a:pt x="98" y="256"/>
                    </a:lnTo>
                    <a:lnTo>
                      <a:pt x="98" y="256"/>
                    </a:lnTo>
                    <a:lnTo>
                      <a:pt x="96" y="258"/>
                    </a:lnTo>
                    <a:lnTo>
                      <a:pt x="96" y="262"/>
                    </a:lnTo>
                    <a:lnTo>
                      <a:pt x="96" y="264"/>
                    </a:lnTo>
                    <a:lnTo>
                      <a:pt x="96" y="266"/>
                    </a:lnTo>
                    <a:lnTo>
                      <a:pt x="98" y="266"/>
                    </a:lnTo>
                    <a:lnTo>
                      <a:pt x="96" y="268"/>
                    </a:lnTo>
                    <a:lnTo>
                      <a:pt x="92" y="274"/>
                    </a:lnTo>
                    <a:lnTo>
                      <a:pt x="90" y="276"/>
                    </a:lnTo>
                    <a:lnTo>
                      <a:pt x="90" y="278"/>
                    </a:lnTo>
                    <a:lnTo>
                      <a:pt x="92" y="280"/>
                    </a:lnTo>
                    <a:lnTo>
                      <a:pt x="94" y="278"/>
                    </a:lnTo>
                    <a:lnTo>
                      <a:pt x="104" y="276"/>
                    </a:lnTo>
                    <a:lnTo>
                      <a:pt x="106" y="274"/>
                    </a:lnTo>
                    <a:lnTo>
                      <a:pt x="106" y="272"/>
                    </a:lnTo>
                    <a:lnTo>
                      <a:pt x="104" y="272"/>
                    </a:lnTo>
                    <a:lnTo>
                      <a:pt x="104" y="270"/>
                    </a:lnTo>
                    <a:lnTo>
                      <a:pt x="104" y="270"/>
                    </a:lnTo>
                    <a:lnTo>
                      <a:pt x="106" y="270"/>
                    </a:lnTo>
                    <a:lnTo>
                      <a:pt x="108" y="270"/>
                    </a:lnTo>
                    <a:lnTo>
                      <a:pt x="106" y="268"/>
                    </a:lnTo>
                    <a:lnTo>
                      <a:pt x="106" y="268"/>
                    </a:lnTo>
                    <a:lnTo>
                      <a:pt x="112" y="274"/>
                    </a:lnTo>
                    <a:lnTo>
                      <a:pt x="120" y="278"/>
                    </a:lnTo>
                    <a:lnTo>
                      <a:pt x="126" y="280"/>
                    </a:lnTo>
                    <a:lnTo>
                      <a:pt x="128" y="282"/>
                    </a:lnTo>
                    <a:lnTo>
                      <a:pt x="130" y="282"/>
                    </a:lnTo>
                    <a:lnTo>
                      <a:pt x="134" y="280"/>
                    </a:lnTo>
                    <a:lnTo>
                      <a:pt x="136" y="278"/>
                    </a:lnTo>
                    <a:lnTo>
                      <a:pt x="138" y="278"/>
                    </a:lnTo>
                    <a:lnTo>
                      <a:pt x="140" y="278"/>
                    </a:lnTo>
                    <a:lnTo>
                      <a:pt x="142" y="278"/>
                    </a:lnTo>
                    <a:lnTo>
                      <a:pt x="146" y="274"/>
                    </a:lnTo>
                    <a:lnTo>
                      <a:pt x="158" y="270"/>
                    </a:lnTo>
                    <a:lnTo>
                      <a:pt x="162" y="268"/>
                    </a:lnTo>
                    <a:lnTo>
                      <a:pt x="176" y="256"/>
                    </a:lnTo>
                    <a:lnTo>
                      <a:pt x="180" y="254"/>
                    </a:lnTo>
                    <a:lnTo>
                      <a:pt x="210" y="250"/>
                    </a:lnTo>
                    <a:lnTo>
                      <a:pt x="216" y="246"/>
                    </a:lnTo>
                    <a:lnTo>
                      <a:pt x="222" y="242"/>
                    </a:lnTo>
                    <a:lnTo>
                      <a:pt x="228" y="234"/>
                    </a:lnTo>
                    <a:lnTo>
                      <a:pt x="230" y="234"/>
                    </a:lnTo>
                    <a:lnTo>
                      <a:pt x="232" y="234"/>
                    </a:lnTo>
                    <a:lnTo>
                      <a:pt x="236" y="234"/>
                    </a:lnTo>
                    <a:lnTo>
                      <a:pt x="236" y="234"/>
                    </a:lnTo>
                    <a:lnTo>
                      <a:pt x="240" y="232"/>
                    </a:lnTo>
                    <a:lnTo>
                      <a:pt x="242" y="232"/>
                    </a:lnTo>
                    <a:lnTo>
                      <a:pt x="242" y="232"/>
                    </a:lnTo>
                    <a:lnTo>
                      <a:pt x="244" y="230"/>
                    </a:lnTo>
                    <a:lnTo>
                      <a:pt x="246" y="226"/>
                    </a:lnTo>
                    <a:lnTo>
                      <a:pt x="248" y="224"/>
                    </a:lnTo>
                    <a:lnTo>
                      <a:pt x="250" y="222"/>
                    </a:lnTo>
                    <a:lnTo>
                      <a:pt x="250" y="220"/>
                    </a:lnTo>
                    <a:lnTo>
                      <a:pt x="252" y="220"/>
                    </a:lnTo>
                    <a:lnTo>
                      <a:pt x="264" y="208"/>
                    </a:lnTo>
                    <a:lnTo>
                      <a:pt x="266" y="208"/>
                    </a:lnTo>
                    <a:lnTo>
                      <a:pt x="268" y="208"/>
                    </a:lnTo>
                    <a:lnTo>
                      <a:pt x="270" y="210"/>
                    </a:lnTo>
                    <a:lnTo>
                      <a:pt x="268" y="212"/>
                    </a:lnTo>
                    <a:lnTo>
                      <a:pt x="268" y="216"/>
                    </a:lnTo>
                    <a:lnTo>
                      <a:pt x="268" y="218"/>
                    </a:lnTo>
                    <a:lnTo>
                      <a:pt x="270" y="218"/>
                    </a:lnTo>
                    <a:lnTo>
                      <a:pt x="272" y="220"/>
                    </a:lnTo>
                    <a:lnTo>
                      <a:pt x="276" y="220"/>
                    </a:lnTo>
                    <a:lnTo>
                      <a:pt x="278" y="222"/>
                    </a:lnTo>
                    <a:lnTo>
                      <a:pt x="278" y="222"/>
                    </a:lnTo>
                    <a:lnTo>
                      <a:pt x="278" y="224"/>
                    </a:lnTo>
                    <a:lnTo>
                      <a:pt x="278" y="228"/>
                    </a:lnTo>
                    <a:lnTo>
                      <a:pt x="278" y="228"/>
                    </a:lnTo>
                    <a:lnTo>
                      <a:pt x="278" y="228"/>
                    </a:lnTo>
                    <a:lnTo>
                      <a:pt x="278" y="230"/>
                    </a:lnTo>
                    <a:lnTo>
                      <a:pt x="278" y="230"/>
                    </a:lnTo>
                    <a:lnTo>
                      <a:pt x="278" y="228"/>
                    </a:lnTo>
                    <a:lnTo>
                      <a:pt x="280" y="228"/>
                    </a:lnTo>
                    <a:lnTo>
                      <a:pt x="280" y="230"/>
                    </a:lnTo>
                    <a:lnTo>
                      <a:pt x="282" y="232"/>
                    </a:lnTo>
                    <a:lnTo>
                      <a:pt x="284" y="234"/>
                    </a:lnTo>
                    <a:lnTo>
                      <a:pt x="284" y="236"/>
                    </a:lnTo>
                    <a:lnTo>
                      <a:pt x="284" y="238"/>
                    </a:lnTo>
                    <a:lnTo>
                      <a:pt x="282" y="242"/>
                    </a:lnTo>
                    <a:lnTo>
                      <a:pt x="282" y="244"/>
                    </a:lnTo>
                    <a:lnTo>
                      <a:pt x="280" y="246"/>
                    </a:lnTo>
                    <a:lnTo>
                      <a:pt x="282" y="246"/>
                    </a:lnTo>
                    <a:lnTo>
                      <a:pt x="282" y="250"/>
                    </a:lnTo>
                    <a:lnTo>
                      <a:pt x="280" y="250"/>
                    </a:lnTo>
                    <a:lnTo>
                      <a:pt x="280" y="252"/>
                    </a:lnTo>
                    <a:lnTo>
                      <a:pt x="280" y="252"/>
                    </a:lnTo>
                    <a:lnTo>
                      <a:pt x="282" y="256"/>
                    </a:lnTo>
                    <a:lnTo>
                      <a:pt x="282" y="256"/>
                    </a:lnTo>
                    <a:lnTo>
                      <a:pt x="282" y="256"/>
                    </a:lnTo>
                    <a:lnTo>
                      <a:pt x="282" y="258"/>
                    </a:lnTo>
                    <a:lnTo>
                      <a:pt x="280" y="258"/>
                    </a:lnTo>
                    <a:lnTo>
                      <a:pt x="280" y="258"/>
                    </a:lnTo>
                    <a:lnTo>
                      <a:pt x="280" y="258"/>
                    </a:lnTo>
                    <a:lnTo>
                      <a:pt x="280" y="260"/>
                    </a:lnTo>
                    <a:lnTo>
                      <a:pt x="284" y="256"/>
                    </a:lnTo>
                    <a:lnTo>
                      <a:pt x="288" y="250"/>
                    </a:lnTo>
                    <a:lnTo>
                      <a:pt x="286" y="250"/>
                    </a:lnTo>
                    <a:lnTo>
                      <a:pt x="288" y="248"/>
                    </a:lnTo>
                    <a:lnTo>
                      <a:pt x="290" y="248"/>
                    </a:lnTo>
                    <a:lnTo>
                      <a:pt x="292" y="248"/>
                    </a:lnTo>
                    <a:lnTo>
                      <a:pt x="294" y="246"/>
                    </a:lnTo>
                    <a:lnTo>
                      <a:pt x="296" y="244"/>
                    </a:lnTo>
                    <a:lnTo>
                      <a:pt x="300" y="240"/>
                    </a:lnTo>
                    <a:lnTo>
                      <a:pt x="302" y="238"/>
                    </a:lnTo>
                    <a:lnTo>
                      <a:pt x="304" y="238"/>
                    </a:lnTo>
                    <a:lnTo>
                      <a:pt x="306" y="238"/>
                    </a:lnTo>
                    <a:lnTo>
                      <a:pt x="306" y="240"/>
                    </a:lnTo>
                    <a:lnTo>
                      <a:pt x="304" y="242"/>
                    </a:lnTo>
                    <a:lnTo>
                      <a:pt x="298" y="244"/>
                    </a:lnTo>
                    <a:lnTo>
                      <a:pt x="298" y="246"/>
                    </a:lnTo>
                    <a:lnTo>
                      <a:pt x="296" y="250"/>
                    </a:lnTo>
                    <a:lnTo>
                      <a:pt x="294" y="252"/>
                    </a:lnTo>
                    <a:lnTo>
                      <a:pt x="294" y="252"/>
                    </a:lnTo>
                    <a:lnTo>
                      <a:pt x="296" y="252"/>
                    </a:lnTo>
                    <a:lnTo>
                      <a:pt x="298" y="250"/>
                    </a:lnTo>
                    <a:lnTo>
                      <a:pt x="300" y="248"/>
                    </a:lnTo>
                    <a:lnTo>
                      <a:pt x="300" y="246"/>
                    </a:lnTo>
                    <a:lnTo>
                      <a:pt x="302" y="244"/>
                    </a:lnTo>
                    <a:lnTo>
                      <a:pt x="308" y="242"/>
                    </a:lnTo>
                    <a:lnTo>
                      <a:pt x="312" y="242"/>
                    </a:lnTo>
                    <a:lnTo>
                      <a:pt x="326" y="244"/>
                    </a:lnTo>
                    <a:lnTo>
                      <a:pt x="334" y="246"/>
                    </a:lnTo>
                    <a:lnTo>
                      <a:pt x="334" y="246"/>
                    </a:lnTo>
                    <a:lnTo>
                      <a:pt x="334" y="248"/>
                    </a:lnTo>
                    <a:lnTo>
                      <a:pt x="336" y="248"/>
                    </a:lnTo>
                    <a:lnTo>
                      <a:pt x="336" y="248"/>
                    </a:lnTo>
                    <a:lnTo>
                      <a:pt x="338" y="248"/>
                    </a:lnTo>
                    <a:lnTo>
                      <a:pt x="338" y="250"/>
                    </a:lnTo>
                    <a:lnTo>
                      <a:pt x="338" y="252"/>
                    </a:lnTo>
                    <a:lnTo>
                      <a:pt x="340" y="252"/>
                    </a:lnTo>
                    <a:lnTo>
                      <a:pt x="342" y="250"/>
                    </a:lnTo>
                    <a:lnTo>
                      <a:pt x="342" y="250"/>
                    </a:lnTo>
                    <a:lnTo>
                      <a:pt x="342" y="254"/>
                    </a:lnTo>
                    <a:lnTo>
                      <a:pt x="344" y="254"/>
                    </a:lnTo>
                    <a:lnTo>
                      <a:pt x="344" y="254"/>
                    </a:lnTo>
                    <a:lnTo>
                      <a:pt x="346" y="254"/>
                    </a:lnTo>
                    <a:lnTo>
                      <a:pt x="348" y="256"/>
                    </a:lnTo>
                    <a:lnTo>
                      <a:pt x="348" y="260"/>
                    </a:lnTo>
                    <a:lnTo>
                      <a:pt x="350" y="262"/>
                    </a:lnTo>
                    <a:lnTo>
                      <a:pt x="352" y="266"/>
                    </a:lnTo>
                    <a:lnTo>
                      <a:pt x="354" y="266"/>
                    </a:lnTo>
                    <a:lnTo>
                      <a:pt x="354" y="268"/>
                    </a:lnTo>
                    <a:lnTo>
                      <a:pt x="356" y="272"/>
                    </a:lnTo>
                    <a:lnTo>
                      <a:pt x="356" y="272"/>
                    </a:lnTo>
                    <a:lnTo>
                      <a:pt x="358" y="274"/>
                    </a:lnTo>
                    <a:lnTo>
                      <a:pt x="358" y="276"/>
                    </a:lnTo>
                    <a:lnTo>
                      <a:pt x="360" y="276"/>
                    </a:lnTo>
                    <a:lnTo>
                      <a:pt x="364" y="278"/>
                    </a:lnTo>
                    <a:lnTo>
                      <a:pt x="364" y="278"/>
                    </a:lnTo>
                    <a:lnTo>
                      <a:pt x="364" y="280"/>
                    </a:lnTo>
                    <a:lnTo>
                      <a:pt x="364" y="286"/>
                    </a:lnTo>
                    <a:lnTo>
                      <a:pt x="366" y="288"/>
                    </a:lnTo>
                    <a:lnTo>
                      <a:pt x="368" y="288"/>
                    </a:lnTo>
                    <a:lnTo>
                      <a:pt x="378" y="290"/>
                    </a:lnTo>
                    <a:lnTo>
                      <a:pt x="380" y="288"/>
                    </a:lnTo>
                    <a:lnTo>
                      <a:pt x="384" y="290"/>
                    </a:lnTo>
                    <a:lnTo>
                      <a:pt x="386" y="288"/>
                    </a:lnTo>
                    <a:lnTo>
                      <a:pt x="386" y="288"/>
                    </a:lnTo>
                    <a:lnTo>
                      <a:pt x="388" y="286"/>
                    </a:lnTo>
                    <a:lnTo>
                      <a:pt x="388" y="286"/>
                    </a:lnTo>
                    <a:lnTo>
                      <a:pt x="390" y="286"/>
                    </a:lnTo>
                    <a:lnTo>
                      <a:pt x="392" y="286"/>
                    </a:lnTo>
                    <a:lnTo>
                      <a:pt x="392" y="286"/>
                    </a:lnTo>
                    <a:lnTo>
                      <a:pt x="392" y="284"/>
                    </a:lnTo>
                    <a:lnTo>
                      <a:pt x="394" y="284"/>
                    </a:lnTo>
                    <a:lnTo>
                      <a:pt x="394" y="284"/>
                    </a:lnTo>
                    <a:lnTo>
                      <a:pt x="396" y="286"/>
                    </a:lnTo>
                    <a:lnTo>
                      <a:pt x="396" y="286"/>
                    </a:lnTo>
                    <a:lnTo>
                      <a:pt x="398" y="286"/>
                    </a:lnTo>
                    <a:lnTo>
                      <a:pt x="398" y="288"/>
                    </a:lnTo>
                    <a:lnTo>
                      <a:pt x="398" y="288"/>
                    </a:lnTo>
                    <a:lnTo>
                      <a:pt x="400" y="292"/>
                    </a:lnTo>
                    <a:lnTo>
                      <a:pt x="400" y="292"/>
                    </a:lnTo>
                    <a:lnTo>
                      <a:pt x="402" y="292"/>
                    </a:lnTo>
                    <a:lnTo>
                      <a:pt x="402" y="294"/>
                    </a:lnTo>
                    <a:lnTo>
                      <a:pt x="404" y="294"/>
                    </a:lnTo>
                    <a:lnTo>
                      <a:pt x="406" y="296"/>
                    </a:lnTo>
                    <a:lnTo>
                      <a:pt x="408" y="294"/>
                    </a:lnTo>
                    <a:lnTo>
                      <a:pt x="408" y="294"/>
                    </a:lnTo>
                    <a:lnTo>
                      <a:pt x="412" y="290"/>
                    </a:lnTo>
                    <a:lnTo>
                      <a:pt x="414" y="290"/>
                    </a:lnTo>
                    <a:lnTo>
                      <a:pt x="414" y="292"/>
                    </a:lnTo>
                    <a:lnTo>
                      <a:pt x="416" y="294"/>
                    </a:lnTo>
                    <a:lnTo>
                      <a:pt x="418" y="294"/>
                    </a:lnTo>
                    <a:lnTo>
                      <a:pt x="420" y="296"/>
                    </a:lnTo>
                    <a:lnTo>
                      <a:pt x="422" y="296"/>
                    </a:lnTo>
                    <a:lnTo>
                      <a:pt x="422" y="296"/>
                    </a:lnTo>
                    <a:lnTo>
                      <a:pt x="420" y="296"/>
                    </a:lnTo>
                    <a:lnTo>
                      <a:pt x="420" y="298"/>
                    </a:lnTo>
                    <a:lnTo>
                      <a:pt x="424" y="296"/>
                    </a:lnTo>
                    <a:lnTo>
                      <a:pt x="426" y="294"/>
                    </a:lnTo>
                    <a:lnTo>
                      <a:pt x="430" y="288"/>
                    </a:lnTo>
                    <a:lnTo>
                      <a:pt x="430" y="288"/>
                    </a:lnTo>
                    <a:lnTo>
                      <a:pt x="434" y="284"/>
                    </a:lnTo>
                    <a:lnTo>
                      <a:pt x="436" y="284"/>
                    </a:lnTo>
                    <a:lnTo>
                      <a:pt x="438" y="284"/>
                    </a:lnTo>
                    <a:lnTo>
                      <a:pt x="440" y="280"/>
                    </a:lnTo>
                    <a:lnTo>
                      <a:pt x="450" y="276"/>
                    </a:lnTo>
                    <a:lnTo>
                      <a:pt x="460" y="268"/>
                    </a:lnTo>
                    <a:lnTo>
                      <a:pt x="462" y="270"/>
                    </a:lnTo>
                    <a:lnTo>
                      <a:pt x="464" y="270"/>
                    </a:lnTo>
                    <a:lnTo>
                      <a:pt x="478" y="268"/>
                    </a:lnTo>
                    <a:lnTo>
                      <a:pt x="480" y="266"/>
                    </a:lnTo>
                    <a:lnTo>
                      <a:pt x="480" y="268"/>
                    </a:lnTo>
                    <a:lnTo>
                      <a:pt x="482" y="266"/>
                    </a:lnTo>
                    <a:lnTo>
                      <a:pt x="508" y="270"/>
                    </a:lnTo>
                    <a:lnTo>
                      <a:pt x="512" y="270"/>
                    </a:lnTo>
                    <a:lnTo>
                      <a:pt x="526" y="262"/>
                    </a:lnTo>
                    <a:lnTo>
                      <a:pt x="534" y="260"/>
                    </a:lnTo>
                    <a:lnTo>
                      <a:pt x="540" y="258"/>
                    </a:lnTo>
                    <a:lnTo>
                      <a:pt x="546" y="260"/>
                    </a:lnTo>
                    <a:lnTo>
                      <a:pt x="548" y="260"/>
                    </a:lnTo>
                    <a:lnTo>
                      <a:pt x="550" y="258"/>
                    </a:lnTo>
                    <a:lnTo>
                      <a:pt x="552" y="258"/>
                    </a:lnTo>
                    <a:lnTo>
                      <a:pt x="552" y="260"/>
                    </a:lnTo>
                    <a:lnTo>
                      <a:pt x="550" y="262"/>
                    </a:lnTo>
                    <a:lnTo>
                      <a:pt x="550" y="262"/>
                    </a:lnTo>
                    <a:lnTo>
                      <a:pt x="548" y="264"/>
                    </a:lnTo>
                    <a:lnTo>
                      <a:pt x="548" y="266"/>
                    </a:lnTo>
                    <a:lnTo>
                      <a:pt x="546" y="278"/>
                    </a:lnTo>
                    <a:lnTo>
                      <a:pt x="548" y="282"/>
                    </a:lnTo>
                    <a:lnTo>
                      <a:pt x="546" y="284"/>
                    </a:lnTo>
                    <a:lnTo>
                      <a:pt x="544" y="286"/>
                    </a:lnTo>
                    <a:lnTo>
                      <a:pt x="544" y="288"/>
                    </a:lnTo>
                    <a:lnTo>
                      <a:pt x="546" y="290"/>
                    </a:lnTo>
                    <a:lnTo>
                      <a:pt x="546" y="290"/>
                    </a:lnTo>
                    <a:lnTo>
                      <a:pt x="548" y="292"/>
                    </a:lnTo>
                    <a:lnTo>
                      <a:pt x="550" y="292"/>
                    </a:lnTo>
                    <a:lnTo>
                      <a:pt x="552" y="290"/>
                    </a:lnTo>
                    <a:lnTo>
                      <a:pt x="552" y="290"/>
                    </a:lnTo>
                    <a:lnTo>
                      <a:pt x="554" y="290"/>
                    </a:lnTo>
                    <a:lnTo>
                      <a:pt x="554" y="292"/>
                    </a:lnTo>
                    <a:lnTo>
                      <a:pt x="556" y="292"/>
                    </a:lnTo>
                    <a:lnTo>
                      <a:pt x="558" y="292"/>
                    </a:lnTo>
                    <a:lnTo>
                      <a:pt x="562" y="294"/>
                    </a:lnTo>
                    <a:lnTo>
                      <a:pt x="562" y="296"/>
                    </a:lnTo>
                    <a:lnTo>
                      <a:pt x="566" y="294"/>
                    </a:lnTo>
                    <a:lnTo>
                      <a:pt x="568" y="294"/>
                    </a:lnTo>
                    <a:lnTo>
                      <a:pt x="570" y="292"/>
                    </a:lnTo>
                    <a:lnTo>
                      <a:pt x="572" y="290"/>
                    </a:lnTo>
                    <a:lnTo>
                      <a:pt x="576" y="290"/>
                    </a:lnTo>
                    <a:lnTo>
                      <a:pt x="578" y="292"/>
                    </a:lnTo>
                    <a:lnTo>
                      <a:pt x="580" y="296"/>
                    </a:lnTo>
                    <a:lnTo>
                      <a:pt x="580" y="298"/>
                    </a:lnTo>
                    <a:lnTo>
                      <a:pt x="582" y="298"/>
                    </a:lnTo>
                    <a:lnTo>
                      <a:pt x="584" y="298"/>
                    </a:lnTo>
                    <a:lnTo>
                      <a:pt x="588" y="296"/>
                    </a:lnTo>
                    <a:lnTo>
                      <a:pt x="590" y="294"/>
                    </a:lnTo>
                    <a:lnTo>
                      <a:pt x="592" y="290"/>
                    </a:lnTo>
                    <a:lnTo>
                      <a:pt x="594" y="288"/>
                    </a:lnTo>
                    <a:lnTo>
                      <a:pt x="596" y="288"/>
                    </a:lnTo>
                    <a:lnTo>
                      <a:pt x="598" y="288"/>
                    </a:lnTo>
                    <a:lnTo>
                      <a:pt x="600" y="290"/>
                    </a:lnTo>
                    <a:lnTo>
                      <a:pt x="602" y="290"/>
                    </a:lnTo>
                    <a:lnTo>
                      <a:pt x="604" y="294"/>
                    </a:lnTo>
                    <a:lnTo>
                      <a:pt x="604" y="298"/>
                    </a:lnTo>
                    <a:lnTo>
                      <a:pt x="608" y="304"/>
                    </a:lnTo>
                    <a:lnTo>
                      <a:pt x="608" y="304"/>
                    </a:lnTo>
                    <a:lnTo>
                      <a:pt x="608" y="306"/>
                    </a:lnTo>
                    <a:lnTo>
                      <a:pt x="608" y="310"/>
                    </a:lnTo>
                    <a:lnTo>
                      <a:pt x="610" y="314"/>
                    </a:lnTo>
                    <a:lnTo>
                      <a:pt x="612" y="316"/>
                    </a:lnTo>
                    <a:lnTo>
                      <a:pt x="612" y="318"/>
                    </a:lnTo>
                    <a:lnTo>
                      <a:pt x="610" y="318"/>
                    </a:lnTo>
                    <a:lnTo>
                      <a:pt x="608" y="320"/>
                    </a:lnTo>
                    <a:lnTo>
                      <a:pt x="606" y="322"/>
                    </a:lnTo>
                    <a:lnTo>
                      <a:pt x="606" y="322"/>
                    </a:lnTo>
                    <a:lnTo>
                      <a:pt x="608" y="324"/>
                    </a:lnTo>
                    <a:lnTo>
                      <a:pt x="608" y="326"/>
                    </a:lnTo>
                    <a:lnTo>
                      <a:pt x="610" y="324"/>
                    </a:lnTo>
                    <a:lnTo>
                      <a:pt x="612" y="324"/>
                    </a:lnTo>
                    <a:lnTo>
                      <a:pt x="616" y="326"/>
                    </a:lnTo>
                    <a:lnTo>
                      <a:pt x="616" y="326"/>
                    </a:lnTo>
                    <a:lnTo>
                      <a:pt x="618" y="328"/>
                    </a:lnTo>
                    <a:lnTo>
                      <a:pt x="618" y="328"/>
                    </a:lnTo>
                    <a:lnTo>
                      <a:pt x="618" y="328"/>
                    </a:lnTo>
                    <a:lnTo>
                      <a:pt x="620" y="328"/>
                    </a:lnTo>
                    <a:lnTo>
                      <a:pt x="620" y="328"/>
                    </a:lnTo>
                    <a:lnTo>
                      <a:pt x="622" y="328"/>
                    </a:lnTo>
                    <a:lnTo>
                      <a:pt x="622" y="330"/>
                    </a:lnTo>
                    <a:lnTo>
                      <a:pt x="624" y="330"/>
                    </a:lnTo>
                    <a:lnTo>
                      <a:pt x="622" y="330"/>
                    </a:lnTo>
                    <a:lnTo>
                      <a:pt x="622" y="332"/>
                    </a:lnTo>
                    <a:lnTo>
                      <a:pt x="622" y="332"/>
                    </a:lnTo>
                    <a:lnTo>
                      <a:pt x="622" y="334"/>
                    </a:lnTo>
                    <a:lnTo>
                      <a:pt x="622" y="336"/>
                    </a:lnTo>
                    <a:lnTo>
                      <a:pt x="624" y="340"/>
                    </a:lnTo>
                    <a:lnTo>
                      <a:pt x="626" y="340"/>
                    </a:lnTo>
                    <a:lnTo>
                      <a:pt x="628" y="342"/>
                    </a:lnTo>
                    <a:lnTo>
                      <a:pt x="628" y="342"/>
                    </a:lnTo>
                    <a:lnTo>
                      <a:pt x="630" y="342"/>
                    </a:lnTo>
                    <a:lnTo>
                      <a:pt x="630" y="342"/>
                    </a:lnTo>
                    <a:lnTo>
                      <a:pt x="632" y="344"/>
                    </a:lnTo>
                    <a:lnTo>
                      <a:pt x="632" y="344"/>
                    </a:lnTo>
                    <a:lnTo>
                      <a:pt x="634" y="344"/>
                    </a:lnTo>
                    <a:lnTo>
                      <a:pt x="634" y="346"/>
                    </a:lnTo>
                    <a:lnTo>
                      <a:pt x="634" y="348"/>
                    </a:lnTo>
                    <a:lnTo>
                      <a:pt x="634" y="350"/>
                    </a:lnTo>
                    <a:lnTo>
                      <a:pt x="632" y="348"/>
                    </a:lnTo>
                    <a:lnTo>
                      <a:pt x="628" y="350"/>
                    </a:lnTo>
                    <a:lnTo>
                      <a:pt x="626" y="350"/>
                    </a:lnTo>
                    <a:lnTo>
                      <a:pt x="626" y="350"/>
                    </a:lnTo>
                    <a:lnTo>
                      <a:pt x="626" y="350"/>
                    </a:lnTo>
                    <a:lnTo>
                      <a:pt x="624" y="350"/>
                    </a:lnTo>
                    <a:lnTo>
                      <a:pt x="608" y="346"/>
                    </a:lnTo>
                    <a:lnTo>
                      <a:pt x="602" y="346"/>
                    </a:lnTo>
                    <a:lnTo>
                      <a:pt x="602" y="346"/>
                    </a:lnTo>
                    <a:lnTo>
                      <a:pt x="600" y="346"/>
                    </a:lnTo>
                    <a:lnTo>
                      <a:pt x="600" y="346"/>
                    </a:lnTo>
                    <a:lnTo>
                      <a:pt x="598" y="346"/>
                    </a:lnTo>
                    <a:lnTo>
                      <a:pt x="598" y="346"/>
                    </a:lnTo>
                    <a:lnTo>
                      <a:pt x="598" y="346"/>
                    </a:lnTo>
                    <a:lnTo>
                      <a:pt x="598" y="346"/>
                    </a:lnTo>
                    <a:lnTo>
                      <a:pt x="596" y="344"/>
                    </a:lnTo>
                    <a:lnTo>
                      <a:pt x="590" y="344"/>
                    </a:lnTo>
                    <a:lnTo>
                      <a:pt x="590" y="346"/>
                    </a:lnTo>
                    <a:lnTo>
                      <a:pt x="590" y="348"/>
                    </a:lnTo>
                    <a:lnTo>
                      <a:pt x="588" y="346"/>
                    </a:lnTo>
                    <a:lnTo>
                      <a:pt x="588" y="346"/>
                    </a:lnTo>
                    <a:lnTo>
                      <a:pt x="586" y="346"/>
                    </a:lnTo>
                    <a:lnTo>
                      <a:pt x="586" y="346"/>
                    </a:lnTo>
                    <a:lnTo>
                      <a:pt x="584" y="348"/>
                    </a:lnTo>
                    <a:lnTo>
                      <a:pt x="584" y="346"/>
                    </a:lnTo>
                    <a:lnTo>
                      <a:pt x="584" y="346"/>
                    </a:lnTo>
                    <a:lnTo>
                      <a:pt x="584" y="344"/>
                    </a:lnTo>
                    <a:lnTo>
                      <a:pt x="582" y="342"/>
                    </a:lnTo>
                    <a:lnTo>
                      <a:pt x="582" y="340"/>
                    </a:lnTo>
                    <a:lnTo>
                      <a:pt x="580" y="342"/>
                    </a:lnTo>
                    <a:lnTo>
                      <a:pt x="578" y="340"/>
                    </a:lnTo>
                    <a:lnTo>
                      <a:pt x="576" y="340"/>
                    </a:lnTo>
                    <a:lnTo>
                      <a:pt x="574" y="342"/>
                    </a:lnTo>
                    <a:lnTo>
                      <a:pt x="572" y="348"/>
                    </a:lnTo>
                    <a:lnTo>
                      <a:pt x="572" y="348"/>
                    </a:lnTo>
                    <a:lnTo>
                      <a:pt x="572" y="348"/>
                    </a:lnTo>
                    <a:lnTo>
                      <a:pt x="570" y="348"/>
                    </a:lnTo>
                    <a:lnTo>
                      <a:pt x="570" y="350"/>
                    </a:lnTo>
                    <a:lnTo>
                      <a:pt x="570" y="352"/>
                    </a:lnTo>
                    <a:lnTo>
                      <a:pt x="570" y="352"/>
                    </a:lnTo>
                    <a:lnTo>
                      <a:pt x="570" y="354"/>
                    </a:lnTo>
                    <a:lnTo>
                      <a:pt x="570" y="354"/>
                    </a:lnTo>
                    <a:lnTo>
                      <a:pt x="570" y="356"/>
                    </a:lnTo>
                    <a:lnTo>
                      <a:pt x="570" y="360"/>
                    </a:lnTo>
                    <a:lnTo>
                      <a:pt x="572" y="360"/>
                    </a:lnTo>
                    <a:lnTo>
                      <a:pt x="570" y="362"/>
                    </a:lnTo>
                    <a:lnTo>
                      <a:pt x="566" y="362"/>
                    </a:lnTo>
                    <a:lnTo>
                      <a:pt x="562" y="360"/>
                    </a:lnTo>
                    <a:lnTo>
                      <a:pt x="560" y="358"/>
                    </a:lnTo>
                    <a:lnTo>
                      <a:pt x="560" y="356"/>
                    </a:lnTo>
                    <a:lnTo>
                      <a:pt x="558" y="354"/>
                    </a:lnTo>
                    <a:lnTo>
                      <a:pt x="556" y="354"/>
                    </a:lnTo>
                    <a:lnTo>
                      <a:pt x="556" y="354"/>
                    </a:lnTo>
                    <a:lnTo>
                      <a:pt x="554" y="352"/>
                    </a:lnTo>
                    <a:lnTo>
                      <a:pt x="552" y="350"/>
                    </a:lnTo>
                    <a:lnTo>
                      <a:pt x="552" y="348"/>
                    </a:lnTo>
                    <a:lnTo>
                      <a:pt x="550" y="348"/>
                    </a:lnTo>
                    <a:lnTo>
                      <a:pt x="548" y="344"/>
                    </a:lnTo>
                    <a:lnTo>
                      <a:pt x="546" y="344"/>
                    </a:lnTo>
                    <a:lnTo>
                      <a:pt x="540" y="340"/>
                    </a:lnTo>
                    <a:lnTo>
                      <a:pt x="536" y="338"/>
                    </a:lnTo>
                    <a:lnTo>
                      <a:pt x="534" y="338"/>
                    </a:lnTo>
                    <a:lnTo>
                      <a:pt x="528" y="338"/>
                    </a:lnTo>
                    <a:lnTo>
                      <a:pt x="526" y="338"/>
                    </a:lnTo>
                    <a:lnTo>
                      <a:pt x="524" y="334"/>
                    </a:lnTo>
                    <a:lnTo>
                      <a:pt x="522" y="334"/>
                    </a:lnTo>
                    <a:lnTo>
                      <a:pt x="520" y="336"/>
                    </a:lnTo>
                    <a:lnTo>
                      <a:pt x="520" y="336"/>
                    </a:lnTo>
                    <a:lnTo>
                      <a:pt x="520" y="334"/>
                    </a:lnTo>
                    <a:lnTo>
                      <a:pt x="518" y="334"/>
                    </a:lnTo>
                    <a:lnTo>
                      <a:pt x="518" y="334"/>
                    </a:lnTo>
                    <a:lnTo>
                      <a:pt x="516" y="334"/>
                    </a:lnTo>
                    <a:lnTo>
                      <a:pt x="514" y="334"/>
                    </a:lnTo>
                    <a:lnTo>
                      <a:pt x="508" y="334"/>
                    </a:lnTo>
                    <a:lnTo>
                      <a:pt x="506" y="336"/>
                    </a:lnTo>
                    <a:lnTo>
                      <a:pt x="502" y="342"/>
                    </a:lnTo>
                    <a:lnTo>
                      <a:pt x="500" y="346"/>
                    </a:lnTo>
                    <a:lnTo>
                      <a:pt x="498" y="348"/>
                    </a:lnTo>
                    <a:lnTo>
                      <a:pt x="498" y="348"/>
                    </a:lnTo>
                    <a:lnTo>
                      <a:pt x="488" y="348"/>
                    </a:lnTo>
                    <a:lnTo>
                      <a:pt x="480" y="348"/>
                    </a:lnTo>
                    <a:lnTo>
                      <a:pt x="478" y="350"/>
                    </a:lnTo>
                    <a:lnTo>
                      <a:pt x="478" y="352"/>
                    </a:lnTo>
                    <a:lnTo>
                      <a:pt x="478" y="354"/>
                    </a:lnTo>
                    <a:lnTo>
                      <a:pt x="474" y="350"/>
                    </a:lnTo>
                    <a:lnTo>
                      <a:pt x="468" y="350"/>
                    </a:lnTo>
                    <a:lnTo>
                      <a:pt x="466" y="350"/>
                    </a:lnTo>
                    <a:lnTo>
                      <a:pt x="452" y="352"/>
                    </a:lnTo>
                    <a:lnTo>
                      <a:pt x="448" y="354"/>
                    </a:lnTo>
                    <a:lnTo>
                      <a:pt x="446" y="360"/>
                    </a:lnTo>
                    <a:lnTo>
                      <a:pt x="444" y="366"/>
                    </a:lnTo>
                    <a:lnTo>
                      <a:pt x="444" y="366"/>
                    </a:lnTo>
                    <a:lnTo>
                      <a:pt x="444" y="366"/>
                    </a:lnTo>
                    <a:lnTo>
                      <a:pt x="442" y="368"/>
                    </a:lnTo>
                    <a:lnTo>
                      <a:pt x="440" y="368"/>
                    </a:lnTo>
                    <a:lnTo>
                      <a:pt x="438" y="368"/>
                    </a:lnTo>
                    <a:lnTo>
                      <a:pt x="438" y="368"/>
                    </a:lnTo>
                    <a:lnTo>
                      <a:pt x="438" y="370"/>
                    </a:lnTo>
                    <a:lnTo>
                      <a:pt x="438" y="370"/>
                    </a:lnTo>
                    <a:lnTo>
                      <a:pt x="434" y="372"/>
                    </a:lnTo>
                    <a:lnTo>
                      <a:pt x="432" y="372"/>
                    </a:lnTo>
                    <a:lnTo>
                      <a:pt x="432" y="372"/>
                    </a:lnTo>
                    <a:lnTo>
                      <a:pt x="430" y="374"/>
                    </a:lnTo>
                    <a:lnTo>
                      <a:pt x="430" y="374"/>
                    </a:lnTo>
                    <a:lnTo>
                      <a:pt x="430" y="376"/>
                    </a:lnTo>
                    <a:lnTo>
                      <a:pt x="430" y="376"/>
                    </a:lnTo>
                    <a:lnTo>
                      <a:pt x="428" y="378"/>
                    </a:lnTo>
                    <a:lnTo>
                      <a:pt x="426" y="378"/>
                    </a:lnTo>
                    <a:lnTo>
                      <a:pt x="424" y="382"/>
                    </a:lnTo>
                    <a:lnTo>
                      <a:pt x="424" y="382"/>
                    </a:lnTo>
                    <a:lnTo>
                      <a:pt x="424" y="382"/>
                    </a:lnTo>
                    <a:lnTo>
                      <a:pt x="424" y="384"/>
                    </a:lnTo>
                    <a:lnTo>
                      <a:pt x="424" y="384"/>
                    </a:lnTo>
                    <a:lnTo>
                      <a:pt x="424" y="386"/>
                    </a:lnTo>
                    <a:lnTo>
                      <a:pt x="424" y="386"/>
                    </a:lnTo>
                    <a:lnTo>
                      <a:pt x="424" y="386"/>
                    </a:lnTo>
                    <a:lnTo>
                      <a:pt x="424" y="388"/>
                    </a:lnTo>
                    <a:lnTo>
                      <a:pt x="424" y="388"/>
                    </a:lnTo>
                    <a:lnTo>
                      <a:pt x="424" y="390"/>
                    </a:lnTo>
                    <a:lnTo>
                      <a:pt x="422" y="390"/>
                    </a:lnTo>
                    <a:lnTo>
                      <a:pt x="422" y="388"/>
                    </a:lnTo>
                    <a:lnTo>
                      <a:pt x="420" y="388"/>
                    </a:lnTo>
                    <a:lnTo>
                      <a:pt x="418" y="386"/>
                    </a:lnTo>
                    <a:lnTo>
                      <a:pt x="418" y="384"/>
                    </a:lnTo>
                    <a:lnTo>
                      <a:pt x="416" y="382"/>
                    </a:lnTo>
                    <a:lnTo>
                      <a:pt x="416" y="380"/>
                    </a:lnTo>
                    <a:lnTo>
                      <a:pt x="420" y="378"/>
                    </a:lnTo>
                    <a:lnTo>
                      <a:pt x="420" y="378"/>
                    </a:lnTo>
                    <a:lnTo>
                      <a:pt x="420" y="374"/>
                    </a:lnTo>
                    <a:lnTo>
                      <a:pt x="422" y="374"/>
                    </a:lnTo>
                    <a:lnTo>
                      <a:pt x="422" y="374"/>
                    </a:lnTo>
                    <a:lnTo>
                      <a:pt x="422" y="374"/>
                    </a:lnTo>
                    <a:lnTo>
                      <a:pt x="422" y="374"/>
                    </a:lnTo>
                    <a:lnTo>
                      <a:pt x="422" y="372"/>
                    </a:lnTo>
                    <a:lnTo>
                      <a:pt x="424" y="370"/>
                    </a:lnTo>
                    <a:lnTo>
                      <a:pt x="424" y="370"/>
                    </a:lnTo>
                    <a:lnTo>
                      <a:pt x="426" y="370"/>
                    </a:lnTo>
                    <a:lnTo>
                      <a:pt x="428" y="370"/>
                    </a:lnTo>
                    <a:lnTo>
                      <a:pt x="428" y="370"/>
                    </a:lnTo>
                    <a:lnTo>
                      <a:pt x="428" y="370"/>
                    </a:lnTo>
                    <a:lnTo>
                      <a:pt x="428" y="370"/>
                    </a:lnTo>
                    <a:lnTo>
                      <a:pt x="428" y="368"/>
                    </a:lnTo>
                    <a:lnTo>
                      <a:pt x="430" y="360"/>
                    </a:lnTo>
                    <a:lnTo>
                      <a:pt x="430" y="360"/>
                    </a:lnTo>
                    <a:lnTo>
                      <a:pt x="428" y="358"/>
                    </a:lnTo>
                    <a:lnTo>
                      <a:pt x="428" y="358"/>
                    </a:lnTo>
                    <a:lnTo>
                      <a:pt x="424" y="360"/>
                    </a:lnTo>
                    <a:lnTo>
                      <a:pt x="424" y="360"/>
                    </a:lnTo>
                    <a:lnTo>
                      <a:pt x="422" y="360"/>
                    </a:lnTo>
                    <a:lnTo>
                      <a:pt x="420" y="362"/>
                    </a:lnTo>
                    <a:lnTo>
                      <a:pt x="420" y="364"/>
                    </a:lnTo>
                    <a:lnTo>
                      <a:pt x="418" y="362"/>
                    </a:lnTo>
                    <a:lnTo>
                      <a:pt x="414" y="360"/>
                    </a:lnTo>
                    <a:lnTo>
                      <a:pt x="414" y="360"/>
                    </a:lnTo>
                    <a:lnTo>
                      <a:pt x="412" y="360"/>
                    </a:lnTo>
                    <a:lnTo>
                      <a:pt x="410" y="362"/>
                    </a:lnTo>
                    <a:lnTo>
                      <a:pt x="412" y="364"/>
                    </a:lnTo>
                    <a:lnTo>
                      <a:pt x="410" y="366"/>
                    </a:lnTo>
                    <a:lnTo>
                      <a:pt x="410" y="366"/>
                    </a:lnTo>
                    <a:lnTo>
                      <a:pt x="410" y="368"/>
                    </a:lnTo>
                    <a:lnTo>
                      <a:pt x="408" y="368"/>
                    </a:lnTo>
                    <a:lnTo>
                      <a:pt x="408" y="370"/>
                    </a:lnTo>
                    <a:lnTo>
                      <a:pt x="406" y="374"/>
                    </a:lnTo>
                    <a:lnTo>
                      <a:pt x="406" y="374"/>
                    </a:lnTo>
                    <a:lnTo>
                      <a:pt x="406" y="376"/>
                    </a:lnTo>
                    <a:lnTo>
                      <a:pt x="404" y="376"/>
                    </a:lnTo>
                    <a:lnTo>
                      <a:pt x="404" y="378"/>
                    </a:lnTo>
                    <a:lnTo>
                      <a:pt x="402" y="378"/>
                    </a:lnTo>
                    <a:lnTo>
                      <a:pt x="398" y="378"/>
                    </a:lnTo>
                    <a:lnTo>
                      <a:pt x="398" y="380"/>
                    </a:lnTo>
                    <a:lnTo>
                      <a:pt x="398" y="380"/>
                    </a:lnTo>
                    <a:lnTo>
                      <a:pt x="396" y="380"/>
                    </a:lnTo>
                    <a:lnTo>
                      <a:pt x="396" y="378"/>
                    </a:lnTo>
                    <a:lnTo>
                      <a:pt x="396" y="376"/>
                    </a:lnTo>
                    <a:lnTo>
                      <a:pt x="396" y="372"/>
                    </a:lnTo>
                    <a:lnTo>
                      <a:pt x="396" y="370"/>
                    </a:lnTo>
                    <a:lnTo>
                      <a:pt x="394" y="368"/>
                    </a:lnTo>
                    <a:lnTo>
                      <a:pt x="394" y="366"/>
                    </a:lnTo>
                    <a:lnTo>
                      <a:pt x="394" y="364"/>
                    </a:lnTo>
                    <a:lnTo>
                      <a:pt x="394" y="362"/>
                    </a:lnTo>
                    <a:lnTo>
                      <a:pt x="396" y="360"/>
                    </a:lnTo>
                    <a:lnTo>
                      <a:pt x="396" y="358"/>
                    </a:lnTo>
                    <a:lnTo>
                      <a:pt x="398" y="358"/>
                    </a:lnTo>
                    <a:lnTo>
                      <a:pt x="398" y="356"/>
                    </a:lnTo>
                    <a:lnTo>
                      <a:pt x="396" y="354"/>
                    </a:lnTo>
                    <a:lnTo>
                      <a:pt x="396" y="354"/>
                    </a:lnTo>
                    <a:lnTo>
                      <a:pt x="394" y="356"/>
                    </a:lnTo>
                    <a:lnTo>
                      <a:pt x="394" y="362"/>
                    </a:lnTo>
                    <a:lnTo>
                      <a:pt x="392" y="364"/>
                    </a:lnTo>
                    <a:lnTo>
                      <a:pt x="392" y="364"/>
                    </a:lnTo>
                    <a:lnTo>
                      <a:pt x="390" y="366"/>
                    </a:lnTo>
                    <a:lnTo>
                      <a:pt x="388" y="370"/>
                    </a:lnTo>
                    <a:lnTo>
                      <a:pt x="388" y="376"/>
                    </a:lnTo>
                    <a:lnTo>
                      <a:pt x="388" y="380"/>
                    </a:lnTo>
                    <a:lnTo>
                      <a:pt x="386" y="380"/>
                    </a:lnTo>
                    <a:lnTo>
                      <a:pt x="382" y="382"/>
                    </a:lnTo>
                    <a:lnTo>
                      <a:pt x="382" y="382"/>
                    </a:lnTo>
                    <a:lnTo>
                      <a:pt x="378" y="390"/>
                    </a:lnTo>
                    <a:lnTo>
                      <a:pt x="376" y="392"/>
                    </a:lnTo>
                    <a:lnTo>
                      <a:pt x="374" y="396"/>
                    </a:lnTo>
                    <a:lnTo>
                      <a:pt x="372" y="396"/>
                    </a:lnTo>
                    <a:lnTo>
                      <a:pt x="372" y="402"/>
                    </a:lnTo>
                    <a:lnTo>
                      <a:pt x="370" y="404"/>
                    </a:lnTo>
                    <a:lnTo>
                      <a:pt x="370" y="404"/>
                    </a:lnTo>
                    <a:lnTo>
                      <a:pt x="368" y="406"/>
                    </a:lnTo>
                    <a:lnTo>
                      <a:pt x="368" y="408"/>
                    </a:lnTo>
                    <a:lnTo>
                      <a:pt x="368" y="410"/>
                    </a:lnTo>
                    <a:lnTo>
                      <a:pt x="352" y="436"/>
                    </a:lnTo>
                    <a:lnTo>
                      <a:pt x="348" y="438"/>
                    </a:lnTo>
                    <a:lnTo>
                      <a:pt x="348" y="440"/>
                    </a:lnTo>
                    <a:lnTo>
                      <a:pt x="348" y="444"/>
                    </a:lnTo>
                    <a:lnTo>
                      <a:pt x="348" y="446"/>
                    </a:lnTo>
                    <a:lnTo>
                      <a:pt x="346" y="448"/>
                    </a:lnTo>
                    <a:lnTo>
                      <a:pt x="346" y="450"/>
                    </a:lnTo>
                    <a:lnTo>
                      <a:pt x="346" y="450"/>
                    </a:lnTo>
                    <a:lnTo>
                      <a:pt x="346" y="452"/>
                    </a:lnTo>
                    <a:lnTo>
                      <a:pt x="346" y="456"/>
                    </a:lnTo>
                    <a:lnTo>
                      <a:pt x="344" y="456"/>
                    </a:lnTo>
                    <a:lnTo>
                      <a:pt x="344" y="458"/>
                    </a:lnTo>
                    <a:lnTo>
                      <a:pt x="342" y="458"/>
                    </a:lnTo>
                    <a:lnTo>
                      <a:pt x="334" y="460"/>
                    </a:lnTo>
                    <a:lnTo>
                      <a:pt x="330" y="462"/>
                    </a:lnTo>
                    <a:lnTo>
                      <a:pt x="328" y="464"/>
                    </a:lnTo>
                    <a:lnTo>
                      <a:pt x="330" y="468"/>
                    </a:lnTo>
                    <a:lnTo>
                      <a:pt x="328" y="470"/>
                    </a:lnTo>
                    <a:lnTo>
                      <a:pt x="324" y="476"/>
                    </a:lnTo>
                    <a:lnTo>
                      <a:pt x="324" y="476"/>
                    </a:lnTo>
                    <a:lnTo>
                      <a:pt x="322" y="480"/>
                    </a:lnTo>
                    <a:lnTo>
                      <a:pt x="322" y="480"/>
                    </a:lnTo>
                    <a:lnTo>
                      <a:pt x="322" y="482"/>
                    </a:lnTo>
                    <a:lnTo>
                      <a:pt x="320" y="484"/>
                    </a:lnTo>
                    <a:lnTo>
                      <a:pt x="318" y="486"/>
                    </a:lnTo>
                    <a:lnTo>
                      <a:pt x="318" y="486"/>
                    </a:lnTo>
                    <a:lnTo>
                      <a:pt x="318" y="490"/>
                    </a:lnTo>
                    <a:lnTo>
                      <a:pt x="318" y="490"/>
                    </a:lnTo>
                    <a:lnTo>
                      <a:pt x="318" y="492"/>
                    </a:lnTo>
                    <a:lnTo>
                      <a:pt x="318" y="492"/>
                    </a:lnTo>
                    <a:lnTo>
                      <a:pt x="318" y="492"/>
                    </a:lnTo>
                    <a:lnTo>
                      <a:pt x="316" y="494"/>
                    </a:lnTo>
                    <a:lnTo>
                      <a:pt x="316" y="494"/>
                    </a:lnTo>
                    <a:lnTo>
                      <a:pt x="316" y="496"/>
                    </a:lnTo>
                    <a:lnTo>
                      <a:pt x="316" y="498"/>
                    </a:lnTo>
                    <a:lnTo>
                      <a:pt x="314" y="502"/>
                    </a:lnTo>
                    <a:lnTo>
                      <a:pt x="314" y="502"/>
                    </a:lnTo>
                    <a:lnTo>
                      <a:pt x="316" y="502"/>
                    </a:lnTo>
                    <a:lnTo>
                      <a:pt x="316" y="504"/>
                    </a:lnTo>
                    <a:lnTo>
                      <a:pt x="318" y="506"/>
                    </a:lnTo>
                    <a:lnTo>
                      <a:pt x="320" y="506"/>
                    </a:lnTo>
                    <a:lnTo>
                      <a:pt x="322" y="506"/>
                    </a:lnTo>
                    <a:lnTo>
                      <a:pt x="324" y="504"/>
                    </a:lnTo>
                    <a:lnTo>
                      <a:pt x="324" y="502"/>
                    </a:lnTo>
                    <a:lnTo>
                      <a:pt x="324" y="500"/>
                    </a:lnTo>
                    <a:lnTo>
                      <a:pt x="326" y="498"/>
                    </a:lnTo>
                    <a:lnTo>
                      <a:pt x="330" y="496"/>
                    </a:lnTo>
                    <a:lnTo>
                      <a:pt x="336" y="494"/>
                    </a:lnTo>
                    <a:lnTo>
                      <a:pt x="336" y="492"/>
                    </a:lnTo>
                    <a:lnTo>
                      <a:pt x="338" y="490"/>
                    </a:lnTo>
                    <a:lnTo>
                      <a:pt x="340" y="488"/>
                    </a:lnTo>
                    <a:lnTo>
                      <a:pt x="338" y="486"/>
                    </a:lnTo>
                    <a:lnTo>
                      <a:pt x="340" y="480"/>
                    </a:lnTo>
                    <a:lnTo>
                      <a:pt x="344" y="476"/>
                    </a:lnTo>
                    <a:lnTo>
                      <a:pt x="344" y="474"/>
                    </a:lnTo>
                    <a:lnTo>
                      <a:pt x="346" y="472"/>
                    </a:lnTo>
                    <a:lnTo>
                      <a:pt x="350" y="472"/>
                    </a:lnTo>
                    <a:lnTo>
                      <a:pt x="352" y="472"/>
                    </a:lnTo>
                    <a:lnTo>
                      <a:pt x="350" y="474"/>
                    </a:lnTo>
                    <a:lnTo>
                      <a:pt x="352" y="472"/>
                    </a:lnTo>
                    <a:lnTo>
                      <a:pt x="354" y="470"/>
                    </a:lnTo>
                    <a:lnTo>
                      <a:pt x="356" y="470"/>
                    </a:lnTo>
                    <a:lnTo>
                      <a:pt x="358" y="470"/>
                    </a:lnTo>
                    <a:lnTo>
                      <a:pt x="360" y="468"/>
                    </a:lnTo>
                    <a:lnTo>
                      <a:pt x="362" y="470"/>
                    </a:lnTo>
                    <a:lnTo>
                      <a:pt x="364" y="474"/>
                    </a:lnTo>
                    <a:lnTo>
                      <a:pt x="366" y="476"/>
                    </a:lnTo>
                    <a:lnTo>
                      <a:pt x="368" y="476"/>
                    </a:lnTo>
                    <a:lnTo>
                      <a:pt x="370" y="478"/>
                    </a:lnTo>
                    <a:lnTo>
                      <a:pt x="370" y="480"/>
                    </a:lnTo>
                    <a:lnTo>
                      <a:pt x="366" y="486"/>
                    </a:lnTo>
                    <a:lnTo>
                      <a:pt x="366" y="488"/>
                    </a:lnTo>
                    <a:lnTo>
                      <a:pt x="366" y="490"/>
                    </a:lnTo>
                    <a:lnTo>
                      <a:pt x="366" y="490"/>
                    </a:lnTo>
                    <a:lnTo>
                      <a:pt x="366" y="492"/>
                    </a:lnTo>
                    <a:lnTo>
                      <a:pt x="364" y="494"/>
                    </a:lnTo>
                    <a:lnTo>
                      <a:pt x="360" y="498"/>
                    </a:lnTo>
                    <a:lnTo>
                      <a:pt x="358" y="502"/>
                    </a:lnTo>
                    <a:lnTo>
                      <a:pt x="356" y="508"/>
                    </a:lnTo>
                    <a:lnTo>
                      <a:pt x="354" y="520"/>
                    </a:lnTo>
                    <a:lnTo>
                      <a:pt x="354" y="522"/>
                    </a:lnTo>
                    <a:lnTo>
                      <a:pt x="354" y="524"/>
                    </a:lnTo>
                    <a:lnTo>
                      <a:pt x="354" y="526"/>
                    </a:lnTo>
                    <a:lnTo>
                      <a:pt x="352" y="528"/>
                    </a:lnTo>
                    <a:lnTo>
                      <a:pt x="352" y="530"/>
                    </a:lnTo>
                    <a:lnTo>
                      <a:pt x="352" y="530"/>
                    </a:lnTo>
                    <a:lnTo>
                      <a:pt x="352" y="534"/>
                    </a:lnTo>
                    <a:lnTo>
                      <a:pt x="356" y="538"/>
                    </a:lnTo>
                    <a:lnTo>
                      <a:pt x="356" y="540"/>
                    </a:lnTo>
                    <a:lnTo>
                      <a:pt x="356" y="542"/>
                    </a:lnTo>
                    <a:lnTo>
                      <a:pt x="354" y="544"/>
                    </a:lnTo>
                    <a:lnTo>
                      <a:pt x="354" y="546"/>
                    </a:lnTo>
                    <a:lnTo>
                      <a:pt x="352" y="548"/>
                    </a:lnTo>
                    <a:lnTo>
                      <a:pt x="348" y="550"/>
                    </a:lnTo>
                    <a:lnTo>
                      <a:pt x="346" y="552"/>
                    </a:lnTo>
                    <a:lnTo>
                      <a:pt x="346" y="554"/>
                    </a:lnTo>
                    <a:lnTo>
                      <a:pt x="342" y="562"/>
                    </a:lnTo>
                    <a:lnTo>
                      <a:pt x="340" y="564"/>
                    </a:lnTo>
                    <a:lnTo>
                      <a:pt x="340" y="568"/>
                    </a:lnTo>
                    <a:lnTo>
                      <a:pt x="340" y="568"/>
                    </a:lnTo>
                    <a:lnTo>
                      <a:pt x="338" y="570"/>
                    </a:lnTo>
                    <a:lnTo>
                      <a:pt x="338" y="572"/>
                    </a:lnTo>
                    <a:lnTo>
                      <a:pt x="338" y="580"/>
                    </a:lnTo>
                    <a:lnTo>
                      <a:pt x="338" y="584"/>
                    </a:lnTo>
                    <a:lnTo>
                      <a:pt x="338" y="584"/>
                    </a:lnTo>
                    <a:lnTo>
                      <a:pt x="340" y="588"/>
                    </a:lnTo>
                    <a:lnTo>
                      <a:pt x="340" y="590"/>
                    </a:lnTo>
                    <a:lnTo>
                      <a:pt x="340" y="590"/>
                    </a:lnTo>
                    <a:lnTo>
                      <a:pt x="340" y="590"/>
                    </a:lnTo>
                    <a:lnTo>
                      <a:pt x="340" y="592"/>
                    </a:lnTo>
                    <a:lnTo>
                      <a:pt x="340" y="592"/>
                    </a:lnTo>
                    <a:lnTo>
                      <a:pt x="340" y="594"/>
                    </a:lnTo>
                    <a:lnTo>
                      <a:pt x="340" y="594"/>
                    </a:lnTo>
                    <a:lnTo>
                      <a:pt x="340" y="596"/>
                    </a:lnTo>
                    <a:lnTo>
                      <a:pt x="338" y="600"/>
                    </a:lnTo>
                    <a:lnTo>
                      <a:pt x="334" y="608"/>
                    </a:lnTo>
                    <a:lnTo>
                      <a:pt x="332" y="610"/>
                    </a:lnTo>
                    <a:lnTo>
                      <a:pt x="332" y="614"/>
                    </a:lnTo>
                    <a:lnTo>
                      <a:pt x="334" y="616"/>
                    </a:lnTo>
                    <a:lnTo>
                      <a:pt x="332" y="622"/>
                    </a:lnTo>
                    <a:lnTo>
                      <a:pt x="328" y="630"/>
                    </a:lnTo>
                    <a:lnTo>
                      <a:pt x="326" y="634"/>
                    </a:lnTo>
                    <a:lnTo>
                      <a:pt x="324" y="642"/>
                    </a:lnTo>
                    <a:lnTo>
                      <a:pt x="324" y="646"/>
                    </a:lnTo>
                    <a:lnTo>
                      <a:pt x="326" y="648"/>
                    </a:lnTo>
                    <a:lnTo>
                      <a:pt x="326" y="648"/>
                    </a:lnTo>
                    <a:lnTo>
                      <a:pt x="326" y="652"/>
                    </a:lnTo>
                    <a:lnTo>
                      <a:pt x="326" y="654"/>
                    </a:lnTo>
                    <a:lnTo>
                      <a:pt x="326" y="654"/>
                    </a:lnTo>
                    <a:lnTo>
                      <a:pt x="326" y="658"/>
                    </a:lnTo>
                    <a:lnTo>
                      <a:pt x="326" y="658"/>
                    </a:lnTo>
                    <a:lnTo>
                      <a:pt x="326" y="660"/>
                    </a:lnTo>
                    <a:lnTo>
                      <a:pt x="328" y="660"/>
                    </a:lnTo>
                    <a:lnTo>
                      <a:pt x="328" y="662"/>
                    </a:lnTo>
                    <a:lnTo>
                      <a:pt x="326" y="662"/>
                    </a:lnTo>
                    <a:lnTo>
                      <a:pt x="326" y="666"/>
                    </a:lnTo>
                    <a:lnTo>
                      <a:pt x="326" y="668"/>
                    </a:lnTo>
                    <a:lnTo>
                      <a:pt x="326" y="670"/>
                    </a:lnTo>
                    <a:lnTo>
                      <a:pt x="328" y="670"/>
                    </a:lnTo>
                    <a:lnTo>
                      <a:pt x="330" y="672"/>
                    </a:lnTo>
                    <a:lnTo>
                      <a:pt x="330" y="674"/>
                    </a:lnTo>
                    <a:lnTo>
                      <a:pt x="330" y="684"/>
                    </a:lnTo>
                    <a:lnTo>
                      <a:pt x="330" y="684"/>
                    </a:lnTo>
                    <a:lnTo>
                      <a:pt x="330" y="686"/>
                    </a:lnTo>
                    <a:lnTo>
                      <a:pt x="334" y="690"/>
                    </a:lnTo>
                    <a:lnTo>
                      <a:pt x="336" y="692"/>
                    </a:lnTo>
                    <a:lnTo>
                      <a:pt x="336" y="694"/>
                    </a:lnTo>
                    <a:lnTo>
                      <a:pt x="334" y="702"/>
                    </a:lnTo>
                    <a:lnTo>
                      <a:pt x="332" y="704"/>
                    </a:lnTo>
                    <a:lnTo>
                      <a:pt x="332" y="706"/>
                    </a:lnTo>
                    <a:lnTo>
                      <a:pt x="332" y="708"/>
                    </a:lnTo>
                    <a:lnTo>
                      <a:pt x="332" y="710"/>
                    </a:lnTo>
                    <a:lnTo>
                      <a:pt x="332" y="710"/>
                    </a:lnTo>
                    <a:lnTo>
                      <a:pt x="332" y="712"/>
                    </a:lnTo>
                    <a:lnTo>
                      <a:pt x="332" y="714"/>
                    </a:lnTo>
                    <a:lnTo>
                      <a:pt x="332" y="714"/>
                    </a:lnTo>
                    <a:lnTo>
                      <a:pt x="332" y="716"/>
                    </a:lnTo>
                    <a:lnTo>
                      <a:pt x="332" y="724"/>
                    </a:lnTo>
                    <a:lnTo>
                      <a:pt x="332" y="734"/>
                    </a:lnTo>
                    <a:lnTo>
                      <a:pt x="332" y="736"/>
                    </a:lnTo>
                    <a:lnTo>
                      <a:pt x="330" y="736"/>
                    </a:lnTo>
                    <a:lnTo>
                      <a:pt x="330" y="738"/>
                    </a:lnTo>
                    <a:lnTo>
                      <a:pt x="330" y="746"/>
                    </a:lnTo>
                    <a:lnTo>
                      <a:pt x="332" y="750"/>
                    </a:lnTo>
                    <a:lnTo>
                      <a:pt x="334" y="754"/>
                    </a:lnTo>
                    <a:lnTo>
                      <a:pt x="336" y="760"/>
                    </a:lnTo>
                    <a:lnTo>
                      <a:pt x="336" y="760"/>
                    </a:lnTo>
                    <a:lnTo>
                      <a:pt x="336" y="762"/>
                    </a:lnTo>
                    <a:lnTo>
                      <a:pt x="338" y="762"/>
                    </a:lnTo>
                    <a:lnTo>
                      <a:pt x="338" y="764"/>
                    </a:lnTo>
                    <a:lnTo>
                      <a:pt x="338" y="764"/>
                    </a:lnTo>
                    <a:lnTo>
                      <a:pt x="338" y="764"/>
                    </a:lnTo>
                    <a:lnTo>
                      <a:pt x="342" y="766"/>
                    </a:lnTo>
                    <a:lnTo>
                      <a:pt x="342" y="766"/>
                    </a:lnTo>
                    <a:lnTo>
                      <a:pt x="342" y="768"/>
                    </a:lnTo>
                    <a:lnTo>
                      <a:pt x="344" y="770"/>
                    </a:lnTo>
                    <a:lnTo>
                      <a:pt x="344" y="772"/>
                    </a:lnTo>
                    <a:lnTo>
                      <a:pt x="344" y="780"/>
                    </a:lnTo>
                    <a:lnTo>
                      <a:pt x="346" y="786"/>
                    </a:lnTo>
                    <a:lnTo>
                      <a:pt x="348" y="794"/>
                    </a:lnTo>
                    <a:lnTo>
                      <a:pt x="350" y="796"/>
                    </a:lnTo>
                    <a:lnTo>
                      <a:pt x="356" y="806"/>
                    </a:lnTo>
                    <a:lnTo>
                      <a:pt x="360" y="808"/>
                    </a:lnTo>
                    <a:lnTo>
                      <a:pt x="362" y="808"/>
                    </a:lnTo>
                    <a:lnTo>
                      <a:pt x="362" y="810"/>
                    </a:lnTo>
                    <a:lnTo>
                      <a:pt x="362" y="810"/>
                    </a:lnTo>
                    <a:lnTo>
                      <a:pt x="364" y="812"/>
                    </a:lnTo>
                    <a:lnTo>
                      <a:pt x="364" y="812"/>
                    </a:lnTo>
                    <a:lnTo>
                      <a:pt x="372" y="814"/>
                    </a:lnTo>
                    <a:lnTo>
                      <a:pt x="378" y="812"/>
                    </a:lnTo>
                    <a:lnTo>
                      <a:pt x="392" y="808"/>
                    </a:lnTo>
                    <a:lnTo>
                      <a:pt x="410" y="798"/>
                    </a:lnTo>
                    <a:lnTo>
                      <a:pt x="412" y="796"/>
                    </a:lnTo>
                    <a:lnTo>
                      <a:pt x="416" y="794"/>
                    </a:lnTo>
                    <a:lnTo>
                      <a:pt x="420" y="788"/>
                    </a:lnTo>
                    <a:lnTo>
                      <a:pt x="424" y="780"/>
                    </a:lnTo>
                    <a:lnTo>
                      <a:pt x="434" y="762"/>
                    </a:lnTo>
                    <a:lnTo>
                      <a:pt x="442" y="748"/>
                    </a:lnTo>
                    <a:lnTo>
                      <a:pt x="448" y="734"/>
                    </a:lnTo>
                    <a:lnTo>
                      <a:pt x="450" y="726"/>
                    </a:lnTo>
                    <a:lnTo>
                      <a:pt x="454" y="700"/>
                    </a:lnTo>
                    <a:lnTo>
                      <a:pt x="454" y="674"/>
                    </a:lnTo>
                    <a:lnTo>
                      <a:pt x="454" y="672"/>
                    </a:lnTo>
                    <a:lnTo>
                      <a:pt x="454" y="670"/>
                    </a:lnTo>
                    <a:lnTo>
                      <a:pt x="454" y="670"/>
                    </a:lnTo>
                    <a:lnTo>
                      <a:pt x="454" y="670"/>
                    </a:lnTo>
                    <a:lnTo>
                      <a:pt x="454" y="670"/>
                    </a:lnTo>
                    <a:lnTo>
                      <a:pt x="454" y="668"/>
                    </a:lnTo>
                    <a:lnTo>
                      <a:pt x="452" y="666"/>
                    </a:lnTo>
                    <a:lnTo>
                      <a:pt x="452" y="664"/>
                    </a:lnTo>
                    <a:lnTo>
                      <a:pt x="450" y="660"/>
                    </a:lnTo>
                    <a:lnTo>
                      <a:pt x="446" y="648"/>
                    </a:lnTo>
                    <a:lnTo>
                      <a:pt x="446" y="646"/>
                    </a:lnTo>
                    <a:lnTo>
                      <a:pt x="448" y="646"/>
                    </a:lnTo>
                    <a:lnTo>
                      <a:pt x="448" y="646"/>
                    </a:lnTo>
                    <a:lnTo>
                      <a:pt x="450" y="644"/>
                    </a:lnTo>
                    <a:lnTo>
                      <a:pt x="452" y="644"/>
                    </a:lnTo>
                    <a:lnTo>
                      <a:pt x="452" y="642"/>
                    </a:lnTo>
                    <a:lnTo>
                      <a:pt x="446" y="644"/>
                    </a:lnTo>
                    <a:lnTo>
                      <a:pt x="446" y="644"/>
                    </a:lnTo>
                    <a:lnTo>
                      <a:pt x="444" y="644"/>
                    </a:lnTo>
                    <a:lnTo>
                      <a:pt x="432" y="614"/>
                    </a:lnTo>
                    <a:lnTo>
                      <a:pt x="432" y="610"/>
                    </a:lnTo>
                    <a:lnTo>
                      <a:pt x="430" y="606"/>
                    </a:lnTo>
                    <a:lnTo>
                      <a:pt x="430" y="604"/>
                    </a:lnTo>
                    <a:lnTo>
                      <a:pt x="430" y="600"/>
                    </a:lnTo>
                    <a:lnTo>
                      <a:pt x="432" y="596"/>
                    </a:lnTo>
                    <a:lnTo>
                      <a:pt x="436" y="590"/>
                    </a:lnTo>
                    <a:lnTo>
                      <a:pt x="438" y="588"/>
                    </a:lnTo>
                    <a:lnTo>
                      <a:pt x="438" y="584"/>
                    </a:lnTo>
                    <a:lnTo>
                      <a:pt x="436" y="574"/>
                    </a:lnTo>
                    <a:lnTo>
                      <a:pt x="436" y="572"/>
                    </a:lnTo>
                    <a:lnTo>
                      <a:pt x="436" y="570"/>
                    </a:lnTo>
                    <a:lnTo>
                      <a:pt x="436" y="568"/>
                    </a:lnTo>
                    <a:lnTo>
                      <a:pt x="436" y="568"/>
                    </a:lnTo>
                    <a:lnTo>
                      <a:pt x="436" y="566"/>
                    </a:lnTo>
                    <a:lnTo>
                      <a:pt x="434" y="564"/>
                    </a:lnTo>
                    <a:lnTo>
                      <a:pt x="432" y="560"/>
                    </a:lnTo>
                    <a:lnTo>
                      <a:pt x="432" y="560"/>
                    </a:lnTo>
                    <a:lnTo>
                      <a:pt x="432" y="556"/>
                    </a:lnTo>
                    <a:lnTo>
                      <a:pt x="434" y="552"/>
                    </a:lnTo>
                    <a:lnTo>
                      <a:pt x="440" y="546"/>
                    </a:lnTo>
                    <a:lnTo>
                      <a:pt x="442" y="542"/>
                    </a:lnTo>
                    <a:lnTo>
                      <a:pt x="446" y="534"/>
                    </a:lnTo>
                    <a:lnTo>
                      <a:pt x="450" y="528"/>
                    </a:lnTo>
                    <a:lnTo>
                      <a:pt x="452" y="524"/>
                    </a:lnTo>
                    <a:lnTo>
                      <a:pt x="452" y="520"/>
                    </a:lnTo>
                    <a:lnTo>
                      <a:pt x="450" y="516"/>
                    </a:lnTo>
                    <a:lnTo>
                      <a:pt x="452" y="514"/>
                    </a:lnTo>
                    <a:lnTo>
                      <a:pt x="452" y="510"/>
                    </a:lnTo>
                    <a:lnTo>
                      <a:pt x="452" y="510"/>
                    </a:lnTo>
                    <a:lnTo>
                      <a:pt x="452" y="508"/>
                    </a:lnTo>
                    <a:lnTo>
                      <a:pt x="454" y="502"/>
                    </a:lnTo>
                    <a:lnTo>
                      <a:pt x="454" y="498"/>
                    </a:lnTo>
                    <a:lnTo>
                      <a:pt x="452" y="496"/>
                    </a:lnTo>
                    <a:lnTo>
                      <a:pt x="452" y="494"/>
                    </a:lnTo>
                    <a:lnTo>
                      <a:pt x="450" y="490"/>
                    </a:lnTo>
                    <a:lnTo>
                      <a:pt x="452" y="488"/>
                    </a:lnTo>
                    <a:lnTo>
                      <a:pt x="454" y="486"/>
                    </a:lnTo>
                    <a:lnTo>
                      <a:pt x="456" y="484"/>
                    </a:lnTo>
                    <a:lnTo>
                      <a:pt x="458" y="484"/>
                    </a:lnTo>
                    <a:lnTo>
                      <a:pt x="458" y="484"/>
                    </a:lnTo>
                    <a:lnTo>
                      <a:pt x="460" y="484"/>
                    </a:lnTo>
                    <a:lnTo>
                      <a:pt x="460" y="484"/>
                    </a:lnTo>
                    <a:lnTo>
                      <a:pt x="462" y="484"/>
                    </a:lnTo>
                    <a:lnTo>
                      <a:pt x="462" y="484"/>
                    </a:lnTo>
                    <a:lnTo>
                      <a:pt x="464" y="484"/>
                    </a:lnTo>
                    <a:lnTo>
                      <a:pt x="464" y="482"/>
                    </a:lnTo>
                    <a:lnTo>
                      <a:pt x="466" y="482"/>
                    </a:lnTo>
                    <a:lnTo>
                      <a:pt x="464" y="480"/>
                    </a:lnTo>
                    <a:lnTo>
                      <a:pt x="466" y="470"/>
                    </a:lnTo>
                    <a:lnTo>
                      <a:pt x="466" y="466"/>
                    </a:lnTo>
                    <a:lnTo>
                      <a:pt x="466" y="466"/>
                    </a:lnTo>
                    <a:lnTo>
                      <a:pt x="468" y="464"/>
                    </a:lnTo>
                    <a:lnTo>
                      <a:pt x="470" y="464"/>
                    </a:lnTo>
                    <a:lnTo>
                      <a:pt x="470" y="464"/>
                    </a:lnTo>
                    <a:lnTo>
                      <a:pt x="470" y="466"/>
                    </a:lnTo>
                    <a:lnTo>
                      <a:pt x="472" y="466"/>
                    </a:lnTo>
                    <a:lnTo>
                      <a:pt x="472" y="464"/>
                    </a:lnTo>
                    <a:lnTo>
                      <a:pt x="476" y="460"/>
                    </a:lnTo>
                    <a:lnTo>
                      <a:pt x="476" y="460"/>
                    </a:lnTo>
                    <a:lnTo>
                      <a:pt x="476" y="458"/>
                    </a:lnTo>
                    <a:lnTo>
                      <a:pt x="476" y="458"/>
                    </a:lnTo>
                    <a:lnTo>
                      <a:pt x="476" y="458"/>
                    </a:lnTo>
                    <a:lnTo>
                      <a:pt x="476" y="458"/>
                    </a:lnTo>
                    <a:lnTo>
                      <a:pt x="478" y="458"/>
                    </a:lnTo>
                    <a:lnTo>
                      <a:pt x="478" y="458"/>
                    </a:lnTo>
                    <a:lnTo>
                      <a:pt x="480" y="460"/>
                    </a:lnTo>
                    <a:lnTo>
                      <a:pt x="482" y="460"/>
                    </a:lnTo>
                    <a:lnTo>
                      <a:pt x="484" y="462"/>
                    </a:lnTo>
                    <a:lnTo>
                      <a:pt x="484" y="460"/>
                    </a:lnTo>
                    <a:lnTo>
                      <a:pt x="486" y="460"/>
                    </a:lnTo>
                    <a:lnTo>
                      <a:pt x="490" y="452"/>
                    </a:lnTo>
                    <a:lnTo>
                      <a:pt x="490" y="450"/>
                    </a:lnTo>
                    <a:lnTo>
                      <a:pt x="490" y="448"/>
                    </a:lnTo>
                    <a:lnTo>
                      <a:pt x="494" y="444"/>
                    </a:lnTo>
                    <a:lnTo>
                      <a:pt x="496" y="444"/>
                    </a:lnTo>
                    <a:lnTo>
                      <a:pt x="500" y="436"/>
                    </a:lnTo>
                    <a:lnTo>
                      <a:pt x="500" y="434"/>
                    </a:lnTo>
                    <a:lnTo>
                      <a:pt x="500" y="434"/>
                    </a:lnTo>
                    <a:lnTo>
                      <a:pt x="504" y="434"/>
                    </a:lnTo>
                    <a:lnTo>
                      <a:pt x="506" y="432"/>
                    </a:lnTo>
                    <a:lnTo>
                      <a:pt x="508" y="432"/>
                    </a:lnTo>
                    <a:lnTo>
                      <a:pt x="506" y="434"/>
                    </a:lnTo>
                    <a:lnTo>
                      <a:pt x="506" y="436"/>
                    </a:lnTo>
                    <a:lnTo>
                      <a:pt x="506" y="438"/>
                    </a:lnTo>
                    <a:lnTo>
                      <a:pt x="504" y="438"/>
                    </a:lnTo>
                    <a:lnTo>
                      <a:pt x="504" y="440"/>
                    </a:lnTo>
                    <a:lnTo>
                      <a:pt x="502" y="440"/>
                    </a:lnTo>
                    <a:lnTo>
                      <a:pt x="502" y="444"/>
                    </a:lnTo>
                    <a:lnTo>
                      <a:pt x="504" y="448"/>
                    </a:lnTo>
                    <a:lnTo>
                      <a:pt x="504" y="450"/>
                    </a:lnTo>
                    <a:lnTo>
                      <a:pt x="504" y="450"/>
                    </a:lnTo>
                    <a:lnTo>
                      <a:pt x="502" y="452"/>
                    </a:lnTo>
                    <a:lnTo>
                      <a:pt x="500" y="454"/>
                    </a:lnTo>
                    <a:lnTo>
                      <a:pt x="500" y="456"/>
                    </a:lnTo>
                    <a:lnTo>
                      <a:pt x="498" y="458"/>
                    </a:lnTo>
                    <a:lnTo>
                      <a:pt x="500" y="458"/>
                    </a:lnTo>
                    <a:lnTo>
                      <a:pt x="502" y="458"/>
                    </a:lnTo>
                    <a:lnTo>
                      <a:pt x="502" y="458"/>
                    </a:lnTo>
                    <a:lnTo>
                      <a:pt x="502" y="460"/>
                    </a:lnTo>
                    <a:lnTo>
                      <a:pt x="502" y="462"/>
                    </a:lnTo>
                    <a:lnTo>
                      <a:pt x="498" y="468"/>
                    </a:lnTo>
                    <a:lnTo>
                      <a:pt x="498" y="472"/>
                    </a:lnTo>
                    <a:lnTo>
                      <a:pt x="498" y="474"/>
                    </a:lnTo>
                    <a:lnTo>
                      <a:pt x="500" y="478"/>
                    </a:lnTo>
                    <a:lnTo>
                      <a:pt x="500" y="478"/>
                    </a:lnTo>
                    <a:lnTo>
                      <a:pt x="502" y="480"/>
                    </a:lnTo>
                    <a:lnTo>
                      <a:pt x="502" y="478"/>
                    </a:lnTo>
                    <a:lnTo>
                      <a:pt x="502" y="476"/>
                    </a:lnTo>
                    <a:lnTo>
                      <a:pt x="504" y="474"/>
                    </a:lnTo>
                    <a:lnTo>
                      <a:pt x="504" y="474"/>
                    </a:lnTo>
                    <a:lnTo>
                      <a:pt x="504" y="470"/>
                    </a:lnTo>
                    <a:lnTo>
                      <a:pt x="504" y="470"/>
                    </a:lnTo>
                    <a:lnTo>
                      <a:pt x="506" y="468"/>
                    </a:lnTo>
                    <a:lnTo>
                      <a:pt x="506" y="466"/>
                    </a:lnTo>
                    <a:lnTo>
                      <a:pt x="506" y="466"/>
                    </a:lnTo>
                    <a:lnTo>
                      <a:pt x="504" y="466"/>
                    </a:lnTo>
                    <a:lnTo>
                      <a:pt x="506" y="464"/>
                    </a:lnTo>
                    <a:lnTo>
                      <a:pt x="508" y="464"/>
                    </a:lnTo>
                    <a:lnTo>
                      <a:pt x="508" y="462"/>
                    </a:lnTo>
                    <a:lnTo>
                      <a:pt x="508" y="460"/>
                    </a:lnTo>
                    <a:lnTo>
                      <a:pt x="508" y="458"/>
                    </a:lnTo>
                    <a:lnTo>
                      <a:pt x="508" y="456"/>
                    </a:lnTo>
                    <a:lnTo>
                      <a:pt x="510" y="456"/>
                    </a:lnTo>
                    <a:lnTo>
                      <a:pt x="510" y="456"/>
                    </a:lnTo>
                    <a:lnTo>
                      <a:pt x="512" y="456"/>
                    </a:lnTo>
                    <a:lnTo>
                      <a:pt x="512" y="458"/>
                    </a:lnTo>
                    <a:lnTo>
                      <a:pt x="512" y="460"/>
                    </a:lnTo>
                    <a:lnTo>
                      <a:pt x="510" y="460"/>
                    </a:lnTo>
                    <a:lnTo>
                      <a:pt x="510" y="462"/>
                    </a:lnTo>
                    <a:lnTo>
                      <a:pt x="510" y="464"/>
                    </a:lnTo>
                    <a:lnTo>
                      <a:pt x="510" y="466"/>
                    </a:lnTo>
                    <a:lnTo>
                      <a:pt x="508" y="472"/>
                    </a:lnTo>
                    <a:lnTo>
                      <a:pt x="506" y="474"/>
                    </a:lnTo>
                    <a:lnTo>
                      <a:pt x="506" y="474"/>
                    </a:lnTo>
                    <a:lnTo>
                      <a:pt x="506" y="476"/>
                    </a:lnTo>
                    <a:lnTo>
                      <a:pt x="506" y="478"/>
                    </a:lnTo>
                    <a:lnTo>
                      <a:pt x="504" y="480"/>
                    </a:lnTo>
                    <a:lnTo>
                      <a:pt x="504" y="480"/>
                    </a:lnTo>
                    <a:lnTo>
                      <a:pt x="504" y="482"/>
                    </a:lnTo>
                    <a:lnTo>
                      <a:pt x="506" y="482"/>
                    </a:lnTo>
                    <a:lnTo>
                      <a:pt x="506" y="482"/>
                    </a:lnTo>
                    <a:lnTo>
                      <a:pt x="508" y="480"/>
                    </a:lnTo>
                    <a:lnTo>
                      <a:pt x="512" y="472"/>
                    </a:lnTo>
                    <a:lnTo>
                      <a:pt x="516" y="464"/>
                    </a:lnTo>
                    <a:lnTo>
                      <a:pt x="518" y="454"/>
                    </a:lnTo>
                    <a:lnTo>
                      <a:pt x="520" y="444"/>
                    </a:lnTo>
                    <a:lnTo>
                      <a:pt x="518" y="432"/>
                    </a:lnTo>
                    <a:lnTo>
                      <a:pt x="518" y="428"/>
                    </a:lnTo>
                    <a:lnTo>
                      <a:pt x="520" y="424"/>
                    </a:lnTo>
                    <a:lnTo>
                      <a:pt x="522" y="422"/>
                    </a:lnTo>
                    <a:lnTo>
                      <a:pt x="536" y="414"/>
                    </a:lnTo>
                    <a:lnTo>
                      <a:pt x="538" y="414"/>
                    </a:lnTo>
                    <a:lnTo>
                      <a:pt x="546" y="414"/>
                    </a:lnTo>
                    <a:lnTo>
                      <a:pt x="550" y="414"/>
                    </a:lnTo>
                    <a:lnTo>
                      <a:pt x="554" y="412"/>
                    </a:lnTo>
                    <a:lnTo>
                      <a:pt x="556" y="410"/>
                    </a:lnTo>
                    <a:lnTo>
                      <a:pt x="554" y="410"/>
                    </a:lnTo>
                    <a:lnTo>
                      <a:pt x="546" y="408"/>
                    </a:lnTo>
                    <a:lnTo>
                      <a:pt x="546" y="408"/>
                    </a:lnTo>
                    <a:lnTo>
                      <a:pt x="544" y="404"/>
                    </a:lnTo>
                    <a:lnTo>
                      <a:pt x="542" y="402"/>
                    </a:lnTo>
                    <a:lnTo>
                      <a:pt x="540" y="398"/>
                    </a:lnTo>
                    <a:lnTo>
                      <a:pt x="540" y="394"/>
                    </a:lnTo>
                    <a:lnTo>
                      <a:pt x="540" y="390"/>
                    </a:lnTo>
                    <a:lnTo>
                      <a:pt x="542" y="388"/>
                    </a:lnTo>
                    <a:lnTo>
                      <a:pt x="544" y="384"/>
                    </a:lnTo>
                    <a:lnTo>
                      <a:pt x="550" y="380"/>
                    </a:lnTo>
                    <a:lnTo>
                      <a:pt x="552" y="376"/>
                    </a:lnTo>
                    <a:lnTo>
                      <a:pt x="554" y="376"/>
                    </a:lnTo>
                    <a:lnTo>
                      <a:pt x="552" y="376"/>
                    </a:lnTo>
                    <a:lnTo>
                      <a:pt x="550" y="372"/>
                    </a:lnTo>
                    <a:lnTo>
                      <a:pt x="550" y="370"/>
                    </a:lnTo>
                    <a:lnTo>
                      <a:pt x="552" y="372"/>
                    </a:lnTo>
                    <a:lnTo>
                      <a:pt x="562" y="372"/>
                    </a:lnTo>
                    <a:lnTo>
                      <a:pt x="564" y="372"/>
                    </a:lnTo>
                    <a:lnTo>
                      <a:pt x="564" y="370"/>
                    </a:lnTo>
                    <a:lnTo>
                      <a:pt x="566" y="370"/>
                    </a:lnTo>
                    <a:lnTo>
                      <a:pt x="566" y="368"/>
                    </a:lnTo>
                    <a:lnTo>
                      <a:pt x="568" y="368"/>
                    </a:lnTo>
                    <a:lnTo>
                      <a:pt x="568" y="368"/>
                    </a:lnTo>
                    <a:lnTo>
                      <a:pt x="572" y="370"/>
                    </a:lnTo>
                    <a:lnTo>
                      <a:pt x="582" y="376"/>
                    </a:lnTo>
                    <a:lnTo>
                      <a:pt x="588" y="382"/>
                    </a:lnTo>
                    <a:lnTo>
                      <a:pt x="590" y="382"/>
                    </a:lnTo>
                    <a:lnTo>
                      <a:pt x="598" y="382"/>
                    </a:lnTo>
                    <a:lnTo>
                      <a:pt x="602" y="382"/>
                    </a:lnTo>
                    <a:lnTo>
                      <a:pt x="604" y="384"/>
                    </a:lnTo>
                    <a:lnTo>
                      <a:pt x="608" y="386"/>
                    </a:lnTo>
                    <a:lnTo>
                      <a:pt x="610" y="388"/>
                    </a:lnTo>
                    <a:lnTo>
                      <a:pt x="612" y="390"/>
                    </a:lnTo>
                    <a:lnTo>
                      <a:pt x="614" y="392"/>
                    </a:lnTo>
                    <a:lnTo>
                      <a:pt x="614" y="394"/>
                    </a:lnTo>
                    <a:lnTo>
                      <a:pt x="614" y="396"/>
                    </a:lnTo>
                    <a:lnTo>
                      <a:pt x="616" y="398"/>
                    </a:lnTo>
                    <a:lnTo>
                      <a:pt x="616" y="400"/>
                    </a:lnTo>
                    <a:lnTo>
                      <a:pt x="618" y="400"/>
                    </a:lnTo>
                    <a:lnTo>
                      <a:pt x="630" y="402"/>
                    </a:lnTo>
                    <a:lnTo>
                      <a:pt x="634" y="404"/>
                    </a:lnTo>
                    <a:lnTo>
                      <a:pt x="638" y="408"/>
                    </a:lnTo>
                    <a:lnTo>
                      <a:pt x="640" y="408"/>
                    </a:lnTo>
                    <a:lnTo>
                      <a:pt x="642" y="410"/>
                    </a:lnTo>
                    <a:lnTo>
                      <a:pt x="644" y="410"/>
                    </a:lnTo>
                    <a:lnTo>
                      <a:pt x="648" y="410"/>
                    </a:lnTo>
                    <a:lnTo>
                      <a:pt x="648" y="410"/>
                    </a:lnTo>
                    <a:lnTo>
                      <a:pt x="650" y="414"/>
                    </a:lnTo>
                    <a:lnTo>
                      <a:pt x="652" y="414"/>
                    </a:lnTo>
                    <a:lnTo>
                      <a:pt x="654" y="414"/>
                    </a:lnTo>
                    <a:lnTo>
                      <a:pt x="656" y="416"/>
                    </a:lnTo>
                    <a:lnTo>
                      <a:pt x="660" y="416"/>
                    </a:lnTo>
                    <a:lnTo>
                      <a:pt x="664" y="416"/>
                    </a:lnTo>
                    <a:lnTo>
                      <a:pt x="666" y="418"/>
                    </a:lnTo>
                    <a:lnTo>
                      <a:pt x="670" y="422"/>
                    </a:lnTo>
                    <a:lnTo>
                      <a:pt x="674" y="426"/>
                    </a:lnTo>
                    <a:lnTo>
                      <a:pt x="672" y="428"/>
                    </a:lnTo>
                    <a:lnTo>
                      <a:pt x="672" y="428"/>
                    </a:lnTo>
                    <a:lnTo>
                      <a:pt x="672" y="428"/>
                    </a:lnTo>
                    <a:lnTo>
                      <a:pt x="672" y="430"/>
                    </a:lnTo>
                    <a:lnTo>
                      <a:pt x="672" y="432"/>
                    </a:lnTo>
                    <a:lnTo>
                      <a:pt x="674" y="436"/>
                    </a:lnTo>
                    <a:lnTo>
                      <a:pt x="676" y="438"/>
                    </a:lnTo>
                    <a:lnTo>
                      <a:pt x="678" y="438"/>
                    </a:lnTo>
                    <a:lnTo>
                      <a:pt x="678" y="438"/>
                    </a:lnTo>
                    <a:lnTo>
                      <a:pt x="678" y="440"/>
                    </a:lnTo>
                    <a:lnTo>
                      <a:pt x="678" y="442"/>
                    </a:lnTo>
                    <a:lnTo>
                      <a:pt x="678" y="444"/>
                    </a:lnTo>
                    <a:lnTo>
                      <a:pt x="680" y="444"/>
                    </a:lnTo>
                    <a:lnTo>
                      <a:pt x="680" y="444"/>
                    </a:lnTo>
                    <a:lnTo>
                      <a:pt x="680" y="444"/>
                    </a:lnTo>
                    <a:lnTo>
                      <a:pt x="680" y="444"/>
                    </a:lnTo>
                    <a:lnTo>
                      <a:pt x="680" y="446"/>
                    </a:lnTo>
                    <a:lnTo>
                      <a:pt x="678" y="446"/>
                    </a:lnTo>
                    <a:lnTo>
                      <a:pt x="678" y="446"/>
                    </a:lnTo>
                    <a:lnTo>
                      <a:pt x="678" y="448"/>
                    </a:lnTo>
                    <a:lnTo>
                      <a:pt x="682" y="450"/>
                    </a:lnTo>
                    <a:lnTo>
                      <a:pt x="682" y="452"/>
                    </a:lnTo>
                    <a:lnTo>
                      <a:pt x="680" y="452"/>
                    </a:lnTo>
                    <a:lnTo>
                      <a:pt x="678" y="452"/>
                    </a:lnTo>
                    <a:lnTo>
                      <a:pt x="676" y="450"/>
                    </a:lnTo>
                    <a:lnTo>
                      <a:pt x="676" y="450"/>
                    </a:lnTo>
                    <a:lnTo>
                      <a:pt x="674" y="448"/>
                    </a:lnTo>
                    <a:lnTo>
                      <a:pt x="674" y="448"/>
                    </a:lnTo>
                    <a:lnTo>
                      <a:pt x="670" y="448"/>
                    </a:lnTo>
                    <a:lnTo>
                      <a:pt x="670" y="450"/>
                    </a:lnTo>
                    <a:lnTo>
                      <a:pt x="668" y="450"/>
                    </a:lnTo>
                    <a:lnTo>
                      <a:pt x="668" y="454"/>
                    </a:lnTo>
                    <a:lnTo>
                      <a:pt x="668" y="454"/>
                    </a:lnTo>
                    <a:lnTo>
                      <a:pt x="668" y="454"/>
                    </a:lnTo>
                    <a:lnTo>
                      <a:pt x="668" y="456"/>
                    </a:lnTo>
                    <a:lnTo>
                      <a:pt x="668" y="456"/>
                    </a:lnTo>
                    <a:lnTo>
                      <a:pt x="668" y="456"/>
                    </a:lnTo>
                    <a:lnTo>
                      <a:pt x="668" y="456"/>
                    </a:lnTo>
                    <a:lnTo>
                      <a:pt x="668" y="458"/>
                    </a:lnTo>
                    <a:lnTo>
                      <a:pt x="668" y="458"/>
                    </a:lnTo>
                    <a:lnTo>
                      <a:pt x="670" y="460"/>
                    </a:lnTo>
                    <a:lnTo>
                      <a:pt x="670" y="462"/>
                    </a:lnTo>
                    <a:lnTo>
                      <a:pt x="670" y="462"/>
                    </a:lnTo>
                    <a:lnTo>
                      <a:pt x="672" y="464"/>
                    </a:lnTo>
                    <a:lnTo>
                      <a:pt x="674" y="466"/>
                    </a:lnTo>
                    <a:lnTo>
                      <a:pt x="676" y="466"/>
                    </a:lnTo>
                    <a:lnTo>
                      <a:pt x="676" y="468"/>
                    </a:lnTo>
                    <a:lnTo>
                      <a:pt x="676" y="468"/>
                    </a:lnTo>
                    <a:lnTo>
                      <a:pt x="676" y="468"/>
                    </a:lnTo>
                    <a:lnTo>
                      <a:pt x="678" y="470"/>
                    </a:lnTo>
                    <a:lnTo>
                      <a:pt x="678" y="470"/>
                    </a:lnTo>
                    <a:lnTo>
                      <a:pt x="678" y="472"/>
                    </a:lnTo>
                    <a:lnTo>
                      <a:pt x="678" y="474"/>
                    </a:lnTo>
                    <a:lnTo>
                      <a:pt x="680" y="476"/>
                    </a:lnTo>
                    <a:lnTo>
                      <a:pt x="680" y="482"/>
                    </a:lnTo>
                    <a:lnTo>
                      <a:pt x="680" y="486"/>
                    </a:lnTo>
                    <a:lnTo>
                      <a:pt x="680" y="488"/>
                    </a:lnTo>
                    <a:lnTo>
                      <a:pt x="680" y="490"/>
                    </a:lnTo>
                    <a:lnTo>
                      <a:pt x="678" y="494"/>
                    </a:lnTo>
                    <a:lnTo>
                      <a:pt x="678" y="498"/>
                    </a:lnTo>
                    <a:lnTo>
                      <a:pt x="678" y="520"/>
                    </a:lnTo>
                    <a:lnTo>
                      <a:pt x="678" y="524"/>
                    </a:lnTo>
                    <a:lnTo>
                      <a:pt x="676" y="526"/>
                    </a:lnTo>
                    <a:lnTo>
                      <a:pt x="676" y="528"/>
                    </a:lnTo>
                    <a:lnTo>
                      <a:pt x="676" y="528"/>
                    </a:lnTo>
                    <a:lnTo>
                      <a:pt x="674" y="528"/>
                    </a:lnTo>
                    <a:lnTo>
                      <a:pt x="672" y="528"/>
                    </a:lnTo>
                    <a:lnTo>
                      <a:pt x="672" y="530"/>
                    </a:lnTo>
                    <a:lnTo>
                      <a:pt x="672" y="530"/>
                    </a:lnTo>
                    <a:lnTo>
                      <a:pt x="668" y="536"/>
                    </a:lnTo>
                    <a:lnTo>
                      <a:pt x="666" y="536"/>
                    </a:lnTo>
                    <a:lnTo>
                      <a:pt x="668" y="536"/>
                    </a:lnTo>
                    <a:lnTo>
                      <a:pt x="668" y="534"/>
                    </a:lnTo>
                    <a:lnTo>
                      <a:pt x="668" y="534"/>
                    </a:lnTo>
                    <a:lnTo>
                      <a:pt x="666" y="534"/>
                    </a:lnTo>
                    <a:lnTo>
                      <a:pt x="664" y="534"/>
                    </a:lnTo>
                    <a:lnTo>
                      <a:pt x="662" y="536"/>
                    </a:lnTo>
                    <a:lnTo>
                      <a:pt x="660" y="540"/>
                    </a:lnTo>
                    <a:lnTo>
                      <a:pt x="660" y="544"/>
                    </a:lnTo>
                    <a:lnTo>
                      <a:pt x="658" y="552"/>
                    </a:lnTo>
                    <a:lnTo>
                      <a:pt x="658" y="552"/>
                    </a:lnTo>
                    <a:lnTo>
                      <a:pt x="658" y="554"/>
                    </a:lnTo>
                    <a:lnTo>
                      <a:pt x="658" y="554"/>
                    </a:lnTo>
                    <a:lnTo>
                      <a:pt x="658" y="558"/>
                    </a:lnTo>
                    <a:lnTo>
                      <a:pt x="656" y="558"/>
                    </a:lnTo>
                    <a:lnTo>
                      <a:pt x="652" y="558"/>
                    </a:lnTo>
                    <a:lnTo>
                      <a:pt x="650" y="560"/>
                    </a:lnTo>
                    <a:lnTo>
                      <a:pt x="650" y="560"/>
                    </a:lnTo>
                    <a:lnTo>
                      <a:pt x="650" y="564"/>
                    </a:lnTo>
                    <a:lnTo>
                      <a:pt x="650" y="564"/>
                    </a:lnTo>
                    <a:lnTo>
                      <a:pt x="648" y="564"/>
                    </a:lnTo>
                    <a:lnTo>
                      <a:pt x="646" y="564"/>
                    </a:lnTo>
                    <a:lnTo>
                      <a:pt x="646" y="562"/>
                    </a:lnTo>
                    <a:lnTo>
                      <a:pt x="644" y="564"/>
                    </a:lnTo>
                    <a:lnTo>
                      <a:pt x="644" y="564"/>
                    </a:lnTo>
                    <a:lnTo>
                      <a:pt x="644" y="564"/>
                    </a:lnTo>
                    <a:lnTo>
                      <a:pt x="642" y="564"/>
                    </a:lnTo>
                    <a:lnTo>
                      <a:pt x="640" y="564"/>
                    </a:lnTo>
                    <a:lnTo>
                      <a:pt x="640" y="564"/>
                    </a:lnTo>
                    <a:lnTo>
                      <a:pt x="636" y="566"/>
                    </a:lnTo>
                    <a:lnTo>
                      <a:pt x="634" y="568"/>
                    </a:lnTo>
                    <a:lnTo>
                      <a:pt x="632" y="576"/>
                    </a:lnTo>
                    <a:lnTo>
                      <a:pt x="632" y="578"/>
                    </a:lnTo>
                    <a:lnTo>
                      <a:pt x="632" y="578"/>
                    </a:lnTo>
                    <a:lnTo>
                      <a:pt x="630" y="582"/>
                    </a:lnTo>
                    <a:lnTo>
                      <a:pt x="630" y="582"/>
                    </a:lnTo>
                    <a:lnTo>
                      <a:pt x="630" y="586"/>
                    </a:lnTo>
                    <a:lnTo>
                      <a:pt x="630" y="588"/>
                    </a:lnTo>
                    <a:lnTo>
                      <a:pt x="630" y="590"/>
                    </a:lnTo>
                    <a:lnTo>
                      <a:pt x="630" y="594"/>
                    </a:lnTo>
                    <a:lnTo>
                      <a:pt x="632" y="596"/>
                    </a:lnTo>
                    <a:lnTo>
                      <a:pt x="634" y="598"/>
                    </a:lnTo>
                    <a:lnTo>
                      <a:pt x="634" y="600"/>
                    </a:lnTo>
                    <a:lnTo>
                      <a:pt x="638" y="600"/>
                    </a:lnTo>
                    <a:lnTo>
                      <a:pt x="640" y="602"/>
                    </a:lnTo>
                    <a:lnTo>
                      <a:pt x="644" y="604"/>
                    </a:lnTo>
                    <a:lnTo>
                      <a:pt x="648" y="606"/>
                    </a:lnTo>
                    <a:lnTo>
                      <a:pt x="650" y="606"/>
                    </a:lnTo>
                    <a:lnTo>
                      <a:pt x="654" y="604"/>
                    </a:lnTo>
                    <a:lnTo>
                      <a:pt x="656" y="602"/>
                    </a:lnTo>
                    <a:lnTo>
                      <a:pt x="662" y="594"/>
                    </a:lnTo>
                    <a:lnTo>
                      <a:pt x="662" y="592"/>
                    </a:lnTo>
                    <a:lnTo>
                      <a:pt x="662" y="594"/>
                    </a:lnTo>
                    <a:lnTo>
                      <a:pt x="664" y="596"/>
                    </a:lnTo>
                    <a:lnTo>
                      <a:pt x="666" y="596"/>
                    </a:lnTo>
                    <a:lnTo>
                      <a:pt x="666" y="594"/>
                    </a:lnTo>
                    <a:lnTo>
                      <a:pt x="668" y="590"/>
                    </a:lnTo>
                    <a:lnTo>
                      <a:pt x="672" y="584"/>
                    </a:lnTo>
                    <a:close/>
                    <a:moveTo>
                      <a:pt x="916" y="422"/>
                    </a:moveTo>
                    <a:lnTo>
                      <a:pt x="920" y="420"/>
                    </a:lnTo>
                    <a:lnTo>
                      <a:pt x="920" y="420"/>
                    </a:lnTo>
                    <a:lnTo>
                      <a:pt x="922" y="420"/>
                    </a:lnTo>
                    <a:lnTo>
                      <a:pt x="924" y="422"/>
                    </a:lnTo>
                    <a:lnTo>
                      <a:pt x="924" y="420"/>
                    </a:lnTo>
                    <a:lnTo>
                      <a:pt x="924" y="420"/>
                    </a:lnTo>
                    <a:lnTo>
                      <a:pt x="926" y="418"/>
                    </a:lnTo>
                    <a:lnTo>
                      <a:pt x="928" y="418"/>
                    </a:lnTo>
                    <a:lnTo>
                      <a:pt x="928" y="418"/>
                    </a:lnTo>
                    <a:lnTo>
                      <a:pt x="928" y="418"/>
                    </a:lnTo>
                    <a:lnTo>
                      <a:pt x="928" y="418"/>
                    </a:lnTo>
                    <a:lnTo>
                      <a:pt x="928" y="418"/>
                    </a:lnTo>
                    <a:lnTo>
                      <a:pt x="930" y="420"/>
                    </a:lnTo>
                    <a:lnTo>
                      <a:pt x="928" y="420"/>
                    </a:lnTo>
                    <a:lnTo>
                      <a:pt x="928" y="422"/>
                    </a:lnTo>
                    <a:lnTo>
                      <a:pt x="928" y="422"/>
                    </a:lnTo>
                    <a:lnTo>
                      <a:pt x="928" y="422"/>
                    </a:lnTo>
                    <a:lnTo>
                      <a:pt x="928" y="424"/>
                    </a:lnTo>
                    <a:lnTo>
                      <a:pt x="926" y="424"/>
                    </a:lnTo>
                    <a:lnTo>
                      <a:pt x="922" y="428"/>
                    </a:lnTo>
                    <a:lnTo>
                      <a:pt x="922" y="426"/>
                    </a:lnTo>
                    <a:lnTo>
                      <a:pt x="922" y="428"/>
                    </a:lnTo>
                    <a:lnTo>
                      <a:pt x="920" y="428"/>
                    </a:lnTo>
                    <a:lnTo>
                      <a:pt x="920" y="430"/>
                    </a:lnTo>
                    <a:lnTo>
                      <a:pt x="920" y="428"/>
                    </a:lnTo>
                    <a:lnTo>
                      <a:pt x="918" y="428"/>
                    </a:lnTo>
                    <a:lnTo>
                      <a:pt x="918" y="428"/>
                    </a:lnTo>
                    <a:lnTo>
                      <a:pt x="918" y="426"/>
                    </a:lnTo>
                    <a:lnTo>
                      <a:pt x="916" y="424"/>
                    </a:lnTo>
                    <a:lnTo>
                      <a:pt x="916" y="422"/>
                    </a:lnTo>
                    <a:close/>
                    <a:moveTo>
                      <a:pt x="916" y="470"/>
                    </a:moveTo>
                    <a:lnTo>
                      <a:pt x="918" y="470"/>
                    </a:lnTo>
                    <a:lnTo>
                      <a:pt x="922" y="470"/>
                    </a:lnTo>
                    <a:lnTo>
                      <a:pt x="922" y="472"/>
                    </a:lnTo>
                    <a:lnTo>
                      <a:pt x="922" y="472"/>
                    </a:lnTo>
                    <a:lnTo>
                      <a:pt x="920" y="474"/>
                    </a:lnTo>
                    <a:lnTo>
                      <a:pt x="920" y="476"/>
                    </a:lnTo>
                    <a:lnTo>
                      <a:pt x="920" y="478"/>
                    </a:lnTo>
                    <a:lnTo>
                      <a:pt x="920" y="478"/>
                    </a:lnTo>
                    <a:lnTo>
                      <a:pt x="918" y="476"/>
                    </a:lnTo>
                    <a:lnTo>
                      <a:pt x="916" y="474"/>
                    </a:lnTo>
                    <a:lnTo>
                      <a:pt x="916" y="472"/>
                    </a:lnTo>
                    <a:lnTo>
                      <a:pt x="916" y="470"/>
                    </a:lnTo>
                    <a:close/>
                    <a:moveTo>
                      <a:pt x="584" y="246"/>
                    </a:moveTo>
                    <a:lnTo>
                      <a:pt x="584" y="244"/>
                    </a:lnTo>
                    <a:lnTo>
                      <a:pt x="586" y="242"/>
                    </a:lnTo>
                    <a:lnTo>
                      <a:pt x="588" y="244"/>
                    </a:lnTo>
                    <a:lnTo>
                      <a:pt x="588" y="244"/>
                    </a:lnTo>
                    <a:lnTo>
                      <a:pt x="592" y="244"/>
                    </a:lnTo>
                    <a:lnTo>
                      <a:pt x="592" y="246"/>
                    </a:lnTo>
                    <a:lnTo>
                      <a:pt x="592" y="246"/>
                    </a:lnTo>
                    <a:lnTo>
                      <a:pt x="588" y="246"/>
                    </a:lnTo>
                    <a:lnTo>
                      <a:pt x="584" y="248"/>
                    </a:lnTo>
                    <a:lnTo>
                      <a:pt x="584" y="248"/>
                    </a:lnTo>
                    <a:lnTo>
                      <a:pt x="584" y="246"/>
                    </a:lnTo>
                    <a:close/>
                    <a:moveTo>
                      <a:pt x="92" y="236"/>
                    </a:moveTo>
                    <a:lnTo>
                      <a:pt x="90" y="238"/>
                    </a:lnTo>
                    <a:lnTo>
                      <a:pt x="88" y="238"/>
                    </a:lnTo>
                    <a:lnTo>
                      <a:pt x="88" y="236"/>
                    </a:lnTo>
                    <a:lnTo>
                      <a:pt x="88" y="236"/>
                    </a:lnTo>
                    <a:lnTo>
                      <a:pt x="90" y="234"/>
                    </a:lnTo>
                    <a:lnTo>
                      <a:pt x="90" y="232"/>
                    </a:lnTo>
                    <a:lnTo>
                      <a:pt x="92" y="234"/>
                    </a:lnTo>
                    <a:lnTo>
                      <a:pt x="92" y="236"/>
                    </a:lnTo>
                    <a:close/>
                    <a:moveTo>
                      <a:pt x="104" y="240"/>
                    </a:moveTo>
                    <a:lnTo>
                      <a:pt x="104" y="240"/>
                    </a:lnTo>
                    <a:lnTo>
                      <a:pt x="106" y="238"/>
                    </a:lnTo>
                    <a:lnTo>
                      <a:pt x="106" y="238"/>
                    </a:lnTo>
                    <a:lnTo>
                      <a:pt x="106" y="238"/>
                    </a:lnTo>
                    <a:lnTo>
                      <a:pt x="108" y="238"/>
                    </a:lnTo>
                    <a:lnTo>
                      <a:pt x="108" y="240"/>
                    </a:lnTo>
                    <a:lnTo>
                      <a:pt x="110" y="240"/>
                    </a:lnTo>
                    <a:lnTo>
                      <a:pt x="110" y="242"/>
                    </a:lnTo>
                    <a:lnTo>
                      <a:pt x="108" y="244"/>
                    </a:lnTo>
                    <a:lnTo>
                      <a:pt x="106" y="242"/>
                    </a:lnTo>
                    <a:lnTo>
                      <a:pt x="104" y="240"/>
                    </a:lnTo>
                    <a:close/>
                    <a:moveTo>
                      <a:pt x="118" y="252"/>
                    </a:moveTo>
                    <a:lnTo>
                      <a:pt x="116" y="252"/>
                    </a:lnTo>
                    <a:lnTo>
                      <a:pt x="116" y="252"/>
                    </a:lnTo>
                    <a:lnTo>
                      <a:pt x="114" y="252"/>
                    </a:lnTo>
                    <a:lnTo>
                      <a:pt x="112" y="254"/>
                    </a:lnTo>
                    <a:lnTo>
                      <a:pt x="110" y="256"/>
                    </a:lnTo>
                    <a:lnTo>
                      <a:pt x="112" y="256"/>
                    </a:lnTo>
                    <a:lnTo>
                      <a:pt x="110" y="258"/>
                    </a:lnTo>
                    <a:lnTo>
                      <a:pt x="106" y="258"/>
                    </a:lnTo>
                    <a:lnTo>
                      <a:pt x="104" y="262"/>
                    </a:lnTo>
                    <a:lnTo>
                      <a:pt x="102" y="260"/>
                    </a:lnTo>
                    <a:lnTo>
                      <a:pt x="102" y="260"/>
                    </a:lnTo>
                    <a:lnTo>
                      <a:pt x="104" y="256"/>
                    </a:lnTo>
                    <a:lnTo>
                      <a:pt x="110" y="254"/>
                    </a:lnTo>
                    <a:lnTo>
                      <a:pt x="110" y="252"/>
                    </a:lnTo>
                    <a:lnTo>
                      <a:pt x="112" y="250"/>
                    </a:lnTo>
                    <a:lnTo>
                      <a:pt x="116" y="248"/>
                    </a:lnTo>
                    <a:lnTo>
                      <a:pt x="116" y="248"/>
                    </a:lnTo>
                    <a:lnTo>
                      <a:pt x="118" y="250"/>
                    </a:lnTo>
                    <a:lnTo>
                      <a:pt x="118" y="252"/>
                    </a:lnTo>
                    <a:close/>
                    <a:moveTo>
                      <a:pt x="122" y="240"/>
                    </a:moveTo>
                    <a:lnTo>
                      <a:pt x="120" y="242"/>
                    </a:lnTo>
                    <a:lnTo>
                      <a:pt x="120" y="242"/>
                    </a:lnTo>
                    <a:lnTo>
                      <a:pt x="120" y="244"/>
                    </a:lnTo>
                    <a:lnTo>
                      <a:pt x="120" y="244"/>
                    </a:lnTo>
                    <a:lnTo>
                      <a:pt x="118" y="242"/>
                    </a:lnTo>
                    <a:lnTo>
                      <a:pt x="116" y="242"/>
                    </a:lnTo>
                    <a:lnTo>
                      <a:pt x="112" y="244"/>
                    </a:lnTo>
                    <a:lnTo>
                      <a:pt x="112" y="242"/>
                    </a:lnTo>
                    <a:lnTo>
                      <a:pt x="114" y="240"/>
                    </a:lnTo>
                    <a:lnTo>
                      <a:pt x="114" y="240"/>
                    </a:lnTo>
                    <a:lnTo>
                      <a:pt x="118" y="240"/>
                    </a:lnTo>
                    <a:lnTo>
                      <a:pt x="122" y="238"/>
                    </a:lnTo>
                    <a:lnTo>
                      <a:pt x="122" y="238"/>
                    </a:lnTo>
                    <a:lnTo>
                      <a:pt x="122" y="240"/>
                    </a:lnTo>
                    <a:close/>
                    <a:moveTo>
                      <a:pt x="132" y="226"/>
                    </a:moveTo>
                    <a:lnTo>
                      <a:pt x="132" y="226"/>
                    </a:lnTo>
                    <a:lnTo>
                      <a:pt x="132" y="226"/>
                    </a:lnTo>
                    <a:lnTo>
                      <a:pt x="132" y="230"/>
                    </a:lnTo>
                    <a:lnTo>
                      <a:pt x="130" y="232"/>
                    </a:lnTo>
                    <a:lnTo>
                      <a:pt x="126" y="234"/>
                    </a:lnTo>
                    <a:lnTo>
                      <a:pt x="126" y="230"/>
                    </a:lnTo>
                    <a:lnTo>
                      <a:pt x="128" y="226"/>
                    </a:lnTo>
                    <a:lnTo>
                      <a:pt x="130" y="224"/>
                    </a:lnTo>
                    <a:lnTo>
                      <a:pt x="132" y="224"/>
                    </a:lnTo>
                    <a:lnTo>
                      <a:pt x="132" y="226"/>
                    </a:lnTo>
                    <a:close/>
                    <a:moveTo>
                      <a:pt x="310" y="10"/>
                    </a:moveTo>
                    <a:lnTo>
                      <a:pt x="312" y="10"/>
                    </a:lnTo>
                    <a:lnTo>
                      <a:pt x="314" y="8"/>
                    </a:lnTo>
                    <a:lnTo>
                      <a:pt x="316" y="10"/>
                    </a:lnTo>
                    <a:lnTo>
                      <a:pt x="316" y="12"/>
                    </a:lnTo>
                    <a:lnTo>
                      <a:pt x="316" y="14"/>
                    </a:lnTo>
                    <a:lnTo>
                      <a:pt x="316" y="16"/>
                    </a:lnTo>
                    <a:lnTo>
                      <a:pt x="314" y="14"/>
                    </a:lnTo>
                    <a:lnTo>
                      <a:pt x="314" y="14"/>
                    </a:lnTo>
                    <a:lnTo>
                      <a:pt x="312" y="12"/>
                    </a:lnTo>
                    <a:lnTo>
                      <a:pt x="312" y="12"/>
                    </a:lnTo>
                    <a:lnTo>
                      <a:pt x="310" y="12"/>
                    </a:lnTo>
                    <a:lnTo>
                      <a:pt x="310" y="10"/>
                    </a:lnTo>
                    <a:close/>
                    <a:moveTo>
                      <a:pt x="310" y="26"/>
                    </a:moveTo>
                    <a:lnTo>
                      <a:pt x="310" y="24"/>
                    </a:lnTo>
                    <a:lnTo>
                      <a:pt x="316" y="20"/>
                    </a:lnTo>
                    <a:lnTo>
                      <a:pt x="320" y="20"/>
                    </a:lnTo>
                    <a:lnTo>
                      <a:pt x="336" y="20"/>
                    </a:lnTo>
                    <a:lnTo>
                      <a:pt x="336" y="20"/>
                    </a:lnTo>
                    <a:lnTo>
                      <a:pt x="336" y="22"/>
                    </a:lnTo>
                    <a:lnTo>
                      <a:pt x="336" y="22"/>
                    </a:lnTo>
                    <a:lnTo>
                      <a:pt x="336" y="28"/>
                    </a:lnTo>
                    <a:lnTo>
                      <a:pt x="334" y="28"/>
                    </a:lnTo>
                    <a:lnTo>
                      <a:pt x="332" y="28"/>
                    </a:lnTo>
                    <a:lnTo>
                      <a:pt x="332" y="30"/>
                    </a:lnTo>
                    <a:lnTo>
                      <a:pt x="332" y="32"/>
                    </a:lnTo>
                    <a:lnTo>
                      <a:pt x="328" y="32"/>
                    </a:lnTo>
                    <a:lnTo>
                      <a:pt x="326" y="32"/>
                    </a:lnTo>
                    <a:lnTo>
                      <a:pt x="324" y="30"/>
                    </a:lnTo>
                    <a:lnTo>
                      <a:pt x="322" y="32"/>
                    </a:lnTo>
                    <a:lnTo>
                      <a:pt x="318" y="32"/>
                    </a:lnTo>
                    <a:lnTo>
                      <a:pt x="318" y="32"/>
                    </a:lnTo>
                    <a:lnTo>
                      <a:pt x="316" y="34"/>
                    </a:lnTo>
                    <a:lnTo>
                      <a:pt x="316" y="36"/>
                    </a:lnTo>
                    <a:lnTo>
                      <a:pt x="316" y="38"/>
                    </a:lnTo>
                    <a:lnTo>
                      <a:pt x="316" y="38"/>
                    </a:lnTo>
                    <a:lnTo>
                      <a:pt x="314" y="38"/>
                    </a:lnTo>
                    <a:lnTo>
                      <a:pt x="314" y="38"/>
                    </a:lnTo>
                    <a:lnTo>
                      <a:pt x="312" y="38"/>
                    </a:lnTo>
                    <a:lnTo>
                      <a:pt x="312" y="38"/>
                    </a:lnTo>
                    <a:lnTo>
                      <a:pt x="310" y="28"/>
                    </a:lnTo>
                    <a:lnTo>
                      <a:pt x="310" y="26"/>
                    </a:lnTo>
                    <a:close/>
                    <a:moveTo>
                      <a:pt x="228" y="92"/>
                    </a:moveTo>
                    <a:lnTo>
                      <a:pt x="232" y="88"/>
                    </a:lnTo>
                    <a:lnTo>
                      <a:pt x="232" y="88"/>
                    </a:lnTo>
                    <a:lnTo>
                      <a:pt x="236" y="88"/>
                    </a:lnTo>
                    <a:lnTo>
                      <a:pt x="236" y="90"/>
                    </a:lnTo>
                    <a:lnTo>
                      <a:pt x="236" y="90"/>
                    </a:lnTo>
                    <a:lnTo>
                      <a:pt x="238" y="90"/>
                    </a:lnTo>
                    <a:lnTo>
                      <a:pt x="238" y="92"/>
                    </a:lnTo>
                    <a:lnTo>
                      <a:pt x="232" y="96"/>
                    </a:lnTo>
                    <a:lnTo>
                      <a:pt x="230" y="96"/>
                    </a:lnTo>
                    <a:lnTo>
                      <a:pt x="230" y="96"/>
                    </a:lnTo>
                    <a:lnTo>
                      <a:pt x="230" y="94"/>
                    </a:lnTo>
                    <a:lnTo>
                      <a:pt x="230" y="94"/>
                    </a:lnTo>
                    <a:lnTo>
                      <a:pt x="228" y="94"/>
                    </a:lnTo>
                    <a:lnTo>
                      <a:pt x="228" y="94"/>
                    </a:lnTo>
                    <a:lnTo>
                      <a:pt x="228" y="94"/>
                    </a:lnTo>
                    <a:lnTo>
                      <a:pt x="228" y="92"/>
                    </a:lnTo>
                    <a:lnTo>
                      <a:pt x="228" y="92"/>
                    </a:lnTo>
                    <a:close/>
                    <a:moveTo>
                      <a:pt x="268" y="116"/>
                    </a:moveTo>
                    <a:lnTo>
                      <a:pt x="264" y="118"/>
                    </a:lnTo>
                    <a:lnTo>
                      <a:pt x="244" y="128"/>
                    </a:lnTo>
                    <a:lnTo>
                      <a:pt x="244" y="128"/>
                    </a:lnTo>
                    <a:lnTo>
                      <a:pt x="242" y="130"/>
                    </a:lnTo>
                    <a:lnTo>
                      <a:pt x="240" y="132"/>
                    </a:lnTo>
                    <a:lnTo>
                      <a:pt x="248" y="132"/>
                    </a:lnTo>
                    <a:lnTo>
                      <a:pt x="248" y="132"/>
                    </a:lnTo>
                    <a:lnTo>
                      <a:pt x="242" y="132"/>
                    </a:lnTo>
                    <a:lnTo>
                      <a:pt x="230" y="140"/>
                    </a:lnTo>
                    <a:lnTo>
                      <a:pt x="228" y="140"/>
                    </a:lnTo>
                    <a:lnTo>
                      <a:pt x="226" y="138"/>
                    </a:lnTo>
                    <a:lnTo>
                      <a:pt x="224" y="136"/>
                    </a:lnTo>
                    <a:lnTo>
                      <a:pt x="224" y="136"/>
                    </a:lnTo>
                    <a:lnTo>
                      <a:pt x="224" y="136"/>
                    </a:lnTo>
                    <a:lnTo>
                      <a:pt x="224" y="136"/>
                    </a:lnTo>
                    <a:lnTo>
                      <a:pt x="224" y="136"/>
                    </a:lnTo>
                    <a:lnTo>
                      <a:pt x="224" y="132"/>
                    </a:lnTo>
                    <a:lnTo>
                      <a:pt x="226" y="132"/>
                    </a:lnTo>
                    <a:lnTo>
                      <a:pt x="228" y="130"/>
                    </a:lnTo>
                    <a:lnTo>
                      <a:pt x="228" y="130"/>
                    </a:lnTo>
                    <a:lnTo>
                      <a:pt x="226" y="130"/>
                    </a:lnTo>
                    <a:lnTo>
                      <a:pt x="224" y="130"/>
                    </a:lnTo>
                    <a:lnTo>
                      <a:pt x="224" y="130"/>
                    </a:lnTo>
                    <a:lnTo>
                      <a:pt x="230" y="124"/>
                    </a:lnTo>
                    <a:lnTo>
                      <a:pt x="242" y="118"/>
                    </a:lnTo>
                    <a:lnTo>
                      <a:pt x="244" y="116"/>
                    </a:lnTo>
                    <a:lnTo>
                      <a:pt x="246" y="116"/>
                    </a:lnTo>
                    <a:lnTo>
                      <a:pt x="248" y="116"/>
                    </a:lnTo>
                    <a:lnTo>
                      <a:pt x="250" y="114"/>
                    </a:lnTo>
                    <a:lnTo>
                      <a:pt x="252" y="114"/>
                    </a:lnTo>
                    <a:lnTo>
                      <a:pt x="254" y="114"/>
                    </a:lnTo>
                    <a:lnTo>
                      <a:pt x="256" y="112"/>
                    </a:lnTo>
                    <a:lnTo>
                      <a:pt x="260" y="108"/>
                    </a:lnTo>
                    <a:lnTo>
                      <a:pt x="262" y="106"/>
                    </a:lnTo>
                    <a:lnTo>
                      <a:pt x="262" y="108"/>
                    </a:lnTo>
                    <a:lnTo>
                      <a:pt x="268" y="102"/>
                    </a:lnTo>
                    <a:lnTo>
                      <a:pt x="270" y="104"/>
                    </a:lnTo>
                    <a:lnTo>
                      <a:pt x="272" y="102"/>
                    </a:lnTo>
                    <a:lnTo>
                      <a:pt x="274" y="102"/>
                    </a:lnTo>
                    <a:lnTo>
                      <a:pt x="274" y="102"/>
                    </a:lnTo>
                    <a:lnTo>
                      <a:pt x="280" y="98"/>
                    </a:lnTo>
                    <a:lnTo>
                      <a:pt x="278" y="100"/>
                    </a:lnTo>
                    <a:lnTo>
                      <a:pt x="278" y="102"/>
                    </a:lnTo>
                    <a:lnTo>
                      <a:pt x="280" y="100"/>
                    </a:lnTo>
                    <a:lnTo>
                      <a:pt x="282" y="100"/>
                    </a:lnTo>
                    <a:lnTo>
                      <a:pt x="282" y="98"/>
                    </a:lnTo>
                    <a:lnTo>
                      <a:pt x="282" y="100"/>
                    </a:lnTo>
                    <a:lnTo>
                      <a:pt x="282" y="100"/>
                    </a:lnTo>
                    <a:lnTo>
                      <a:pt x="280" y="102"/>
                    </a:lnTo>
                    <a:lnTo>
                      <a:pt x="278" y="104"/>
                    </a:lnTo>
                    <a:lnTo>
                      <a:pt x="274" y="106"/>
                    </a:lnTo>
                    <a:lnTo>
                      <a:pt x="272" y="110"/>
                    </a:lnTo>
                    <a:lnTo>
                      <a:pt x="272" y="110"/>
                    </a:lnTo>
                    <a:lnTo>
                      <a:pt x="272" y="112"/>
                    </a:lnTo>
                    <a:lnTo>
                      <a:pt x="272" y="112"/>
                    </a:lnTo>
                    <a:lnTo>
                      <a:pt x="272" y="114"/>
                    </a:lnTo>
                    <a:lnTo>
                      <a:pt x="268" y="116"/>
                    </a:lnTo>
                    <a:close/>
                    <a:moveTo>
                      <a:pt x="340" y="186"/>
                    </a:moveTo>
                    <a:lnTo>
                      <a:pt x="338" y="188"/>
                    </a:lnTo>
                    <a:lnTo>
                      <a:pt x="334" y="188"/>
                    </a:lnTo>
                    <a:lnTo>
                      <a:pt x="334" y="190"/>
                    </a:lnTo>
                    <a:lnTo>
                      <a:pt x="332" y="188"/>
                    </a:lnTo>
                    <a:lnTo>
                      <a:pt x="328" y="188"/>
                    </a:lnTo>
                    <a:lnTo>
                      <a:pt x="326" y="188"/>
                    </a:lnTo>
                    <a:lnTo>
                      <a:pt x="326" y="188"/>
                    </a:lnTo>
                    <a:lnTo>
                      <a:pt x="320" y="190"/>
                    </a:lnTo>
                    <a:lnTo>
                      <a:pt x="318" y="188"/>
                    </a:lnTo>
                    <a:lnTo>
                      <a:pt x="316" y="190"/>
                    </a:lnTo>
                    <a:lnTo>
                      <a:pt x="316" y="190"/>
                    </a:lnTo>
                    <a:lnTo>
                      <a:pt x="318" y="192"/>
                    </a:lnTo>
                    <a:lnTo>
                      <a:pt x="320" y="192"/>
                    </a:lnTo>
                    <a:lnTo>
                      <a:pt x="322" y="194"/>
                    </a:lnTo>
                    <a:lnTo>
                      <a:pt x="316" y="198"/>
                    </a:lnTo>
                    <a:lnTo>
                      <a:pt x="316" y="198"/>
                    </a:lnTo>
                    <a:lnTo>
                      <a:pt x="314" y="200"/>
                    </a:lnTo>
                    <a:lnTo>
                      <a:pt x="312" y="200"/>
                    </a:lnTo>
                    <a:lnTo>
                      <a:pt x="312" y="202"/>
                    </a:lnTo>
                    <a:lnTo>
                      <a:pt x="310" y="204"/>
                    </a:lnTo>
                    <a:lnTo>
                      <a:pt x="308" y="204"/>
                    </a:lnTo>
                    <a:lnTo>
                      <a:pt x="308" y="204"/>
                    </a:lnTo>
                    <a:lnTo>
                      <a:pt x="304" y="208"/>
                    </a:lnTo>
                    <a:lnTo>
                      <a:pt x="304" y="208"/>
                    </a:lnTo>
                    <a:lnTo>
                      <a:pt x="302" y="210"/>
                    </a:lnTo>
                    <a:lnTo>
                      <a:pt x="302" y="208"/>
                    </a:lnTo>
                    <a:lnTo>
                      <a:pt x="300" y="210"/>
                    </a:lnTo>
                    <a:lnTo>
                      <a:pt x="300" y="210"/>
                    </a:lnTo>
                    <a:lnTo>
                      <a:pt x="298" y="212"/>
                    </a:lnTo>
                    <a:lnTo>
                      <a:pt x="298" y="216"/>
                    </a:lnTo>
                    <a:lnTo>
                      <a:pt x="300" y="216"/>
                    </a:lnTo>
                    <a:lnTo>
                      <a:pt x="300" y="218"/>
                    </a:lnTo>
                    <a:lnTo>
                      <a:pt x="298" y="218"/>
                    </a:lnTo>
                    <a:lnTo>
                      <a:pt x="296" y="218"/>
                    </a:lnTo>
                    <a:lnTo>
                      <a:pt x="296" y="218"/>
                    </a:lnTo>
                    <a:lnTo>
                      <a:pt x="296" y="220"/>
                    </a:lnTo>
                    <a:lnTo>
                      <a:pt x="294" y="222"/>
                    </a:lnTo>
                    <a:lnTo>
                      <a:pt x="292" y="222"/>
                    </a:lnTo>
                    <a:lnTo>
                      <a:pt x="290" y="224"/>
                    </a:lnTo>
                    <a:lnTo>
                      <a:pt x="288" y="230"/>
                    </a:lnTo>
                    <a:lnTo>
                      <a:pt x="286" y="234"/>
                    </a:lnTo>
                    <a:lnTo>
                      <a:pt x="286" y="234"/>
                    </a:lnTo>
                    <a:lnTo>
                      <a:pt x="284" y="234"/>
                    </a:lnTo>
                    <a:lnTo>
                      <a:pt x="280" y="228"/>
                    </a:lnTo>
                    <a:lnTo>
                      <a:pt x="280" y="226"/>
                    </a:lnTo>
                    <a:lnTo>
                      <a:pt x="280" y="226"/>
                    </a:lnTo>
                    <a:lnTo>
                      <a:pt x="282" y="224"/>
                    </a:lnTo>
                    <a:lnTo>
                      <a:pt x="284" y="222"/>
                    </a:lnTo>
                    <a:lnTo>
                      <a:pt x="284" y="222"/>
                    </a:lnTo>
                    <a:lnTo>
                      <a:pt x="286" y="220"/>
                    </a:lnTo>
                    <a:lnTo>
                      <a:pt x="286" y="218"/>
                    </a:lnTo>
                    <a:lnTo>
                      <a:pt x="286" y="214"/>
                    </a:lnTo>
                    <a:lnTo>
                      <a:pt x="286" y="212"/>
                    </a:lnTo>
                    <a:lnTo>
                      <a:pt x="286" y="212"/>
                    </a:lnTo>
                    <a:lnTo>
                      <a:pt x="284" y="214"/>
                    </a:lnTo>
                    <a:lnTo>
                      <a:pt x="282" y="216"/>
                    </a:lnTo>
                    <a:lnTo>
                      <a:pt x="282" y="218"/>
                    </a:lnTo>
                    <a:lnTo>
                      <a:pt x="284" y="216"/>
                    </a:lnTo>
                    <a:lnTo>
                      <a:pt x="284" y="218"/>
                    </a:lnTo>
                    <a:lnTo>
                      <a:pt x="284" y="220"/>
                    </a:lnTo>
                    <a:lnTo>
                      <a:pt x="284" y="222"/>
                    </a:lnTo>
                    <a:lnTo>
                      <a:pt x="280" y="222"/>
                    </a:lnTo>
                    <a:lnTo>
                      <a:pt x="280" y="222"/>
                    </a:lnTo>
                    <a:lnTo>
                      <a:pt x="278" y="220"/>
                    </a:lnTo>
                    <a:lnTo>
                      <a:pt x="278" y="218"/>
                    </a:lnTo>
                    <a:lnTo>
                      <a:pt x="270" y="218"/>
                    </a:lnTo>
                    <a:lnTo>
                      <a:pt x="270" y="216"/>
                    </a:lnTo>
                    <a:lnTo>
                      <a:pt x="270" y="212"/>
                    </a:lnTo>
                    <a:lnTo>
                      <a:pt x="270" y="208"/>
                    </a:lnTo>
                    <a:lnTo>
                      <a:pt x="270" y="208"/>
                    </a:lnTo>
                    <a:lnTo>
                      <a:pt x="272" y="206"/>
                    </a:lnTo>
                    <a:lnTo>
                      <a:pt x="276" y="204"/>
                    </a:lnTo>
                    <a:lnTo>
                      <a:pt x="276" y="202"/>
                    </a:lnTo>
                    <a:lnTo>
                      <a:pt x="284" y="192"/>
                    </a:lnTo>
                    <a:lnTo>
                      <a:pt x="286" y="190"/>
                    </a:lnTo>
                    <a:lnTo>
                      <a:pt x="294" y="186"/>
                    </a:lnTo>
                    <a:lnTo>
                      <a:pt x="294" y="184"/>
                    </a:lnTo>
                    <a:lnTo>
                      <a:pt x="296" y="184"/>
                    </a:lnTo>
                    <a:lnTo>
                      <a:pt x="296" y="184"/>
                    </a:lnTo>
                    <a:lnTo>
                      <a:pt x="298" y="186"/>
                    </a:lnTo>
                    <a:lnTo>
                      <a:pt x="298" y="186"/>
                    </a:lnTo>
                    <a:lnTo>
                      <a:pt x="298" y="184"/>
                    </a:lnTo>
                    <a:lnTo>
                      <a:pt x="300" y="184"/>
                    </a:lnTo>
                    <a:lnTo>
                      <a:pt x="302" y="182"/>
                    </a:lnTo>
                    <a:lnTo>
                      <a:pt x="306" y="180"/>
                    </a:lnTo>
                    <a:lnTo>
                      <a:pt x="314" y="180"/>
                    </a:lnTo>
                    <a:lnTo>
                      <a:pt x="332" y="180"/>
                    </a:lnTo>
                    <a:lnTo>
                      <a:pt x="332" y="180"/>
                    </a:lnTo>
                    <a:lnTo>
                      <a:pt x="336" y="182"/>
                    </a:lnTo>
                    <a:lnTo>
                      <a:pt x="336" y="182"/>
                    </a:lnTo>
                    <a:lnTo>
                      <a:pt x="338" y="186"/>
                    </a:lnTo>
                    <a:lnTo>
                      <a:pt x="340" y="186"/>
                    </a:lnTo>
                    <a:lnTo>
                      <a:pt x="340" y="186"/>
                    </a:lnTo>
                    <a:close/>
                    <a:moveTo>
                      <a:pt x="342" y="34"/>
                    </a:moveTo>
                    <a:lnTo>
                      <a:pt x="342" y="34"/>
                    </a:lnTo>
                    <a:lnTo>
                      <a:pt x="338" y="32"/>
                    </a:lnTo>
                    <a:lnTo>
                      <a:pt x="336" y="32"/>
                    </a:lnTo>
                    <a:lnTo>
                      <a:pt x="336" y="32"/>
                    </a:lnTo>
                    <a:lnTo>
                      <a:pt x="338" y="30"/>
                    </a:lnTo>
                    <a:lnTo>
                      <a:pt x="338" y="30"/>
                    </a:lnTo>
                    <a:lnTo>
                      <a:pt x="338" y="28"/>
                    </a:lnTo>
                    <a:lnTo>
                      <a:pt x="338" y="28"/>
                    </a:lnTo>
                    <a:lnTo>
                      <a:pt x="338" y="28"/>
                    </a:lnTo>
                    <a:lnTo>
                      <a:pt x="336" y="26"/>
                    </a:lnTo>
                    <a:lnTo>
                      <a:pt x="336" y="26"/>
                    </a:lnTo>
                    <a:lnTo>
                      <a:pt x="336" y="24"/>
                    </a:lnTo>
                    <a:lnTo>
                      <a:pt x="336" y="22"/>
                    </a:lnTo>
                    <a:lnTo>
                      <a:pt x="338" y="22"/>
                    </a:lnTo>
                    <a:lnTo>
                      <a:pt x="340" y="22"/>
                    </a:lnTo>
                    <a:lnTo>
                      <a:pt x="342" y="22"/>
                    </a:lnTo>
                    <a:lnTo>
                      <a:pt x="342" y="24"/>
                    </a:lnTo>
                    <a:lnTo>
                      <a:pt x="344" y="28"/>
                    </a:lnTo>
                    <a:lnTo>
                      <a:pt x="348" y="32"/>
                    </a:lnTo>
                    <a:lnTo>
                      <a:pt x="342" y="34"/>
                    </a:lnTo>
                    <a:close/>
                    <a:moveTo>
                      <a:pt x="358" y="32"/>
                    </a:moveTo>
                    <a:lnTo>
                      <a:pt x="356" y="32"/>
                    </a:lnTo>
                    <a:lnTo>
                      <a:pt x="356" y="30"/>
                    </a:lnTo>
                    <a:lnTo>
                      <a:pt x="354" y="28"/>
                    </a:lnTo>
                    <a:lnTo>
                      <a:pt x="356" y="28"/>
                    </a:lnTo>
                    <a:lnTo>
                      <a:pt x="360" y="28"/>
                    </a:lnTo>
                    <a:lnTo>
                      <a:pt x="358" y="32"/>
                    </a:lnTo>
                    <a:close/>
                    <a:moveTo>
                      <a:pt x="398" y="46"/>
                    </a:moveTo>
                    <a:lnTo>
                      <a:pt x="394" y="48"/>
                    </a:lnTo>
                    <a:lnTo>
                      <a:pt x="396" y="46"/>
                    </a:lnTo>
                    <a:lnTo>
                      <a:pt x="392" y="46"/>
                    </a:lnTo>
                    <a:lnTo>
                      <a:pt x="390" y="46"/>
                    </a:lnTo>
                    <a:lnTo>
                      <a:pt x="390" y="44"/>
                    </a:lnTo>
                    <a:lnTo>
                      <a:pt x="392" y="44"/>
                    </a:lnTo>
                    <a:lnTo>
                      <a:pt x="394" y="42"/>
                    </a:lnTo>
                    <a:lnTo>
                      <a:pt x="396" y="42"/>
                    </a:lnTo>
                    <a:lnTo>
                      <a:pt x="396" y="42"/>
                    </a:lnTo>
                    <a:lnTo>
                      <a:pt x="398" y="42"/>
                    </a:lnTo>
                    <a:lnTo>
                      <a:pt x="398" y="42"/>
                    </a:lnTo>
                    <a:lnTo>
                      <a:pt x="398" y="44"/>
                    </a:lnTo>
                    <a:lnTo>
                      <a:pt x="398" y="46"/>
                    </a:lnTo>
                    <a:close/>
                    <a:moveTo>
                      <a:pt x="424" y="294"/>
                    </a:moveTo>
                    <a:lnTo>
                      <a:pt x="424" y="294"/>
                    </a:lnTo>
                    <a:lnTo>
                      <a:pt x="422" y="294"/>
                    </a:lnTo>
                    <a:lnTo>
                      <a:pt x="422" y="294"/>
                    </a:lnTo>
                    <a:lnTo>
                      <a:pt x="422" y="292"/>
                    </a:lnTo>
                    <a:lnTo>
                      <a:pt x="422" y="292"/>
                    </a:lnTo>
                    <a:lnTo>
                      <a:pt x="422" y="292"/>
                    </a:lnTo>
                    <a:lnTo>
                      <a:pt x="420" y="292"/>
                    </a:lnTo>
                    <a:lnTo>
                      <a:pt x="420" y="294"/>
                    </a:lnTo>
                    <a:lnTo>
                      <a:pt x="420" y="294"/>
                    </a:lnTo>
                    <a:lnTo>
                      <a:pt x="420" y="294"/>
                    </a:lnTo>
                    <a:lnTo>
                      <a:pt x="420" y="292"/>
                    </a:lnTo>
                    <a:lnTo>
                      <a:pt x="420" y="292"/>
                    </a:lnTo>
                    <a:lnTo>
                      <a:pt x="420" y="290"/>
                    </a:lnTo>
                    <a:lnTo>
                      <a:pt x="418" y="290"/>
                    </a:lnTo>
                    <a:lnTo>
                      <a:pt x="418" y="288"/>
                    </a:lnTo>
                    <a:lnTo>
                      <a:pt x="418" y="288"/>
                    </a:lnTo>
                    <a:lnTo>
                      <a:pt x="418" y="284"/>
                    </a:lnTo>
                    <a:lnTo>
                      <a:pt x="418" y="282"/>
                    </a:lnTo>
                    <a:lnTo>
                      <a:pt x="420" y="282"/>
                    </a:lnTo>
                    <a:lnTo>
                      <a:pt x="422" y="282"/>
                    </a:lnTo>
                    <a:lnTo>
                      <a:pt x="422" y="284"/>
                    </a:lnTo>
                    <a:lnTo>
                      <a:pt x="424" y="284"/>
                    </a:lnTo>
                    <a:lnTo>
                      <a:pt x="424" y="286"/>
                    </a:lnTo>
                    <a:lnTo>
                      <a:pt x="422" y="288"/>
                    </a:lnTo>
                    <a:lnTo>
                      <a:pt x="422" y="290"/>
                    </a:lnTo>
                    <a:lnTo>
                      <a:pt x="422" y="290"/>
                    </a:lnTo>
                    <a:lnTo>
                      <a:pt x="424" y="290"/>
                    </a:lnTo>
                    <a:lnTo>
                      <a:pt x="424" y="290"/>
                    </a:lnTo>
                    <a:lnTo>
                      <a:pt x="426" y="290"/>
                    </a:lnTo>
                    <a:lnTo>
                      <a:pt x="426" y="292"/>
                    </a:lnTo>
                    <a:lnTo>
                      <a:pt x="424" y="294"/>
                    </a:lnTo>
                    <a:close/>
                    <a:moveTo>
                      <a:pt x="502" y="150"/>
                    </a:moveTo>
                    <a:lnTo>
                      <a:pt x="500" y="150"/>
                    </a:lnTo>
                    <a:lnTo>
                      <a:pt x="498" y="150"/>
                    </a:lnTo>
                    <a:lnTo>
                      <a:pt x="498" y="152"/>
                    </a:lnTo>
                    <a:lnTo>
                      <a:pt x="498" y="152"/>
                    </a:lnTo>
                    <a:lnTo>
                      <a:pt x="494" y="152"/>
                    </a:lnTo>
                    <a:lnTo>
                      <a:pt x="492" y="152"/>
                    </a:lnTo>
                    <a:lnTo>
                      <a:pt x="490" y="152"/>
                    </a:lnTo>
                    <a:lnTo>
                      <a:pt x="488" y="150"/>
                    </a:lnTo>
                    <a:lnTo>
                      <a:pt x="486" y="152"/>
                    </a:lnTo>
                    <a:lnTo>
                      <a:pt x="484" y="152"/>
                    </a:lnTo>
                    <a:lnTo>
                      <a:pt x="478" y="152"/>
                    </a:lnTo>
                    <a:lnTo>
                      <a:pt x="476" y="152"/>
                    </a:lnTo>
                    <a:lnTo>
                      <a:pt x="476" y="152"/>
                    </a:lnTo>
                    <a:lnTo>
                      <a:pt x="476" y="150"/>
                    </a:lnTo>
                    <a:lnTo>
                      <a:pt x="476" y="150"/>
                    </a:lnTo>
                    <a:lnTo>
                      <a:pt x="476" y="150"/>
                    </a:lnTo>
                    <a:lnTo>
                      <a:pt x="476" y="148"/>
                    </a:lnTo>
                    <a:lnTo>
                      <a:pt x="478" y="146"/>
                    </a:lnTo>
                    <a:lnTo>
                      <a:pt x="480" y="144"/>
                    </a:lnTo>
                    <a:lnTo>
                      <a:pt x="482" y="142"/>
                    </a:lnTo>
                    <a:lnTo>
                      <a:pt x="492" y="142"/>
                    </a:lnTo>
                    <a:lnTo>
                      <a:pt x="494" y="142"/>
                    </a:lnTo>
                    <a:lnTo>
                      <a:pt x="496" y="144"/>
                    </a:lnTo>
                    <a:lnTo>
                      <a:pt x="502" y="146"/>
                    </a:lnTo>
                    <a:lnTo>
                      <a:pt x="502" y="148"/>
                    </a:lnTo>
                    <a:lnTo>
                      <a:pt x="504" y="148"/>
                    </a:lnTo>
                    <a:lnTo>
                      <a:pt x="502" y="150"/>
                    </a:lnTo>
                    <a:close/>
                    <a:moveTo>
                      <a:pt x="394" y="432"/>
                    </a:moveTo>
                    <a:lnTo>
                      <a:pt x="392" y="430"/>
                    </a:lnTo>
                    <a:lnTo>
                      <a:pt x="392" y="430"/>
                    </a:lnTo>
                    <a:lnTo>
                      <a:pt x="390" y="430"/>
                    </a:lnTo>
                    <a:lnTo>
                      <a:pt x="390" y="430"/>
                    </a:lnTo>
                    <a:lnTo>
                      <a:pt x="390" y="430"/>
                    </a:lnTo>
                    <a:lnTo>
                      <a:pt x="392" y="432"/>
                    </a:lnTo>
                    <a:lnTo>
                      <a:pt x="390" y="436"/>
                    </a:lnTo>
                    <a:lnTo>
                      <a:pt x="390" y="438"/>
                    </a:lnTo>
                    <a:lnTo>
                      <a:pt x="390" y="438"/>
                    </a:lnTo>
                    <a:lnTo>
                      <a:pt x="392" y="440"/>
                    </a:lnTo>
                    <a:lnTo>
                      <a:pt x="388" y="438"/>
                    </a:lnTo>
                    <a:lnTo>
                      <a:pt x="388" y="438"/>
                    </a:lnTo>
                    <a:lnTo>
                      <a:pt x="388" y="440"/>
                    </a:lnTo>
                    <a:lnTo>
                      <a:pt x="388" y="440"/>
                    </a:lnTo>
                    <a:lnTo>
                      <a:pt x="390" y="444"/>
                    </a:lnTo>
                    <a:lnTo>
                      <a:pt x="390" y="444"/>
                    </a:lnTo>
                    <a:lnTo>
                      <a:pt x="390" y="444"/>
                    </a:lnTo>
                    <a:lnTo>
                      <a:pt x="388" y="444"/>
                    </a:lnTo>
                    <a:lnTo>
                      <a:pt x="388" y="444"/>
                    </a:lnTo>
                    <a:lnTo>
                      <a:pt x="388" y="446"/>
                    </a:lnTo>
                    <a:lnTo>
                      <a:pt x="388" y="446"/>
                    </a:lnTo>
                    <a:lnTo>
                      <a:pt x="388" y="448"/>
                    </a:lnTo>
                    <a:lnTo>
                      <a:pt x="388" y="448"/>
                    </a:lnTo>
                    <a:lnTo>
                      <a:pt x="388" y="448"/>
                    </a:lnTo>
                    <a:lnTo>
                      <a:pt x="386" y="448"/>
                    </a:lnTo>
                    <a:lnTo>
                      <a:pt x="386" y="448"/>
                    </a:lnTo>
                    <a:lnTo>
                      <a:pt x="384" y="448"/>
                    </a:lnTo>
                    <a:lnTo>
                      <a:pt x="384" y="450"/>
                    </a:lnTo>
                    <a:lnTo>
                      <a:pt x="384" y="452"/>
                    </a:lnTo>
                    <a:lnTo>
                      <a:pt x="380" y="458"/>
                    </a:lnTo>
                    <a:lnTo>
                      <a:pt x="380" y="460"/>
                    </a:lnTo>
                    <a:lnTo>
                      <a:pt x="382" y="462"/>
                    </a:lnTo>
                    <a:lnTo>
                      <a:pt x="380" y="464"/>
                    </a:lnTo>
                    <a:lnTo>
                      <a:pt x="378" y="464"/>
                    </a:lnTo>
                    <a:lnTo>
                      <a:pt x="378" y="466"/>
                    </a:lnTo>
                    <a:lnTo>
                      <a:pt x="378" y="466"/>
                    </a:lnTo>
                    <a:lnTo>
                      <a:pt x="378" y="468"/>
                    </a:lnTo>
                    <a:lnTo>
                      <a:pt x="376" y="470"/>
                    </a:lnTo>
                    <a:lnTo>
                      <a:pt x="372" y="474"/>
                    </a:lnTo>
                    <a:lnTo>
                      <a:pt x="372" y="476"/>
                    </a:lnTo>
                    <a:lnTo>
                      <a:pt x="368" y="476"/>
                    </a:lnTo>
                    <a:lnTo>
                      <a:pt x="366" y="472"/>
                    </a:lnTo>
                    <a:lnTo>
                      <a:pt x="364" y="468"/>
                    </a:lnTo>
                    <a:lnTo>
                      <a:pt x="364" y="464"/>
                    </a:lnTo>
                    <a:lnTo>
                      <a:pt x="364" y="460"/>
                    </a:lnTo>
                    <a:lnTo>
                      <a:pt x="366" y="456"/>
                    </a:lnTo>
                    <a:lnTo>
                      <a:pt x="370" y="450"/>
                    </a:lnTo>
                    <a:lnTo>
                      <a:pt x="370" y="450"/>
                    </a:lnTo>
                    <a:lnTo>
                      <a:pt x="372" y="450"/>
                    </a:lnTo>
                    <a:lnTo>
                      <a:pt x="372" y="450"/>
                    </a:lnTo>
                    <a:lnTo>
                      <a:pt x="372" y="448"/>
                    </a:lnTo>
                    <a:lnTo>
                      <a:pt x="374" y="446"/>
                    </a:lnTo>
                    <a:lnTo>
                      <a:pt x="374" y="446"/>
                    </a:lnTo>
                    <a:lnTo>
                      <a:pt x="374" y="442"/>
                    </a:lnTo>
                    <a:lnTo>
                      <a:pt x="374" y="440"/>
                    </a:lnTo>
                    <a:lnTo>
                      <a:pt x="376" y="438"/>
                    </a:lnTo>
                    <a:lnTo>
                      <a:pt x="376" y="436"/>
                    </a:lnTo>
                    <a:lnTo>
                      <a:pt x="378" y="438"/>
                    </a:lnTo>
                    <a:lnTo>
                      <a:pt x="378" y="438"/>
                    </a:lnTo>
                    <a:lnTo>
                      <a:pt x="380" y="438"/>
                    </a:lnTo>
                    <a:lnTo>
                      <a:pt x="382" y="436"/>
                    </a:lnTo>
                    <a:lnTo>
                      <a:pt x="384" y="434"/>
                    </a:lnTo>
                    <a:lnTo>
                      <a:pt x="384" y="434"/>
                    </a:lnTo>
                    <a:lnTo>
                      <a:pt x="384" y="432"/>
                    </a:lnTo>
                    <a:lnTo>
                      <a:pt x="386" y="428"/>
                    </a:lnTo>
                    <a:lnTo>
                      <a:pt x="386" y="426"/>
                    </a:lnTo>
                    <a:lnTo>
                      <a:pt x="388" y="426"/>
                    </a:lnTo>
                    <a:lnTo>
                      <a:pt x="388" y="426"/>
                    </a:lnTo>
                    <a:lnTo>
                      <a:pt x="388" y="426"/>
                    </a:lnTo>
                    <a:lnTo>
                      <a:pt x="388" y="426"/>
                    </a:lnTo>
                    <a:lnTo>
                      <a:pt x="388" y="424"/>
                    </a:lnTo>
                    <a:lnTo>
                      <a:pt x="388" y="424"/>
                    </a:lnTo>
                    <a:lnTo>
                      <a:pt x="388" y="422"/>
                    </a:lnTo>
                    <a:lnTo>
                      <a:pt x="390" y="424"/>
                    </a:lnTo>
                    <a:lnTo>
                      <a:pt x="390" y="424"/>
                    </a:lnTo>
                    <a:lnTo>
                      <a:pt x="394" y="424"/>
                    </a:lnTo>
                    <a:lnTo>
                      <a:pt x="396" y="424"/>
                    </a:lnTo>
                    <a:lnTo>
                      <a:pt x="396" y="424"/>
                    </a:lnTo>
                    <a:lnTo>
                      <a:pt x="396" y="426"/>
                    </a:lnTo>
                    <a:lnTo>
                      <a:pt x="396" y="426"/>
                    </a:lnTo>
                    <a:lnTo>
                      <a:pt x="396" y="428"/>
                    </a:lnTo>
                    <a:lnTo>
                      <a:pt x="396" y="428"/>
                    </a:lnTo>
                    <a:lnTo>
                      <a:pt x="396" y="430"/>
                    </a:lnTo>
                    <a:lnTo>
                      <a:pt x="394" y="432"/>
                    </a:lnTo>
                    <a:close/>
                    <a:moveTo>
                      <a:pt x="406" y="414"/>
                    </a:moveTo>
                    <a:lnTo>
                      <a:pt x="406" y="416"/>
                    </a:lnTo>
                    <a:lnTo>
                      <a:pt x="404" y="418"/>
                    </a:lnTo>
                    <a:lnTo>
                      <a:pt x="404" y="418"/>
                    </a:lnTo>
                    <a:lnTo>
                      <a:pt x="404" y="418"/>
                    </a:lnTo>
                    <a:lnTo>
                      <a:pt x="400" y="418"/>
                    </a:lnTo>
                    <a:lnTo>
                      <a:pt x="398" y="418"/>
                    </a:lnTo>
                    <a:lnTo>
                      <a:pt x="398" y="418"/>
                    </a:lnTo>
                    <a:lnTo>
                      <a:pt x="396" y="418"/>
                    </a:lnTo>
                    <a:lnTo>
                      <a:pt x="398" y="418"/>
                    </a:lnTo>
                    <a:lnTo>
                      <a:pt x="398" y="416"/>
                    </a:lnTo>
                    <a:lnTo>
                      <a:pt x="398" y="414"/>
                    </a:lnTo>
                    <a:lnTo>
                      <a:pt x="398" y="412"/>
                    </a:lnTo>
                    <a:lnTo>
                      <a:pt x="398" y="410"/>
                    </a:lnTo>
                    <a:lnTo>
                      <a:pt x="398" y="408"/>
                    </a:lnTo>
                    <a:lnTo>
                      <a:pt x="400" y="410"/>
                    </a:lnTo>
                    <a:lnTo>
                      <a:pt x="400" y="412"/>
                    </a:lnTo>
                    <a:lnTo>
                      <a:pt x="402" y="412"/>
                    </a:lnTo>
                    <a:lnTo>
                      <a:pt x="404" y="410"/>
                    </a:lnTo>
                    <a:lnTo>
                      <a:pt x="404" y="410"/>
                    </a:lnTo>
                    <a:lnTo>
                      <a:pt x="406" y="412"/>
                    </a:lnTo>
                    <a:lnTo>
                      <a:pt x="406" y="414"/>
                    </a:lnTo>
                    <a:close/>
                    <a:moveTo>
                      <a:pt x="464" y="452"/>
                    </a:moveTo>
                    <a:lnTo>
                      <a:pt x="464" y="454"/>
                    </a:lnTo>
                    <a:lnTo>
                      <a:pt x="462" y="456"/>
                    </a:lnTo>
                    <a:lnTo>
                      <a:pt x="460" y="454"/>
                    </a:lnTo>
                    <a:lnTo>
                      <a:pt x="460" y="454"/>
                    </a:lnTo>
                    <a:lnTo>
                      <a:pt x="460" y="452"/>
                    </a:lnTo>
                    <a:lnTo>
                      <a:pt x="462" y="450"/>
                    </a:lnTo>
                    <a:lnTo>
                      <a:pt x="462" y="450"/>
                    </a:lnTo>
                    <a:lnTo>
                      <a:pt x="464" y="450"/>
                    </a:lnTo>
                    <a:lnTo>
                      <a:pt x="464" y="450"/>
                    </a:lnTo>
                    <a:lnTo>
                      <a:pt x="464" y="450"/>
                    </a:lnTo>
                    <a:lnTo>
                      <a:pt x="466" y="450"/>
                    </a:lnTo>
                    <a:lnTo>
                      <a:pt x="464" y="452"/>
                    </a:lnTo>
                    <a:close/>
                    <a:moveTo>
                      <a:pt x="474" y="446"/>
                    </a:moveTo>
                    <a:lnTo>
                      <a:pt x="472" y="448"/>
                    </a:lnTo>
                    <a:lnTo>
                      <a:pt x="470" y="446"/>
                    </a:lnTo>
                    <a:lnTo>
                      <a:pt x="466" y="440"/>
                    </a:lnTo>
                    <a:lnTo>
                      <a:pt x="468" y="438"/>
                    </a:lnTo>
                    <a:lnTo>
                      <a:pt x="468" y="438"/>
                    </a:lnTo>
                    <a:lnTo>
                      <a:pt x="470" y="438"/>
                    </a:lnTo>
                    <a:lnTo>
                      <a:pt x="474" y="440"/>
                    </a:lnTo>
                    <a:lnTo>
                      <a:pt x="474" y="442"/>
                    </a:lnTo>
                    <a:lnTo>
                      <a:pt x="474" y="442"/>
                    </a:lnTo>
                    <a:lnTo>
                      <a:pt x="472" y="444"/>
                    </a:lnTo>
                    <a:lnTo>
                      <a:pt x="472" y="446"/>
                    </a:lnTo>
                    <a:lnTo>
                      <a:pt x="474" y="446"/>
                    </a:lnTo>
                    <a:close/>
                    <a:moveTo>
                      <a:pt x="484" y="412"/>
                    </a:moveTo>
                    <a:lnTo>
                      <a:pt x="484" y="412"/>
                    </a:lnTo>
                    <a:lnTo>
                      <a:pt x="480" y="406"/>
                    </a:lnTo>
                    <a:lnTo>
                      <a:pt x="480" y="406"/>
                    </a:lnTo>
                    <a:lnTo>
                      <a:pt x="482" y="406"/>
                    </a:lnTo>
                    <a:lnTo>
                      <a:pt x="482" y="406"/>
                    </a:lnTo>
                    <a:lnTo>
                      <a:pt x="484" y="406"/>
                    </a:lnTo>
                    <a:lnTo>
                      <a:pt x="484" y="408"/>
                    </a:lnTo>
                    <a:lnTo>
                      <a:pt x="484" y="410"/>
                    </a:lnTo>
                    <a:lnTo>
                      <a:pt x="484" y="412"/>
                    </a:lnTo>
                    <a:close/>
                    <a:moveTo>
                      <a:pt x="510" y="386"/>
                    </a:moveTo>
                    <a:lnTo>
                      <a:pt x="510" y="388"/>
                    </a:lnTo>
                    <a:lnTo>
                      <a:pt x="508" y="390"/>
                    </a:lnTo>
                    <a:lnTo>
                      <a:pt x="504" y="392"/>
                    </a:lnTo>
                    <a:lnTo>
                      <a:pt x="502" y="390"/>
                    </a:lnTo>
                    <a:lnTo>
                      <a:pt x="500" y="388"/>
                    </a:lnTo>
                    <a:lnTo>
                      <a:pt x="500" y="386"/>
                    </a:lnTo>
                    <a:lnTo>
                      <a:pt x="502" y="384"/>
                    </a:lnTo>
                    <a:lnTo>
                      <a:pt x="502" y="380"/>
                    </a:lnTo>
                    <a:lnTo>
                      <a:pt x="504" y="378"/>
                    </a:lnTo>
                    <a:lnTo>
                      <a:pt x="504" y="378"/>
                    </a:lnTo>
                    <a:lnTo>
                      <a:pt x="504" y="376"/>
                    </a:lnTo>
                    <a:lnTo>
                      <a:pt x="506" y="376"/>
                    </a:lnTo>
                    <a:lnTo>
                      <a:pt x="506" y="372"/>
                    </a:lnTo>
                    <a:lnTo>
                      <a:pt x="506" y="370"/>
                    </a:lnTo>
                    <a:lnTo>
                      <a:pt x="508" y="372"/>
                    </a:lnTo>
                    <a:lnTo>
                      <a:pt x="510" y="372"/>
                    </a:lnTo>
                    <a:lnTo>
                      <a:pt x="510" y="372"/>
                    </a:lnTo>
                    <a:lnTo>
                      <a:pt x="510" y="372"/>
                    </a:lnTo>
                    <a:lnTo>
                      <a:pt x="510" y="374"/>
                    </a:lnTo>
                    <a:lnTo>
                      <a:pt x="510" y="376"/>
                    </a:lnTo>
                    <a:lnTo>
                      <a:pt x="510" y="376"/>
                    </a:lnTo>
                    <a:lnTo>
                      <a:pt x="510" y="378"/>
                    </a:lnTo>
                    <a:lnTo>
                      <a:pt x="510" y="378"/>
                    </a:lnTo>
                    <a:lnTo>
                      <a:pt x="510" y="380"/>
                    </a:lnTo>
                    <a:lnTo>
                      <a:pt x="510" y="382"/>
                    </a:lnTo>
                    <a:lnTo>
                      <a:pt x="512" y="384"/>
                    </a:lnTo>
                    <a:lnTo>
                      <a:pt x="510" y="386"/>
                    </a:lnTo>
                    <a:close/>
                    <a:moveTo>
                      <a:pt x="514" y="368"/>
                    </a:moveTo>
                    <a:lnTo>
                      <a:pt x="514" y="368"/>
                    </a:lnTo>
                    <a:lnTo>
                      <a:pt x="512" y="370"/>
                    </a:lnTo>
                    <a:lnTo>
                      <a:pt x="512" y="368"/>
                    </a:lnTo>
                    <a:lnTo>
                      <a:pt x="510" y="368"/>
                    </a:lnTo>
                    <a:lnTo>
                      <a:pt x="508" y="366"/>
                    </a:lnTo>
                    <a:lnTo>
                      <a:pt x="508" y="364"/>
                    </a:lnTo>
                    <a:lnTo>
                      <a:pt x="510" y="364"/>
                    </a:lnTo>
                    <a:lnTo>
                      <a:pt x="510" y="364"/>
                    </a:lnTo>
                    <a:lnTo>
                      <a:pt x="510" y="364"/>
                    </a:lnTo>
                    <a:lnTo>
                      <a:pt x="512" y="366"/>
                    </a:lnTo>
                    <a:lnTo>
                      <a:pt x="512" y="366"/>
                    </a:lnTo>
                    <a:lnTo>
                      <a:pt x="514" y="366"/>
                    </a:lnTo>
                    <a:lnTo>
                      <a:pt x="514" y="366"/>
                    </a:lnTo>
                    <a:lnTo>
                      <a:pt x="514" y="366"/>
                    </a:lnTo>
                    <a:lnTo>
                      <a:pt x="514" y="368"/>
                    </a:lnTo>
                    <a:lnTo>
                      <a:pt x="514" y="368"/>
                    </a:lnTo>
                    <a:close/>
                    <a:moveTo>
                      <a:pt x="598" y="370"/>
                    </a:moveTo>
                    <a:lnTo>
                      <a:pt x="596" y="374"/>
                    </a:lnTo>
                    <a:lnTo>
                      <a:pt x="596" y="376"/>
                    </a:lnTo>
                    <a:lnTo>
                      <a:pt x="594" y="376"/>
                    </a:lnTo>
                    <a:lnTo>
                      <a:pt x="590" y="376"/>
                    </a:lnTo>
                    <a:lnTo>
                      <a:pt x="590" y="376"/>
                    </a:lnTo>
                    <a:lnTo>
                      <a:pt x="588" y="374"/>
                    </a:lnTo>
                    <a:lnTo>
                      <a:pt x="586" y="372"/>
                    </a:lnTo>
                    <a:lnTo>
                      <a:pt x="582" y="368"/>
                    </a:lnTo>
                    <a:lnTo>
                      <a:pt x="580" y="366"/>
                    </a:lnTo>
                    <a:lnTo>
                      <a:pt x="582" y="366"/>
                    </a:lnTo>
                    <a:lnTo>
                      <a:pt x="584" y="366"/>
                    </a:lnTo>
                    <a:lnTo>
                      <a:pt x="590" y="366"/>
                    </a:lnTo>
                    <a:lnTo>
                      <a:pt x="592" y="368"/>
                    </a:lnTo>
                    <a:lnTo>
                      <a:pt x="592" y="368"/>
                    </a:lnTo>
                    <a:lnTo>
                      <a:pt x="592" y="368"/>
                    </a:lnTo>
                    <a:lnTo>
                      <a:pt x="592" y="366"/>
                    </a:lnTo>
                    <a:lnTo>
                      <a:pt x="594" y="366"/>
                    </a:lnTo>
                    <a:lnTo>
                      <a:pt x="594" y="366"/>
                    </a:lnTo>
                    <a:lnTo>
                      <a:pt x="594" y="368"/>
                    </a:lnTo>
                    <a:lnTo>
                      <a:pt x="596" y="370"/>
                    </a:lnTo>
                    <a:lnTo>
                      <a:pt x="598" y="370"/>
                    </a:lnTo>
                    <a:lnTo>
                      <a:pt x="598" y="370"/>
                    </a:lnTo>
                    <a:close/>
                    <a:moveTo>
                      <a:pt x="596" y="350"/>
                    </a:moveTo>
                    <a:lnTo>
                      <a:pt x="594" y="350"/>
                    </a:lnTo>
                    <a:lnTo>
                      <a:pt x="592" y="350"/>
                    </a:lnTo>
                    <a:lnTo>
                      <a:pt x="594" y="348"/>
                    </a:lnTo>
                    <a:lnTo>
                      <a:pt x="594" y="348"/>
                    </a:lnTo>
                    <a:lnTo>
                      <a:pt x="594" y="348"/>
                    </a:lnTo>
                    <a:lnTo>
                      <a:pt x="592" y="348"/>
                    </a:lnTo>
                    <a:lnTo>
                      <a:pt x="592" y="348"/>
                    </a:lnTo>
                    <a:lnTo>
                      <a:pt x="592" y="346"/>
                    </a:lnTo>
                    <a:lnTo>
                      <a:pt x="592" y="346"/>
                    </a:lnTo>
                    <a:lnTo>
                      <a:pt x="594" y="346"/>
                    </a:lnTo>
                    <a:lnTo>
                      <a:pt x="596" y="346"/>
                    </a:lnTo>
                    <a:lnTo>
                      <a:pt x="596" y="348"/>
                    </a:lnTo>
                    <a:lnTo>
                      <a:pt x="596" y="348"/>
                    </a:lnTo>
                    <a:lnTo>
                      <a:pt x="598" y="348"/>
                    </a:lnTo>
                    <a:lnTo>
                      <a:pt x="598" y="348"/>
                    </a:lnTo>
                    <a:lnTo>
                      <a:pt x="598" y="350"/>
                    </a:lnTo>
                    <a:lnTo>
                      <a:pt x="600" y="350"/>
                    </a:lnTo>
                    <a:lnTo>
                      <a:pt x="596" y="350"/>
                    </a:lnTo>
                    <a:close/>
                    <a:moveTo>
                      <a:pt x="794" y="406"/>
                    </a:moveTo>
                    <a:lnTo>
                      <a:pt x="792" y="404"/>
                    </a:lnTo>
                    <a:lnTo>
                      <a:pt x="792" y="404"/>
                    </a:lnTo>
                    <a:lnTo>
                      <a:pt x="794" y="400"/>
                    </a:lnTo>
                    <a:lnTo>
                      <a:pt x="794" y="400"/>
                    </a:lnTo>
                    <a:lnTo>
                      <a:pt x="794" y="400"/>
                    </a:lnTo>
                    <a:lnTo>
                      <a:pt x="796" y="400"/>
                    </a:lnTo>
                    <a:lnTo>
                      <a:pt x="796" y="398"/>
                    </a:lnTo>
                    <a:lnTo>
                      <a:pt x="798" y="398"/>
                    </a:lnTo>
                    <a:lnTo>
                      <a:pt x="802" y="396"/>
                    </a:lnTo>
                    <a:lnTo>
                      <a:pt x="802" y="398"/>
                    </a:lnTo>
                    <a:lnTo>
                      <a:pt x="802" y="398"/>
                    </a:lnTo>
                    <a:lnTo>
                      <a:pt x="802" y="398"/>
                    </a:lnTo>
                    <a:lnTo>
                      <a:pt x="800" y="402"/>
                    </a:lnTo>
                    <a:lnTo>
                      <a:pt x="798" y="406"/>
                    </a:lnTo>
                    <a:lnTo>
                      <a:pt x="794" y="406"/>
                    </a:lnTo>
                    <a:close/>
                    <a:moveTo>
                      <a:pt x="802" y="424"/>
                    </a:moveTo>
                    <a:lnTo>
                      <a:pt x="800" y="424"/>
                    </a:lnTo>
                    <a:lnTo>
                      <a:pt x="798" y="422"/>
                    </a:lnTo>
                    <a:lnTo>
                      <a:pt x="798" y="420"/>
                    </a:lnTo>
                    <a:lnTo>
                      <a:pt x="800" y="420"/>
                    </a:lnTo>
                    <a:lnTo>
                      <a:pt x="800" y="420"/>
                    </a:lnTo>
                    <a:lnTo>
                      <a:pt x="800" y="420"/>
                    </a:lnTo>
                    <a:lnTo>
                      <a:pt x="800" y="420"/>
                    </a:lnTo>
                    <a:lnTo>
                      <a:pt x="800" y="420"/>
                    </a:lnTo>
                    <a:lnTo>
                      <a:pt x="802" y="420"/>
                    </a:lnTo>
                    <a:lnTo>
                      <a:pt x="802" y="420"/>
                    </a:lnTo>
                    <a:lnTo>
                      <a:pt x="802" y="422"/>
                    </a:lnTo>
                    <a:lnTo>
                      <a:pt x="804" y="422"/>
                    </a:lnTo>
                    <a:lnTo>
                      <a:pt x="802" y="424"/>
                    </a:lnTo>
                    <a:close/>
                    <a:moveTo>
                      <a:pt x="788" y="340"/>
                    </a:moveTo>
                    <a:lnTo>
                      <a:pt x="790" y="340"/>
                    </a:lnTo>
                    <a:lnTo>
                      <a:pt x="790" y="340"/>
                    </a:lnTo>
                    <a:lnTo>
                      <a:pt x="792" y="340"/>
                    </a:lnTo>
                    <a:lnTo>
                      <a:pt x="792" y="340"/>
                    </a:lnTo>
                    <a:lnTo>
                      <a:pt x="794" y="340"/>
                    </a:lnTo>
                    <a:lnTo>
                      <a:pt x="796" y="340"/>
                    </a:lnTo>
                    <a:lnTo>
                      <a:pt x="796" y="340"/>
                    </a:lnTo>
                    <a:lnTo>
                      <a:pt x="796" y="342"/>
                    </a:lnTo>
                    <a:lnTo>
                      <a:pt x="794" y="344"/>
                    </a:lnTo>
                    <a:lnTo>
                      <a:pt x="796" y="344"/>
                    </a:lnTo>
                    <a:lnTo>
                      <a:pt x="796" y="344"/>
                    </a:lnTo>
                    <a:lnTo>
                      <a:pt x="796" y="346"/>
                    </a:lnTo>
                    <a:lnTo>
                      <a:pt x="796" y="346"/>
                    </a:lnTo>
                    <a:lnTo>
                      <a:pt x="794" y="348"/>
                    </a:lnTo>
                    <a:lnTo>
                      <a:pt x="794" y="348"/>
                    </a:lnTo>
                    <a:lnTo>
                      <a:pt x="792" y="346"/>
                    </a:lnTo>
                    <a:lnTo>
                      <a:pt x="792" y="346"/>
                    </a:lnTo>
                    <a:lnTo>
                      <a:pt x="788" y="346"/>
                    </a:lnTo>
                    <a:lnTo>
                      <a:pt x="788" y="346"/>
                    </a:lnTo>
                    <a:lnTo>
                      <a:pt x="788" y="346"/>
                    </a:lnTo>
                    <a:lnTo>
                      <a:pt x="788" y="346"/>
                    </a:lnTo>
                    <a:lnTo>
                      <a:pt x="786" y="346"/>
                    </a:lnTo>
                    <a:lnTo>
                      <a:pt x="786" y="346"/>
                    </a:lnTo>
                    <a:lnTo>
                      <a:pt x="786" y="344"/>
                    </a:lnTo>
                    <a:lnTo>
                      <a:pt x="786" y="344"/>
                    </a:lnTo>
                    <a:lnTo>
                      <a:pt x="784" y="344"/>
                    </a:lnTo>
                    <a:lnTo>
                      <a:pt x="782" y="342"/>
                    </a:lnTo>
                    <a:lnTo>
                      <a:pt x="782" y="340"/>
                    </a:lnTo>
                    <a:lnTo>
                      <a:pt x="784" y="340"/>
                    </a:lnTo>
                    <a:lnTo>
                      <a:pt x="786" y="340"/>
                    </a:lnTo>
                    <a:lnTo>
                      <a:pt x="784" y="340"/>
                    </a:lnTo>
                    <a:lnTo>
                      <a:pt x="788" y="340"/>
                    </a:lnTo>
                    <a:close/>
                    <a:moveTo>
                      <a:pt x="760" y="342"/>
                    </a:moveTo>
                    <a:lnTo>
                      <a:pt x="760" y="340"/>
                    </a:lnTo>
                    <a:lnTo>
                      <a:pt x="762" y="340"/>
                    </a:lnTo>
                    <a:lnTo>
                      <a:pt x="762" y="340"/>
                    </a:lnTo>
                    <a:lnTo>
                      <a:pt x="764" y="340"/>
                    </a:lnTo>
                    <a:lnTo>
                      <a:pt x="764" y="344"/>
                    </a:lnTo>
                    <a:lnTo>
                      <a:pt x="764" y="346"/>
                    </a:lnTo>
                    <a:lnTo>
                      <a:pt x="764" y="346"/>
                    </a:lnTo>
                    <a:lnTo>
                      <a:pt x="762" y="346"/>
                    </a:lnTo>
                    <a:lnTo>
                      <a:pt x="760" y="344"/>
                    </a:lnTo>
                    <a:lnTo>
                      <a:pt x="760" y="342"/>
                    </a:lnTo>
                    <a:lnTo>
                      <a:pt x="760" y="342"/>
                    </a:lnTo>
                    <a:close/>
                    <a:moveTo>
                      <a:pt x="724" y="354"/>
                    </a:moveTo>
                    <a:lnTo>
                      <a:pt x="724" y="354"/>
                    </a:lnTo>
                    <a:lnTo>
                      <a:pt x="724" y="354"/>
                    </a:lnTo>
                    <a:lnTo>
                      <a:pt x="724" y="354"/>
                    </a:lnTo>
                    <a:lnTo>
                      <a:pt x="724" y="350"/>
                    </a:lnTo>
                    <a:lnTo>
                      <a:pt x="728" y="350"/>
                    </a:lnTo>
                    <a:lnTo>
                      <a:pt x="730" y="350"/>
                    </a:lnTo>
                    <a:lnTo>
                      <a:pt x="732" y="348"/>
                    </a:lnTo>
                    <a:lnTo>
                      <a:pt x="732" y="350"/>
                    </a:lnTo>
                    <a:lnTo>
                      <a:pt x="734" y="350"/>
                    </a:lnTo>
                    <a:lnTo>
                      <a:pt x="736" y="350"/>
                    </a:lnTo>
                    <a:lnTo>
                      <a:pt x="736" y="352"/>
                    </a:lnTo>
                    <a:lnTo>
                      <a:pt x="734" y="356"/>
                    </a:lnTo>
                    <a:lnTo>
                      <a:pt x="730" y="356"/>
                    </a:lnTo>
                    <a:lnTo>
                      <a:pt x="724" y="356"/>
                    </a:lnTo>
                    <a:lnTo>
                      <a:pt x="722" y="354"/>
                    </a:lnTo>
                    <a:lnTo>
                      <a:pt x="724" y="354"/>
                    </a:lnTo>
                    <a:close/>
                    <a:moveTo>
                      <a:pt x="690" y="348"/>
                    </a:moveTo>
                    <a:lnTo>
                      <a:pt x="692" y="350"/>
                    </a:lnTo>
                    <a:lnTo>
                      <a:pt x="692" y="350"/>
                    </a:lnTo>
                    <a:lnTo>
                      <a:pt x="694" y="350"/>
                    </a:lnTo>
                    <a:lnTo>
                      <a:pt x="694" y="352"/>
                    </a:lnTo>
                    <a:lnTo>
                      <a:pt x="694" y="354"/>
                    </a:lnTo>
                    <a:lnTo>
                      <a:pt x="696" y="354"/>
                    </a:lnTo>
                    <a:lnTo>
                      <a:pt x="696" y="354"/>
                    </a:lnTo>
                    <a:lnTo>
                      <a:pt x="696" y="352"/>
                    </a:lnTo>
                    <a:lnTo>
                      <a:pt x="698" y="352"/>
                    </a:lnTo>
                    <a:lnTo>
                      <a:pt x="698" y="350"/>
                    </a:lnTo>
                    <a:lnTo>
                      <a:pt x="698" y="350"/>
                    </a:lnTo>
                    <a:lnTo>
                      <a:pt x="700" y="350"/>
                    </a:lnTo>
                    <a:lnTo>
                      <a:pt x="700" y="350"/>
                    </a:lnTo>
                    <a:lnTo>
                      <a:pt x="702" y="350"/>
                    </a:lnTo>
                    <a:lnTo>
                      <a:pt x="702" y="352"/>
                    </a:lnTo>
                    <a:lnTo>
                      <a:pt x="702" y="354"/>
                    </a:lnTo>
                    <a:lnTo>
                      <a:pt x="704" y="354"/>
                    </a:lnTo>
                    <a:lnTo>
                      <a:pt x="706" y="352"/>
                    </a:lnTo>
                    <a:lnTo>
                      <a:pt x="706" y="352"/>
                    </a:lnTo>
                    <a:lnTo>
                      <a:pt x="706" y="350"/>
                    </a:lnTo>
                    <a:lnTo>
                      <a:pt x="706" y="350"/>
                    </a:lnTo>
                    <a:lnTo>
                      <a:pt x="708" y="350"/>
                    </a:lnTo>
                    <a:lnTo>
                      <a:pt x="710" y="348"/>
                    </a:lnTo>
                    <a:lnTo>
                      <a:pt x="714" y="348"/>
                    </a:lnTo>
                    <a:lnTo>
                      <a:pt x="714" y="348"/>
                    </a:lnTo>
                    <a:lnTo>
                      <a:pt x="714" y="346"/>
                    </a:lnTo>
                    <a:lnTo>
                      <a:pt x="716" y="346"/>
                    </a:lnTo>
                    <a:lnTo>
                      <a:pt x="718" y="346"/>
                    </a:lnTo>
                    <a:lnTo>
                      <a:pt x="718" y="346"/>
                    </a:lnTo>
                    <a:lnTo>
                      <a:pt x="718" y="348"/>
                    </a:lnTo>
                    <a:lnTo>
                      <a:pt x="718" y="350"/>
                    </a:lnTo>
                    <a:lnTo>
                      <a:pt x="716" y="352"/>
                    </a:lnTo>
                    <a:lnTo>
                      <a:pt x="716" y="354"/>
                    </a:lnTo>
                    <a:lnTo>
                      <a:pt x="716" y="356"/>
                    </a:lnTo>
                    <a:lnTo>
                      <a:pt x="718" y="358"/>
                    </a:lnTo>
                    <a:lnTo>
                      <a:pt x="720" y="358"/>
                    </a:lnTo>
                    <a:lnTo>
                      <a:pt x="720" y="358"/>
                    </a:lnTo>
                    <a:lnTo>
                      <a:pt x="720" y="360"/>
                    </a:lnTo>
                    <a:lnTo>
                      <a:pt x="720" y="362"/>
                    </a:lnTo>
                    <a:lnTo>
                      <a:pt x="722" y="364"/>
                    </a:lnTo>
                    <a:lnTo>
                      <a:pt x="722" y="364"/>
                    </a:lnTo>
                    <a:lnTo>
                      <a:pt x="726" y="362"/>
                    </a:lnTo>
                    <a:lnTo>
                      <a:pt x="728" y="360"/>
                    </a:lnTo>
                    <a:lnTo>
                      <a:pt x="728" y="360"/>
                    </a:lnTo>
                    <a:lnTo>
                      <a:pt x="730" y="362"/>
                    </a:lnTo>
                    <a:lnTo>
                      <a:pt x="730" y="364"/>
                    </a:lnTo>
                    <a:lnTo>
                      <a:pt x="730" y="364"/>
                    </a:lnTo>
                    <a:lnTo>
                      <a:pt x="732" y="364"/>
                    </a:lnTo>
                    <a:lnTo>
                      <a:pt x="732" y="362"/>
                    </a:lnTo>
                    <a:lnTo>
                      <a:pt x="732" y="362"/>
                    </a:lnTo>
                    <a:lnTo>
                      <a:pt x="734" y="362"/>
                    </a:lnTo>
                    <a:lnTo>
                      <a:pt x="734" y="364"/>
                    </a:lnTo>
                    <a:lnTo>
                      <a:pt x="736" y="364"/>
                    </a:lnTo>
                    <a:lnTo>
                      <a:pt x="738" y="366"/>
                    </a:lnTo>
                    <a:lnTo>
                      <a:pt x="738" y="368"/>
                    </a:lnTo>
                    <a:lnTo>
                      <a:pt x="738" y="368"/>
                    </a:lnTo>
                    <a:lnTo>
                      <a:pt x="738" y="370"/>
                    </a:lnTo>
                    <a:lnTo>
                      <a:pt x="740" y="368"/>
                    </a:lnTo>
                    <a:lnTo>
                      <a:pt x="740" y="366"/>
                    </a:lnTo>
                    <a:lnTo>
                      <a:pt x="740" y="364"/>
                    </a:lnTo>
                    <a:lnTo>
                      <a:pt x="740" y="362"/>
                    </a:lnTo>
                    <a:lnTo>
                      <a:pt x="738" y="362"/>
                    </a:lnTo>
                    <a:lnTo>
                      <a:pt x="736" y="362"/>
                    </a:lnTo>
                    <a:lnTo>
                      <a:pt x="736" y="362"/>
                    </a:lnTo>
                    <a:lnTo>
                      <a:pt x="736" y="360"/>
                    </a:lnTo>
                    <a:lnTo>
                      <a:pt x="738" y="360"/>
                    </a:lnTo>
                    <a:lnTo>
                      <a:pt x="736" y="360"/>
                    </a:lnTo>
                    <a:lnTo>
                      <a:pt x="734" y="360"/>
                    </a:lnTo>
                    <a:lnTo>
                      <a:pt x="734" y="358"/>
                    </a:lnTo>
                    <a:lnTo>
                      <a:pt x="734" y="356"/>
                    </a:lnTo>
                    <a:lnTo>
                      <a:pt x="734" y="356"/>
                    </a:lnTo>
                    <a:lnTo>
                      <a:pt x="738" y="356"/>
                    </a:lnTo>
                    <a:lnTo>
                      <a:pt x="738" y="356"/>
                    </a:lnTo>
                    <a:lnTo>
                      <a:pt x="740" y="354"/>
                    </a:lnTo>
                    <a:lnTo>
                      <a:pt x="740" y="352"/>
                    </a:lnTo>
                    <a:lnTo>
                      <a:pt x="740" y="352"/>
                    </a:lnTo>
                    <a:lnTo>
                      <a:pt x="742" y="352"/>
                    </a:lnTo>
                    <a:lnTo>
                      <a:pt x="744" y="352"/>
                    </a:lnTo>
                    <a:lnTo>
                      <a:pt x="744" y="354"/>
                    </a:lnTo>
                    <a:lnTo>
                      <a:pt x="744" y="354"/>
                    </a:lnTo>
                    <a:lnTo>
                      <a:pt x="744" y="354"/>
                    </a:lnTo>
                    <a:lnTo>
                      <a:pt x="746" y="350"/>
                    </a:lnTo>
                    <a:lnTo>
                      <a:pt x="748" y="350"/>
                    </a:lnTo>
                    <a:lnTo>
                      <a:pt x="750" y="350"/>
                    </a:lnTo>
                    <a:lnTo>
                      <a:pt x="756" y="348"/>
                    </a:lnTo>
                    <a:lnTo>
                      <a:pt x="756" y="348"/>
                    </a:lnTo>
                    <a:lnTo>
                      <a:pt x="758" y="350"/>
                    </a:lnTo>
                    <a:lnTo>
                      <a:pt x="758" y="352"/>
                    </a:lnTo>
                    <a:lnTo>
                      <a:pt x="758" y="354"/>
                    </a:lnTo>
                    <a:lnTo>
                      <a:pt x="760" y="354"/>
                    </a:lnTo>
                    <a:lnTo>
                      <a:pt x="762" y="352"/>
                    </a:lnTo>
                    <a:lnTo>
                      <a:pt x="762" y="352"/>
                    </a:lnTo>
                    <a:lnTo>
                      <a:pt x="762" y="354"/>
                    </a:lnTo>
                    <a:lnTo>
                      <a:pt x="764" y="356"/>
                    </a:lnTo>
                    <a:lnTo>
                      <a:pt x="766" y="360"/>
                    </a:lnTo>
                    <a:lnTo>
                      <a:pt x="766" y="360"/>
                    </a:lnTo>
                    <a:lnTo>
                      <a:pt x="766" y="362"/>
                    </a:lnTo>
                    <a:lnTo>
                      <a:pt x="768" y="364"/>
                    </a:lnTo>
                    <a:lnTo>
                      <a:pt x="770" y="362"/>
                    </a:lnTo>
                    <a:lnTo>
                      <a:pt x="770" y="360"/>
                    </a:lnTo>
                    <a:lnTo>
                      <a:pt x="770" y="358"/>
                    </a:lnTo>
                    <a:lnTo>
                      <a:pt x="770" y="356"/>
                    </a:lnTo>
                    <a:lnTo>
                      <a:pt x="772" y="354"/>
                    </a:lnTo>
                    <a:lnTo>
                      <a:pt x="772" y="352"/>
                    </a:lnTo>
                    <a:lnTo>
                      <a:pt x="776" y="350"/>
                    </a:lnTo>
                    <a:lnTo>
                      <a:pt x="780" y="348"/>
                    </a:lnTo>
                    <a:lnTo>
                      <a:pt x="784" y="348"/>
                    </a:lnTo>
                    <a:lnTo>
                      <a:pt x="786" y="350"/>
                    </a:lnTo>
                    <a:lnTo>
                      <a:pt x="788" y="352"/>
                    </a:lnTo>
                    <a:lnTo>
                      <a:pt x="788" y="352"/>
                    </a:lnTo>
                    <a:lnTo>
                      <a:pt x="788" y="354"/>
                    </a:lnTo>
                    <a:lnTo>
                      <a:pt x="786" y="356"/>
                    </a:lnTo>
                    <a:lnTo>
                      <a:pt x="788" y="358"/>
                    </a:lnTo>
                    <a:lnTo>
                      <a:pt x="792" y="358"/>
                    </a:lnTo>
                    <a:lnTo>
                      <a:pt x="794" y="360"/>
                    </a:lnTo>
                    <a:lnTo>
                      <a:pt x="794" y="362"/>
                    </a:lnTo>
                    <a:lnTo>
                      <a:pt x="792" y="364"/>
                    </a:lnTo>
                    <a:lnTo>
                      <a:pt x="792" y="366"/>
                    </a:lnTo>
                    <a:lnTo>
                      <a:pt x="792" y="368"/>
                    </a:lnTo>
                    <a:lnTo>
                      <a:pt x="792" y="370"/>
                    </a:lnTo>
                    <a:lnTo>
                      <a:pt x="792" y="372"/>
                    </a:lnTo>
                    <a:lnTo>
                      <a:pt x="792" y="372"/>
                    </a:lnTo>
                    <a:lnTo>
                      <a:pt x="794" y="372"/>
                    </a:lnTo>
                    <a:lnTo>
                      <a:pt x="794" y="374"/>
                    </a:lnTo>
                    <a:lnTo>
                      <a:pt x="796" y="376"/>
                    </a:lnTo>
                    <a:lnTo>
                      <a:pt x="796" y="374"/>
                    </a:lnTo>
                    <a:lnTo>
                      <a:pt x="796" y="372"/>
                    </a:lnTo>
                    <a:lnTo>
                      <a:pt x="796" y="370"/>
                    </a:lnTo>
                    <a:lnTo>
                      <a:pt x="796" y="368"/>
                    </a:lnTo>
                    <a:lnTo>
                      <a:pt x="798" y="366"/>
                    </a:lnTo>
                    <a:lnTo>
                      <a:pt x="798" y="362"/>
                    </a:lnTo>
                    <a:lnTo>
                      <a:pt x="804" y="356"/>
                    </a:lnTo>
                    <a:lnTo>
                      <a:pt x="804" y="356"/>
                    </a:lnTo>
                    <a:lnTo>
                      <a:pt x="806" y="356"/>
                    </a:lnTo>
                    <a:lnTo>
                      <a:pt x="806" y="358"/>
                    </a:lnTo>
                    <a:lnTo>
                      <a:pt x="806" y="362"/>
                    </a:lnTo>
                    <a:lnTo>
                      <a:pt x="804" y="364"/>
                    </a:lnTo>
                    <a:lnTo>
                      <a:pt x="804" y="366"/>
                    </a:lnTo>
                    <a:lnTo>
                      <a:pt x="802" y="368"/>
                    </a:lnTo>
                    <a:lnTo>
                      <a:pt x="810" y="368"/>
                    </a:lnTo>
                    <a:lnTo>
                      <a:pt x="812" y="368"/>
                    </a:lnTo>
                    <a:lnTo>
                      <a:pt x="812" y="370"/>
                    </a:lnTo>
                    <a:lnTo>
                      <a:pt x="812" y="372"/>
                    </a:lnTo>
                    <a:lnTo>
                      <a:pt x="810" y="374"/>
                    </a:lnTo>
                    <a:lnTo>
                      <a:pt x="810" y="374"/>
                    </a:lnTo>
                    <a:lnTo>
                      <a:pt x="808" y="374"/>
                    </a:lnTo>
                    <a:lnTo>
                      <a:pt x="806" y="378"/>
                    </a:lnTo>
                    <a:lnTo>
                      <a:pt x="806" y="378"/>
                    </a:lnTo>
                    <a:lnTo>
                      <a:pt x="802" y="386"/>
                    </a:lnTo>
                    <a:lnTo>
                      <a:pt x="802" y="388"/>
                    </a:lnTo>
                    <a:lnTo>
                      <a:pt x="802" y="390"/>
                    </a:lnTo>
                    <a:lnTo>
                      <a:pt x="802" y="390"/>
                    </a:lnTo>
                    <a:lnTo>
                      <a:pt x="800" y="390"/>
                    </a:lnTo>
                    <a:lnTo>
                      <a:pt x="800" y="390"/>
                    </a:lnTo>
                    <a:lnTo>
                      <a:pt x="798" y="390"/>
                    </a:lnTo>
                    <a:lnTo>
                      <a:pt x="794" y="396"/>
                    </a:lnTo>
                    <a:lnTo>
                      <a:pt x="794" y="398"/>
                    </a:lnTo>
                    <a:lnTo>
                      <a:pt x="792" y="398"/>
                    </a:lnTo>
                    <a:lnTo>
                      <a:pt x="790" y="398"/>
                    </a:lnTo>
                    <a:lnTo>
                      <a:pt x="788" y="398"/>
                    </a:lnTo>
                    <a:lnTo>
                      <a:pt x="786" y="396"/>
                    </a:lnTo>
                    <a:lnTo>
                      <a:pt x="786" y="394"/>
                    </a:lnTo>
                    <a:lnTo>
                      <a:pt x="784" y="394"/>
                    </a:lnTo>
                    <a:lnTo>
                      <a:pt x="782" y="394"/>
                    </a:lnTo>
                    <a:lnTo>
                      <a:pt x="780" y="394"/>
                    </a:lnTo>
                    <a:lnTo>
                      <a:pt x="782" y="392"/>
                    </a:lnTo>
                    <a:lnTo>
                      <a:pt x="784" y="392"/>
                    </a:lnTo>
                    <a:lnTo>
                      <a:pt x="786" y="390"/>
                    </a:lnTo>
                    <a:lnTo>
                      <a:pt x="788" y="390"/>
                    </a:lnTo>
                    <a:lnTo>
                      <a:pt x="786" y="392"/>
                    </a:lnTo>
                    <a:lnTo>
                      <a:pt x="786" y="392"/>
                    </a:lnTo>
                    <a:lnTo>
                      <a:pt x="788" y="392"/>
                    </a:lnTo>
                    <a:lnTo>
                      <a:pt x="788" y="390"/>
                    </a:lnTo>
                    <a:lnTo>
                      <a:pt x="790" y="388"/>
                    </a:lnTo>
                    <a:lnTo>
                      <a:pt x="792" y="386"/>
                    </a:lnTo>
                    <a:lnTo>
                      <a:pt x="794" y="386"/>
                    </a:lnTo>
                    <a:lnTo>
                      <a:pt x="796" y="382"/>
                    </a:lnTo>
                    <a:lnTo>
                      <a:pt x="798" y="382"/>
                    </a:lnTo>
                    <a:lnTo>
                      <a:pt x="798" y="380"/>
                    </a:lnTo>
                    <a:lnTo>
                      <a:pt x="798" y="380"/>
                    </a:lnTo>
                    <a:lnTo>
                      <a:pt x="798" y="378"/>
                    </a:lnTo>
                    <a:lnTo>
                      <a:pt x="798" y="378"/>
                    </a:lnTo>
                    <a:lnTo>
                      <a:pt x="796" y="378"/>
                    </a:lnTo>
                    <a:lnTo>
                      <a:pt x="796" y="380"/>
                    </a:lnTo>
                    <a:lnTo>
                      <a:pt x="796" y="380"/>
                    </a:lnTo>
                    <a:lnTo>
                      <a:pt x="792" y="380"/>
                    </a:lnTo>
                    <a:lnTo>
                      <a:pt x="790" y="384"/>
                    </a:lnTo>
                    <a:lnTo>
                      <a:pt x="788" y="386"/>
                    </a:lnTo>
                    <a:lnTo>
                      <a:pt x="784" y="388"/>
                    </a:lnTo>
                    <a:lnTo>
                      <a:pt x="780" y="390"/>
                    </a:lnTo>
                    <a:lnTo>
                      <a:pt x="780" y="390"/>
                    </a:lnTo>
                    <a:lnTo>
                      <a:pt x="780" y="392"/>
                    </a:lnTo>
                    <a:lnTo>
                      <a:pt x="780" y="394"/>
                    </a:lnTo>
                    <a:lnTo>
                      <a:pt x="778" y="394"/>
                    </a:lnTo>
                    <a:lnTo>
                      <a:pt x="778" y="394"/>
                    </a:lnTo>
                    <a:lnTo>
                      <a:pt x="776" y="394"/>
                    </a:lnTo>
                    <a:lnTo>
                      <a:pt x="776" y="394"/>
                    </a:lnTo>
                    <a:lnTo>
                      <a:pt x="774" y="394"/>
                    </a:lnTo>
                    <a:lnTo>
                      <a:pt x="774" y="394"/>
                    </a:lnTo>
                    <a:lnTo>
                      <a:pt x="774" y="392"/>
                    </a:lnTo>
                    <a:lnTo>
                      <a:pt x="772" y="392"/>
                    </a:lnTo>
                    <a:lnTo>
                      <a:pt x="772" y="392"/>
                    </a:lnTo>
                    <a:lnTo>
                      <a:pt x="772" y="390"/>
                    </a:lnTo>
                    <a:lnTo>
                      <a:pt x="770" y="390"/>
                    </a:lnTo>
                    <a:lnTo>
                      <a:pt x="766" y="390"/>
                    </a:lnTo>
                    <a:lnTo>
                      <a:pt x="766" y="390"/>
                    </a:lnTo>
                    <a:lnTo>
                      <a:pt x="764" y="388"/>
                    </a:lnTo>
                    <a:lnTo>
                      <a:pt x="760" y="386"/>
                    </a:lnTo>
                    <a:lnTo>
                      <a:pt x="760" y="384"/>
                    </a:lnTo>
                    <a:lnTo>
                      <a:pt x="758" y="382"/>
                    </a:lnTo>
                    <a:lnTo>
                      <a:pt x="758" y="382"/>
                    </a:lnTo>
                    <a:lnTo>
                      <a:pt x="758" y="382"/>
                    </a:lnTo>
                    <a:lnTo>
                      <a:pt x="756" y="382"/>
                    </a:lnTo>
                    <a:lnTo>
                      <a:pt x="756" y="382"/>
                    </a:lnTo>
                    <a:lnTo>
                      <a:pt x="754" y="382"/>
                    </a:lnTo>
                    <a:lnTo>
                      <a:pt x="754" y="382"/>
                    </a:lnTo>
                    <a:lnTo>
                      <a:pt x="754" y="380"/>
                    </a:lnTo>
                    <a:lnTo>
                      <a:pt x="754" y="380"/>
                    </a:lnTo>
                    <a:lnTo>
                      <a:pt x="744" y="378"/>
                    </a:lnTo>
                    <a:lnTo>
                      <a:pt x="744" y="378"/>
                    </a:lnTo>
                    <a:lnTo>
                      <a:pt x="740" y="374"/>
                    </a:lnTo>
                    <a:lnTo>
                      <a:pt x="738" y="374"/>
                    </a:lnTo>
                    <a:lnTo>
                      <a:pt x="730" y="372"/>
                    </a:lnTo>
                    <a:lnTo>
                      <a:pt x="730" y="370"/>
                    </a:lnTo>
                    <a:lnTo>
                      <a:pt x="728" y="370"/>
                    </a:lnTo>
                    <a:lnTo>
                      <a:pt x="728" y="368"/>
                    </a:lnTo>
                    <a:lnTo>
                      <a:pt x="726" y="368"/>
                    </a:lnTo>
                    <a:lnTo>
                      <a:pt x="726" y="368"/>
                    </a:lnTo>
                    <a:lnTo>
                      <a:pt x="724" y="370"/>
                    </a:lnTo>
                    <a:lnTo>
                      <a:pt x="724" y="370"/>
                    </a:lnTo>
                    <a:lnTo>
                      <a:pt x="724" y="370"/>
                    </a:lnTo>
                    <a:lnTo>
                      <a:pt x="722" y="368"/>
                    </a:lnTo>
                    <a:lnTo>
                      <a:pt x="722" y="368"/>
                    </a:lnTo>
                    <a:lnTo>
                      <a:pt x="720" y="370"/>
                    </a:lnTo>
                    <a:lnTo>
                      <a:pt x="720" y="370"/>
                    </a:lnTo>
                    <a:lnTo>
                      <a:pt x="720" y="368"/>
                    </a:lnTo>
                    <a:lnTo>
                      <a:pt x="718" y="368"/>
                    </a:lnTo>
                    <a:lnTo>
                      <a:pt x="718" y="368"/>
                    </a:lnTo>
                    <a:lnTo>
                      <a:pt x="716" y="368"/>
                    </a:lnTo>
                    <a:lnTo>
                      <a:pt x="716" y="368"/>
                    </a:lnTo>
                    <a:lnTo>
                      <a:pt x="714" y="366"/>
                    </a:lnTo>
                    <a:lnTo>
                      <a:pt x="714" y="368"/>
                    </a:lnTo>
                    <a:lnTo>
                      <a:pt x="712" y="368"/>
                    </a:lnTo>
                    <a:lnTo>
                      <a:pt x="708" y="366"/>
                    </a:lnTo>
                    <a:lnTo>
                      <a:pt x="706" y="366"/>
                    </a:lnTo>
                    <a:lnTo>
                      <a:pt x="706" y="364"/>
                    </a:lnTo>
                    <a:lnTo>
                      <a:pt x="706" y="364"/>
                    </a:lnTo>
                    <a:lnTo>
                      <a:pt x="702" y="364"/>
                    </a:lnTo>
                    <a:lnTo>
                      <a:pt x="702" y="364"/>
                    </a:lnTo>
                    <a:lnTo>
                      <a:pt x="700" y="362"/>
                    </a:lnTo>
                    <a:lnTo>
                      <a:pt x="700" y="362"/>
                    </a:lnTo>
                    <a:lnTo>
                      <a:pt x="698" y="362"/>
                    </a:lnTo>
                    <a:lnTo>
                      <a:pt x="698" y="362"/>
                    </a:lnTo>
                    <a:lnTo>
                      <a:pt x="696" y="360"/>
                    </a:lnTo>
                    <a:lnTo>
                      <a:pt x="692" y="360"/>
                    </a:lnTo>
                    <a:lnTo>
                      <a:pt x="688" y="360"/>
                    </a:lnTo>
                    <a:lnTo>
                      <a:pt x="686" y="358"/>
                    </a:lnTo>
                    <a:lnTo>
                      <a:pt x="686" y="354"/>
                    </a:lnTo>
                    <a:lnTo>
                      <a:pt x="686" y="352"/>
                    </a:lnTo>
                    <a:lnTo>
                      <a:pt x="688" y="350"/>
                    </a:lnTo>
                    <a:lnTo>
                      <a:pt x="690" y="348"/>
                    </a:lnTo>
                    <a:close/>
                    <a:moveTo>
                      <a:pt x="608" y="300"/>
                    </a:moveTo>
                    <a:lnTo>
                      <a:pt x="608" y="296"/>
                    </a:lnTo>
                    <a:lnTo>
                      <a:pt x="608" y="294"/>
                    </a:lnTo>
                    <a:lnTo>
                      <a:pt x="606" y="294"/>
                    </a:lnTo>
                    <a:lnTo>
                      <a:pt x="606" y="294"/>
                    </a:lnTo>
                    <a:lnTo>
                      <a:pt x="604" y="292"/>
                    </a:lnTo>
                    <a:lnTo>
                      <a:pt x="606" y="290"/>
                    </a:lnTo>
                    <a:lnTo>
                      <a:pt x="606" y="288"/>
                    </a:lnTo>
                    <a:lnTo>
                      <a:pt x="610" y="286"/>
                    </a:lnTo>
                    <a:lnTo>
                      <a:pt x="612" y="286"/>
                    </a:lnTo>
                    <a:lnTo>
                      <a:pt x="614" y="286"/>
                    </a:lnTo>
                    <a:lnTo>
                      <a:pt x="616" y="288"/>
                    </a:lnTo>
                    <a:lnTo>
                      <a:pt x="616" y="288"/>
                    </a:lnTo>
                    <a:lnTo>
                      <a:pt x="616" y="288"/>
                    </a:lnTo>
                    <a:lnTo>
                      <a:pt x="616" y="288"/>
                    </a:lnTo>
                    <a:lnTo>
                      <a:pt x="614" y="290"/>
                    </a:lnTo>
                    <a:lnTo>
                      <a:pt x="612" y="294"/>
                    </a:lnTo>
                    <a:lnTo>
                      <a:pt x="612" y="296"/>
                    </a:lnTo>
                    <a:lnTo>
                      <a:pt x="612" y="298"/>
                    </a:lnTo>
                    <a:lnTo>
                      <a:pt x="612" y="300"/>
                    </a:lnTo>
                    <a:lnTo>
                      <a:pt x="616" y="306"/>
                    </a:lnTo>
                    <a:lnTo>
                      <a:pt x="616" y="306"/>
                    </a:lnTo>
                    <a:lnTo>
                      <a:pt x="616" y="308"/>
                    </a:lnTo>
                    <a:lnTo>
                      <a:pt x="616" y="308"/>
                    </a:lnTo>
                    <a:lnTo>
                      <a:pt x="616" y="310"/>
                    </a:lnTo>
                    <a:lnTo>
                      <a:pt x="614" y="308"/>
                    </a:lnTo>
                    <a:lnTo>
                      <a:pt x="614" y="308"/>
                    </a:lnTo>
                    <a:lnTo>
                      <a:pt x="612" y="308"/>
                    </a:lnTo>
                    <a:lnTo>
                      <a:pt x="612" y="306"/>
                    </a:lnTo>
                    <a:lnTo>
                      <a:pt x="612" y="304"/>
                    </a:lnTo>
                    <a:lnTo>
                      <a:pt x="610" y="304"/>
                    </a:lnTo>
                    <a:lnTo>
                      <a:pt x="608" y="302"/>
                    </a:lnTo>
                    <a:lnTo>
                      <a:pt x="608" y="300"/>
                    </a:lnTo>
                    <a:close/>
                    <a:moveTo>
                      <a:pt x="616" y="318"/>
                    </a:moveTo>
                    <a:lnTo>
                      <a:pt x="614" y="320"/>
                    </a:lnTo>
                    <a:lnTo>
                      <a:pt x="612" y="318"/>
                    </a:lnTo>
                    <a:lnTo>
                      <a:pt x="612" y="316"/>
                    </a:lnTo>
                    <a:lnTo>
                      <a:pt x="610" y="314"/>
                    </a:lnTo>
                    <a:lnTo>
                      <a:pt x="610" y="312"/>
                    </a:lnTo>
                    <a:lnTo>
                      <a:pt x="610" y="310"/>
                    </a:lnTo>
                    <a:lnTo>
                      <a:pt x="612" y="308"/>
                    </a:lnTo>
                    <a:lnTo>
                      <a:pt x="614" y="308"/>
                    </a:lnTo>
                    <a:lnTo>
                      <a:pt x="614" y="310"/>
                    </a:lnTo>
                    <a:lnTo>
                      <a:pt x="616" y="314"/>
                    </a:lnTo>
                    <a:lnTo>
                      <a:pt x="618" y="316"/>
                    </a:lnTo>
                    <a:lnTo>
                      <a:pt x="616" y="318"/>
                    </a:lnTo>
                    <a:close/>
                    <a:moveTo>
                      <a:pt x="634" y="334"/>
                    </a:moveTo>
                    <a:lnTo>
                      <a:pt x="634" y="336"/>
                    </a:lnTo>
                    <a:lnTo>
                      <a:pt x="632" y="336"/>
                    </a:lnTo>
                    <a:lnTo>
                      <a:pt x="632" y="338"/>
                    </a:lnTo>
                    <a:lnTo>
                      <a:pt x="630" y="338"/>
                    </a:lnTo>
                    <a:lnTo>
                      <a:pt x="630" y="338"/>
                    </a:lnTo>
                    <a:lnTo>
                      <a:pt x="630" y="338"/>
                    </a:lnTo>
                    <a:lnTo>
                      <a:pt x="630" y="336"/>
                    </a:lnTo>
                    <a:lnTo>
                      <a:pt x="628" y="334"/>
                    </a:lnTo>
                    <a:lnTo>
                      <a:pt x="628" y="334"/>
                    </a:lnTo>
                    <a:lnTo>
                      <a:pt x="628" y="334"/>
                    </a:lnTo>
                    <a:lnTo>
                      <a:pt x="626" y="332"/>
                    </a:lnTo>
                    <a:lnTo>
                      <a:pt x="626" y="332"/>
                    </a:lnTo>
                    <a:lnTo>
                      <a:pt x="626" y="330"/>
                    </a:lnTo>
                    <a:lnTo>
                      <a:pt x="626" y="330"/>
                    </a:lnTo>
                    <a:lnTo>
                      <a:pt x="626" y="328"/>
                    </a:lnTo>
                    <a:lnTo>
                      <a:pt x="620" y="322"/>
                    </a:lnTo>
                    <a:lnTo>
                      <a:pt x="620" y="322"/>
                    </a:lnTo>
                    <a:lnTo>
                      <a:pt x="618" y="316"/>
                    </a:lnTo>
                    <a:lnTo>
                      <a:pt x="618" y="316"/>
                    </a:lnTo>
                    <a:lnTo>
                      <a:pt x="618" y="314"/>
                    </a:lnTo>
                    <a:lnTo>
                      <a:pt x="618" y="314"/>
                    </a:lnTo>
                    <a:lnTo>
                      <a:pt x="618" y="312"/>
                    </a:lnTo>
                    <a:lnTo>
                      <a:pt x="618" y="312"/>
                    </a:lnTo>
                    <a:lnTo>
                      <a:pt x="618" y="310"/>
                    </a:lnTo>
                    <a:lnTo>
                      <a:pt x="620" y="312"/>
                    </a:lnTo>
                    <a:lnTo>
                      <a:pt x="622" y="312"/>
                    </a:lnTo>
                    <a:lnTo>
                      <a:pt x="624" y="314"/>
                    </a:lnTo>
                    <a:lnTo>
                      <a:pt x="626" y="312"/>
                    </a:lnTo>
                    <a:lnTo>
                      <a:pt x="628" y="312"/>
                    </a:lnTo>
                    <a:lnTo>
                      <a:pt x="630" y="312"/>
                    </a:lnTo>
                    <a:lnTo>
                      <a:pt x="632" y="312"/>
                    </a:lnTo>
                    <a:lnTo>
                      <a:pt x="634" y="316"/>
                    </a:lnTo>
                    <a:lnTo>
                      <a:pt x="634" y="316"/>
                    </a:lnTo>
                    <a:lnTo>
                      <a:pt x="638" y="316"/>
                    </a:lnTo>
                    <a:lnTo>
                      <a:pt x="638" y="316"/>
                    </a:lnTo>
                    <a:lnTo>
                      <a:pt x="638" y="316"/>
                    </a:lnTo>
                    <a:lnTo>
                      <a:pt x="638" y="318"/>
                    </a:lnTo>
                    <a:lnTo>
                      <a:pt x="638" y="320"/>
                    </a:lnTo>
                    <a:lnTo>
                      <a:pt x="640" y="320"/>
                    </a:lnTo>
                    <a:lnTo>
                      <a:pt x="640" y="320"/>
                    </a:lnTo>
                    <a:lnTo>
                      <a:pt x="642" y="320"/>
                    </a:lnTo>
                    <a:lnTo>
                      <a:pt x="642" y="320"/>
                    </a:lnTo>
                    <a:lnTo>
                      <a:pt x="642" y="322"/>
                    </a:lnTo>
                    <a:lnTo>
                      <a:pt x="640" y="326"/>
                    </a:lnTo>
                    <a:lnTo>
                      <a:pt x="640" y="330"/>
                    </a:lnTo>
                    <a:lnTo>
                      <a:pt x="638" y="330"/>
                    </a:lnTo>
                    <a:lnTo>
                      <a:pt x="638" y="328"/>
                    </a:lnTo>
                    <a:lnTo>
                      <a:pt x="636" y="328"/>
                    </a:lnTo>
                    <a:lnTo>
                      <a:pt x="634" y="330"/>
                    </a:lnTo>
                    <a:lnTo>
                      <a:pt x="634" y="334"/>
                    </a:lnTo>
                    <a:close/>
                    <a:moveTo>
                      <a:pt x="662" y="352"/>
                    </a:moveTo>
                    <a:lnTo>
                      <a:pt x="662" y="354"/>
                    </a:lnTo>
                    <a:lnTo>
                      <a:pt x="660" y="354"/>
                    </a:lnTo>
                    <a:lnTo>
                      <a:pt x="658" y="354"/>
                    </a:lnTo>
                    <a:lnTo>
                      <a:pt x="656" y="354"/>
                    </a:lnTo>
                    <a:lnTo>
                      <a:pt x="652" y="350"/>
                    </a:lnTo>
                    <a:lnTo>
                      <a:pt x="650" y="350"/>
                    </a:lnTo>
                    <a:lnTo>
                      <a:pt x="648" y="352"/>
                    </a:lnTo>
                    <a:lnTo>
                      <a:pt x="648" y="354"/>
                    </a:lnTo>
                    <a:lnTo>
                      <a:pt x="648" y="352"/>
                    </a:lnTo>
                    <a:lnTo>
                      <a:pt x="646" y="352"/>
                    </a:lnTo>
                    <a:lnTo>
                      <a:pt x="646" y="352"/>
                    </a:lnTo>
                    <a:lnTo>
                      <a:pt x="642" y="352"/>
                    </a:lnTo>
                    <a:lnTo>
                      <a:pt x="642" y="352"/>
                    </a:lnTo>
                    <a:lnTo>
                      <a:pt x="642" y="352"/>
                    </a:lnTo>
                    <a:lnTo>
                      <a:pt x="640" y="352"/>
                    </a:lnTo>
                    <a:lnTo>
                      <a:pt x="640" y="352"/>
                    </a:lnTo>
                    <a:lnTo>
                      <a:pt x="640" y="350"/>
                    </a:lnTo>
                    <a:lnTo>
                      <a:pt x="638" y="350"/>
                    </a:lnTo>
                    <a:lnTo>
                      <a:pt x="638" y="350"/>
                    </a:lnTo>
                    <a:lnTo>
                      <a:pt x="638" y="348"/>
                    </a:lnTo>
                    <a:lnTo>
                      <a:pt x="636" y="348"/>
                    </a:lnTo>
                    <a:lnTo>
                      <a:pt x="636" y="346"/>
                    </a:lnTo>
                    <a:lnTo>
                      <a:pt x="636" y="348"/>
                    </a:lnTo>
                    <a:lnTo>
                      <a:pt x="636" y="348"/>
                    </a:lnTo>
                    <a:lnTo>
                      <a:pt x="634" y="348"/>
                    </a:lnTo>
                    <a:lnTo>
                      <a:pt x="634" y="348"/>
                    </a:lnTo>
                    <a:lnTo>
                      <a:pt x="634" y="346"/>
                    </a:lnTo>
                    <a:lnTo>
                      <a:pt x="636" y="344"/>
                    </a:lnTo>
                    <a:lnTo>
                      <a:pt x="638" y="344"/>
                    </a:lnTo>
                    <a:lnTo>
                      <a:pt x="640" y="346"/>
                    </a:lnTo>
                    <a:lnTo>
                      <a:pt x="640" y="346"/>
                    </a:lnTo>
                    <a:lnTo>
                      <a:pt x="642" y="346"/>
                    </a:lnTo>
                    <a:lnTo>
                      <a:pt x="642" y="344"/>
                    </a:lnTo>
                    <a:lnTo>
                      <a:pt x="644" y="344"/>
                    </a:lnTo>
                    <a:lnTo>
                      <a:pt x="646" y="342"/>
                    </a:lnTo>
                    <a:lnTo>
                      <a:pt x="648" y="342"/>
                    </a:lnTo>
                    <a:lnTo>
                      <a:pt x="650" y="340"/>
                    </a:lnTo>
                    <a:lnTo>
                      <a:pt x="650" y="340"/>
                    </a:lnTo>
                    <a:lnTo>
                      <a:pt x="650" y="340"/>
                    </a:lnTo>
                    <a:lnTo>
                      <a:pt x="650" y="338"/>
                    </a:lnTo>
                    <a:lnTo>
                      <a:pt x="650" y="338"/>
                    </a:lnTo>
                    <a:lnTo>
                      <a:pt x="650" y="336"/>
                    </a:lnTo>
                    <a:lnTo>
                      <a:pt x="648" y="336"/>
                    </a:lnTo>
                    <a:lnTo>
                      <a:pt x="648" y="336"/>
                    </a:lnTo>
                    <a:lnTo>
                      <a:pt x="648" y="334"/>
                    </a:lnTo>
                    <a:lnTo>
                      <a:pt x="650" y="334"/>
                    </a:lnTo>
                    <a:lnTo>
                      <a:pt x="654" y="334"/>
                    </a:lnTo>
                    <a:lnTo>
                      <a:pt x="658" y="336"/>
                    </a:lnTo>
                    <a:lnTo>
                      <a:pt x="660" y="338"/>
                    </a:lnTo>
                    <a:lnTo>
                      <a:pt x="660" y="340"/>
                    </a:lnTo>
                    <a:lnTo>
                      <a:pt x="660" y="342"/>
                    </a:lnTo>
                    <a:lnTo>
                      <a:pt x="662" y="344"/>
                    </a:lnTo>
                    <a:lnTo>
                      <a:pt x="664" y="344"/>
                    </a:lnTo>
                    <a:lnTo>
                      <a:pt x="666" y="346"/>
                    </a:lnTo>
                    <a:lnTo>
                      <a:pt x="666" y="346"/>
                    </a:lnTo>
                    <a:lnTo>
                      <a:pt x="662" y="352"/>
                    </a:lnTo>
                    <a:close/>
                    <a:moveTo>
                      <a:pt x="682" y="354"/>
                    </a:moveTo>
                    <a:lnTo>
                      <a:pt x="682" y="356"/>
                    </a:lnTo>
                    <a:lnTo>
                      <a:pt x="678" y="360"/>
                    </a:lnTo>
                    <a:lnTo>
                      <a:pt x="676" y="360"/>
                    </a:lnTo>
                    <a:lnTo>
                      <a:pt x="676" y="362"/>
                    </a:lnTo>
                    <a:lnTo>
                      <a:pt x="674" y="362"/>
                    </a:lnTo>
                    <a:lnTo>
                      <a:pt x="672" y="360"/>
                    </a:lnTo>
                    <a:lnTo>
                      <a:pt x="670" y="358"/>
                    </a:lnTo>
                    <a:lnTo>
                      <a:pt x="668" y="358"/>
                    </a:lnTo>
                    <a:lnTo>
                      <a:pt x="666" y="358"/>
                    </a:lnTo>
                    <a:lnTo>
                      <a:pt x="666" y="356"/>
                    </a:lnTo>
                    <a:lnTo>
                      <a:pt x="666" y="354"/>
                    </a:lnTo>
                    <a:lnTo>
                      <a:pt x="666" y="352"/>
                    </a:lnTo>
                    <a:lnTo>
                      <a:pt x="668" y="352"/>
                    </a:lnTo>
                    <a:lnTo>
                      <a:pt x="670" y="350"/>
                    </a:lnTo>
                    <a:lnTo>
                      <a:pt x="670" y="348"/>
                    </a:lnTo>
                    <a:lnTo>
                      <a:pt x="670" y="348"/>
                    </a:lnTo>
                    <a:lnTo>
                      <a:pt x="672" y="346"/>
                    </a:lnTo>
                    <a:lnTo>
                      <a:pt x="672" y="346"/>
                    </a:lnTo>
                    <a:lnTo>
                      <a:pt x="674" y="346"/>
                    </a:lnTo>
                    <a:lnTo>
                      <a:pt x="676" y="346"/>
                    </a:lnTo>
                    <a:lnTo>
                      <a:pt x="676" y="346"/>
                    </a:lnTo>
                    <a:lnTo>
                      <a:pt x="678" y="350"/>
                    </a:lnTo>
                    <a:lnTo>
                      <a:pt x="680" y="350"/>
                    </a:lnTo>
                    <a:lnTo>
                      <a:pt x="682" y="350"/>
                    </a:lnTo>
                    <a:lnTo>
                      <a:pt x="682" y="350"/>
                    </a:lnTo>
                    <a:lnTo>
                      <a:pt x="682" y="350"/>
                    </a:lnTo>
                    <a:lnTo>
                      <a:pt x="682" y="352"/>
                    </a:lnTo>
                    <a:lnTo>
                      <a:pt x="682" y="354"/>
                    </a:lnTo>
                    <a:close/>
                  </a:path>
                </a:pathLst>
              </a:custGeom>
              <a:solidFill>
                <a:schemeClr val="tx1">
                  <a:lumMod val="25000"/>
                  <a:lumOff val="75000"/>
                </a:schemeClr>
              </a:solidFill>
              <a:ln w="1270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07207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116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2AD7E521-6398-2F92-76C5-B5A2F6C4FB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6779"/>
                    </a14:imgEffect>
                    <a14:imgEffect>
                      <a14:saturation sat="96000"/>
                    </a14:imgEffect>
                  </a14:imgLayer>
                </a14:imgProps>
              </a:ext>
              <a:ext uri="{28A0092B-C50C-407E-A947-70E740481C1C}">
                <a14:useLocalDpi xmlns:a14="http://schemas.microsoft.com/office/drawing/2010/main"/>
              </a:ext>
            </a:extLst>
          </a:blip>
          <a:stretch>
            <a:fillRect/>
          </a:stretch>
        </p:blipFill>
        <p:spPr>
          <a:xfrm>
            <a:off x="1017781" y="0"/>
            <a:ext cx="7822812" cy="5143499"/>
          </a:xfrm>
          <a:prstGeom prst="rect">
            <a:avLst/>
          </a:prstGeom>
          <a:noFill/>
        </p:spPr>
      </p:pic>
      <p:sp>
        <p:nvSpPr>
          <p:cNvPr id="3" name="Title 2">
            <a:extLst>
              <a:ext uri="{FF2B5EF4-FFF2-40B4-BE49-F238E27FC236}">
                <a16:creationId xmlns:a16="http://schemas.microsoft.com/office/drawing/2014/main" id="{3B5BC804-990E-A36D-5139-985355D9CBDF}"/>
              </a:ext>
            </a:extLst>
          </p:cNvPr>
          <p:cNvSpPr>
            <a:spLocks noGrp="1"/>
          </p:cNvSpPr>
          <p:nvPr>
            <p:ph type="title"/>
          </p:nvPr>
        </p:nvSpPr>
        <p:spPr>
          <a:xfrm>
            <a:off x="714776" y="3642136"/>
            <a:ext cx="8429224" cy="1021556"/>
          </a:xfrm>
        </p:spPr>
        <p:txBody>
          <a:bodyPr wrap="square" anchor="ctr">
            <a:normAutofit/>
          </a:bodyPr>
          <a:lstStyle/>
          <a:p>
            <a:r>
              <a:rPr lang="en-US" dirty="0" err="1"/>
              <a:t>Prevencion</a:t>
            </a:r>
            <a:r>
              <a:rPr lang="en-US" dirty="0"/>
              <a:t> de la </a:t>
            </a:r>
            <a:r>
              <a:rPr lang="en-US" dirty="0" err="1"/>
              <a:t>infeccion</a:t>
            </a:r>
            <a:r>
              <a:rPr lang="en-US" dirty="0"/>
              <a:t> </a:t>
            </a:r>
            <a:r>
              <a:rPr lang="en-US" dirty="0" err="1"/>
              <a:t>por</a:t>
            </a:r>
            <a:r>
              <a:rPr lang="en-US" dirty="0"/>
              <a:t> </a:t>
            </a:r>
            <a:r>
              <a:rPr lang="en-US" dirty="0" err="1"/>
              <a:t>vih</a:t>
            </a:r>
            <a:endParaRPr lang="es-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D7E7821-A64C-52A6-E358-F50FF611C59F}"/>
                  </a:ext>
                </a:extLst>
              </p14:cNvPr>
              <p14:cNvContentPartPr/>
              <p14:nvPr/>
            </p14:nvContentPartPr>
            <p14:xfrm>
              <a:off x="8058700" y="2882093"/>
              <a:ext cx="360" cy="360"/>
            </p14:xfrm>
          </p:contentPart>
        </mc:Choice>
        <mc:Fallback xmlns="">
          <p:pic>
            <p:nvPicPr>
              <p:cNvPr id="5" name="Ink 4">
                <a:extLst>
                  <a:ext uri="{FF2B5EF4-FFF2-40B4-BE49-F238E27FC236}">
                    <a16:creationId xmlns:a16="http://schemas.microsoft.com/office/drawing/2014/main" id="{6D7E7821-A64C-52A6-E358-F50FF611C59F}"/>
                  </a:ext>
                </a:extLst>
              </p:cNvPr>
              <p:cNvPicPr/>
              <p:nvPr/>
            </p:nvPicPr>
            <p:blipFill>
              <a:blip r:embed="rId6"/>
              <a:stretch>
                <a:fillRect/>
              </a:stretch>
            </p:blipFill>
            <p:spPr>
              <a:xfrm>
                <a:off x="8040700" y="2864093"/>
                <a:ext cx="36000" cy="36000"/>
              </a:xfrm>
              <a:prstGeom prst="rect">
                <a:avLst/>
              </a:prstGeom>
            </p:spPr>
          </p:pic>
        </mc:Fallback>
      </mc:AlternateContent>
    </p:spTree>
    <p:extLst>
      <p:ext uri="{BB962C8B-B14F-4D97-AF65-F5344CB8AC3E}">
        <p14:creationId xmlns:p14="http://schemas.microsoft.com/office/powerpoint/2010/main" val="237457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C3BB-B394-0989-09EB-2A57FF48F327}"/>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dirty="0"/>
              <a:t>Prevención del VIH</a:t>
            </a:r>
          </a:p>
        </p:txBody>
      </p:sp>
      <p:sp>
        <p:nvSpPr>
          <p:cNvPr id="16" name="Text Placeholder 3">
            <a:extLst>
              <a:ext uri="{FF2B5EF4-FFF2-40B4-BE49-F238E27FC236}">
                <a16:creationId xmlns:a16="http://schemas.microsoft.com/office/drawing/2014/main" id="{00339442-F319-5CFF-24C4-803CD9BC2D83}"/>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9" name="Diagram 8">
            <a:extLst>
              <a:ext uri="{FF2B5EF4-FFF2-40B4-BE49-F238E27FC236}">
                <a16:creationId xmlns:a16="http://schemas.microsoft.com/office/drawing/2014/main" id="{D14C2342-B39C-901F-66B0-F002E4BD5AB1}"/>
              </a:ext>
            </a:extLst>
          </p:cNvPr>
          <p:cNvGraphicFramePr/>
          <p:nvPr>
            <p:extLst>
              <p:ext uri="{D42A27DB-BD31-4B8C-83A1-F6EECF244321}">
                <p14:modId xmlns:p14="http://schemas.microsoft.com/office/powerpoint/2010/main" val="3613872104"/>
              </p:ext>
            </p:extLst>
          </p:nvPr>
        </p:nvGraphicFramePr>
        <p:xfrm>
          <a:off x="1066800" y="727656"/>
          <a:ext cx="7924800" cy="4206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844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C3BB-B394-0989-09EB-2A57FF48F327}"/>
              </a:ext>
            </a:extLst>
          </p:cNvPr>
          <p:cNvSpPr>
            <a:spLocks noGrp="1"/>
          </p:cNvSpPr>
          <p:nvPr>
            <p:ph type="title"/>
          </p:nvPr>
        </p:nvSpPr>
        <p:spPr/>
        <p:txBody>
          <a:bodyPr>
            <a:normAutofit fontScale="90000"/>
          </a:bodyPr>
          <a:lstStyle/>
          <a:p>
            <a:r>
              <a:rPr lang="es-ES_tradnl" dirty="0"/>
              <a:t>Prevención del VIH</a:t>
            </a:r>
          </a:p>
        </p:txBody>
      </p:sp>
      <p:sp>
        <p:nvSpPr>
          <p:cNvPr id="3" name="Text Placeholder 2">
            <a:extLst>
              <a:ext uri="{FF2B5EF4-FFF2-40B4-BE49-F238E27FC236}">
                <a16:creationId xmlns:a16="http://schemas.microsoft.com/office/drawing/2014/main" id="{6252B480-4B8D-7E64-CF78-D5BD192F95A8}"/>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2A140D13-5498-BD1F-A2AD-1537A7DC537B}"/>
              </a:ext>
            </a:extLst>
          </p:cNvPr>
          <p:cNvGraphicFramePr/>
          <p:nvPr>
            <p:extLst>
              <p:ext uri="{D42A27DB-BD31-4B8C-83A1-F6EECF244321}">
                <p14:modId xmlns:p14="http://schemas.microsoft.com/office/powerpoint/2010/main" val="3944784027"/>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65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polygon&#10;&#10;Description automatically generated">
            <a:extLst>
              <a:ext uri="{FF2B5EF4-FFF2-40B4-BE49-F238E27FC236}">
                <a16:creationId xmlns:a16="http://schemas.microsoft.com/office/drawing/2014/main" id="{29F7E0F6-FCC8-9A72-6573-AC16F4CE455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052"/>
                    </a14:imgEffect>
                  </a14:imgLayer>
                </a14:imgProps>
              </a:ext>
              <a:ext uri="{28A0092B-C50C-407E-A947-70E740481C1C}">
                <a14:useLocalDpi xmlns:a14="http://schemas.microsoft.com/office/drawing/2010/main"/>
              </a:ext>
            </a:extLst>
          </a:blip>
          <a:stretch>
            <a:fillRect/>
          </a:stretch>
        </p:blipFill>
        <p:spPr>
          <a:xfrm>
            <a:off x="1828800" y="902233"/>
            <a:ext cx="5486400" cy="4114800"/>
          </a:xfrm>
          <a:prstGeom prst="rect">
            <a:avLst/>
          </a:prstGeom>
          <a:noFill/>
        </p:spPr>
      </p:pic>
      <p:sp>
        <p:nvSpPr>
          <p:cNvPr id="2" name="Title 1">
            <a:extLst>
              <a:ext uri="{FF2B5EF4-FFF2-40B4-BE49-F238E27FC236}">
                <a16:creationId xmlns:a16="http://schemas.microsoft.com/office/drawing/2014/main" id="{380CC3BB-B394-0989-09EB-2A57FF48F327}"/>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600" dirty="0"/>
              <a:t>Prevención del VIH</a:t>
            </a:r>
            <a:endParaRPr lang="es-ES_tradnl" sz="4800" dirty="0"/>
          </a:p>
        </p:txBody>
      </p:sp>
      <p:sp>
        <p:nvSpPr>
          <p:cNvPr id="13" name="Text Placeholder 4">
            <a:extLst>
              <a:ext uri="{FF2B5EF4-FFF2-40B4-BE49-F238E27FC236}">
                <a16:creationId xmlns:a16="http://schemas.microsoft.com/office/drawing/2014/main" id="{727D6219-38C1-75E9-BD83-30966A762E8D}"/>
              </a:ext>
            </a:extLst>
          </p:cNvPr>
          <p:cNvSpPr>
            <a:spLocks noGrp="1"/>
          </p:cNvSpPr>
          <p:nvPr>
            <p:ph type="body" sz="quarter" idx="11"/>
          </p:nvPr>
        </p:nvSpPr>
        <p:spPr>
          <a:xfrm>
            <a:off x="5867400" y="4984123"/>
            <a:ext cx="3124200" cy="159377"/>
          </a:xfrm>
        </p:spPr>
        <p:txBody>
          <a:bodyPr/>
          <a:lstStyle/>
          <a:p>
            <a:r>
              <a:rPr lang="en-US" dirty="0"/>
              <a:t>OPS/OMS</a:t>
            </a:r>
          </a:p>
        </p:txBody>
      </p:sp>
      <p:sp>
        <p:nvSpPr>
          <p:cNvPr id="7" name="TextBox 6">
            <a:extLst>
              <a:ext uri="{FF2B5EF4-FFF2-40B4-BE49-F238E27FC236}">
                <a16:creationId xmlns:a16="http://schemas.microsoft.com/office/drawing/2014/main" id="{0778B47C-94A1-E0A5-27F3-623A04AB5355}"/>
              </a:ext>
            </a:extLst>
          </p:cNvPr>
          <p:cNvSpPr txBox="1"/>
          <p:nvPr/>
        </p:nvSpPr>
        <p:spPr>
          <a:xfrm>
            <a:off x="2177988" y="2876551"/>
            <a:ext cx="914400" cy="914400"/>
          </a:xfrm>
          <a:prstGeom prst="rect">
            <a:avLst/>
          </a:prstGeom>
        </p:spPr>
        <p:txBody>
          <a:bodyPr vert="horz" wrap="none" lIns="91440" tIns="45720" rIns="91440" bIns="45720" rtlCol="0">
            <a:normAutofit/>
          </a:bodyPr>
          <a:lstStyle/>
          <a:p>
            <a:endParaRPr lang="en-US" sz="1600" dirty="0">
              <a:solidFill>
                <a:schemeClr val="bg2"/>
              </a:solidFill>
            </a:endParaRPr>
          </a:p>
        </p:txBody>
      </p:sp>
      <p:sp>
        <p:nvSpPr>
          <p:cNvPr id="38" name="TextBox 37">
            <a:extLst>
              <a:ext uri="{FF2B5EF4-FFF2-40B4-BE49-F238E27FC236}">
                <a16:creationId xmlns:a16="http://schemas.microsoft.com/office/drawing/2014/main" id="{15CF9C27-1CB0-ACDD-98F8-6827200FB763}"/>
              </a:ext>
            </a:extLst>
          </p:cNvPr>
          <p:cNvSpPr txBox="1"/>
          <p:nvPr/>
        </p:nvSpPr>
        <p:spPr>
          <a:xfrm>
            <a:off x="3827874" y="3323497"/>
            <a:ext cx="914400" cy="914400"/>
          </a:xfrm>
          <a:prstGeom prst="rect">
            <a:avLst/>
          </a:prstGeom>
        </p:spPr>
        <p:txBody>
          <a:bodyPr vert="horz" wrap="none" lIns="91440" tIns="45720" rIns="91440" bIns="45720" rtlCol="0">
            <a:normAutofit/>
          </a:bodyPr>
          <a:lstStyle/>
          <a:p>
            <a:endParaRPr lang="en-US" sz="800" dirty="0">
              <a:solidFill>
                <a:schemeClr val="bg2"/>
              </a:solidFill>
            </a:endParaRPr>
          </a:p>
        </p:txBody>
      </p:sp>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BBC80526-41D3-F96D-4D2B-664687AFFE0D}"/>
                  </a:ext>
                </a:extLst>
              </p14:cNvPr>
              <p14:cNvContentPartPr/>
              <p14:nvPr/>
            </p14:nvContentPartPr>
            <p14:xfrm>
              <a:off x="3958542" y="3398447"/>
              <a:ext cx="694800" cy="16200"/>
            </p14:xfrm>
          </p:contentPart>
        </mc:Choice>
        <mc:Fallback xmlns="">
          <p:pic>
            <p:nvPicPr>
              <p:cNvPr id="39" name="Ink 38">
                <a:extLst>
                  <a:ext uri="{FF2B5EF4-FFF2-40B4-BE49-F238E27FC236}">
                    <a16:creationId xmlns:a16="http://schemas.microsoft.com/office/drawing/2014/main" id="{BBC80526-41D3-F96D-4D2B-664687AFFE0D}"/>
                  </a:ext>
                </a:extLst>
              </p:cNvPr>
              <p:cNvPicPr/>
              <p:nvPr/>
            </p:nvPicPr>
            <p:blipFill>
              <a:blip r:embed="rId6"/>
              <a:stretch>
                <a:fillRect/>
              </a:stretch>
            </p:blipFill>
            <p:spPr>
              <a:xfrm>
                <a:off x="3940542" y="3380447"/>
                <a:ext cx="7304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9" name="Ink 48">
                <a:extLst>
                  <a:ext uri="{FF2B5EF4-FFF2-40B4-BE49-F238E27FC236}">
                    <a16:creationId xmlns:a16="http://schemas.microsoft.com/office/drawing/2014/main" id="{48EFC165-FDCD-2647-FDE6-D6E654F3A8B6}"/>
                  </a:ext>
                </a:extLst>
              </p14:cNvPr>
              <p14:cNvContentPartPr/>
              <p14:nvPr/>
            </p14:nvContentPartPr>
            <p14:xfrm>
              <a:off x="3973662" y="3454111"/>
              <a:ext cx="608040" cy="22320"/>
            </p14:xfrm>
          </p:contentPart>
        </mc:Choice>
        <mc:Fallback xmlns="">
          <p:pic>
            <p:nvPicPr>
              <p:cNvPr id="49" name="Ink 48">
                <a:extLst>
                  <a:ext uri="{FF2B5EF4-FFF2-40B4-BE49-F238E27FC236}">
                    <a16:creationId xmlns:a16="http://schemas.microsoft.com/office/drawing/2014/main" id="{48EFC165-FDCD-2647-FDE6-D6E654F3A8B6}"/>
                  </a:ext>
                </a:extLst>
              </p:cNvPr>
              <p:cNvPicPr/>
              <p:nvPr/>
            </p:nvPicPr>
            <p:blipFill>
              <a:blip r:embed="rId8"/>
              <a:stretch>
                <a:fillRect/>
              </a:stretch>
            </p:blipFill>
            <p:spPr>
              <a:xfrm>
                <a:off x="3955662" y="3436397"/>
                <a:ext cx="643680" cy="57394"/>
              </a:xfrm>
              <a:prstGeom prst="rect">
                <a:avLst/>
              </a:prstGeom>
            </p:spPr>
          </p:pic>
        </mc:Fallback>
      </mc:AlternateContent>
      <p:grpSp>
        <p:nvGrpSpPr>
          <p:cNvPr id="54" name="Group 53">
            <a:extLst>
              <a:ext uri="{FF2B5EF4-FFF2-40B4-BE49-F238E27FC236}">
                <a16:creationId xmlns:a16="http://schemas.microsoft.com/office/drawing/2014/main" id="{C7A19718-8BF5-8DD1-F37F-2C5A7A43D589}"/>
              </a:ext>
            </a:extLst>
          </p:cNvPr>
          <p:cNvGrpSpPr/>
          <p:nvPr/>
        </p:nvGrpSpPr>
        <p:grpSpPr>
          <a:xfrm>
            <a:off x="3922542" y="3372751"/>
            <a:ext cx="732600" cy="131896"/>
            <a:chOff x="3922542" y="3372751"/>
            <a:chExt cx="732600" cy="131896"/>
          </a:xfrm>
        </p:grpSpPr>
        <mc:AlternateContent xmlns:mc="http://schemas.openxmlformats.org/markup-compatibility/2006" xmlns:p14="http://schemas.microsoft.com/office/powerpoint/2010/main">
          <mc:Choice Requires="p14">
            <p:contentPart p14:bwMode="auto" r:id="rId9">
              <p14:nvContentPartPr>
                <p14:cNvPr id="40" name="Ink 39">
                  <a:extLst>
                    <a:ext uri="{FF2B5EF4-FFF2-40B4-BE49-F238E27FC236}">
                      <a16:creationId xmlns:a16="http://schemas.microsoft.com/office/drawing/2014/main" id="{AEB13008-90E8-2580-0F24-525A7B268EFA}"/>
                    </a:ext>
                  </a:extLst>
                </p14:cNvPr>
                <p14:cNvContentPartPr/>
                <p14:nvPr/>
              </p14:nvContentPartPr>
              <p14:xfrm>
                <a:off x="3947022" y="3440567"/>
                <a:ext cx="708120" cy="25200"/>
              </p14:xfrm>
            </p:contentPart>
          </mc:Choice>
          <mc:Fallback xmlns="">
            <p:pic>
              <p:nvPicPr>
                <p:cNvPr id="40" name="Ink 39">
                  <a:extLst>
                    <a:ext uri="{FF2B5EF4-FFF2-40B4-BE49-F238E27FC236}">
                      <a16:creationId xmlns:a16="http://schemas.microsoft.com/office/drawing/2014/main" id="{AEB13008-90E8-2580-0F24-525A7B268EFA}"/>
                    </a:ext>
                  </a:extLst>
                </p:cNvPr>
                <p:cNvPicPr/>
                <p:nvPr/>
              </p:nvPicPr>
              <p:blipFill>
                <a:blip r:embed="rId10"/>
                <a:stretch>
                  <a:fillRect/>
                </a:stretch>
              </p:blipFill>
              <p:spPr>
                <a:xfrm>
                  <a:off x="3929022" y="3422567"/>
                  <a:ext cx="74376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 name="Ink 40">
                  <a:extLst>
                    <a:ext uri="{FF2B5EF4-FFF2-40B4-BE49-F238E27FC236}">
                      <a16:creationId xmlns:a16="http://schemas.microsoft.com/office/drawing/2014/main" id="{9003E3CF-5901-31F9-6E15-F43D50420B2E}"/>
                    </a:ext>
                  </a:extLst>
                </p14:cNvPr>
                <p14:cNvContentPartPr/>
                <p14:nvPr/>
              </p14:nvContentPartPr>
              <p14:xfrm>
                <a:off x="4090302" y="3385127"/>
                <a:ext cx="552240" cy="11160"/>
              </p14:xfrm>
            </p:contentPart>
          </mc:Choice>
          <mc:Fallback xmlns="">
            <p:pic>
              <p:nvPicPr>
                <p:cNvPr id="41" name="Ink 40">
                  <a:extLst>
                    <a:ext uri="{FF2B5EF4-FFF2-40B4-BE49-F238E27FC236}">
                      <a16:creationId xmlns:a16="http://schemas.microsoft.com/office/drawing/2014/main" id="{9003E3CF-5901-31F9-6E15-F43D50420B2E}"/>
                    </a:ext>
                  </a:extLst>
                </p:cNvPr>
                <p:cNvPicPr/>
                <p:nvPr/>
              </p:nvPicPr>
              <p:blipFill>
                <a:blip r:embed="rId12"/>
                <a:stretch>
                  <a:fillRect/>
                </a:stretch>
              </p:blipFill>
              <p:spPr>
                <a:xfrm>
                  <a:off x="4072302" y="3367689"/>
                  <a:ext cx="587880" cy="456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3" name="Ink 42">
                  <a:extLst>
                    <a:ext uri="{FF2B5EF4-FFF2-40B4-BE49-F238E27FC236}">
                      <a16:creationId xmlns:a16="http://schemas.microsoft.com/office/drawing/2014/main" id="{CDF08FC6-108C-F60A-34E0-4054CBEF8F4A}"/>
                    </a:ext>
                  </a:extLst>
                </p14:cNvPr>
                <p14:cNvContentPartPr/>
                <p14:nvPr/>
              </p14:nvContentPartPr>
              <p14:xfrm>
                <a:off x="4425822" y="3504287"/>
                <a:ext cx="360" cy="360"/>
              </p14:xfrm>
            </p:contentPart>
          </mc:Choice>
          <mc:Fallback xmlns="">
            <p:pic>
              <p:nvPicPr>
                <p:cNvPr id="43" name="Ink 42">
                  <a:extLst>
                    <a:ext uri="{FF2B5EF4-FFF2-40B4-BE49-F238E27FC236}">
                      <a16:creationId xmlns:a16="http://schemas.microsoft.com/office/drawing/2014/main" id="{CDF08FC6-108C-F60A-34E0-4054CBEF8F4A}"/>
                    </a:ext>
                  </a:extLst>
                </p:cNvPr>
                <p:cNvPicPr/>
                <p:nvPr/>
              </p:nvPicPr>
              <p:blipFill>
                <a:blip r:embed="rId14"/>
                <a:stretch>
                  <a:fillRect/>
                </a:stretch>
              </p:blipFill>
              <p:spPr>
                <a:xfrm>
                  <a:off x="4407822" y="34862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5" name="Ink 44">
                  <a:extLst>
                    <a:ext uri="{FF2B5EF4-FFF2-40B4-BE49-F238E27FC236}">
                      <a16:creationId xmlns:a16="http://schemas.microsoft.com/office/drawing/2014/main" id="{58305D11-C08A-6C90-064A-0CCE33DD1384}"/>
                    </a:ext>
                  </a:extLst>
                </p14:cNvPr>
                <p14:cNvContentPartPr/>
                <p14:nvPr/>
              </p14:nvContentPartPr>
              <p14:xfrm>
                <a:off x="4439862" y="3432287"/>
                <a:ext cx="208800" cy="12240"/>
              </p14:xfrm>
            </p:contentPart>
          </mc:Choice>
          <mc:Fallback xmlns="">
            <p:pic>
              <p:nvPicPr>
                <p:cNvPr id="45" name="Ink 44">
                  <a:extLst>
                    <a:ext uri="{FF2B5EF4-FFF2-40B4-BE49-F238E27FC236}">
                      <a16:creationId xmlns:a16="http://schemas.microsoft.com/office/drawing/2014/main" id="{58305D11-C08A-6C90-064A-0CCE33DD1384}"/>
                    </a:ext>
                  </a:extLst>
                </p:cNvPr>
                <p:cNvPicPr/>
                <p:nvPr/>
              </p:nvPicPr>
              <p:blipFill>
                <a:blip r:embed="rId16"/>
                <a:stretch>
                  <a:fillRect/>
                </a:stretch>
              </p:blipFill>
              <p:spPr>
                <a:xfrm>
                  <a:off x="4421862" y="3414287"/>
                  <a:ext cx="24444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7" name="Ink 46">
                  <a:extLst>
                    <a:ext uri="{FF2B5EF4-FFF2-40B4-BE49-F238E27FC236}">
                      <a16:creationId xmlns:a16="http://schemas.microsoft.com/office/drawing/2014/main" id="{FDB5FE1D-4F0E-9BDE-41AF-593D6DC081B9}"/>
                    </a:ext>
                  </a:extLst>
                </p14:cNvPr>
                <p14:cNvContentPartPr/>
                <p14:nvPr/>
              </p14:nvContentPartPr>
              <p14:xfrm>
                <a:off x="4518342" y="3414151"/>
                <a:ext cx="102600" cy="6120"/>
              </p14:xfrm>
            </p:contentPart>
          </mc:Choice>
          <mc:Fallback xmlns="">
            <p:pic>
              <p:nvPicPr>
                <p:cNvPr id="47" name="Ink 46">
                  <a:extLst>
                    <a:ext uri="{FF2B5EF4-FFF2-40B4-BE49-F238E27FC236}">
                      <a16:creationId xmlns:a16="http://schemas.microsoft.com/office/drawing/2014/main" id="{FDB5FE1D-4F0E-9BDE-41AF-593D6DC081B9}"/>
                    </a:ext>
                  </a:extLst>
                </p:cNvPr>
                <p:cNvPicPr/>
                <p:nvPr/>
              </p:nvPicPr>
              <p:blipFill>
                <a:blip r:embed="rId18"/>
                <a:stretch>
                  <a:fillRect/>
                </a:stretch>
              </p:blipFill>
              <p:spPr>
                <a:xfrm>
                  <a:off x="4500342" y="3396151"/>
                  <a:ext cx="1382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0FA55167-9861-A7A4-B063-37607E60ED54}"/>
                    </a:ext>
                  </a:extLst>
                </p14:cNvPr>
                <p14:cNvContentPartPr/>
                <p14:nvPr/>
              </p14:nvContentPartPr>
              <p14:xfrm>
                <a:off x="3927582" y="3372751"/>
                <a:ext cx="654480" cy="18360"/>
              </p14:xfrm>
            </p:contentPart>
          </mc:Choice>
          <mc:Fallback xmlns="">
            <p:pic>
              <p:nvPicPr>
                <p:cNvPr id="51" name="Ink 50">
                  <a:extLst>
                    <a:ext uri="{FF2B5EF4-FFF2-40B4-BE49-F238E27FC236}">
                      <a16:creationId xmlns:a16="http://schemas.microsoft.com/office/drawing/2014/main" id="{0FA55167-9861-A7A4-B063-37607E60ED54}"/>
                    </a:ext>
                  </a:extLst>
                </p:cNvPr>
                <p:cNvPicPr/>
                <p:nvPr/>
              </p:nvPicPr>
              <p:blipFill>
                <a:blip r:embed="rId20"/>
                <a:stretch>
                  <a:fillRect/>
                </a:stretch>
              </p:blipFill>
              <p:spPr>
                <a:xfrm>
                  <a:off x="3909582" y="3354751"/>
                  <a:ext cx="6901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3" name="Ink 52">
                  <a:extLst>
                    <a:ext uri="{FF2B5EF4-FFF2-40B4-BE49-F238E27FC236}">
                      <a16:creationId xmlns:a16="http://schemas.microsoft.com/office/drawing/2014/main" id="{B1786FE9-D6F4-9438-A677-BA625EA44188}"/>
                    </a:ext>
                  </a:extLst>
                </p14:cNvPr>
                <p14:cNvContentPartPr/>
                <p14:nvPr/>
              </p14:nvContentPartPr>
              <p14:xfrm>
                <a:off x="3922542" y="3386791"/>
                <a:ext cx="11880" cy="52560"/>
              </p14:xfrm>
            </p:contentPart>
          </mc:Choice>
          <mc:Fallback xmlns="">
            <p:pic>
              <p:nvPicPr>
                <p:cNvPr id="53" name="Ink 52">
                  <a:extLst>
                    <a:ext uri="{FF2B5EF4-FFF2-40B4-BE49-F238E27FC236}">
                      <a16:creationId xmlns:a16="http://schemas.microsoft.com/office/drawing/2014/main" id="{B1786FE9-D6F4-9438-A677-BA625EA44188}"/>
                    </a:ext>
                  </a:extLst>
                </p:cNvPr>
                <p:cNvPicPr/>
                <p:nvPr/>
              </p:nvPicPr>
              <p:blipFill>
                <a:blip r:embed="rId22"/>
                <a:stretch>
                  <a:fillRect/>
                </a:stretch>
              </p:blipFill>
              <p:spPr>
                <a:xfrm>
                  <a:off x="3904542" y="3368667"/>
                  <a:ext cx="47520" cy="88446"/>
                </a:xfrm>
                <a:prstGeom prst="rect">
                  <a:avLst/>
                </a:prstGeom>
              </p:spPr>
            </p:pic>
          </mc:Fallback>
        </mc:AlternateContent>
      </p:grpSp>
      <p:sp>
        <p:nvSpPr>
          <p:cNvPr id="55" name="TextBox 54">
            <a:extLst>
              <a:ext uri="{FF2B5EF4-FFF2-40B4-BE49-F238E27FC236}">
                <a16:creationId xmlns:a16="http://schemas.microsoft.com/office/drawing/2014/main" id="{3561B412-3449-6808-273A-16EF3839F179}"/>
              </a:ext>
            </a:extLst>
          </p:cNvPr>
          <p:cNvSpPr txBox="1"/>
          <p:nvPr/>
        </p:nvSpPr>
        <p:spPr>
          <a:xfrm>
            <a:off x="3985766" y="3321898"/>
            <a:ext cx="654480" cy="240452"/>
          </a:xfrm>
          <a:prstGeom prst="rect">
            <a:avLst/>
          </a:prstGeom>
        </p:spPr>
        <p:txBody>
          <a:bodyPr vert="horz" wrap="none" lIns="91440" tIns="45720" rIns="91440" bIns="45720" rtlCol="0">
            <a:normAutofit fontScale="92500" lnSpcReduction="10000"/>
          </a:bodyPr>
          <a:lstStyle/>
          <a:p>
            <a:r>
              <a:rPr lang="en-US" sz="1100" dirty="0">
                <a:solidFill>
                  <a:schemeClr val="bg2"/>
                </a:solidFill>
              </a:rPr>
              <a:t>vertical</a:t>
            </a:r>
          </a:p>
        </p:txBody>
      </p:sp>
    </p:spTree>
    <p:extLst>
      <p:ext uri="{BB962C8B-B14F-4D97-AF65-F5344CB8AC3E}">
        <p14:creationId xmlns:p14="http://schemas.microsoft.com/office/powerpoint/2010/main" val="3049170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FAD1-B61B-6A4F-AFF4-02F95FF96DE7}"/>
              </a:ext>
            </a:extLst>
          </p:cNvPr>
          <p:cNvSpPr>
            <a:spLocks noGrp="1"/>
          </p:cNvSpPr>
          <p:nvPr>
            <p:ph type="title"/>
          </p:nvPr>
        </p:nvSpPr>
        <p:spPr/>
        <p:txBody>
          <a:bodyPr>
            <a:normAutofit fontScale="90000"/>
          </a:bodyPr>
          <a:lstStyle/>
          <a:p>
            <a:r>
              <a:rPr lang="es-ES_tradnl" dirty="0"/>
              <a:t>Prevención de la Infección con VIH</a:t>
            </a:r>
          </a:p>
        </p:txBody>
      </p:sp>
      <p:sp>
        <p:nvSpPr>
          <p:cNvPr id="3" name="Text Placeholder 2">
            <a:extLst>
              <a:ext uri="{FF2B5EF4-FFF2-40B4-BE49-F238E27FC236}">
                <a16:creationId xmlns:a16="http://schemas.microsoft.com/office/drawing/2014/main" id="{8A18D531-D094-EFBA-D6A4-EA6CB56F0CB6}"/>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0157BB52-3359-438B-8779-60807438C5C9}"/>
              </a:ext>
            </a:extLst>
          </p:cNvPr>
          <p:cNvGraphicFramePr/>
          <p:nvPr>
            <p:extLst>
              <p:ext uri="{D42A27DB-BD31-4B8C-83A1-F6EECF244321}">
                <p14:modId xmlns:p14="http://schemas.microsoft.com/office/powerpoint/2010/main" val="3989289488"/>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14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060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039A-5B79-DB13-EDB3-C1209E06955A}"/>
              </a:ext>
            </a:extLst>
          </p:cNvPr>
          <p:cNvSpPr>
            <a:spLocks noGrp="1"/>
          </p:cNvSpPr>
          <p:nvPr>
            <p:ph type="title"/>
          </p:nvPr>
        </p:nvSpPr>
        <p:spPr/>
        <p:txBody>
          <a:bodyPr>
            <a:normAutofit fontScale="90000"/>
          </a:bodyPr>
          <a:lstStyle/>
          <a:p>
            <a:r>
              <a:rPr lang="es-ES_tradnl" sz="4000" dirty="0"/>
              <a:t>Prevención </a:t>
            </a:r>
            <a:r>
              <a:rPr lang="es-ES_tradnl" dirty="0"/>
              <a:t>C</a:t>
            </a:r>
            <a:r>
              <a:rPr lang="es-ES_tradnl" sz="4000" dirty="0"/>
              <a:t>ombinada del VIH</a:t>
            </a:r>
            <a:endParaRPr lang="es-ES_tradnl" dirty="0"/>
          </a:p>
        </p:txBody>
      </p:sp>
      <p:sp>
        <p:nvSpPr>
          <p:cNvPr id="3" name="Text Placeholder 2">
            <a:extLst>
              <a:ext uri="{FF2B5EF4-FFF2-40B4-BE49-F238E27FC236}">
                <a16:creationId xmlns:a16="http://schemas.microsoft.com/office/drawing/2014/main" id="{0300543A-C45C-3037-99D5-8B8C035BB152}"/>
              </a:ext>
            </a:extLst>
          </p:cNvPr>
          <p:cNvSpPr>
            <a:spLocks noGrp="1"/>
          </p:cNvSpPr>
          <p:nvPr>
            <p:ph type="body" sz="quarter" idx="10"/>
          </p:nvPr>
        </p:nvSpPr>
        <p:spPr/>
        <p:txBody>
          <a:bodyPr/>
          <a:lstStyle/>
          <a:p>
            <a:endParaRPr lang="en-US" dirty="0"/>
          </a:p>
        </p:txBody>
      </p:sp>
      <p:graphicFrame>
        <p:nvGraphicFramePr>
          <p:cNvPr id="5" name="Diagram 4">
            <a:extLst>
              <a:ext uri="{FF2B5EF4-FFF2-40B4-BE49-F238E27FC236}">
                <a16:creationId xmlns:a16="http://schemas.microsoft.com/office/drawing/2014/main" id="{74B32626-4AB0-4199-3FAE-5E111A5271AE}"/>
              </a:ext>
            </a:extLst>
          </p:cNvPr>
          <p:cNvGraphicFramePr/>
          <p:nvPr>
            <p:extLst>
              <p:ext uri="{D42A27DB-BD31-4B8C-83A1-F6EECF244321}">
                <p14:modId xmlns:p14="http://schemas.microsoft.com/office/powerpoint/2010/main" val="4119229177"/>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767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F8169-3A43-E073-8976-5AD84BBCFE2E}"/>
              </a:ext>
            </a:extLst>
          </p:cNvPr>
          <p:cNvGrpSpPr/>
          <p:nvPr/>
        </p:nvGrpSpPr>
        <p:grpSpPr>
          <a:xfrm>
            <a:off x="3738522" y="2038350"/>
            <a:ext cx="2371163" cy="2303838"/>
            <a:chOff x="3607667" y="1180242"/>
            <a:chExt cx="4587687" cy="4497516"/>
          </a:xfrm>
        </p:grpSpPr>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4237058">
              <a:off x="4942139" y="3908863"/>
              <a:ext cx="1878116" cy="1659674"/>
            </a:xfrm>
            <a:prstGeom prst="rect">
              <a:avLst/>
            </a:prstGeom>
          </p:spPr>
        </p:pic>
        <p:grpSp>
          <p:nvGrpSpPr>
            <p:cNvPr id="5" name="Group 4"/>
            <p:cNvGrpSpPr/>
            <p:nvPr/>
          </p:nvGrpSpPr>
          <p:grpSpPr>
            <a:xfrm>
              <a:off x="5074808" y="1180242"/>
              <a:ext cx="1342769" cy="639454"/>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ound Same Side Corner Rectangle 7"/>
            <p:cNvSpPr/>
            <p:nvPr/>
          </p:nvSpPr>
          <p:spPr>
            <a:xfrm>
              <a:off x="4403422" y="1580957"/>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92073" y="2114407"/>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5595326" y="1916419"/>
              <a:ext cx="295911" cy="376620"/>
              <a:chOff x="4343400" y="1905000"/>
              <a:chExt cx="598713" cy="762007"/>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477739" y="2068293"/>
                <a:ext cx="326571" cy="598714"/>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038765" flipH="1">
              <a:off x="3975801" y="3768019"/>
              <a:ext cx="1401531" cy="1317856"/>
            </a:xfrm>
            <a:prstGeom prst="rect">
              <a:avLst/>
            </a:prstGeom>
          </p:spPr>
        </p:pic>
        <p:pic>
          <p:nvPicPr>
            <p:cNvPr id="16" name="Picture 15"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a:ext>
              </a:extLst>
            </a:blip>
            <a:stretch>
              <a:fillRect/>
            </a:stretch>
          </p:blipFill>
          <p:spPr>
            <a:xfrm rot="265761" flipH="1">
              <a:off x="6723149" y="2080511"/>
              <a:ext cx="969434" cy="1056434"/>
            </a:xfrm>
            <a:prstGeom prst="rect">
              <a:avLst/>
            </a:prstGeom>
          </p:spPr>
        </p:pic>
        <p:pic>
          <p:nvPicPr>
            <p:cNvPr id="17" name="Picture 16"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638838">
              <a:off x="4579872" y="2148588"/>
              <a:ext cx="1111008" cy="1002175"/>
            </a:xfrm>
            <a:prstGeom prst="rect">
              <a:avLst/>
            </a:prstGeom>
          </p:spPr>
        </p:pic>
        <p:pic>
          <p:nvPicPr>
            <p:cNvPr id="18" name="Picture 17"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7035260">
              <a:off x="6588883" y="3961708"/>
              <a:ext cx="1145938" cy="1145938"/>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a:ext>
              </a:extLst>
            </a:blip>
            <a:srcRect/>
            <a:stretch>
              <a:fillRect/>
            </a:stretch>
          </p:blipFill>
          <p:spPr bwMode="auto">
            <a:xfrm rot="13619190">
              <a:off x="5659496" y="2060463"/>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841635" y="3761347"/>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998444" y="2111147"/>
              <a:ext cx="769312" cy="769312"/>
            </a:xfrm>
            <a:prstGeom prst="rect">
              <a:avLst/>
            </a:prstGeom>
          </p:spPr>
        </p:pic>
        <p:pic>
          <p:nvPicPr>
            <p:cNvPr id="22" name="Picture 21"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521092">
              <a:off x="6505001" y="1914804"/>
              <a:ext cx="618495" cy="1189138"/>
            </a:xfrm>
            <a:prstGeom prst="rect">
              <a:avLst/>
            </a:prstGeom>
          </p:spPr>
        </p:pic>
        <p:pic>
          <p:nvPicPr>
            <p:cNvPr id="23" name="Picture 22"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a:ext>
              </a:extLst>
            </a:blip>
            <a:srcRect l="9412" t="35835" r="9220" b="35005"/>
            <a:stretch/>
          </p:blipFill>
          <p:spPr>
            <a:xfrm rot="3774657">
              <a:off x="3883073" y="2391264"/>
              <a:ext cx="1504694" cy="454346"/>
            </a:xfrm>
            <a:prstGeom prst="rect">
              <a:avLst/>
            </a:prstGeom>
          </p:spPr>
        </p:pic>
        <p:pic>
          <p:nvPicPr>
            <p:cNvPr id="24" name="Picture 23"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r="-447"/>
            <a:stretch/>
          </p:blipFill>
          <p:spPr>
            <a:xfrm rot="3781511">
              <a:off x="4894624" y="2591116"/>
              <a:ext cx="1445821" cy="613300"/>
            </a:xfrm>
            <a:prstGeom prst="rect">
              <a:avLst/>
            </a:prstGeom>
          </p:spPr>
        </p:pic>
        <p:grpSp>
          <p:nvGrpSpPr>
            <p:cNvPr id="25" name="Group 24"/>
            <p:cNvGrpSpPr/>
            <p:nvPr/>
          </p:nvGrpSpPr>
          <p:grpSpPr>
            <a:xfrm>
              <a:off x="4411876" y="1998193"/>
              <a:ext cx="2802494" cy="1599889"/>
              <a:chOff x="2590800" y="1286645"/>
              <a:chExt cx="3886200" cy="2218555"/>
            </a:xfrm>
          </p:grpSpPr>
          <p:sp>
            <p:nvSpPr>
              <p:cNvPr id="26" name="Round Same Side Corner Rectangle 25"/>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28"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a:ext>
              </a:extLst>
            </a:blip>
            <a:srcRect/>
            <a:stretch>
              <a:fillRect/>
            </a:stretch>
          </p:blipFill>
          <p:spPr bwMode="auto">
            <a:xfrm rot="497137">
              <a:off x="6921290" y="3923723"/>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a:ext>
              </a:extLst>
            </a:blip>
            <a:stretch>
              <a:fillRect/>
            </a:stretch>
          </p:blipFill>
          <p:spPr>
            <a:xfrm rot="665281">
              <a:off x="3607667" y="3880428"/>
              <a:ext cx="1240530" cy="1321953"/>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a:ext>
              </a:extLst>
            </a:blip>
            <a:srcRect/>
            <a:stretch>
              <a:fillRect/>
            </a:stretch>
          </p:blipFill>
          <p:spPr bwMode="auto">
            <a:xfrm rot="14344168" flipH="1">
              <a:off x="6009616" y="3728998"/>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a:ext>
              </a:extLst>
            </a:blip>
            <a:srcRect/>
            <a:stretch>
              <a:fillRect/>
            </a:stretch>
          </p:blipFill>
          <p:spPr bwMode="auto">
            <a:xfrm rot="1822450">
              <a:off x="5128165" y="3614660"/>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7498022" flipH="1">
              <a:off x="5459527" y="3488063"/>
              <a:ext cx="1467776" cy="1380145"/>
            </a:xfrm>
            <a:prstGeom prst="rect">
              <a:avLst/>
            </a:prstGeom>
          </p:spPr>
        </p:pic>
        <p:pic>
          <p:nvPicPr>
            <p:cNvPr id="33" name="Picture 32"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5775564">
              <a:off x="4188014" y="3423022"/>
              <a:ext cx="1420913" cy="1420913"/>
            </a:xfrm>
            <a:prstGeom prst="rect">
              <a:avLst/>
            </a:prstGeom>
          </p:spPr>
        </p:pic>
        <p:grpSp>
          <p:nvGrpSpPr>
            <p:cNvPr id="34" name="Group 33"/>
            <p:cNvGrpSpPr/>
            <p:nvPr/>
          </p:nvGrpSpPr>
          <p:grpSpPr>
            <a:xfrm>
              <a:off x="4082171" y="3674960"/>
              <a:ext cx="3406953" cy="1963233"/>
              <a:chOff x="2133600" y="3611809"/>
              <a:chExt cx="4724400" cy="2722401"/>
            </a:xfrm>
            <a:solidFill>
              <a:schemeClr val="bg1">
                <a:lumMod val="50000"/>
              </a:schemeClr>
            </a:solidFill>
          </p:grpSpPr>
          <p:sp>
            <p:nvSpPr>
              <p:cNvPr id="35" name="Round Same Side Corner Rectangle 34"/>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Diagonal Stripe 35"/>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3" name="TextBox 2">
            <a:extLst>
              <a:ext uri="{FF2B5EF4-FFF2-40B4-BE49-F238E27FC236}">
                <a16:creationId xmlns:a16="http://schemas.microsoft.com/office/drawing/2014/main" id="{9F755A21-2C45-C2F5-E84C-1BA7F213C3BB}"/>
              </a:ext>
            </a:extLst>
          </p:cNvPr>
          <p:cNvSpPr txBox="1"/>
          <p:nvPr/>
        </p:nvSpPr>
        <p:spPr>
          <a:xfrm>
            <a:off x="809306" y="209550"/>
            <a:ext cx="8229600" cy="1200329"/>
          </a:xfrm>
          <a:prstGeom prst="rect">
            <a:avLst/>
          </a:prstGeom>
          <a:noFill/>
        </p:spPr>
        <p:txBody>
          <a:bodyPr wrap="square" rtlCol="0">
            <a:spAutoFit/>
          </a:bodyPr>
          <a:lstStyle/>
          <a:p>
            <a:pPr algn="ctr"/>
            <a:r>
              <a:rPr lang="es-ES_tradnl" sz="3600" b="1">
                <a:solidFill>
                  <a:schemeClr val="accent6"/>
                </a:solidFill>
                <a:latin typeface="Arial" panose="020B0604020202020204" pitchFamily="34" charset="0"/>
                <a:ea typeface="+mj-ea"/>
                <a:cs typeface="Arial" panose="020B0604020202020204" pitchFamily="34" charset="0"/>
              </a:rPr>
              <a:t>Caja de Herramientas para la Prevención Combinada del VIH</a:t>
            </a:r>
          </a:p>
        </p:txBody>
      </p:sp>
    </p:spTree>
    <p:extLst>
      <p:ext uri="{BB962C8B-B14F-4D97-AF65-F5344CB8AC3E}">
        <p14:creationId xmlns:p14="http://schemas.microsoft.com/office/powerpoint/2010/main" val="300340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F8169-3A43-E073-8976-5AD84BBCFE2E}"/>
              </a:ext>
            </a:extLst>
          </p:cNvPr>
          <p:cNvGrpSpPr/>
          <p:nvPr/>
        </p:nvGrpSpPr>
        <p:grpSpPr>
          <a:xfrm>
            <a:off x="3734232" y="1258186"/>
            <a:ext cx="2780653" cy="2474075"/>
            <a:chOff x="3607667" y="1180242"/>
            <a:chExt cx="4587687" cy="4497516"/>
          </a:xfrm>
        </p:grpSpPr>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4237058">
              <a:off x="4942139" y="3908863"/>
              <a:ext cx="1878116" cy="1659674"/>
            </a:xfrm>
            <a:prstGeom prst="rect">
              <a:avLst/>
            </a:prstGeom>
          </p:spPr>
        </p:pic>
        <p:grpSp>
          <p:nvGrpSpPr>
            <p:cNvPr id="5" name="Group 4"/>
            <p:cNvGrpSpPr/>
            <p:nvPr/>
          </p:nvGrpSpPr>
          <p:grpSpPr>
            <a:xfrm>
              <a:off x="5074808" y="1180242"/>
              <a:ext cx="1342769" cy="639454"/>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ound Same Side Corner Rectangle 7"/>
            <p:cNvSpPr/>
            <p:nvPr/>
          </p:nvSpPr>
          <p:spPr>
            <a:xfrm>
              <a:off x="4403422" y="1580957"/>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92073" y="2114407"/>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5595326" y="1916419"/>
              <a:ext cx="295911" cy="376620"/>
              <a:chOff x="4343400" y="1905000"/>
              <a:chExt cx="598713" cy="762007"/>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477739" y="2068293"/>
                <a:ext cx="326571" cy="598714"/>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038765" flipH="1">
              <a:off x="3975801" y="3768019"/>
              <a:ext cx="1401531" cy="1317856"/>
            </a:xfrm>
            <a:prstGeom prst="rect">
              <a:avLst/>
            </a:prstGeom>
          </p:spPr>
        </p:pic>
        <p:pic>
          <p:nvPicPr>
            <p:cNvPr id="16" name="Picture 15"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a:ext>
              </a:extLst>
            </a:blip>
            <a:stretch>
              <a:fillRect/>
            </a:stretch>
          </p:blipFill>
          <p:spPr>
            <a:xfrm rot="265761" flipH="1">
              <a:off x="6723149" y="2080511"/>
              <a:ext cx="969434" cy="1056434"/>
            </a:xfrm>
            <a:prstGeom prst="rect">
              <a:avLst/>
            </a:prstGeom>
          </p:spPr>
        </p:pic>
        <p:pic>
          <p:nvPicPr>
            <p:cNvPr id="17" name="Picture 16"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638838">
              <a:off x="4579872" y="2148588"/>
              <a:ext cx="1111008" cy="1002175"/>
            </a:xfrm>
            <a:prstGeom prst="rect">
              <a:avLst/>
            </a:prstGeom>
          </p:spPr>
        </p:pic>
        <p:pic>
          <p:nvPicPr>
            <p:cNvPr id="18" name="Picture 17"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7035260">
              <a:off x="6588883" y="3961708"/>
              <a:ext cx="1145938" cy="1145938"/>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a:ext>
              </a:extLst>
            </a:blip>
            <a:srcRect/>
            <a:stretch>
              <a:fillRect/>
            </a:stretch>
          </p:blipFill>
          <p:spPr bwMode="auto">
            <a:xfrm rot="13619190">
              <a:off x="5659496" y="2060463"/>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841635" y="3761347"/>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998444" y="2111147"/>
              <a:ext cx="769312" cy="769312"/>
            </a:xfrm>
            <a:prstGeom prst="rect">
              <a:avLst/>
            </a:prstGeom>
          </p:spPr>
        </p:pic>
        <p:pic>
          <p:nvPicPr>
            <p:cNvPr id="22" name="Picture 21"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521092">
              <a:off x="6505001" y="1914804"/>
              <a:ext cx="618495" cy="1189138"/>
            </a:xfrm>
            <a:prstGeom prst="rect">
              <a:avLst/>
            </a:prstGeom>
          </p:spPr>
        </p:pic>
        <p:pic>
          <p:nvPicPr>
            <p:cNvPr id="23" name="Picture 22"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a:ext>
              </a:extLst>
            </a:blip>
            <a:srcRect l="9412" t="35835" r="9220" b="35005"/>
            <a:stretch/>
          </p:blipFill>
          <p:spPr>
            <a:xfrm rot="3774657">
              <a:off x="3883073" y="2391264"/>
              <a:ext cx="1504694" cy="454346"/>
            </a:xfrm>
            <a:prstGeom prst="rect">
              <a:avLst/>
            </a:prstGeom>
          </p:spPr>
        </p:pic>
        <p:pic>
          <p:nvPicPr>
            <p:cNvPr id="24" name="Picture 23"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r="-447"/>
            <a:stretch/>
          </p:blipFill>
          <p:spPr>
            <a:xfrm rot="3781511">
              <a:off x="4894624" y="2591116"/>
              <a:ext cx="1445821" cy="613300"/>
            </a:xfrm>
            <a:prstGeom prst="rect">
              <a:avLst/>
            </a:prstGeom>
          </p:spPr>
        </p:pic>
        <p:grpSp>
          <p:nvGrpSpPr>
            <p:cNvPr id="25" name="Group 24"/>
            <p:cNvGrpSpPr/>
            <p:nvPr/>
          </p:nvGrpSpPr>
          <p:grpSpPr>
            <a:xfrm>
              <a:off x="4411876" y="1998193"/>
              <a:ext cx="2802494" cy="1599889"/>
              <a:chOff x="2590800" y="1286645"/>
              <a:chExt cx="3886200" cy="2218555"/>
            </a:xfrm>
          </p:grpSpPr>
          <p:sp>
            <p:nvSpPr>
              <p:cNvPr id="26" name="Round Same Side Corner Rectangle 25"/>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28"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a:ext>
              </a:extLst>
            </a:blip>
            <a:srcRect/>
            <a:stretch>
              <a:fillRect/>
            </a:stretch>
          </p:blipFill>
          <p:spPr bwMode="auto">
            <a:xfrm rot="497137">
              <a:off x="6921290" y="3923723"/>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a:ext>
              </a:extLst>
            </a:blip>
            <a:stretch>
              <a:fillRect/>
            </a:stretch>
          </p:blipFill>
          <p:spPr>
            <a:xfrm rot="665281">
              <a:off x="3607667" y="3880428"/>
              <a:ext cx="1240530" cy="1321953"/>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a:ext>
              </a:extLst>
            </a:blip>
            <a:srcRect/>
            <a:stretch>
              <a:fillRect/>
            </a:stretch>
          </p:blipFill>
          <p:spPr bwMode="auto">
            <a:xfrm rot="14344168" flipH="1">
              <a:off x="6009616" y="3728998"/>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a:ext>
              </a:extLst>
            </a:blip>
            <a:srcRect/>
            <a:stretch>
              <a:fillRect/>
            </a:stretch>
          </p:blipFill>
          <p:spPr bwMode="auto">
            <a:xfrm rot="1822450">
              <a:off x="5128165" y="3614660"/>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7498022" flipH="1">
              <a:off x="5459527" y="3488063"/>
              <a:ext cx="1467776" cy="1380145"/>
            </a:xfrm>
            <a:prstGeom prst="rect">
              <a:avLst/>
            </a:prstGeom>
          </p:spPr>
        </p:pic>
        <p:pic>
          <p:nvPicPr>
            <p:cNvPr id="33" name="Picture 32"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5775564">
              <a:off x="4188014" y="3423022"/>
              <a:ext cx="1420913" cy="1420913"/>
            </a:xfrm>
            <a:prstGeom prst="rect">
              <a:avLst/>
            </a:prstGeom>
          </p:spPr>
        </p:pic>
        <p:grpSp>
          <p:nvGrpSpPr>
            <p:cNvPr id="34" name="Group 33"/>
            <p:cNvGrpSpPr/>
            <p:nvPr/>
          </p:nvGrpSpPr>
          <p:grpSpPr>
            <a:xfrm>
              <a:off x="4082171" y="3674960"/>
              <a:ext cx="3406953" cy="1963233"/>
              <a:chOff x="2133600" y="3611809"/>
              <a:chExt cx="4724400" cy="2722401"/>
            </a:xfrm>
            <a:solidFill>
              <a:schemeClr val="bg1">
                <a:lumMod val="50000"/>
              </a:schemeClr>
            </a:solidFill>
          </p:grpSpPr>
          <p:sp>
            <p:nvSpPr>
              <p:cNvPr id="35" name="Round Same Side Corner Rectangle 34"/>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Diagonal Stripe 35"/>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cxnSp>
        <p:nvCxnSpPr>
          <p:cNvPr id="37" name="Straight Connector 36">
            <a:extLst>
              <a:ext uri="{FF2B5EF4-FFF2-40B4-BE49-F238E27FC236}">
                <a16:creationId xmlns:a16="http://schemas.microsoft.com/office/drawing/2014/main" id="{7D97ED3F-95A3-A68D-6C86-8E4D8D10FFFB}"/>
              </a:ext>
            </a:extLst>
          </p:cNvPr>
          <p:cNvCxnSpPr/>
          <p:nvPr/>
        </p:nvCxnSpPr>
        <p:spPr>
          <a:xfrm>
            <a:off x="6231709" y="2664221"/>
            <a:ext cx="23185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D15262-4193-B91D-482D-92469F5B254D}"/>
              </a:ext>
            </a:extLst>
          </p:cNvPr>
          <p:cNvCxnSpPr/>
          <p:nvPr/>
        </p:nvCxnSpPr>
        <p:spPr>
          <a:xfrm>
            <a:off x="1523474" y="2664071"/>
            <a:ext cx="23185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1F4D4142-F624-353B-889B-50D9C438913A}"/>
              </a:ext>
            </a:extLst>
          </p:cNvPr>
          <p:cNvSpPr/>
          <p:nvPr/>
        </p:nvSpPr>
        <p:spPr>
          <a:xfrm>
            <a:off x="1295400" y="449272"/>
            <a:ext cx="7580870" cy="442989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6E9D675-526A-120A-BE4E-08A7C961BBD2}"/>
              </a:ext>
            </a:extLst>
          </p:cNvPr>
          <p:cNvSpPr txBox="1"/>
          <p:nvPr/>
        </p:nvSpPr>
        <p:spPr>
          <a:xfrm>
            <a:off x="3564524" y="746555"/>
            <a:ext cx="3231013" cy="369332"/>
          </a:xfrm>
          <a:prstGeom prst="rect">
            <a:avLst/>
          </a:prstGeom>
          <a:noFill/>
        </p:spPr>
        <p:txBody>
          <a:bodyPr wrap="none" rtlCol="0">
            <a:spAutoFit/>
          </a:bodyPr>
          <a:lstStyle/>
          <a:p>
            <a:r>
              <a:rPr lang="en-US" b="1" dirty="0">
                <a:solidFill>
                  <a:schemeClr val="tx2">
                    <a:lumMod val="75000"/>
                    <a:lumOff val="25000"/>
                  </a:schemeClr>
                </a:solidFill>
              </a:rPr>
              <a:t>INTERVENCIONES BIOMEDICAS</a:t>
            </a:r>
          </a:p>
        </p:txBody>
      </p:sp>
      <p:sp>
        <p:nvSpPr>
          <p:cNvPr id="41" name="TextBox 40">
            <a:extLst>
              <a:ext uri="{FF2B5EF4-FFF2-40B4-BE49-F238E27FC236}">
                <a16:creationId xmlns:a16="http://schemas.microsoft.com/office/drawing/2014/main" id="{3CDCBB6E-EF5B-1756-FA08-FE8A4BE3DFE5}"/>
              </a:ext>
            </a:extLst>
          </p:cNvPr>
          <p:cNvSpPr txBox="1"/>
          <p:nvPr/>
        </p:nvSpPr>
        <p:spPr>
          <a:xfrm>
            <a:off x="3090364" y="4052065"/>
            <a:ext cx="4142481" cy="369332"/>
          </a:xfrm>
          <a:prstGeom prst="rect">
            <a:avLst/>
          </a:prstGeom>
          <a:noFill/>
        </p:spPr>
        <p:txBody>
          <a:bodyPr wrap="none" rtlCol="0">
            <a:spAutoFit/>
          </a:bodyPr>
          <a:lstStyle/>
          <a:p>
            <a:r>
              <a:rPr lang="en-US" b="1" dirty="0">
                <a:solidFill>
                  <a:schemeClr val="accent2">
                    <a:lumMod val="75000"/>
                  </a:schemeClr>
                </a:solidFill>
              </a:rPr>
              <a:t>INTERVENCIONES COMPORTAMENTALES</a:t>
            </a:r>
          </a:p>
        </p:txBody>
      </p:sp>
      <p:sp>
        <p:nvSpPr>
          <p:cNvPr id="42" name="TextBox 41">
            <a:extLst>
              <a:ext uri="{FF2B5EF4-FFF2-40B4-BE49-F238E27FC236}">
                <a16:creationId xmlns:a16="http://schemas.microsoft.com/office/drawing/2014/main" id="{DDEEAEDE-B331-E543-031C-9409FE1E9C1A}"/>
              </a:ext>
            </a:extLst>
          </p:cNvPr>
          <p:cNvSpPr txBox="1"/>
          <p:nvPr/>
        </p:nvSpPr>
        <p:spPr>
          <a:xfrm>
            <a:off x="7136056" y="4577775"/>
            <a:ext cx="1760470" cy="584775"/>
          </a:xfrm>
          <a:prstGeom prst="rect">
            <a:avLst/>
          </a:prstGeom>
          <a:noFill/>
        </p:spPr>
        <p:txBody>
          <a:bodyPr wrap="square" rtlCol="0">
            <a:spAutoFit/>
          </a:bodyPr>
          <a:lstStyle/>
          <a:p>
            <a:pPr algn="ctr"/>
            <a:r>
              <a:rPr lang="en-US" sz="1600" b="1" dirty="0">
                <a:solidFill>
                  <a:schemeClr val="accent3">
                    <a:lumMod val="75000"/>
                  </a:schemeClr>
                </a:solidFill>
              </a:rPr>
              <a:t>INTERVENCIONES ESTRUCTURALES</a:t>
            </a:r>
          </a:p>
        </p:txBody>
      </p:sp>
      <p:sp>
        <p:nvSpPr>
          <p:cNvPr id="43" name="TextBox 42">
            <a:extLst>
              <a:ext uri="{FF2B5EF4-FFF2-40B4-BE49-F238E27FC236}">
                <a16:creationId xmlns:a16="http://schemas.microsoft.com/office/drawing/2014/main" id="{5748550A-29D2-07C1-5D6D-7000B8558662}"/>
              </a:ext>
            </a:extLst>
          </p:cNvPr>
          <p:cNvSpPr txBox="1"/>
          <p:nvPr/>
        </p:nvSpPr>
        <p:spPr>
          <a:xfrm>
            <a:off x="744039" y="58568"/>
            <a:ext cx="2363676" cy="830997"/>
          </a:xfrm>
          <a:prstGeom prst="rect">
            <a:avLst/>
          </a:prstGeom>
          <a:noFill/>
        </p:spPr>
        <p:txBody>
          <a:bodyPr wrap="square" rtlCol="0">
            <a:spAutoFit/>
          </a:bodyPr>
          <a:lstStyle/>
          <a:p>
            <a:r>
              <a:rPr lang="en-US" sz="1600" b="1" dirty="0" err="1">
                <a:solidFill>
                  <a:schemeClr val="accent6"/>
                </a:solidFill>
                <a:latin typeface="Arial" panose="020B0604020202020204" pitchFamily="34" charset="0"/>
                <a:cs typeface="Arial" panose="020B0604020202020204" pitchFamily="34" charset="0"/>
              </a:rPr>
              <a:t>Caja</a:t>
            </a:r>
            <a:r>
              <a:rPr lang="en-US" sz="1600" b="1" dirty="0">
                <a:solidFill>
                  <a:schemeClr val="accent6"/>
                </a:solidFill>
                <a:latin typeface="Arial" panose="020B0604020202020204" pitchFamily="34" charset="0"/>
                <a:cs typeface="Arial" panose="020B0604020202020204" pitchFamily="34" charset="0"/>
              </a:rPr>
              <a:t> de </a:t>
            </a:r>
            <a:r>
              <a:rPr lang="en-US" sz="1600" b="1" dirty="0" err="1">
                <a:solidFill>
                  <a:schemeClr val="accent6"/>
                </a:solidFill>
                <a:latin typeface="Arial" panose="020B0604020202020204" pitchFamily="34" charset="0"/>
                <a:cs typeface="Arial" panose="020B0604020202020204" pitchFamily="34" charset="0"/>
              </a:rPr>
              <a:t>Herramientas</a:t>
            </a:r>
            <a:r>
              <a:rPr lang="en-US" sz="1600" b="1" dirty="0">
                <a:solidFill>
                  <a:schemeClr val="accent6"/>
                </a:solidFill>
                <a:latin typeface="Arial" panose="020B0604020202020204" pitchFamily="34" charset="0"/>
                <a:cs typeface="Arial" panose="020B0604020202020204" pitchFamily="34" charset="0"/>
              </a:rPr>
              <a:t> para la </a:t>
            </a:r>
            <a:r>
              <a:rPr lang="en-US" sz="1600" b="1" dirty="0" err="1">
                <a:solidFill>
                  <a:schemeClr val="accent6"/>
                </a:solidFill>
                <a:latin typeface="Arial" panose="020B0604020202020204" pitchFamily="34" charset="0"/>
                <a:cs typeface="Arial" panose="020B0604020202020204" pitchFamily="34" charset="0"/>
              </a:rPr>
              <a:t>Prevención</a:t>
            </a:r>
            <a:r>
              <a:rPr lang="en-US" sz="1600" b="1" dirty="0">
                <a:solidFill>
                  <a:schemeClr val="accent6"/>
                </a:solidFill>
                <a:latin typeface="Arial" panose="020B0604020202020204" pitchFamily="34" charset="0"/>
                <a:cs typeface="Arial" panose="020B0604020202020204" pitchFamily="34" charset="0"/>
              </a:rPr>
              <a:t> </a:t>
            </a:r>
            <a:r>
              <a:rPr lang="en-US" sz="1600" b="1" dirty="0" err="1">
                <a:solidFill>
                  <a:schemeClr val="accent6"/>
                </a:solidFill>
                <a:latin typeface="Arial" panose="020B0604020202020204" pitchFamily="34" charset="0"/>
                <a:cs typeface="Arial" panose="020B0604020202020204" pitchFamily="34" charset="0"/>
              </a:rPr>
              <a:t>Combinada</a:t>
            </a:r>
            <a:endParaRPr lang="en-US" sz="16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36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49353" y="1157716"/>
            <a:ext cx="813868" cy="351763"/>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
        <p:nvSpPr>
          <p:cNvPr id="8" name="Round Same Side Corner Rectangle 7"/>
          <p:cNvSpPr/>
          <p:nvPr/>
        </p:nvSpPr>
        <p:spPr>
          <a:xfrm>
            <a:off x="4142418" y="1378148"/>
            <a:ext cx="1659039" cy="308605"/>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9" name="Rectangle 8"/>
          <p:cNvSpPr/>
          <p:nvPr/>
        </p:nvSpPr>
        <p:spPr>
          <a:xfrm>
            <a:off x="4014317" y="1671599"/>
            <a:ext cx="1936892" cy="906743"/>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nvGrpSpPr>
          <p:cNvPr id="10" name="Group 9"/>
          <p:cNvGrpSpPr/>
          <p:nvPr/>
        </p:nvGrpSpPr>
        <p:grpSpPr>
          <a:xfrm>
            <a:off x="4864845" y="1562685"/>
            <a:ext cx="179355" cy="207176"/>
            <a:chOff x="4343400" y="1905000"/>
            <a:chExt cx="598713" cy="762000"/>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nvGrpSpPr>
            <p:cNvPr id="12" name="Group 11"/>
            <p:cNvGrpSpPr/>
            <p:nvPr/>
          </p:nvGrpSpPr>
          <p:grpSpPr>
            <a:xfrm>
              <a:off x="4477739" y="2068287"/>
              <a:ext cx="326571" cy="598713"/>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grpSp>
      <p:pic>
        <p:nvPicPr>
          <p:cNvPr id="16" name="Picture 15" descr="TN_mallet-tool-gray.jpg"/>
          <p:cNvPicPr>
            <a:picLocks noChangeAspect="1"/>
          </p:cNvPicPr>
          <p:nvPr/>
        </p:nvPicPr>
        <p:blipFill>
          <a:blip r:embed="rId3">
            <a:extLst>
              <a:ext uri="{BEBA8EAE-BF5A-486C-A8C5-ECC9F3942E4B}">
                <a14:imgProps xmlns:a14="http://schemas.microsoft.com/office/drawing/2010/main">
                  <a14:imgLayer r:embed="rId4">
                    <a14:imgEffect>
                      <a14:backgroundRemoval t="0" b="100000" l="0" r="99359"/>
                    </a14:imgEffect>
                  </a14:imgLayer>
                </a14:imgProps>
              </a:ext>
              <a:ext uri="{28A0092B-C50C-407E-A947-70E740481C1C}">
                <a14:useLocalDpi xmlns:a14="http://schemas.microsoft.com/office/drawing/2010/main"/>
              </a:ext>
            </a:extLst>
          </a:blip>
          <a:stretch>
            <a:fillRect/>
          </a:stretch>
        </p:blipFill>
        <p:spPr>
          <a:xfrm rot="265761" flipH="1">
            <a:off x="5548432" y="1652952"/>
            <a:ext cx="587585" cy="581143"/>
          </a:xfrm>
          <a:prstGeom prst="rect">
            <a:avLst/>
          </a:prstGeom>
        </p:spPr>
      </p:pic>
      <p:pic>
        <p:nvPicPr>
          <p:cNvPr id="17" name="Picture 16" descr="tool2.gif"/>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638838">
            <a:off x="4249367" y="1690401"/>
            <a:ext cx="673395" cy="551295"/>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7" cstate="print">
            <a:grayscl/>
            <a:extLst>
              <a:ext uri="{28A0092B-C50C-407E-A947-70E740481C1C}">
                <a14:useLocalDpi xmlns:a14="http://schemas.microsoft.com/office/drawing/2010/main"/>
              </a:ext>
            </a:extLst>
          </a:blip>
          <a:srcRect/>
          <a:stretch>
            <a:fillRect/>
          </a:stretch>
        </p:blipFill>
        <p:spPr bwMode="auto">
          <a:xfrm rot="13619190">
            <a:off x="4922422" y="1618489"/>
            <a:ext cx="366963" cy="5071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MB900391186.jpg"/>
          <p:cNvPicPr>
            <a:picLocks noChangeAspect="1"/>
          </p:cNvPicPr>
          <p:nvPr/>
        </p:nvPicPr>
        <p:blipFill>
          <a:blip r:embed="rId8">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109179" y="1669806"/>
            <a:ext cx="466289" cy="423197"/>
          </a:xfrm>
          <a:prstGeom prst="rect">
            <a:avLst/>
          </a:prstGeom>
        </p:spPr>
      </p:pic>
      <p:pic>
        <p:nvPicPr>
          <p:cNvPr id="22" name="Picture 21" descr="method_adjustable_wrench_icon_style_clip_art_thumb.jpg"/>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521092">
            <a:off x="5416210" y="1561797"/>
            <a:ext cx="374877" cy="654143"/>
          </a:xfrm>
          <a:prstGeom prst="rect">
            <a:avLst/>
          </a:prstGeom>
        </p:spPr>
      </p:pic>
      <p:pic>
        <p:nvPicPr>
          <p:cNvPr id="23" name="Picture 22" descr="MH900441292.jpg"/>
          <p:cNvPicPr>
            <a:picLocks noChangeAspect="1"/>
          </p:cNvPicPr>
          <p:nvPr/>
        </p:nvPicPr>
        <p:blipFill rotWithShape="1">
          <a:blip r:embed="rId12">
            <a:grayscl/>
            <a:extLst>
              <a:ext uri="{BEBA8EAE-BF5A-486C-A8C5-ECC9F3942E4B}">
                <a14:imgProps xmlns:a14="http://schemas.microsoft.com/office/drawing/2010/main">
                  <a14:imgLayer r:embed="rId13">
                    <a14:imgEffect>
                      <a14:backgroundRemoval t="36615" b="64615" l="9538" r="89231"/>
                    </a14:imgEffect>
                    <a14:imgEffect>
                      <a14:saturation sat="0"/>
                    </a14:imgEffect>
                  </a14:imgLayer>
                </a14:imgProps>
              </a:ext>
              <a:ext uri="{28A0092B-C50C-407E-A947-70E740481C1C}">
                <a14:useLocalDpi xmlns:a14="http://schemas.microsoft.com/office/drawing/2010/main"/>
              </a:ext>
            </a:extLst>
          </a:blip>
          <a:srcRect l="9412" t="35835" r="9220" b="35005"/>
          <a:stretch/>
        </p:blipFill>
        <p:spPr>
          <a:xfrm rot="3774657">
            <a:off x="3869170" y="1811172"/>
            <a:ext cx="827730" cy="275384"/>
          </a:xfrm>
          <a:prstGeom prst="rect">
            <a:avLst/>
          </a:prstGeom>
        </p:spPr>
      </p:pic>
      <p:pic>
        <p:nvPicPr>
          <p:cNvPr id="24" name="Picture 23" descr="god-is-my-ruler-md.png"/>
          <p:cNvPicPr>
            <a:picLocks noChangeAspect="1"/>
          </p:cNvPicPr>
          <p:nvPr/>
        </p:nvPicPr>
        <p:blipFill rotWithShape="1">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r="-447"/>
          <a:stretch/>
        </p:blipFill>
        <p:spPr>
          <a:xfrm rot="3781511">
            <a:off x="4480634" y="1916658"/>
            <a:ext cx="795344" cy="371729"/>
          </a:xfrm>
          <a:prstGeom prst="rect">
            <a:avLst/>
          </a:prstGeom>
        </p:spPr>
      </p:pic>
      <p:grpSp>
        <p:nvGrpSpPr>
          <p:cNvPr id="25" name="Group 24"/>
          <p:cNvGrpSpPr/>
          <p:nvPr/>
        </p:nvGrpSpPr>
        <p:grpSpPr>
          <a:xfrm>
            <a:off x="4147542" y="1607669"/>
            <a:ext cx="1698624" cy="880097"/>
            <a:chOff x="2590800" y="1286645"/>
            <a:chExt cx="3886200" cy="2218555"/>
          </a:xfrm>
        </p:grpSpPr>
        <p:sp>
          <p:nvSpPr>
            <p:cNvPr id="26" name="Round Same Side Corner Rectangle 25"/>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tx1"/>
                </a:solidFill>
              </a:endParaRPr>
            </a:p>
          </p:txBody>
        </p:sp>
      </p:grpSp>
      <p:cxnSp>
        <p:nvCxnSpPr>
          <p:cNvPr id="37" name="Straight Connector 36">
            <a:extLst>
              <a:ext uri="{FF2B5EF4-FFF2-40B4-BE49-F238E27FC236}">
                <a16:creationId xmlns:a16="http://schemas.microsoft.com/office/drawing/2014/main" id="{7D97ED3F-95A3-A68D-6C86-8E4D8D10FFFB}"/>
              </a:ext>
            </a:extLst>
          </p:cNvPr>
          <p:cNvCxnSpPr>
            <a:cxnSpLocks/>
          </p:cNvCxnSpPr>
          <p:nvPr/>
        </p:nvCxnSpPr>
        <p:spPr>
          <a:xfrm flipV="1">
            <a:off x="5979391" y="2578341"/>
            <a:ext cx="2524900" cy="1459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D15262-4193-B91D-482D-92469F5B254D}"/>
              </a:ext>
            </a:extLst>
          </p:cNvPr>
          <p:cNvCxnSpPr>
            <a:cxnSpLocks/>
          </p:cNvCxnSpPr>
          <p:nvPr/>
        </p:nvCxnSpPr>
        <p:spPr>
          <a:xfrm>
            <a:off x="1472748" y="2593717"/>
            <a:ext cx="2499236"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1F4D4142-F624-353B-889B-50D9C438913A}"/>
              </a:ext>
            </a:extLst>
          </p:cNvPr>
          <p:cNvSpPr/>
          <p:nvPr/>
        </p:nvSpPr>
        <p:spPr>
          <a:xfrm>
            <a:off x="1221272" y="348802"/>
            <a:ext cx="7580870" cy="442989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7" name="TextBox 46">
            <a:extLst>
              <a:ext uri="{FF2B5EF4-FFF2-40B4-BE49-F238E27FC236}">
                <a16:creationId xmlns:a16="http://schemas.microsoft.com/office/drawing/2014/main" id="{8534213A-B3AF-B6A8-72B6-3FE048F2C366}"/>
              </a:ext>
            </a:extLst>
          </p:cNvPr>
          <p:cNvSpPr txBox="1"/>
          <p:nvPr/>
        </p:nvSpPr>
        <p:spPr>
          <a:xfrm>
            <a:off x="1687980" y="1317421"/>
            <a:ext cx="2424895" cy="369332"/>
          </a:xfrm>
          <a:prstGeom prst="rect">
            <a:avLst/>
          </a:prstGeom>
          <a:noFill/>
        </p:spPr>
        <p:txBody>
          <a:bodyPr wrap="none" rtlCol="0">
            <a:spAutoFit/>
          </a:bodyPr>
          <a:lstStyle/>
          <a:p>
            <a:r>
              <a:rPr lang="es-ES_tradnl" dirty="0">
                <a:solidFill>
                  <a:schemeClr val="tx2">
                    <a:lumMod val="75000"/>
                    <a:lumOff val="25000"/>
                  </a:schemeClr>
                </a:solidFill>
              </a:rPr>
              <a:t>condones y lubricantes</a:t>
            </a:r>
          </a:p>
        </p:txBody>
      </p:sp>
      <p:sp>
        <p:nvSpPr>
          <p:cNvPr id="48" name="TextBox 47">
            <a:extLst>
              <a:ext uri="{FF2B5EF4-FFF2-40B4-BE49-F238E27FC236}">
                <a16:creationId xmlns:a16="http://schemas.microsoft.com/office/drawing/2014/main" id="{9DABC419-37DF-2D55-66B7-E043CFFA5041}"/>
              </a:ext>
            </a:extLst>
          </p:cNvPr>
          <p:cNvSpPr txBox="1"/>
          <p:nvPr/>
        </p:nvSpPr>
        <p:spPr>
          <a:xfrm>
            <a:off x="6289209" y="1249138"/>
            <a:ext cx="1672253" cy="369332"/>
          </a:xfrm>
          <a:prstGeom prst="rect">
            <a:avLst/>
          </a:prstGeom>
          <a:noFill/>
        </p:spPr>
        <p:txBody>
          <a:bodyPr wrap="none" rtlCol="0">
            <a:spAutoFit/>
          </a:bodyPr>
          <a:lstStyle/>
          <a:p>
            <a:r>
              <a:rPr lang="es-ES_tradnl" dirty="0">
                <a:solidFill>
                  <a:schemeClr val="tx2">
                    <a:lumMod val="75000"/>
                    <a:lumOff val="25000"/>
                  </a:schemeClr>
                </a:solidFill>
              </a:rPr>
              <a:t>pruebas de VIH</a:t>
            </a:r>
          </a:p>
        </p:txBody>
      </p:sp>
      <p:sp>
        <p:nvSpPr>
          <p:cNvPr id="49" name="TextBox 48">
            <a:extLst>
              <a:ext uri="{FF2B5EF4-FFF2-40B4-BE49-F238E27FC236}">
                <a16:creationId xmlns:a16="http://schemas.microsoft.com/office/drawing/2014/main" id="{0D22739B-225A-2A5D-031E-B16293DD10CA}"/>
              </a:ext>
            </a:extLst>
          </p:cNvPr>
          <p:cNvSpPr txBox="1"/>
          <p:nvPr/>
        </p:nvSpPr>
        <p:spPr>
          <a:xfrm>
            <a:off x="6267958" y="1829259"/>
            <a:ext cx="2114042" cy="646331"/>
          </a:xfrm>
          <a:prstGeom prst="rect">
            <a:avLst/>
          </a:prstGeom>
          <a:noFill/>
        </p:spPr>
        <p:txBody>
          <a:bodyPr wrap="square" rtlCol="0">
            <a:spAutoFit/>
          </a:bodyPr>
          <a:lstStyle/>
          <a:p>
            <a:pPr algn="ctr"/>
            <a:r>
              <a:rPr lang="es-ES_tradnl" dirty="0">
                <a:solidFill>
                  <a:schemeClr val="tx2">
                    <a:lumMod val="75000"/>
                    <a:lumOff val="25000"/>
                  </a:schemeClr>
                </a:solidFill>
              </a:rPr>
              <a:t>antirretrovirales para la prevención</a:t>
            </a:r>
          </a:p>
        </p:txBody>
      </p:sp>
      <p:sp>
        <p:nvSpPr>
          <p:cNvPr id="50" name="TextBox 49">
            <a:extLst>
              <a:ext uri="{FF2B5EF4-FFF2-40B4-BE49-F238E27FC236}">
                <a16:creationId xmlns:a16="http://schemas.microsoft.com/office/drawing/2014/main" id="{C4E2AE6E-7AE3-91CD-F393-0E920B32551C}"/>
              </a:ext>
            </a:extLst>
          </p:cNvPr>
          <p:cNvSpPr txBox="1"/>
          <p:nvPr/>
        </p:nvSpPr>
        <p:spPr>
          <a:xfrm>
            <a:off x="1282550" y="1840016"/>
            <a:ext cx="2626723" cy="646331"/>
          </a:xfrm>
          <a:prstGeom prst="rect">
            <a:avLst/>
          </a:prstGeom>
          <a:noFill/>
        </p:spPr>
        <p:txBody>
          <a:bodyPr wrap="square" rtlCol="0">
            <a:spAutoFit/>
          </a:bodyPr>
          <a:lstStyle/>
          <a:p>
            <a:pPr algn="ctr"/>
            <a:r>
              <a:rPr lang="es-ES_tradnl" dirty="0">
                <a:solidFill>
                  <a:schemeClr val="tx2">
                    <a:lumMod val="75000"/>
                    <a:lumOff val="25000"/>
                  </a:schemeClr>
                </a:solidFill>
              </a:rPr>
              <a:t>antirretrovirales para el tratamiento</a:t>
            </a:r>
          </a:p>
        </p:txBody>
      </p:sp>
      <p:sp>
        <p:nvSpPr>
          <p:cNvPr id="51" name="TextBox 50">
            <a:extLst>
              <a:ext uri="{FF2B5EF4-FFF2-40B4-BE49-F238E27FC236}">
                <a16:creationId xmlns:a16="http://schemas.microsoft.com/office/drawing/2014/main" id="{8D9F568C-4FBB-5C99-69C9-E356C9F18A38}"/>
              </a:ext>
            </a:extLst>
          </p:cNvPr>
          <p:cNvSpPr txBox="1"/>
          <p:nvPr/>
        </p:nvSpPr>
        <p:spPr>
          <a:xfrm>
            <a:off x="3114389" y="507773"/>
            <a:ext cx="3581400" cy="584775"/>
          </a:xfrm>
          <a:prstGeom prst="rect">
            <a:avLst/>
          </a:prstGeom>
          <a:noFill/>
        </p:spPr>
        <p:txBody>
          <a:bodyPr wrap="square" rtlCol="0">
            <a:spAutoFit/>
          </a:bodyPr>
          <a:lstStyle/>
          <a:p>
            <a:pPr algn="ctr"/>
            <a:r>
              <a:rPr lang="es-ES_tradnl" sz="1600" dirty="0">
                <a:solidFill>
                  <a:schemeClr val="tx2">
                    <a:lumMod val="75000"/>
                    <a:lumOff val="25000"/>
                  </a:schemeClr>
                </a:solidFill>
              </a:rPr>
              <a:t>diagnóstico  y tratamiento de Infecciones de Transmisión Sexual (ITS)</a:t>
            </a:r>
          </a:p>
        </p:txBody>
      </p:sp>
      <p:sp>
        <p:nvSpPr>
          <p:cNvPr id="52" name="TextBox 51">
            <a:extLst>
              <a:ext uri="{FF2B5EF4-FFF2-40B4-BE49-F238E27FC236}">
                <a16:creationId xmlns:a16="http://schemas.microsoft.com/office/drawing/2014/main" id="{63D6C11B-7939-EA8D-0921-2849CDEA4432}"/>
              </a:ext>
            </a:extLst>
          </p:cNvPr>
          <p:cNvSpPr txBox="1"/>
          <p:nvPr/>
        </p:nvSpPr>
        <p:spPr>
          <a:xfrm>
            <a:off x="2514600" y="3105150"/>
            <a:ext cx="4878807" cy="923330"/>
          </a:xfrm>
          <a:prstGeom prst="rect">
            <a:avLst/>
          </a:prstGeom>
          <a:noFill/>
        </p:spPr>
        <p:txBody>
          <a:bodyPr wrap="square" rtlCol="0">
            <a:spAutoFit/>
          </a:bodyPr>
          <a:lstStyle/>
          <a:p>
            <a:pPr algn="ctr"/>
            <a:r>
              <a:rPr lang="es-ES_tradnl" sz="2700" b="1" dirty="0">
                <a:solidFill>
                  <a:schemeClr val="tx2">
                    <a:lumMod val="75000"/>
                    <a:lumOff val="25000"/>
                  </a:schemeClr>
                </a:solidFill>
              </a:rPr>
              <a:t>HERRAMIENTAS: </a:t>
            </a:r>
          </a:p>
          <a:p>
            <a:pPr algn="ctr"/>
            <a:r>
              <a:rPr lang="es-ES_tradnl" sz="2700" b="1" dirty="0">
                <a:solidFill>
                  <a:schemeClr val="tx2">
                    <a:lumMod val="75000"/>
                    <a:lumOff val="25000"/>
                  </a:schemeClr>
                </a:solidFill>
              </a:rPr>
              <a:t>Intervenciones biomédicas</a:t>
            </a:r>
          </a:p>
        </p:txBody>
      </p:sp>
      <p:sp>
        <p:nvSpPr>
          <p:cNvPr id="3" name="TextBox 2">
            <a:extLst>
              <a:ext uri="{FF2B5EF4-FFF2-40B4-BE49-F238E27FC236}">
                <a16:creationId xmlns:a16="http://schemas.microsoft.com/office/drawing/2014/main" id="{3865D86F-C444-E50E-F93C-B4B44F272F71}"/>
              </a:ext>
            </a:extLst>
          </p:cNvPr>
          <p:cNvSpPr txBox="1"/>
          <p:nvPr/>
        </p:nvSpPr>
        <p:spPr>
          <a:xfrm>
            <a:off x="744039" y="58568"/>
            <a:ext cx="2363676" cy="830997"/>
          </a:xfrm>
          <a:prstGeom prst="rect">
            <a:avLst/>
          </a:prstGeom>
          <a:noFill/>
        </p:spPr>
        <p:txBody>
          <a:bodyPr wrap="square" rtlCol="0">
            <a:spAutoFit/>
          </a:bodyPr>
          <a:lstStyle/>
          <a:p>
            <a:r>
              <a:rPr lang="es-ES_tradnl" sz="1600" b="1" dirty="0">
                <a:solidFill>
                  <a:schemeClr val="accent6"/>
                </a:solidFill>
                <a:latin typeface="Arial" panose="020B0604020202020204" pitchFamily="34" charset="0"/>
                <a:cs typeface="Arial" panose="020B0604020202020204" pitchFamily="34" charset="0"/>
              </a:rPr>
              <a:t>Caja de Herramientas para la Prevención Combinada</a:t>
            </a:r>
          </a:p>
        </p:txBody>
      </p:sp>
    </p:spTree>
    <p:extLst>
      <p:ext uri="{BB962C8B-B14F-4D97-AF65-F5344CB8AC3E}">
        <p14:creationId xmlns:p14="http://schemas.microsoft.com/office/powerpoint/2010/main" val="298900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4237058">
            <a:off x="4541655" y="2631873"/>
            <a:ext cx="1033148" cy="1005947"/>
          </a:xfrm>
          <a:prstGeom prst="rect">
            <a:avLst/>
          </a:prstGeom>
        </p:spPr>
      </p:pic>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038765" flipH="1">
            <a:off x="3942599" y="2563968"/>
            <a:ext cx="770980" cy="798768"/>
          </a:xfrm>
          <a:prstGeom prst="rect">
            <a:avLst/>
          </a:prstGeom>
        </p:spPr>
      </p:pic>
      <p:pic>
        <p:nvPicPr>
          <p:cNvPr id="18" name="Picture 17" descr="MB900016925.jpg"/>
          <p:cNvPicPr>
            <a:picLocks noChangeAspect="1"/>
          </p:cNvPicPr>
          <p:nvPr/>
        </p:nvPicPr>
        <p:blipFill>
          <a:blip r:embed="rId7">
            <a:grayscl/>
            <a:extLst>
              <a:ext uri="{BEBA8EAE-BF5A-486C-A8C5-ECC9F3942E4B}">
                <a14:imgProps xmlns:a14="http://schemas.microsoft.com/office/drawing/2010/main">
                  <a14:imgLayer r:embed="rId8">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7035260">
            <a:off x="5519259" y="2675332"/>
            <a:ext cx="630379" cy="694566"/>
          </a:xfrm>
          <a:prstGeom prst="rect">
            <a:avLst/>
          </a:prstGeom>
        </p:spPr>
      </p:pic>
      <p:sp>
        <p:nvSpPr>
          <p:cNvPr id="20" name="Rectangle 19"/>
          <p:cNvSpPr/>
          <p:nvPr/>
        </p:nvSpPr>
        <p:spPr>
          <a:xfrm>
            <a:off x="3822027" y="2597207"/>
            <a:ext cx="2331445" cy="1027765"/>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28" name="Picture 7" descr="C:\Users\Gail\AppData\Local\Microsoft\Windows\Temporary Internet Files\Content.IE5\2N6GVCUY\MC900250779[1].wmf"/>
          <p:cNvPicPr>
            <a:picLocks noChangeAspect="1" noChangeArrowheads="1"/>
          </p:cNvPicPr>
          <p:nvPr/>
        </p:nvPicPr>
        <p:blipFill>
          <a:blip r:embed="rId9" cstate="print">
            <a:grayscl/>
            <a:extLst>
              <a:ext uri="{28A0092B-C50C-407E-A947-70E740481C1C}">
                <a14:useLocalDpi xmlns:a14="http://schemas.microsoft.com/office/drawing/2010/main"/>
              </a:ext>
            </a:extLst>
          </a:blip>
          <a:srcRect/>
          <a:stretch>
            <a:fillRect/>
          </a:stretch>
        </p:blipFill>
        <p:spPr bwMode="auto">
          <a:xfrm rot="497137">
            <a:off x="5688641" y="2686530"/>
            <a:ext cx="772225" cy="8485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10">
            <a:grayscl/>
            <a:extLst>
              <a:ext uri="{BEBA8EAE-BF5A-486C-A8C5-ECC9F3942E4B}">
                <a14:imgProps xmlns:a14="http://schemas.microsoft.com/office/drawing/2010/main">
                  <a14:imgLayer r:embed="rId11">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a:ext>
            </a:extLst>
          </a:blip>
          <a:stretch>
            <a:fillRect/>
          </a:stretch>
        </p:blipFill>
        <p:spPr>
          <a:xfrm rot="665281">
            <a:off x="3680216" y="2662713"/>
            <a:ext cx="751900" cy="727205"/>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12" cstate="print">
            <a:grayscl/>
            <a:extLst>
              <a:ext uri="{28A0092B-C50C-407E-A947-70E740481C1C}">
                <a14:useLocalDpi xmlns:a14="http://schemas.microsoft.com/office/drawing/2010/main"/>
              </a:ext>
            </a:extLst>
          </a:blip>
          <a:srcRect/>
          <a:stretch>
            <a:fillRect/>
          </a:stretch>
        </p:blipFill>
        <p:spPr bwMode="auto">
          <a:xfrm rot="14344168" flipH="1">
            <a:off x="5174773" y="2549967"/>
            <a:ext cx="760292" cy="6372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13">
            <a:grayscl/>
            <a:extLst>
              <a:ext uri="{28A0092B-C50C-407E-A947-70E740481C1C}">
                <a14:useLocalDpi xmlns:a14="http://schemas.microsoft.com/office/drawing/2010/main"/>
              </a:ext>
            </a:extLst>
          </a:blip>
          <a:srcRect/>
          <a:stretch>
            <a:fillRect/>
          </a:stretch>
        </p:blipFill>
        <p:spPr bwMode="auto">
          <a:xfrm rot="1822450">
            <a:off x="4601807" y="2516514"/>
            <a:ext cx="646790" cy="6976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7498022" flipH="1">
            <a:off x="4843757" y="2408220"/>
            <a:ext cx="807421" cy="836522"/>
          </a:xfrm>
          <a:prstGeom prst="rect">
            <a:avLst/>
          </a:prstGeom>
        </p:spPr>
      </p:pic>
      <p:pic>
        <p:nvPicPr>
          <p:cNvPr id="33" name="Picture 32" descr="MB900016925.jpg"/>
          <p:cNvPicPr>
            <a:picLocks noChangeAspect="1"/>
          </p:cNvPicPr>
          <p:nvPr/>
        </p:nvPicPr>
        <p:blipFill>
          <a:blip r:embed="rId7">
            <a:grayscl/>
            <a:extLst>
              <a:ext uri="{BEBA8EAE-BF5A-486C-A8C5-ECC9F3942E4B}">
                <a14:imgProps xmlns:a14="http://schemas.microsoft.com/office/drawing/2010/main">
                  <a14:imgLayer r:embed="rId15">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5775564">
            <a:off x="4071766" y="2371300"/>
            <a:ext cx="781643" cy="861232"/>
          </a:xfrm>
          <a:prstGeom prst="rect">
            <a:avLst/>
          </a:prstGeom>
        </p:spPr>
      </p:pic>
      <p:grpSp>
        <p:nvGrpSpPr>
          <p:cNvPr id="34" name="Group 33"/>
          <p:cNvGrpSpPr/>
          <p:nvPr/>
        </p:nvGrpSpPr>
        <p:grpSpPr>
          <a:xfrm>
            <a:off x="3967819" y="2549685"/>
            <a:ext cx="2064993" cy="1079971"/>
            <a:chOff x="2133600" y="3611809"/>
            <a:chExt cx="4724400" cy="2722401"/>
          </a:xfrm>
          <a:solidFill>
            <a:schemeClr val="bg1">
              <a:lumMod val="50000"/>
            </a:schemeClr>
          </a:solidFill>
        </p:grpSpPr>
        <p:sp>
          <p:nvSpPr>
            <p:cNvPr id="35" name="Round Same Side Corner Rectangle 34"/>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36" name="Diagonal Stripe 35"/>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tx1"/>
                </a:solidFill>
              </a:endParaRPr>
            </a:p>
          </p:txBody>
        </p:sp>
      </p:grpSp>
      <p:cxnSp>
        <p:nvCxnSpPr>
          <p:cNvPr id="37" name="Straight Connector 36">
            <a:extLst>
              <a:ext uri="{FF2B5EF4-FFF2-40B4-BE49-F238E27FC236}">
                <a16:creationId xmlns:a16="http://schemas.microsoft.com/office/drawing/2014/main" id="{7D97ED3F-95A3-A68D-6C86-8E4D8D10FFFB}"/>
              </a:ext>
            </a:extLst>
          </p:cNvPr>
          <p:cNvCxnSpPr/>
          <p:nvPr/>
        </p:nvCxnSpPr>
        <p:spPr>
          <a:xfrm>
            <a:off x="6177695" y="2583380"/>
            <a:ext cx="23185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D15262-4193-B91D-482D-92469F5B254D}"/>
              </a:ext>
            </a:extLst>
          </p:cNvPr>
          <p:cNvCxnSpPr/>
          <p:nvPr/>
        </p:nvCxnSpPr>
        <p:spPr>
          <a:xfrm>
            <a:off x="1469460" y="2583230"/>
            <a:ext cx="23185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1F4D4142-F624-353B-889B-50D9C438913A}"/>
              </a:ext>
            </a:extLst>
          </p:cNvPr>
          <p:cNvSpPr/>
          <p:nvPr/>
        </p:nvSpPr>
        <p:spPr>
          <a:xfrm>
            <a:off x="1241386" y="368431"/>
            <a:ext cx="7580870" cy="442989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extBox 2">
            <a:extLst>
              <a:ext uri="{FF2B5EF4-FFF2-40B4-BE49-F238E27FC236}">
                <a16:creationId xmlns:a16="http://schemas.microsoft.com/office/drawing/2014/main" id="{2C010E9D-B748-36BF-4C0D-C0268689AACC}"/>
              </a:ext>
            </a:extLst>
          </p:cNvPr>
          <p:cNvSpPr txBox="1"/>
          <p:nvPr/>
        </p:nvSpPr>
        <p:spPr>
          <a:xfrm>
            <a:off x="1265194" y="2590092"/>
            <a:ext cx="2543210" cy="923330"/>
          </a:xfrm>
          <a:prstGeom prst="rect">
            <a:avLst/>
          </a:prstGeom>
          <a:noFill/>
        </p:spPr>
        <p:txBody>
          <a:bodyPr wrap="square" rtlCol="0">
            <a:spAutoFit/>
          </a:bodyPr>
          <a:lstStyle/>
          <a:p>
            <a:pPr algn="ctr"/>
            <a:r>
              <a:rPr lang="es-ES_tradnl" dirty="0">
                <a:solidFill>
                  <a:schemeClr val="accent2">
                    <a:lumMod val="75000"/>
                  </a:schemeClr>
                </a:solidFill>
              </a:rPr>
              <a:t>consejería de reducción de comportamientos de riesgo</a:t>
            </a:r>
          </a:p>
        </p:txBody>
      </p:sp>
      <p:sp>
        <p:nvSpPr>
          <p:cNvPr id="40" name="TextBox 39">
            <a:extLst>
              <a:ext uri="{FF2B5EF4-FFF2-40B4-BE49-F238E27FC236}">
                <a16:creationId xmlns:a16="http://schemas.microsoft.com/office/drawing/2014/main" id="{5C60B8D1-C46D-915A-AE59-8AF67681768E}"/>
              </a:ext>
            </a:extLst>
          </p:cNvPr>
          <p:cNvSpPr txBox="1"/>
          <p:nvPr/>
        </p:nvSpPr>
        <p:spPr>
          <a:xfrm>
            <a:off x="6479253" y="2709318"/>
            <a:ext cx="2016970" cy="646331"/>
          </a:xfrm>
          <a:prstGeom prst="rect">
            <a:avLst/>
          </a:prstGeom>
          <a:noFill/>
        </p:spPr>
        <p:txBody>
          <a:bodyPr wrap="square" rtlCol="0">
            <a:spAutoFit/>
          </a:bodyPr>
          <a:lstStyle/>
          <a:p>
            <a:pPr algn="ctr"/>
            <a:r>
              <a:rPr lang="es-ES_tradnl" dirty="0">
                <a:solidFill>
                  <a:schemeClr val="accent2">
                    <a:lumMod val="75000"/>
                  </a:schemeClr>
                </a:solidFill>
              </a:rPr>
              <a:t>educación sexual integral</a:t>
            </a:r>
          </a:p>
        </p:txBody>
      </p:sp>
      <p:sp>
        <p:nvSpPr>
          <p:cNvPr id="41" name="TextBox 40">
            <a:extLst>
              <a:ext uri="{FF2B5EF4-FFF2-40B4-BE49-F238E27FC236}">
                <a16:creationId xmlns:a16="http://schemas.microsoft.com/office/drawing/2014/main" id="{6DC9C534-3750-ADAB-9D4D-3D957DDEBF63}"/>
              </a:ext>
            </a:extLst>
          </p:cNvPr>
          <p:cNvSpPr txBox="1"/>
          <p:nvPr/>
        </p:nvSpPr>
        <p:spPr>
          <a:xfrm>
            <a:off x="1968574" y="3577109"/>
            <a:ext cx="1802081" cy="646331"/>
          </a:xfrm>
          <a:prstGeom prst="rect">
            <a:avLst/>
          </a:prstGeom>
          <a:noFill/>
        </p:spPr>
        <p:txBody>
          <a:bodyPr wrap="square" rtlCol="0">
            <a:spAutoFit/>
          </a:bodyPr>
          <a:lstStyle/>
          <a:p>
            <a:pPr algn="ctr"/>
            <a:r>
              <a:rPr lang="es-ES_tradnl" dirty="0">
                <a:solidFill>
                  <a:schemeClr val="accent2">
                    <a:lumMod val="75000"/>
                  </a:schemeClr>
                </a:solidFill>
              </a:rPr>
              <a:t>educación de pares</a:t>
            </a:r>
          </a:p>
        </p:txBody>
      </p:sp>
      <p:sp>
        <p:nvSpPr>
          <p:cNvPr id="42" name="TextBox 41">
            <a:extLst>
              <a:ext uri="{FF2B5EF4-FFF2-40B4-BE49-F238E27FC236}">
                <a16:creationId xmlns:a16="http://schemas.microsoft.com/office/drawing/2014/main" id="{C295EDCC-E848-B405-326A-5E12AA0022A5}"/>
              </a:ext>
            </a:extLst>
          </p:cNvPr>
          <p:cNvSpPr txBox="1"/>
          <p:nvPr/>
        </p:nvSpPr>
        <p:spPr>
          <a:xfrm>
            <a:off x="6064767" y="3498581"/>
            <a:ext cx="1802081" cy="646331"/>
          </a:xfrm>
          <a:prstGeom prst="rect">
            <a:avLst/>
          </a:prstGeom>
          <a:noFill/>
        </p:spPr>
        <p:txBody>
          <a:bodyPr wrap="square" rtlCol="0">
            <a:spAutoFit/>
          </a:bodyPr>
          <a:lstStyle/>
          <a:p>
            <a:pPr algn="ctr"/>
            <a:r>
              <a:rPr lang="es-ES_tradnl" dirty="0">
                <a:solidFill>
                  <a:schemeClr val="accent2">
                    <a:lumMod val="75000"/>
                  </a:schemeClr>
                </a:solidFill>
              </a:rPr>
              <a:t>campañas de mercadeo social</a:t>
            </a:r>
          </a:p>
        </p:txBody>
      </p:sp>
      <p:sp>
        <p:nvSpPr>
          <p:cNvPr id="43" name="TextBox 42">
            <a:extLst>
              <a:ext uri="{FF2B5EF4-FFF2-40B4-BE49-F238E27FC236}">
                <a16:creationId xmlns:a16="http://schemas.microsoft.com/office/drawing/2014/main" id="{9668E59D-2B3A-9DFF-72D6-AB4265AB3A8C}"/>
              </a:ext>
            </a:extLst>
          </p:cNvPr>
          <p:cNvSpPr txBox="1"/>
          <p:nvPr/>
        </p:nvSpPr>
        <p:spPr>
          <a:xfrm>
            <a:off x="2514599" y="1232922"/>
            <a:ext cx="5285135" cy="923330"/>
          </a:xfrm>
          <a:prstGeom prst="rect">
            <a:avLst/>
          </a:prstGeom>
          <a:noFill/>
        </p:spPr>
        <p:txBody>
          <a:bodyPr wrap="square" rtlCol="0">
            <a:spAutoFit/>
          </a:bodyPr>
          <a:lstStyle/>
          <a:p>
            <a:pPr algn="ctr"/>
            <a:r>
              <a:rPr lang="es-ES_tradnl" sz="2700" b="1" dirty="0">
                <a:solidFill>
                  <a:schemeClr val="accent2">
                    <a:lumMod val="75000"/>
                  </a:schemeClr>
                </a:solidFill>
              </a:rPr>
              <a:t>HERRAMIENTAS: </a:t>
            </a:r>
          </a:p>
          <a:p>
            <a:pPr algn="ctr"/>
            <a:r>
              <a:rPr lang="es-ES_tradnl" sz="2700" b="1" dirty="0">
                <a:solidFill>
                  <a:schemeClr val="accent2">
                    <a:lumMod val="75000"/>
                  </a:schemeClr>
                </a:solidFill>
              </a:rPr>
              <a:t>Intervenciones comportamentales</a:t>
            </a:r>
          </a:p>
        </p:txBody>
      </p:sp>
      <p:sp>
        <p:nvSpPr>
          <p:cNvPr id="44" name="TextBox 43">
            <a:extLst>
              <a:ext uri="{FF2B5EF4-FFF2-40B4-BE49-F238E27FC236}">
                <a16:creationId xmlns:a16="http://schemas.microsoft.com/office/drawing/2014/main" id="{48D0DD00-A61A-B6D7-E1B2-687F118E43AA}"/>
              </a:ext>
            </a:extLst>
          </p:cNvPr>
          <p:cNvSpPr txBox="1"/>
          <p:nvPr/>
        </p:nvSpPr>
        <p:spPr>
          <a:xfrm>
            <a:off x="3551397" y="3808813"/>
            <a:ext cx="2633585" cy="923330"/>
          </a:xfrm>
          <a:prstGeom prst="rect">
            <a:avLst/>
          </a:prstGeom>
          <a:noFill/>
        </p:spPr>
        <p:txBody>
          <a:bodyPr wrap="square" rtlCol="0">
            <a:spAutoFit/>
          </a:bodyPr>
          <a:lstStyle/>
          <a:p>
            <a:pPr algn="ctr"/>
            <a:r>
              <a:rPr lang="es-ES_tradnl" dirty="0">
                <a:solidFill>
                  <a:schemeClr val="accent2">
                    <a:lumMod val="75000"/>
                  </a:schemeClr>
                </a:solidFill>
              </a:rPr>
              <a:t>tratamiento de uso/abuso de consumo de drogas y alcohol</a:t>
            </a:r>
          </a:p>
        </p:txBody>
      </p:sp>
      <p:sp>
        <p:nvSpPr>
          <p:cNvPr id="5" name="TextBox 4">
            <a:extLst>
              <a:ext uri="{FF2B5EF4-FFF2-40B4-BE49-F238E27FC236}">
                <a16:creationId xmlns:a16="http://schemas.microsoft.com/office/drawing/2014/main" id="{FCE241E0-18EE-3642-B9C4-61CC6099F330}"/>
              </a:ext>
            </a:extLst>
          </p:cNvPr>
          <p:cNvSpPr txBox="1"/>
          <p:nvPr/>
        </p:nvSpPr>
        <p:spPr>
          <a:xfrm>
            <a:off x="744039" y="58568"/>
            <a:ext cx="2363676" cy="830997"/>
          </a:xfrm>
          <a:prstGeom prst="rect">
            <a:avLst/>
          </a:prstGeom>
          <a:noFill/>
        </p:spPr>
        <p:txBody>
          <a:bodyPr wrap="square" rtlCol="0">
            <a:spAutoFit/>
          </a:bodyPr>
          <a:lstStyle/>
          <a:p>
            <a:r>
              <a:rPr lang="es-ES_tradnl" sz="1600" b="1" dirty="0">
                <a:solidFill>
                  <a:schemeClr val="accent6"/>
                </a:solidFill>
                <a:latin typeface="Arial" panose="020B0604020202020204" pitchFamily="34" charset="0"/>
                <a:cs typeface="Arial" panose="020B0604020202020204" pitchFamily="34" charset="0"/>
              </a:rPr>
              <a:t>Caja de Herramientas para la Prevención Combinada</a:t>
            </a:r>
          </a:p>
        </p:txBody>
      </p:sp>
    </p:spTree>
    <p:extLst>
      <p:ext uri="{BB962C8B-B14F-4D97-AF65-F5344CB8AC3E}">
        <p14:creationId xmlns:p14="http://schemas.microsoft.com/office/powerpoint/2010/main" val="135520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P spid="41" grpId="0"/>
      <p:bldP spid="42"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1F4D4142-F624-353B-889B-50D9C438913A}"/>
              </a:ext>
            </a:extLst>
          </p:cNvPr>
          <p:cNvSpPr/>
          <p:nvPr/>
        </p:nvSpPr>
        <p:spPr>
          <a:xfrm>
            <a:off x="1219200" y="356801"/>
            <a:ext cx="7580870" cy="442989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TextBox 2">
            <a:extLst>
              <a:ext uri="{FF2B5EF4-FFF2-40B4-BE49-F238E27FC236}">
                <a16:creationId xmlns:a16="http://schemas.microsoft.com/office/drawing/2014/main" id="{25A17BE7-E516-CAEB-299D-D4B2643994C4}"/>
              </a:ext>
            </a:extLst>
          </p:cNvPr>
          <p:cNvSpPr txBox="1"/>
          <p:nvPr/>
        </p:nvSpPr>
        <p:spPr>
          <a:xfrm>
            <a:off x="2492414" y="2108003"/>
            <a:ext cx="5034440" cy="923330"/>
          </a:xfrm>
          <a:prstGeom prst="rect">
            <a:avLst/>
          </a:prstGeom>
          <a:noFill/>
        </p:spPr>
        <p:txBody>
          <a:bodyPr wrap="square" rtlCol="0">
            <a:spAutoFit/>
          </a:bodyPr>
          <a:lstStyle/>
          <a:p>
            <a:pPr algn="ctr"/>
            <a:r>
              <a:rPr lang="es-ES_tradnl" sz="2700" b="1">
                <a:solidFill>
                  <a:schemeClr val="accent3">
                    <a:lumMod val="75000"/>
                  </a:schemeClr>
                </a:solidFill>
              </a:rPr>
              <a:t>HERRAMIENTAS: </a:t>
            </a:r>
          </a:p>
          <a:p>
            <a:pPr algn="ctr"/>
            <a:r>
              <a:rPr lang="es-ES_tradnl" sz="2700" b="1">
                <a:solidFill>
                  <a:schemeClr val="accent3">
                    <a:lumMod val="75000"/>
                  </a:schemeClr>
                </a:solidFill>
              </a:rPr>
              <a:t>Intervenciones estructurales</a:t>
            </a:r>
          </a:p>
        </p:txBody>
      </p:sp>
      <p:sp>
        <p:nvSpPr>
          <p:cNvPr id="40" name="TextBox 39">
            <a:extLst>
              <a:ext uri="{FF2B5EF4-FFF2-40B4-BE49-F238E27FC236}">
                <a16:creationId xmlns:a16="http://schemas.microsoft.com/office/drawing/2014/main" id="{DFF40D9E-BDCD-655E-30C3-25BE7269C0C5}"/>
              </a:ext>
            </a:extLst>
          </p:cNvPr>
          <p:cNvSpPr txBox="1"/>
          <p:nvPr/>
        </p:nvSpPr>
        <p:spPr>
          <a:xfrm>
            <a:off x="2126771" y="1103934"/>
            <a:ext cx="2375782" cy="646331"/>
          </a:xfrm>
          <a:prstGeom prst="rect">
            <a:avLst/>
          </a:prstGeom>
          <a:noFill/>
        </p:spPr>
        <p:txBody>
          <a:bodyPr wrap="square" rtlCol="0">
            <a:spAutoFit/>
          </a:bodyPr>
          <a:lstStyle/>
          <a:p>
            <a:pPr algn="ctr"/>
            <a:r>
              <a:rPr lang="es-ES_tradnl">
                <a:solidFill>
                  <a:schemeClr val="accent3">
                    <a:lumMod val="75000"/>
                  </a:schemeClr>
                </a:solidFill>
              </a:rPr>
              <a:t>reducción del estigma y la discriminación</a:t>
            </a:r>
          </a:p>
        </p:txBody>
      </p:sp>
      <p:sp>
        <p:nvSpPr>
          <p:cNvPr id="41" name="TextBox 40">
            <a:extLst>
              <a:ext uri="{FF2B5EF4-FFF2-40B4-BE49-F238E27FC236}">
                <a16:creationId xmlns:a16="http://schemas.microsoft.com/office/drawing/2014/main" id="{8DDB3D0F-9626-A17B-A46D-716C5C66D024}"/>
              </a:ext>
            </a:extLst>
          </p:cNvPr>
          <p:cNvSpPr txBox="1"/>
          <p:nvPr/>
        </p:nvSpPr>
        <p:spPr>
          <a:xfrm>
            <a:off x="4714541" y="907674"/>
            <a:ext cx="3269513" cy="1200329"/>
          </a:xfrm>
          <a:prstGeom prst="rect">
            <a:avLst/>
          </a:prstGeom>
          <a:noFill/>
        </p:spPr>
        <p:txBody>
          <a:bodyPr wrap="square" rtlCol="0">
            <a:spAutoFit/>
          </a:bodyPr>
          <a:lstStyle/>
          <a:p>
            <a:pPr algn="ctr"/>
            <a:r>
              <a:rPr lang="es-ES_tradnl">
                <a:solidFill>
                  <a:schemeClr val="accent3">
                    <a:lumMod val="75000"/>
                  </a:schemeClr>
                </a:solidFill>
              </a:rPr>
              <a:t>asegurar comida, vivienda, transporte y trabajo a las personas más vulnerables a la epidemia </a:t>
            </a:r>
          </a:p>
        </p:txBody>
      </p:sp>
      <p:sp>
        <p:nvSpPr>
          <p:cNvPr id="42" name="TextBox 41">
            <a:extLst>
              <a:ext uri="{FF2B5EF4-FFF2-40B4-BE49-F238E27FC236}">
                <a16:creationId xmlns:a16="http://schemas.microsoft.com/office/drawing/2014/main" id="{5C68899B-E410-9498-5D20-9C4004FD4929}"/>
              </a:ext>
            </a:extLst>
          </p:cNvPr>
          <p:cNvSpPr txBox="1"/>
          <p:nvPr/>
        </p:nvSpPr>
        <p:spPr>
          <a:xfrm>
            <a:off x="1564521" y="3026724"/>
            <a:ext cx="3500281" cy="923330"/>
          </a:xfrm>
          <a:prstGeom prst="rect">
            <a:avLst/>
          </a:prstGeom>
          <a:noFill/>
        </p:spPr>
        <p:txBody>
          <a:bodyPr wrap="square" rtlCol="0">
            <a:spAutoFit/>
          </a:bodyPr>
          <a:lstStyle/>
          <a:p>
            <a:pPr algn="ctr"/>
            <a:r>
              <a:rPr lang="es-ES_tradnl" dirty="0">
                <a:solidFill>
                  <a:schemeClr val="accent3">
                    <a:lumMod val="75000"/>
                  </a:schemeClr>
                </a:solidFill>
              </a:rPr>
              <a:t>asegurar la aplicación de las leyes que protegen los derechos de las personas </a:t>
            </a:r>
          </a:p>
        </p:txBody>
      </p:sp>
      <p:sp>
        <p:nvSpPr>
          <p:cNvPr id="43" name="TextBox 42">
            <a:extLst>
              <a:ext uri="{FF2B5EF4-FFF2-40B4-BE49-F238E27FC236}">
                <a16:creationId xmlns:a16="http://schemas.microsoft.com/office/drawing/2014/main" id="{839C2965-1D94-8F74-493F-E024F0235E38}"/>
              </a:ext>
            </a:extLst>
          </p:cNvPr>
          <p:cNvSpPr txBox="1"/>
          <p:nvPr/>
        </p:nvSpPr>
        <p:spPr>
          <a:xfrm>
            <a:off x="3810000" y="3997592"/>
            <a:ext cx="2626394" cy="646331"/>
          </a:xfrm>
          <a:prstGeom prst="rect">
            <a:avLst/>
          </a:prstGeom>
          <a:noFill/>
        </p:spPr>
        <p:txBody>
          <a:bodyPr wrap="square" rtlCol="0">
            <a:spAutoFit/>
          </a:bodyPr>
          <a:lstStyle/>
          <a:p>
            <a:pPr algn="ctr"/>
            <a:r>
              <a:rPr lang="es-ES_tradnl">
                <a:solidFill>
                  <a:schemeClr val="accent3">
                    <a:lumMod val="75000"/>
                  </a:schemeClr>
                </a:solidFill>
              </a:rPr>
              <a:t>prevenir la violencia de género</a:t>
            </a:r>
          </a:p>
        </p:txBody>
      </p:sp>
      <p:sp>
        <p:nvSpPr>
          <p:cNvPr id="44" name="TextBox 43">
            <a:extLst>
              <a:ext uri="{FF2B5EF4-FFF2-40B4-BE49-F238E27FC236}">
                <a16:creationId xmlns:a16="http://schemas.microsoft.com/office/drawing/2014/main" id="{F7DD5896-65BF-122F-447B-9C4C5BD0148E}"/>
              </a:ext>
            </a:extLst>
          </p:cNvPr>
          <p:cNvSpPr txBox="1"/>
          <p:nvPr/>
        </p:nvSpPr>
        <p:spPr>
          <a:xfrm>
            <a:off x="5221527" y="3026724"/>
            <a:ext cx="3163506" cy="646331"/>
          </a:xfrm>
          <a:prstGeom prst="rect">
            <a:avLst/>
          </a:prstGeom>
          <a:noFill/>
        </p:spPr>
        <p:txBody>
          <a:bodyPr wrap="square" rtlCol="0">
            <a:spAutoFit/>
          </a:bodyPr>
          <a:lstStyle/>
          <a:p>
            <a:pPr algn="ctr"/>
            <a:r>
              <a:rPr lang="es-ES_tradnl">
                <a:solidFill>
                  <a:schemeClr val="accent3">
                    <a:lumMod val="75000"/>
                  </a:schemeClr>
                </a:solidFill>
              </a:rPr>
              <a:t>asegurar el acceso a servicios de salud y servicios legales</a:t>
            </a:r>
          </a:p>
        </p:txBody>
      </p:sp>
      <p:sp>
        <p:nvSpPr>
          <p:cNvPr id="4" name="TextBox 3">
            <a:extLst>
              <a:ext uri="{FF2B5EF4-FFF2-40B4-BE49-F238E27FC236}">
                <a16:creationId xmlns:a16="http://schemas.microsoft.com/office/drawing/2014/main" id="{26652453-2C3C-EE9C-E46B-DE3C0FAF05C3}"/>
              </a:ext>
            </a:extLst>
          </p:cNvPr>
          <p:cNvSpPr txBox="1"/>
          <p:nvPr/>
        </p:nvSpPr>
        <p:spPr>
          <a:xfrm>
            <a:off x="744039" y="58568"/>
            <a:ext cx="2363676" cy="830997"/>
          </a:xfrm>
          <a:prstGeom prst="rect">
            <a:avLst/>
          </a:prstGeom>
          <a:noFill/>
        </p:spPr>
        <p:txBody>
          <a:bodyPr wrap="square" rtlCol="0">
            <a:spAutoFit/>
          </a:bodyPr>
          <a:lstStyle/>
          <a:p>
            <a:r>
              <a:rPr lang="es-ES_tradnl" sz="1600" b="1">
                <a:solidFill>
                  <a:schemeClr val="accent6"/>
                </a:solidFill>
                <a:latin typeface="Arial" panose="020B0604020202020204" pitchFamily="34" charset="0"/>
                <a:cs typeface="Arial" panose="020B0604020202020204" pitchFamily="34" charset="0"/>
              </a:rPr>
              <a:t>Caja de Herramientas para la Prevención Combinada</a:t>
            </a:r>
          </a:p>
        </p:txBody>
      </p:sp>
    </p:spTree>
    <p:extLst>
      <p:ext uri="{BB962C8B-B14F-4D97-AF65-F5344CB8AC3E}">
        <p14:creationId xmlns:p14="http://schemas.microsoft.com/office/powerpoint/2010/main" val="40136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F8169-3A43-E073-8976-5AD84BBCFE2E}"/>
              </a:ext>
            </a:extLst>
          </p:cNvPr>
          <p:cNvGrpSpPr/>
          <p:nvPr/>
        </p:nvGrpSpPr>
        <p:grpSpPr>
          <a:xfrm>
            <a:off x="3637085" y="1096267"/>
            <a:ext cx="2780653" cy="2474075"/>
            <a:chOff x="3607667" y="1180242"/>
            <a:chExt cx="4587687" cy="4497516"/>
          </a:xfrm>
        </p:grpSpPr>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4237058">
              <a:off x="4942139" y="3908863"/>
              <a:ext cx="1878116" cy="1659674"/>
            </a:xfrm>
            <a:prstGeom prst="rect">
              <a:avLst/>
            </a:prstGeom>
          </p:spPr>
        </p:pic>
        <p:grpSp>
          <p:nvGrpSpPr>
            <p:cNvPr id="5" name="Group 4"/>
            <p:cNvGrpSpPr/>
            <p:nvPr/>
          </p:nvGrpSpPr>
          <p:grpSpPr>
            <a:xfrm>
              <a:off x="5074808" y="1180242"/>
              <a:ext cx="1342769" cy="639454"/>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
          <p:nvSpPr>
            <p:cNvPr id="8" name="Round Same Side Corner Rectangle 7"/>
            <p:cNvSpPr/>
            <p:nvPr/>
          </p:nvSpPr>
          <p:spPr>
            <a:xfrm>
              <a:off x="4403422" y="1580957"/>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9" name="Rectangle 8"/>
            <p:cNvSpPr/>
            <p:nvPr/>
          </p:nvSpPr>
          <p:spPr>
            <a:xfrm>
              <a:off x="4192073" y="2114407"/>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nvGrpSpPr>
            <p:cNvPr id="10" name="Group 9"/>
            <p:cNvGrpSpPr/>
            <p:nvPr/>
          </p:nvGrpSpPr>
          <p:grpSpPr>
            <a:xfrm>
              <a:off x="5595326" y="1916419"/>
              <a:ext cx="295911" cy="376620"/>
              <a:chOff x="4343400" y="1905000"/>
              <a:chExt cx="598713" cy="762007"/>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nvGrpSpPr>
              <p:cNvPr id="12" name="Group 11"/>
              <p:cNvGrpSpPr/>
              <p:nvPr/>
            </p:nvGrpSpPr>
            <p:grpSpPr>
              <a:xfrm>
                <a:off x="4477739" y="2068293"/>
                <a:ext cx="326571" cy="598714"/>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grpSp>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038765" flipH="1">
              <a:off x="3975801" y="3768019"/>
              <a:ext cx="1401531" cy="1317856"/>
            </a:xfrm>
            <a:prstGeom prst="rect">
              <a:avLst/>
            </a:prstGeom>
          </p:spPr>
        </p:pic>
        <p:pic>
          <p:nvPicPr>
            <p:cNvPr id="16" name="Picture 15"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a:ext>
              </a:extLst>
            </a:blip>
            <a:stretch>
              <a:fillRect/>
            </a:stretch>
          </p:blipFill>
          <p:spPr>
            <a:xfrm rot="265761" flipH="1">
              <a:off x="6723149" y="2080511"/>
              <a:ext cx="969434" cy="1056434"/>
            </a:xfrm>
            <a:prstGeom prst="rect">
              <a:avLst/>
            </a:prstGeom>
          </p:spPr>
        </p:pic>
        <p:pic>
          <p:nvPicPr>
            <p:cNvPr id="17" name="Picture 16"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638838">
              <a:off x="4579872" y="2148588"/>
              <a:ext cx="1111008" cy="1002175"/>
            </a:xfrm>
            <a:prstGeom prst="rect">
              <a:avLst/>
            </a:prstGeom>
          </p:spPr>
        </p:pic>
        <p:pic>
          <p:nvPicPr>
            <p:cNvPr id="18" name="Picture 17"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7035260">
              <a:off x="6588883" y="3961708"/>
              <a:ext cx="1145938" cy="1145938"/>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a:ext>
              </a:extLst>
            </a:blip>
            <a:srcRect/>
            <a:stretch>
              <a:fillRect/>
            </a:stretch>
          </p:blipFill>
          <p:spPr bwMode="auto">
            <a:xfrm rot="13619190">
              <a:off x="5659496" y="2060463"/>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841635" y="3761347"/>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21" name="Picture 20"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998444" y="2111147"/>
              <a:ext cx="769311" cy="769312"/>
            </a:xfrm>
            <a:prstGeom prst="rect">
              <a:avLst/>
            </a:prstGeom>
          </p:spPr>
        </p:pic>
        <p:pic>
          <p:nvPicPr>
            <p:cNvPr id="22" name="Picture 21"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521092">
              <a:off x="6505002" y="1914804"/>
              <a:ext cx="618495" cy="1189137"/>
            </a:xfrm>
            <a:prstGeom prst="rect">
              <a:avLst/>
            </a:prstGeom>
          </p:spPr>
        </p:pic>
        <p:pic>
          <p:nvPicPr>
            <p:cNvPr id="23" name="Picture 22"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a:ext>
              </a:extLst>
            </a:blip>
            <a:srcRect l="9412" t="35835" r="9220" b="35005"/>
            <a:stretch/>
          </p:blipFill>
          <p:spPr>
            <a:xfrm rot="3774657">
              <a:off x="3883073" y="2391264"/>
              <a:ext cx="1504694" cy="454346"/>
            </a:xfrm>
            <a:prstGeom prst="rect">
              <a:avLst/>
            </a:prstGeom>
          </p:spPr>
        </p:pic>
        <p:pic>
          <p:nvPicPr>
            <p:cNvPr id="24" name="Picture 23"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r="-447"/>
            <a:stretch/>
          </p:blipFill>
          <p:spPr>
            <a:xfrm rot="3781511">
              <a:off x="4894624" y="2591116"/>
              <a:ext cx="1445821" cy="613300"/>
            </a:xfrm>
            <a:prstGeom prst="rect">
              <a:avLst/>
            </a:prstGeom>
          </p:spPr>
        </p:pic>
        <p:grpSp>
          <p:nvGrpSpPr>
            <p:cNvPr id="25" name="Group 24"/>
            <p:cNvGrpSpPr/>
            <p:nvPr/>
          </p:nvGrpSpPr>
          <p:grpSpPr>
            <a:xfrm>
              <a:off x="4366660" y="1998193"/>
              <a:ext cx="2847618" cy="1708774"/>
              <a:chOff x="2528100" y="1286645"/>
              <a:chExt cx="3948773" cy="2369544"/>
            </a:xfrm>
          </p:grpSpPr>
          <p:sp>
            <p:nvSpPr>
              <p:cNvPr id="26" name="Round Same Side Corner Rectangle 25"/>
              <p:cNvSpPr/>
              <p:nvPr/>
            </p:nvSpPr>
            <p:spPr>
              <a:xfrm>
                <a:off x="2528100" y="2725990"/>
                <a:ext cx="3948773" cy="9301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b="1" dirty="0"/>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tx1"/>
                  </a:solidFill>
                </a:endParaRPr>
              </a:p>
            </p:txBody>
          </p:sp>
        </p:grpSp>
        <p:pic>
          <p:nvPicPr>
            <p:cNvPr id="28"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a:ext>
              </a:extLst>
            </a:blip>
            <a:srcRect/>
            <a:stretch>
              <a:fillRect/>
            </a:stretch>
          </p:blipFill>
          <p:spPr bwMode="auto">
            <a:xfrm rot="497137">
              <a:off x="6921290" y="3923723"/>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a:ext>
              </a:extLst>
            </a:blip>
            <a:stretch>
              <a:fillRect/>
            </a:stretch>
          </p:blipFill>
          <p:spPr>
            <a:xfrm rot="665281">
              <a:off x="3607667" y="3880428"/>
              <a:ext cx="1240530" cy="1321953"/>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a:ext>
              </a:extLst>
            </a:blip>
            <a:srcRect/>
            <a:stretch>
              <a:fillRect/>
            </a:stretch>
          </p:blipFill>
          <p:spPr bwMode="auto">
            <a:xfrm rot="14344168" flipH="1">
              <a:off x="6009616" y="3728998"/>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a:ext>
              </a:extLst>
            </a:blip>
            <a:srcRect/>
            <a:stretch>
              <a:fillRect/>
            </a:stretch>
          </p:blipFill>
          <p:spPr bwMode="auto">
            <a:xfrm rot="1822450">
              <a:off x="5128165" y="3614660"/>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7498022" flipH="1">
              <a:off x="5459527" y="3488063"/>
              <a:ext cx="1467776" cy="1380145"/>
            </a:xfrm>
            <a:prstGeom prst="rect">
              <a:avLst/>
            </a:prstGeom>
          </p:spPr>
        </p:pic>
        <p:pic>
          <p:nvPicPr>
            <p:cNvPr id="33" name="Picture 32"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a:ext>
              </a:extLst>
            </a:blip>
            <a:stretch>
              <a:fillRect/>
            </a:stretch>
          </p:blipFill>
          <p:spPr>
            <a:xfrm rot="5775564">
              <a:off x="4188014" y="3423022"/>
              <a:ext cx="1420913" cy="1420913"/>
            </a:xfrm>
            <a:prstGeom prst="rect">
              <a:avLst/>
            </a:prstGeom>
          </p:spPr>
        </p:pic>
        <p:sp>
          <p:nvSpPr>
            <p:cNvPr id="36" name="Diagonal Stripe 35"/>
            <p:cNvSpPr/>
            <p:nvPr/>
          </p:nvSpPr>
          <p:spPr>
            <a:xfrm rot="14068015">
              <a:off x="4804096" y="3264244"/>
              <a:ext cx="1963232" cy="2784661"/>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tx1"/>
                </a:solidFill>
              </a:endParaRPr>
            </a:p>
          </p:txBody>
        </p:sp>
      </p:grpSp>
      <p:cxnSp>
        <p:nvCxnSpPr>
          <p:cNvPr id="37" name="Straight Connector 36">
            <a:extLst>
              <a:ext uri="{FF2B5EF4-FFF2-40B4-BE49-F238E27FC236}">
                <a16:creationId xmlns:a16="http://schemas.microsoft.com/office/drawing/2014/main" id="{7D97ED3F-95A3-A68D-6C86-8E4D8D10FFFB}"/>
              </a:ext>
            </a:extLst>
          </p:cNvPr>
          <p:cNvCxnSpPr/>
          <p:nvPr/>
        </p:nvCxnSpPr>
        <p:spPr>
          <a:xfrm>
            <a:off x="6134562" y="2502302"/>
            <a:ext cx="23185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D15262-4193-B91D-482D-92469F5B254D}"/>
              </a:ext>
            </a:extLst>
          </p:cNvPr>
          <p:cNvCxnSpPr/>
          <p:nvPr/>
        </p:nvCxnSpPr>
        <p:spPr>
          <a:xfrm>
            <a:off x="1426327" y="2502152"/>
            <a:ext cx="23185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1F4D4142-F624-353B-889B-50D9C438913A}"/>
              </a:ext>
            </a:extLst>
          </p:cNvPr>
          <p:cNvSpPr/>
          <p:nvPr/>
        </p:nvSpPr>
        <p:spPr>
          <a:xfrm>
            <a:off x="1198253" y="287353"/>
            <a:ext cx="7580870" cy="442989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extBox 2">
            <a:extLst>
              <a:ext uri="{FF2B5EF4-FFF2-40B4-BE49-F238E27FC236}">
                <a16:creationId xmlns:a16="http://schemas.microsoft.com/office/drawing/2014/main" id="{BD0CAA84-CADA-3728-92BC-69AB829830F8}"/>
              </a:ext>
            </a:extLst>
          </p:cNvPr>
          <p:cNvSpPr txBox="1"/>
          <p:nvPr/>
        </p:nvSpPr>
        <p:spPr>
          <a:xfrm>
            <a:off x="1921842" y="1014134"/>
            <a:ext cx="2175275" cy="338554"/>
          </a:xfrm>
          <a:prstGeom prst="rect">
            <a:avLst/>
          </a:prstGeom>
          <a:noFill/>
        </p:spPr>
        <p:txBody>
          <a:bodyPr wrap="none" rtlCol="0">
            <a:spAutoFit/>
          </a:bodyPr>
          <a:lstStyle/>
          <a:p>
            <a:r>
              <a:rPr lang="es-ES_tradnl" sz="1600" dirty="0">
                <a:solidFill>
                  <a:schemeClr val="tx1">
                    <a:lumMod val="75000"/>
                    <a:lumOff val="25000"/>
                  </a:schemeClr>
                </a:solidFill>
              </a:rPr>
              <a:t>condones y lubricantes</a:t>
            </a:r>
          </a:p>
        </p:txBody>
      </p:sp>
      <p:sp>
        <p:nvSpPr>
          <p:cNvPr id="40" name="TextBox 39">
            <a:extLst>
              <a:ext uri="{FF2B5EF4-FFF2-40B4-BE49-F238E27FC236}">
                <a16:creationId xmlns:a16="http://schemas.microsoft.com/office/drawing/2014/main" id="{7042C582-8E3D-47A0-600A-89499536ED00}"/>
              </a:ext>
            </a:extLst>
          </p:cNvPr>
          <p:cNvSpPr txBox="1"/>
          <p:nvPr/>
        </p:nvSpPr>
        <p:spPr>
          <a:xfrm>
            <a:off x="6556631" y="1498893"/>
            <a:ext cx="1507144" cy="338554"/>
          </a:xfrm>
          <a:prstGeom prst="rect">
            <a:avLst/>
          </a:prstGeom>
          <a:noFill/>
        </p:spPr>
        <p:txBody>
          <a:bodyPr wrap="none" rtlCol="0">
            <a:spAutoFit/>
          </a:bodyPr>
          <a:lstStyle/>
          <a:p>
            <a:r>
              <a:rPr lang="es-ES_tradnl" sz="1600" dirty="0">
                <a:solidFill>
                  <a:schemeClr val="tx1">
                    <a:lumMod val="75000"/>
                    <a:lumOff val="25000"/>
                  </a:schemeClr>
                </a:solidFill>
              </a:rPr>
              <a:t>pruebas de VIH</a:t>
            </a:r>
          </a:p>
        </p:txBody>
      </p:sp>
      <p:sp>
        <p:nvSpPr>
          <p:cNvPr id="41" name="TextBox 40">
            <a:extLst>
              <a:ext uri="{FF2B5EF4-FFF2-40B4-BE49-F238E27FC236}">
                <a16:creationId xmlns:a16="http://schemas.microsoft.com/office/drawing/2014/main" id="{75AA1169-537A-E331-F2A2-5D229E5CBE96}"/>
              </a:ext>
            </a:extLst>
          </p:cNvPr>
          <p:cNvSpPr txBox="1"/>
          <p:nvPr/>
        </p:nvSpPr>
        <p:spPr>
          <a:xfrm>
            <a:off x="6251668" y="1849241"/>
            <a:ext cx="2125973" cy="584775"/>
          </a:xfrm>
          <a:prstGeom prst="rect">
            <a:avLst/>
          </a:prstGeom>
          <a:noFill/>
        </p:spPr>
        <p:txBody>
          <a:bodyPr wrap="square" rtlCol="0">
            <a:spAutoFit/>
          </a:bodyPr>
          <a:lstStyle/>
          <a:p>
            <a:pPr algn="ctr"/>
            <a:r>
              <a:rPr lang="es-ES_tradnl" sz="1600" dirty="0">
                <a:solidFill>
                  <a:schemeClr val="tx1">
                    <a:lumMod val="75000"/>
                    <a:lumOff val="25000"/>
                  </a:schemeClr>
                </a:solidFill>
              </a:rPr>
              <a:t>antirretrovirales para la prevención</a:t>
            </a:r>
          </a:p>
        </p:txBody>
      </p:sp>
      <p:sp>
        <p:nvSpPr>
          <p:cNvPr id="42" name="TextBox 41">
            <a:extLst>
              <a:ext uri="{FF2B5EF4-FFF2-40B4-BE49-F238E27FC236}">
                <a16:creationId xmlns:a16="http://schemas.microsoft.com/office/drawing/2014/main" id="{8C035D1D-A6F2-072B-9E43-E5F4486B7746}"/>
              </a:ext>
            </a:extLst>
          </p:cNvPr>
          <p:cNvSpPr txBox="1"/>
          <p:nvPr/>
        </p:nvSpPr>
        <p:spPr>
          <a:xfrm>
            <a:off x="1527082" y="1894018"/>
            <a:ext cx="2125753" cy="584775"/>
          </a:xfrm>
          <a:prstGeom prst="rect">
            <a:avLst/>
          </a:prstGeom>
          <a:noFill/>
        </p:spPr>
        <p:txBody>
          <a:bodyPr wrap="square" rtlCol="0">
            <a:spAutoFit/>
          </a:bodyPr>
          <a:lstStyle/>
          <a:p>
            <a:pPr algn="ctr"/>
            <a:r>
              <a:rPr lang="es-ES_tradnl" sz="1600" dirty="0">
                <a:solidFill>
                  <a:schemeClr val="tx1">
                    <a:lumMod val="75000"/>
                    <a:lumOff val="25000"/>
                  </a:schemeClr>
                </a:solidFill>
              </a:rPr>
              <a:t>antirretrovirales para el tratamiento</a:t>
            </a:r>
          </a:p>
        </p:txBody>
      </p:sp>
      <p:sp>
        <p:nvSpPr>
          <p:cNvPr id="43" name="TextBox 42">
            <a:extLst>
              <a:ext uri="{FF2B5EF4-FFF2-40B4-BE49-F238E27FC236}">
                <a16:creationId xmlns:a16="http://schemas.microsoft.com/office/drawing/2014/main" id="{E1C32BE1-0D62-9AD8-16F1-E73E34190A77}"/>
              </a:ext>
            </a:extLst>
          </p:cNvPr>
          <p:cNvSpPr txBox="1"/>
          <p:nvPr/>
        </p:nvSpPr>
        <p:spPr>
          <a:xfrm>
            <a:off x="2928076" y="493573"/>
            <a:ext cx="3793959" cy="584775"/>
          </a:xfrm>
          <a:prstGeom prst="rect">
            <a:avLst/>
          </a:prstGeom>
          <a:noFill/>
        </p:spPr>
        <p:txBody>
          <a:bodyPr wrap="square" rtlCol="0">
            <a:spAutoFit/>
          </a:bodyPr>
          <a:lstStyle/>
          <a:p>
            <a:pPr algn="ctr"/>
            <a:r>
              <a:rPr lang="es-ES_tradnl" sz="1600" dirty="0">
                <a:solidFill>
                  <a:schemeClr val="tx2">
                    <a:lumMod val="75000"/>
                    <a:lumOff val="25000"/>
                  </a:schemeClr>
                </a:solidFill>
              </a:rPr>
              <a:t>diagnóstico  y tratamiento de Infecciones de Transmisión Sexual (ITS)</a:t>
            </a:r>
          </a:p>
        </p:txBody>
      </p:sp>
      <p:sp>
        <p:nvSpPr>
          <p:cNvPr id="44" name="TextBox 43">
            <a:extLst>
              <a:ext uri="{FF2B5EF4-FFF2-40B4-BE49-F238E27FC236}">
                <a16:creationId xmlns:a16="http://schemas.microsoft.com/office/drawing/2014/main" id="{0CD27498-3DF5-DDA8-FDE1-81CAEEB44A2D}"/>
              </a:ext>
            </a:extLst>
          </p:cNvPr>
          <p:cNvSpPr txBox="1"/>
          <p:nvPr/>
        </p:nvSpPr>
        <p:spPr>
          <a:xfrm>
            <a:off x="1031306" y="2626993"/>
            <a:ext cx="2790952" cy="830997"/>
          </a:xfrm>
          <a:prstGeom prst="rect">
            <a:avLst/>
          </a:prstGeom>
          <a:noFill/>
        </p:spPr>
        <p:txBody>
          <a:bodyPr wrap="square" rtlCol="0">
            <a:spAutoFit/>
          </a:bodyPr>
          <a:lstStyle/>
          <a:p>
            <a:pPr algn="ctr"/>
            <a:r>
              <a:rPr lang="es-ES_tradnl" sz="1600" dirty="0">
                <a:solidFill>
                  <a:schemeClr val="accent2">
                    <a:lumMod val="75000"/>
                  </a:schemeClr>
                </a:solidFill>
              </a:rPr>
              <a:t>consejería de reducción </a:t>
            </a:r>
            <a:br>
              <a:rPr lang="es-ES_tradnl" sz="1600" dirty="0">
                <a:solidFill>
                  <a:schemeClr val="accent2">
                    <a:lumMod val="75000"/>
                  </a:schemeClr>
                </a:solidFill>
              </a:rPr>
            </a:br>
            <a:r>
              <a:rPr lang="es-ES_tradnl" sz="1600" dirty="0">
                <a:solidFill>
                  <a:schemeClr val="accent2">
                    <a:lumMod val="75000"/>
                  </a:schemeClr>
                </a:solidFill>
              </a:rPr>
              <a:t>de comportamientos </a:t>
            </a:r>
            <a:br>
              <a:rPr lang="es-ES_tradnl" sz="1600" dirty="0">
                <a:solidFill>
                  <a:schemeClr val="accent2">
                    <a:lumMod val="75000"/>
                  </a:schemeClr>
                </a:solidFill>
              </a:rPr>
            </a:br>
            <a:r>
              <a:rPr lang="es-ES_tradnl" sz="1600" dirty="0">
                <a:solidFill>
                  <a:schemeClr val="accent2">
                    <a:lumMod val="75000"/>
                  </a:schemeClr>
                </a:solidFill>
              </a:rPr>
              <a:t>de riesgo</a:t>
            </a:r>
          </a:p>
        </p:txBody>
      </p:sp>
      <p:sp>
        <p:nvSpPr>
          <p:cNvPr id="45" name="TextBox 44">
            <a:extLst>
              <a:ext uri="{FF2B5EF4-FFF2-40B4-BE49-F238E27FC236}">
                <a16:creationId xmlns:a16="http://schemas.microsoft.com/office/drawing/2014/main" id="{285C6003-4461-DDDE-CC25-F041D18312E0}"/>
              </a:ext>
            </a:extLst>
          </p:cNvPr>
          <p:cNvSpPr txBox="1"/>
          <p:nvPr/>
        </p:nvSpPr>
        <p:spPr>
          <a:xfrm>
            <a:off x="6244387" y="2918279"/>
            <a:ext cx="2402894" cy="338554"/>
          </a:xfrm>
          <a:prstGeom prst="rect">
            <a:avLst/>
          </a:prstGeom>
          <a:noFill/>
        </p:spPr>
        <p:txBody>
          <a:bodyPr wrap="square" rtlCol="0">
            <a:spAutoFit/>
          </a:bodyPr>
          <a:lstStyle/>
          <a:p>
            <a:pPr algn="ctr"/>
            <a:r>
              <a:rPr lang="es-ES_tradnl" sz="1600" dirty="0">
                <a:solidFill>
                  <a:schemeClr val="accent2">
                    <a:lumMod val="75000"/>
                  </a:schemeClr>
                </a:solidFill>
              </a:rPr>
              <a:t>educación sexual integral</a:t>
            </a:r>
          </a:p>
        </p:txBody>
      </p:sp>
      <p:sp>
        <p:nvSpPr>
          <p:cNvPr id="46" name="TextBox 45">
            <a:extLst>
              <a:ext uri="{FF2B5EF4-FFF2-40B4-BE49-F238E27FC236}">
                <a16:creationId xmlns:a16="http://schemas.microsoft.com/office/drawing/2014/main" id="{5A2C6340-6E32-F7C7-0AA9-EB3147125DAE}"/>
              </a:ext>
            </a:extLst>
          </p:cNvPr>
          <p:cNvSpPr txBox="1"/>
          <p:nvPr/>
        </p:nvSpPr>
        <p:spPr>
          <a:xfrm>
            <a:off x="1749526" y="3472819"/>
            <a:ext cx="2001160" cy="338554"/>
          </a:xfrm>
          <a:prstGeom prst="rect">
            <a:avLst/>
          </a:prstGeom>
          <a:noFill/>
        </p:spPr>
        <p:txBody>
          <a:bodyPr wrap="square" rtlCol="0">
            <a:spAutoFit/>
          </a:bodyPr>
          <a:lstStyle/>
          <a:p>
            <a:pPr algn="ctr"/>
            <a:r>
              <a:rPr lang="es-ES_tradnl" sz="1600" dirty="0">
                <a:solidFill>
                  <a:schemeClr val="accent2">
                    <a:lumMod val="75000"/>
                  </a:schemeClr>
                </a:solidFill>
              </a:rPr>
              <a:t>educación de pares</a:t>
            </a:r>
          </a:p>
        </p:txBody>
      </p:sp>
      <p:sp>
        <p:nvSpPr>
          <p:cNvPr id="47" name="TextBox 46">
            <a:extLst>
              <a:ext uri="{FF2B5EF4-FFF2-40B4-BE49-F238E27FC236}">
                <a16:creationId xmlns:a16="http://schemas.microsoft.com/office/drawing/2014/main" id="{3576A7D8-93BC-93B2-DB4D-E32315868C64}"/>
              </a:ext>
            </a:extLst>
          </p:cNvPr>
          <p:cNvSpPr txBox="1"/>
          <p:nvPr/>
        </p:nvSpPr>
        <p:spPr>
          <a:xfrm>
            <a:off x="5890064" y="3344992"/>
            <a:ext cx="2256350" cy="584775"/>
          </a:xfrm>
          <a:prstGeom prst="rect">
            <a:avLst/>
          </a:prstGeom>
          <a:noFill/>
        </p:spPr>
        <p:txBody>
          <a:bodyPr wrap="square" rtlCol="0">
            <a:spAutoFit/>
          </a:bodyPr>
          <a:lstStyle/>
          <a:p>
            <a:pPr algn="ctr"/>
            <a:r>
              <a:rPr lang="es-ES_tradnl" sz="1600" dirty="0">
                <a:solidFill>
                  <a:schemeClr val="accent2">
                    <a:lumMod val="75000"/>
                  </a:schemeClr>
                </a:solidFill>
              </a:rPr>
              <a:t>campañas de </a:t>
            </a:r>
            <a:br>
              <a:rPr lang="es-ES_tradnl" sz="1600" dirty="0">
                <a:solidFill>
                  <a:schemeClr val="accent2">
                    <a:lumMod val="75000"/>
                  </a:schemeClr>
                </a:solidFill>
              </a:rPr>
            </a:br>
            <a:r>
              <a:rPr lang="es-ES_tradnl" sz="1600" dirty="0">
                <a:solidFill>
                  <a:schemeClr val="accent2">
                    <a:lumMod val="75000"/>
                  </a:schemeClr>
                </a:solidFill>
              </a:rPr>
              <a:t>mercadeo social</a:t>
            </a:r>
          </a:p>
        </p:txBody>
      </p:sp>
      <p:sp>
        <p:nvSpPr>
          <p:cNvPr id="48" name="TextBox 47">
            <a:extLst>
              <a:ext uri="{FF2B5EF4-FFF2-40B4-BE49-F238E27FC236}">
                <a16:creationId xmlns:a16="http://schemas.microsoft.com/office/drawing/2014/main" id="{5BC5C2A9-4466-9EA9-6F43-74C383B5743F}"/>
              </a:ext>
            </a:extLst>
          </p:cNvPr>
          <p:cNvSpPr txBox="1"/>
          <p:nvPr/>
        </p:nvSpPr>
        <p:spPr>
          <a:xfrm>
            <a:off x="3502549" y="3809292"/>
            <a:ext cx="2740960" cy="584775"/>
          </a:xfrm>
          <a:prstGeom prst="rect">
            <a:avLst/>
          </a:prstGeom>
          <a:noFill/>
        </p:spPr>
        <p:txBody>
          <a:bodyPr wrap="square" rtlCol="0">
            <a:spAutoFit/>
          </a:bodyPr>
          <a:lstStyle/>
          <a:p>
            <a:pPr algn="ctr"/>
            <a:r>
              <a:rPr lang="es-ES_tradnl" sz="1600" dirty="0">
                <a:solidFill>
                  <a:schemeClr val="accent2">
                    <a:lumMod val="75000"/>
                  </a:schemeClr>
                </a:solidFill>
              </a:rPr>
              <a:t>tratamiento de uso/abuso de consumo de drogas y alcohol</a:t>
            </a:r>
          </a:p>
        </p:txBody>
      </p:sp>
      <p:sp>
        <p:nvSpPr>
          <p:cNvPr id="55" name="TextBox 54">
            <a:extLst>
              <a:ext uri="{FF2B5EF4-FFF2-40B4-BE49-F238E27FC236}">
                <a16:creationId xmlns:a16="http://schemas.microsoft.com/office/drawing/2014/main" id="{5ED12D2E-F4A5-9B78-CD77-7DD13FCEAD81}"/>
              </a:ext>
            </a:extLst>
          </p:cNvPr>
          <p:cNvSpPr txBox="1"/>
          <p:nvPr/>
        </p:nvSpPr>
        <p:spPr>
          <a:xfrm>
            <a:off x="435776" y="1297636"/>
            <a:ext cx="2955263" cy="584775"/>
          </a:xfrm>
          <a:prstGeom prst="rect">
            <a:avLst/>
          </a:prstGeom>
          <a:noFill/>
        </p:spPr>
        <p:txBody>
          <a:bodyPr wrap="square" rtlCol="0">
            <a:spAutoFit/>
          </a:bodyPr>
          <a:lstStyle/>
          <a:p>
            <a:pPr algn="ctr"/>
            <a:r>
              <a:rPr lang="es-ES_tradnl" sz="1600" dirty="0">
                <a:solidFill>
                  <a:schemeClr val="accent5"/>
                </a:solidFill>
              </a:rPr>
              <a:t>reducción del estigma y la discriminación</a:t>
            </a:r>
          </a:p>
        </p:txBody>
      </p:sp>
      <p:sp>
        <p:nvSpPr>
          <p:cNvPr id="56" name="TextBox 55">
            <a:extLst>
              <a:ext uri="{FF2B5EF4-FFF2-40B4-BE49-F238E27FC236}">
                <a16:creationId xmlns:a16="http://schemas.microsoft.com/office/drawing/2014/main" id="{AADC4B3F-24FD-4DC2-1BDB-33B99B55E4EF}"/>
              </a:ext>
            </a:extLst>
          </p:cNvPr>
          <p:cNvSpPr txBox="1"/>
          <p:nvPr/>
        </p:nvSpPr>
        <p:spPr>
          <a:xfrm>
            <a:off x="5946267" y="662849"/>
            <a:ext cx="3361516" cy="830997"/>
          </a:xfrm>
          <a:prstGeom prst="rect">
            <a:avLst/>
          </a:prstGeom>
          <a:noFill/>
        </p:spPr>
        <p:txBody>
          <a:bodyPr wrap="square" rtlCol="0">
            <a:spAutoFit/>
          </a:bodyPr>
          <a:lstStyle/>
          <a:p>
            <a:pPr algn="ctr"/>
            <a:r>
              <a:rPr lang="es-ES_tradnl" sz="1600" dirty="0">
                <a:solidFill>
                  <a:schemeClr val="accent5"/>
                </a:solidFill>
              </a:rPr>
              <a:t>asegurar comida, vivienda, transporte y trabajo a las personas más vulnerables a la epidemia </a:t>
            </a:r>
          </a:p>
        </p:txBody>
      </p:sp>
      <p:sp>
        <p:nvSpPr>
          <p:cNvPr id="57" name="TextBox 56">
            <a:extLst>
              <a:ext uri="{FF2B5EF4-FFF2-40B4-BE49-F238E27FC236}">
                <a16:creationId xmlns:a16="http://schemas.microsoft.com/office/drawing/2014/main" id="{62A8D1B9-FA9C-F3FF-AD48-1A524E0FD382}"/>
              </a:ext>
            </a:extLst>
          </p:cNvPr>
          <p:cNvSpPr txBox="1"/>
          <p:nvPr/>
        </p:nvSpPr>
        <p:spPr>
          <a:xfrm>
            <a:off x="5884904" y="4131920"/>
            <a:ext cx="3105183" cy="830997"/>
          </a:xfrm>
          <a:prstGeom prst="rect">
            <a:avLst/>
          </a:prstGeom>
          <a:noFill/>
        </p:spPr>
        <p:txBody>
          <a:bodyPr wrap="square" rtlCol="0">
            <a:spAutoFit/>
          </a:bodyPr>
          <a:lstStyle/>
          <a:p>
            <a:pPr algn="ctr"/>
            <a:r>
              <a:rPr lang="es-ES_tradnl" sz="1600" dirty="0">
                <a:solidFill>
                  <a:schemeClr val="accent5"/>
                </a:solidFill>
              </a:rPr>
              <a:t>asegurar la aplicación de las </a:t>
            </a:r>
            <a:br>
              <a:rPr lang="es-ES_tradnl" sz="1600" dirty="0">
                <a:solidFill>
                  <a:schemeClr val="accent5"/>
                </a:solidFill>
              </a:rPr>
            </a:br>
            <a:r>
              <a:rPr lang="es-ES_tradnl" sz="1600" dirty="0">
                <a:solidFill>
                  <a:schemeClr val="accent5"/>
                </a:solidFill>
              </a:rPr>
              <a:t>leyes que protegen los derechos </a:t>
            </a:r>
            <a:br>
              <a:rPr lang="es-ES_tradnl" sz="1600" dirty="0">
                <a:solidFill>
                  <a:schemeClr val="accent5"/>
                </a:solidFill>
              </a:rPr>
            </a:br>
            <a:r>
              <a:rPr lang="es-ES_tradnl" sz="1600" dirty="0">
                <a:solidFill>
                  <a:schemeClr val="accent5"/>
                </a:solidFill>
              </a:rPr>
              <a:t>de las personas </a:t>
            </a:r>
          </a:p>
        </p:txBody>
      </p:sp>
      <p:sp>
        <p:nvSpPr>
          <p:cNvPr id="58" name="TextBox 57">
            <a:extLst>
              <a:ext uri="{FF2B5EF4-FFF2-40B4-BE49-F238E27FC236}">
                <a16:creationId xmlns:a16="http://schemas.microsoft.com/office/drawing/2014/main" id="{742EAA13-59DC-089C-34C3-F707E31F233F}"/>
              </a:ext>
            </a:extLst>
          </p:cNvPr>
          <p:cNvSpPr txBox="1"/>
          <p:nvPr/>
        </p:nvSpPr>
        <p:spPr>
          <a:xfrm>
            <a:off x="2924039" y="4549432"/>
            <a:ext cx="2626394" cy="584775"/>
          </a:xfrm>
          <a:prstGeom prst="rect">
            <a:avLst/>
          </a:prstGeom>
          <a:noFill/>
        </p:spPr>
        <p:txBody>
          <a:bodyPr wrap="square" rtlCol="0">
            <a:spAutoFit/>
          </a:bodyPr>
          <a:lstStyle/>
          <a:p>
            <a:pPr algn="ctr"/>
            <a:r>
              <a:rPr lang="es-ES_tradnl" sz="1600" dirty="0">
                <a:solidFill>
                  <a:schemeClr val="accent5"/>
                </a:solidFill>
              </a:rPr>
              <a:t>prevenir la violencia de género</a:t>
            </a:r>
          </a:p>
        </p:txBody>
      </p:sp>
      <p:sp>
        <p:nvSpPr>
          <p:cNvPr id="59" name="TextBox 58">
            <a:extLst>
              <a:ext uri="{FF2B5EF4-FFF2-40B4-BE49-F238E27FC236}">
                <a16:creationId xmlns:a16="http://schemas.microsoft.com/office/drawing/2014/main" id="{3FE2E607-36F3-4DAF-9825-EDE9B382084F}"/>
              </a:ext>
            </a:extLst>
          </p:cNvPr>
          <p:cNvSpPr txBox="1"/>
          <p:nvPr/>
        </p:nvSpPr>
        <p:spPr>
          <a:xfrm>
            <a:off x="644188" y="4000917"/>
            <a:ext cx="2875962" cy="584775"/>
          </a:xfrm>
          <a:prstGeom prst="rect">
            <a:avLst/>
          </a:prstGeom>
          <a:noFill/>
        </p:spPr>
        <p:txBody>
          <a:bodyPr wrap="square" rtlCol="0">
            <a:spAutoFit/>
          </a:bodyPr>
          <a:lstStyle/>
          <a:p>
            <a:pPr algn="ctr"/>
            <a:r>
              <a:rPr lang="es-ES_tradnl" sz="1600" dirty="0">
                <a:solidFill>
                  <a:schemeClr val="accent5"/>
                </a:solidFill>
              </a:rPr>
              <a:t>asegurar el acceso a servicios de salud y servicios legales</a:t>
            </a:r>
          </a:p>
        </p:txBody>
      </p:sp>
      <p:sp>
        <p:nvSpPr>
          <p:cNvPr id="64" name="TextBox 63">
            <a:extLst>
              <a:ext uri="{FF2B5EF4-FFF2-40B4-BE49-F238E27FC236}">
                <a16:creationId xmlns:a16="http://schemas.microsoft.com/office/drawing/2014/main" id="{F6B6D631-CF81-D559-A18D-E13259C55B6C}"/>
              </a:ext>
            </a:extLst>
          </p:cNvPr>
          <p:cNvSpPr txBox="1"/>
          <p:nvPr/>
        </p:nvSpPr>
        <p:spPr>
          <a:xfrm>
            <a:off x="4259027" y="2134556"/>
            <a:ext cx="1436612" cy="369332"/>
          </a:xfrm>
          <a:prstGeom prst="rect">
            <a:avLst/>
          </a:prstGeom>
          <a:noFill/>
        </p:spPr>
        <p:txBody>
          <a:bodyPr wrap="none" rtlCol="0">
            <a:spAutoFit/>
          </a:bodyPr>
          <a:lstStyle/>
          <a:p>
            <a:r>
              <a:rPr lang="es-ES_tradnl" b="1" dirty="0">
                <a:solidFill>
                  <a:schemeClr val="bg1"/>
                </a:solidFill>
              </a:rPr>
              <a:t>BIOMEDICAS</a:t>
            </a:r>
          </a:p>
        </p:txBody>
      </p:sp>
      <p:sp>
        <p:nvSpPr>
          <p:cNvPr id="65" name="Round Same Side Corner Rectangle 64">
            <a:extLst>
              <a:ext uri="{FF2B5EF4-FFF2-40B4-BE49-F238E27FC236}">
                <a16:creationId xmlns:a16="http://schemas.microsoft.com/office/drawing/2014/main" id="{015F9B2F-56C5-EED8-C5F3-113B06F3EB03}"/>
              </a:ext>
            </a:extLst>
          </p:cNvPr>
          <p:cNvSpPr/>
          <p:nvPr/>
        </p:nvSpPr>
        <p:spPr>
          <a:xfrm rot="10800000">
            <a:off x="3921017" y="2979445"/>
            <a:ext cx="2064993" cy="4715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66" name="TextBox 65">
            <a:extLst>
              <a:ext uri="{FF2B5EF4-FFF2-40B4-BE49-F238E27FC236}">
                <a16:creationId xmlns:a16="http://schemas.microsoft.com/office/drawing/2014/main" id="{D45DF881-D775-4E82-A5C7-D82357798273}"/>
              </a:ext>
            </a:extLst>
          </p:cNvPr>
          <p:cNvSpPr txBox="1"/>
          <p:nvPr/>
        </p:nvSpPr>
        <p:spPr>
          <a:xfrm>
            <a:off x="3900977" y="3050951"/>
            <a:ext cx="2109295" cy="338554"/>
          </a:xfrm>
          <a:prstGeom prst="rect">
            <a:avLst/>
          </a:prstGeom>
          <a:noFill/>
        </p:spPr>
        <p:txBody>
          <a:bodyPr wrap="none" rtlCol="0">
            <a:spAutoFit/>
          </a:bodyPr>
          <a:lstStyle/>
          <a:p>
            <a:r>
              <a:rPr lang="es-ES_tradnl" sz="1600" b="1" dirty="0">
                <a:solidFill>
                  <a:schemeClr val="bg1"/>
                </a:solidFill>
              </a:rPr>
              <a:t>COMPORTAMENTALES</a:t>
            </a:r>
            <a:endParaRPr lang="es-ES_tradnl" b="1" dirty="0">
              <a:solidFill>
                <a:schemeClr val="bg1"/>
              </a:solidFill>
            </a:endParaRPr>
          </a:p>
        </p:txBody>
      </p:sp>
      <p:sp>
        <p:nvSpPr>
          <p:cNvPr id="67" name="TextBox 66">
            <a:extLst>
              <a:ext uri="{FF2B5EF4-FFF2-40B4-BE49-F238E27FC236}">
                <a16:creationId xmlns:a16="http://schemas.microsoft.com/office/drawing/2014/main" id="{D1A2CCC5-7BC2-D57A-7C7C-77DDBA80F029}"/>
              </a:ext>
            </a:extLst>
          </p:cNvPr>
          <p:cNvSpPr txBox="1"/>
          <p:nvPr/>
        </p:nvSpPr>
        <p:spPr>
          <a:xfrm rot="5400000">
            <a:off x="8031905" y="2411387"/>
            <a:ext cx="1849930" cy="369332"/>
          </a:xfrm>
          <a:prstGeom prst="rect">
            <a:avLst/>
          </a:prstGeom>
          <a:noFill/>
        </p:spPr>
        <p:txBody>
          <a:bodyPr wrap="none" rtlCol="0">
            <a:spAutoFit/>
          </a:bodyPr>
          <a:lstStyle/>
          <a:p>
            <a:r>
              <a:rPr lang="es-ES_tradnl" b="1" dirty="0">
                <a:solidFill>
                  <a:schemeClr val="accent5"/>
                </a:solidFill>
              </a:rPr>
              <a:t>ESTRUCTURALES</a:t>
            </a:r>
          </a:p>
        </p:txBody>
      </p:sp>
      <p:sp>
        <p:nvSpPr>
          <p:cNvPr id="35" name="TextBox 34">
            <a:extLst>
              <a:ext uri="{FF2B5EF4-FFF2-40B4-BE49-F238E27FC236}">
                <a16:creationId xmlns:a16="http://schemas.microsoft.com/office/drawing/2014/main" id="{E69AA670-7ECC-7B36-2078-071940AE6224}"/>
              </a:ext>
            </a:extLst>
          </p:cNvPr>
          <p:cNvSpPr txBox="1"/>
          <p:nvPr/>
        </p:nvSpPr>
        <p:spPr>
          <a:xfrm>
            <a:off x="744039" y="58568"/>
            <a:ext cx="2363676" cy="830997"/>
          </a:xfrm>
          <a:prstGeom prst="rect">
            <a:avLst/>
          </a:prstGeom>
          <a:noFill/>
        </p:spPr>
        <p:txBody>
          <a:bodyPr wrap="square" rtlCol="0">
            <a:spAutoFit/>
          </a:bodyPr>
          <a:lstStyle/>
          <a:p>
            <a:r>
              <a:rPr lang="es-ES_tradnl" sz="1600" b="1" dirty="0">
                <a:solidFill>
                  <a:schemeClr val="accent6"/>
                </a:solidFill>
                <a:latin typeface="Arial" panose="020B0604020202020204" pitchFamily="34" charset="0"/>
                <a:cs typeface="Arial" panose="020B0604020202020204" pitchFamily="34" charset="0"/>
              </a:rPr>
              <a:t>Caja de Herramientas para la Prevención Combinada</a:t>
            </a:r>
          </a:p>
        </p:txBody>
      </p:sp>
    </p:spTree>
    <p:extLst>
      <p:ext uri="{BB962C8B-B14F-4D97-AF65-F5344CB8AC3E}">
        <p14:creationId xmlns:p14="http://schemas.microsoft.com/office/powerpoint/2010/main" val="17442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P spid="41" grpId="0"/>
      <p:bldP spid="42" grpId="0"/>
      <p:bldP spid="43" grpId="0"/>
      <p:bldP spid="44" grpId="0"/>
      <p:bldP spid="45" grpId="0"/>
      <p:bldP spid="46" grpId="0"/>
      <p:bldP spid="47" grpId="0"/>
      <p:bldP spid="48" grpId="0"/>
      <p:bldP spid="55" grpId="0"/>
      <p:bldP spid="56" grpId="0"/>
      <p:bldP spid="57" grpId="0"/>
      <p:bldP spid="58" grpId="0"/>
      <p:bldP spid="59" grpId="0"/>
      <p:bldP spid="64" grpId="0"/>
      <p:bldP spid="66" grpId="0"/>
      <p:bldP spid="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890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indoor, hospital room&#10;&#10;Description automatically generated">
            <a:extLst>
              <a:ext uri="{FF2B5EF4-FFF2-40B4-BE49-F238E27FC236}">
                <a16:creationId xmlns:a16="http://schemas.microsoft.com/office/drawing/2014/main" id="{A8144B5F-125B-ABD9-C21D-EA63B7A5EF47}"/>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ECA333D1-2B6B-D035-AF61-3AD7DCA0F5B8}"/>
              </a:ext>
            </a:extLst>
          </p:cNvPr>
          <p:cNvSpPr>
            <a:spLocks noGrp="1"/>
          </p:cNvSpPr>
          <p:nvPr>
            <p:ph type="title"/>
          </p:nvPr>
        </p:nvSpPr>
        <p:spPr/>
        <p:txBody>
          <a:bodyPr/>
          <a:lstStyle/>
          <a:p>
            <a:r>
              <a:rPr lang="es-ES_tradnl" dirty="0" err="1"/>
              <a:t>Investigacion</a:t>
            </a:r>
            <a:r>
              <a:rPr lang="es-ES_tradnl" dirty="0"/>
              <a:t> para la prevención del VIH</a:t>
            </a:r>
          </a:p>
        </p:txBody>
      </p:sp>
    </p:spTree>
    <p:extLst>
      <p:ext uri="{BB962C8B-B14F-4D97-AF65-F5344CB8AC3E}">
        <p14:creationId xmlns:p14="http://schemas.microsoft.com/office/powerpoint/2010/main" val="47728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7B2A-2588-87C1-CF6C-9BC214381620}"/>
              </a:ext>
            </a:extLst>
          </p:cNvPr>
          <p:cNvSpPr>
            <a:spLocks noGrp="1"/>
          </p:cNvSpPr>
          <p:nvPr>
            <p:ph type="title"/>
          </p:nvPr>
        </p:nvSpPr>
        <p:spPr/>
        <p:txBody>
          <a:bodyPr>
            <a:normAutofit fontScale="90000"/>
          </a:bodyPr>
          <a:lstStyle/>
          <a:p>
            <a:r>
              <a:rPr lang="es-ES_tradnl" dirty="0"/>
              <a:t>Investigación en Salud</a:t>
            </a:r>
          </a:p>
        </p:txBody>
      </p:sp>
      <p:sp>
        <p:nvSpPr>
          <p:cNvPr id="3" name="Text Placeholder 2">
            <a:extLst>
              <a:ext uri="{FF2B5EF4-FFF2-40B4-BE49-F238E27FC236}">
                <a16:creationId xmlns:a16="http://schemas.microsoft.com/office/drawing/2014/main" id="{F56059D7-8B40-D345-8F15-92AF9192CEDE}"/>
              </a:ext>
            </a:extLst>
          </p:cNvPr>
          <p:cNvSpPr>
            <a:spLocks noGrp="1"/>
          </p:cNvSpPr>
          <p:nvPr>
            <p:ph type="body" sz="quarter" idx="10"/>
          </p:nvPr>
        </p:nvSpPr>
        <p:spPr/>
        <p:txBody>
          <a:bodyPr/>
          <a:lstStyle/>
          <a:p>
            <a:endParaRPr lang="en-US"/>
          </a:p>
        </p:txBody>
      </p:sp>
      <p:graphicFrame>
        <p:nvGraphicFramePr>
          <p:cNvPr id="6" name="Diagram 5">
            <a:extLst>
              <a:ext uri="{FF2B5EF4-FFF2-40B4-BE49-F238E27FC236}">
                <a16:creationId xmlns:a16="http://schemas.microsoft.com/office/drawing/2014/main" id="{2A83D787-704A-1991-C73D-9FDEA61E1AC9}"/>
              </a:ext>
            </a:extLst>
          </p:cNvPr>
          <p:cNvGraphicFramePr/>
          <p:nvPr>
            <p:extLst>
              <p:ext uri="{D42A27DB-BD31-4B8C-83A1-F6EECF244321}">
                <p14:modId xmlns:p14="http://schemas.microsoft.com/office/powerpoint/2010/main" val="381947588"/>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0102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2234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619F-37A8-BC17-57A5-C34AB25DC47B}"/>
              </a:ext>
            </a:extLst>
          </p:cNvPr>
          <p:cNvSpPr>
            <a:spLocks noGrp="1"/>
          </p:cNvSpPr>
          <p:nvPr>
            <p:ph type="title"/>
          </p:nvPr>
        </p:nvSpPr>
        <p:spPr/>
        <p:txBody>
          <a:bodyPr>
            <a:normAutofit fontScale="90000"/>
          </a:bodyPr>
          <a:lstStyle/>
          <a:p>
            <a:r>
              <a:rPr lang="es-ES_tradnl" dirty="0"/>
              <a:t>Investigaciones Biomédicas</a:t>
            </a:r>
          </a:p>
        </p:txBody>
      </p:sp>
      <p:sp>
        <p:nvSpPr>
          <p:cNvPr id="3" name="Text Placeholder 2">
            <a:extLst>
              <a:ext uri="{FF2B5EF4-FFF2-40B4-BE49-F238E27FC236}">
                <a16:creationId xmlns:a16="http://schemas.microsoft.com/office/drawing/2014/main" id="{0E41882C-6FB6-EC18-1B06-5EDF635A132C}"/>
              </a:ext>
            </a:extLst>
          </p:cNvPr>
          <p:cNvSpPr>
            <a:spLocks noGrp="1"/>
          </p:cNvSpPr>
          <p:nvPr>
            <p:ph type="body" sz="quarter" idx="10"/>
          </p:nvPr>
        </p:nvSpPr>
        <p:spPr/>
        <p:txBody>
          <a:bodyPr/>
          <a:lstStyle/>
          <a:p>
            <a:endParaRPr lang="en-US"/>
          </a:p>
        </p:txBody>
      </p:sp>
      <p:graphicFrame>
        <p:nvGraphicFramePr>
          <p:cNvPr id="7" name="Diagram 6">
            <a:extLst>
              <a:ext uri="{FF2B5EF4-FFF2-40B4-BE49-F238E27FC236}">
                <a16:creationId xmlns:a16="http://schemas.microsoft.com/office/drawing/2014/main" id="{9E978FF9-8C6C-5A2B-8630-73A53B489070}"/>
              </a:ext>
            </a:extLst>
          </p:cNvPr>
          <p:cNvGraphicFramePr/>
          <p:nvPr>
            <p:extLst>
              <p:ext uri="{D42A27DB-BD31-4B8C-83A1-F6EECF244321}">
                <p14:modId xmlns:p14="http://schemas.microsoft.com/office/powerpoint/2010/main" val="3763686259"/>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929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p:txBody>
          <a:bodyPr>
            <a:noAutofit/>
          </a:bodyPr>
          <a:lstStyle/>
          <a:p>
            <a:r>
              <a:rPr lang="es-ES" sz="3200" dirty="0"/>
              <a:t>Proceso de la Investigación Biomédica</a:t>
            </a:r>
            <a:endParaRPr lang="en-US" sz="3200" dirty="0"/>
          </a:p>
        </p:txBody>
      </p:sp>
      <p:sp>
        <p:nvSpPr>
          <p:cNvPr id="2" name="Text Placeholder 1">
            <a:extLst>
              <a:ext uri="{FF2B5EF4-FFF2-40B4-BE49-F238E27FC236}">
                <a16:creationId xmlns:a16="http://schemas.microsoft.com/office/drawing/2014/main" id="{A59D9CC8-4A66-76E0-7BDC-9B0A950F6C66}"/>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26FF6B35-4DF4-E6AD-7D56-8ABFDA4DFD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9680" y="1352550"/>
            <a:ext cx="2888709" cy="2888709"/>
          </a:xfrm>
          <a:prstGeom prst="rect">
            <a:avLst/>
          </a:prstGeom>
        </p:spPr>
      </p:pic>
      <p:sp>
        <p:nvSpPr>
          <p:cNvPr id="4" name="Right Arrow 18">
            <a:extLst>
              <a:ext uri="{FF2B5EF4-FFF2-40B4-BE49-F238E27FC236}">
                <a16:creationId xmlns:a16="http://schemas.microsoft.com/office/drawing/2014/main" id="{2EEDB309-125A-FC69-4651-A77E387A2254}"/>
              </a:ext>
            </a:extLst>
          </p:cNvPr>
          <p:cNvSpPr/>
          <p:nvPr/>
        </p:nvSpPr>
        <p:spPr>
          <a:xfrm>
            <a:off x="2205533" y="2355038"/>
            <a:ext cx="207842" cy="34939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19">
            <a:extLst>
              <a:ext uri="{FF2B5EF4-FFF2-40B4-BE49-F238E27FC236}">
                <a16:creationId xmlns:a16="http://schemas.microsoft.com/office/drawing/2014/main" id="{DC08AE85-6E07-7FD6-AC5E-D0330E5C8321}"/>
              </a:ext>
            </a:extLst>
          </p:cNvPr>
          <p:cNvSpPr/>
          <p:nvPr/>
        </p:nvSpPr>
        <p:spPr>
          <a:xfrm>
            <a:off x="4221757" y="2430878"/>
            <a:ext cx="207842" cy="34939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20">
            <a:extLst>
              <a:ext uri="{FF2B5EF4-FFF2-40B4-BE49-F238E27FC236}">
                <a16:creationId xmlns:a16="http://schemas.microsoft.com/office/drawing/2014/main" id="{BE28F2BE-8FC2-A4B2-D13E-4B7F6ED7C808}"/>
              </a:ext>
            </a:extLst>
          </p:cNvPr>
          <p:cNvSpPr/>
          <p:nvPr/>
        </p:nvSpPr>
        <p:spPr>
          <a:xfrm>
            <a:off x="6104309" y="2459602"/>
            <a:ext cx="207842" cy="34939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C4185DE-C9D0-96BA-2B60-6A5196EC09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3358" y="1980094"/>
            <a:ext cx="961652" cy="1561056"/>
          </a:xfrm>
          <a:prstGeom prst="rect">
            <a:avLst/>
          </a:prstGeom>
        </p:spPr>
      </p:pic>
      <p:grpSp>
        <p:nvGrpSpPr>
          <p:cNvPr id="9" name="Group 8">
            <a:extLst>
              <a:ext uri="{FF2B5EF4-FFF2-40B4-BE49-F238E27FC236}">
                <a16:creationId xmlns:a16="http://schemas.microsoft.com/office/drawing/2014/main" id="{F2EA836D-D332-72B7-0BDE-7C9E2B0A53AC}"/>
              </a:ext>
            </a:extLst>
          </p:cNvPr>
          <p:cNvGrpSpPr/>
          <p:nvPr/>
        </p:nvGrpSpPr>
        <p:grpSpPr>
          <a:xfrm>
            <a:off x="4614396" y="1372286"/>
            <a:ext cx="1455413" cy="3229015"/>
            <a:chOff x="660819" y="-2963809"/>
            <a:chExt cx="3888343" cy="8626769"/>
          </a:xfrm>
        </p:grpSpPr>
        <p:pic>
          <p:nvPicPr>
            <p:cNvPr id="10" name="Picture 9">
              <a:extLst>
                <a:ext uri="{FF2B5EF4-FFF2-40B4-BE49-F238E27FC236}">
                  <a16:creationId xmlns:a16="http://schemas.microsoft.com/office/drawing/2014/main" id="{D310136E-32BF-50FE-E1B4-4F34F53136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0819" y="-2963809"/>
              <a:ext cx="3667721" cy="2687019"/>
            </a:xfrm>
            <a:prstGeom prst="rect">
              <a:avLst/>
            </a:prstGeom>
          </p:spPr>
        </p:pic>
        <p:pic>
          <p:nvPicPr>
            <p:cNvPr id="11" name="Picture 10">
              <a:extLst>
                <a:ext uri="{FF2B5EF4-FFF2-40B4-BE49-F238E27FC236}">
                  <a16:creationId xmlns:a16="http://schemas.microsoft.com/office/drawing/2014/main" id="{66AFD009-3DF8-8CF5-B8FC-31E9926C88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26913" y="-347738"/>
              <a:ext cx="2401627" cy="3370809"/>
            </a:xfrm>
            <a:prstGeom prst="rect">
              <a:avLst/>
            </a:prstGeom>
          </p:spPr>
        </p:pic>
        <p:pic>
          <p:nvPicPr>
            <p:cNvPr id="12" name="Picture 11">
              <a:extLst>
                <a:ext uri="{FF2B5EF4-FFF2-40B4-BE49-F238E27FC236}">
                  <a16:creationId xmlns:a16="http://schemas.microsoft.com/office/drawing/2014/main" id="{118B858E-50E5-1F9B-51C4-1B0274C5D4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1188" y="1871564"/>
              <a:ext cx="3827974" cy="3791396"/>
            </a:xfrm>
            <a:prstGeom prst="rect">
              <a:avLst/>
            </a:prstGeom>
          </p:spPr>
        </p:pic>
      </p:grpSp>
      <p:pic>
        <p:nvPicPr>
          <p:cNvPr id="13" name="Picture 2">
            <a:extLst>
              <a:ext uri="{FF2B5EF4-FFF2-40B4-BE49-F238E27FC236}">
                <a16:creationId xmlns:a16="http://schemas.microsoft.com/office/drawing/2014/main" id="{7CA9A062-C147-07DB-1063-12232DEF03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43156" y="1408399"/>
            <a:ext cx="1667444" cy="288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748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B32F6-1C12-792D-1802-8EEB03B76F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0200" y="1027089"/>
            <a:ext cx="2112355" cy="3429000"/>
          </a:xfrm>
          <a:prstGeom prst="rect">
            <a:avLst/>
          </a:prstGeom>
          <a:noFill/>
        </p:spPr>
      </p:pic>
      <p:sp>
        <p:nvSpPr>
          <p:cNvPr id="3" name="Title 2">
            <a:extLst>
              <a:ext uri="{FF2B5EF4-FFF2-40B4-BE49-F238E27FC236}">
                <a16:creationId xmlns:a16="http://schemas.microsoft.com/office/drawing/2014/main" id="{18E2E082-2BA6-8BB3-D947-4C18D9D23975}"/>
              </a:ext>
            </a:extLst>
          </p:cNvPr>
          <p:cNvSpPr>
            <a:spLocks noGrp="1"/>
          </p:cNvSpPr>
          <p:nvPr>
            <p:ph type="title"/>
          </p:nvPr>
        </p:nvSpPr>
        <p:spPr>
          <a:xfrm>
            <a:off x="914400" y="126467"/>
            <a:ext cx="8077200" cy="601189"/>
          </a:xfrm>
        </p:spPr>
        <p:txBody>
          <a:bodyPr vert="horz" wrap="square" lIns="91440" tIns="45720" rIns="91440" bIns="45720" numCol="1" anchor="b" anchorCtr="0" compatLnSpc="1">
            <a:prstTxWarp prst="textNoShape">
              <a:avLst/>
            </a:prstTxWarp>
            <a:normAutofit/>
          </a:bodyPr>
          <a:lstStyle/>
          <a:p>
            <a:pPr>
              <a:lnSpc>
                <a:spcPct val="90000"/>
              </a:lnSpc>
            </a:pPr>
            <a:r>
              <a:rPr lang="en-US" altLang="en-US" sz="3700" b="1" kern="1200" dirty="0" err="1">
                <a:latin typeface="Arial" panose="020B0604020202020204" pitchFamily="34" charset="0"/>
                <a:ea typeface="+mj-ea"/>
                <a:cs typeface="Arial" panose="020B0604020202020204" pitchFamily="34" charset="0"/>
              </a:rPr>
              <a:t>Todo</a:t>
            </a:r>
            <a:r>
              <a:rPr lang="en-US" altLang="en-US" sz="3700" b="1" kern="1200" dirty="0">
                <a:latin typeface="Arial" panose="020B0604020202020204" pitchFamily="34" charset="0"/>
                <a:ea typeface="+mj-ea"/>
                <a:cs typeface="Arial" panose="020B0604020202020204" pitchFamily="34" charset="0"/>
              </a:rPr>
              <a:t> </a:t>
            </a:r>
            <a:r>
              <a:rPr lang="en-US" altLang="en-US" sz="3700" dirty="0" err="1"/>
              <a:t>empieza</a:t>
            </a:r>
            <a:r>
              <a:rPr lang="en-US" altLang="en-US" sz="3700" dirty="0"/>
              <a:t> con </a:t>
            </a:r>
            <a:r>
              <a:rPr lang="en-US" altLang="en-US" sz="3700" dirty="0" err="1"/>
              <a:t>una</a:t>
            </a:r>
            <a:r>
              <a:rPr lang="en-US" altLang="en-US" sz="3700" dirty="0"/>
              <a:t> i</a:t>
            </a:r>
            <a:r>
              <a:rPr lang="en-US" altLang="en-US" sz="3700" b="1" kern="1200" dirty="0">
                <a:latin typeface="Arial" panose="020B0604020202020204" pitchFamily="34" charset="0"/>
                <a:ea typeface="+mj-ea"/>
                <a:cs typeface="Arial" panose="020B0604020202020204" pitchFamily="34" charset="0"/>
              </a:rPr>
              <a:t>dea…</a:t>
            </a:r>
          </a:p>
        </p:txBody>
      </p:sp>
      <p:sp>
        <p:nvSpPr>
          <p:cNvPr id="11" name="Text Placeholder 3">
            <a:extLst>
              <a:ext uri="{FF2B5EF4-FFF2-40B4-BE49-F238E27FC236}">
                <a16:creationId xmlns:a16="http://schemas.microsoft.com/office/drawing/2014/main" id="{CFF8B7EC-56D3-7DB7-A886-0F814ECC4BD1}"/>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2" name="Diagram 1">
            <a:extLst>
              <a:ext uri="{FF2B5EF4-FFF2-40B4-BE49-F238E27FC236}">
                <a16:creationId xmlns:a16="http://schemas.microsoft.com/office/drawing/2014/main" id="{C9702CBC-D311-A9AC-AAA3-93FF7C0313DB}"/>
              </a:ext>
            </a:extLst>
          </p:cNvPr>
          <p:cNvGraphicFramePr/>
          <p:nvPr>
            <p:extLst>
              <p:ext uri="{D42A27DB-BD31-4B8C-83A1-F6EECF244321}">
                <p14:modId xmlns:p14="http://schemas.microsoft.com/office/powerpoint/2010/main" val="3799539193"/>
              </p:ext>
            </p:extLst>
          </p:nvPr>
        </p:nvGraphicFramePr>
        <p:xfrm>
          <a:off x="4419600" y="1027089"/>
          <a:ext cx="43434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00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22E9B4B-5887-118E-1B7F-96E71C2F205F}"/>
              </a:ext>
            </a:extLst>
          </p:cNvPr>
          <p:cNvGraphicFramePr/>
          <p:nvPr>
            <p:extLst>
              <p:ext uri="{D42A27DB-BD31-4B8C-83A1-F6EECF244321}">
                <p14:modId xmlns:p14="http://schemas.microsoft.com/office/powerpoint/2010/main" val="434856495"/>
              </p:ext>
            </p:extLst>
          </p:nvPr>
        </p:nvGraphicFramePr>
        <p:xfrm>
          <a:off x="914400" y="819150"/>
          <a:ext cx="4495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8E2E082-2BA6-8BB3-D947-4C18D9D23975}"/>
              </a:ext>
            </a:extLst>
          </p:cNvPr>
          <p:cNvSpPr>
            <a:spLocks noGrp="1"/>
          </p:cNvSpPr>
          <p:nvPr>
            <p:ph type="title"/>
          </p:nvPr>
        </p:nvSpPr>
        <p:spPr>
          <a:xfrm>
            <a:off x="914400" y="126467"/>
            <a:ext cx="8077200" cy="601189"/>
          </a:xfrm>
        </p:spPr>
        <p:txBody>
          <a:bodyPr vert="horz" wrap="square" lIns="91440" tIns="45720" rIns="91440" bIns="45720" numCol="1" anchor="b" anchorCtr="0" compatLnSpc="1">
            <a:prstTxWarp prst="textNoShape">
              <a:avLst/>
            </a:prstTxWarp>
            <a:normAutofit/>
          </a:bodyPr>
          <a:lstStyle/>
          <a:p>
            <a:pPr>
              <a:lnSpc>
                <a:spcPct val="90000"/>
              </a:lnSpc>
            </a:pPr>
            <a:r>
              <a:rPr lang="es-ES_tradnl" altLang="en-US" sz="3700" b="1" kern="1200" dirty="0">
                <a:latin typeface="Arial" panose="020B0604020202020204" pitchFamily="34" charset="0"/>
                <a:ea typeface="+mj-ea"/>
                <a:cs typeface="Arial" panose="020B0604020202020204" pitchFamily="34" charset="0"/>
              </a:rPr>
              <a:t>Etapa Pre-clínica: Laboratorios</a:t>
            </a:r>
          </a:p>
        </p:txBody>
      </p:sp>
      <p:sp>
        <p:nvSpPr>
          <p:cNvPr id="13" name="Text Placeholder 3">
            <a:extLst>
              <a:ext uri="{FF2B5EF4-FFF2-40B4-BE49-F238E27FC236}">
                <a16:creationId xmlns:a16="http://schemas.microsoft.com/office/drawing/2014/main" id="{99690BDB-4944-3FA3-EA92-08E26B27CEF4}"/>
              </a:ext>
            </a:extLst>
          </p:cNvPr>
          <p:cNvSpPr>
            <a:spLocks noGrp="1"/>
          </p:cNvSpPr>
          <p:nvPr>
            <p:ph type="body" sz="quarter" idx="11"/>
          </p:nvPr>
        </p:nvSpPr>
        <p:spPr>
          <a:xfrm>
            <a:off x="5867400" y="4984123"/>
            <a:ext cx="3124200" cy="159377"/>
          </a:xfrm>
        </p:spPr>
        <p:txBody>
          <a:bodyPr/>
          <a:lstStyle/>
          <a:p>
            <a:endParaRPr lang="es-ES_tradnl" dirty="0"/>
          </a:p>
        </p:txBody>
      </p:sp>
      <p:pic>
        <p:nvPicPr>
          <p:cNvPr id="4" name="Picture 3">
            <a:extLst>
              <a:ext uri="{FF2B5EF4-FFF2-40B4-BE49-F238E27FC236}">
                <a16:creationId xmlns:a16="http://schemas.microsoft.com/office/drawing/2014/main" id="{9C0C93AF-10C7-9E49-12B2-FD526355B51B}"/>
              </a:ext>
            </a:extLst>
          </p:cNvPr>
          <p:cNvPicPr>
            <a:picLocks noChangeAspect="1"/>
          </p:cNvPicPr>
          <p:nvPr/>
        </p:nvPicPr>
        <p:blipFill rotWithShape="1">
          <a:blip r:embed="rId8">
            <a:extLst>
              <a:ext uri="{28A0092B-C50C-407E-A947-70E740481C1C}">
                <a14:useLocalDpi xmlns:a14="http://schemas.microsoft.com/office/drawing/2010/main"/>
              </a:ext>
            </a:extLst>
          </a:blip>
          <a:srcRect l="3704"/>
          <a:stretch/>
        </p:blipFill>
        <p:spPr>
          <a:xfrm>
            <a:off x="5219700" y="838200"/>
            <a:ext cx="4419600" cy="4114800"/>
          </a:xfrm>
          <a:prstGeom prst="rect">
            <a:avLst/>
          </a:prstGeom>
          <a:noFill/>
        </p:spPr>
      </p:pic>
    </p:spTree>
    <p:extLst>
      <p:ext uri="{BB962C8B-B14F-4D97-AF65-F5344CB8AC3E}">
        <p14:creationId xmlns:p14="http://schemas.microsoft.com/office/powerpoint/2010/main" val="2000191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E082-2BA6-8BB3-D947-4C18D9D23975}"/>
              </a:ext>
            </a:extLst>
          </p:cNvPr>
          <p:cNvSpPr>
            <a:spLocks noGrp="1"/>
          </p:cNvSpPr>
          <p:nvPr>
            <p:ph type="title"/>
          </p:nvPr>
        </p:nvSpPr>
        <p:spPr/>
        <p:txBody>
          <a:bodyPr>
            <a:normAutofit fontScale="90000"/>
          </a:bodyPr>
          <a:lstStyle/>
          <a:p>
            <a:r>
              <a:rPr lang="es-ES" dirty="0"/>
              <a:t>Etapa Pre-clínica: Animales</a:t>
            </a:r>
            <a:endParaRPr lang="es-US" dirty="0"/>
          </a:p>
        </p:txBody>
      </p:sp>
      <p:sp>
        <p:nvSpPr>
          <p:cNvPr id="2" name="Text Placeholder 1">
            <a:extLst>
              <a:ext uri="{FF2B5EF4-FFF2-40B4-BE49-F238E27FC236}">
                <a16:creationId xmlns:a16="http://schemas.microsoft.com/office/drawing/2014/main" id="{0A1FD3D7-ADDF-2557-A253-78B56D577CDD}"/>
              </a:ext>
            </a:extLst>
          </p:cNvPr>
          <p:cNvSpPr>
            <a:spLocks noGrp="1"/>
          </p:cNvSpPr>
          <p:nvPr>
            <p:ph type="body" sz="quarter" idx="10"/>
          </p:nvPr>
        </p:nvSpPr>
        <p:spPr/>
        <p:txBody>
          <a:bodyPr/>
          <a:lstStyle/>
          <a:p>
            <a:endParaRPr lang="en-US"/>
          </a:p>
        </p:txBody>
      </p:sp>
      <p:grpSp>
        <p:nvGrpSpPr>
          <p:cNvPr id="4" name="Group 3">
            <a:extLst>
              <a:ext uri="{FF2B5EF4-FFF2-40B4-BE49-F238E27FC236}">
                <a16:creationId xmlns:a16="http://schemas.microsoft.com/office/drawing/2014/main" id="{349F576B-2B6E-D4E0-D2AD-83C369B3864D}"/>
              </a:ext>
            </a:extLst>
          </p:cNvPr>
          <p:cNvGrpSpPr/>
          <p:nvPr/>
        </p:nvGrpSpPr>
        <p:grpSpPr>
          <a:xfrm>
            <a:off x="914400" y="1103289"/>
            <a:ext cx="1855204" cy="3576867"/>
            <a:chOff x="660819" y="-2963809"/>
            <a:chExt cx="3888343" cy="8626769"/>
          </a:xfrm>
        </p:grpSpPr>
        <p:pic>
          <p:nvPicPr>
            <p:cNvPr id="5" name="Picture 4">
              <a:extLst>
                <a:ext uri="{FF2B5EF4-FFF2-40B4-BE49-F238E27FC236}">
                  <a16:creationId xmlns:a16="http://schemas.microsoft.com/office/drawing/2014/main" id="{57C877C6-377C-8BA4-24B6-F43CAE2407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819" y="-2963809"/>
              <a:ext cx="3667721" cy="2687019"/>
            </a:xfrm>
            <a:prstGeom prst="rect">
              <a:avLst/>
            </a:prstGeom>
          </p:spPr>
        </p:pic>
        <p:pic>
          <p:nvPicPr>
            <p:cNvPr id="6" name="Picture 5">
              <a:extLst>
                <a:ext uri="{FF2B5EF4-FFF2-40B4-BE49-F238E27FC236}">
                  <a16:creationId xmlns:a16="http://schemas.microsoft.com/office/drawing/2014/main" id="{CEC1A653-DBCA-0958-3EB5-9C820D3ED9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6913" y="-347738"/>
              <a:ext cx="2401627" cy="3370809"/>
            </a:xfrm>
            <a:prstGeom prst="rect">
              <a:avLst/>
            </a:prstGeom>
          </p:spPr>
        </p:pic>
        <p:pic>
          <p:nvPicPr>
            <p:cNvPr id="7" name="Picture 6">
              <a:extLst>
                <a:ext uri="{FF2B5EF4-FFF2-40B4-BE49-F238E27FC236}">
                  <a16:creationId xmlns:a16="http://schemas.microsoft.com/office/drawing/2014/main" id="{B9161FF9-28B1-8454-5AF1-9FD0FD621C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1188" y="1871564"/>
              <a:ext cx="3827974" cy="3791396"/>
            </a:xfrm>
            <a:prstGeom prst="rect">
              <a:avLst/>
            </a:prstGeom>
          </p:spPr>
        </p:pic>
      </p:grpSp>
      <p:graphicFrame>
        <p:nvGraphicFramePr>
          <p:cNvPr id="9" name="Diagram 8">
            <a:extLst>
              <a:ext uri="{FF2B5EF4-FFF2-40B4-BE49-F238E27FC236}">
                <a16:creationId xmlns:a16="http://schemas.microsoft.com/office/drawing/2014/main" id="{5FC8FCC4-15F6-7AC1-0DEC-DAE606F7C64E}"/>
              </a:ext>
            </a:extLst>
          </p:cNvPr>
          <p:cNvGraphicFramePr/>
          <p:nvPr>
            <p:extLst>
              <p:ext uri="{D42A27DB-BD31-4B8C-83A1-F6EECF244321}">
                <p14:modId xmlns:p14="http://schemas.microsoft.com/office/powerpoint/2010/main" val="3425054504"/>
              </p:ext>
            </p:extLst>
          </p:nvPr>
        </p:nvGraphicFramePr>
        <p:xfrm>
          <a:off x="3239616" y="1103288"/>
          <a:ext cx="5599584" cy="36782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38361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E082-2BA6-8BB3-D947-4C18D9D23975}"/>
              </a:ext>
            </a:extLst>
          </p:cNvPr>
          <p:cNvSpPr>
            <a:spLocks noGrp="1"/>
          </p:cNvSpPr>
          <p:nvPr>
            <p:ph type="title"/>
          </p:nvPr>
        </p:nvSpPr>
        <p:spPr/>
        <p:txBody>
          <a:bodyPr>
            <a:normAutofit fontScale="90000"/>
          </a:bodyPr>
          <a:lstStyle/>
          <a:p>
            <a:r>
              <a:rPr lang="es-ES" dirty="0"/>
              <a:t>Etapa Clínica: Seres Humanos</a:t>
            </a:r>
            <a:endParaRPr lang="es-US" dirty="0"/>
          </a:p>
        </p:txBody>
      </p:sp>
      <p:sp>
        <p:nvSpPr>
          <p:cNvPr id="2" name="Text Placeholder 1">
            <a:extLst>
              <a:ext uri="{FF2B5EF4-FFF2-40B4-BE49-F238E27FC236}">
                <a16:creationId xmlns:a16="http://schemas.microsoft.com/office/drawing/2014/main" id="{253C09AE-0640-5772-7875-59378A22733B}"/>
              </a:ext>
            </a:extLst>
          </p:cNvPr>
          <p:cNvSpPr>
            <a:spLocks noGrp="1"/>
          </p:cNvSpPr>
          <p:nvPr>
            <p:ph type="body" sz="quarter" idx="10"/>
          </p:nvPr>
        </p:nvSpPr>
        <p:spPr/>
        <p:txBody>
          <a:bodyPr/>
          <a:lstStyle/>
          <a:p>
            <a:endParaRPr lang="en-US"/>
          </a:p>
        </p:txBody>
      </p:sp>
      <p:pic>
        <p:nvPicPr>
          <p:cNvPr id="4" name="Picture 2">
            <a:extLst>
              <a:ext uri="{FF2B5EF4-FFF2-40B4-BE49-F238E27FC236}">
                <a16:creationId xmlns:a16="http://schemas.microsoft.com/office/drawing/2014/main" id="{7F9F6772-A3E3-2E5B-166B-095C5C0F95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1140942"/>
            <a:ext cx="1825295" cy="316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a:extLst>
              <a:ext uri="{FF2B5EF4-FFF2-40B4-BE49-F238E27FC236}">
                <a16:creationId xmlns:a16="http://schemas.microsoft.com/office/drawing/2014/main" id="{008D087B-AC38-071D-7787-FC2DEC130476}"/>
              </a:ext>
            </a:extLst>
          </p:cNvPr>
          <p:cNvGraphicFramePr/>
          <p:nvPr>
            <p:extLst>
              <p:ext uri="{D42A27DB-BD31-4B8C-83A1-F6EECF244321}">
                <p14:modId xmlns:p14="http://schemas.microsoft.com/office/powerpoint/2010/main" val="4279572734"/>
              </p:ext>
            </p:extLst>
          </p:nvPr>
        </p:nvGraphicFramePr>
        <p:xfrm>
          <a:off x="1066800" y="911036"/>
          <a:ext cx="5638800" cy="36921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5201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E082-2BA6-8BB3-D947-4C18D9D23975}"/>
              </a:ext>
            </a:extLst>
          </p:cNvPr>
          <p:cNvSpPr>
            <a:spLocks noGrp="1"/>
          </p:cNvSpPr>
          <p:nvPr>
            <p:ph type="title"/>
          </p:nvPr>
        </p:nvSpPr>
        <p:spPr>
          <a:xfrm>
            <a:off x="883534" y="264053"/>
            <a:ext cx="8077200" cy="601189"/>
          </a:xfrm>
        </p:spPr>
        <p:txBody>
          <a:bodyPr>
            <a:normAutofit fontScale="90000"/>
          </a:bodyPr>
          <a:lstStyle/>
          <a:p>
            <a:r>
              <a:rPr lang="es-ES" dirty="0"/>
              <a:t>Fases de los Estudios Clínicos</a:t>
            </a:r>
            <a:endParaRPr lang="es-US" dirty="0"/>
          </a:p>
        </p:txBody>
      </p:sp>
      <p:sp>
        <p:nvSpPr>
          <p:cNvPr id="2" name="Text Placeholder 1">
            <a:extLst>
              <a:ext uri="{FF2B5EF4-FFF2-40B4-BE49-F238E27FC236}">
                <a16:creationId xmlns:a16="http://schemas.microsoft.com/office/drawing/2014/main" id="{35ADDE43-6716-1E12-1411-1CFA849A7BC3}"/>
              </a:ext>
            </a:extLst>
          </p:cNvPr>
          <p:cNvSpPr>
            <a:spLocks noGrp="1"/>
          </p:cNvSpPr>
          <p:nvPr>
            <p:ph type="body" sz="quarter" idx="10"/>
          </p:nvPr>
        </p:nvSpPr>
        <p:spPr/>
        <p:txBody>
          <a:bodyPr/>
          <a:lstStyle/>
          <a:p>
            <a:endParaRPr lang="en-US" dirty="0"/>
          </a:p>
        </p:txBody>
      </p:sp>
      <p:pic>
        <p:nvPicPr>
          <p:cNvPr id="39" name="Picture 38">
            <a:extLst>
              <a:ext uri="{FF2B5EF4-FFF2-40B4-BE49-F238E27FC236}">
                <a16:creationId xmlns:a16="http://schemas.microsoft.com/office/drawing/2014/main" id="{9DDC59AD-3539-B721-E804-B711AFFB58B3}"/>
              </a:ext>
            </a:extLst>
          </p:cNvPr>
          <p:cNvPicPr>
            <a:picLocks noChangeAspect="1"/>
          </p:cNvPicPr>
          <p:nvPr/>
        </p:nvPicPr>
        <p:blipFill>
          <a:blip r:embed="rId3">
            <a:duotone>
              <a:schemeClr val="accent6">
                <a:shade val="45000"/>
                <a:satMod val="135000"/>
              </a:schemeClr>
              <a:prstClr val="white"/>
            </a:duotone>
          </a:blip>
          <a:stretch>
            <a:fillRect/>
          </a:stretch>
        </p:blipFill>
        <p:spPr>
          <a:xfrm>
            <a:off x="769146" y="1777316"/>
            <a:ext cx="8222454" cy="3046424"/>
          </a:xfrm>
          <a:prstGeom prst="rect">
            <a:avLst/>
          </a:prstGeom>
        </p:spPr>
      </p:pic>
      <p:sp>
        <p:nvSpPr>
          <p:cNvPr id="40" name="Content Placeholder 2">
            <a:extLst>
              <a:ext uri="{FF2B5EF4-FFF2-40B4-BE49-F238E27FC236}">
                <a16:creationId xmlns:a16="http://schemas.microsoft.com/office/drawing/2014/main" id="{B9783D80-40C3-EA03-2B4F-33AD2E034BB0}"/>
              </a:ext>
            </a:extLst>
          </p:cNvPr>
          <p:cNvSpPr txBox="1">
            <a:spLocks/>
          </p:cNvSpPr>
          <p:nvPr/>
        </p:nvSpPr>
        <p:spPr>
          <a:xfrm>
            <a:off x="883299" y="1816095"/>
            <a:ext cx="2009767"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038" indent="-161925">
              <a:buClr>
                <a:schemeClr val="accent3"/>
              </a:buClr>
              <a:buFont typeface="Arial" charset="0"/>
              <a:buChar char="•"/>
            </a:pPr>
            <a:r>
              <a:rPr lang="es-ES" sz="1400" dirty="0">
                <a:solidFill>
                  <a:schemeClr val="tx2"/>
                </a:solidFill>
                <a:latin typeface="Arial" panose="020B0604020202020204" pitchFamily="34" charset="0"/>
                <a:cs typeface="Arial" panose="020B0604020202020204" pitchFamily="34" charset="0"/>
              </a:rPr>
              <a:t>¿Produce el efecto esperado?</a:t>
            </a:r>
          </a:p>
          <a:p>
            <a:pPr marL="173038" indent="-161925">
              <a:buClr>
                <a:schemeClr val="accent3"/>
              </a:buClr>
              <a:buFont typeface="Arial" charset="0"/>
              <a:buChar char="•"/>
            </a:pPr>
            <a:r>
              <a:rPr lang="es-ES" sz="1400" dirty="0">
                <a:solidFill>
                  <a:schemeClr val="tx2"/>
                </a:solidFill>
                <a:latin typeface="Arial" panose="020B0604020202020204" pitchFamily="34" charset="0"/>
                <a:cs typeface="Arial" panose="020B0604020202020204" pitchFamily="34" charset="0"/>
              </a:rPr>
              <a:t>¿Protege después de la exposición al virus?</a:t>
            </a:r>
          </a:p>
        </p:txBody>
      </p:sp>
      <p:sp>
        <p:nvSpPr>
          <p:cNvPr id="41" name="Content Placeholder 2">
            <a:extLst>
              <a:ext uri="{FF2B5EF4-FFF2-40B4-BE49-F238E27FC236}">
                <a16:creationId xmlns:a16="http://schemas.microsoft.com/office/drawing/2014/main" id="{D1C280CB-5F6A-7591-0870-77A8D9FB7641}"/>
              </a:ext>
            </a:extLst>
          </p:cNvPr>
          <p:cNvSpPr txBox="1">
            <a:spLocks/>
          </p:cNvSpPr>
          <p:nvPr/>
        </p:nvSpPr>
        <p:spPr>
          <a:xfrm>
            <a:off x="2851280" y="1544755"/>
            <a:ext cx="1622360"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038" indent="-161925">
              <a:buClr>
                <a:schemeClr val="accent3"/>
              </a:buClr>
              <a:buFont typeface="Arial" charset="0"/>
              <a:buChar char="•"/>
            </a:pPr>
            <a:r>
              <a:rPr lang="es-ES" sz="1400" dirty="0">
                <a:solidFill>
                  <a:schemeClr val="tx2"/>
                </a:solidFill>
                <a:latin typeface="Arial" panose="020B0604020202020204" pitchFamily="34" charset="0"/>
                <a:cs typeface="Arial" panose="020B0604020202020204" pitchFamily="34" charset="0"/>
              </a:rPr>
              <a:t>¿Es segura?</a:t>
            </a:r>
          </a:p>
          <a:p>
            <a:pPr marL="173038" indent="-161925">
              <a:buClr>
                <a:schemeClr val="accent3"/>
              </a:buClr>
              <a:buFont typeface="Arial" charset="0"/>
              <a:buChar char="•"/>
            </a:pPr>
            <a:r>
              <a:rPr lang="es-ES" sz="1400" dirty="0">
                <a:solidFill>
                  <a:schemeClr val="tx2"/>
                </a:solidFill>
                <a:latin typeface="Arial" panose="020B0604020202020204" pitchFamily="34" charset="0"/>
                <a:cs typeface="Arial" panose="020B0604020202020204" pitchFamily="34" charset="0"/>
              </a:rPr>
              <a:t>¿Produce el efecto esperado?</a:t>
            </a:r>
          </a:p>
        </p:txBody>
      </p:sp>
      <p:sp>
        <p:nvSpPr>
          <p:cNvPr id="42" name="Content Placeholder 2">
            <a:extLst>
              <a:ext uri="{FF2B5EF4-FFF2-40B4-BE49-F238E27FC236}">
                <a16:creationId xmlns:a16="http://schemas.microsoft.com/office/drawing/2014/main" id="{D22C0C32-8B9B-3B8D-964E-A86944670729}"/>
              </a:ext>
            </a:extLst>
          </p:cNvPr>
          <p:cNvSpPr txBox="1">
            <a:spLocks/>
          </p:cNvSpPr>
          <p:nvPr/>
        </p:nvSpPr>
        <p:spPr>
          <a:xfrm>
            <a:off x="4473640" y="1331968"/>
            <a:ext cx="1850960" cy="8906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a:buClr>
                <a:schemeClr val="accent3"/>
              </a:buClr>
            </a:pPr>
            <a:r>
              <a:rPr lang="es-ES" sz="1400" dirty="0">
                <a:solidFill>
                  <a:schemeClr val="tx2"/>
                </a:solidFill>
                <a:latin typeface="Arial" panose="020B0604020202020204" pitchFamily="34" charset="0"/>
                <a:cs typeface="Arial" panose="020B0604020202020204" pitchFamily="34" charset="0"/>
              </a:rPr>
              <a:t>¿Cuál es la mejor dosis?</a:t>
            </a:r>
          </a:p>
          <a:p>
            <a:pPr marL="109538" indent="-109538">
              <a:buClr>
                <a:schemeClr val="accent3"/>
              </a:buClr>
            </a:pPr>
            <a:r>
              <a:rPr lang="es-ES" sz="1400" dirty="0">
                <a:solidFill>
                  <a:schemeClr val="tx2"/>
                </a:solidFill>
                <a:latin typeface="Arial" panose="020B0604020202020204" pitchFamily="34" charset="0"/>
                <a:cs typeface="Arial" panose="020B0604020202020204" pitchFamily="34" charset="0"/>
              </a:rPr>
              <a:t>¿Es segura?</a:t>
            </a:r>
          </a:p>
        </p:txBody>
      </p:sp>
      <p:sp>
        <p:nvSpPr>
          <p:cNvPr id="43" name="Content Placeholder 2">
            <a:extLst>
              <a:ext uri="{FF2B5EF4-FFF2-40B4-BE49-F238E27FC236}">
                <a16:creationId xmlns:a16="http://schemas.microsoft.com/office/drawing/2014/main" id="{47F74FA8-0D38-57F4-5766-B0366EA12AE6}"/>
              </a:ext>
            </a:extLst>
          </p:cNvPr>
          <p:cNvSpPr txBox="1">
            <a:spLocks/>
          </p:cNvSpPr>
          <p:nvPr/>
        </p:nvSpPr>
        <p:spPr>
          <a:xfrm>
            <a:off x="6324600" y="1111055"/>
            <a:ext cx="1622360" cy="783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a:buClr>
                <a:schemeClr val="accent3"/>
              </a:buClr>
            </a:pPr>
            <a:r>
              <a:rPr lang="es-ES" sz="1400" dirty="0">
                <a:solidFill>
                  <a:schemeClr val="tx2"/>
                </a:solidFill>
                <a:latin typeface="Arial" panose="020B0604020202020204" pitchFamily="34" charset="0"/>
                <a:cs typeface="Arial" panose="020B0604020202020204" pitchFamily="34" charset="0"/>
              </a:rPr>
              <a:t>¿Funciona para prevenir el VIH?</a:t>
            </a:r>
          </a:p>
          <a:p>
            <a:pPr marL="109538" indent="-109538">
              <a:buClr>
                <a:schemeClr val="accent3"/>
              </a:buClr>
            </a:pPr>
            <a:r>
              <a:rPr lang="es-ES" sz="1400" dirty="0">
                <a:solidFill>
                  <a:schemeClr val="tx2"/>
                </a:solidFill>
                <a:latin typeface="Arial" panose="020B0604020202020204" pitchFamily="34" charset="0"/>
                <a:cs typeface="Arial" panose="020B0604020202020204" pitchFamily="34" charset="0"/>
              </a:rPr>
              <a:t>¿Es segura?</a:t>
            </a:r>
          </a:p>
        </p:txBody>
      </p:sp>
      <p:sp>
        <p:nvSpPr>
          <p:cNvPr id="5" name="Content Placeholder 2">
            <a:extLst>
              <a:ext uri="{FF2B5EF4-FFF2-40B4-BE49-F238E27FC236}">
                <a16:creationId xmlns:a16="http://schemas.microsoft.com/office/drawing/2014/main" id="{D0B63561-2EF2-8779-81D8-13713F903E03}"/>
              </a:ext>
            </a:extLst>
          </p:cNvPr>
          <p:cNvSpPr txBox="1">
            <a:spLocks/>
          </p:cNvSpPr>
          <p:nvPr/>
        </p:nvSpPr>
        <p:spPr>
          <a:xfrm>
            <a:off x="769146" y="905996"/>
            <a:ext cx="2547470" cy="3592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13" indent="0">
              <a:buClr>
                <a:schemeClr val="accent3"/>
              </a:buClr>
              <a:buNone/>
            </a:pPr>
            <a:r>
              <a:rPr lang="es-ES" sz="1800" b="1" dirty="0">
                <a:solidFill>
                  <a:schemeClr val="accent5"/>
                </a:solidFill>
                <a:latin typeface="Arial" panose="020B0604020202020204" pitchFamily="34" charset="0"/>
                <a:cs typeface="Arial" panose="020B0604020202020204" pitchFamily="34" charset="0"/>
              </a:rPr>
              <a:t>LA INTERVENCION</a:t>
            </a:r>
          </a:p>
        </p:txBody>
      </p:sp>
      <p:sp>
        <p:nvSpPr>
          <p:cNvPr id="4" name="TextBox 3">
            <a:extLst>
              <a:ext uri="{FF2B5EF4-FFF2-40B4-BE49-F238E27FC236}">
                <a16:creationId xmlns:a16="http://schemas.microsoft.com/office/drawing/2014/main" id="{9C6C38A6-73B4-1C6C-90AA-A774939AA688}"/>
              </a:ext>
            </a:extLst>
          </p:cNvPr>
          <p:cNvSpPr txBox="1"/>
          <p:nvPr/>
        </p:nvSpPr>
        <p:spPr>
          <a:xfrm>
            <a:off x="3681751" y="3264532"/>
            <a:ext cx="1622360" cy="258670"/>
          </a:xfrm>
          <a:prstGeom prst="rect">
            <a:avLst/>
          </a:prstGeom>
        </p:spPr>
        <p:txBody>
          <a:bodyPr vert="horz" wrap="none" lIns="91440" tIns="45720" rIns="91440" bIns="45720" rtlCol="0">
            <a:normAutofit fontScale="77500" lnSpcReduction="20000"/>
          </a:bodyPr>
          <a:lstStyle/>
          <a:p>
            <a:r>
              <a:rPr lang="en-US" sz="1600" dirty="0">
                <a:solidFill>
                  <a:schemeClr val="bg2"/>
                </a:solidFill>
              </a:rPr>
              <a:t>12 – 16 meses</a:t>
            </a:r>
          </a:p>
        </p:txBody>
      </p:sp>
      <p:sp>
        <p:nvSpPr>
          <p:cNvPr id="6" name="TextBox 5">
            <a:extLst>
              <a:ext uri="{FF2B5EF4-FFF2-40B4-BE49-F238E27FC236}">
                <a16:creationId xmlns:a16="http://schemas.microsoft.com/office/drawing/2014/main" id="{8BB1AB7B-F7A0-7372-4AD0-0E8C6F1836CE}"/>
              </a:ext>
            </a:extLst>
          </p:cNvPr>
          <p:cNvSpPr txBox="1"/>
          <p:nvPr/>
        </p:nvSpPr>
        <p:spPr>
          <a:xfrm>
            <a:off x="5304111" y="3424915"/>
            <a:ext cx="1622360" cy="258670"/>
          </a:xfrm>
          <a:prstGeom prst="rect">
            <a:avLst/>
          </a:prstGeom>
        </p:spPr>
        <p:txBody>
          <a:bodyPr vert="horz" wrap="none" lIns="91440" tIns="45720" rIns="91440" bIns="45720" rtlCol="0">
            <a:normAutofit fontScale="77500" lnSpcReduction="20000"/>
          </a:bodyPr>
          <a:lstStyle/>
          <a:p>
            <a:r>
              <a:rPr lang="en-US" sz="1600" dirty="0">
                <a:solidFill>
                  <a:schemeClr val="bg2"/>
                </a:solidFill>
              </a:rPr>
              <a:t>16 – 24 meses</a:t>
            </a:r>
          </a:p>
        </p:txBody>
      </p:sp>
      <p:sp>
        <p:nvSpPr>
          <p:cNvPr id="7" name="TextBox 6">
            <a:extLst>
              <a:ext uri="{FF2B5EF4-FFF2-40B4-BE49-F238E27FC236}">
                <a16:creationId xmlns:a16="http://schemas.microsoft.com/office/drawing/2014/main" id="{A3CA7627-1D15-79F7-5C9A-889775C4F7C9}"/>
              </a:ext>
            </a:extLst>
          </p:cNvPr>
          <p:cNvSpPr txBox="1"/>
          <p:nvPr/>
        </p:nvSpPr>
        <p:spPr>
          <a:xfrm>
            <a:off x="6890782" y="3603394"/>
            <a:ext cx="1622360" cy="258670"/>
          </a:xfrm>
          <a:prstGeom prst="rect">
            <a:avLst/>
          </a:prstGeom>
        </p:spPr>
        <p:txBody>
          <a:bodyPr vert="horz" wrap="none" lIns="91440" tIns="45720" rIns="91440" bIns="45720" rtlCol="0">
            <a:normAutofit fontScale="77500" lnSpcReduction="20000"/>
          </a:bodyPr>
          <a:lstStyle/>
          <a:p>
            <a:r>
              <a:rPr lang="en-US" sz="1600" dirty="0">
                <a:solidFill>
                  <a:schemeClr val="bg2"/>
                </a:solidFill>
              </a:rPr>
              <a:t>36 – 48 meses</a:t>
            </a:r>
          </a:p>
        </p:txBody>
      </p:sp>
    </p:spTree>
    <p:extLst>
      <p:ext uri="{BB962C8B-B14F-4D97-AF65-F5344CB8AC3E}">
        <p14:creationId xmlns:p14="http://schemas.microsoft.com/office/powerpoint/2010/main" val="66931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152A-5D3C-D50F-5412-92A97DDD6EBB}"/>
              </a:ext>
            </a:extLst>
          </p:cNvPr>
          <p:cNvSpPr>
            <a:spLocks noGrp="1"/>
          </p:cNvSpPr>
          <p:nvPr>
            <p:ph type="title"/>
          </p:nvPr>
        </p:nvSpPr>
        <p:spPr>
          <a:xfrm>
            <a:off x="914400" y="146280"/>
            <a:ext cx="8077200" cy="982189"/>
          </a:xfrm>
        </p:spPr>
        <p:txBody>
          <a:bodyPr>
            <a:noAutofit/>
          </a:bodyPr>
          <a:lstStyle/>
          <a:p>
            <a:r>
              <a:rPr lang="en-US" sz="2800" dirty="0"/>
              <a:t>¿</a:t>
            </a:r>
            <a:r>
              <a:rPr lang="en-US" sz="2800" dirty="0" err="1"/>
              <a:t>Quiénes</a:t>
            </a:r>
            <a:r>
              <a:rPr lang="en-US" sz="2800" dirty="0"/>
              <a:t> </a:t>
            </a:r>
            <a:r>
              <a:rPr lang="en-US" sz="2800" dirty="0" err="1"/>
              <a:t>pueden</a:t>
            </a:r>
            <a:r>
              <a:rPr lang="en-US" sz="2800" dirty="0"/>
              <a:t> </a:t>
            </a:r>
            <a:r>
              <a:rPr lang="en-US" sz="2800" dirty="0" err="1"/>
              <a:t>participar</a:t>
            </a:r>
            <a:r>
              <a:rPr lang="en-US" sz="2800" dirty="0"/>
              <a:t> </a:t>
            </a:r>
            <a:r>
              <a:rPr lang="en-US" sz="2800" dirty="0" err="1"/>
              <a:t>en</a:t>
            </a:r>
            <a:r>
              <a:rPr lang="en-US" sz="2800" dirty="0"/>
              <a:t> la </a:t>
            </a:r>
            <a:r>
              <a:rPr lang="en-US" sz="2800" dirty="0" err="1"/>
              <a:t>Investigación</a:t>
            </a:r>
            <a:r>
              <a:rPr lang="en-US" sz="2800" dirty="0"/>
              <a:t> </a:t>
            </a:r>
            <a:r>
              <a:rPr lang="en-US" sz="2800" dirty="0" err="1"/>
              <a:t>Biomédica</a:t>
            </a:r>
            <a:r>
              <a:rPr lang="en-US" sz="2800" dirty="0"/>
              <a:t>?</a:t>
            </a:r>
          </a:p>
        </p:txBody>
      </p:sp>
      <p:sp>
        <p:nvSpPr>
          <p:cNvPr id="3" name="Text Placeholder 2">
            <a:extLst>
              <a:ext uri="{FF2B5EF4-FFF2-40B4-BE49-F238E27FC236}">
                <a16:creationId xmlns:a16="http://schemas.microsoft.com/office/drawing/2014/main" id="{8337218E-BF19-C064-5569-F92B5979AF14}"/>
              </a:ext>
            </a:extLst>
          </p:cNvPr>
          <p:cNvSpPr>
            <a:spLocks noGrp="1"/>
          </p:cNvSpPr>
          <p:nvPr>
            <p:ph type="body" sz="quarter" idx="10"/>
          </p:nvPr>
        </p:nvSpPr>
        <p:spPr/>
        <p:txBody>
          <a:bodyPr/>
          <a:lstStyle/>
          <a:p>
            <a:endParaRPr lang="en-US"/>
          </a:p>
        </p:txBody>
      </p:sp>
      <p:pic>
        <p:nvPicPr>
          <p:cNvPr id="5" name="Content Placeholder 7">
            <a:extLst>
              <a:ext uri="{FF2B5EF4-FFF2-40B4-BE49-F238E27FC236}">
                <a16:creationId xmlns:a16="http://schemas.microsoft.com/office/drawing/2014/main" id="{F852ED82-6721-722B-234C-5B3A403359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6928" y="1371394"/>
            <a:ext cx="6792143" cy="3369804"/>
          </a:xfrm>
          <a:prstGeom prst="rect">
            <a:avLst/>
          </a:prstGeom>
        </p:spPr>
      </p:pic>
    </p:spTree>
    <p:extLst>
      <p:ext uri="{BB962C8B-B14F-4D97-AF65-F5344CB8AC3E}">
        <p14:creationId xmlns:p14="http://schemas.microsoft.com/office/powerpoint/2010/main" val="1023084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619F-37A8-BC17-57A5-C34AB25DC47B}"/>
              </a:ext>
            </a:extLst>
          </p:cNvPr>
          <p:cNvSpPr>
            <a:spLocks noGrp="1"/>
          </p:cNvSpPr>
          <p:nvPr>
            <p:ph type="title"/>
          </p:nvPr>
        </p:nvSpPr>
        <p:spPr/>
        <p:txBody>
          <a:bodyPr>
            <a:normAutofit fontScale="90000"/>
          </a:bodyPr>
          <a:lstStyle/>
          <a:p>
            <a:r>
              <a:rPr lang="es-ES_tradnl" dirty="0"/>
              <a:t>¿Quiénes Investigan?</a:t>
            </a:r>
          </a:p>
        </p:txBody>
      </p:sp>
      <p:sp>
        <p:nvSpPr>
          <p:cNvPr id="3" name="Text Placeholder 2">
            <a:extLst>
              <a:ext uri="{FF2B5EF4-FFF2-40B4-BE49-F238E27FC236}">
                <a16:creationId xmlns:a16="http://schemas.microsoft.com/office/drawing/2014/main" id="{0E41882C-6FB6-EC18-1B06-5EDF635A132C}"/>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C29D00E7-A631-D468-30A1-5ABF7E2D7EF0}"/>
              </a:ext>
            </a:extLst>
          </p:cNvPr>
          <p:cNvPicPr>
            <a:picLocks noChangeAspect="1"/>
          </p:cNvPicPr>
          <p:nvPr/>
        </p:nvPicPr>
        <p:blipFill>
          <a:blip r:embed="rId3"/>
          <a:stretch>
            <a:fillRect/>
          </a:stretch>
        </p:blipFill>
        <p:spPr>
          <a:xfrm>
            <a:off x="914400" y="971550"/>
            <a:ext cx="1629508" cy="1047541"/>
          </a:xfrm>
          <a:prstGeom prst="rect">
            <a:avLst/>
          </a:prstGeom>
        </p:spPr>
      </p:pic>
      <p:pic>
        <p:nvPicPr>
          <p:cNvPr id="7" name="Picture 6">
            <a:extLst>
              <a:ext uri="{FF2B5EF4-FFF2-40B4-BE49-F238E27FC236}">
                <a16:creationId xmlns:a16="http://schemas.microsoft.com/office/drawing/2014/main" id="{16D4009D-EB81-B0EF-5D44-5AB58E0D83F6}"/>
              </a:ext>
            </a:extLst>
          </p:cNvPr>
          <p:cNvPicPr>
            <a:picLocks noChangeAspect="1"/>
          </p:cNvPicPr>
          <p:nvPr/>
        </p:nvPicPr>
        <p:blipFill>
          <a:blip r:embed="rId4"/>
          <a:stretch>
            <a:fillRect/>
          </a:stretch>
        </p:blipFill>
        <p:spPr>
          <a:xfrm>
            <a:off x="1094913" y="2297086"/>
            <a:ext cx="1087150" cy="1177747"/>
          </a:xfrm>
          <a:prstGeom prst="rect">
            <a:avLst/>
          </a:prstGeom>
        </p:spPr>
      </p:pic>
      <p:pic>
        <p:nvPicPr>
          <p:cNvPr id="8" name="Picture 7">
            <a:extLst>
              <a:ext uri="{FF2B5EF4-FFF2-40B4-BE49-F238E27FC236}">
                <a16:creationId xmlns:a16="http://schemas.microsoft.com/office/drawing/2014/main" id="{DD60F0E4-47F0-E828-D95D-C4B8C9C1BD21}"/>
              </a:ext>
            </a:extLst>
          </p:cNvPr>
          <p:cNvPicPr>
            <a:picLocks noChangeAspect="1"/>
          </p:cNvPicPr>
          <p:nvPr/>
        </p:nvPicPr>
        <p:blipFill>
          <a:blip r:embed="rId5"/>
          <a:stretch>
            <a:fillRect/>
          </a:stretch>
        </p:blipFill>
        <p:spPr>
          <a:xfrm>
            <a:off x="3472184" y="976844"/>
            <a:ext cx="1325536" cy="1325536"/>
          </a:xfrm>
          <a:prstGeom prst="rect">
            <a:avLst/>
          </a:prstGeom>
        </p:spPr>
      </p:pic>
      <p:pic>
        <p:nvPicPr>
          <p:cNvPr id="11" name="Picture 10">
            <a:extLst>
              <a:ext uri="{FF2B5EF4-FFF2-40B4-BE49-F238E27FC236}">
                <a16:creationId xmlns:a16="http://schemas.microsoft.com/office/drawing/2014/main" id="{ECA91069-E2CC-0126-E398-A53F0EC268DC}"/>
              </a:ext>
            </a:extLst>
          </p:cNvPr>
          <p:cNvPicPr>
            <a:picLocks noChangeAspect="1"/>
          </p:cNvPicPr>
          <p:nvPr/>
        </p:nvPicPr>
        <p:blipFill>
          <a:blip r:embed="rId6"/>
          <a:stretch>
            <a:fillRect/>
          </a:stretch>
        </p:blipFill>
        <p:spPr>
          <a:xfrm>
            <a:off x="3205548" y="3551391"/>
            <a:ext cx="1593309" cy="1204245"/>
          </a:xfrm>
          <a:prstGeom prst="rect">
            <a:avLst/>
          </a:prstGeom>
        </p:spPr>
      </p:pic>
      <p:pic>
        <p:nvPicPr>
          <p:cNvPr id="12" name="Picture 11">
            <a:extLst>
              <a:ext uri="{FF2B5EF4-FFF2-40B4-BE49-F238E27FC236}">
                <a16:creationId xmlns:a16="http://schemas.microsoft.com/office/drawing/2014/main" id="{45EEFE52-7FB5-17D9-3DE0-3864F70B10FD}"/>
              </a:ext>
            </a:extLst>
          </p:cNvPr>
          <p:cNvPicPr>
            <a:picLocks noChangeAspect="1"/>
          </p:cNvPicPr>
          <p:nvPr/>
        </p:nvPicPr>
        <p:blipFill>
          <a:blip r:embed="rId7"/>
          <a:stretch>
            <a:fillRect/>
          </a:stretch>
        </p:blipFill>
        <p:spPr>
          <a:xfrm>
            <a:off x="5460500" y="971550"/>
            <a:ext cx="1501437" cy="1325536"/>
          </a:xfrm>
          <a:prstGeom prst="rect">
            <a:avLst/>
          </a:prstGeom>
        </p:spPr>
      </p:pic>
      <p:pic>
        <p:nvPicPr>
          <p:cNvPr id="14" name="Picture 13" descr="Logo, company name&#10;&#10;Description automatically generated">
            <a:extLst>
              <a:ext uri="{FF2B5EF4-FFF2-40B4-BE49-F238E27FC236}">
                <a16:creationId xmlns:a16="http://schemas.microsoft.com/office/drawing/2014/main" id="{ABEBC869-3455-2E0F-AB4F-E1B7080EB43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93153" y="2561208"/>
            <a:ext cx="1636130" cy="981678"/>
          </a:xfrm>
          <a:prstGeom prst="rect">
            <a:avLst/>
          </a:prstGeom>
        </p:spPr>
      </p:pic>
      <p:pic>
        <p:nvPicPr>
          <p:cNvPr id="16" name="Picture 15" descr="Logo, company name&#10;&#10;Description automatically generated">
            <a:extLst>
              <a:ext uri="{FF2B5EF4-FFF2-40B4-BE49-F238E27FC236}">
                <a16:creationId xmlns:a16="http://schemas.microsoft.com/office/drawing/2014/main" id="{BB7F16A4-59C2-E226-FD22-85E79E43FCD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97799" y="3634404"/>
            <a:ext cx="1631484" cy="1038217"/>
          </a:xfrm>
          <a:prstGeom prst="rect">
            <a:avLst/>
          </a:prstGeom>
        </p:spPr>
      </p:pic>
      <p:pic>
        <p:nvPicPr>
          <p:cNvPr id="18" name="Picture 17" descr="Logo, company name&#10;&#10;Description automatically generated">
            <a:extLst>
              <a:ext uri="{FF2B5EF4-FFF2-40B4-BE49-F238E27FC236}">
                <a16:creationId xmlns:a16="http://schemas.microsoft.com/office/drawing/2014/main" id="{1469CB81-C3C1-1832-AF03-9A6A52FBF9D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285626" y="2543076"/>
            <a:ext cx="1623939" cy="940482"/>
          </a:xfrm>
          <a:prstGeom prst="rect">
            <a:avLst/>
          </a:prstGeom>
        </p:spPr>
      </p:pic>
      <p:pic>
        <p:nvPicPr>
          <p:cNvPr id="19" name="Picture 18">
            <a:extLst>
              <a:ext uri="{FF2B5EF4-FFF2-40B4-BE49-F238E27FC236}">
                <a16:creationId xmlns:a16="http://schemas.microsoft.com/office/drawing/2014/main" id="{1E612B0F-A8E7-0E4A-808F-D44FC5412954}"/>
              </a:ext>
            </a:extLst>
          </p:cNvPr>
          <p:cNvPicPr>
            <a:picLocks noChangeAspect="1"/>
          </p:cNvPicPr>
          <p:nvPr/>
        </p:nvPicPr>
        <p:blipFill>
          <a:blip r:embed="rId11"/>
          <a:stretch>
            <a:fillRect/>
          </a:stretch>
        </p:blipFill>
        <p:spPr>
          <a:xfrm>
            <a:off x="7092728" y="1138610"/>
            <a:ext cx="2009737" cy="924479"/>
          </a:xfrm>
          <a:prstGeom prst="rect">
            <a:avLst/>
          </a:prstGeom>
        </p:spPr>
      </p:pic>
      <p:pic>
        <p:nvPicPr>
          <p:cNvPr id="21" name="Picture 20" descr="Graphical user interface&#10;&#10;Description automatically generated with medium confidence">
            <a:extLst>
              <a:ext uri="{FF2B5EF4-FFF2-40B4-BE49-F238E27FC236}">
                <a16:creationId xmlns:a16="http://schemas.microsoft.com/office/drawing/2014/main" id="{6CE2EAFA-6325-FF24-17F3-457AAA76088F}"/>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228570" y="4153512"/>
            <a:ext cx="1821122" cy="311614"/>
          </a:xfrm>
          <a:prstGeom prst="rect">
            <a:avLst/>
          </a:prstGeom>
        </p:spPr>
      </p:pic>
      <p:pic>
        <p:nvPicPr>
          <p:cNvPr id="4" name="Picture 3">
            <a:extLst>
              <a:ext uri="{FF2B5EF4-FFF2-40B4-BE49-F238E27FC236}">
                <a16:creationId xmlns:a16="http://schemas.microsoft.com/office/drawing/2014/main" id="{BB9C0333-2DEB-0688-0263-DD8A1E594306}"/>
              </a:ext>
            </a:extLst>
          </p:cNvPr>
          <p:cNvPicPr>
            <a:picLocks noChangeAspect="1"/>
          </p:cNvPicPr>
          <p:nvPr/>
        </p:nvPicPr>
        <p:blipFill>
          <a:blip r:embed="rId13"/>
          <a:stretch>
            <a:fillRect/>
          </a:stretch>
        </p:blipFill>
        <p:spPr>
          <a:xfrm>
            <a:off x="3270938" y="2573878"/>
            <a:ext cx="1462528" cy="783839"/>
          </a:xfrm>
          <a:prstGeom prst="rect">
            <a:avLst/>
          </a:prstGeom>
        </p:spPr>
      </p:pic>
      <p:pic>
        <p:nvPicPr>
          <p:cNvPr id="10" name="Picture 9">
            <a:extLst>
              <a:ext uri="{FF2B5EF4-FFF2-40B4-BE49-F238E27FC236}">
                <a16:creationId xmlns:a16="http://schemas.microsoft.com/office/drawing/2014/main" id="{31819AF4-3BF5-B332-C826-7AC7BA78DAEE}"/>
              </a:ext>
            </a:extLst>
          </p:cNvPr>
          <p:cNvPicPr>
            <a:picLocks noChangeAspect="1"/>
          </p:cNvPicPr>
          <p:nvPr/>
        </p:nvPicPr>
        <p:blipFill>
          <a:blip r:embed="rId14"/>
          <a:stretch>
            <a:fillRect/>
          </a:stretch>
        </p:blipFill>
        <p:spPr>
          <a:xfrm>
            <a:off x="950599" y="3704339"/>
            <a:ext cx="1593309" cy="1097613"/>
          </a:xfrm>
          <a:prstGeom prst="rect">
            <a:avLst/>
          </a:prstGeom>
        </p:spPr>
      </p:pic>
    </p:spTree>
    <p:extLst>
      <p:ext uri="{BB962C8B-B14F-4D97-AF65-F5344CB8AC3E}">
        <p14:creationId xmlns:p14="http://schemas.microsoft.com/office/powerpoint/2010/main" val="340202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441E25-116E-9411-7967-1C69FD99721B}"/>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A87E153F-7DC1-2F3D-0263-0478221CC12D}"/>
              </a:ext>
            </a:extLst>
          </p:cNvPr>
          <p:cNvGraphicFramePr/>
          <p:nvPr>
            <p:extLst>
              <p:ext uri="{D42A27DB-BD31-4B8C-83A1-F6EECF244321}">
                <p14:modId xmlns:p14="http://schemas.microsoft.com/office/powerpoint/2010/main" val="2549463730"/>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844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4927D-9EBA-968F-7687-AB5789091025}"/>
              </a:ext>
            </a:extLst>
          </p:cNvPr>
          <p:cNvSpPr>
            <a:spLocks noGrp="1"/>
          </p:cNvSpPr>
          <p:nvPr>
            <p:ph type="title"/>
          </p:nvPr>
        </p:nvSpPr>
        <p:spPr/>
        <p:txBody>
          <a:bodyPr/>
          <a:lstStyle/>
          <a:p>
            <a:r>
              <a:rPr lang="en-US" dirty="0" err="1">
                <a:latin typeface="Arial"/>
                <a:cs typeface="Arial"/>
              </a:rPr>
              <a:t>proposito</a:t>
            </a:r>
            <a:endParaRPr lang="en-US" dirty="0"/>
          </a:p>
        </p:txBody>
      </p:sp>
      <p:graphicFrame>
        <p:nvGraphicFramePr>
          <p:cNvPr id="5" name="Diagram 4">
            <a:extLst>
              <a:ext uri="{FF2B5EF4-FFF2-40B4-BE49-F238E27FC236}">
                <a16:creationId xmlns:a16="http://schemas.microsoft.com/office/drawing/2014/main" id="{ED1BDB4E-DBEC-A738-AE96-E89535EEC031}"/>
              </a:ext>
            </a:extLst>
          </p:cNvPr>
          <p:cNvGraphicFramePr/>
          <p:nvPr>
            <p:extLst>
              <p:ext uri="{D42A27DB-BD31-4B8C-83A1-F6EECF244321}">
                <p14:modId xmlns:p14="http://schemas.microsoft.com/office/powerpoint/2010/main" val="478774336"/>
              </p:ext>
            </p:extLst>
          </p:nvPr>
        </p:nvGraphicFramePr>
        <p:xfrm>
          <a:off x="890788" y="209550"/>
          <a:ext cx="80772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119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6111F-71D5-D925-DD94-3DE5CD68910D}"/>
              </a:ext>
            </a:extLst>
          </p:cNvPr>
          <p:cNvSpPr>
            <a:spLocks noGrp="1"/>
          </p:cNvSpPr>
          <p:nvPr>
            <p:ph type="title"/>
          </p:nvPr>
        </p:nvSpPr>
        <p:spPr/>
        <p:txBody>
          <a:bodyPr>
            <a:noAutofit/>
          </a:bodyPr>
          <a:lstStyle/>
          <a:p>
            <a:r>
              <a:rPr lang="es-US" sz="2800" dirty="0"/>
              <a:t>Enfermedades que se Previenen con Vacunas</a:t>
            </a:r>
          </a:p>
        </p:txBody>
      </p:sp>
      <p:sp>
        <p:nvSpPr>
          <p:cNvPr id="2" name="Text Placeholder 1">
            <a:extLst>
              <a:ext uri="{FF2B5EF4-FFF2-40B4-BE49-F238E27FC236}">
                <a16:creationId xmlns:a16="http://schemas.microsoft.com/office/drawing/2014/main" id="{86AEC177-2D65-6513-8F52-805599A8FEB3}"/>
              </a:ext>
            </a:extLst>
          </p:cNvPr>
          <p:cNvSpPr>
            <a:spLocks noGrp="1"/>
          </p:cNvSpPr>
          <p:nvPr>
            <p:ph type="body" sz="quarter" idx="10"/>
          </p:nvPr>
        </p:nvSpPr>
        <p:spPr/>
        <p:txBody>
          <a:bodyPr/>
          <a:lstStyle/>
          <a:p>
            <a:endParaRPr lang="en-US"/>
          </a:p>
        </p:txBody>
      </p:sp>
      <p:graphicFrame>
        <p:nvGraphicFramePr>
          <p:cNvPr id="4" name="Content Placeholder 5">
            <a:extLst>
              <a:ext uri="{FF2B5EF4-FFF2-40B4-BE49-F238E27FC236}">
                <a16:creationId xmlns:a16="http://schemas.microsoft.com/office/drawing/2014/main" id="{1A9CB0B7-0161-8710-6DEF-0E5859A08CF4}"/>
              </a:ext>
            </a:extLst>
          </p:cNvPr>
          <p:cNvGraphicFramePr>
            <a:graphicFrameLocks/>
          </p:cNvGraphicFramePr>
          <p:nvPr>
            <p:extLst>
              <p:ext uri="{D42A27DB-BD31-4B8C-83A1-F6EECF244321}">
                <p14:modId xmlns:p14="http://schemas.microsoft.com/office/powerpoint/2010/main" val="4036245338"/>
              </p:ext>
            </p:extLst>
          </p:nvPr>
        </p:nvGraphicFramePr>
        <p:xfrm>
          <a:off x="929833" y="819150"/>
          <a:ext cx="7985566" cy="4175064"/>
        </p:xfrm>
        <a:graphic>
          <a:graphicData uri="http://schemas.openxmlformats.org/drawingml/2006/table">
            <a:tbl>
              <a:tblPr firstRow="1" bandRow="1">
                <a:tableStyleId>{17292A2E-F333-43FB-9621-5CBBE7FDCDCB}</a:tableStyleId>
              </a:tblPr>
              <a:tblGrid>
                <a:gridCol w="1480373">
                  <a:extLst>
                    <a:ext uri="{9D8B030D-6E8A-4147-A177-3AD203B41FA5}">
                      <a16:colId xmlns:a16="http://schemas.microsoft.com/office/drawing/2014/main" val="20000"/>
                    </a:ext>
                  </a:extLst>
                </a:gridCol>
                <a:gridCol w="1797423">
                  <a:extLst>
                    <a:ext uri="{9D8B030D-6E8A-4147-A177-3AD203B41FA5}">
                      <a16:colId xmlns:a16="http://schemas.microsoft.com/office/drawing/2014/main" val="20001"/>
                    </a:ext>
                  </a:extLst>
                </a:gridCol>
                <a:gridCol w="2448700">
                  <a:extLst>
                    <a:ext uri="{9D8B030D-6E8A-4147-A177-3AD203B41FA5}">
                      <a16:colId xmlns:a16="http://schemas.microsoft.com/office/drawing/2014/main" val="20002"/>
                    </a:ext>
                  </a:extLst>
                </a:gridCol>
                <a:gridCol w="2259070">
                  <a:extLst>
                    <a:ext uri="{9D8B030D-6E8A-4147-A177-3AD203B41FA5}">
                      <a16:colId xmlns:a16="http://schemas.microsoft.com/office/drawing/2014/main" val="20003"/>
                    </a:ext>
                  </a:extLst>
                </a:gridCol>
              </a:tblGrid>
              <a:tr h="728076">
                <a:tc>
                  <a:txBody>
                    <a:bodyPr/>
                    <a:lstStyle/>
                    <a:p>
                      <a:pPr algn="ctr"/>
                      <a:r>
                        <a:rPr lang="es-ES" sz="1200" dirty="0"/>
                        <a:t>VACUNA</a:t>
                      </a:r>
                    </a:p>
                  </a:txBody>
                  <a:tcPr marL="60438" marR="60438" marT="30219" marB="30219"/>
                </a:tc>
                <a:tc>
                  <a:txBody>
                    <a:bodyPr/>
                    <a:lstStyle/>
                    <a:p>
                      <a:pPr algn="ctr"/>
                      <a:r>
                        <a:rPr lang="es-ES" sz="1200" dirty="0"/>
                        <a:t>DESCUBRIMIENTO DE LA CAUSA</a:t>
                      </a:r>
                    </a:p>
                  </a:txBody>
                  <a:tcPr marL="60438" marR="60438" marT="30219" marB="30219"/>
                </a:tc>
                <a:tc>
                  <a:txBody>
                    <a:bodyPr/>
                    <a:lstStyle/>
                    <a:p>
                      <a:pPr algn="ctr"/>
                      <a:r>
                        <a:rPr lang="es-ES" sz="1200" dirty="0"/>
                        <a:t>VACUNA DESARROLLADA PARA USO EN </a:t>
                      </a:r>
                      <a:br>
                        <a:rPr lang="es-ES" sz="1200" dirty="0"/>
                      </a:br>
                      <a:r>
                        <a:rPr lang="es-ES" sz="1200" dirty="0"/>
                        <a:t>SERES HUMANOS</a:t>
                      </a:r>
                    </a:p>
                  </a:txBody>
                  <a:tcPr marL="60438" marR="60438" marT="30219" marB="30219"/>
                </a:tc>
                <a:tc>
                  <a:txBody>
                    <a:bodyPr/>
                    <a:lstStyle/>
                    <a:p>
                      <a:pPr algn="ctr"/>
                      <a:r>
                        <a:rPr lang="es-ES" sz="1200"/>
                        <a:t>AÑOS TRANSCURRIDOS HASTA EL DESARROLLO DE LA VACUNA</a:t>
                      </a:r>
                    </a:p>
                  </a:txBody>
                  <a:tcPr marL="60438" marR="60438" marT="30219" marB="30219"/>
                </a:tc>
                <a:extLst>
                  <a:ext uri="{0D108BD9-81ED-4DB2-BD59-A6C34878D82A}">
                    <a16:rowId xmlns:a16="http://schemas.microsoft.com/office/drawing/2014/main" val="10000"/>
                  </a:ext>
                </a:extLst>
              </a:tr>
              <a:tr h="269451">
                <a:tc>
                  <a:txBody>
                    <a:bodyPr/>
                    <a:lstStyle/>
                    <a:p>
                      <a:r>
                        <a:rPr lang="es-ES" sz="1100"/>
                        <a:t>H. influenzae tipo B</a:t>
                      </a:r>
                    </a:p>
                  </a:txBody>
                  <a:tcPr marL="60438" marR="60438" marT="30219" marB="30219"/>
                </a:tc>
                <a:tc>
                  <a:txBody>
                    <a:bodyPr/>
                    <a:lstStyle/>
                    <a:p>
                      <a:pPr algn="ctr"/>
                      <a:r>
                        <a:rPr lang="es-ES" sz="1100"/>
                        <a:t>1892</a:t>
                      </a:r>
                    </a:p>
                  </a:txBody>
                  <a:tcPr marL="60438" marR="60438" marT="30219" marB="30219"/>
                </a:tc>
                <a:tc>
                  <a:txBody>
                    <a:bodyPr/>
                    <a:lstStyle/>
                    <a:p>
                      <a:pPr algn="ctr"/>
                      <a:r>
                        <a:rPr lang="es-ES" sz="1100"/>
                        <a:t>1985</a:t>
                      </a:r>
                    </a:p>
                  </a:txBody>
                  <a:tcPr marL="60438" marR="60438" marT="30219" marB="30219"/>
                </a:tc>
                <a:tc>
                  <a:txBody>
                    <a:bodyPr/>
                    <a:lstStyle/>
                    <a:p>
                      <a:pPr algn="ctr"/>
                      <a:r>
                        <a:rPr lang="es-ES" sz="1100"/>
                        <a:t>93</a:t>
                      </a:r>
                    </a:p>
                  </a:txBody>
                  <a:tcPr marL="60438" marR="60438" marT="30219" marB="30219"/>
                </a:tc>
                <a:extLst>
                  <a:ext uri="{0D108BD9-81ED-4DB2-BD59-A6C34878D82A}">
                    <a16:rowId xmlns:a16="http://schemas.microsoft.com/office/drawing/2014/main" val="10001"/>
                  </a:ext>
                </a:extLst>
              </a:tr>
              <a:tr h="288867">
                <a:tc>
                  <a:txBody>
                    <a:bodyPr/>
                    <a:lstStyle/>
                    <a:p>
                      <a:r>
                        <a:rPr lang="es-ES" sz="1100" dirty="0"/>
                        <a:t>Herpes (HSV-1)</a:t>
                      </a:r>
                    </a:p>
                  </a:txBody>
                  <a:tcPr marL="60438" marR="60438" marT="30219" marB="30219"/>
                </a:tc>
                <a:tc>
                  <a:txBody>
                    <a:bodyPr/>
                    <a:lstStyle/>
                    <a:p>
                      <a:pPr algn="ctr"/>
                      <a:r>
                        <a:rPr lang="es-ES" sz="1100" dirty="0"/>
                        <a:t>1919</a:t>
                      </a:r>
                    </a:p>
                  </a:txBody>
                  <a:tcPr marL="60438" marR="60438" marT="30219" marB="30219"/>
                </a:tc>
                <a:tc>
                  <a:txBody>
                    <a:bodyPr/>
                    <a:lstStyle/>
                    <a:p>
                      <a:pPr algn="ctr"/>
                      <a:r>
                        <a:rPr lang="es-ES" sz="1100" dirty="0"/>
                        <a:t>No disponible</a:t>
                      </a:r>
                    </a:p>
                  </a:txBody>
                  <a:tcPr marL="60438" marR="60438" marT="30219" marB="30219"/>
                </a:tc>
                <a:tc>
                  <a:txBody>
                    <a:bodyPr/>
                    <a:lstStyle/>
                    <a:p>
                      <a:pPr algn="ctr"/>
                      <a:r>
                        <a:rPr lang="es-ES" sz="1100" dirty="0"/>
                        <a:t>Más de 100</a:t>
                      </a:r>
                    </a:p>
                  </a:txBody>
                  <a:tcPr marL="60438" marR="60438" marT="30219" marB="30219"/>
                </a:tc>
                <a:extLst>
                  <a:ext uri="{0D108BD9-81ED-4DB2-BD59-A6C34878D82A}">
                    <a16:rowId xmlns:a16="http://schemas.microsoft.com/office/drawing/2014/main" val="10002"/>
                  </a:ext>
                </a:extLst>
              </a:tr>
              <a:tr h="288867">
                <a:tc>
                  <a:txBody>
                    <a:bodyPr/>
                    <a:lstStyle/>
                    <a:p>
                      <a:r>
                        <a:rPr lang="es-ES" sz="1100"/>
                        <a:t>Tos ferina</a:t>
                      </a:r>
                    </a:p>
                  </a:txBody>
                  <a:tcPr marL="60438" marR="60438" marT="30219" marB="30219"/>
                </a:tc>
                <a:tc>
                  <a:txBody>
                    <a:bodyPr/>
                    <a:lstStyle/>
                    <a:p>
                      <a:pPr algn="ctr"/>
                      <a:r>
                        <a:rPr lang="es-ES" sz="1100"/>
                        <a:t>1906</a:t>
                      </a:r>
                    </a:p>
                  </a:txBody>
                  <a:tcPr marL="60438" marR="60438" marT="30219" marB="30219"/>
                </a:tc>
                <a:tc>
                  <a:txBody>
                    <a:bodyPr/>
                    <a:lstStyle/>
                    <a:p>
                      <a:pPr algn="ctr"/>
                      <a:r>
                        <a:rPr lang="es-ES" sz="1100"/>
                        <a:t>1926</a:t>
                      </a:r>
                    </a:p>
                  </a:txBody>
                  <a:tcPr marL="60438" marR="60438" marT="30219" marB="30219"/>
                </a:tc>
                <a:tc>
                  <a:txBody>
                    <a:bodyPr/>
                    <a:lstStyle/>
                    <a:p>
                      <a:pPr algn="ctr"/>
                      <a:r>
                        <a:rPr lang="es-ES" sz="1100"/>
                        <a:t>20</a:t>
                      </a:r>
                    </a:p>
                  </a:txBody>
                  <a:tcPr marL="60438" marR="60438" marT="30219" marB="30219"/>
                </a:tc>
                <a:extLst>
                  <a:ext uri="{0D108BD9-81ED-4DB2-BD59-A6C34878D82A}">
                    <a16:rowId xmlns:a16="http://schemas.microsoft.com/office/drawing/2014/main" val="10003"/>
                  </a:ext>
                </a:extLst>
              </a:tr>
              <a:tr h="288867">
                <a:tc>
                  <a:txBody>
                    <a:bodyPr/>
                    <a:lstStyle/>
                    <a:p>
                      <a:r>
                        <a:rPr lang="es-ES" sz="1100"/>
                        <a:t>Poliomielitis</a:t>
                      </a:r>
                    </a:p>
                  </a:txBody>
                  <a:tcPr marL="60438" marR="60438" marT="30219" marB="30219"/>
                </a:tc>
                <a:tc>
                  <a:txBody>
                    <a:bodyPr/>
                    <a:lstStyle/>
                    <a:p>
                      <a:pPr algn="ctr"/>
                      <a:r>
                        <a:rPr lang="es-ES" sz="1100"/>
                        <a:t>1909</a:t>
                      </a:r>
                    </a:p>
                  </a:txBody>
                  <a:tcPr marL="60438" marR="60438" marT="30219" marB="30219"/>
                </a:tc>
                <a:tc>
                  <a:txBody>
                    <a:bodyPr/>
                    <a:lstStyle/>
                    <a:p>
                      <a:pPr algn="ctr"/>
                      <a:r>
                        <a:rPr lang="es-ES" sz="1100"/>
                        <a:t>1954</a:t>
                      </a:r>
                    </a:p>
                  </a:txBody>
                  <a:tcPr marL="60438" marR="60438" marT="30219" marB="30219"/>
                </a:tc>
                <a:tc>
                  <a:txBody>
                    <a:bodyPr/>
                    <a:lstStyle/>
                    <a:p>
                      <a:pPr algn="ctr"/>
                      <a:r>
                        <a:rPr lang="es-ES" sz="1100"/>
                        <a:t>45</a:t>
                      </a:r>
                    </a:p>
                  </a:txBody>
                  <a:tcPr marL="60438" marR="60438" marT="30219" marB="30219"/>
                </a:tc>
                <a:extLst>
                  <a:ext uri="{0D108BD9-81ED-4DB2-BD59-A6C34878D82A}">
                    <a16:rowId xmlns:a16="http://schemas.microsoft.com/office/drawing/2014/main" val="10004"/>
                  </a:ext>
                </a:extLst>
              </a:tr>
              <a:tr h="288867">
                <a:tc>
                  <a:txBody>
                    <a:bodyPr/>
                    <a:lstStyle/>
                    <a:p>
                      <a:r>
                        <a:rPr lang="es-ES" sz="1100"/>
                        <a:t>Fiebre amarilla</a:t>
                      </a:r>
                    </a:p>
                  </a:txBody>
                  <a:tcPr marL="60438" marR="60438" marT="30219" marB="30219"/>
                </a:tc>
                <a:tc>
                  <a:txBody>
                    <a:bodyPr/>
                    <a:lstStyle/>
                    <a:p>
                      <a:pPr algn="ctr"/>
                      <a:r>
                        <a:rPr lang="es-ES" sz="1100"/>
                        <a:t>1900</a:t>
                      </a:r>
                    </a:p>
                  </a:txBody>
                  <a:tcPr marL="60438" marR="60438" marT="30219" marB="30219"/>
                </a:tc>
                <a:tc>
                  <a:txBody>
                    <a:bodyPr/>
                    <a:lstStyle/>
                    <a:p>
                      <a:pPr algn="ctr"/>
                      <a:r>
                        <a:rPr lang="es-ES" sz="1100"/>
                        <a:t>1935</a:t>
                      </a:r>
                    </a:p>
                  </a:txBody>
                  <a:tcPr marL="60438" marR="60438" marT="30219" marB="30219"/>
                </a:tc>
                <a:tc>
                  <a:txBody>
                    <a:bodyPr/>
                    <a:lstStyle/>
                    <a:p>
                      <a:pPr algn="ctr"/>
                      <a:r>
                        <a:rPr lang="es-ES" sz="1100"/>
                        <a:t>35</a:t>
                      </a:r>
                    </a:p>
                  </a:txBody>
                  <a:tcPr marL="60438" marR="60438" marT="30219" marB="30219"/>
                </a:tc>
                <a:extLst>
                  <a:ext uri="{0D108BD9-81ED-4DB2-BD59-A6C34878D82A}">
                    <a16:rowId xmlns:a16="http://schemas.microsoft.com/office/drawing/2014/main" val="10005"/>
                  </a:ext>
                </a:extLst>
              </a:tr>
              <a:tr h="288867">
                <a:tc>
                  <a:txBody>
                    <a:bodyPr/>
                    <a:lstStyle/>
                    <a:p>
                      <a:r>
                        <a:rPr lang="es-ES" sz="1100"/>
                        <a:t>Influenza</a:t>
                      </a:r>
                    </a:p>
                  </a:txBody>
                  <a:tcPr marL="60438" marR="60438" marT="30219" marB="30219"/>
                </a:tc>
                <a:tc>
                  <a:txBody>
                    <a:bodyPr/>
                    <a:lstStyle/>
                    <a:p>
                      <a:pPr algn="ctr"/>
                      <a:r>
                        <a:rPr lang="es-ES" sz="1100"/>
                        <a:t>1933</a:t>
                      </a:r>
                    </a:p>
                  </a:txBody>
                  <a:tcPr marL="60438" marR="60438" marT="30219" marB="30219"/>
                </a:tc>
                <a:tc>
                  <a:txBody>
                    <a:bodyPr/>
                    <a:lstStyle/>
                    <a:p>
                      <a:pPr algn="ctr"/>
                      <a:r>
                        <a:rPr lang="es-ES" sz="1100"/>
                        <a:t>1945</a:t>
                      </a:r>
                    </a:p>
                  </a:txBody>
                  <a:tcPr marL="60438" marR="60438" marT="30219" marB="30219"/>
                </a:tc>
                <a:tc>
                  <a:txBody>
                    <a:bodyPr/>
                    <a:lstStyle/>
                    <a:p>
                      <a:pPr algn="ctr"/>
                      <a:r>
                        <a:rPr lang="es-ES" sz="1100"/>
                        <a:t>12</a:t>
                      </a:r>
                    </a:p>
                  </a:txBody>
                  <a:tcPr marL="60438" marR="60438" marT="30219" marB="30219"/>
                </a:tc>
                <a:extLst>
                  <a:ext uri="{0D108BD9-81ED-4DB2-BD59-A6C34878D82A}">
                    <a16:rowId xmlns:a16="http://schemas.microsoft.com/office/drawing/2014/main" val="10006"/>
                  </a:ext>
                </a:extLst>
              </a:tr>
              <a:tr h="288867">
                <a:tc>
                  <a:txBody>
                    <a:bodyPr/>
                    <a:lstStyle/>
                    <a:p>
                      <a:r>
                        <a:rPr lang="es-ES" sz="1100"/>
                        <a:t>Sarampión</a:t>
                      </a:r>
                    </a:p>
                  </a:txBody>
                  <a:tcPr marL="60438" marR="60438" marT="30219" marB="30219"/>
                </a:tc>
                <a:tc>
                  <a:txBody>
                    <a:bodyPr/>
                    <a:lstStyle/>
                    <a:p>
                      <a:pPr algn="ctr"/>
                      <a:r>
                        <a:rPr lang="es-ES" sz="1100"/>
                        <a:t>1911</a:t>
                      </a:r>
                    </a:p>
                  </a:txBody>
                  <a:tcPr marL="60438" marR="60438" marT="30219" marB="30219"/>
                </a:tc>
                <a:tc>
                  <a:txBody>
                    <a:bodyPr/>
                    <a:lstStyle/>
                    <a:p>
                      <a:pPr algn="ctr"/>
                      <a:r>
                        <a:rPr lang="es-ES" sz="1100"/>
                        <a:t>1957</a:t>
                      </a:r>
                    </a:p>
                  </a:txBody>
                  <a:tcPr marL="60438" marR="60438" marT="30219" marB="30219"/>
                </a:tc>
                <a:tc>
                  <a:txBody>
                    <a:bodyPr/>
                    <a:lstStyle/>
                    <a:p>
                      <a:pPr algn="ctr"/>
                      <a:r>
                        <a:rPr lang="es-ES" sz="1100"/>
                        <a:t>46</a:t>
                      </a:r>
                    </a:p>
                  </a:txBody>
                  <a:tcPr marL="60438" marR="60438" marT="30219" marB="30219"/>
                </a:tc>
                <a:extLst>
                  <a:ext uri="{0D108BD9-81ED-4DB2-BD59-A6C34878D82A}">
                    <a16:rowId xmlns:a16="http://schemas.microsoft.com/office/drawing/2014/main" val="10007"/>
                  </a:ext>
                </a:extLst>
              </a:tr>
              <a:tr h="288867">
                <a:tc>
                  <a:txBody>
                    <a:bodyPr/>
                    <a:lstStyle/>
                    <a:p>
                      <a:r>
                        <a:rPr lang="es-ES" sz="1100"/>
                        <a:t>Hepatitis A</a:t>
                      </a:r>
                    </a:p>
                  </a:txBody>
                  <a:tcPr marL="60438" marR="60438" marT="30219" marB="30219"/>
                </a:tc>
                <a:tc>
                  <a:txBody>
                    <a:bodyPr/>
                    <a:lstStyle/>
                    <a:p>
                      <a:pPr algn="ctr"/>
                      <a:r>
                        <a:rPr lang="es-ES" sz="1100"/>
                        <a:t>1973</a:t>
                      </a:r>
                    </a:p>
                  </a:txBody>
                  <a:tcPr marL="60438" marR="60438" marT="30219" marB="30219"/>
                </a:tc>
                <a:tc>
                  <a:txBody>
                    <a:bodyPr/>
                    <a:lstStyle/>
                    <a:p>
                      <a:pPr algn="ctr"/>
                      <a:r>
                        <a:rPr lang="es-ES" sz="1100"/>
                        <a:t>1995</a:t>
                      </a:r>
                    </a:p>
                  </a:txBody>
                  <a:tcPr marL="60438" marR="60438" marT="30219" marB="30219"/>
                </a:tc>
                <a:tc>
                  <a:txBody>
                    <a:bodyPr/>
                    <a:lstStyle/>
                    <a:p>
                      <a:pPr algn="ctr"/>
                      <a:r>
                        <a:rPr lang="es-ES" sz="1100"/>
                        <a:t>22</a:t>
                      </a:r>
                    </a:p>
                  </a:txBody>
                  <a:tcPr marL="60438" marR="60438" marT="30219" marB="30219"/>
                </a:tc>
                <a:extLst>
                  <a:ext uri="{0D108BD9-81ED-4DB2-BD59-A6C34878D82A}">
                    <a16:rowId xmlns:a16="http://schemas.microsoft.com/office/drawing/2014/main" val="10008"/>
                  </a:ext>
                </a:extLst>
              </a:tr>
              <a:tr h="288867">
                <a:tc>
                  <a:txBody>
                    <a:bodyPr/>
                    <a:lstStyle/>
                    <a:p>
                      <a:r>
                        <a:rPr lang="es-ES" sz="1100"/>
                        <a:t>Hepatitis B</a:t>
                      </a:r>
                    </a:p>
                  </a:txBody>
                  <a:tcPr marL="60438" marR="60438" marT="30219" marB="30219"/>
                </a:tc>
                <a:tc>
                  <a:txBody>
                    <a:bodyPr/>
                    <a:lstStyle/>
                    <a:p>
                      <a:pPr algn="ctr"/>
                      <a:r>
                        <a:rPr lang="es-ES" sz="1100"/>
                        <a:t>1967</a:t>
                      </a:r>
                    </a:p>
                  </a:txBody>
                  <a:tcPr marL="60438" marR="60438" marT="30219" marB="30219"/>
                </a:tc>
                <a:tc>
                  <a:txBody>
                    <a:bodyPr/>
                    <a:lstStyle/>
                    <a:p>
                      <a:pPr algn="ctr"/>
                      <a:r>
                        <a:rPr lang="es-ES" sz="1100"/>
                        <a:t>1984</a:t>
                      </a:r>
                    </a:p>
                  </a:txBody>
                  <a:tcPr marL="60438" marR="60438" marT="30219" marB="30219"/>
                </a:tc>
                <a:tc>
                  <a:txBody>
                    <a:bodyPr/>
                    <a:lstStyle/>
                    <a:p>
                      <a:pPr algn="ctr"/>
                      <a:r>
                        <a:rPr lang="es-ES" sz="1100"/>
                        <a:t>17</a:t>
                      </a:r>
                    </a:p>
                  </a:txBody>
                  <a:tcPr marL="60438" marR="60438" marT="30219" marB="30219"/>
                </a:tc>
                <a:extLst>
                  <a:ext uri="{0D108BD9-81ED-4DB2-BD59-A6C34878D82A}">
                    <a16:rowId xmlns:a16="http://schemas.microsoft.com/office/drawing/2014/main" val="10009"/>
                  </a:ext>
                </a:extLst>
              </a:tr>
              <a:tr h="288867">
                <a:tc>
                  <a:txBody>
                    <a:bodyPr/>
                    <a:lstStyle/>
                    <a:p>
                      <a:r>
                        <a:rPr lang="es-ES" sz="1100" dirty="0"/>
                        <a:t>HPV</a:t>
                      </a:r>
                    </a:p>
                  </a:txBody>
                  <a:tcPr marL="60438" marR="60438" marT="30219" marB="30219"/>
                </a:tc>
                <a:tc>
                  <a:txBody>
                    <a:bodyPr/>
                    <a:lstStyle/>
                    <a:p>
                      <a:pPr algn="ctr"/>
                      <a:r>
                        <a:rPr lang="es-ES" sz="1100" dirty="0"/>
                        <a:t>1974</a:t>
                      </a:r>
                    </a:p>
                  </a:txBody>
                  <a:tcPr marL="60438" marR="60438" marT="30219" marB="30219"/>
                </a:tc>
                <a:tc>
                  <a:txBody>
                    <a:bodyPr/>
                    <a:lstStyle/>
                    <a:p>
                      <a:pPr algn="ctr"/>
                      <a:r>
                        <a:rPr lang="es-ES" sz="1100" dirty="0"/>
                        <a:t>2007</a:t>
                      </a:r>
                    </a:p>
                  </a:txBody>
                  <a:tcPr marL="60438" marR="60438" marT="30219" marB="30219"/>
                </a:tc>
                <a:tc>
                  <a:txBody>
                    <a:bodyPr/>
                    <a:lstStyle/>
                    <a:p>
                      <a:pPr algn="ctr"/>
                      <a:r>
                        <a:rPr lang="es-ES" sz="1100" dirty="0"/>
                        <a:t>33</a:t>
                      </a:r>
                    </a:p>
                  </a:txBody>
                  <a:tcPr marL="60438" marR="60438" marT="30219" marB="30219"/>
                </a:tc>
                <a:extLst>
                  <a:ext uri="{0D108BD9-81ED-4DB2-BD59-A6C34878D82A}">
                    <a16:rowId xmlns:a16="http://schemas.microsoft.com/office/drawing/2014/main" val="10010"/>
                  </a:ext>
                </a:extLst>
              </a:tr>
              <a:tr h="288867">
                <a:tc>
                  <a:txBody>
                    <a:bodyPr/>
                    <a:lstStyle/>
                    <a:p>
                      <a:r>
                        <a:rPr lang="es-ES" sz="1100" dirty="0"/>
                        <a:t>COVID-19</a:t>
                      </a:r>
                    </a:p>
                  </a:txBody>
                  <a:tcPr marL="60438" marR="60438" marT="30219" marB="30219"/>
                </a:tc>
                <a:tc>
                  <a:txBody>
                    <a:bodyPr/>
                    <a:lstStyle/>
                    <a:p>
                      <a:pPr algn="ctr"/>
                      <a:r>
                        <a:rPr lang="es-ES" sz="1100" dirty="0"/>
                        <a:t>2019</a:t>
                      </a:r>
                    </a:p>
                  </a:txBody>
                  <a:tcPr marL="60438" marR="60438" marT="30219" marB="30219"/>
                </a:tc>
                <a:tc>
                  <a:txBody>
                    <a:bodyPr/>
                    <a:lstStyle/>
                    <a:p>
                      <a:pPr algn="ctr"/>
                      <a:r>
                        <a:rPr lang="es-ES" sz="1100" dirty="0"/>
                        <a:t>2020</a:t>
                      </a:r>
                    </a:p>
                  </a:txBody>
                  <a:tcPr marL="60438" marR="60438" marT="30219" marB="30219"/>
                </a:tc>
                <a:tc>
                  <a:txBody>
                    <a:bodyPr/>
                    <a:lstStyle/>
                    <a:p>
                      <a:pPr algn="ctr"/>
                      <a:r>
                        <a:rPr lang="es-ES" sz="1100" dirty="0"/>
                        <a:t>1</a:t>
                      </a:r>
                    </a:p>
                  </a:txBody>
                  <a:tcPr marL="60438" marR="60438" marT="30219" marB="30219"/>
                </a:tc>
                <a:extLst>
                  <a:ext uri="{0D108BD9-81ED-4DB2-BD59-A6C34878D82A}">
                    <a16:rowId xmlns:a16="http://schemas.microsoft.com/office/drawing/2014/main" val="1659347162"/>
                  </a:ext>
                </a:extLst>
              </a:tr>
              <a:tr h="288867">
                <a:tc>
                  <a:txBody>
                    <a:bodyPr/>
                    <a:lstStyle/>
                    <a:p>
                      <a:r>
                        <a:rPr lang="es-ES" sz="1100"/>
                        <a:t>VIH</a:t>
                      </a:r>
                    </a:p>
                  </a:txBody>
                  <a:tcPr marL="60438" marR="60438" marT="30219" marB="30219"/>
                </a:tc>
                <a:tc>
                  <a:txBody>
                    <a:bodyPr/>
                    <a:lstStyle/>
                    <a:p>
                      <a:pPr algn="ctr"/>
                      <a:r>
                        <a:rPr lang="es-ES" sz="1100" dirty="0"/>
                        <a:t>1983</a:t>
                      </a:r>
                    </a:p>
                  </a:txBody>
                  <a:tcPr marL="60438" marR="60438" marT="30219" marB="30219"/>
                </a:tc>
                <a:tc>
                  <a:txBody>
                    <a:bodyPr/>
                    <a:lstStyle/>
                    <a:p>
                      <a:pPr algn="ctr"/>
                      <a:r>
                        <a:rPr lang="es-ES" sz="1100"/>
                        <a:t>No disponible</a:t>
                      </a:r>
                    </a:p>
                  </a:txBody>
                  <a:tcPr marL="60438" marR="60438" marT="30219" marB="30219"/>
                </a:tc>
                <a:tc>
                  <a:txBody>
                    <a:bodyPr/>
                    <a:lstStyle/>
                    <a:p>
                      <a:pPr algn="ctr"/>
                      <a:r>
                        <a:rPr lang="es-ES" sz="1100" dirty="0"/>
                        <a:t>Más de 40</a:t>
                      </a:r>
                    </a:p>
                  </a:txBody>
                  <a:tcPr marL="60438" marR="60438" marT="30219" marB="30219"/>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8890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230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indoor&#10;&#10;Description automatically generated">
            <a:extLst>
              <a:ext uri="{FF2B5EF4-FFF2-40B4-BE49-F238E27FC236}">
                <a16:creationId xmlns:a16="http://schemas.microsoft.com/office/drawing/2014/main" id="{C4DE7D6A-9077-F3FA-4F0C-1583E0C2BF9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3B5BC804-990E-A36D-5139-985355D9CBDF}"/>
              </a:ext>
            </a:extLst>
          </p:cNvPr>
          <p:cNvSpPr>
            <a:spLocks noGrp="1"/>
          </p:cNvSpPr>
          <p:nvPr>
            <p:ph type="title"/>
          </p:nvPr>
        </p:nvSpPr>
        <p:spPr>
          <a:xfrm>
            <a:off x="714375" y="3638550"/>
            <a:ext cx="8429224" cy="1291814"/>
          </a:xfrm>
        </p:spPr>
        <p:txBody>
          <a:bodyPr/>
          <a:lstStyle/>
          <a:p>
            <a:r>
              <a:rPr lang="es-ES_tradnl" dirty="0"/>
              <a:t>¿Como se protege a los participantes en las investigaciones </a:t>
            </a:r>
            <a:r>
              <a:rPr lang="es-ES_tradnl" dirty="0" err="1"/>
              <a:t>biomedicas</a:t>
            </a:r>
            <a:r>
              <a:rPr lang="es-ES_tradnl" dirty="0"/>
              <a:t>?</a:t>
            </a:r>
          </a:p>
        </p:txBody>
      </p:sp>
    </p:spTree>
    <p:extLst>
      <p:ext uri="{BB962C8B-B14F-4D97-AF65-F5344CB8AC3E}">
        <p14:creationId xmlns:p14="http://schemas.microsoft.com/office/powerpoint/2010/main" val="559937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4231-31B7-6477-5AB8-978F97AAB9D5}"/>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altLang="en-US" sz="2500" b="1" kern="1200" dirty="0"/>
              <a:t>Supervisión </a:t>
            </a:r>
            <a:r>
              <a:rPr lang="es-ES_tradnl" altLang="en-US" sz="2500" dirty="0"/>
              <a:t>Ética</a:t>
            </a:r>
            <a:r>
              <a:rPr lang="es-ES_tradnl" altLang="en-US" sz="2500" b="1" kern="1200" dirty="0"/>
              <a:t> de la Investigación Biomédica</a:t>
            </a:r>
            <a:endParaRPr lang="es-ES_tradnl" sz="2500" dirty="0"/>
          </a:p>
        </p:txBody>
      </p:sp>
      <p:graphicFrame>
        <p:nvGraphicFramePr>
          <p:cNvPr id="6" name="Text Placeholder 3">
            <a:extLst>
              <a:ext uri="{FF2B5EF4-FFF2-40B4-BE49-F238E27FC236}">
                <a16:creationId xmlns:a16="http://schemas.microsoft.com/office/drawing/2014/main" id="{7C450CBE-EB44-9B6E-635E-617455795870}"/>
              </a:ext>
            </a:extLst>
          </p:cNvPr>
          <p:cNvGraphicFramePr/>
          <p:nvPr>
            <p:extLst>
              <p:ext uri="{D42A27DB-BD31-4B8C-83A1-F6EECF244321}">
                <p14:modId xmlns:p14="http://schemas.microsoft.com/office/powerpoint/2010/main" val="2753864253"/>
              </p:ext>
            </p:extLst>
          </p:nvPr>
        </p:nvGraphicFramePr>
        <p:xfrm>
          <a:off x="914400" y="794303"/>
          <a:ext cx="8077200" cy="4139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9416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32BD3-CF4B-CAF5-6A46-0EC46799EA49}"/>
              </a:ext>
            </a:extLst>
          </p:cNvPr>
          <p:cNvSpPr>
            <a:spLocks noGrp="1"/>
          </p:cNvSpPr>
          <p:nvPr>
            <p:ph type="title"/>
          </p:nvPr>
        </p:nvSpPr>
        <p:spPr>
          <a:xfrm>
            <a:off x="880730" y="125374"/>
            <a:ext cx="8077200" cy="985021"/>
          </a:xfrm>
        </p:spPr>
        <p:txBody>
          <a:bodyPr>
            <a:noAutofit/>
          </a:bodyPr>
          <a:lstStyle/>
          <a:p>
            <a:r>
              <a:rPr lang="es-ES" sz="2800" dirty="0"/>
              <a:t>Tres Principios Fundamentales de la </a:t>
            </a:r>
            <a:r>
              <a:rPr lang="es-ES" sz="2800" dirty="0" err="1"/>
              <a:t>Etica</a:t>
            </a:r>
            <a:r>
              <a:rPr lang="es-ES" sz="2800" dirty="0"/>
              <a:t> de la Investigación Biomédica</a:t>
            </a:r>
            <a:endParaRPr lang="es-US" sz="2800" dirty="0"/>
          </a:p>
        </p:txBody>
      </p:sp>
      <p:sp>
        <p:nvSpPr>
          <p:cNvPr id="7" name="Text Placeholder 6">
            <a:extLst>
              <a:ext uri="{FF2B5EF4-FFF2-40B4-BE49-F238E27FC236}">
                <a16:creationId xmlns:a16="http://schemas.microsoft.com/office/drawing/2014/main" id="{D3FE168E-CE14-7F0F-6E10-9F3A303BC075}"/>
              </a:ext>
            </a:extLst>
          </p:cNvPr>
          <p:cNvSpPr>
            <a:spLocks noGrp="1"/>
          </p:cNvSpPr>
          <p:nvPr>
            <p:ph type="body" sz="quarter" idx="10"/>
          </p:nvPr>
        </p:nvSpPr>
        <p:spPr/>
        <p:txBody>
          <a:bodyPr/>
          <a:lstStyle/>
          <a:p>
            <a:endParaRPr lang="en-US"/>
          </a:p>
        </p:txBody>
      </p:sp>
      <p:sp>
        <p:nvSpPr>
          <p:cNvPr id="43" name="Rectangle 6">
            <a:extLst>
              <a:ext uri="{FF2B5EF4-FFF2-40B4-BE49-F238E27FC236}">
                <a16:creationId xmlns:a16="http://schemas.microsoft.com/office/drawing/2014/main" id="{3FE1C027-16B6-5D2A-5391-1644CBDEAEBA}"/>
              </a:ext>
            </a:extLst>
          </p:cNvPr>
          <p:cNvSpPr txBox="1">
            <a:spLocks noChangeArrowheads="1"/>
          </p:cNvSpPr>
          <p:nvPr/>
        </p:nvSpPr>
        <p:spPr>
          <a:xfrm>
            <a:off x="645675" y="1151826"/>
            <a:ext cx="2114867" cy="985021"/>
          </a:xfrm>
          <a:prstGeom prst="rect">
            <a:avLst/>
          </a:prstGeom>
        </p:spPr>
        <p:txBody>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s-ES" sz="1800" dirty="0">
                <a:solidFill>
                  <a:schemeClr val="accent6"/>
                </a:solidFill>
                <a:latin typeface="Franklin Gothic Book" pitchFamily="34" charset="0"/>
              </a:rPr>
              <a:t>Respeto a las </a:t>
            </a:r>
            <a:br>
              <a:rPr lang="es-ES" sz="1800" dirty="0">
                <a:solidFill>
                  <a:schemeClr val="accent6"/>
                </a:solidFill>
                <a:latin typeface="Franklin Gothic Book" pitchFamily="34" charset="0"/>
              </a:rPr>
            </a:br>
            <a:r>
              <a:rPr lang="es-ES" sz="1800" dirty="0">
                <a:solidFill>
                  <a:schemeClr val="accent6"/>
                </a:solidFill>
                <a:latin typeface="Franklin Gothic Book" pitchFamily="34" charset="0"/>
              </a:rPr>
              <a:t>personas (autonomía</a:t>
            </a:r>
            <a:r>
              <a:rPr lang="es-ES" sz="2400" dirty="0">
                <a:solidFill>
                  <a:schemeClr val="accent6"/>
                </a:solidFill>
                <a:latin typeface="Franklin Gothic Book" pitchFamily="34" charset="0"/>
              </a:rPr>
              <a:t>)</a:t>
            </a:r>
          </a:p>
        </p:txBody>
      </p:sp>
      <p:pic>
        <p:nvPicPr>
          <p:cNvPr id="44" name="Picture 2" descr="Egypt 10">
            <a:extLst>
              <a:ext uri="{FF2B5EF4-FFF2-40B4-BE49-F238E27FC236}">
                <a16:creationId xmlns:a16="http://schemas.microsoft.com/office/drawing/2014/main" id="{221E63AE-5DCD-C233-E974-D9BC118ACCB1}"/>
              </a:ext>
            </a:extLst>
          </p:cNvPr>
          <p:cNvPicPr>
            <a:picLocks noChangeAspect="1" noChangeArrowheads="1"/>
          </p:cNvPicPr>
          <p:nvPr/>
        </p:nvPicPr>
        <p:blipFill>
          <a:blip r:embed="rId3" cstate="print">
            <a:lum contrast="12000"/>
          </a:blip>
          <a:srcRect/>
          <a:stretch>
            <a:fillRect/>
          </a:stretch>
        </p:blipFill>
        <p:spPr bwMode="auto">
          <a:xfrm>
            <a:off x="897341" y="2260686"/>
            <a:ext cx="1611537" cy="2456834"/>
          </a:xfrm>
          <a:prstGeom prst="rect">
            <a:avLst/>
          </a:prstGeom>
          <a:noFill/>
          <a:ln w="28575">
            <a:solidFill>
              <a:srgbClr val="000000"/>
            </a:solidFill>
            <a:miter lim="800000"/>
            <a:headEnd/>
            <a:tailEnd/>
          </a:ln>
        </p:spPr>
      </p:pic>
      <p:pic>
        <p:nvPicPr>
          <p:cNvPr id="45" name="Picture 7" descr="2003-99 small">
            <a:extLst>
              <a:ext uri="{FF2B5EF4-FFF2-40B4-BE49-F238E27FC236}">
                <a16:creationId xmlns:a16="http://schemas.microsoft.com/office/drawing/2014/main" id="{1E16C135-2BCD-B9F2-560F-6905B7C805F4}"/>
              </a:ext>
            </a:extLst>
          </p:cNvPr>
          <p:cNvPicPr>
            <a:picLocks noChangeAspect="1" noChangeArrowheads="1"/>
          </p:cNvPicPr>
          <p:nvPr/>
        </p:nvPicPr>
        <p:blipFill>
          <a:blip r:embed="rId4" cstate="print">
            <a:grayscl/>
          </a:blip>
          <a:srcRect/>
          <a:stretch>
            <a:fillRect/>
          </a:stretch>
        </p:blipFill>
        <p:spPr bwMode="auto">
          <a:xfrm>
            <a:off x="2802343" y="2260686"/>
            <a:ext cx="1663935" cy="2449965"/>
          </a:xfrm>
          <a:prstGeom prst="rect">
            <a:avLst/>
          </a:prstGeom>
          <a:noFill/>
          <a:ln w="28575">
            <a:solidFill>
              <a:schemeClr val="tx1"/>
            </a:solidFill>
            <a:miter lim="800000"/>
            <a:headEnd/>
            <a:tailEnd/>
          </a:ln>
        </p:spPr>
      </p:pic>
      <p:sp>
        <p:nvSpPr>
          <p:cNvPr id="74" name="Text Box 8">
            <a:extLst>
              <a:ext uri="{FF2B5EF4-FFF2-40B4-BE49-F238E27FC236}">
                <a16:creationId xmlns:a16="http://schemas.microsoft.com/office/drawing/2014/main" id="{38A73D9A-1AAA-1EC4-1BF3-DDEB4CD688F7}"/>
              </a:ext>
            </a:extLst>
          </p:cNvPr>
          <p:cNvSpPr txBox="1">
            <a:spLocks noChangeArrowheads="1"/>
          </p:cNvSpPr>
          <p:nvPr/>
        </p:nvSpPr>
        <p:spPr bwMode="auto">
          <a:xfrm>
            <a:off x="1424939" y="4737496"/>
            <a:ext cx="1371600" cy="244475"/>
          </a:xfrm>
          <a:prstGeom prst="rect">
            <a:avLst/>
          </a:prstGeom>
          <a:noFill/>
          <a:ln w="9525">
            <a:noFill/>
            <a:miter lim="800000"/>
            <a:headEnd/>
            <a:tailEnd/>
          </a:ln>
        </p:spPr>
        <p:txBody>
          <a:bodyPr>
            <a:spAutoFit/>
          </a:bodyPr>
          <a:lstStyle/>
          <a:p>
            <a:pPr algn="r" eaLnBrk="1" hangingPunct="1">
              <a:spcBef>
                <a:spcPct val="50000"/>
              </a:spcBef>
            </a:pPr>
            <a:r>
              <a:rPr lang="es-ES" sz="1000" dirty="0">
                <a:latin typeface="Arial Narrow" pitchFamily="34" charset="0"/>
                <a:ea typeface="Arial Unicode MS" pitchFamily="34" charset="-128"/>
                <a:cs typeface="Arial Unicode MS" pitchFamily="34" charset="-128"/>
              </a:rPr>
              <a:t>Todd </a:t>
            </a:r>
            <a:r>
              <a:rPr lang="es-ES" sz="1000" dirty="0" err="1">
                <a:latin typeface="Arial Narrow" pitchFamily="34" charset="0"/>
                <a:ea typeface="Arial Unicode MS" pitchFamily="34" charset="-128"/>
                <a:cs typeface="Arial Unicode MS" pitchFamily="34" charset="-128"/>
              </a:rPr>
              <a:t>Shapera</a:t>
            </a:r>
            <a:endParaRPr lang="es-ES" sz="1000" dirty="0">
              <a:latin typeface="Arial Narrow" pitchFamily="34" charset="0"/>
              <a:ea typeface="Arial Unicode MS" pitchFamily="34" charset="-128"/>
              <a:cs typeface="Arial Unicode MS" pitchFamily="34" charset="-128"/>
            </a:endParaRPr>
          </a:p>
        </p:txBody>
      </p:sp>
      <p:sp>
        <p:nvSpPr>
          <p:cNvPr id="75" name="Text Box 4">
            <a:extLst>
              <a:ext uri="{FF2B5EF4-FFF2-40B4-BE49-F238E27FC236}">
                <a16:creationId xmlns:a16="http://schemas.microsoft.com/office/drawing/2014/main" id="{9DEE8C08-42D9-28EC-D5C7-93210C211C37}"/>
              </a:ext>
            </a:extLst>
          </p:cNvPr>
          <p:cNvSpPr txBox="1">
            <a:spLocks noChangeArrowheads="1"/>
          </p:cNvSpPr>
          <p:nvPr/>
        </p:nvSpPr>
        <p:spPr bwMode="auto">
          <a:xfrm>
            <a:off x="3625598" y="4737495"/>
            <a:ext cx="1295400" cy="244475"/>
          </a:xfrm>
          <a:prstGeom prst="rect">
            <a:avLst/>
          </a:prstGeom>
          <a:noFill/>
          <a:ln w="9525">
            <a:noFill/>
            <a:miter lim="800000"/>
            <a:headEnd/>
            <a:tailEnd/>
          </a:ln>
        </p:spPr>
        <p:txBody>
          <a:bodyPr>
            <a:spAutoFit/>
          </a:bodyPr>
          <a:lstStyle/>
          <a:p>
            <a:pPr algn="r">
              <a:spcBef>
                <a:spcPct val="50000"/>
              </a:spcBef>
            </a:pPr>
            <a:r>
              <a:rPr lang="es-ES" sz="1000" dirty="0">
                <a:latin typeface="Arial Narrow" pitchFamily="34" charset="0"/>
              </a:rPr>
              <a:t>Nash </a:t>
            </a:r>
            <a:r>
              <a:rPr lang="es-ES" sz="1000" dirty="0" err="1">
                <a:latin typeface="Arial Narrow" pitchFamily="34" charset="0"/>
              </a:rPr>
              <a:t>Herndon</a:t>
            </a:r>
            <a:r>
              <a:rPr lang="es-ES" sz="1000" dirty="0">
                <a:latin typeface="Arial Narrow" pitchFamily="34" charset="0"/>
              </a:rPr>
              <a:t>/FHI</a:t>
            </a:r>
          </a:p>
        </p:txBody>
      </p:sp>
      <p:sp>
        <p:nvSpPr>
          <p:cNvPr id="9" name="Rectangle 6">
            <a:extLst>
              <a:ext uri="{FF2B5EF4-FFF2-40B4-BE49-F238E27FC236}">
                <a16:creationId xmlns:a16="http://schemas.microsoft.com/office/drawing/2014/main" id="{AFEBC571-9EBB-100D-4138-8C4FD2C3F8FF}"/>
              </a:ext>
            </a:extLst>
          </p:cNvPr>
          <p:cNvSpPr txBox="1">
            <a:spLocks noChangeArrowheads="1"/>
          </p:cNvSpPr>
          <p:nvPr/>
        </p:nvSpPr>
        <p:spPr>
          <a:xfrm>
            <a:off x="2568165" y="1433560"/>
            <a:ext cx="2114866" cy="601189"/>
          </a:xfrm>
          <a:prstGeom prst="rect">
            <a:avLst/>
          </a:prstGeom>
        </p:spPr>
        <p:txBody>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5000"/>
              </a:lnSpc>
              <a:buNone/>
            </a:pPr>
            <a:r>
              <a:rPr lang="es-ES" sz="1800" dirty="0">
                <a:solidFill>
                  <a:schemeClr val="accent6"/>
                </a:solidFill>
                <a:latin typeface="Franklin Gothic Book" pitchFamily="34" charset="0"/>
              </a:rPr>
              <a:t>Beneficencia</a:t>
            </a:r>
            <a:endParaRPr lang="es-ES" sz="2400" dirty="0">
              <a:solidFill>
                <a:schemeClr val="accent6"/>
              </a:solidFill>
              <a:latin typeface="Franklin Gothic Book" pitchFamily="34" charset="0"/>
            </a:endParaRPr>
          </a:p>
        </p:txBody>
      </p:sp>
      <p:sp>
        <p:nvSpPr>
          <p:cNvPr id="10" name="Rectangle 6">
            <a:extLst>
              <a:ext uri="{FF2B5EF4-FFF2-40B4-BE49-F238E27FC236}">
                <a16:creationId xmlns:a16="http://schemas.microsoft.com/office/drawing/2014/main" id="{28733B9E-4218-46CD-07F1-FADE31F83E06}"/>
              </a:ext>
            </a:extLst>
          </p:cNvPr>
          <p:cNvSpPr txBox="1">
            <a:spLocks noChangeArrowheads="1"/>
          </p:cNvSpPr>
          <p:nvPr/>
        </p:nvSpPr>
        <p:spPr>
          <a:xfrm>
            <a:off x="4967660" y="1433522"/>
            <a:ext cx="1436235" cy="504037"/>
          </a:xfrm>
          <a:prstGeom prst="rect">
            <a:avLst/>
          </a:prstGeom>
        </p:spPr>
        <p:txBody>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5000"/>
              </a:lnSpc>
              <a:buNone/>
            </a:pPr>
            <a:r>
              <a:rPr lang="es-ES" sz="1800" dirty="0">
                <a:solidFill>
                  <a:schemeClr val="accent6"/>
                </a:solidFill>
                <a:latin typeface="Franklin Gothic Book" pitchFamily="34" charset="0"/>
              </a:rPr>
              <a:t>Justicia</a:t>
            </a:r>
            <a:endParaRPr lang="es-ES" sz="2400" dirty="0">
              <a:solidFill>
                <a:schemeClr val="accent6"/>
              </a:solidFill>
              <a:latin typeface="Franklin Gothic Book" pitchFamily="34" charset="0"/>
            </a:endParaRPr>
          </a:p>
        </p:txBody>
      </p:sp>
      <p:pic>
        <p:nvPicPr>
          <p:cNvPr id="2050" name="Picture 2" descr="Justicia - Justicia y Verdad en Venezuela">
            <a:extLst>
              <a:ext uri="{FF2B5EF4-FFF2-40B4-BE49-F238E27FC236}">
                <a16:creationId xmlns:a16="http://schemas.microsoft.com/office/drawing/2014/main" id="{F9F3FBAD-4E8D-76E4-496A-CC8F86DE171F}"/>
              </a:ext>
            </a:extLst>
          </p:cNvPr>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4756853" y="2571750"/>
            <a:ext cx="1857850" cy="18578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6F9033-969B-1BEF-EE88-3EB5C2A3A98F}"/>
              </a:ext>
            </a:extLst>
          </p:cNvPr>
          <p:cNvPicPr>
            <a:picLocks noChangeAspect="1"/>
          </p:cNvPicPr>
          <p:nvPr/>
        </p:nvPicPr>
        <p:blipFill>
          <a:blip r:embed="rId6"/>
          <a:stretch>
            <a:fillRect/>
          </a:stretch>
        </p:blipFill>
        <p:spPr>
          <a:xfrm>
            <a:off x="6714641" y="2260686"/>
            <a:ext cx="2243289" cy="2243289"/>
          </a:xfrm>
          <a:prstGeom prst="rect">
            <a:avLst/>
          </a:prstGeom>
        </p:spPr>
      </p:pic>
    </p:spTree>
    <p:extLst>
      <p:ext uri="{BB962C8B-B14F-4D97-AF65-F5344CB8AC3E}">
        <p14:creationId xmlns:p14="http://schemas.microsoft.com/office/powerpoint/2010/main" val="1664245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13CB-437D-AF58-D86A-9A2007BE4FDF}"/>
              </a:ext>
            </a:extLst>
          </p:cNvPr>
          <p:cNvSpPr txBox="1">
            <a:spLocks noChangeArrowheads="1"/>
          </p:cNvSpPr>
          <p:nvPr/>
        </p:nvSpPr>
        <p:spPr bwMode="auto">
          <a:xfrm>
            <a:off x="914400" y="819150"/>
            <a:ext cx="3962400" cy="4114800"/>
          </a:xfrm>
          <a:prstGeom prst="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s-ES_tradnl" sz="2600">
                <a:solidFill>
                  <a:schemeClr val="accent6"/>
                </a:solidFill>
              </a:rPr>
              <a:t>Cada persona:</a:t>
            </a:r>
          </a:p>
          <a:p>
            <a:r>
              <a:rPr lang="es-ES_tradnl" sz="2600">
                <a:solidFill>
                  <a:schemeClr val="accent6"/>
                </a:solidFill>
              </a:rPr>
              <a:t>Es única y libre</a:t>
            </a:r>
          </a:p>
          <a:p>
            <a:r>
              <a:rPr lang="es-ES_tradnl" sz="2600">
                <a:solidFill>
                  <a:schemeClr val="accent6"/>
                </a:solidFill>
              </a:rPr>
              <a:t>Tiene el derecho y la capacidad de decidir</a:t>
            </a:r>
          </a:p>
          <a:p>
            <a:r>
              <a:rPr lang="es-ES_tradnl" sz="2600">
                <a:solidFill>
                  <a:schemeClr val="accent6"/>
                </a:solidFill>
              </a:rPr>
              <a:t>Tiene valor y dignidad</a:t>
            </a:r>
          </a:p>
          <a:p>
            <a:r>
              <a:rPr lang="es-ES_tradnl" sz="2600">
                <a:solidFill>
                  <a:schemeClr val="accent6"/>
                </a:solidFill>
              </a:rPr>
              <a:t>Tiene derecho a dar su </a:t>
            </a:r>
            <a:br>
              <a:rPr lang="es-ES_tradnl" sz="2600">
                <a:solidFill>
                  <a:schemeClr val="accent6"/>
                </a:solidFill>
              </a:rPr>
            </a:br>
            <a:r>
              <a:rPr lang="es-ES_tradnl" sz="2600">
                <a:solidFill>
                  <a:schemeClr val="accent6"/>
                </a:solidFill>
              </a:rPr>
              <a:t>consentimiento informado</a:t>
            </a:r>
          </a:p>
        </p:txBody>
      </p:sp>
      <p:sp>
        <p:nvSpPr>
          <p:cNvPr id="3" name="Title 2">
            <a:extLst>
              <a:ext uri="{FF2B5EF4-FFF2-40B4-BE49-F238E27FC236}">
                <a16:creationId xmlns:a16="http://schemas.microsoft.com/office/drawing/2014/main" id="{51932BD3-CF4B-CAF5-6A46-0EC46799EA49}"/>
              </a:ext>
            </a:extLst>
          </p:cNvPr>
          <p:cNvSpPr>
            <a:spLocks noGrp="1"/>
          </p:cNvSpPr>
          <p:nvPr>
            <p:ph type="title"/>
          </p:nvPr>
        </p:nvSpPr>
        <p:spPr>
          <a:xfrm>
            <a:off x="914400" y="126467"/>
            <a:ext cx="8077200" cy="601189"/>
          </a:xfrm>
        </p:spPr>
        <p:txBody>
          <a:bodyPr vert="horz" wrap="square" lIns="91440" tIns="45720" rIns="91440" bIns="45720" numCol="1" anchor="b" anchorCtr="0" compatLnSpc="1">
            <a:prstTxWarp prst="textNoShape">
              <a:avLst/>
            </a:prstTxWarp>
            <a:normAutofit/>
          </a:bodyPr>
          <a:lstStyle/>
          <a:p>
            <a:pPr>
              <a:lnSpc>
                <a:spcPct val="90000"/>
              </a:lnSpc>
            </a:pPr>
            <a:r>
              <a:rPr lang="en-US" altLang="en-US" sz="3700" b="1" kern="1200">
                <a:latin typeface="Arial" panose="020B0604020202020204" pitchFamily="34" charset="0"/>
                <a:ea typeface="+mj-ea"/>
                <a:cs typeface="Arial" panose="020B0604020202020204" pitchFamily="34" charset="0"/>
              </a:rPr>
              <a:t>Respeto a las personas</a:t>
            </a:r>
          </a:p>
        </p:txBody>
      </p:sp>
      <p:sp>
        <p:nvSpPr>
          <p:cNvPr id="16" name="Text Placeholder 3">
            <a:extLst>
              <a:ext uri="{FF2B5EF4-FFF2-40B4-BE49-F238E27FC236}">
                <a16:creationId xmlns:a16="http://schemas.microsoft.com/office/drawing/2014/main" id="{58CD4EBD-27AD-2C55-766D-68F2322C7055}"/>
              </a:ext>
            </a:extLst>
          </p:cNvPr>
          <p:cNvSpPr>
            <a:spLocks noGrp="1"/>
          </p:cNvSpPr>
          <p:nvPr>
            <p:ph type="body" sz="quarter" idx="11"/>
          </p:nvPr>
        </p:nvSpPr>
        <p:spPr>
          <a:xfrm>
            <a:off x="5867400" y="4984123"/>
            <a:ext cx="3124200" cy="159377"/>
          </a:xfrm>
        </p:spPr>
        <p:txBody>
          <a:bodyPr/>
          <a:lstStyle/>
          <a:p>
            <a:endParaRPr lang="en-US"/>
          </a:p>
        </p:txBody>
      </p:sp>
      <p:pic>
        <p:nvPicPr>
          <p:cNvPr id="11" name="Picture 2" descr="Egypt 10">
            <a:extLst>
              <a:ext uri="{FF2B5EF4-FFF2-40B4-BE49-F238E27FC236}">
                <a16:creationId xmlns:a16="http://schemas.microsoft.com/office/drawing/2014/main" id="{817DD0FD-87D2-5F05-F75A-EB69A545318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
          <a:stretch/>
        </p:blipFill>
        <p:spPr bwMode="auto">
          <a:xfrm>
            <a:off x="5181600" y="978527"/>
            <a:ext cx="3595511" cy="3733800"/>
          </a:xfrm>
          <a:prstGeom prst="rect">
            <a:avLst/>
          </a:prstGeom>
          <a:noFill/>
          <a:ln w="28575">
            <a:solidFill>
              <a:srgbClr val="000000"/>
            </a:solidFill>
            <a:miter lim="800000"/>
            <a:headEnd/>
            <a:tailEnd/>
          </a:ln>
        </p:spPr>
      </p:pic>
    </p:spTree>
    <p:extLst>
      <p:ext uri="{BB962C8B-B14F-4D97-AF65-F5344CB8AC3E}">
        <p14:creationId xmlns:p14="http://schemas.microsoft.com/office/powerpoint/2010/main" val="1193669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03-99 small">
            <a:extLst>
              <a:ext uri="{FF2B5EF4-FFF2-40B4-BE49-F238E27FC236}">
                <a16:creationId xmlns:a16="http://schemas.microsoft.com/office/drawing/2014/main" id="{F40FE458-549C-A249-7773-08169FD2EB28}"/>
              </a:ext>
            </a:extLst>
          </p:cNvPr>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914400" y="823138"/>
            <a:ext cx="3314109" cy="3962399"/>
          </a:xfrm>
          <a:prstGeom prst="rect">
            <a:avLst/>
          </a:prstGeom>
          <a:noFill/>
          <a:ln w="28575">
            <a:solidFill>
              <a:schemeClr val="tx1"/>
            </a:solidFill>
            <a:miter lim="800000"/>
            <a:headEnd/>
            <a:tailEnd/>
          </a:ln>
        </p:spPr>
      </p:pic>
      <p:sp>
        <p:nvSpPr>
          <p:cNvPr id="4" name="Rectangle 5">
            <a:extLst>
              <a:ext uri="{FF2B5EF4-FFF2-40B4-BE49-F238E27FC236}">
                <a16:creationId xmlns:a16="http://schemas.microsoft.com/office/drawing/2014/main" id="{43659C0B-F926-342A-1F3D-B2482ECC3635}"/>
              </a:ext>
            </a:extLst>
          </p:cNvPr>
          <p:cNvSpPr txBox="1">
            <a:spLocks noChangeArrowheads="1"/>
          </p:cNvSpPr>
          <p:nvPr/>
        </p:nvSpPr>
        <p:spPr bwMode="auto">
          <a:xfrm>
            <a:off x="4495800" y="819151"/>
            <a:ext cx="4455847" cy="4114800"/>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a:solidFill>
                  <a:schemeClr val="accent6"/>
                </a:solidFill>
                <a:latin typeface="Franklin Gothic Book" panose="020B0503020102020204" pitchFamily="34" charset="0"/>
              </a:rPr>
              <a:t>Los investigadores deben:</a:t>
            </a:r>
          </a:p>
          <a:p>
            <a:r>
              <a:rPr lang="es-ES_tradnl" sz="2400" dirty="0">
                <a:solidFill>
                  <a:schemeClr val="accent6"/>
                </a:solidFill>
                <a:latin typeface="Franklin Gothic Book" panose="020B0503020102020204" pitchFamily="34" charset="0"/>
              </a:rPr>
              <a:t>Proteger el bienestar físico, mental y social de los participantes en la investigación</a:t>
            </a:r>
          </a:p>
          <a:p>
            <a:r>
              <a:rPr lang="es-ES_tradnl" sz="2400" dirty="0">
                <a:solidFill>
                  <a:schemeClr val="accent6"/>
                </a:solidFill>
                <a:latin typeface="Franklin Gothic Book" panose="020B0503020102020204" pitchFamily="34" charset="0"/>
              </a:rPr>
              <a:t>Reducir al mínimo los potenciales riesgos de su participación</a:t>
            </a:r>
          </a:p>
          <a:p>
            <a:r>
              <a:rPr lang="es-ES_tradnl" sz="2400" dirty="0">
                <a:solidFill>
                  <a:schemeClr val="accent6"/>
                </a:solidFill>
                <a:latin typeface="Franklin Gothic Book" panose="020B0503020102020204" pitchFamily="34" charset="0"/>
              </a:rPr>
              <a:t>Tomar en cuenta la </a:t>
            </a:r>
            <a:br>
              <a:rPr lang="es-ES_tradnl" sz="2400" dirty="0">
                <a:solidFill>
                  <a:schemeClr val="accent6"/>
                </a:solidFill>
                <a:latin typeface="Franklin Gothic Book" panose="020B0503020102020204" pitchFamily="34" charset="0"/>
              </a:rPr>
            </a:br>
            <a:r>
              <a:rPr lang="es-ES_tradnl" sz="2400" dirty="0">
                <a:solidFill>
                  <a:schemeClr val="accent6"/>
                </a:solidFill>
                <a:latin typeface="Franklin Gothic Book" panose="020B0503020102020204" pitchFamily="34" charset="0"/>
              </a:rPr>
              <a:t>perspectiva comunitaria</a:t>
            </a:r>
          </a:p>
        </p:txBody>
      </p:sp>
      <p:sp>
        <p:nvSpPr>
          <p:cNvPr id="3" name="Title 2">
            <a:extLst>
              <a:ext uri="{FF2B5EF4-FFF2-40B4-BE49-F238E27FC236}">
                <a16:creationId xmlns:a16="http://schemas.microsoft.com/office/drawing/2014/main" id="{51932BD3-CF4B-CAF5-6A46-0EC46799EA49}"/>
              </a:ext>
            </a:extLst>
          </p:cNvPr>
          <p:cNvSpPr>
            <a:spLocks noGrp="1"/>
          </p:cNvSpPr>
          <p:nvPr>
            <p:ph type="title"/>
          </p:nvPr>
        </p:nvSpPr>
        <p:spPr>
          <a:xfrm>
            <a:off x="914400" y="126467"/>
            <a:ext cx="8077200" cy="601189"/>
          </a:xfrm>
        </p:spPr>
        <p:txBody>
          <a:bodyPr vert="horz" wrap="square" lIns="91440" tIns="45720" rIns="91440" bIns="45720" numCol="1" anchor="b" anchorCtr="0" compatLnSpc="1">
            <a:prstTxWarp prst="textNoShape">
              <a:avLst/>
            </a:prstTxWarp>
            <a:normAutofit/>
          </a:bodyPr>
          <a:lstStyle/>
          <a:p>
            <a:pPr>
              <a:lnSpc>
                <a:spcPct val="90000"/>
              </a:lnSpc>
            </a:pPr>
            <a:r>
              <a:rPr lang="en-US" altLang="en-US" sz="3700" b="1" kern="1200">
                <a:latin typeface="Arial" panose="020B0604020202020204" pitchFamily="34" charset="0"/>
                <a:ea typeface="+mj-ea"/>
                <a:cs typeface="Arial" panose="020B0604020202020204" pitchFamily="34" charset="0"/>
              </a:rPr>
              <a:t>Beneficencia</a:t>
            </a:r>
            <a:endParaRPr lang="en-US" altLang="en-US" sz="3700" b="1" kern="1200" dirty="0">
              <a:latin typeface="Arial" panose="020B0604020202020204" pitchFamily="34" charset="0"/>
              <a:ea typeface="+mj-ea"/>
              <a:cs typeface="Arial" panose="020B0604020202020204" pitchFamily="34" charset="0"/>
            </a:endParaRPr>
          </a:p>
        </p:txBody>
      </p:sp>
      <p:sp>
        <p:nvSpPr>
          <p:cNvPr id="6" name="Text Box 3">
            <a:extLst>
              <a:ext uri="{FF2B5EF4-FFF2-40B4-BE49-F238E27FC236}">
                <a16:creationId xmlns:a16="http://schemas.microsoft.com/office/drawing/2014/main" id="{2D3F81FA-512F-69EF-7EAE-1BAE4EBB3F6D}"/>
              </a:ext>
            </a:extLst>
          </p:cNvPr>
          <p:cNvSpPr txBox="1">
            <a:spLocks noChangeArrowheads="1"/>
          </p:cNvSpPr>
          <p:nvPr/>
        </p:nvSpPr>
        <p:spPr bwMode="auto">
          <a:xfrm>
            <a:off x="5867400" y="4984123"/>
            <a:ext cx="3124200" cy="159377"/>
          </a:xfrm>
          <a:prstGeom prst="rect">
            <a:avLst/>
          </a:prstGeom>
          <a:noFill/>
          <a:ln>
            <a:noFill/>
          </a:ln>
        </p:spPr>
        <p:txBody>
          <a:bodyPr vert="horz" wrap="square" lIns="91440" tIns="45720" rIns="91440" bIns="45720" numCol="1" anchor="t" anchorCtr="0" compatLnSpc="1">
            <a:prstTxWarp prst="textNoShape">
              <a:avLst/>
            </a:prstTxWarp>
            <a:normAutofit/>
          </a:bodyPr>
          <a:lstStyle/>
          <a:p>
            <a:pPr algn="r">
              <a:lnSpc>
                <a:spcPct val="90000"/>
              </a:lnSpc>
              <a:spcBef>
                <a:spcPct val="20000"/>
              </a:spcBef>
              <a:buClr>
                <a:schemeClr val="accent3"/>
              </a:buClr>
            </a:pPr>
            <a:r>
              <a:rPr lang="en-US" sz="400" kern="1200">
                <a:solidFill>
                  <a:srgbClr val="000000"/>
                </a:solidFill>
                <a:latin typeface="Franklin Gothic Book" panose="020B0503020102020204" pitchFamily="34" charset="0"/>
                <a:ea typeface="+mn-ea"/>
                <a:cs typeface="Arial" panose="020B0604020202020204" pitchFamily="34" charset="0"/>
              </a:rPr>
              <a:t>Nash Herndon/FHI</a:t>
            </a:r>
          </a:p>
        </p:txBody>
      </p:sp>
    </p:spTree>
    <p:extLst>
      <p:ext uri="{BB962C8B-B14F-4D97-AF65-F5344CB8AC3E}">
        <p14:creationId xmlns:p14="http://schemas.microsoft.com/office/powerpoint/2010/main" val="4205622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32BD3-CF4B-CAF5-6A46-0EC46799EA49}"/>
              </a:ext>
            </a:extLst>
          </p:cNvPr>
          <p:cNvSpPr>
            <a:spLocks noGrp="1"/>
          </p:cNvSpPr>
          <p:nvPr>
            <p:ph type="title"/>
          </p:nvPr>
        </p:nvSpPr>
        <p:spPr/>
        <p:txBody>
          <a:bodyPr>
            <a:normAutofit fontScale="90000"/>
          </a:bodyPr>
          <a:lstStyle/>
          <a:p>
            <a:r>
              <a:rPr lang="en-US" dirty="0"/>
              <a:t>Justicia</a:t>
            </a:r>
            <a:endParaRPr lang="es-US" dirty="0"/>
          </a:p>
        </p:txBody>
      </p:sp>
      <p:sp>
        <p:nvSpPr>
          <p:cNvPr id="5" name="Text Placeholder 4">
            <a:extLst>
              <a:ext uri="{FF2B5EF4-FFF2-40B4-BE49-F238E27FC236}">
                <a16:creationId xmlns:a16="http://schemas.microsoft.com/office/drawing/2014/main" id="{6E541D59-8E56-91C0-18D6-C2281D91FC3D}"/>
              </a:ext>
            </a:extLst>
          </p:cNvPr>
          <p:cNvSpPr>
            <a:spLocks noGrp="1"/>
          </p:cNvSpPr>
          <p:nvPr>
            <p:ph type="body" sz="quarter" idx="10"/>
          </p:nvPr>
        </p:nvSpPr>
        <p:spPr/>
        <p:txBody>
          <a:bodyPr/>
          <a:lstStyle/>
          <a:p>
            <a:endParaRPr lang="en-US"/>
          </a:p>
        </p:txBody>
      </p:sp>
      <p:sp>
        <p:nvSpPr>
          <p:cNvPr id="54" name="Rectangle 28">
            <a:extLst>
              <a:ext uri="{FF2B5EF4-FFF2-40B4-BE49-F238E27FC236}">
                <a16:creationId xmlns:a16="http://schemas.microsoft.com/office/drawing/2014/main" id="{99D2280C-6C2E-978F-2C8A-5F7E81068C94}"/>
              </a:ext>
            </a:extLst>
          </p:cNvPr>
          <p:cNvSpPr txBox="1">
            <a:spLocks noChangeArrowheads="1"/>
          </p:cNvSpPr>
          <p:nvPr/>
        </p:nvSpPr>
        <p:spPr>
          <a:xfrm>
            <a:off x="990600" y="1206014"/>
            <a:ext cx="4191000" cy="3499336"/>
          </a:xfrm>
          <a:prstGeom prst="rect">
            <a:avLst/>
          </a:prstGeom>
        </p:spPr>
        <p:txBody>
          <a:bodyPr>
            <a:normAutofit fontScale="92500" lnSpcReduction="20000"/>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s-ES" sz="2400" dirty="0">
                <a:solidFill>
                  <a:schemeClr val="accent6"/>
                </a:solidFill>
              </a:rPr>
              <a:t>Los investigadores deben:</a:t>
            </a:r>
          </a:p>
          <a:p>
            <a:pPr>
              <a:spcBef>
                <a:spcPct val="60000"/>
              </a:spcBef>
            </a:pPr>
            <a:r>
              <a:rPr lang="es-ES" sz="2400" dirty="0">
                <a:solidFill>
                  <a:schemeClr val="accent6"/>
                </a:solidFill>
              </a:rPr>
              <a:t>Garantizar la distribución equitativa de los riesgos y </a:t>
            </a:r>
            <a:br>
              <a:rPr lang="es-ES" sz="2400" dirty="0">
                <a:solidFill>
                  <a:schemeClr val="accent6"/>
                </a:solidFill>
              </a:rPr>
            </a:br>
            <a:r>
              <a:rPr lang="es-ES" sz="2400" dirty="0">
                <a:solidFill>
                  <a:schemeClr val="accent6"/>
                </a:solidFill>
              </a:rPr>
              <a:t>los beneficios de la participación </a:t>
            </a:r>
          </a:p>
          <a:p>
            <a:pPr>
              <a:spcBef>
                <a:spcPct val="60000"/>
              </a:spcBef>
            </a:pPr>
            <a:r>
              <a:rPr lang="es-ES" sz="2400" dirty="0">
                <a:solidFill>
                  <a:schemeClr val="accent6"/>
                </a:solidFill>
              </a:rPr>
              <a:t>Reclutar a los participantes de la investigación de manera equitativa</a:t>
            </a:r>
          </a:p>
          <a:p>
            <a:pPr>
              <a:spcBef>
                <a:spcPct val="60000"/>
              </a:spcBef>
            </a:pPr>
            <a:r>
              <a:rPr lang="es-ES" sz="2400" dirty="0">
                <a:solidFill>
                  <a:schemeClr val="accent6"/>
                </a:solidFill>
              </a:rPr>
              <a:t>Brindar protección especial a los grupos vulnerables.</a:t>
            </a:r>
          </a:p>
        </p:txBody>
      </p:sp>
      <p:pic>
        <p:nvPicPr>
          <p:cNvPr id="3074" name="Picture 2" descr="Justicia - Justicia y Verdad en Venezuela">
            <a:extLst>
              <a:ext uri="{FF2B5EF4-FFF2-40B4-BE49-F238E27FC236}">
                <a16:creationId xmlns:a16="http://schemas.microsoft.com/office/drawing/2014/main" id="{01F0BA28-567F-3CD9-F337-8AA93EB59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161208"/>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53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32BD3-CF4B-CAF5-6A46-0EC46799EA49}"/>
              </a:ext>
            </a:extLst>
          </p:cNvPr>
          <p:cNvSpPr>
            <a:spLocks noGrp="1"/>
          </p:cNvSpPr>
          <p:nvPr>
            <p:ph type="title"/>
          </p:nvPr>
        </p:nvSpPr>
        <p:spPr>
          <a:xfrm>
            <a:off x="914400" y="126467"/>
            <a:ext cx="8077200" cy="601189"/>
          </a:xfrm>
        </p:spPr>
        <p:txBody>
          <a:bodyPr vert="horz" wrap="square" lIns="91440" tIns="45720" rIns="91440" bIns="45720" numCol="1" anchor="b" anchorCtr="0" compatLnSpc="1">
            <a:prstTxWarp prst="textNoShape">
              <a:avLst/>
            </a:prstTxWarp>
            <a:normAutofit/>
          </a:bodyPr>
          <a:lstStyle/>
          <a:p>
            <a:pPr>
              <a:lnSpc>
                <a:spcPct val="90000"/>
              </a:lnSpc>
            </a:pPr>
            <a:r>
              <a:rPr lang="es-ES_tradnl" altLang="en-US" sz="3100" b="1" kern="1200" dirty="0">
                <a:latin typeface="Arial" panose="020B0604020202020204" pitchFamily="34" charset="0"/>
                <a:ea typeface="+mj-ea"/>
                <a:cs typeface="Arial" panose="020B0604020202020204" pitchFamily="34" charset="0"/>
              </a:rPr>
              <a:t>¿Qué es el </a:t>
            </a:r>
            <a:r>
              <a:rPr lang="es-ES_tradnl" altLang="en-US" sz="3100" dirty="0"/>
              <a:t>C</a:t>
            </a:r>
            <a:r>
              <a:rPr lang="es-ES_tradnl" altLang="en-US" sz="3100" b="1" kern="1200" dirty="0">
                <a:latin typeface="Arial" panose="020B0604020202020204" pitchFamily="34" charset="0"/>
                <a:ea typeface="+mj-ea"/>
                <a:cs typeface="Arial" panose="020B0604020202020204" pitchFamily="34" charset="0"/>
              </a:rPr>
              <a:t>onsentimiento </a:t>
            </a:r>
            <a:r>
              <a:rPr lang="es-ES_tradnl" altLang="en-US" sz="3100" dirty="0"/>
              <a:t>I</a:t>
            </a:r>
            <a:r>
              <a:rPr lang="es-ES_tradnl" altLang="en-US" sz="3100" b="1" kern="1200" dirty="0">
                <a:latin typeface="Arial" panose="020B0604020202020204" pitchFamily="34" charset="0"/>
                <a:ea typeface="+mj-ea"/>
                <a:cs typeface="Arial" panose="020B0604020202020204" pitchFamily="34" charset="0"/>
              </a:rPr>
              <a:t>nformado?</a:t>
            </a:r>
          </a:p>
        </p:txBody>
      </p:sp>
      <p:sp>
        <p:nvSpPr>
          <p:cNvPr id="5" name="Text Box 3">
            <a:extLst>
              <a:ext uri="{FF2B5EF4-FFF2-40B4-BE49-F238E27FC236}">
                <a16:creationId xmlns:a16="http://schemas.microsoft.com/office/drawing/2014/main" id="{35A583B2-698F-2319-DB6C-9D7083D28911}"/>
              </a:ext>
            </a:extLst>
          </p:cNvPr>
          <p:cNvSpPr txBox="1">
            <a:spLocks noChangeArrowheads="1"/>
          </p:cNvSpPr>
          <p:nvPr/>
        </p:nvSpPr>
        <p:spPr bwMode="auto">
          <a:xfrm>
            <a:off x="5867400" y="4984123"/>
            <a:ext cx="3124200" cy="159377"/>
          </a:xfrm>
          <a:prstGeom prst="rect">
            <a:avLst/>
          </a:prstGeom>
          <a:noFill/>
          <a:ln>
            <a:noFill/>
          </a:ln>
        </p:spPr>
        <p:txBody>
          <a:bodyPr vert="horz" wrap="square" lIns="91440" tIns="45720" rIns="91440" bIns="45720" numCol="1" anchor="t" anchorCtr="0" compatLnSpc="1">
            <a:prstTxWarp prst="textNoShape">
              <a:avLst/>
            </a:prstTxWarp>
            <a:normAutofit/>
          </a:bodyPr>
          <a:lstStyle/>
          <a:p>
            <a:pPr algn="r">
              <a:lnSpc>
                <a:spcPct val="90000"/>
              </a:lnSpc>
              <a:spcBef>
                <a:spcPct val="20000"/>
              </a:spcBef>
              <a:buClr>
                <a:schemeClr val="accent3"/>
              </a:buClr>
            </a:pPr>
            <a:r>
              <a:rPr lang="en-US" sz="400" kern="1200">
                <a:solidFill>
                  <a:srgbClr val="000000"/>
                </a:solidFill>
                <a:latin typeface="Franklin Gothic Book" panose="020B0503020102020204" pitchFamily="34" charset="0"/>
                <a:ea typeface="+mn-ea"/>
                <a:cs typeface="Arial" panose="020B0604020202020204" pitchFamily="34" charset="0"/>
              </a:rPr>
              <a:t>Fuente: Pautas éticas del Consejo de Organizaciones Internacionales de las Ciencias Médicas (CIOMS)</a:t>
            </a:r>
          </a:p>
        </p:txBody>
      </p:sp>
      <p:graphicFrame>
        <p:nvGraphicFramePr>
          <p:cNvPr id="7" name="Diagram 6">
            <a:extLst>
              <a:ext uri="{FF2B5EF4-FFF2-40B4-BE49-F238E27FC236}">
                <a16:creationId xmlns:a16="http://schemas.microsoft.com/office/drawing/2014/main" id="{0F040AA9-EFF5-01DE-76E1-5731AABCCBC0}"/>
              </a:ext>
            </a:extLst>
          </p:cNvPr>
          <p:cNvGraphicFramePr/>
          <p:nvPr>
            <p:extLst>
              <p:ext uri="{D42A27DB-BD31-4B8C-83A1-F6EECF244321}">
                <p14:modId xmlns:p14="http://schemas.microsoft.com/office/powerpoint/2010/main" val="3390435874"/>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29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56E6C1-30EA-1AA8-A02A-F0C2E7AF7766}"/>
              </a:ext>
            </a:extLst>
          </p:cNvPr>
          <p:cNvSpPr>
            <a:spLocks noGrp="1"/>
          </p:cNvSpPr>
          <p:nvPr>
            <p:ph type="subTitle" idx="1"/>
          </p:nvPr>
        </p:nvSpPr>
        <p:spPr/>
        <p:txBody>
          <a:bodyPr>
            <a:normAutofit fontScale="92500" lnSpcReduction="10000"/>
          </a:bodyPr>
          <a:lstStyle/>
          <a:p>
            <a:pPr marL="342900" lvl="0" indent="-342900">
              <a:buFont typeface="Arial" panose="020B0604020202020204" pitchFamily="34" charset="0"/>
              <a:buChar char="•"/>
            </a:pPr>
            <a:r>
              <a:rPr lang="es-ES_tradnl" dirty="0"/>
              <a:t>Descripción del estudio de investigación</a:t>
            </a:r>
          </a:p>
          <a:p>
            <a:pPr marL="342900" lvl="0" indent="-342900">
              <a:buFont typeface="Arial" panose="020B0604020202020204" pitchFamily="34" charset="0"/>
              <a:buChar char="•"/>
            </a:pPr>
            <a:r>
              <a:rPr lang="es-ES_tradnl" dirty="0"/>
              <a:t>Riesgos y beneficios de la participación en el estudio</a:t>
            </a:r>
          </a:p>
          <a:p>
            <a:pPr marL="342900" indent="-342900">
              <a:buFont typeface="Arial" panose="020B0604020202020204" pitchFamily="34" charset="0"/>
              <a:buChar char="•"/>
            </a:pPr>
            <a:r>
              <a:rPr lang="es-ES_tradnl" dirty="0"/>
              <a:t>Criterios de participación y retiro de los participantes</a:t>
            </a:r>
          </a:p>
          <a:p>
            <a:pPr marL="342900" lvl="0" indent="-342900">
              <a:buFont typeface="Arial" panose="020B0604020202020204" pitchFamily="34" charset="0"/>
              <a:buChar char="•"/>
            </a:pPr>
            <a:r>
              <a:rPr lang="es-ES_tradnl" dirty="0"/>
              <a:t>Alternativas al estudio </a:t>
            </a:r>
          </a:p>
          <a:p>
            <a:pPr marL="342900" lvl="0" indent="-342900">
              <a:buFont typeface="Arial" panose="020B0604020202020204" pitchFamily="34" charset="0"/>
              <a:buChar char="•"/>
            </a:pPr>
            <a:r>
              <a:rPr lang="es-ES_tradnl" dirty="0"/>
              <a:t>Cómo se protegerá la privacidad y la confidencialidad de los datos</a:t>
            </a:r>
          </a:p>
          <a:p>
            <a:pPr marL="342900" lvl="0" indent="-342900">
              <a:buFont typeface="Arial" panose="020B0604020202020204" pitchFamily="34" charset="0"/>
              <a:buChar char="•"/>
            </a:pPr>
            <a:r>
              <a:rPr lang="es-ES_tradnl" dirty="0"/>
              <a:t>Compensación por la participación en el estudio</a:t>
            </a:r>
          </a:p>
          <a:p>
            <a:pPr marL="342900" lvl="0" indent="-342900">
              <a:buFont typeface="Arial" panose="020B0604020202020204" pitchFamily="34" charset="0"/>
              <a:buChar char="•"/>
            </a:pPr>
            <a:r>
              <a:rPr lang="es-ES_tradnl" dirty="0"/>
              <a:t>Contactos de emergencia</a:t>
            </a:r>
          </a:p>
          <a:p>
            <a:endParaRPr lang="es-ES_tradnl" dirty="0"/>
          </a:p>
        </p:txBody>
      </p:sp>
      <p:sp>
        <p:nvSpPr>
          <p:cNvPr id="4" name="Title 3">
            <a:extLst>
              <a:ext uri="{FF2B5EF4-FFF2-40B4-BE49-F238E27FC236}">
                <a16:creationId xmlns:a16="http://schemas.microsoft.com/office/drawing/2014/main" id="{98CBA25A-EB07-843B-DC87-B19A3E77D1E5}"/>
              </a:ext>
            </a:extLst>
          </p:cNvPr>
          <p:cNvSpPr>
            <a:spLocks noGrp="1"/>
          </p:cNvSpPr>
          <p:nvPr>
            <p:ph type="title"/>
          </p:nvPr>
        </p:nvSpPr>
        <p:spPr/>
        <p:txBody>
          <a:bodyPr>
            <a:noAutofit/>
          </a:bodyPr>
          <a:lstStyle/>
          <a:p>
            <a:r>
              <a:rPr lang="es-ES_tradnl" sz="2800" dirty="0"/>
              <a:t>Componentes del Consentimiento Informado</a:t>
            </a:r>
          </a:p>
        </p:txBody>
      </p:sp>
      <p:sp>
        <p:nvSpPr>
          <p:cNvPr id="8" name="Text Placeholder 7">
            <a:extLst>
              <a:ext uri="{FF2B5EF4-FFF2-40B4-BE49-F238E27FC236}">
                <a16:creationId xmlns:a16="http://schemas.microsoft.com/office/drawing/2014/main" id="{517114FF-3308-7B95-EFD6-85F5F77FD859}"/>
              </a:ext>
            </a:extLst>
          </p:cNvPr>
          <p:cNvSpPr>
            <a:spLocks noGrp="1"/>
          </p:cNvSpPr>
          <p:nvPr>
            <p:ph type="body" sz="quarter" idx="11"/>
          </p:nvPr>
        </p:nvSpPr>
        <p:spPr/>
        <p:txBody>
          <a:bodyPr/>
          <a:lstStyle/>
          <a:p>
            <a:endParaRPr lang="en-US"/>
          </a:p>
        </p:txBody>
      </p:sp>
      <p:pic>
        <p:nvPicPr>
          <p:cNvPr id="16" name="Picture Placeholder 15" descr="Text&#10;&#10;Description automatically generated">
            <a:extLst>
              <a:ext uri="{FF2B5EF4-FFF2-40B4-BE49-F238E27FC236}">
                <a16:creationId xmlns:a16="http://schemas.microsoft.com/office/drawing/2014/main" id="{54E48E37-0CD6-86BC-FCAE-F196A5A318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220" r="22220"/>
          <a:stretch>
            <a:fillRect/>
          </a:stretch>
        </p:blipFill>
        <p:spPr/>
      </p:pic>
      <p:sp>
        <p:nvSpPr>
          <p:cNvPr id="17" name="TextBox 16">
            <a:extLst>
              <a:ext uri="{FF2B5EF4-FFF2-40B4-BE49-F238E27FC236}">
                <a16:creationId xmlns:a16="http://schemas.microsoft.com/office/drawing/2014/main" id="{A94C01F8-798B-5A79-1F8A-31AACA565A64}"/>
              </a:ext>
            </a:extLst>
          </p:cNvPr>
          <p:cNvSpPr txBox="1"/>
          <p:nvPr/>
        </p:nvSpPr>
        <p:spPr>
          <a:xfrm rot="538214">
            <a:off x="1837984" y="1956572"/>
            <a:ext cx="2236916" cy="290161"/>
          </a:xfrm>
          <a:prstGeom prst="rect">
            <a:avLst/>
          </a:prstGeom>
          <a:solidFill>
            <a:schemeClr val="bg1"/>
          </a:solidFill>
        </p:spPr>
        <p:txBody>
          <a:bodyPr vert="horz" wrap="none" lIns="91440" tIns="45720" rIns="91440" bIns="45720" rtlCol="0">
            <a:normAutofit/>
          </a:bodyPr>
          <a:lstStyle/>
          <a:p>
            <a:r>
              <a:rPr lang="en-US" sz="1200" b="1" dirty="0"/>
              <a:t>CONSENTIMIENTO INFORMADO</a:t>
            </a:r>
          </a:p>
        </p:txBody>
      </p:sp>
    </p:spTree>
    <p:extLst>
      <p:ext uri="{BB962C8B-B14F-4D97-AF65-F5344CB8AC3E}">
        <p14:creationId xmlns:p14="http://schemas.microsoft.com/office/powerpoint/2010/main" val="3274579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4927D-9EBA-968F-7687-AB5789091025}"/>
              </a:ext>
            </a:extLst>
          </p:cNvPr>
          <p:cNvSpPr>
            <a:spLocks noGrp="1"/>
          </p:cNvSpPr>
          <p:nvPr>
            <p:ph type="title"/>
          </p:nvPr>
        </p:nvSpPr>
        <p:spPr/>
        <p:txBody>
          <a:bodyPr/>
          <a:lstStyle/>
          <a:p>
            <a:r>
              <a:rPr lang="en-US">
                <a:latin typeface="Arial"/>
                <a:cs typeface="Arial"/>
              </a:rPr>
              <a:t>objetivos</a:t>
            </a:r>
            <a:endParaRPr lang="en-US" dirty="0"/>
          </a:p>
        </p:txBody>
      </p:sp>
      <p:graphicFrame>
        <p:nvGraphicFramePr>
          <p:cNvPr id="5" name="Diagram 4">
            <a:extLst>
              <a:ext uri="{FF2B5EF4-FFF2-40B4-BE49-F238E27FC236}">
                <a16:creationId xmlns:a16="http://schemas.microsoft.com/office/drawing/2014/main" id="{94350FCC-0541-496F-AB47-AB42B15D25C9}"/>
              </a:ext>
            </a:extLst>
          </p:cNvPr>
          <p:cNvGraphicFramePr/>
          <p:nvPr>
            <p:extLst>
              <p:ext uri="{D42A27DB-BD31-4B8C-83A1-F6EECF244321}">
                <p14:modId xmlns:p14="http://schemas.microsoft.com/office/powerpoint/2010/main" val="3187791966"/>
              </p:ext>
            </p:extLst>
          </p:nvPr>
        </p:nvGraphicFramePr>
        <p:xfrm>
          <a:off x="890788" y="209550"/>
          <a:ext cx="80772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7707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9356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jumping in the air&#10;&#10;Description automatically generated with medium confidence">
            <a:extLst>
              <a:ext uri="{FF2B5EF4-FFF2-40B4-BE49-F238E27FC236}">
                <a16:creationId xmlns:a16="http://schemas.microsoft.com/office/drawing/2014/main" id="{46E6FBD4-A29A-92EA-068E-DB105985086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1" r="1"/>
          <a:stretch/>
        </p:blipFill>
        <p:spPr/>
      </p:pic>
      <p:sp>
        <p:nvSpPr>
          <p:cNvPr id="7" name="Title 6">
            <a:extLst>
              <a:ext uri="{FF2B5EF4-FFF2-40B4-BE49-F238E27FC236}">
                <a16:creationId xmlns:a16="http://schemas.microsoft.com/office/drawing/2014/main" id="{F4B4AF00-7109-30EF-00DC-CC3451767B43}"/>
              </a:ext>
            </a:extLst>
          </p:cNvPr>
          <p:cNvSpPr>
            <a:spLocks noGrp="1"/>
          </p:cNvSpPr>
          <p:nvPr>
            <p:ph type="title"/>
          </p:nvPr>
        </p:nvSpPr>
        <p:spPr/>
        <p:txBody>
          <a:bodyPr/>
          <a:lstStyle/>
          <a:p>
            <a:r>
              <a:rPr lang="es-ES_tradnl" dirty="0"/>
              <a:t>El rol de la comunidad en la </a:t>
            </a:r>
            <a:r>
              <a:rPr lang="es-ES_tradnl" dirty="0" err="1"/>
              <a:t>investigacion</a:t>
            </a:r>
            <a:r>
              <a:rPr lang="es-ES_tradnl" dirty="0"/>
              <a:t> </a:t>
            </a:r>
            <a:r>
              <a:rPr lang="es-ES_tradnl" dirty="0" err="1"/>
              <a:t>biomedica</a:t>
            </a:r>
            <a:endParaRPr lang="es-ES_tradnl" dirty="0"/>
          </a:p>
        </p:txBody>
      </p:sp>
    </p:spTree>
    <p:extLst>
      <p:ext uri="{BB962C8B-B14F-4D97-AF65-F5344CB8AC3E}">
        <p14:creationId xmlns:p14="http://schemas.microsoft.com/office/powerpoint/2010/main" val="3201863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65F8-3F4B-217A-CD1F-323939945384}"/>
              </a:ext>
            </a:extLst>
          </p:cNvPr>
          <p:cNvSpPr>
            <a:spLocks noGrp="1"/>
          </p:cNvSpPr>
          <p:nvPr>
            <p:ph type="title"/>
          </p:nvPr>
        </p:nvSpPr>
        <p:spPr/>
        <p:txBody>
          <a:bodyPr>
            <a:noAutofit/>
          </a:bodyPr>
          <a:lstStyle/>
          <a:p>
            <a:r>
              <a:rPr lang="es-ES_tradnl" sz="2800" dirty="0"/>
              <a:t>¿Qué es el Involucramiento Comunitario? </a:t>
            </a:r>
          </a:p>
        </p:txBody>
      </p:sp>
      <p:sp>
        <p:nvSpPr>
          <p:cNvPr id="3" name="Text Placeholder 2">
            <a:extLst>
              <a:ext uri="{FF2B5EF4-FFF2-40B4-BE49-F238E27FC236}">
                <a16:creationId xmlns:a16="http://schemas.microsoft.com/office/drawing/2014/main" id="{AF135AAE-456D-8FA3-8A60-633E51FE0E28}"/>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5663662B-9837-3130-799D-27B7EC08C157}"/>
              </a:ext>
            </a:extLst>
          </p:cNvPr>
          <p:cNvGraphicFramePr/>
          <p:nvPr>
            <p:extLst>
              <p:ext uri="{D42A27DB-BD31-4B8C-83A1-F6EECF244321}">
                <p14:modId xmlns:p14="http://schemas.microsoft.com/office/powerpoint/2010/main" val="436043503"/>
              </p:ext>
            </p:extLst>
          </p:nvPr>
        </p:nvGraphicFramePr>
        <p:xfrm>
          <a:off x="914400" y="81915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591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978F-E9B3-08A2-14E5-647F155DAB83}"/>
              </a:ext>
            </a:extLst>
          </p:cNvPr>
          <p:cNvSpPr>
            <a:spLocks noGrp="1"/>
          </p:cNvSpPr>
          <p:nvPr>
            <p:ph type="title"/>
          </p:nvPr>
        </p:nvSpPr>
        <p:spPr>
          <a:xfrm>
            <a:off x="914400" y="57150"/>
            <a:ext cx="8077200" cy="940427"/>
          </a:xfrm>
        </p:spPr>
        <p:txBody>
          <a:bodyPr>
            <a:noAutofit/>
          </a:bodyPr>
          <a:lstStyle/>
          <a:p>
            <a:pPr algn="l"/>
            <a:r>
              <a:rPr lang="es-ES_tradnl" sz="2800" dirty="0"/>
              <a:t>La comunidad en la investigación sobre el VIH la conforman…</a:t>
            </a:r>
          </a:p>
        </p:txBody>
      </p:sp>
      <p:sp>
        <p:nvSpPr>
          <p:cNvPr id="3" name="Text Placeholder 2">
            <a:extLst>
              <a:ext uri="{FF2B5EF4-FFF2-40B4-BE49-F238E27FC236}">
                <a16:creationId xmlns:a16="http://schemas.microsoft.com/office/drawing/2014/main" id="{8B9D4D87-3049-BA0B-CDEC-FE8D69AC9F0A}"/>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78016A85-E8A5-7A98-1CF6-F64D9582C8AE}"/>
              </a:ext>
            </a:extLst>
          </p:cNvPr>
          <p:cNvGraphicFramePr/>
          <p:nvPr>
            <p:extLst>
              <p:ext uri="{D42A27DB-BD31-4B8C-83A1-F6EECF244321}">
                <p14:modId xmlns:p14="http://schemas.microsoft.com/office/powerpoint/2010/main" val="1143064670"/>
              </p:ext>
            </p:extLst>
          </p:nvPr>
        </p:nvGraphicFramePr>
        <p:xfrm>
          <a:off x="914400" y="1047750"/>
          <a:ext cx="80772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150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0BCC-4A8B-CFCD-2603-73EEA9C070C8}"/>
              </a:ext>
            </a:extLst>
          </p:cNvPr>
          <p:cNvSpPr>
            <a:spLocks noGrp="1"/>
          </p:cNvSpPr>
          <p:nvPr>
            <p:ph type="title"/>
          </p:nvPr>
        </p:nvSpPr>
        <p:spPr>
          <a:xfrm>
            <a:off x="914400" y="57150"/>
            <a:ext cx="8077200" cy="1012421"/>
          </a:xfrm>
        </p:spPr>
        <p:txBody>
          <a:bodyPr>
            <a:noAutofit/>
          </a:bodyPr>
          <a:lstStyle/>
          <a:p>
            <a:pPr algn="l"/>
            <a:r>
              <a:rPr lang="es-ES_tradnl" sz="2800" dirty="0"/>
              <a:t>Los objetivos del involucramiento comunitario son:</a:t>
            </a:r>
          </a:p>
        </p:txBody>
      </p:sp>
      <p:sp>
        <p:nvSpPr>
          <p:cNvPr id="3" name="Text Placeholder 2">
            <a:extLst>
              <a:ext uri="{FF2B5EF4-FFF2-40B4-BE49-F238E27FC236}">
                <a16:creationId xmlns:a16="http://schemas.microsoft.com/office/drawing/2014/main" id="{384C427A-577D-2B42-78CC-98A99A75A0B2}"/>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D926E54E-2E12-4D5C-0844-54B4BBB36212}"/>
              </a:ext>
            </a:extLst>
          </p:cNvPr>
          <p:cNvGraphicFramePr/>
          <p:nvPr>
            <p:extLst>
              <p:ext uri="{D42A27DB-BD31-4B8C-83A1-F6EECF244321}">
                <p14:modId xmlns:p14="http://schemas.microsoft.com/office/powerpoint/2010/main" val="561369699"/>
              </p:ext>
            </p:extLst>
          </p:nvPr>
        </p:nvGraphicFramePr>
        <p:xfrm>
          <a:off x="914400" y="1200150"/>
          <a:ext cx="80772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152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3F0F66-FBC0-B081-4B47-CE66389D2A7A}"/>
              </a:ext>
            </a:extLst>
          </p:cNvPr>
          <p:cNvSpPr>
            <a:spLocks noGrp="1"/>
          </p:cNvSpPr>
          <p:nvPr>
            <p:ph type="body" sz="quarter" idx="10"/>
          </p:nvPr>
        </p:nvSpPr>
        <p:spPr/>
        <p:txBody>
          <a:bodyPr/>
          <a:lstStyle/>
          <a:p>
            <a:endParaRPr lang="en-US"/>
          </a:p>
        </p:txBody>
      </p:sp>
      <p:graphicFrame>
        <p:nvGraphicFramePr>
          <p:cNvPr id="5" name="Diagram 4">
            <a:extLst>
              <a:ext uri="{FF2B5EF4-FFF2-40B4-BE49-F238E27FC236}">
                <a16:creationId xmlns:a16="http://schemas.microsoft.com/office/drawing/2014/main" id="{A8517B82-9E2B-8160-7E77-5DACE549E87E}"/>
              </a:ext>
            </a:extLst>
          </p:cNvPr>
          <p:cNvGraphicFramePr/>
          <p:nvPr>
            <p:extLst>
              <p:ext uri="{D42A27DB-BD31-4B8C-83A1-F6EECF244321}">
                <p14:modId xmlns:p14="http://schemas.microsoft.com/office/powerpoint/2010/main" val="50408196"/>
              </p:ext>
            </p:extLst>
          </p:nvPr>
        </p:nvGraphicFramePr>
        <p:xfrm>
          <a:off x="914400" y="209550"/>
          <a:ext cx="8077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1681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805202-E057-9986-EA21-AAD4003FA403}"/>
              </a:ext>
            </a:extLst>
          </p:cNvPr>
          <p:cNvSpPr>
            <a:spLocks noGrp="1"/>
          </p:cNvSpPr>
          <p:nvPr>
            <p:ph type="body" sz="quarter" idx="10"/>
          </p:nvPr>
        </p:nvSpPr>
        <p:spPr/>
        <p:txBody>
          <a:bodyPr/>
          <a:lstStyle/>
          <a:p>
            <a:endParaRPr lang="en-US"/>
          </a:p>
        </p:txBody>
      </p:sp>
      <p:graphicFrame>
        <p:nvGraphicFramePr>
          <p:cNvPr id="6" name="Diagram 5">
            <a:extLst>
              <a:ext uri="{FF2B5EF4-FFF2-40B4-BE49-F238E27FC236}">
                <a16:creationId xmlns:a16="http://schemas.microsoft.com/office/drawing/2014/main" id="{0ECE0042-E107-E776-FA9D-D94C0F7DCE6E}"/>
              </a:ext>
            </a:extLst>
          </p:cNvPr>
          <p:cNvGraphicFramePr/>
          <p:nvPr>
            <p:extLst>
              <p:ext uri="{D42A27DB-BD31-4B8C-83A1-F6EECF244321}">
                <p14:modId xmlns:p14="http://schemas.microsoft.com/office/powerpoint/2010/main" val="2157105779"/>
              </p:ext>
            </p:extLst>
          </p:nvPr>
        </p:nvGraphicFramePr>
        <p:xfrm>
          <a:off x="914400" y="209550"/>
          <a:ext cx="8077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519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842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indoor&#10;&#10;Description automatically generated">
            <a:extLst>
              <a:ext uri="{FF2B5EF4-FFF2-40B4-BE49-F238E27FC236}">
                <a16:creationId xmlns:a16="http://schemas.microsoft.com/office/drawing/2014/main" id="{A91D826A-0A1D-A5BC-4463-786081A32B1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9322" b="9322"/>
          <a:stretch>
            <a:fillRect/>
          </a:stretch>
        </p:blipFill>
        <p:spPr/>
      </p:pic>
      <p:sp>
        <p:nvSpPr>
          <p:cNvPr id="3" name="Title 2">
            <a:extLst>
              <a:ext uri="{FF2B5EF4-FFF2-40B4-BE49-F238E27FC236}">
                <a16:creationId xmlns:a16="http://schemas.microsoft.com/office/drawing/2014/main" id="{1C06BCBB-C747-9A36-FF73-65087305F5F1}"/>
              </a:ext>
            </a:extLst>
          </p:cNvPr>
          <p:cNvSpPr>
            <a:spLocks noGrp="1"/>
          </p:cNvSpPr>
          <p:nvPr>
            <p:ph type="title"/>
          </p:nvPr>
        </p:nvSpPr>
        <p:spPr/>
        <p:txBody>
          <a:bodyPr wrap="square" anchor="ctr">
            <a:normAutofit/>
          </a:bodyPr>
          <a:lstStyle/>
          <a:p>
            <a:r>
              <a:rPr lang="es-ES_tradnl" dirty="0"/>
              <a:t>hitos de la </a:t>
            </a:r>
            <a:r>
              <a:rPr lang="es-ES_tradnl" dirty="0" err="1"/>
              <a:t>investigacion</a:t>
            </a:r>
            <a:r>
              <a:rPr lang="es-ES_tradnl" dirty="0"/>
              <a:t> </a:t>
            </a:r>
            <a:r>
              <a:rPr lang="es-ES_tradnl" dirty="0" err="1"/>
              <a:t>biomedica</a:t>
            </a:r>
            <a:r>
              <a:rPr lang="es-ES_tradnl" dirty="0"/>
              <a:t> para la </a:t>
            </a:r>
            <a:r>
              <a:rPr lang="es-ES_tradnl" dirty="0" err="1"/>
              <a:t>prevencion</a:t>
            </a:r>
            <a:r>
              <a:rPr lang="es-ES_tradnl" dirty="0"/>
              <a:t> del </a:t>
            </a:r>
            <a:r>
              <a:rPr lang="es-ES_tradnl" dirty="0" err="1"/>
              <a:t>vih</a:t>
            </a:r>
            <a:endParaRPr lang="es-ES_tradnl" dirty="0"/>
          </a:p>
        </p:txBody>
      </p:sp>
    </p:spTree>
    <p:extLst>
      <p:ext uri="{BB962C8B-B14F-4D97-AF65-F5344CB8AC3E}">
        <p14:creationId xmlns:p14="http://schemas.microsoft.com/office/powerpoint/2010/main" val="3989243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9B48E407-1850-AF98-46D2-4350F9355932}"/>
              </a:ext>
            </a:extLst>
          </p:cNvPr>
          <p:cNvPicPr>
            <a:picLocks noGrp="1" noChangeAspect="1"/>
          </p:cNvPicPr>
          <p:nvPr>
            <p:ph type="pic" sz="quarter" idx="10"/>
          </p:nvPr>
        </p:nvPicPr>
        <p:blipFill rotWithShape="1">
          <a:blip r:embed="rId3">
            <a:alphaModFix/>
            <a:extLst>
              <a:ext uri="{28A0092B-C50C-407E-A947-70E740481C1C}">
                <a14:useLocalDpi xmlns:a14="http://schemas.microsoft.com/office/drawing/2010/main"/>
              </a:ext>
            </a:extLst>
          </a:blip>
          <a:srcRect/>
          <a:stretch/>
        </p:blipFill>
        <p:spPr>
          <a:noFill/>
        </p:spPr>
      </p:pic>
      <p:sp>
        <p:nvSpPr>
          <p:cNvPr id="3" name="Title 2">
            <a:extLst>
              <a:ext uri="{FF2B5EF4-FFF2-40B4-BE49-F238E27FC236}">
                <a16:creationId xmlns:a16="http://schemas.microsoft.com/office/drawing/2014/main" id="{E7E9EA8E-70F4-4BF2-3DEC-779B3639ECAC}"/>
              </a:ext>
            </a:extLst>
          </p:cNvPr>
          <p:cNvSpPr>
            <a:spLocks noGrp="1"/>
          </p:cNvSpPr>
          <p:nvPr>
            <p:ph type="title"/>
          </p:nvPr>
        </p:nvSpPr>
        <p:spPr/>
        <p:txBody>
          <a:bodyPr/>
          <a:lstStyle/>
          <a:p>
            <a:r>
              <a:rPr lang="es-ES_tradnl" dirty="0" err="1"/>
              <a:t>Circuncision</a:t>
            </a:r>
            <a:r>
              <a:rPr lang="es-ES_tradnl" dirty="0"/>
              <a:t> masculina voluntaria</a:t>
            </a:r>
          </a:p>
        </p:txBody>
      </p:sp>
    </p:spTree>
    <p:extLst>
      <p:ext uri="{BB962C8B-B14F-4D97-AF65-F5344CB8AC3E}">
        <p14:creationId xmlns:p14="http://schemas.microsoft.com/office/powerpoint/2010/main" val="11777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7F08-EE16-C286-66FE-F0FD9B5BA476}"/>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700" err="1"/>
              <a:t>MIPreVIH</a:t>
            </a:r>
            <a:r>
              <a:rPr lang="es-ES_tradnl" sz="3700"/>
              <a:t> | Tabla de Contenido</a:t>
            </a:r>
          </a:p>
        </p:txBody>
      </p:sp>
      <p:sp>
        <p:nvSpPr>
          <p:cNvPr id="12" name="Text Placeholder 3">
            <a:extLst>
              <a:ext uri="{FF2B5EF4-FFF2-40B4-BE49-F238E27FC236}">
                <a16:creationId xmlns:a16="http://schemas.microsoft.com/office/drawing/2014/main" id="{6A811010-A328-0C38-19B9-A64E4BB9A070}"/>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6" name="Text Placeholder 3">
            <a:extLst>
              <a:ext uri="{FF2B5EF4-FFF2-40B4-BE49-F238E27FC236}">
                <a16:creationId xmlns:a16="http://schemas.microsoft.com/office/drawing/2014/main" id="{C02E6B5D-A9E9-4EEE-FEC7-9F3A0A237787}"/>
              </a:ext>
            </a:extLst>
          </p:cNvPr>
          <p:cNvGraphicFramePr/>
          <p:nvPr/>
        </p:nvGraphicFramePr>
        <p:xfrm>
          <a:off x="1250730" y="819150"/>
          <a:ext cx="76200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6566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banana&#10;&#10;Description automatically generated with medium confidence">
            <a:extLst>
              <a:ext uri="{FF2B5EF4-FFF2-40B4-BE49-F238E27FC236}">
                <a16:creationId xmlns:a16="http://schemas.microsoft.com/office/drawing/2014/main" id="{F38FE615-6103-7750-634D-9045F9AF027B}"/>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graphicFrame>
        <p:nvGraphicFramePr>
          <p:cNvPr id="2" name="Diagram 1">
            <a:extLst>
              <a:ext uri="{FF2B5EF4-FFF2-40B4-BE49-F238E27FC236}">
                <a16:creationId xmlns:a16="http://schemas.microsoft.com/office/drawing/2014/main" id="{FC232FA2-58DA-00D7-B968-559253058BBC}"/>
              </a:ext>
            </a:extLst>
          </p:cNvPr>
          <p:cNvGraphicFramePr/>
          <p:nvPr>
            <p:extLst>
              <p:ext uri="{D42A27DB-BD31-4B8C-83A1-F6EECF244321}">
                <p14:modId xmlns:p14="http://schemas.microsoft.com/office/powerpoint/2010/main" val="2021148299"/>
              </p:ext>
            </p:extLst>
          </p:nvPr>
        </p:nvGraphicFramePr>
        <p:xfrm>
          <a:off x="4495800" y="819151"/>
          <a:ext cx="4455847"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C7893F5C-C7D8-DEDF-E818-BF78FF9A5459}"/>
              </a:ext>
            </a:extLst>
          </p:cNvPr>
          <p:cNvSpPr>
            <a:spLocks noGrp="1"/>
          </p:cNvSpPr>
          <p:nvPr>
            <p:ph type="title"/>
          </p:nvPr>
        </p:nvSpPr>
        <p:spPr/>
        <p:txBody>
          <a:bodyPr>
            <a:normAutofit fontScale="90000"/>
          </a:bodyPr>
          <a:lstStyle/>
          <a:p>
            <a:r>
              <a:rPr lang="es-ES" sz="3600" dirty="0"/>
              <a:t>Circuncisión Masculina Voluntaria</a:t>
            </a:r>
            <a:endParaRPr lang="en-US" sz="6600" dirty="0"/>
          </a:p>
        </p:txBody>
      </p:sp>
      <p:sp>
        <p:nvSpPr>
          <p:cNvPr id="5" name="Text Placeholder 4">
            <a:extLst>
              <a:ext uri="{FF2B5EF4-FFF2-40B4-BE49-F238E27FC236}">
                <a16:creationId xmlns:a16="http://schemas.microsoft.com/office/drawing/2014/main" id="{CA5F7190-192A-BA5E-260F-2C2218CE281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36982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p:txBody>
          <a:bodyPr>
            <a:normAutofit fontScale="90000"/>
          </a:bodyPr>
          <a:lstStyle/>
          <a:p>
            <a:r>
              <a:rPr lang="es-ES" dirty="0"/>
              <a:t>Circuncisión Masculina Voluntaria</a:t>
            </a:r>
            <a:endParaRPr lang="en-US" dirty="0"/>
          </a:p>
        </p:txBody>
      </p:sp>
      <p:sp>
        <p:nvSpPr>
          <p:cNvPr id="2" name="Text Placeholder 1">
            <a:extLst>
              <a:ext uri="{FF2B5EF4-FFF2-40B4-BE49-F238E27FC236}">
                <a16:creationId xmlns:a16="http://schemas.microsoft.com/office/drawing/2014/main" id="{AEA4FBE7-12A9-6899-B92B-CD8D515633B2}"/>
              </a:ext>
            </a:extLst>
          </p:cNvPr>
          <p:cNvSpPr>
            <a:spLocks noGrp="1"/>
          </p:cNvSpPr>
          <p:nvPr>
            <p:ph type="body" sz="quarter" idx="10"/>
          </p:nvPr>
        </p:nvSpPr>
        <p:spPr/>
        <p:txBody>
          <a:bodyPr/>
          <a:lstStyle/>
          <a:p>
            <a:r>
              <a:rPr lang="es-ES" sz="800" dirty="0">
                <a:solidFill>
                  <a:schemeClr val="accent6"/>
                </a:solidFill>
                <a:latin typeface="Arial" charset="0"/>
              </a:rPr>
              <a:t>Relieve en la tumba de </a:t>
            </a:r>
            <a:r>
              <a:rPr lang="es-ES" sz="800" dirty="0" err="1">
                <a:solidFill>
                  <a:schemeClr val="accent6"/>
                </a:solidFill>
                <a:latin typeface="Arial" charset="0"/>
              </a:rPr>
              <a:t>Ankh-Mahor</a:t>
            </a:r>
            <a:r>
              <a:rPr lang="es-ES" sz="800" dirty="0">
                <a:solidFill>
                  <a:schemeClr val="accent6"/>
                </a:solidFill>
                <a:latin typeface="Arial" charset="0"/>
              </a:rPr>
              <a:t> </a:t>
            </a:r>
          </a:p>
          <a:p>
            <a:endParaRPr lang="en-US" dirty="0"/>
          </a:p>
        </p:txBody>
      </p:sp>
      <p:graphicFrame>
        <p:nvGraphicFramePr>
          <p:cNvPr id="16" name="Diagram 15">
            <a:extLst>
              <a:ext uri="{FF2B5EF4-FFF2-40B4-BE49-F238E27FC236}">
                <a16:creationId xmlns:a16="http://schemas.microsoft.com/office/drawing/2014/main" id="{D63F2CAA-FDF5-1620-6A00-FCEB312F1375}"/>
              </a:ext>
            </a:extLst>
          </p:cNvPr>
          <p:cNvGraphicFramePr/>
          <p:nvPr>
            <p:extLst>
              <p:ext uri="{D42A27DB-BD31-4B8C-83A1-F6EECF244321}">
                <p14:modId xmlns:p14="http://schemas.microsoft.com/office/powerpoint/2010/main" val="2343839289"/>
              </p:ext>
            </p:extLst>
          </p:nvPr>
        </p:nvGraphicFramePr>
        <p:xfrm>
          <a:off x="1219200" y="845526"/>
          <a:ext cx="7467600" cy="417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0825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indoor, toothbrush, hand&#10;&#10;Description automatically generated">
            <a:extLst>
              <a:ext uri="{FF2B5EF4-FFF2-40B4-BE49-F238E27FC236}">
                <a16:creationId xmlns:a16="http://schemas.microsoft.com/office/drawing/2014/main" id="{FAD0DF91-50C9-6CDE-1C2E-FEE0D883CE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714375" y="10"/>
            <a:ext cx="8429625" cy="5143490"/>
          </a:xfrm>
          <a:noFill/>
        </p:spPr>
      </p:pic>
      <p:sp>
        <p:nvSpPr>
          <p:cNvPr id="3" name="Title 2">
            <a:extLst>
              <a:ext uri="{FF2B5EF4-FFF2-40B4-BE49-F238E27FC236}">
                <a16:creationId xmlns:a16="http://schemas.microsoft.com/office/drawing/2014/main" id="{73431FCB-1322-16E5-E431-78F61A3BF29C}"/>
              </a:ext>
            </a:extLst>
          </p:cNvPr>
          <p:cNvSpPr>
            <a:spLocks noGrp="1"/>
          </p:cNvSpPr>
          <p:nvPr>
            <p:ph type="title"/>
          </p:nvPr>
        </p:nvSpPr>
        <p:spPr>
          <a:xfrm>
            <a:off x="714776" y="3642136"/>
            <a:ext cx="8429224" cy="1021556"/>
          </a:xfrm>
        </p:spPr>
        <p:txBody>
          <a:bodyPr wrap="square" anchor="ctr">
            <a:normAutofit/>
          </a:bodyPr>
          <a:lstStyle/>
          <a:p>
            <a:r>
              <a:rPr lang="en-US" dirty="0" err="1"/>
              <a:t>Tratamiento</a:t>
            </a:r>
            <a:r>
              <a:rPr lang="en-US" dirty="0"/>
              <a:t> </a:t>
            </a:r>
            <a:r>
              <a:rPr lang="en-US" dirty="0" err="1"/>
              <a:t>como</a:t>
            </a:r>
            <a:r>
              <a:rPr lang="en-US" dirty="0"/>
              <a:t> </a:t>
            </a:r>
            <a:r>
              <a:rPr lang="en-US" dirty="0" err="1"/>
              <a:t>prevencion</a:t>
            </a:r>
            <a:endParaRPr lang="en-US" dirty="0"/>
          </a:p>
        </p:txBody>
      </p:sp>
    </p:spTree>
    <p:extLst>
      <p:ext uri="{BB962C8B-B14F-4D97-AF65-F5344CB8AC3E}">
        <p14:creationId xmlns:p14="http://schemas.microsoft.com/office/powerpoint/2010/main" val="2215248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beverage, glass&#10;&#10;Description automatically generated">
            <a:extLst>
              <a:ext uri="{FF2B5EF4-FFF2-40B4-BE49-F238E27FC236}">
                <a16:creationId xmlns:a16="http://schemas.microsoft.com/office/drawing/2014/main" id="{17701695-3650-F800-CB73-99161217A8A7}"/>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1E62CE19-8033-7AE4-FBB9-F06132CC5994}"/>
              </a:ext>
            </a:extLst>
          </p:cNvPr>
          <p:cNvSpPr>
            <a:spLocks noGrp="1"/>
          </p:cNvSpPr>
          <p:nvPr>
            <p:ph type="subTitle" idx="1"/>
          </p:nvPr>
        </p:nvSpPr>
        <p:spPr/>
        <p:txBody>
          <a:bodyPr>
            <a:normAutofit fontScale="85000" lnSpcReduction="20000"/>
          </a:bodyPr>
          <a:lstStyle/>
          <a:p>
            <a:pPr marL="342900" indent="-342900" algn="l" rtl="0" fontAlgn="base">
              <a:buFont typeface="Arial" panose="020B0604020202020204" pitchFamily="34" charset="0"/>
              <a:buChar char="•"/>
            </a:pPr>
            <a:r>
              <a:rPr lang="es-ES_tradnl" b="0" i="0" dirty="0">
                <a:solidFill>
                  <a:schemeClr val="accent6"/>
                </a:solidFill>
                <a:effectLst/>
                <a:latin typeface="Arial" panose="020B0604020202020204" pitchFamily="34" charset="0"/>
              </a:rPr>
              <a:t>Las personas que viven con VIH que toman sus medicamentos ARV pueden reducir la carga viral </a:t>
            </a:r>
            <a:r>
              <a:rPr lang="es-ES_tradnl" dirty="0">
                <a:solidFill>
                  <a:schemeClr val="accent6"/>
                </a:solidFill>
                <a:latin typeface="Arial" panose="020B0604020202020204" pitchFamily="34" charset="0"/>
              </a:rPr>
              <a:t>en su cuerpo </a:t>
            </a:r>
            <a:r>
              <a:rPr lang="es-ES_tradnl" b="0" i="0" dirty="0">
                <a:solidFill>
                  <a:schemeClr val="accent6"/>
                </a:solidFill>
                <a:effectLst/>
                <a:latin typeface="Arial" panose="020B0604020202020204" pitchFamily="34" charset="0"/>
              </a:rPr>
              <a:t>a niveles </a:t>
            </a:r>
            <a:r>
              <a:rPr lang="es-ES_tradnl" b="1" i="0" dirty="0">
                <a:solidFill>
                  <a:schemeClr val="accent6"/>
                </a:solidFill>
                <a:effectLst/>
                <a:latin typeface="Arial" panose="020B0604020202020204" pitchFamily="34" charset="0"/>
              </a:rPr>
              <a:t>indetectables</a:t>
            </a:r>
            <a:r>
              <a:rPr lang="es-ES_tradnl" b="0" i="0" dirty="0">
                <a:solidFill>
                  <a:schemeClr val="accent6"/>
                </a:solidFill>
                <a:effectLst/>
                <a:latin typeface="Arial" panose="020B0604020202020204" pitchFamily="34" charset="0"/>
              </a:rPr>
              <a:t> (&lt;200 copias/mm sangre). </a:t>
            </a:r>
          </a:p>
          <a:p>
            <a:pPr marL="342900" indent="-342900" algn="l" rtl="0" fontAlgn="base">
              <a:buFont typeface="Arial" panose="020B0604020202020204" pitchFamily="34" charset="0"/>
              <a:buChar char="•"/>
            </a:pPr>
            <a:r>
              <a:rPr lang="es-ES_tradnl" b="0" i="0" dirty="0">
                <a:solidFill>
                  <a:schemeClr val="accent6"/>
                </a:solidFill>
                <a:effectLst/>
                <a:latin typeface="Arial" panose="020B0604020202020204" pitchFamily="34" charset="0"/>
              </a:rPr>
              <a:t>Las personas con carga viral </a:t>
            </a:r>
            <a:r>
              <a:rPr lang="es-ES_tradnl" b="1" i="0" dirty="0">
                <a:solidFill>
                  <a:schemeClr val="accent6"/>
                </a:solidFill>
                <a:effectLst/>
                <a:latin typeface="Arial" panose="020B0604020202020204" pitchFamily="34" charset="0"/>
              </a:rPr>
              <a:t>indetectable</a:t>
            </a:r>
            <a:r>
              <a:rPr lang="es-ES_tradnl" b="0" i="0" dirty="0">
                <a:solidFill>
                  <a:schemeClr val="accent6"/>
                </a:solidFill>
                <a:effectLst/>
                <a:latin typeface="Arial" panose="020B0604020202020204" pitchFamily="34" charset="0"/>
              </a:rPr>
              <a:t> no transmiten el VIH a otras personas: </a:t>
            </a:r>
          </a:p>
          <a:p>
            <a:pPr marL="635000" lvl="1">
              <a:buClr>
                <a:schemeClr val="accent3"/>
              </a:buClr>
              <a:buFont typeface="Arial" panose="020B0604020202020204" pitchFamily="34" charset="0"/>
              <a:buChar char="•"/>
            </a:pPr>
            <a:r>
              <a:rPr lang="es-ES_tradnl" b="0" i="0" dirty="0">
                <a:solidFill>
                  <a:schemeClr val="accent6"/>
                </a:solidFill>
                <a:effectLst/>
              </a:rPr>
              <a:t>A través de relaciones sexuales </a:t>
            </a:r>
          </a:p>
          <a:p>
            <a:pPr marL="635000" lvl="1">
              <a:buClr>
                <a:schemeClr val="accent3"/>
              </a:buClr>
              <a:buFont typeface="Arial" panose="020B0604020202020204" pitchFamily="34" charset="0"/>
              <a:buChar char="•"/>
            </a:pPr>
            <a:r>
              <a:rPr lang="es-ES_tradnl" b="0" i="0" dirty="0">
                <a:solidFill>
                  <a:schemeClr val="accent6"/>
                </a:solidFill>
                <a:effectLst/>
              </a:rPr>
              <a:t>El uso de drogas inyectables </a:t>
            </a:r>
          </a:p>
          <a:p>
            <a:pPr marL="635000" lvl="1">
              <a:buClr>
                <a:schemeClr val="accent3"/>
              </a:buClr>
              <a:buFont typeface="Arial" panose="020B0604020202020204" pitchFamily="34" charset="0"/>
              <a:buChar char="•"/>
            </a:pPr>
            <a:r>
              <a:rPr lang="es-ES_tradnl" b="0" i="0" dirty="0">
                <a:solidFill>
                  <a:schemeClr val="accent6"/>
                </a:solidFill>
                <a:effectLst/>
              </a:rPr>
              <a:t>Durante el embarazo, el parto o la lactancia   </a:t>
            </a:r>
          </a:p>
          <a:p>
            <a:endParaRPr lang="es-ES_tradnl" dirty="0"/>
          </a:p>
        </p:txBody>
      </p:sp>
      <p:sp>
        <p:nvSpPr>
          <p:cNvPr id="4" name="Title 3">
            <a:extLst>
              <a:ext uri="{FF2B5EF4-FFF2-40B4-BE49-F238E27FC236}">
                <a16:creationId xmlns:a16="http://schemas.microsoft.com/office/drawing/2014/main" id="{C7893F5C-C7D8-DEDF-E818-BF78FF9A5459}"/>
              </a:ext>
            </a:extLst>
          </p:cNvPr>
          <p:cNvSpPr>
            <a:spLocks noGrp="1"/>
          </p:cNvSpPr>
          <p:nvPr>
            <p:ph type="title"/>
          </p:nvPr>
        </p:nvSpPr>
        <p:spPr/>
        <p:txBody>
          <a:bodyPr>
            <a:normAutofit fontScale="90000"/>
          </a:bodyPr>
          <a:lstStyle/>
          <a:p>
            <a:r>
              <a:rPr lang="es-ES_tradnl" dirty="0"/>
              <a:t>Tratamiento como Prevención</a:t>
            </a:r>
          </a:p>
        </p:txBody>
      </p:sp>
      <p:sp>
        <p:nvSpPr>
          <p:cNvPr id="5" name="Text Placeholder 4">
            <a:extLst>
              <a:ext uri="{FF2B5EF4-FFF2-40B4-BE49-F238E27FC236}">
                <a16:creationId xmlns:a16="http://schemas.microsoft.com/office/drawing/2014/main" id="{CA5F7190-192A-BA5E-260F-2C2218CE2811}"/>
              </a:ext>
            </a:extLst>
          </p:cNvPr>
          <p:cNvSpPr>
            <a:spLocks noGrp="1"/>
          </p:cNvSpPr>
          <p:nvPr>
            <p:ph type="body" sz="quarter" idx="11"/>
          </p:nvPr>
        </p:nvSpPr>
        <p:spPr/>
        <p:txBody>
          <a:bodyPr/>
          <a:lstStyle/>
          <a:p>
            <a:r>
              <a:rPr lang="en-US" dirty="0" err="1"/>
              <a:t>CinfaSalud</a:t>
            </a:r>
            <a:endParaRPr lang="en-US" dirty="0"/>
          </a:p>
        </p:txBody>
      </p:sp>
    </p:spTree>
    <p:extLst>
      <p:ext uri="{BB962C8B-B14F-4D97-AF65-F5344CB8AC3E}">
        <p14:creationId xmlns:p14="http://schemas.microsoft.com/office/powerpoint/2010/main" val="3772391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477D7616-E328-C768-A168-D36741686297}"/>
              </a:ext>
            </a:extLst>
          </p:cNvPr>
          <p:cNvGraphicFramePr>
            <a:graphicFrameLocks noGrp="1"/>
          </p:cNvGraphicFramePr>
          <p:nvPr>
            <p:ph sz="half" idx="1"/>
            <p:extLst>
              <p:ext uri="{D42A27DB-BD31-4B8C-83A1-F6EECF244321}">
                <p14:modId xmlns:p14="http://schemas.microsoft.com/office/powerpoint/2010/main" val="553869947"/>
              </p:ext>
            </p:extLst>
          </p:nvPr>
        </p:nvGraphicFramePr>
        <p:xfrm>
          <a:off x="914400" y="819150"/>
          <a:ext cx="396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8EA8547-4483-BCCB-FFEC-A1C0B16F0894}"/>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600" dirty="0"/>
              <a:t>Tratamiento como Prevención</a:t>
            </a:r>
            <a:endParaRPr lang="es-ES_tradnl" sz="3700" dirty="0"/>
          </a:p>
        </p:txBody>
      </p:sp>
      <p:sp>
        <p:nvSpPr>
          <p:cNvPr id="14" name="Text Placeholder 3">
            <a:extLst>
              <a:ext uri="{FF2B5EF4-FFF2-40B4-BE49-F238E27FC236}">
                <a16:creationId xmlns:a16="http://schemas.microsoft.com/office/drawing/2014/main" id="{E8E6621B-1611-AA36-C404-57432D441625}"/>
              </a:ext>
            </a:extLst>
          </p:cNvPr>
          <p:cNvSpPr>
            <a:spLocks noGrp="1"/>
          </p:cNvSpPr>
          <p:nvPr>
            <p:ph type="body" sz="quarter" idx="11"/>
          </p:nvPr>
        </p:nvSpPr>
        <p:spPr>
          <a:xfrm>
            <a:off x="5867400" y="4984123"/>
            <a:ext cx="3124200" cy="159377"/>
          </a:xfrm>
        </p:spPr>
        <p:txBody>
          <a:bodyPr/>
          <a:lstStyle/>
          <a:p>
            <a:endParaRPr lang="en-US"/>
          </a:p>
        </p:txBody>
      </p:sp>
      <p:pic>
        <p:nvPicPr>
          <p:cNvPr id="9" name="Picture Placeholder 8" descr="Shape&#10;&#10;Description automatically generated with medium confidence">
            <a:extLst>
              <a:ext uri="{FF2B5EF4-FFF2-40B4-BE49-F238E27FC236}">
                <a16:creationId xmlns:a16="http://schemas.microsoft.com/office/drawing/2014/main" id="{FC1E560A-CAF8-68EE-BE43-0BF14353B5AF}"/>
              </a:ext>
            </a:extLst>
          </p:cNvPr>
          <p:cNvPicPr>
            <a:picLocks noGrp="1" noChangeAspect="1"/>
          </p:cNvPicPr>
          <p:nvPr>
            <p:ph sz="half" idx="12"/>
          </p:nvPr>
        </p:nvPicPr>
        <p:blipFill>
          <a:blip r:embed="rId8">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21872" y="892249"/>
            <a:ext cx="3618132" cy="2369878"/>
          </a:xfrm>
          <a:noFill/>
        </p:spPr>
      </p:pic>
      <p:graphicFrame>
        <p:nvGraphicFramePr>
          <p:cNvPr id="15" name="Diagram 14">
            <a:extLst>
              <a:ext uri="{FF2B5EF4-FFF2-40B4-BE49-F238E27FC236}">
                <a16:creationId xmlns:a16="http://schemas.microsoft.com/office/drawing/2014/main" id="{AE9793E3-19C8-2F96-9B4C-FB0E04384E9E}"/>
              </a:ext>
            </a:extLst>
          </p:cNvPr>
          <p:cNvGraphicFramePr/>
          <p:nvPr>
            <p:extLst>
              <p:ext uri="{D42A27DB-BD31-4B8C-83A1-F6EECF244321}">
                <p14:modId xmlns:p14="http://schemas.microsoft.com/office/powerpoint/2010/main" val="3581797908"/>
              </p:ext>
            </p:extLst>
          </p:nvPr>
        </p:nvGraphicFramePr>
        <p:xfrm>
          <a:off x="5144062" y="3294220"/>
          <a:ext cx="3773753" cy="16718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5234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person, clothing, indoor&#10;&#10;Description automatically generated">
            <a:extLst>
              <a:ext uri="{FF2B5EF4-FFF2-40B4-BE49-F238E27FC236}">
                <a16:creationId xmlns:a16="http://schemas.microsoft.com/office/drawing/2014/main" id="{4E0C7CD6-B4BD-36CD-EA10-56C1E98265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906" r="3906"/>
          <a:stretch>
            <a:fillRect/>
          </a:stretch>
        </p:blipFill>
        <p:spPr/>
      </p:pic>
      <p:sp>
        <p:nvSpPr>
          <p:cNvPr id="3" name="Title 2">
            <a:extLst>
              <a:ext uri="{FF2B5EF4-FFF2-40B4-BE49-F238E27FC236}">
                <a16:creationId xmlns:a16="http://schemas.microsoft.com/office/drawing/2014/main" id="{7BF5B33A-F15C-B0AB-10F3-A0E413CD6029}"/>
              </a:ext>
            </a:extLst>
          </p:cNvPr>
          <p:cNvSpPr>
            <a:spLocks noGrp="1"/>
          </p:cNvSpPr>
          <p:nvPr>
            <p:ph type="title"/>
          </p:nvPr>
        </p:nvSpPr>
        <p:spPr/>
        <p:txBody>
          <a:bodyPr/>
          <a:lstStyle/>
          <a:p>
            <a:r>
              <a:rPr lang="es-ES_tradnl" dirty="0" err="1"/>
              <a:t>Prevencion</a:t>
            </a:r>
            <a:r>
              <a:rPr lang="es-ES_tradnl" dirty="0"/>
              <a:t> de la </a:t>
            </a:r>
            <a:r>
              <a:rPr lang="es-ES_tradnl" dirty="0" err="1"/>
              <a:t>transmision</a:t>
            </a:r>
            <a:r>
              <a:rPr lang="es-ES_tradnl" dirty="0"/>
              <a:t> vertical</a:t>
            </a:r>
          </a:p>
        </p:txBody>
      </p:sp>
    </p:spTree>
    <p:extLst>
      <p:ext uri="{BB962C8B-B14F-4D97-AF65-F5344CB8AC3E}">
        <p14:creationId xmlns:p14="http://schemas.microsoft.com/office/powerpoint/2010/main" val="2022505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icture containing remote, game, lined&#10;&#10;Description automatically generated">
            <a:extLst>
              <a:ext uri="{FF2B5EF4-FFF2-40B4-BE49-F238E27FC236}">
                <a16:creationId xmlns:a16="http://schemas.microsoft.com/office/drawing/2014/main" id="{3438A1D4-8CE0-1772-14F7-2B4043F20EC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228598" y="1504950"/>
            <a:ext cx="4114801" cy="2743200"/>
          </a:xfrm>
        </p:spPr>
      </p:pic>
      <p:sp>
        <p:nvSpPr>
          <p:cNvPr id="2" name="Title 1">
            <a:extLst>
              <a:ext uri="{FF2B5EF4-FFF2-40B4-BE49-F238E27FC236}">
                <a16:creationId xmlns:a16="http://schemas.microsoft.com/office/drawing/2014/main" id="{05332737-342E-DA2B-5E76-5392FE5CD05A}"/>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ES_tradnl" sz="3400" dirty="0"/>
              <a:t>Prevención de la Transmisión Vertical</a:t>
            </a:r>
          </a:p>
        </p:txBody>
      </p:sp>
      <p:sp>
        <p:nvSpPr>
          <p:cNvPr id="14" name="Text Placeholder 3">
            <a:extLst>
              <a:ext uri="{FF2B5EF4-FFF2-40B4-BE49-F238E27FC236}">
                <a16:creationId xmlns:a16="http://schemas.microsoft.com/office/drawing/2014/main" id="{76E72A32-EA36-02F8-3D2D-27D7D0EC4DBF}"/>
              </a:ext>
            </a:extLst>
          </p:cNvPr>
          <p:cNvSpPr>
            <a:spLocks noGrp="1"/>
          </p:cNvSpPr>
          <p:nvPr>
            <p:ph type="body" sz="quarter" idx="11"/>
          </p:nvPr>
        </p:nvSpPr>
        <p:spPr>
          <a:xfrm>
            <a:off x="5867400" y="4984123"/>
            <a:ext cx="3124200" cy="159377"/>
          </a:xfrm>
        </p:spPr>
        <p:txBody>
          <a:bodyPr/>
          <a:lstStyle/>
          <a:p>
            <a:endParaRPr lang="en-US"/>
          </a:p>
        </p:txBody>
      </p:sp>
      <p:graphicFrame>
        <p:nvGraphicFramePr>
          <p:cNvPr id="5" name="Diagram 4">
            <a:extLst>
              <a:ext uri="{FF2B5EF4-FFF2-40B4-BE49-F238E27FC236}">
                <a16:creationId xmlns:a16="http://schemas.microsoft.com/office/drawing/2014/main" id="{A1CAEF04-3F1F-97BA-B02A-74EBC1893F0B}"/>
              </a:ext>
            </a:extLst>
          </p:cNvPr>
          <p:cNvGraphicFramePr/>
          <p:nvPr>
            <p:extLst>
              <p:ext uri="{D42A27DB-BD31-4B8C-83A1-F6EECF244321}">
                <p14:modId xmlns:p14="http://schemas.microsoft.com/office/powerpoint/2010/main" val="2392891299"/>
              </p:ext>
            </p:extLst>
          </p:nvPr>
        </p:nvGraphicFramePr>
        <p:xfrm>
          <a:off x="3886200" y="819150"/>
          <a:ext cx="51054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304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pen&#10;&#10;Description automatically generated with medium confidence">
            <a:extLst>
              <a:ext uri="{FF2B5EF4-FFF2-40B4-BE49-F238E27FC236}">
                <a16:creationId xmlns:a16="http://schemas.microsoft.com/office/drawing/2014/main" id="{BF663F80-FCE8-ADE2-CC15-6B4B6A715CC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417" b="11417"/>
          <a:stretch/>
        </p:blipFill>
        <p:spPr/>
      </p:pic>
      <p:sp>
        <p:nvSpPr>
          <p:cNvPr id="3" name="Title 2">
            <a:extLst>
              <a:ext uri="{FF2B5EF4-FFF2-40B4-BE49-F238E27FC236}">
                <a16:creationId xmlns:a16="http://schemas.microsoft.com/office/drawing/2014/main" id="{BFD6369D-4A71-D089-E7D0-F9C84D84A98A}"/>
              </a:ext>
            </a:extLst>
          </p:cNvPr>
          <p:cNvSpPr>
            <a:spLocks noGrp="1"/>
          </p:cNvSpPr>
          <p:nvPr>
            <p:ph type="title"/>
          </p:nvPr>
        </p:nvSpPr>
        <p:spPr/>
        <p:txBody>
          <a:bodyPr wrap="square" anchor="ctr">
            <a:normAutofit/>
          </a:bodyPr>
          <a:lstStyle/>
          <a:p>
            <a:r>
              <a:rPr lang="es-ES_tradnl" dirty="0"/>
              <a:t>Profilaxis post </a:t>
            </a:r>
            <a:r>
              <a:rPr lang="es-ES_tradnl" dirty="0" err="1"/>
              <a:t>exposicion</a:t>
            </a:r>
            <a:r>
              <a:rPr lang="es-ES_tradnl" dirty="0"/>
              <a:t> (</a:t>
            </a:r>
            <a:r>
              <a:rPr lang="es-ES_tradnl" dirty="0" err="1"/>
              <a:t>pep</a:t>
            </a:r>
            <a:r>
              <a:rPr lang="es-ES_tradnl" dirty="0"/>
              <a:t>)</a:t>
            </a:r>
          </a:p>
        </p:txBody>
      </p:sp>
    </p:spTree>
    <p:extLst>
      <p:ext uri="{BB962C8B-B14F-4D97-AF65-F5344CB8AC3E}">
        <p14:creationId xmlns:p14="http://schemas.microsoft.com/office/powerpoint/2010/main" val="4070179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10;&#10;Description automatically generated">
            <a:extLst>
              <a:ext uri="{FF2B5EF4-FFF2-40B4-BE49-F238E27FC236}">
                <a16:creationId xmlns:a16="http://schemas.microsoft.com/office/drawing/2014/main" id="{68E3FBE6-7148-2C9A-71D9-45833F85D81C}"/>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5410200" y="794872"/>
            <a:ext cx="3441576" cy="4114800"/>
          </a:xfrm>
        </p:spPr>
      </p:pic>
      <p:graphicFrame>
        <p:nvGraphicFramePr>
          <p:cNvPr id="2" name="Diagram 1">
            <a:extLst>
              <a:ext uri="{FF2B5EF4-FFF2-40B4-BE49-F238E27FC236}">
                <a16:creationId xmlns:a16="http://schemas.microsoft.com/office/drawing/2014/main" id="{963984DD-17AF-9E0A-7B18-3C9EACBDD0B6}"/>
              </a:ext>
            </a:extLst>
          </p:cNvPr>
          <p:cNvGraphicFramePr/>
          <p:nvPr>
            <p:extLst>
              <p:ext uri="{D42A27DB-BD31-4B8C-83A1-F6EECF244321}">
                <p14:modId xmlns:p14="http://schemas.microsoft.com/office/powerpoint/2010/main" val="3367503590"/>
              </p:ext>
            </p:extLst>
          </p:nvPr>
        </p:nvGraphicFramePr>
        <p:xfrm>
          <a:off x="914400" y="794872"/>
          <a:ext cx="4455847"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C7893F5C-C7D8-DEDF-E818-BF78FF9A5459}"/>
              </a:ext>
            </a:extLst>
          </p:cNvPr>
          <p:cNvSpPr>
            <a:spLocks noGrp="1"/>
          </p:cNvSpPr>
          <p:nvPr>
            <p:ph type="title"/>
          </p:nvPr>
        </p:nvSpPr>
        <p:spPr/>
        <p:txBody>
          <a:bodyPr>
            <a:normAutofit fontScale="90000"/>
          </a:bodyPr>
          <a:lstStyle/>
          <a:p>
            <a:r>
              <a:rPr lang="en-US" dirty="0" err="1"/>
              <a:t>Profilaxis</a:t>
            </a:r>
            <a:r>
              <a:rPr lang="en-US" dirty="0"/>
              <a:t> Post </a:t>
            </a:r>
            <a:r>
              <a:rPr lang="en-US" dirty="0" err="1"/>
              <a:t>Exposición</a:t>
            </a:r>
            <a:r>
              <a:rPr lang="en-US" dirty="0"/>
              <a:t> (PEP)</a:t>
            </a:r>
          </a:p>
        </p:txBody>
      </p:sp>
      <p:sp>
        <p:nvSpPr>
          <p:cNvPr id="5" name="Text Placeholder 4">
            <a:extLst>
              <a:ext uri="{FF2B5EF4-FFF2-40B4-BE49-F238E27FC236}">
                <a16:creationId xmlns:a16="http://schemas.microsoft.com/office/drawing/2014/main" id="{CA5F7190-192A-BA5E-260F-2C2218CE2811}"/>
              </a:ext>
            </a:extLst>
          </p:cNvPr>
          <p:cNvSpPr>
            <a:spLocks noGrp="1"/>
          </p:cNvSpPr>
          <p:nvPr>
            <p:ph type="body" sz="quarter" idx="11"/>
          </p:nvPr>
        </p:nvSpPr>
        <p:spPr/>
        <p:txBody>
          <a:bodyPr/>
          <a:lstStyle/>
          <a:p>
            <a:r>
              <a:rPr lang="en-US" dirty="0"/>
              <a:t>WIRED Magazine</a:t>
            </a:r>
          </a:p>
        </p:txBody>
      </p:sp>
    </p:spTree>
    <p:extLst>
      <p:ext uri="{BB962C8B-B14F-4D97-AF65-F5344CB8AC3E}">
        <p14:creationId xmlns:p14="http://schemas.microsoft.com/office/powerpoint/2010/main" val="1281568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E4AC4-B7FB-1D1D-BD26-6B3A3A149367}"/>
              </a:ext>
            </a:extLst>
          </p:cNvPr>
          <p:cNvSpPr>
            <a:spLocks noGrp="1"/>
          </p:cNvSpPr>
          <p:nvPr>
            <p:ph type="title"/>
          </p:nvPr>
        </p:nvSpPr>
        <p:spPr>
          <a:xfrm>
            <a:off x="714375" y="3641725"/>
            <a:ext cx="8429625" cy="1022350"/>
          </a:xfrm>
        </p:spPr>
        <p:txBody>
          <a:bodyPr wrap="square" anchor="ctr">
            <a:normAutofit/>
          </a:bodyPr>
          <a:lstStyle/>
          <a:p>
            <a:r>
              <a:rPr lang="es-ES_tradnl" dirty="0"/>
              <a:t>Profilaxis pre </a:t>
            </a:r>
            <a:r>
              <a:rPr lang="es-ES_tradnl" dirty="0" err="1"/>
              <a:t>exposicion</a:t>
            </a:r>
            <a:r>
              <a:rPr lang="es-ES_tradnl" dirty="0"/>
              <a:t> (</a:t>
            </a:r>
            <a:r>
              <a:rPr lang="es-ES_tradnl" dirty="0" err="1"/>
              <a:t>Prep</a:t>
            </a:r>
            <a:r>
              <a:rPr lang="es-ES_tradnl" dirty="0"/>
              <a:t>)</a:t>
            </a:r>
          </a:p>
        </p:txBody>
      </p:sp>
      <p:pic>
        <p:nvPicPr>
          <p:cNvPr id="10" name="Picture 9">
            <a:extLst>
              <a:ext uri="{FF2B5EF4-FFF2-40B4-BE49-F238E27FC236}">
                <a16:creationId xmlns:a16="http://schemas.microsoft.com/office/drawing/2014/main" id="{771EFE38-8DAE-B8D5-D7D2-070DE528A59D}"/>
              </a:ext>
            </a:extLst>
          </p:cNvPr>
          <p:cNvPicPr>
            <a:picLocks noChangeAspect="1"/>
          </p:cNvPicPr>
          <p:nvPr/>
        </p:nvPicPr>
        <p:blipFill>
          <a:blip r:embed="rId3"/>
          <a:stretch>
            <a:fillRect/>
          </a:stretch>
        </p:blipFill>
        <p:spPr>
          <a:xfrm>
            <a:off x="714374" y="7988"/>
            <a:ext cx="8514753" cy="3633737"/>
          </a:xfrm>
          <a:prstGeom prst="rect">
            <a:avLst/>
          </a:prstGeom>
        </p:spPr>
      </p:pic>
      <p:sp>
        <p:nvSpPr>
          <p:cNvPr id="11" name="TextBox 10">
            <a:extLst>
              <a:ext uri="{FF2B5EF4-FFF2-40B4-BE49-F238E27FC236}">
                <a16:creationId xmlns:a16="http://schemas.microsoft.com/office/drawing/2014/main" id="{7F463661-2D7F-0F5C-7B28-4E0AF0E2513B}"/>
              </a:ext>
            </a:extLst>
          </p:cNvPr>
          <p:cNvSpPr txBox="1"/>
          <p:nvPr/>
        </p:nvSpPr>
        <p:spPr>
          <a:xfrm>
            <a:off x="8444373" y="4902867"/>
            <a:ext cx="523568" cy="223427"/>
          </a:xfrm>
          <a:prstGeom prst="rect">
            <a:avLst/>
          </a:prstGeom>
        </p:spPr>
        <p:txBody>
          <a:bodyPr vert="horz" wrap="none" lIns="91440" tIns="45720" rIns="91440" bIns="45720" rtlCol="0">
            <a:normAutofit/>
          </a:bodyPr>
          <a:lstStyle/>
          <a:p>
            <a:r>
              <a:rPr lang="en-US" sz="800" dirty="0">
                <a:solidFill>
                  <a:schemeClr val="accent6"/>
                </a:solidFill>
              </a:rPr>
              <a:t>HPTN 083</a:t>
            </a:r>
            <a:endParaRPr lang="en-US" sz="1000" dirty="0">
              <a:solidFill>
                <a:schemeClr val="accent6"/>
              </a:solidFill>
            </a:endParaRPr>
          </a:p>
        </p:txBody>
      </p:sp>
    </p:spTree>
    <p:extLst>
      <p:ext uri="{BB962C8B-B14F-4D97-AF65-F5344CB8AC3E}">
        <p14:creationId xmlns:p14="http://schemas.microsoft.com/office/powerpoint/2010/main" val="188668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tar, acarine&#10;&#10;Description automatically generated">
            <a:extLst>
              <a:ext uri="{FF2B5EF4-FFF2-40B4-BE49-F238E27FC236}">
                <a16:creationId xmlns:a16="http://schemas.microsoft.com/office/drawing/2014/main" id="{61DBAC59-F8CB-0211-51E6-67E01086C614}"/>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6D6D047-C201-1A37-1161-29184ED0D3FE}"/>
              </a:ext>
            </a:extLst>
          </p:cNvPr>
          <p:cNvSpPr>
            <a:spLocks noGrp="1"/>
          </p:cNvSpPr>
          <p:nvPr>
            <p:ph type="title"/>
          </p:nvPr>
        </p:nvSpPr>
        <p:spPr/>
        <p:txBody>
          <a:bodyPr/>
          <a:lstStyle/>
          <a:p>
            <a:r>
              <a:rPr lang="en-US" dirty="0"/>
              <a:t>¿Que es </a:t>
            </a:r>
            <a:r>
              <a:rPr lang="en-US" dirty="0" err="1"/>
              <a:t>el</a:t>
            </a:r>
            <a:r>
              <a:rPr lang="en-US" dirty="0"/>
              <a:t> </a:t>
            </a:r>
            <a:r>
              <a:rPr lang="en-US" dirty="0" err="1"/>
              <a:t>vih</a:t>
            </a:r>
            <a:r>
              <a:rPr lang="en-US" dirty="0"/>
              <a:t>?</a:t>
            </a:r>
          </a:p>
        </p:txBody>
      </p:sp>
    </p:spTree>
    <p:extLst>
      <p:ext uri="{BB962C8B-B14F-4D97-AF65-F5344CB8AC3E}">
        <p14:creationId xmlns:p14="http://schemas.microsoft.com/office/powerpoint/2010/main" val="1193200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62CE19-8033-7AE4-FBB9-F06132CC5994}"/>
              </a:ext>
            </a:extLst>
          </p:cNvPr>
          <p:cNvSpPr>
            <a:spLocks noGrp="1"/>
          </p:cNvSpPr>
          <p:nvPr>
            <p:ph type="subTitle" idx="1"/>
          </p:nvPr>
        </p:nvSpPr>
        <p:spPr/>
        <p:txBody>
          <a:bodyPr>
            <a:normAutofit/>
          </a:bodyPr>
          <a:lstStyle/>
          <a:p>
            <a:r>
              <a:rPr lang="es-US" b="0" i="0" dirty="0">
                <a:solidFill>
                  <a:schemeClr val="accent6"/>
                </a:solidFill>
                <a:effectLst/>
                <a:latin typeface="Calibri" panose="020F0502020204030204" pitchFamily="34" charset="0"/>
              </a:rPr>
              <a:t>La PrEP es el uso de medicamentos ARV que reducen las probabilidades de contraer el VIH a través de las relaciones sexuales o el uso de drogas inyectables. </a:t>
            </a:r>
          </a:p>
          <a:p>
            <a:r>
              <a:rPr lang="es-US" b="0" i="0" dirty="0">
                <a:solidFill>
                  <a:schemeClr val="accent6"/>
                </a:solidFill>
                <a:effectLst/>
                <a:latin typeface="Calibri" panose="020F0502020204030204" pitchFamily="34" charset="0"/>
              </a:rPr>
              <a:t>Cuando se toman conforme se indica, los medicamentos para la PrEP son altamente eficaces para prevenir la infección por el VIH.   </a:t>
            </a:r>
            <a:endParaRPr lang="en-US" sz="3200" dirty="0">
              <a:solidFill>
                <a:schemeClr val="accent6"/>
              </a:solidFill>
            </a:endParaRPr>
          </a:p>
        </p:txBody>
      </p:sp>
      <p:sp>
        <p:nvSpPr>
          <p:cNvPr id="4" name="Title 3">
            <a:extLst>
              <a:ext uri="{FF2B5EF4-FFF2-40B4-BE49-F238E27FC236}">
                <a16:creationId xmlns:a16="http://schemas.microsoft.com/office/drawing/2014/main" id="{C7893F5C-C7D8-DEDF-E818-BF78FF9A5459}"/>
              </a:ext>
            </a:extLst>
          </p:cNvPr>
          <p:cNvSpPr>
            <a:spLocks noGrp="1"/>
          </p:cNvSpPr>
          <p:nvPr>
            <p:ph type="title"/>
          </p:nvPr>
        </p:nvSpPr>
        <p:spPr/>
        <p:txBody>
          <a:bodyPr>
            <a:normAutofit fontScale="90000"/>
          </a:bodyPr>
          <a:lstStyle/>
          <a:p>
            <a:r>
              <a:rPr lang="en-US" dirty="0" err="1"/>
              <a:t>Profilaxis</a:t>
            </a:r>
            <a:r>
              <a:rPr lang="en-US" dirty="0"/>
              <a:t> Pre </a:t>
            </a:r>
            <a:r>
              <a:rPr lang="en-US" dirty="0" err="1"/>
              <a:t>Exposición</a:t>
            </a:r>
            <a:r>
              <a:rPr lang="en-US" dirty="0"/>
              <a:t> (PrEP)</a:t>
            </a:r>
          </a:p>
        </p:txBody>
      </p:sp>
      <p:sp>
        <p:nvSpPr>
          <p:cNvPr id="5" name="Text Placeholder 4">
            <a:extLst>
              <a:ext uri="{FF2B5EF4-FFF2-40B4-BE49-F238E27FC236}">
                <a16:creationId xmlns:a16="http://schemas.microsoft.com/office/drawing/2014/main" id="{CA5F7190-192A-BA5E-260F-2C2218CE2811}"/>
              </a:ext>
            </a:extLst>
          </p:cNvPr>
          <p:cNvSpPr>
            <a:spLocks noGrp="1"/>
          </p:cNvSpPr>
          <p:nvPr>
            <p:ph type="body" sz="quarter" idx="11"/>
          </p:nvPr>
        </p:nvSpPr>
        <p:spPr/>
        <p:txBody>
          <a:bodyPr/>
          <a:lstStyle/>
          <a:p>
            <a:endParaRPr lang="en-US" dirty="0"/>
          </a:p>
        </p:txBody>
      </p:sp>
      <p:pic>
        <p:nvPicPr>
          <p:cNvPr id="8" name="Picture 7">
            <a:extLst>
              <a:ext uri="{FF2B5EF4-FFF2-40B4-BE49-F238E27FC236}">
                <a16:creationId xmlns:a16="http://schemas.microsoft.com/office/drawing/2014/main" id="{65B8E016-347E-BDCB-5463-0D28089826BE}"/>
              </a:ext>
            </a:extLst>
          </p:cNvPr>
          <p:cNvPicPr>
            <a:picLocks noChangeAspect="1"/>
          </p:cNvPicPr>
          <p:nvPr/>
        </p:nvPicPr>
        <p:blipFill>
          <a:blip r:embed="rId3"/>
          <a:stretch>
            <a:fillRect/>
          </a:stretch>
        </p:blipFill>
        <p:spPr>
          <a:xfrm>
            <a:off x="1874995" y="1208674"/>
            <a:ext cx="2422209" cy="1614806"/>
          </a:xfrm>
          <a:prstGeom prst="rect">
            <a:avLst/>
          </a:prstGeom>
        </p:spPr>
      </p:pic>
      <p:pic>
        <p:nvPicPr>
          <p:cNvPr id="10" name="Picture Placeholder 8" descr="A picture containing text, indoor&#10;&#10;Description automatically generated">
            <a:extLst>
              <a:ext uri="{FF2B5EF4-FFF2-40B4-BE49-F238E27FC236}">
                <a16:creationId xmlns:a16="http://schemas.microsoft.com/office/drawing/2014/main" id="{C61F170D-8212-5E05-F58B-E51300E6406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 y="819151"/>
            <a:ext cx="1676400" cy="200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16FE232-233B-A160-A798-223904E67A68}"/>
              </a:ext>
            </a:extLst>
          </p:cNvPr>
          <p:cNvPicPr>
            <a:picLocks noChangeAspect="1"/>
          </p:cNvPicPr>
          <p:nvPr/>
        </p:nvPicPr>
        <p:blipFill>
          <a:blip r:embed="rId5"/>
          <a:stretch>
            <a:fillRect/>
          </a:stretch>
        </p:blipFill>
        <p:spPr>
          <a:xfrm>
            <a:off x="1181100" y="2823480"/>
            <a:ext cx="2819400" cy="2114550"/>
          </a:xfrm>
          <a:prstGeom prst="rect">
            <a:avLst/>
          </a:prstGeom>
        </p:spPr>
      </p:pic>
    </p:spTree>
    <p:extLst>
      <p:ext uri="{BB962C8B-B14F-4D97-AF65-F5344CB8AC3E}">
        <p14:creationId xmlns:p14="http://schemas.microsoft.com/office/powerpoint/2010/main" val="3142212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9002814-FA53-5D44-F1E1-1517BE41AF03}"/>
              </a:ext>
            </a:extLst>
          </p:cNvPr>
          <p:cNvGraphicFramePr/>
          <p:nvPr>
            <p:extLst>
              <p:ext uri="{D42A27DB-BD31-4B8C-83A1-F6EECF244321}">
                <p14:modId xmlns:p14="http://schemas.microsoft.com/office/powerpoint/2010/main" val="3166965121"/>
              </p:ext>
            </p:extLst>
          </p:nvPr>
        </p:nvGraphicFramePr>
        <p:xfrm>
          <a:off x="914400" y="843349"/>
          <a:ext cx="4455847"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C1230B02-15C2-031C-A1A7-5644AFAAB5BF}"/>
              </a:ext>
            </a:extLst>
          </p:cNvPr>
          <p:cNvSpPr>
            <a:spLocks noGrp="1"/>
          </p:cNvSpPr>
          <p:nvPr>
            <p:ph type="title"/>
          </p:nvPr>
        </p:nvSpPr>
        <p:spPr/>
        <p:txBody>
          <a:bodyPr>
            <a:normAutofit fontScale="90000"/>
          </a:bodyPr>
          <a:lstStyle/>
          <a:p>
            <a:r>
              <a:rPr lang="en-US" dirty="0" err="1"/>
              <a:t>Profilaxis</a:t>
            </a:r>
            <a:r>
              <a:rPr lang="en-US" dirty="0"/>
              <a:t> Pre </a:t>
            </a:r>
            <a:r>
              <a:rPr lang="en-US" dirty="0" err="1"/>
              <a:t>Exposición</a:t>
            </a:r>
            <a:r>
              <a:rPr lang="en-US" dirty="0"/>
              <a:t> (PrEP)</a:t>
            </a:r>
          </a:p>
        </p:txBody>
      </p:sp>
      <p:sp>
        <p:nvSpPr>
          <p:cNvPr id="8" name="Text Placeholder 7">
            <a:extLst>
              <a:ext uri="{FF2B5EF4-FFF2-40B4-BE49-F238E27FC236}">
                <a16:creationId xmlns:a16="http://schemas.microsoft.com/office/drawing/2014/main" id="{F017F376-263A-A28F-271E-00E2900FCC7A}"/>
              </a:ext>
            </a:extLst>
          </p:cNvPr>
          <p:cNvSpPr>
            <a:spLocks noGrp="1"/>
          </p:cNvSpPr>
          <p:nvPr>
            <p:ph type="body" sz="quarter" idx="11"/>
          </p:nvPr>
        </p:nvSpPr>
        <p:spPr/>
        <p:txBody>
          <a:bodyPr/>
          <a:lstStyle/>
          <a:p>
            <a:r>
              <a:rPr lang="en-US" dirty="0"/>
              <a:t>Gilead Sciences</a:t>
            </a:r>
          </a:p>
        </p:txBody>
      </p:sp>
      <p:pic>
        <p:nvPicPr>
          <p:cNvPr id="3" name="Picture 2">
            <a:extLst>
              <a:ext uri="{FF2B5EF4-FFF2-40B4-BE49-F238E27FC236}">
                <a16:creationId xmlns:a16="http://schemas.microsoft.com/office/drawing/2014/main" id="{06D06A7A-1CD5-4821-6917-D50250BA67AB}"/>
              </a:ext>
            </a:extLst>
          </p:cNvPr>
          <p:cNvPicPr>
            <a:picLocks noChangeAspect="1"/>
          </p:cNvPicPr>
          <p:nvPr/>
        </p:nvPicPr>
        <p:blipFill>
          <a:blip r:embed="rId8"/>
          <a:stretch>
            <a:fillRect/>
          </a:stretch>
        </p:blipFill>
        <p:spPr>
          <a:xfrm>
            <a:off x="7569200" y="3137174"/>
            <a:ext cx="1422400" cy="1422400"/>
          </a:xfrm>
          <a:prstGeom prst="rect">
            <a:avLst/>
          </a:prstGeom>
        </p:spPr>
      </p:pic>
      <p:pic>
        <p:nvPicPr>
          <p:cNvPr id="6" name="Picture 5">
            <a:extLst>
              <a:ext uri="{FF2B5EF4-FFF2-40B4-BE49-F238E27FC236}">
                <a16:creationId xmlns:a16="http://schemas.microsoft.com/office/drawing/2014/main" id="{2BB75C04-553E-DEA8-9A78-0600C25A6AC4}"/>
              </a:ext>
            </a:extLst>
          </p:cNvPr>
          <p:cNvPicPr>
            <a:picLocks noChangeAspect="1"/>
          </p:cNvPicPr>
          <p:nvPr/>
        </p:nvPicPr>
        <p:blipFill>
          <a:blip r:embed="rId9"/>
          <a:stretch>
            <a:fillRect/>
          </a:stretch>
        </p:blipFill>
        <p:spPr>
          <a:xfrm>
            <a:off x="5670886" y="983319"/>
            <a:ext cx="1729306" cy="1729306"/>
          </a:xfrm>
          <a:prstGeom prst="rect">
            <a:avLst/>
          </a:prstGeom>
        </p:spPr>
      </p:pic>
      <p:pic>
        <p:nvPicPr>
          <p:cNvPr id="7" name="Picture 6">
            <a:extLst>
              <a:ext uri="{FF2B5EF4-FFF2-40B4-BE49-F238E27FC236}">
                <a16:creationId xmlns:a16="http://schemas.microsoft.com/office/drawing/2014/main" id="{749E8E08-872B-635C-2460-568AB3956FE4}"/>
              </a:ext>
            </a:extLst>
          </p:cNvPr>
          <p:cNvPicPr>
            <a:picLocks noChangeAspect="1"/>
          </p:cNvPicPr>
          <p:nvPr/>
        </p:nvPicPr>
        <p:blipFill>
          <a:blip r:embed="rId10"/>
          <a:stretch>
            <a:fillRect/>
          </a:stretch>
        </p:blipFill>
        <p:spPr>
          <a:xfrm>
            <a:off x="7429500" y="1290225"/>
            <a:ext cx="1422400" cy="1422400"/>
          </a:xfrm>
          <a:prstGeom prst="rect">
            <a:avLst/>
          </a:prstGeom>
        </p:spPr>
      </p:pic>
      <p:pic>
        <p:nvPicPr>
          <p:cNvPr id="10" name="Picture 9">
            <a:extLst>
              <a:ext uri="{FF2B5EF4-FFF2-40B4-BE49-F238E27FC236}">
                <a16:creationId xmlns:a16="http://schemas.microsoft.com/office/drawing/2014/main" id="{6C67ACB5-E4F1-72F0-8802-3E2565A6C78A}"/>
              </a:ext>
            </a:extLst>
          </p:cNvPr>
          <p:cNvPicPr>
            <a:picLocks noChangeAspect="1"/>
          </p:cNvPicPr>
          <p:nvPr/>
        </p:nvPicPr>
        <p:blipFill>
          <a:blip r:embed="rId11"/>
          <a:stretch>
            <a:fillRect/>
          </a:stretch>
        </p:blipFill>
        <p:spPr>
          <a:xfrm>
            <a:off x="5943600" y="2881518"/>
            <a:ext cx="1717891" cy="1832288"/>
          </a:xfrm>
          <a:prstGeom prst="rect">
            <a:avLst/>
          </a:prstGeom>
        </p:spPr>
      </p:pic>
    </p:spTree>
    <p:extLst>
      <p:ext uri="{BB962C8B-B14F-4D97-AF65-F5344CB8AC3E}">
        <p14:creationId xmlns:p14="http://schemas.microsoft.com/office/powerpoint/2010/main" val="922781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roll of toilet paper&#10;&#10;Description automatically generated with medium confidence">
            <a:extLst>
              <a:ext uri="{FF2B5EF4-FFF2-40B4-BE49-F238E27FC236}">
                <a16:creationId xmlns:a16="http://schemas.microsoft.com/office/drawing/2014/main" id="{FE80F3DE-3A8D-3038-439C-A8796E38B91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p:pic>
      <p:sp>
        <p:nvSpPr>
          <p:cNvPr id="9" name="Title 2">
            <a:extLst>
              <a:ext uri="{FF2B5EF4-FFF2-40B4-BE49-F238E27FC236}">
                <a16:creationId xmlns:a16="http://schemas.microsoft.com/office/drawing/2014/main" id="{B0C568AD-FD33-9885-6001-47EDE9FDB364}"/>
              </a:ext>
            </a:extLst>
          </p:cNvPr>
          <p:cNvSpPr>
            <a:spLocks noGrp="1"/>
          </p:cNvSpPr>
          <p:nvPr>
            <p:ph type="title"/>
          </p:nvPr>
        </p:nvSpPr>
        <p:spPr/>
        <p:txBody>
          <a:bodyPr/>
          <a:lstStyle/>
          <a:p>
            <a:r>
              <a:rPr lang="es-ES_tradnl" dirty="0"/>
              <a:t>microbicidas</a:t>
            </a:r>
          </a:p>
        </p:txBody>
      </p:sp>
    </p:spTree>
    <p:extLst>
      <p:ext uri="{BB962C8B-B14F-4D97-AF65-F5344CB8AC3E}">
        <p14:creationId xmlns:p14="http://schemas.microsoft.com/office/powerpoint/2010/main" val="3822760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indoor&#10;&#10;Description automatically generated">
            <a:extLst>
              <a:ext uri="{FF2B5EF4-FFF2-40B4-BE49-F238E27FC236}">
                <a16:creationId xmlns:a16="http://schemas.microsoft.com/office/drawing/2014/main" id="{E9D26EBE-4AB8-F66D-8398-7A9F3572A11C}"/>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5459950" y="798489"/>
            <a:ext cx="3441576" cy="4114800"/>
          </a:xfrm>
        </p:spPr>
      </p:pic>
      <p:sp>
        <p:nvSpPr>
          <p:cNvPr id="3" name="Subtitle 2">
            <a:extLst>
              <a:ext uri="{FF2B5EF4-FFF2-40B4-BE49-F238E27FC236}">
                <a16:creationId xmlns:a16="http://schemas.microsoft.com/office/drawing/2014/main" id="{1E62CE19-8033-7AE4-FBB9-F06132CC5994}"/>
              </a:ext>
            </a:extLst>
          </p:cNvPr>
          <p:cNvSpPr>
            <a:spLocks noGrp="1"/>
          </p:cNvSpPr>
          <p:nvPr>
            <p:ph type="subTitle" idx="1"/>
          </p:nvPr>
        </p:nvSpPr>
        <p:spPr>
          <a:xfrm>
            <a:off x="970344" y="819151"/>
            <a:ext cx="4455847" cy="4114800"/>
          </a:xfrm>
        </p:spPr>
        <p:txBody>
          <a:bodyPr>
            <a:normAutofit/>
          </a:bodyPr>
          <a:lstStyle/>
          <a:p>
            <a:r>
              <a:rPr lang="es-US" b="0" i="0" dirty="0">
                <a:solidFill>
                  <a:schemeClr val="accent6"/>
                </a:solidFill>
                <a:effectLst/>
                <a:latin typeface="Calibri" panose="020F0502020204030204" pitchFamily="34" charset="0"/>
              </a:rPr>
              <a:t>Los microbicidas son productos que se aplican dentro de la vagina o en el recto para brindar protección contra el VIH que se transmite a través de las relaciones sexuales. </a:t>
            </a:r>
          </a:p>
          <a:p>
            <a:r>
              <a:rPr lang="es-ES" dirty="0">
                <a:solidFill>
                  <a:schemeClr val="accent6"/>
                </a:solidFill>
                <a:latin typeface="Calibri" panose="020F0502020204030204" pitchFamily="34" charset="0"/>
              </a:rPr>
              <a:t>Los productos pueden incluir geles, anillos vaginales o películas vaginales.</a:t>
            </a:r>
            <a:endParaRPr lang="en-US" dirty="0">
              <a:solidFill>
                <a:schemeClr val="accent6"/>
              </a:solidFill>
              <a:latin typeface="Calibri" panose="020F0502020204030204" pitchFamily="34" charset="0"/>
            </a:endParaRPr>
          </a:p>
          <a:p>
            <a:endParaRPr lang="es-US" b="0" i="0" dirty="0">
              <a:solidFill>
                <a:schemeClr val="accent6"/>
              </a:solidFill>
              <a:effectLst/>
              <a:latin typeface="Calibri" panose="020F0502020204030204" pitchFamily="34" charset="0"/>
            </a:endParaRPr>
          </a:p>
        </p:txBody>
      </p:sp>
      <p:sp>
        <p:nvSpPr>
          <p:cNvPr id="4" name="Title 3">
            <a:extLst>
              <a:ext uri="{FF2B5EF4-FFF2-40B4-BE49-F238E27FC236}">
                <a16:creationId xmlns:a16="http://schemas.microsoft.com/office/drawing/2014/main" id="{C7893F5C-C7D8-DEDF-E818-BF78FF9A5459}"/>
              </a:ext>
            </a:extLst>
          </p:cNvPr>
          <p:cNvSpPr>
            <a:spLocks noGrp="1"/>
          </p:cNvSpPr>
          <p:nvPr>
            <p:ph type="title"/>
          </p:nvPr>
        </p:nvSpPr>
        <p:spPr/>
        <p:txBody>
          <a:bodyPr>
            <a:normAutofit fontScale="90000"/>
          </a:bodyPr>
          <a:lstStyle/>
          <a:p>
            <a:r>
              <a:rPr lang="es-ES_tradnl" dirty="0"/>
              <a:t>Microbicidas</a:t>
            </a:r>
          </a:p>
        </p:txBody>
      </p:sp>
      <p:sp>
        <p:nvSpPr>
          <p:cNvPr id="5" name="Text Placeholder 4">
            <a:extLst>
              <a:ext uri="{FF2B5EF4-FFF2-40B4-BE49-F238E27FC236}">
                <a16:creationId xmlns:a16="http://schemas.microsoft.com/office/drawing/2014/main" id="{CA5F7190-192A-BA5E-260F-2C2218CE2811}"/>
              </a:ext>
            </a:extLst>
          </p:cNvPr>
          <p:cNvSpPr>
            <a:spLocks noGrp="1"/>
          </p:cNvSpPr>
          <p:nvPr>
            <p:ph type="body" sz="quarter" idx="11"/>
          </p:nvPr>
        </p:nvSpPr>
        <p:spPr/>
        <p:txBody>
          <a:bodyPr/>
          <a:lstStyle/>
          <a:p>
            <a:r>
              <a:rPr lang="en-US" dirty="0" err="1"/>
              <a:t>Diario</a:t>
            </a:r>
            <a:r>
              <a:rPr lang="en-US" dirty="0"/>
              <a:t> El Mundo</a:t>
            </a:r>
          </a:p>
        </p:txBody>
      </p:sp>
    </p:spTree>
    <p:extLst>
      <p:ext uri="{BB962C8B-B14F-4D97-AF65-F5344CB8AC3E}">
        <p14:creationId xmlns:p14="http://schemas.microsoft.com/office/powerpoint/2010/main" val="756805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005810-C19E-4316-C335-34FED6609C4A}"/>
              </a:ext>
            </a:extLst>
          </p:cNvPr>
          <p:cNvPicPr>
            <a:picLocks noChangeAspect="1"/>
          </p:cNvPicPr>
          <p:nvPr/>
        </p:nvPicPr>
        <p:blipFill>
          <a:blip r:embed="rId3"/>
          <a:stretch>
            <a:fillRect/>
          </a:stretch>
        </p:blipFill>
        <p:spPr>
          <a:xfrm>
            <a:off x="762000" y="384096"/>
            <a:ext cx="8382000" cy="4375308"/>
          </a:xfrm>
          <a:prstGeom prst="rect">
            <a:avLst/>
          </a:prstGeom>
        </p:spPr>
      </p:pic>
    </p:spTree>
    <p:extLst>
      <p:ext uri="{BB962C8B-B14F-4D97-AF65-F5344CB8AC3E}">
        <p14:creationId xmlns:p14="http://schemas.microsoft.com/office/powerpoint/2010/main" val="3738222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text, clock&#10;&#10;Description automatically generated">
            <a:extLst>
              <a:ext uri="{FF2B5EF4-FFF2-40B4-BE49-F238E27FC236}">
                <a16:creationId xmlns:a16="http://schemas.microsoft.com/office/drawing/2014/main" id="{4644CBBC-ED67-11F5-8BE4-1E6C6BFA5E7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p:pic>
      <p:sp>
        <p:nvSpPr>
          <p:cNvPr id="9" name="Title 2">
            <a:extLst>
              <a:ext uri="{FF2B5EF4-FFF2-40B4-BE49-F238E27FC236}">
                <a16:creationId xmlns:a16="http://schemas.microsoft.com/office/drawing/2014/main" id="{B67B6F1B-9DB3-492E-B399-88980818BD77}"/>
              </a:ext>
            </a:extLst>
          </p:cNvPr>
          <p:cNvSpPr>
            <a:spLocks noGrp="1"/>
          </p:cNvSpPr>
          <p:nvPr>
            <p:ph type="title"/>
          </p:nvPr>
        </p:nvSpPr>
        <p:spPr/>
        <p:txBody>
          <a:bodyPr/>
          <a:lstStyle/>
          <a:p>
            <a:r>
              <a:rPr lang="es-ES_tradnl" dirty="0"/>
              <a:t>Vacunas contra el </a:t>
            </a:r>
            <a:r>
              <a:rPr lang="es-ES_tradnl" dirty="0" err="1"/>
              <a:t>vih</a:t>
            </a:r>
            <a:endParaRPr lang="es-ES_tradnl" dirty="0"/>
          </a:p>
        </p:txBody>
      </p:sp>
    </p:spTree>
    <p:extLst>
      <p:ext uri="{BB962C8B-B14F-4D97-AF65-F5344CB8AC3E}">
        <p14:creationId xmlns:p14="http://schemas.microsoft.com/office/powerpoint/2010/main" val="3020668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30F214-11EE-80AD-7F98-1B4EC9A710AA}"/>
              </a:ext>
            </a:extLst>
          </p:cNvPr>
          <p:cNvSpPr>
            <a:spLocks noGrp="1"/>
          </p:cNvSpPr>
          <p:nvPr>
            <p:ph type="title"/>
          </p:nvPr>
        </p:nvSpPr>
        <p:spPr/>
        <p:txBody>
          <a:bodyPr>
            <a:normAutofit fontScale="90000"/>
          </a:bodyPr>
          <a:lstStyle/>
          <a:p>
            <a:r>
              <a:rPr lang="es-US" dirty="0"/>
              <a:t>Vacuna Preventiva Contra el VIH</a:t>
            </a:r>
          </a:p>
        </p:txBody>
      </p:sp>
      <p:sp>
        <p:nvSpPr>
          <p:cNvPr id="2" name="Text Placeholder 1">
            <a:extLst>
              <a:ext uri="{FF2B5EF4-FFF2-40B4-BE49-F238E27FC236}">
                <a16:creationId xmlns:a16="http://schemas.microsoft.com/office/drawing/2014/main" id="{6202AAE5-4F3D-A722-B21A-7E75C1349B91}"/>
              </a:ext>
            </a:extLst>
          </p:cNvPr>
          <p:cNvSpPr>
            <a:spLocks noGrp="1"/>
          </p:cNvSpPr>
          <p:nvPr>
            <p:ph type="body" sz="quarter" idx="10"/>
          </p:nvPr>
        </p:nvSpPr>
        <p:spPr/>
        <p:txBody>
          <a:bodyPr/>
          <a:lstStyle/>
          <a:p>
            <a:r>
              <a:rPr lang="en-US" dirty="0"/>
              <a:t>HVTN</a:t>
            </a:r>
          </a:p>
        </p:txBody>
      </p:sp>
      <p:pic>
        <p:nvPicPr>
          <p:cNvPr id="5" name="Imagen 5">
            <a:extLst>
              <a:ext uri="{FF2B5EF4-FFF2-40B4-BE49-F238E27FC236}">
                <a16:creationId xmlns:a16="http://schemas.microsoft.com/office/drawing/2014/main" id="{A29B879C-D632-DCC6-7B86-88E558CDCEAF}"/>
              </a:ext>
            </a:extLst>
          </p:cNvPr>
          <p:cNvPicPr>
            <a:picLocks noChangeAspect="1"/>
          </p:cNvPicPr>
          <p:nvPr/>
        </p:nvPicPr>
        <p:blipFill>
          <a:blip r:embed="rId3"/>
          <a:stretch>
            <a:fillRect/>
          </a:stretch>
        </p:blipFill>
        <p:spPr>
          <a:xfrm>
            <a:off x="6189173" y="1302977"/>
            <a:ext cx="1762125" cy="3343275"/>
          </a:xfrm>
          <a:prstGeom prst="rect">
            <a:avLst/>
          </a:prstGeom>
        </p:spPr>
      </p:pic>
      <p:sp>
        <p:nvSpPr>
          <p:cNvPr id="6" name="Title 20">
            <a:extLst>
              <a:ext uri="{FF2B5EF4-FFF2-40B4-BE49-F238E27FC236}">
                <a16:creationId xmlns:a16="http://schemas.microsoft.com/office/drawing/2014/main" id="{2A03C6B8-7A2A-9203-52FC-E1740B5C03AC}"/>
              </a:ext>
            </a:extLst>
          </p:cNvPr>
          <p:cNvSpPr txBox="1">
            <a:spLocks/>
          </p:cNvSpPr>
          <p:nvPr/>
        </p:nvSpPr>
        <p:spPr>
          <a:xfrm>
            <a:off x="6489210" y="2577184"/>
            <a:ext cx="1162052" cy="1669653"/>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ctr"/>
            <a:r>
              <a:rPr lang="es-ES" sz="1400" dirty="0">
                <a:solidFill>
                  <a:schemeClr val="tx1"/>
                </a:solidFill>
                <a:latin typeface="Arial Narrow" panose="020B0606020202030204" pitchFamily="34" charset="0"/>
              </a:rPr>
              <a:t>VACUNA CONTRA EL VIH</a:t>
            </a:r>
          </a:p>
          <a:p>
            <a:pPr algn="ctr"/>
            <a:endParaRPr lang="en-US" sz="900" dirty="0">
              <a:solidFill>
                <a:schemeClr val="tx1"/>
              </a:solidFill>
              <a:latin typeface="Arial Narrow" panose="020B0606020202030204" pitchFamily="34" charset="0"/>
            </a:endParaRPr>
          </a:p>
          <a:p>
            <a:pPr algn="ctr"/>
            <a:r>
              <a:rPr lang="es-ES" sz="1000" b="0" dirty="0">
                <a:solidFill>
                  <a:schemeClr val="tx1"/>
                </a:solidFill>
                <a:latin typeface="Arial Narrow" panose="020B0606020202030204" pitchFamily="34" charset="0"/>
              </a:rPr>
              <a:t>Una vacuna descubierta a través de la innovación científica, la determinación y la colaboración tiene el poder de </a:t>
            </a:r>
            <a:r>
              <a:rPr lang="es-ES" sz="1200" b="0" dirty="0">
                <a:solidFill>
                  <a:schemeClr val="tx1"/>
                </a:solidFill>
                <a:latin typeface="Arial Narrow" panose="020B0606020202030204" pitchFamily="34" charset="0"/>
              </a:rPr>
              <a:t>salvar a millones de personas.</a:t>
            </a:r>
          </a:p>
        </p:txBody>
      </p:sp>
      <p:sp>
        <p:nvSpPr>
          <p:cNvPr id="10" name="TextBox 9">
            <a:extLst>
              <a:ext uri="{FF2B5EF4-FFF2-40B4-BE49-F238E27FC236}">
                <a16:creationId xmlns:a16="http://schemas.microsoft.com/office/drawing/2014/main" id="{F60478FC-0313-CC33-AF43-86548AB6CA74}"/>
              </a:ext>
            </a:extLst>
          </p:cNvPr>
          <p:cNvSpPr txBox="1"/>
          <p:nvPr/>
        </p:nvSpPr>
        <p:spPr>
          <a:xfrm>
            <a:off x="1295400" y="971550"/>
            <a:ext cx="914400" cy="914400"/>
          </a:xfrm>
          <a:prstGeom prst="rect">
            <a:avLst/>
          </a:prstGeom>
        </p:spPr>
        <p:txBody>
          <a:bodyPr vert="horz" wrap="none" lIns="91440" tIns="45720" rIns="91440" bIns="45720" rtlCol="0">
            <a:normAutofit/>
          </a:bodyPr>
          <a:lstStyle/>
          <a:p>
            <a:endParaRPr lang="es-US" sz="1600">
              <a:solidFill>
                <a:schemeClr val="bg2"/>
              </a:solidFill>
            </a:endParaRPr>
          </a:p>
        </p:txBody>
      </p:sp>
      <p:sp>
        <p:nvSpPr>
          <p:cNvPr id="12" name="Subtitle 5">
            <a:extLst>
              <a:ext uri="{FF2B5EF4-FFF2-40B4-BE49-F238E27FC236}">
                <a16:creationId xmlns:a16="http://schemas.microsoft.com/office/drawing/2014/main" id="{B3AA6A97-D5A3-9B19-2A91-36FC29DE7D4D}"/>
              </a:ext>
            </a:extLst>
          </p:cNvPr>
          <p:cNvSpPr txBox="1">
            <a:spLocks/>
          </p:cNvSpPr>
          <p:nvPr/>
        </p:nvSpPr>
        <p:spPr>
          <a:xfrm>
            <a:off x="937847" y="1081787"/>
            <a:ext cx="4216185" cy="3785652"/>
          </a:xfrm>
          <a:prstGeom prst="rect">
            <a:avLst/>
          </a:prstGeom>
          <a:noFill/>
        </p:spPr>
        <p:txBody>
          <a:bodyPr wrap="square">
            <a:spAutoFit/>
          </a:bodyPr>
          <a:lstStyle>
            <a:lvl1pPr marL="342900" indent="-342900" algn="l" rtl="0" eaLnBrk="1" fontAlgn="base" hangingPunct="1">
              <a:spcBef>
                <a:spcPct val="20000"/>
              </a:spcBef>
              <a:spcAft>
                <a:spcPct val="0"/>
              </a:spcAft>
              <a:buClr>
                <a:schemeClr val="accent3"/>
              </a:buClr>
              <a:buFont typeface="Arial" charset="0"/>
              <a:buChar char="•"/>
              <a:defRPr sz="3400" kern="120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2"/>
              </a:buClr>
              <a:buFont typeface="Arial"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4"/>
              </a:buClr>
              <a:buFont typeface="Arial"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65BBE1"/>
              </a:buClr>
              <a:buFont typeface="Arial"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buClr>
              <a:buFont typeface="Century Gothic"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US" sz="2400" dirty="0">
                <a:solidFill>
                  <a:srgbClr val="112345"/>
                </a:solidFill>
                <a:latin typeface="Calibri" panose="020F0502020204030204" pitchFamily="34" charset="0"/>
              </a:rPr>
              <a:t>Una vacuna preventiva contra el VIH se administra a las personas que no tienen el VIH, con el fin de prevenir la infección en el futuro. La vacuna enseña al sistema inmunológico de la persona a reconocer el virus y luchar eficazmente contra él si es que dicha persona se exponga al VIH. </a:t>
            </a:r>
            <a:endParaRPr lang="es-US" sz="4000" dirty="0"/>
          </a:p>
        </p:txBody>
      </p:sp>
    </p:spTree>
    <p:extLst>
      <p:ext uri="{BB962C8B-B14F-4D97-AF65-F5344CB8AC3E}">
        <p14:creationId xmlns:p14="http://schemas.microsoft.com/office/powerpoint/2010/main" val="41614473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MP-HIV-Ab-Attachment-final.mp4" descr="AMP-HIV-Ab-Attachment-final.mp4">
            <a:hlinkClick r:id="" action="ppaction://media"/>
            <a:extLst>
              <a:ext uri="{FF2B5EF4-FFF2-40B4-BE49-F238E27FC236}">
                <a16:creationId xmlns:a16="http://schemas.microsoft.com/office/drawing/2014/main" id="{4770A2FD-C3DF-9AE7-E4D2-D909244A14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914400" y="133350"/>
            <a:ext cx="8026399" cy="4514850"/>
          </a:xfrm>
          <a:prstGeom prst="rect">
            <a:avLst/>
          </a:prstGeom>
        </p:spPr>
      </p:pic>
    </p:spTree>
    <p:extLst>
      <p:ext uri="{BB962C8B-B14F-4D97-AF65-F5344CB8AC3E}">
        <p14:creationId xmlns:p14="http://schemas.microsoft.com/office/powerpoint/2010/main" val="5634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55">
            <a:extLst>
              <a:ext uri="{FF2B5EF4-FFF2-40B4-BE49-F238E27FC236}">
                <a16:creationId xmlns:a16="http://schemas.microsoft.com/office/drawing/2014/main" id="{3661C7C3-6217-BD0B-2FE6-74AF24F3BDE1}"/>
              </a:ext>
            </a:extLst>
          </p:cNvPr>
          <p:cNvGrpSpPr>
            <a:grpSpLocks/>
          </p:cNvGrpSpPr>
          <p:nvPr/>
        </p:nvGrpSpPr>
        <p:grpSpPr bwMode="auto">
          <a:xfrm>
            <a:off x="2064286" y="1853264"/>
            <a:ext cx="3103663" cy="1198261"/>
            <a:chOff x="461" y="1922"/>
            <a:chExt cx="1681" cy="649"/>
          </a:xfrm>
        </p:grpSpPr>
        <p:pic>
          <p:nvPicPr>
            <p:cNvPr id="30" name="Picture 6" descr="http://www.clipartclipart.net/gifart_topics/topic_Transportation/tn_Steering_wheel2-Steering%20Wheel%20-Steering%20Wheels-4_0212-1611-2744.gif">
              <a:extLst>
                <a:ext uri="{FF2B5EF4-FFF2-40B4-BE49-F238E27FC236}">
                  <a16:creationId xmlns:a16="http://schemas.microsoft.com/office/drawing/2014/main" id="{4978D770-384F-2F3F-B023-EFC434CA8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7380">
              <a:off x="1015" y="1992"/>
              <a:ext cx="517"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C:\Documents and Settings\haley bavasi\Local Settings\Temporary Internet Files\Content.IE5\YP6004QO\MP900305740[1].jpg">
              <a:extLst>
                <a:ext uri="{FF2B5EF4-FFF2-40B4-BE49-F238E27FC236}">
                  <a16:creationId xmlns:a16="http://schemas.microsoft.com/office/drawing/2014/main" id="{CEFD2DF3-91D7-85BC-B36C-C2DE7B328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5225">
              <a:off x="461" y="1922"/>
              <a:ext cx="307"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Documents and Settings\haley bavasi\Local Settings\Temporary Internet Files\Content.IE5\AF4ORNHM\MP900305862[1].jpg">
              <a:extLst>
                <a:ext uri="{FF2B5EF4-FFF2-40B4-BE49-F238E27FC236}">
                  <a16:creationId xmlns:a16="http://schemas.microsoft.com/office/drawing/2014/main" id="{C5FAE873-3A1A-9BC6-FCB7-13E25BAA3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 y="2026"/>
              <a:ext cx="38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27">
              <a:extLst>
                <a:ext uri="{FF2B5EF4-FFF2-40B4-BE49-F238E27FC236}">
                  <a16:creationId xmlns:a16="http://schemas.microsoft.com/office/drawing/2014/main" id="{02059C6C-4BC4-A681-EDA2-73DAC96352F8}"/>
                </a:ext>
              </a:extLst>
            </p:cNvPr>
            <p:cNvSpPr>
              <a:spLocks noChangeArrowheads="1"/>
            </p:cNvSpPr>
            <p:nvPr/>
          </p:nvSpPr>
          <p:spPr bwMode="auto">
            <a:xfrm>
              <a:off x="811" y="2112"/>
              <a:ext cx="169" cy="1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700" b="1">
                  <a:solidFill>
                    <a:schemeClr val="accent6"/>
                  </a:solidFill>
                  <a:latin typeface="Helvetica" pitchFamily="34" charset="0"/>
                  <a:sym typeface="Wingdings 2" pitchFamily="18" charset="2"/>
                </a:rPr>
                <a:t></a:t>
              </a:r>
              <a:endParaRPr lang="es-ES" sz="1700" b="1">
                <a:solidFill>
                  <a:schemeClr val="accent6"/>
                </a:solidFill>
                <a:latin typeface="Helvetica" pitchFamily="34" charset="0"/>
                <a:ea typeface="MS PGothic" pitchFamily="34" charset="-128"/>
              </a:endParaRPr>
            </a:p>
          </p:txBody>
        </p:sp>
        <p:sp>
          <p:nvSpPr>
            <p:cNvPr id="34" name="Rectangle 28">
              <a:extLst>
                <a:ext uri="{FF2B5EF4-FFF2-40B4-BE49-F238E27FC236}">
                  <a16:creationId xmlns:a16="http://schemas.microsoft.com/office/drawing/2014/main" id="{B099CA7F-4C7B-0C6F-95CF-CDDD87B8501D}"/>
                </a:ext>
              </a:extLst>
            </p:cNvPr>
            <p:cNvSpPr>
              <a:spLocks noChangeArrowheads="1"/>
            </p:cNvSpPr>
            <p:nvPr/>
          </p:nvSpPr>
          <p:spPr bwMode="auto">
            <a:xfrm>
              <a:off x="1517" y="2112"/>
              <a:ext cx="169" cy="15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700" b="1">
                  <a:solidFill>
                    <a:schemeClr val="accent6"/>
                  </a:solidFill>
                  <a:latin typeface="Helvetica" pitchFamily="34" charset="0"/>
                  <a:sym typeface="Wingdings 2" pitchFamily="18" charset="2"/>
                </a:rPr>
                <a:t></a:t>
              </a:r>
              <a:endParaRPr lang="es-ES" sz="1700" b="1">
                <a:solidFill>
                  <a:schemeClr val="accent6"/>
                </a:solidFill>
                <a:latin typeface="Helvetica" pitchFamily="34" charset="0"/>
                <a:ea typeface="MS PGothic" pitchFamily="34" charset="-128"/>
              </a:endParaRPr>
            </a:p>
          </p:txBody>
        </p:sp>
      </p:grpSp>
      <p:pic>
        <p:nvPicPr>
          <p:cNvPr id="35" name="Picture 35" descr="prius123">
            <a:extLst>
              <a:ext uri="{FF2B5EF4-FFF2-40B4-BE49-F238E27FC236}">
                <a16:creationId xmlns:a16="http://schemas.microsoft.com/office/drawing/2014/main" id="{5BF09649-F794-1F6C-F0CD-8889ABFF7D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937" y="1834329"/>
            <a:ext cx="1721195" cy="125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BC229967-94BA-9480-CF1D-BADACB89B6A6}"/>
              </a:ext>
            </a:extLst>
          </p:cNvPr>
          <p:cNvGrpSpPr/>
          <p:nvPr/>
        </p:nvGrpSpPr>
        <p:grpSpPr>
          <a:xfrm>
            <a:off x="6637528" y="3368750"/>
            <a:ext cx="1629148" cy="1565200"/>
            <a:chOff x="5433469" y="4421869"/>
            <a:chExt cx="1400773" cy="1345789"/>
          </a:xfrm>
        </p:grpSpPr>
        <p:pic>
          <p:nvPicPr>
            <p:cNvPr id="37" name="Picture 36">
              <a:extLst>
                <a:ext uri="{FF2B5EF4-FFF2-40B4-BE49-F238E27FC236}">
                  <a16:creationId xmlns:a16="http://schemas.microsoft.com/office/drawing/2014/main" id="{794E287D-5AA2-AEFF-7A26-5D22B365D0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3469" y="4434253"/>
              <a:ext cx="1400773" cy="1333405"/>
            </a:xfrm>
            <a:prstGeom prst="rect">
              <a:avLst/>
            </a:prstGeom>
          </p:spPr>
        </p:pic>
        <p:sp>
          <p:nvSpPr>
            <p:cNvPr id="38" name="Line 49">
              <a:extLst>
                <a:ext uri="{FF2B5EF4-FFF2-40B4-BE49-F238E27FC236}">
                  <a16:creationId xmlns:a16="http://schemas.microsoft.com/office/drawing/2014/main" id="{76A4FC0B-AA99-A425-7524-63CC3323B45F}"/>
                </a:ext>
              </a:extLst>
            </p:cNvPr>
            <p:cNvSpPr>
              <a:spLocks noChangeShapeType="1"/>
            </p:cNvSpPr>
            <p:nvPr/>
          </p:nvSpPr>
          <p:spPr bwMode="auto">
            <a:xfrm rot="280833" flipH="1">
              <a:off x="5564701" y="4421869"/>
              <a:ext cx="1206254" cy="1337903"/>
            </a:xfrm>
            <a:prstGeom prst="line">
              <a:avLst/>
            </a:prstGeom>
            <a:noFill/>
            <a:ln w="57150">
              <a:solidFill>
                <a:schemeClr val="accent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9" name="TextBox 2">
            <a:extLst>
              <a:ext uri="{FF2B5EF4-FFF2-40B4-BE49-F238E27FC236}">
                <a16:creationId xmlns:a16="http://schemas.microsoft.com/office/drawing/2014/main" id="{2F6B0B60-C3C5-9272-A0F4-79F315611AA0}"/>
              </a:ext>
            </a:extLst>
          </p:cNvPr>
          <p:cNvSpPr txBox="1">
            <a:spLocks noChangeArrowheads="1"/>
          </p:cNvSpPr>
          <p:nvPr/>
        </p:nvSpPr>
        <p:spPr bwMode="auto">
          <a:xfrm>
            <a:off x="6637664" y="4881563"/>
            <a:ext cx="2640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r>
              <a:rPr lang="es-ES" sz="1100" i="1">
                <a:latin typeface="Times New Roman" pitchFamily="18" charset="0"/>
              </a:rPr>
              <a:t>Reconocimientos: Bridge HIV/SFDPH</a:t>
            </a:r>
          </a:p>
        </p:txBody>
      </p:sp>
      <p:grpSp>
        <p:nvGrpSpPr>
          <p:cNvPr id="40" name="Group 39">
            <a:extLst>
              <a:ext uri="{FF2B5EF4-FFF2-40B4-BE49-F238E27FC236}">
                <a16:creationId xmlns:a16="http://schemas.microsoft.com/office/drawing/2014/main" id="{4E7C2D7B-9649-EF15-2AFA-86EBFB997F3B}"/>
              </a:ext>
            </a:extLst>
          </p:cNvPr>
          <p:cNvGrpSpPr/>
          <p:nvPr/>
        </p:nvGrpSpPr>
        <p:grpSpPr>
          <a:xfrm>
            <a:off x="2076850" y="3479155"/>
            <a:ext cx="3282991" cy="1422152"/>
            <a:chOff x="2032084" y="4456520"/>
            <a:chExt cx="2822778" cy="1222794"/>
          </a:xfrm>
        </p:grpSpPr>
        <p:pic>
          <p:nvPicPr>
            <p:cNvPr id="41" name="Picture 40">
              <a:extLst>
                <a:ext uri="{FF2B5EF4-FFF2-40B4-BE49-F238E27FC236}">
                  <a16:creationId xmlns:a16="http://schemas.microsoft.com/office/drawing/2014/main" id="{2B96D977-ECC2-1B45-B329-030EC79D13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7071" y="4588908"/>
              <a:ext cx="970563" cy="1047592"/>
            </a:xfrm>
            <a:prstGeom prst="rect">
              <a:avLst/>
            </a:prstGeom>
          </p:spPr>
        </p:pic>
        <p:pic>
          <p:nvPicPr>
            <p:cNvPr id="42" name="Picture 41">
              <a:extLst>
                <a:ext uri="{FF2B5EF4-FFF2-40B4-BE49-F238E27FC236}">
                  <a16:creationId xmlns:a16="http://schemas.microsoft.com/office/drawing/2014/main" id="{03F511D6-38FC-A8D1-80E3-44D92F7E9E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2084" y="4498042"/>
              <a:ext cx="609218" cy="1155807"/>
            </a:xfrm>
            <a:prstGeom prst="rect">
              <a:avLst/>
            </a:prstGeom>
          </p:spPr>
        </p:pic>
        <p:pic>
          <p:nvPicPr>
            <p:cNvPr id="43" name="Picture 42">
              <a:extLst>
                <a:ext uri="{FF2B5EF4-FFF2-40B4-BE49-F238E27FC236}">
                  <a16:creationId xmlns:a16="http://schemas.microsoft.com/office/drawing/2014/main" id="{FFCB63F4-CEBC-95E9-7835-E63D2886AB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8600" y="4456520"/>
              <a:ext cx="816262" cy="1222794"/>
            </a:xfrm>
            <a:prstGeom prst="rect">
              <a:avLst/>
            </a:prstGeom>
          </p:spPr>
        </p:pic>
        <p:sp>
          <p:nvSpPr>
            <p:cNvPr id="44" name="Rectangle 61">
              <a:extLst>
                <a:ext uri="{FF2B5EF4-FFF2-40B4-BE49-F238E27FC236}">
                  <a16:creationId xmlns:a16="http://schemas.microsoft.com/office/drawing/2014/main" id="{078EB316-2B93-5778-6C59-3C8AB914ED8D}"/>
                </a:ext>
              </a:extLst>
            </p:cNvPr>
            <p:cNvSpPr>
              <a:spLocks noChangeArrowheads="1"/>
            </p:cNvSpPr>
            <p:nvPr/>
          </p:nvSpPr>
          <p:spPr bwMode="auto">
            <a:xfrm>
              <a:off x="3712938" y="4920724"/>
              <a:ext cx="269052" cy="2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700" b="1">
                  <a:solidFill>
                    <a:schemeClr val="accent6"/>
                  </a:solidFill>
                  <a:latin typeface="Helvetica" pitchFamily="34" charset="0"/>
                  <a:sym typeface="Wingdings 2" pitchFamily="18" charset="2"/>
                </a:rPr>
                <a:t></a:t>
              </a:r>
              <a:endParaRPr lang="es-ES" sz="1700" b="1">
                <a:solidFill>
                  <a:schemeClr val="accent6"/>
                </a:solidFill>
                <a:latin typeface="Helvetica" pitchFamily="34" charset="0"/>
                <a:ea typeface="MS PGothic" pitchFamily="34" charset="-128"/>
              </a:endParaRPr>
            </a:p>
          </p:txBody>
        </p:sp>
        <p:sp>
          <p:nvSpPr>
            <p:cNvPr id="45" name="Rectangle 61">
              <a:extLst>
                <a:ext uri="{FF2B5EF4-FFF2-40B4-BE49-F238E27FC236}">
                  <a16:creationId xmlns:a16="http://schemas.microsoft.com/office/drawing/2014/main" id="{63B43AB5-26C3-8E55-3AA2-2AFE1106AFF8}"/>
                </a:ext>
              </a:extLst>
            </p:cNvPr>
            <p:cNvSpPr>
              <a:spLocks noChangeArrowheads="1"/>
            </p:cNvSpPr>
            <p:nvPr/>
          </p:nvSpPr>
          <p:spPr bwMode="auto">
            <a:xfrm>
              <a:off x="2577379" y="4920723"/>
              <a:ext cx="269052" cy="2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700" b="1">
                  <a:solidFill>
                    <a:schemeClr val="accent6"/>
                  </a:solidFill>
                  <a:latin typeface="Helvetica" pitchFamily="34" charset="0"/>
                  <a:sym typeface="Wingdings 2" pitchFamily="18" charset="2"/>
                </a:rPr>
                <a:t></a:t>
              </a:r>
              <a:endParaRPr lang="es-ES" sz="1700" b="1">
                <a:solidFill>
                  <a:schemeClr val="accent6"/>
                </a:solidFill>
                <a:latin typeface="Helvetica" pitchFamily="34" charset="0"/>
                <a:ea typeface="MS PGothic" pitchFamily="34" charset="-128"/>
              </a:endParaRPr>
            </a:p>
          </p:txBody>
        </p:sp>
      </p:grpSp>
      <p:sp>
        <p:nvSpPr>
          <p:cNvPr id="46" name="Equal 34">
            <a:extLst>
              <a:ext uri="{FF2B5EF4-FFF2-40B4-BE49-F238E27FC236}">
                <a16:creationId xmlns:a16="http://schemas.microsoft.com/office/drawing/2014/main" id="{31109369-3696-0919-FD93-B06B477BAD4E}"/>
              </a:ext>
            </a:extLst>
          </p:cNvPr>
          <p:cNvSpPr/>
          <p:nvPr/>
        </p:nvSpPr>
        <p:spPr>
          <a:xfrm>
            <a:off x="5866962" y="2262731"/>
            <a:ext cx="242173" cy="264188"/>
          </a:xfrm>
          <a:prstGeom prst="mathEqual">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endParaRPr>
          </a:p>
        </p:txBody>
      </p:sp>
      <p:sp>
        <p:nvSpPr>
          <p:cNvPr id="47" name="Equal 35">
            <a:extLst>
              <a:ext uri="{FF2B5EF4-FFF2-40B4-BE49-F238E27FC236}">
                <a16:creationId xmlns:a16="http://schemas.microsoft.com/office/drawing/2014/main" id="{EFE8609B-42A1-0913-0ABD-D282A0E43110}"/>
              </a:ext>
            </a:extLst>
          </p:cNvPr>
          <p:cNvSpPr/>
          <p:nvPr/>
        </p:nvSpPr>
        <p:spPr>
          <a:xfrm>
            <a:off x="5928693" y="4033332"/>
            <a:ext cx="242173" cy="264188"/>
          </a:xfrm>
          <a:prstGeom prst="mathEqual">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endParaRPr>
          </a:p>
        </p:txBody>
      </p:sp>
      <p:sp>
        <p:nvSpPr>
          <p:cNvPr id="48" name="Line 49">
            <a:extLst>
              <a:ext uri="{FF2B5EF4-FFF2-40B4-BE49-F238E27FC236}">
                <a16:creationId xmlns:a16="http://schemas.microsoft.com/office/drawing/2014/main" id="{994F79C4-6ABF-2AD5-D299-26140DA1D33A}"/>
              </a:ext>
            </a:extLst>
          </p:cNvPr>
          <p:cNvSpPr>
            <a:spLocks noChangeShapeType="1"/>
          </p:cNvSpPr>
          <p:nvPr/>
        </p:nvSpPr>
        <p:spPr bwMode="auto">
          <a:xfrm rot="280833">
            <a:off x="6668564" y="3486047"/>
            <a:ext cx="1662695" cy="1311595"/>
          </a:xfrm>
          <a:prstGeom prst="line">
            <a:avLst/>
          </a:prstGeom>
          <a:noFill/>
          <a:ln w="57150">
            <a:solidFill>
              <a:schemeClr val="accent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49">
            <a:extLst>
              <a:ext uri="{FF2B5EF4-FFF2-40B4-BE49-F238E27FC236}">
                <a16:creationId xmlns:a16="http://schemas.microsoft.com/office/drawing/2014/main" id="{D3A337E8-B854-61E6-3F4E-F4832A7EB309}"/>
              </a:ext>
            </a:extLst>
          </p:cNvPr>
          <p:cNvSpPr>
            <a:spLocks noChangeShapeType="1"/>
          </p:cNvSpPr>
          <p:nvPr/>
        </p:nvSpPr>
        <p:spPr bwMode="auto">
          <a:xfrm rot="280833">
            <a:off x="6741081" y="1825683"/>
            <a:ext cx="1361324" cy="1046315"/>
          </a:xfrm>
          <a:prstGeom prst="line">
            <a:avLst/>
          </a:prstGeom>
          <a:noFill/>
          <a:ln w="57150">
            <a:solidFill>
              <a:schemeClr val="accent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49">
            <a:extLst>
              <a:ext uri="{FF2B5EF4-FFF2-40B4-BE49-F238E27FC236}">
                <a16:creationId xmlns:a16="http://schemas.microsoft.com/office/drawing/2014/main" id="{A96C1C33-F915-03C0-338E-750A8F44A631}"/>
              </a:ext>
            </a:extLst>
          </p:cNvPr>
          <p:cNvSpPr>
            <a:spLocks noChangeShapeType="1"/>
          </p:cNvSpPr>
          <p:nvPr/>
        </p:nvSpPr>
        <p:spPr bwMode="auto">
          <a:xfrm rot="280833" flipH="1">
            <a:off x="6838490" y="1746718"/>
            <a:ext cx="1262717" cy="1174206"/>
          </a:xfrm>
          <a:prstGeom prst="line">
            <a:avLst/>
          </a:prstGeom>
          <a:noFill/>
          <a:ln w="57150">
            <a:solidFill>
              <a:schemeClr val="accent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Rectangle 4">
            <a:extLst>
              <a:ext uri="{FF2B5EF4-FFF2-40B4-BE49-F238E27FC236}">
                <a16:creationId xmlns:a16="http://schemas.microsoft.com/office/drawing/2014/main" id="{B9DA8EFD-8FE5-E97E-2A22-872BED966448}"/>
              </a:ext>
            </a:extLst>
          </p:cNvPr>
          <p:cNvSpPr>
            <a:spLocks noChangeArrowheads="1"/>
          </p:cNvSpPr>
          <p:nvPr/>
        </p:nvSpPr>
        <p:spPr bwMode="auto">
          <a:xfrm>
            <a:off x="838199" y="84668"/>
            <a:ext cx="8077201" cy="116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defRPr/>
            </a:pPr>
            <a:r>
              <a:rPr lang="es-ES" sz="2400" dirty="0">
                <a:latin typeface="+mj-lt"/>
              </a:rPr>
              <a:t>Las vacunas contra el VIH que se están evaluando son fabricadas de partes sintéticas (de laboratorio) del VIH. Por lo tanto, las vacunas </a:t>
            </a:r>
            <a:r>
              <a:rPr lang="es-ES" sz="2400" u="sng" dirty="0">
                <a:solidFill>
                  <a:schemeClr val="accent6"/>
                </a:solidFill>
                <a:latin typeface="+mj-lt"/>
              </a:rPr>
              <a:t>NO PUEDEN</a:t>
            </a:r>
            <a:r>
              <a:rPr lang="es-ES" sz="2400" dirty="0">
                <a:latin typeface="+mj-lt"/>
              </a:rPr>
              <a:t> causar una infección por VIH.</a:t>
            </a:r>
          </a:p>
        </p:txBody>
      </p:sp>
    </p:spTree>
    <p:extLst>
      <p:ext uri="{BB962C8B-B14F-4D97-AF65-F5344CB8AC3E}">
        <p14:creationId xmlns:p14="http://schemas.microsoft.com/office/powerpoint/2010/main" val="1816729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EAF9-78E4-0F7D-3217-33E66C3CF895}"/>
              </a:ext>
            </a:extLst>
          </p:cNvPr>
          <p:cNvSpPr>
            <a:spLocks noGrp="1"/>
          </p:cNvSpPr>
          <p:nvPr>
            <p:ph type="title"/>
          </p:nvPr>
        </p:nvSpPr>
        <p:spPr>
          <a:xfrm>
            <a:off x="914400" y="79690"/>
            <a:ext cx="8077200" cy="974944"/>
          </a:xfrm>
        </p:spPr>
        <p:txBody>
          <a:bodyPr>
            <a:noAutofit/>
          </a:bodyPr>
          <a:lstStyle/>
          <a:p>
            <a:r>
              <a:rPr lang="es-ES_tradnl" sz="2800" dirty="0"/>
              <a:t>Estudios de Eficacia de Vacunas Preventivas contra el VIH</a:t>
            </a:r>
          </a:p>
        </p:txBody>
      </p:sp>
      <p:sp>
        <p:nvSpPr>
          <p:cNvPr id="3" name="Text Placeholder 2">
            <a:extLst>
              <a:ext uri="{FF2B5EF4-FFF2-40B4-BE49-F238E27FC236}">
                <a16:creationId xmlns:a16="http://schemas.microsoft.com/office/drawing/2014/main" id="{A2200687-83D9-51B4-A8CF-A6ECE525F48F}"/>
              </a:ext>
            </a:extLst>
          </p:cNvPr>
          <p:cNvSpPr>
            <a:spLocks noGrp="1"/>
          </p:cNvSpPr>
          <p:nvPr>
            <p:ph type="body" sz="quarter" idx="10"/>
          </p:nvPr>
        </p:nvSpPr>
        <p:spPr/>
        <p:txBody>
          <a:bodyPr/>
          <a:lstStyle/>
          <a:p>
            <a:r>
              <a:rPr lang="en-US" dirty="0"/>
              <a:t>HVTN</a:t>
            </a:r>
          </a:p>
        </p:txBody>
      </p:sp>
      <p:graphicFrame>
        <p:nvGraphicFramePr>
          <p:cNvPr id="5" name="Diagram 4">
            <a:extLst>
              <a:ext uri="{FF2B5EF4-FFF2-40B4-BE49-F238E27FC236}">
                <a16:creationId xmlns:a16="http://schemas.microsoft.com/office/drawing/2014/main" id="{3DC259B0-229E-1D55-4EF9-3929A062119F}"/>
              </a:ext>
            </a:extLst>
          </p:cNvPr>
          <p:cNvGraphicFramePr/>
          <p:nvPr>
            <p:extLst>
              <p:ext uri="{D42A27DB-BD31-4B8C-83A1-F6EECF244321}">
                <p14:modId xmlns:p14="http://schemas.microsoft.com/office/powerpoint/2010/main" val="1365682892"/>
              </p:ext>
            </p:extLst>
          </p:nvPr>
        </p:nvGraphicFramePr>
        <p:xfrm>
          <a:off x="914400" y="949011"/>
          <a:ext cx="5257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C0924D83-01A7-2BC6-2F54-74AC64C26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1340477"/>
            <a:ext cx="2582804"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08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C45F9C-D55C-E9BF-2BF2-F340D929A169}"/>
              </a:ext>
            </a:extLst>
          </p:cNvPr>
          <p:cNvPicPr>
            <a:picLocks noChangeAspect="1"/>
          </p:cNvPicPr>
          <p:nvPr/>
        </p:nvPicPr>
        <p:blipFill>
          <a:blip r:embed="rId3"/>
          <a:stretch>
            <a:fillRect/>
          </a:stretch>
        </p:blipFill>
        <p:spPr>
          <a:xfrm>
            <a:off x="4866833" y="1245974"/>
            <a:ext cx="3742210" cy="3003865"/>
          </a:xfrm>
          <a:prstGeom prst="rect">
            <a:avLst/>
          </a:prstGeom>
        </p:spPr>
      </p:pic>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a:xfrm>
            <a:off x="914400" y="126467"/>
            <a:ext cx="8077200" cy="601189"/>
          </a:xfrm>
        </p:spPr>
        <p:txBody>
          <a:bodyPr wrap="square" anchor="b">
            <a:normAutofit/>
          </a:bodyPr>
          <a:lstStyle/>
          <a:p>
            <a:pPr>
              <a:lnSpc>
                <a:spcPct val="90000"/>
              </a:lnSpc>
            </a:pPr>
            <a:r>
              <a:rPr lang="es-US" sz="3700" dirty="0"/>
              <a:t>¿Qué es VIH? </a:t>
            </a:r>
            <a:endParaRPr lang="en-US" sz="3700" dirty="0"/>
          </a:p>
        </p:txBody>
      </p:sp>
      <p:pic>
        <p:nvPicPr>
          <p:cNvPr id="6" name="Picture 5">
            <a:extLst>
              <a:ext uri="{FF2B5EF4-FFF2-40B4-BE49-F238E27FC236}">
                <a16:creationId xmlns:a16="http://schemas.microsoft.com/office/drawing/2014/main" id="{C97D6513-E9EB-9429-629B-0780FE8711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9142" y="895350"/>
            <a:ext cx="2995731" cy="3829050"/>
          </a:xfrm>
          <a:prstGeom prst="rect">
            <a:avLst/>
          </a:prstGeom>
        </p:spPr>
      </p:pic>
      <p:sp>
        <p:nvSpPr>
          <p:cNvPr id="7" name="TextBox 6">
            <a:extLst>
              <a:ext uri="{FF2B5EF4-FFF2-40B4-BE49-F238E27FC236}">
                <a16:creationId xmlns:a16="http://schemas.microsoft.com/office/drawing/2014/main" id="{7A661E8D-C763-8947-1D87-D78C17125F98}"/>
              </a:ext>
            </a:extLst>
          </p:cNvPr>
          <p:cNvSpPr txBox="1"/>
          <p:nvPr/>
        </p:nvSpPr>
        <p:spPr>
          <a:xfrm>
            <a:off x="9982200" y="3622876"/>
            <a:ext cx="0" cy="0"/>
          </a:xfrm>
          <a:prstGeom prst="rect">
            <a:avLst/>
          </a:prstGeom>
        </p:spPr>
        <p:txBody>
          <a:bodyPr vert="horz" wrap="none" lIns="91440" tIns="45720" rIns="91440" bIns="45720" rtlCol="0">
            <a:normAutofit fontScale="25000" lnSpcReduction="20000"/>
          </a:bodyPr>
          <a:lstStyle/>
          <a:p>
            <a:endParaRPr lang="en-US" sz="1600" dirty="0">
              <a:solidFill>
                <a:schemeClr val="bg2"/>
              </a:solidFill>
            </a:endParaRPr>
          </a:p>
        </p:txBody>
      </p:sp>
      <p:grpSp>
        <p:nvGrpSpPr>
          <p:cNvPr id="12" name="Group 11">
            <a:extLst>
              <a:ext uri="{FF2B5EF4-FFF2-40B4-BE49-F238E27FC236}">
                <a16:creationId xmlns:a16="http://schemas.microsoft.com/office/drawing/2014/main" id="{2899E1B0-E81A-9E67-EDB5-99C55379760E}"/>
              </a:ext>
            </a:extLst>
          </p:cNvPr>
          <p:cNvGrpSpPr/>
          <p:nvPr/>
        </p:nvGrpSpPr>
        <p:grpSpPr>
          <a:xfrm>
            <a:off x="1377067" y="3244025"/>
            <a:ext cx="458640" cy="549360"/>
            <a:chOff x="1152325" y="3244025"/>
            <a:chExt cx="458640" cy="54936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5A9652B-DE89-F3BC-A92A-C6C6A071E705}"/>
                    </a:ext>
                  </a:extLst>
                </p14:cNvPr>
                <p14:cNvContentPartPr/>
                <p14:nvPr/>
              </p14:nvContentPartPr>
              <p14:xfrm>
                <a:off x="1388125" y="3435545"/>
                <a:ext cx="137880" cy="146880"/>
              </p14:xfrm>
            </p:contentPart>
          </mc:Choice>
          <mc:Fallback xmlns="">
            <p:pic>
              <p:nvPicPr>
                <p:cNvPr id="8" name="Ink 7">
                  <a:extLst>
                    <a:ext uri="{FF2B5EF4-FFF2-40B4-BE49-F238E27FC236}">
                      <a16:creationId xmlns:a16="http://schemas.microsoft.com/office/drawing/2014/main" id="{D5A9652B-DE89-F3BC-A92A-C6C6A071E705}"/>
                    </a:ext>
                  </a:extLst>
                </p:cNvPr>
                <p:cNvPicPr/>
                <p:nvPr/>
              </p:nvPicPr>
              <p:blipFill>
                <a:blip r:embed="rId6"/>
                <a:stretch>
                  <a:fillRect/>
                </a:stretch>
              </p:blipFill>
              <p:spPr>
                <a:xfrm>
                  <a:off x="1370125" y="3417545"/>
                  <a:ext cx="1735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A0DF69B-BF59-E63E-96BC-6EFDF969A7BD}"/>
                    </a:ext>
                  </a:extLst>
                </p14:cNvPr>
                <p14:cNvContentPartPr/>
                <p14:nvPr/>
              </p14:nvContentPartPr>
              <p14:xfrm>
                <a:off x="1335565" y="3541745"/>
                <a:ext cx="275040" cy="24840"/>
              </p14:xfrm>
            </p:contentPart>
          </mc:Choice>
          <mc:Fallback xmlns="">
            <p:pic>
              <p:nvPicPr>
                <p:cNvPr id="9" name="Ink 8">
                  <a:extLst>
                    <a:ext uri="{FF2B5EF4-FFF2-40B4-BE49-F238E27FC236}">
                      <a16:creationId xmlns:a16="http://schemas.microsoft.com/office/drawing/2014/main" id="{9A0DF69B-BF59-E63E-96BC-6EFDF969A7BD}"/>
                    </a:ext>
                  </a:extLst>
                </p:cNvPr>
                <p:cNvPicPr/>
                <p:nvPr/>
              </p:nvPicPr>
              <p:blipFill>
                <a:blip r:embed="rId8"/>
                <a:stretch>
                  <a:fillRect/>
                </a:stretch>
              </p:blipFill>
              <p:spPr>
                <a:xfrm>
                  <a:off x="1317565" y="3523745"/>
                  <a:ext cx="31068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FE67534F-9B01-9753-35EB-B87EAA60A4CB}"/>
                    </a:ext>
                  </a:extLst>
                </p14:cNvPr>
                <p14:cNvContentPartPr/>
                <p14:nvPr/>
              </p14:nvContentPartPr>
              <p14:xfrm>
                <a:off x="1152325" y="3244025"/>
                <a:ext cx="458640" cy="549360"/>
              </p14:xfrm>
            </p:contentPart>
          </mc:Choice>
          <mc:Fallback xmlns="">
            <p:pic>
              <p:nvPicPr>
                <p:cNvPr id="11" name="Ink 10">
                  <a:extLst>
                    <a:ext uri="{FF2B5EF4-FFF2-40B4-BE49-F238E27FC236}">
                      <a16:creationId xmlns:a16="http://schemas.microsoft.com/office/drawing/2014/main" id="{FE67534F-9B01-9753-35EB-B87EAA60A4CB}"/>
                    </a:ext>
                  </a:extLst>
                </p:cNvPr>
                <p:cNvPicPr/>
                <p:nvPr/>
              </p:nvPicPr>
              <p:blipFill>
                <a:blip r:embed="rId10"/>
                <a:stretch>
                  <a:fillRect/>
                </a:stretch>
              </p:blipFill>
              <p:spPr>
                <a:xfrm>
                  <a:off x="1134311" y="3226025"/>
                  <a:ext cx="494308" cy="585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2DEBB3E5-1E63-63F5-EFB4-A7957D54A322}"/>
                  </a:ext>
                </a:extLst>
              </p14:cNvPr>
              <p14:cNvContentPartPr/>
              <p14:nvPr/>
            </p14:nvContentPartPr>
            <p14:xfrm>
              <a:off x="1885027" y="3350945"/>
              <a:ext cx="298080" cy="15480"/>
            </p14:xfrm>
          </p:contentPart>
        </mc:Choice>
        <mc:Fallback xmlns="">
          <p:pic>
            <p:nvPicPr>
              <p:cNvPr id="13" name="Ink 12">
                <a:extLst>
                  <a:ext uri="{FF2B5EF4-FFF2-40B4-BE49-F238E27FC236}">
                    <a16:creationId xmlns:a16="http://schemas.microsoft.com/office/drawing/2014/main" id="{2DEBB3E5-1E63-63F5-EFB4-A7957D54A322}"/>
                  </a:ext>
                </a:extLst>
              </p:cNvPr>
              <p:cNvPicPr/>
              <p:nvPr/>
            </p:nvPicPr>
            <p:blipFill>
              <a:blip r:embed="rId12"/>
              <a:stretch>
                <a:fillRect/>
              </a:stretch>
            </p:blipFill>
            <p:spPr>
              <a:xfrm>
                <a:off x="1867027" y="3332945"/>
                <a:ext cx="33372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08A98A96-A9BB-1EDB-108F-C89022E166E7}"/>
                  </a:ext>
                </a:extLst>
              </p14:cNvPr>
              <p14:cNvContentPartPr/>
              <p14:nvPr/>
            </p14:nvContentPartPr>
            <p14:xfrm>
              <a:off x="1844707" y="3339065"/>
              <a:ext cx="366120" cy="59040"/>
            </p14:xfrm>
          </p:contentPart>
        </mc:Choice>
        <mc:Fallback xmlns="">
          <p:pic>
            <p:nvPicPr>
              <p:cNvPr id="14" name="Ink 13">
                <a:extLst>
                  <a:ext uri="{FF2B5EF4-FFF2-40B4-BE49-F238E27FC236}">
                    <a16:creationId xmlns:a16="http://schemas.microsoft.com/office/drawing/2014/main" id="{08A98A96-A9BB-1EDB-108F-C89022E166E7}"/>
                  </a:ext>
                </a:extLst>
              </p:cNvPr>
              <p:cNvPicPr/>
              <p:nvPr/>
            </p:nvPicPr>
            <p:blipFill>
              <a:blip r:embed="rId14"/>
              <a:stretch>
                <a:fillRect/>
              </a:stretch>
            </p:blipFill>
            <p:spPr>
              <a:xfrm>
                <a:off x="1826707" y="3321065"/>
                <a:ext cx="4017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C8E7D5CA-DF81-9D5B-8A50-2F98E5738EF9}"/>
                  </a:ext>
                </a:extLst>
              </p14:cNvPr>
              <p14:cNvContentPartPr/>
              <p14:nvPr/>
            </p14:nvContentPartPr>
            <p14:xfrm>
              <a:off x="2613832" y="3234600"/>
              <a:ext cx="541080" cy="209880"/>
            </p14:xfrm>
          </p:contentPart>
        </mc:Choice>
        <mc:Fallback xmlns="">
          <p:pic>
            <p:nvPicPr>
              <p:cNvPr id="15" name="Ink 14">
                <a:extLst>
                  <a:ext uri="{FF2B5EF4-FFF2-40B4-BE49-F238E27FC236}">
                    <a16:creationId xmlns:a16="http://schemas.microsoft.com/office/drawing/2014/main" id="{C8E7D5CA-DF81-9D5B-8A50-2F98E5738EF9}"/>
                  </a:ext>
                </a:extLst>
              </p:cNvPr>
              <p:cNvPicPr/>
              <p:nvPr/>
            </p:nvPicPr>
            <p:blipFill>
              <a:blip r:embed="rId16"/>
              <a:stretch>
                <a:fillRect/>
              </a:stretch>
            </p:blipFill>
            <p:spPr>
              <a:xfrm>
                <a:off x="2595832" y="3216600"/>
                <a:ext cx="576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A4893C86-DD14-F646-9E96-2285F11D2D73}"/>
                  </a:ext>
                </a:extLst>
              </p14:cNvPr>
              <p14:cNvContentPartPr/>
              <p14:nvPr/>
            </p14:nvContentPartPr>
            <p14:xfrm>
              <a:off x="2641192" y="1759320"/>
              <a:ext cx="546120" cy="188640"/>
            </p14:xfrm>
          </p:contentPart>
        </mc:Choice>
        <mc:Fallback xmlns="">
          <p:pic>
            <p:nvPicPr>
              <p:cNvPr id="16" name="Ink 15">
                <a:extLst>
                  <a:ext uri="{FF2B5EF4-FFF2-40B4-BE49-F238E27FC236}">
                    <a16:creationId xmlns:a16="http://schemas.microsoft.com/office/drawing/2014/main" id="{A4893C86-DD14-F646-9E96-2285F11D2D73}"/>
                  </a:ext>
                </a:extLst>
              </p:cNvPr>
              <p:cNvPicPr/>
              <p:nvPr/>
            </p:nvPicPr>
            <p:blipFill>
              <a:blip r:embed="rId18"/>
              <a:stretch>
                <a:fillRect/>
              </a:stretch>
            </p:blipFill>
            <p:spPr>
              <a:xfrm>
                <a:off x="2623192" y="1741320"/>
                <a:ext cx="5817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B87E721D-AE26-720C-EA28-040D5F93AF02}"/>
                  </a:ext>
                </a:extLst>
              </p14:cNvPr>
              <p14:cNvContentPartPr/>
              <p14:nvPr/>
            </p14:nvContentPartPr>
            <p14:xfrm>
              <a:off x="2623192" y="1891440"/>
              <a:ext cx="316800" cy="27000"/>
            </p14:xfrm>
          </p:contentPart>
        </mc:Choice>
        <mc:Fallback xmlns="">
          <p:pic>
            <p:nvPicPr>
              <p:cNvPr id="17" name="Ink 16">
                <a:extLst>
                  <a:ext uri="{FF2B5EF4-FFF2-40B4-BE49-F238E27FC236}">
                    <a16:creationId xmlns:a16="http://schemas.microsoft.com/office/drawing/2014/main" id="{B87E721D-AE26-720C-EA28-040D5F93AF02}"/>
                  </a:ext>
                </a:extLst>
              </p:cNvPr>
              <p:cNvPicPr/>
              <p:nvPr/>
            </p:nvPicPr>
            <p:blipFill>
              <a:blip r:embed="rId20"/>
              <a:stretch>
                <a:fillRect/>
              </a:stretch>
            </p:blipFill>
            <p:spPr>
              <a:xfrm>
                <a:off x="2605212" y="1873677"/>
                <a:ext cx="352400" cy="6217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EBE7CE5A-B4F7-4CD8-3FF5-D98089A770D2}"/>
                  </a:ext>
                </a:extLst>
              </p14:cNvPr>
              <p14:cNvContentPartPr/>
              <p14:nvPr/>
            </p14:nvContentPartPr>
            <p14:xfrm>
              <a:off x="2203072" y="1767960"/>
              <a:ext cx="298800" cy="136800"/>
            </p14:xfrm>
          </p:contentPart>
        </mc:Choice>
        <mc:Fallback xmlns="">
          <p:pic>
            <p:nvPicPr>
              <p:cNvPr id="18" name="Ink 17">
                <a:extLst>
                  <a:ext uri="{FF2B5EF4-FFF2-40B4-BE49-F238E27FC236}">
                    <a16:creationId xmlns:a16="http://schemas.microsoft.com/office/drawing/2014/main" id="{EBE7CE5A-B4F7-4CD8-3FF5-D98089A770D2}"/>
                  </a:ext>
                </a:extLst>
              </p:cNvPr>
              <p:cNvPicPr/>
              <p:nvPr/>
            </p:nvPicPr>
            <p:blipFill>
              <a:blip r:embed="rId22"/>
              <a:stretch>
                <a:fillRect/>
              </a:stretch>
            </p:blipFill>
            <p:spPr>
              <a:xfrm>
                <a:off x="2185072" y="1749960"/>
                <a:ext cx="3344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AFE2ACCB-0A82-C7A2-C0FD-1D74942B8D94}"/>
                  </a:ext>
                </a:extLst>
              </p14:cNvPr>
              <p14:cNvContentPartPr/>
              <p14:nvPr/>
            </p14:nvContentPartPr>
            <p14:xfrm>
              <a:off x="2951512" y="2477520"/>
              <a:ext cx="220680" cy="150840"/>
            </p14:xfrm>
          </p:contentPart>
        </mc:Choice>
        <mc:Fallback xmlns="">
          <p:pic>
            <p:nvPicPr>
              <p:cNvPr id="19" name="Ink 18">
                <a:extLst>
                  <a:ext uri="{FF2B5EF4-FFF2-40B4-BE49-F238E27FC236}">
                    <a16:creationId xmlns:a16="http://schemas.microsoft.com/office/drawing/2014/main" id="{AFE2ACCB-0A82-C7A2-C0FD-1D74942B8D94}"/>
                  </a:ext>
                </a:extLst>
              </p:cNvPr>
              <p:cNvPicPr/>
              <p:nvPr/>
            </p:nvPicPr>
            <p:blipFill>
              <a:blip r:embed="rId24"/>
              <a:stretch>
                <a:fillRect/>
              </a:stretch>
            </p:blipFill>
            <p:spPr>
              <a:xfrm>
                <a:off x="2933512" y="2459520"/>
                <a:ext cx="2563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2B7F5318-2942-92A6-43D2-8F3CE90EA537}"/>
                  </a:ext>
                </a:extLst>
              </p14:cNvPr>
              <p14:cNvContentPartPr/>
              <p14:nvPr/>
            </p14:nvContentPartPr>
            <p14:xfrm>
              <a:off x="2961952" y="2731680"/>
              <a:ext cx="250560" cy="171360"/>
            </p14:xfrm>
          </p:contentPart>
        </mc:Choice>
        <mc:Fallback xmlns="">
          <p:pic>
            <p:nvPicPr>
              <p:cNvPr id="20" name="Ink 19">
                <a:extLst>
                  <a:ext uri="{FF2B5EF4-FFF2-40B4-BE49-F238E27FC236}">
                    <a16:creationId xmlns:a16="http://schemas.microsoft.com/office/drawing/2014/main" id="{2B7F5318-2942-92A6-43D2-8F3CE90EA537}"/>
                  </a:ext>
                </a:extLst>
              </p:cNvPr>
              <p:cNvPicPr/>
              <p:nvPr/>
            </p:nvPicPr>
            <p:blipFill>
              <a:blip r:embed="rId26"/>
              <a:stretch>
                <a:fillRect/>
              </a:stretch>
            </p:blipFill>
            <p:spPr>
              <a:xfrm>
                <a:off x="2943952" y="2713642"/>
                <a:ext cx="286200" cy="20707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DDD72C3C-B5B3-63A9-82B8-086A896A1D2A}"/>
                  </a:ext>
                </a:extLst>
              </p14:cNvPr>
              <p14:cNvContentPartPr/>
              <p14:nvPr/>
            </p14:nvContentPartPr>
            <p14:xfrm>
              <a:off x="2499517" y="1851710"/>
              <a:ext cx="360" cy="45360"/>
            </p14:xfrm>
          </p:contentPart>
        </mc:Choice>
        <mc:Fallback xmlns="">
          <p:pic>
            <p:nvPicPr>
              <p:cNvPr id="21" name="Ink 20">
                <a:extLst>
                  <a:ext uri="{FF2B5EF4-FFF2-40B4-BE49-F238E27FC236}">
                    <a16:creationId xmlns:a16="http://schemas.microsoft.com/office/drawing/2014/main" id="{DDD72C3C-B5B3-63A9-82B8-086A896A1D2A}"/>
                  </a:ext>
                </a:extLst>
              </p:cNvPr>
              <p:cNvPicPr/>
              <p:nvPr/>
            </p:nvPicPr>
            <p:blipFill>
              <a:blip r:embed="rId28"/>
              <a:stretch>
                <a:fillRect/>
              </a:stretch>
            </p:blipFill>
            <p:spPr>
              <a:xfrm>
                <a:off x="2481517" y="1833566"/>
                <a:ext cx="36000" cy="8128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24B7DDB4-7084-C34C-BDCD-6E7C4AAD32C9}"/>
                  </a:ext>
                </a:extLst>
              </p14:cNvPr>
              <p14:cNvContentPartPr/>
              <p14:nvPr/>
            </p14:nvContentPartPr>
            <p14:xfrm>
              <a:off x="2504197" y="1786190"/>
              <a:ext cx="30240" cy="115200"/>
            </p14:xfrm>
          </p:contentPart>
        </mc:Choice>
        <mc:Fallback xmlns="">
          <p:pic>
            <p:nvPicPr>
              <p:cNvPr id="22" name="Ink 21">
                <a:extLst>
                  <a:ext uri="{FF2B5EF4-FFF2-40B4-BE49-F238E27FC236}">
                    <a16:creationId xmlns:a16="http://schemas.microsoft.com/office/drawing/2014/main" id="{24B7DDB4-7084-C34C-BDCD-6E7C4AAD32C9}"/>
                  </a:ext>
                </a:extLst>
              </p:cNvPr>
              <p:cNvPicPr/>
              <p:nvPr/>
            </p:nvPicPr>
            <p:blipFill>
              <a:blip r:embed="rId30"/>
              <a:stretch>
                <a:fillRect/>
              </a:stretch>
            </p:blipFill>
            <p:spPr>
              <a:xfrm>
                <a:off x="2486197" y="1768190"/>
                <a:ext cx="658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7EA6FA2D-016E-A19E-A87E-ABEE9AE0B7AD}"/>
                  </a:ext>
                </a:extLst>
              </p14:cNvPr>
              <p14:cNvContentPartPr/>
              <p14:nvPr/>
            </p14:nvContentPartPr>
            <p14:xfrm>
              <a:off x="3074797" y="2816510"/>
              <a:ext cx="360" cy="55440"/>
            </p14:xfrm>
          </p:contentPart>
        </mc:Choice>
        <mc:Fallback xmlns="">
          <p:pic>
            <p:nvPicPr>
              <p:cNvPr id="23" name="Ink 22">
                <a:extLst>
                  <a:ext uri="{FF2B5EF4-FFF2-40B4-BE49-F238E27FC236}">
                    <a16:creationId xmlns:a16="http://schemas.microsoft.com/office/drawing/2014/main" id="{7EA6FA2D-016E-A19E-A87E-ABEE9AE0B7AD}"/>
                  </a:ext>
                </a:extLst>
              </p:cNvPr>
              <p:cNvPicPr/>
              <p:nvPr/>
            </p:nvPicPr>
            <p:blipFill>
              <a:blip r:embed="rId32"/>
              <a:stretch>
                <a:fillRect/>
              </a:stretch>
            </p:blipFill>
            <p:spPr>
              <a:xfrm>
                <a:off x="3056797" y="2798510"/>
                <a:ext cx="360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Ink 23">
                <a:extLst>
                  <a:ext uri="{FF2B5EF4-FFF2-40B4-BE49-F238E27FC236}">
                    <a16:creationId xmlns:a16="http://schemas.microsoft.com/office/drawing/2014/main" id="{53A97764-79BA-0ECA-34EA-86FB66EB7837}"/>
                  </a:ext>
                </a:extLst>
              </p14:cNvPr>
              <p14:cNvContentPartPr/>
              <p14:nvPr/>
            </p14:nvContentPartPr>
            <p14:xfrm>
              <a:off x="2947357" y="2570990"/>
              <a:ext cx="226440" cy="57240"/>
            </p14:xfrm>
          </p:contentPart>
        </mc:Choice>
        <mc:Fallback xmlns="">
          <p:pic>
            <p:nvPicPr>
              <p:cNvPr id="24" name="Ink 23">
                <a:extLst>
                  <a:ext uri="{FF2B5EF4-FFF2-40B4-BE49-F238E27FC236}">
                    <a16:creationId xmlns:a16="http://schemas.microsoft.com/office/drawing/2014/main" id="{53A97764-79BA-0ECA-34EA-86FB66EB7837}"/>
                  </a:ext>
                </a:extLst>
              </p:cNvPr>
              <p:cNvPicPr/>
              <p:nvPr/>
            </p:nvPicPr>
            <p:blipFill>
              <a:blip r:embed="rId34"/>
              <a:stretch>
                <a:fillRect/>
              </a:stretch>
            </p:blipFill>
            <p:spPr>
              <a:xfrm>
                <a:off x="2929357" y="2552990"/>
                <a:ext cx="26208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5" name="Ink 24">
                <a:extLst>
                  <a:ext uri="{FF2B5EF4-FFF2-40B4-BE49-F238E27FC236}">
                    <a16:creationId xmlns:a16="http://schemas.microsoft.com/office/drawing/2014/main" id="{F79FC9EF-85E2-8ACE-1A59-B10EEEC1D56B}"/>
                  </a:ext>
                </a:extLst>
              </p14:cNvPr>
              <p14:cNvContentPartPr/>
              <p14:nvPr/>
            </p14:nvContentPartPr>
            <p14:xfrm>
              <a:off x="3095122" y="2736100"/>
              <a:ext cx="101520" cy="20160"/>
            </p14:xfrm>
          </p:contentPart>
        </mc:Choice>
        <mc:Fallback xmlns="">
          <p:pic>
            <p:nvPicPr>
              <p:cNvPr id="25" name="Ink 24">
                <a:extLst>
                  <a:ext uri="{FF2B5EF4-FFF2-40B4-BE49-F238E27FC236}">
                    <a16:creationId xmlns:a16="http://schemas.microsoft.com/office/drawing/2014/main" id="{F79FC9EF-85E2-8ACE-1A59-B10EEEC1D56B}"/>
                  </a:ext>
                </a:extLst>
              </p:cNvPr>
              <p:cNvPicPr/>
              <p:nvPr/>
            </p:nvPicPr>
            <p:blipFill>
              <a:blip r:embed="rId36"/>
              <a:stretch>
                <a:fillRect/>
              </a:stretch>
            </p:blipFill>
            <p:spPr>
              <a:xfrm>
                <a:off x="3077122" y="2718100"/>
                <a:ext cx="1371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6" name="Ink 25">
                <a:extLst>
                  <a:ext uri="{FF2B5EF4-FFF2-40B4-BE49-F238E27FC236}">
                    <a16:creationId xmlns:a16="http://schemas.microsoft.com/office/drawing/2014/main" id="{7ABD9911-A46D-CBD4-E607-6D820190FAF2}"/>
                  </a:ext>
                </a:extLst>
              </p14:cNvPr>
              <p14:cNvContentPartPr/>
              <p14:nvPr/>
            </p14:nvContentPartPr>
            <p14:xfrm>
              <a:off x="3179002" y="2608300"/>
              <a:ext cx="27360" cy="3960"/>
            </p14:xfrm>
          </p:contentPart>
        </mc:Choice>
        <mc:Fallback xmlns="">
          <p:pic>
            <p:nvPicPr>
              <p:cNvPr id="26" name="Ink 25">
                <a:extLst>
                  <a:ext uri="{FF2B5EF4-FFF2-40B4-BE49-F238E27FC236}">
                    <a16:creationId xmlns:a16="http://schemas.microsoft.com/office/drawing/2014/main" id="{7ABD9911-A46D-CBD4-E607-6D820190FAF2}"/>
                  </a:ext>
                </a:extLst>
              </p:cNvPr>
              <p:cNvPicPr/>
              <p:nvPr/>
            </p:nvPicPr>
            <p:blipFill>
              <a:blip r:embed="rId38"/>
              <a:stretch>
                <a:fillRect/>
              </a:stretch>
            </p:blipFill>
            <p:spPr>
              <a:xfrm>
                <a:off x="3161002" y="2591800"/>
                <a:ext cx="63000" cy="3663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7" name="Ink 26">
                <a:extLst>
                  <a:ext uri="{FF2B5EF4-FFF2-40B4-BE49-F238E27FC236}">
                    <a16:creationId xmlns:a16="http://schemas.microsoft.com/office/drawing/2014/main" id="{C5CCFDB0-BC18-A3A4-DCF3-08886C922903}"/>
                  </a:ext>
                </a:extLst>
              </p14:cNvPr>
              <p14:cNvContentPartPr/>
              <p14:nvPr/>
            </p14:nvContentPartPr>
            <p14:xfrm>
              <a:off x="2472322" y="2100700"/>
              <a:ext cx="154800" cy="90360"/>
            </p14:xfrm>
          </p:contentPart>
        </mc:Choice>
        <mc:Fallback xmlns="">
          <p:pic>
            <p:nvPicPr>
              <p:cNvPr id="27" name="Ink 26">
                <a:extLst>
                  <a:ext uri="{FF2B5EF4-FFF2-40B4-BE49-F238E27FC236}">
                    <a16:creationId xmlns:a16="http://schemas.microsoft.com/office/drawing/2014/main" id="{C5CCFDB0-BC18-A3A4-DCF3-08886C922903}"/>
                  </a:ext>
                </a:extLst>
              </p:cNvPr>
              <p:cNvPicPr/>
              <p:nvPr/>
            </p:nvPicPr>
            <p:blipFill>
              <a:blip r:embed="rId40"/>
              <a:stretch>
                <a:fillRect/>
              </a:stretch>
            </p:blipFill>
            <p:spPr>
              <a:xfrm>
                <a:off x="2454322" y="2064843"/>
                <a:ext cx="190440" cy="16171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8" name="Ink 27">
                <a:extLst>
                  <a:ext uri="{FF2B5EF4-FFF2-40B4-BE49-F238E27FC236}">
                    <a16:creationId xmlns:a16="http://schemas.microsoft.com/office/drawing/2014/main" id="{71AE4FE9-E44B-0036-D433-7EC3FBA943E3}"/>
                  </a:ext>
                </a:extLst>
              </p14:cNvPr>
              <p14:cNvContentPartPr/>
              <p14:nvPr/>
            </p14:nvContentPartPr>
            <p14:xfrm>
              <a:off x="2484202" y="2081980"/>
              <a:ext cx="157680" cy="149040"/>
            </p14:xfrm>
          </p:contentPart>
        </mc:Choice>
        <mc:Fallback xmlns="">
          <p:pic>
            <p:nvPicPr>
              <p:cNvPr id="28" name="Ink 27">
                <a:extLst>
                  <a:ext uri="{FF2B5EF4-FFF2-40B4-BE49-F238E27FC236}">
                    <a16:creationId xmlns:a16="http://schemas.microsoft.com/office/drawing/2014/main" id="{71AE4FE9-E44B-0036-D433-7EC3FBA943E3}"/>
                  </a:ext>
                </a:extLst>
              </p:cNvPr>
              <p:cNvPicPr/>
              <p:nvPr/>
            </p:nvPicPr>
            <p:blipFill>
              <a:blip r:embed="rId42"/>
              <a:stretch>
                <a:fillRect/>
              </a:stretch>
            </p:blipFill>
            <p:spPr>
              <a:xfrm>
                <a:off x="2466161" y="2063936"/>
                <a:ext cx="193402" cy="18476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9" name="Ink 28">
                <a:extLst>
                  <a:ext uri="{FF2B5EF4-FFF2-40B4-BE49-F238E27FC236}">
                    <a16:creationId xmlns:a16="http://schemas.microsoft.com/office/drawing/2014/main" id="{668EA8BF-2FFB-90AD-42A0-92D1004F8828}"/>
                  </a:ext>
                </a:extLst>
              </p14:cNvPr>
              <p14:cNvContentPartPr/>
              <p14:nvPr/>
            </p14:nvContentPartPr>
            <p14:xfrm>
              <a:off x="3306082" y="2654020"/>
              <a:ext cx="152280" cy="56880"/>
            </p14:xfrm>
          </p:contentPart>
        </mc:Choice>
        <mc:Fallback xmlns="">
          <p:pic>
            <p:nvPicPr>
              <p:cNvPr id="29" name="Ink 28">
                <a:extLst>
                  <a:ext uri="{FF2B5EF4-FFF2-40B4-BE49-F238E27FC236}">
                    <a16:creationId xmlns:a16="http://schemas.microsoft.com/office/drawing/2014/main" id="{668EA8BF-2FFB-90AD-42A0-92D1004F8828}"/>
                  </a:ext>
                </a:extLst>
              </p:cNvPr>
              <p:cNvPicPr/>
              <p:nvPr/>
            </p:nvPicPr>
            <p:blipFill>
              <a:blip r:embed="rId44"/>
              <a:stretch>
                <a:fillRect/>
              </a:stretch>
            </p:blipFill>
            <p:spPr>
              <a:xfrm>
                <a:off x="3288082" y="2636020"/>
                <a:ext cx="1879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0" name="Ink 29">
                <a:extLst>
                  <a:ext uri="{FF2B5EF4-FFF2-40B4-BE49-F238E27FC236}">
                    <a16:creationId xmlns:a16="http://schemas.microsoft.com/office/drawing/2014/main" id="{32342BB8-E308-4069-7574-65D80E744C1A}"/>
                  </a:ext>
                </a:extLst>
              </p14:cNvPr>
              <p14:cNvContentPartPr/>
              <p14:nvPr/>
            </p14:nvContentPartPr>
            <p14:xfrm>
              <a:off x="2510122" y="3614500"/>
              <a:ext cx="160200" cy="43920"/>
            </p14:xfrm>
          </p:contentPart>
        </mc:Choice>
        <mc:Fallback xmlns="">
          <p:pic>
            <p:nvPicPr>
              <p:cNvPr id="30" name="Ink 29">
                <a:extLst>
                  <a:ext uri="{FF2B5EF4-FFF2-40B4-BE49-F238E27FC236}">
                    <a16:creationId xmlns:a16="http://schemas.microsoft.com/office/drawing/2014/main" id="{32342BB8-E308-4069-7574-65D80E744C1A}"/>
                  </a:ext>
                </a:extLst>
              </p:cNvPr>
              <p:cNvPicPr/>
              <p:nvPr/>
            </p:nvPicPr>
            <p:blipFill>
              <a:blip r:embed="rId46"/>
              <a:stretch>
                <a:fillRect/>
              </a:stretch>
            </p:blipFill>
            <p:spPr>
              <a:xfrm>
                <a:off x="2492122" y="3596646"/>
                <a:ext cx="195840" cy="7927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a:extLst>
                  <a:ext uri="{FF2B5EF4-FFF2-40B4-BE49-F238E27FC236}">
                    <a16:creationId xmlns:a16="http://schemas.microsoft.com/office/drawing/2014/main" id="{4389E34F-EC0E-9A3A-F643-A206E3FF7511}"/>
                  </a:ext>
                </a:extLst>
              </p14:cNvPr>
              <p14:cNvContentPartPr/>
              <p14:nvPr/>
            </p14:nvContentPartPr>
            <p14:xfrm>
              <a:off x="2765362" y="3809260"/>
              <a:ext cx="123120" cy="135720"/>
            </p14:xfrm>
          </p:contentPart>
        </mc:Choice>
        <mc:Fallback xmlns="">
          <p:pic>
            <p:nvPicPr>
              <p:cNvPr id="31" name="Ink 30">
                <a:extLst>
                  <a:ext uri="{FF2B5EF4-FFF2-40B4-BE49-F238E27FC236}">
                    <a16:creationId xmlns:a16="http://schemas.microsoft.com/office/drawing/2014/main" id="{4389E34F-EC0E-9A3A-F643-A206E3FF7511}"/>
                  </a:ext>
                </a:extLst>
              </p:cNvPr>
              <p:cNvPicPr/>
              <p:nvPr/>
            </p:nvPicPr>
            <p:blipFill>
              <a:blip r:embed="rId48"/>
              <a:stretch>
                <a:fillRect/>
              </a:stretch>
            </p:blipFill>
            <p:spPr>
              <a:xfrm>
                <a:off x="2747362" y="3791260"/>
                <a:ext cx="1587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Ink 31">
                <a:extLst>
                  <a:ext uri="{FF2B5EF4-FFF2-40B4-BE49-F238E27FC236}">
                    <a16:creationId xmlns:a16="http://schemas.microsoft.com/office/drawing/2014/main" id="{C37F93EF-A475-AB94-BA0D-A0228C19CF94}"/>
                  </a:ext>
                </a:extLst>
              </p14:cNvPr>
              <p14:cNvContentPartPr/>
              <p14:nvPr/>
            </p14:nvContentPartPr>
            <p14:xfrm>
              <a:off x="2266042" y="3865060"/>
              <a:ext cx="132120" cy="66600"/>
            </p14:xfrm>
          </p:contentPart>
        </mc:Choice>
        <mc:Fallback xmlns="">
          <p:pic>
            <p:nvPicPr>
              <p:cNvPr id="32" name="Ink 31">
                <a:extLst>
                  <a:ext uri="{FF2B5EF4-FFF2-40B4-BE49-F238E27FC236}">
                    <a16:creationId xmlns:a16="http://schemas.microsoft.com/office/drawing/2014/main" id="{C37F93EF-A475-AB94-BA0D-A0228C19CF94}"/>
                  </a:ext>
                </a:extLst>
              </p:cNvPr>
              <p:cNvPicPr/>
              <p:nvPr/>
            </p:nvPicPr>
            <p:blipFill>
              <a:blip r:embed="rId50"/>
              <a:stretch>
                <a:fillRect/>
              </a:stretch>
            </p:blipFill>
            <p:spPr>
              <a:xfrm>
                <a:off x="2247993" y="3847060"/>
                <a:ext cx="167857" cy="102240"/>
              </a:xfrm>
              <a:prstGeom prst="rect">
                <a:avLst/>
              </a:prstGeom>
            </p:spPr>
          </p:pic>
        </mc:Fallback>
      </mc:AlternateContent>
    </p:spTree>
    <p:extLst>
      <p:ext uri="{BB962C8B-B14F-4D97-AF65-F5344CB8AC3E}">
        <p14:creationId xmlns:p14="http://schemas.microsoft.com/office/powerpoint/2010/main" val="3666413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7E2F9-3437-F2EC-8EB1-7BCBA362FC7A}"/>
              </a:ext>
            </a:extLst>
          </p:cNvPr>
          <p:cNvSpPr>
            <a:spLocks noGrp="1"/>
          </p:cNvSpPr>
          <p:nvPr>
            <p:ph type="title"/>
          </p:nvPr>
        </p:nvSpPr>
        <p:spPr>
          <a:xfrm>
            <a:off x="914400" y="281582"/>
            <a:ext cx="8077200" cy="613768"/>
          </a:xfrm>
        </p:spPr>
        <p:txBody>
          <a:bodyPr>
            <a:noAutofit/>
          </a:bodyPr>
          <a:lstStyle/>
          <a:p>
            <a:r>
              <a:rPr lang="es-ES" sz="2900" dirty="0"/>
              <a:t>Prevención Mediada por Anticuerpos (AMP)</a:t>
            </a:r>
            <a:endParaRPr lang="es-US" sz="2900" dirty="0"/>
          </a:p>
        </p:txBody>
      </p:sp>
      <p:sp>
        <p:nvSpPr>
          <p:cNvPr id="5" name="Text Placeholder 4">
            <a:extLst>
              <a:ext uri="{FF2B5EF4-FFF2-40B4-BE49-F238E27FC236}">
                <a16:creationId xmlns:a16="http://schemas.microsoft.com/office/drawing/2014/main" id="{820B1D64-36BD-4D2A-D803-4A36D6BF1F09}"/>
              </a:ext>
            </a:extLst>
          </p:cNvPr>
          <p:cNvSpPr>
            <a:spLocks noGrp="1"/>
          </p:cNvSpPr>
          <p:nvPr>
            <p:ph type="body" sz="quarter" idx="10"/>
          </p:nvPr>
        </p:nvSpPr>
        <p:spPr/>
        <p:txBody>
          <a:bodyPr/>
          <a:lstStyle/>
          <a:p>
            <a:endParaRPr lang="en-US"/>
          </a:p>
        </p:txBody>
      </p:sp>
      <p:pic>
        <p:nvPicPr>
          <p:cNvPr id="2" name="Picture 1">
            <a:extLst>
              <a:ext uri="{FF2B5EF4-FFF2-40B4-BE49-F238E27FC236}">
                <a16:creationId xmlns:a16="http://schemas.microsoft.com/office/drawing/2014/main" id="{E56F7BAD-7C47-F0D8-0B6B-0E9735A38E8B}"/>
              </a:ext>
            </a:extLst>
          </p:cNvPr>
          <p:cNvPicPr>
            <a:picLocks noChangeAspect="1"/>
          </p:cNvPicPr>
          <p:nvPr/>
        </p:nvPicPr>
        <p:blipFill>
          <a:blip r:embed="rId3"/>
          <a:stretch>
            <a:fillRect/>
          </a:stretch>
        </p:blipFill>
        <p:spPr>
          <a:xfrm>
            <a:off x="6019800" y="1437392"/>
            <a:ext cx="2829058" cy="1397220"/>
          </a:xfrm>
          <a:prstGeom prst="rect">
            <a:avLst/>
          </a:prstGeom>
        </p:spPr>
      </p:pic>
      <p:graphicFrame>
        <p:nvGraphicFramePr>
          <p:cNvPr id="8" name="Diagram 7">
            <a:extLst>
              <a:ext uri="{FF2B5EF4-FFF2-40B4-BE49-F238E27FC236}">
                <a16:creationId xmlns:a16="http://schemas.microsoft.com/office/drawing/2014/main" id="{D494FFE6-E846-3442-FD61-C2B4FB8129C1}"/>
              </a:ext>
            </a:extLst>
          </p:cNvPr>
          <p:cNvGraphicFramePr/>
          <p:nvPr>
            <p:extLst>
              <p:ext uri="{D42A27DB-BD31-4B8C-83A1-F6EECF244321}">
                <p14:modId xmlns:p14="http://schemas.microsoft.com/office/powerpoint/2010/main" val="3323082239"/>
              </p:ext>
            </p:extLst>
          </p:nvPr>
        </p:nvGraphicFramePr>
        <p:xfrm>
          <a:off x="904875" y="1258726"/>
          <a:ext cx="4800600" cy="3603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2C4206A4-92C0-ECA1-923E-04D564B96C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627" y="3069947"/>
            <a:ext cx="2255745" cy="1524000"/>
          </a:xfrm>
          <a:prstGeom prst="rect">
            <a:avLst/>
          </a:prstGeom>
        </p:spPr>
      </p:pic>
    </p:spTree>
    <p:extLst>
      <p:ext uri="{BB962C8B-B14F-4D97-AF65-F5344CB8AC3E}">
        <p14:creationId xmlns:p14="http://schemas.microsoft.com/office/powerpoint/2010/main" val="1218329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7E2F9-3437-F2EC-8EB1-7BCBA362FC7A}"/>
              </a:ext>
            </a:extLst>
          </p:cNvPr>
          <p:cNvSpPr>
            <a:spLocks noGrp="1"/>
          </p:cNvSpPr>
          <p:nvPr>
            <p:ph type="title"/>
          </p:nvPr>
        </p:nvSpPr>
        <p:spPr/>
        <p:txBody>
          <a:bodyPr>
            <a:normAutofit fontScale="90000"/>
          </a:bodyPr>
          <a:lstStyle/>
          <a:p>
            <a:r>
              <a:rPr lang="es-ES"/>
              <a:t>Resultados de AMP</a:t>
            </a:r>
            <a:endParaRPr lang="es-US"/>
          </a:p>
        </p:txBody>
      </p:sp>
      <p:sp>
        <p:nvSpPr>
          <p:cNvPr id="2" name="Text Placeholder 1">
            <a:extLst>
              <a:ext uri="{FF2B5EF4-FFF2-40B4-BE49-F238E27FC236}">
                <a16:creationId xmlns:a16="http://schemas.microsoft.com/office/drawing/2014/main" id="{34428CA8-FD0D-8E1C-D592-E3076B2FC798}"/>
              </a:ext>
            </a:extLst>
          </p:cNvPr>
          <p:cNvSpPr>
            <a:spLocks noGrp="1"/>
          </p:cNvSpPr>
          <p:nvPr>
            <p:ph type="body" sz="quarter" idx="10"/>
          </p:nvPr>
        </p:nvSpPr>
        <p:spPr/>
        <p:txBody>
          <a:bodyPr/>
          <a:lstStyle/>
          <a:p>
            <a:endParaRPr lang="en-US"/>
          </a:p>
        </p:txBody>
      </p:sp>
      <p:graphicFrame>
        <p:nvGraphicFramePr>
          <p:cNvPr id="7" name="Diagram 6">
            <a:extLst>
              <a:ext uri="{FF2B5EF4-FFF2-40B4-BE49-F238E27FC236}">
                <a16:creationId xmlns:a16="http://schemas.microsoft.com/office/drawing/2014/main" id="{DA77FDD8-6242-B013-281F-2BFE027982E0}"/>
              </a:ext>
            </a:extLst>
          </p:cNvPr>
          <p:cNvGraphicFramePr/>
          <p:nvPr>
            <p:extLst>
              <p:ext uri="{D42A27DB-BD31-4B8C-83A1-F6EECF244321}">
                <p14:modId xmlns:p14="http://schemas.microsoft.com/office/powerpoint/2010/main" val="2755365631"/>
              </p:ext>
            </p:extLst>
          </p:nvPr>
        </p:nvGraphicFramePr>
        <p:xfrm>
          <a:off x="914400" y="1099938"/>
          <a:ext cx="8001000" cy="352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953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7E2F9-3437-F2EC-8EB1-7BCBA362FC7A}"/>
              </a:ext>
            </a:extLst>
          </p:cNvPr>
          <p:cNvSpPr>
            <a:spLocks noGrp="1"/>
          </p:cNvSpPr>
          <p:nvPr>
            <p:ph type="title"/>
          </p:nvPr>
        </p:nvSpPr>
        <p:spPr/>
        <p:txBody>
          <a:bodyPr>
            <a:normAutofit fontScale="90000"/>
          </a:bodyPr>
          <a:lstStyle/>
          <a:p>
            <a:r>
              <a:rPr lang="es-ES" dirty="0"/>
              <a:t>Mosaico y </a:t>
            </a:r>
            <a:r>
              <a:rPr lang="es-ES" dirty="0" err="1"/>
              <a:t>Imbokodo</a:t>
            </a:r>
            <a:endParaRPr lang="es-US" dirty="0"/>
          </a:p>
        </p:txBody>
      </p:sp>
      <p:sp>
        <p:nvSpPr>
          <p:cNvPr id="5" name="Text Placeholder 4">
            <a:extLst>
              <a:ext uri="{FF2B5EF4-FFF2-40B4-BE49-F238E27FC236}">
                <a16:creationId xmlns:a16="http://schemas.microsoft.com/office/drawing/2014/main" id="{DCEB2C59-B5A9-44EA-816D-47981DDEE296}"/>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DC815E14-7E78-9D3A-8FE9-6C218EB94E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836" y="1391182"/>
            <a:ext cx="1938127" cy="1938127"/>
          </a:xfrm>
          <a:prstGeom prst="rect">
            <a:avLst/>
          </a:prstGeom>
        </p:spPr>
      </p:pic>
      <p:pic>
        <p:nvPicPr>
          <p:cNvPr id="10" name="Picture 9" descr="A screenshot of a video game&#10;&#10;Description automatically generated">
            <a:extLst>
              <a:ext uri="{FF2B5EF4-FFF2-40B4-BE49-F238E27FC236}">
                <a16:creationId xmlns:a16="http://schemas.microsoft.com/office/drawing/2014/main" id="{50F1932D-699F-88FB-9CFF-091F76D92524}"/>
              </a:ext>
            </a:extLst>
          </p:cNvPr>
          <p:cNvPicPr>
            <a:picLocks noChangeAspect="1"/>
          </p:cNvPicPr>
          <p:nvPr/>
        </p:nvPicPr>
        <p:blipFill>
          <a:blip r:embed="rId4"/>
          <a:stretch>
            <a:fillRect/>
          </a:stretch>
        </p:blipFill>
        <p:spPr>
          <a:xfrm>
            <a:off x="5252628" y="1663347"/>
            <a:ext cx="3670766" cy="920750"/>
          </a:xfrm>
          <a:prstGeom prst="rect">
            <a:avLst/>
          </a:prstGeom>
        </p:spPr>
      </p:pic>
      <p:grpSp>
        <p:nvGrpSpPr>
          <p:cNvPr id="11" name="Group 10">
            <a:extLst>
              <a:ext uri="{FF2B5EF4-FFF2-40B4-BE49-F238E27FC236}">
                <a16:creationId xmlns:a16="http://schemas.microsoft.com/office/drawing/2014/main" id="{5E88C20F-7023-3C77-D613-D91FC7C5D43F}"/>
              </a:ext>
            </a:extLst>
          </p:cNvPr>
          <p:cNvGrpSpPr/>
          <p:nvPr/>
        </p:nvGrpSpPr>
        <p:grpSpPr>
          <a:xfrm>
            <a:off x="1143000" y="3187958"/>
            <a:ext cx="3733800" cy="1447800"/>
            <a:chOff x="0" y="156600"/>
            <a:chExt cx="8077200" cy="898560"/>
          </a:xfrm>
        </p:grpSpPr>
        <p:sp>
          <p:nvSpPr>
            <p:cNvPr id="12" name="Rectangle: Rounded Corners 11">
              <a:extLst>
                <a:ext uri="{FF2B5EF4-FFF2-40B4-BE49-F238E27FC236}">
                  <a16:creationId xmlns:a16="http://schemas.microsoft.com/office/drawing/2014/main" id="{85CBC35D-09E5-95AB-3379-06C68D48EEDF}"/>
                </a:ext>
              </a:extLst>
            </p:cNvPr>
            <p:cNvSpPr/>
            <p:nvPr/>
          </p:nvSpPr>
          <p:spPr>
            <a:xfrm>
              <a:off x="0" y="156600"/>
              <a:ext cx="8077200" cy="898560"/>
            </a:xfrm>
            <a:prstGeom prst="roundRect">
              <a:avLst/>
            </a:prstGeom>
            <a:solidFill>
              <a:srgbClr val="C00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8C986B33-98DE-AB96-6AB1-F69146760F5C}"/>
                </a:ext>
              </a:extLst>
            </p:cNvPr>
            <p:cNvSpPr txBox="1"/>
            <p:nvPr/>
          </p:nvSpPr>
          <p:spPr>
            <a:xfrm>
              <a:off x="0" y="244328"/>
              <a:ext cx="7989471" cy="6936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1600" dirty="0" err="1"/>
                <a:t>Imbokodo</a:t>
              </a:r>
              <a:r>
                <a:rPr lang="es-US" sz="1600" dirty="0"/>
                <a:t> (2017): 2,637 mujeres heterosexuales sin VIH en 5 países en África (Malawi, Mozambique, Sur África, Zambia y Zimbabue).  </a:t>
              </a:r>
              <a:endParaRPr lang="es-US" sz="1600" kern="1200" dirty="0"/>
            </a:p>
          </p:txBody>
        </p:sp>
      </p:grpSp>
      <p:grpSp>
        <p:nvGrpSpPr>
          <p:cNvPr id="17" name="Group 16">
            <a:extLst>
              <a:ext uri="{FF2B5EF4-FFF2-40B4-BE49-F238E27FC236}">
                <a16:creationId xmlns:a16="http://schemas.microsoft.com/office/drawing/2014/main" id="{AAE1D2FD-CD06-DF2C-3673-7E8940106C11}"/>
              </a:ext>
            </a:extLst>
          </p:cNvPr>
          <p:cNvGrpSpPr/>
          <p:nvPr/>
        </p:nvGrpSpPr>
        <p:grpSpPr>
          <a:xfrm>
            <a:off x="5241388" y="3187958"/>
            <a:ext cx="3733800" cy="1509192"/>
            <a:chOff x="0" y="156600"/>
            <a:chExt cx="8077200" cy="898560"/>
          </a:xfrm>
        </p:grpSpPr>
        <p:sp>
          <p:nvSpPr>
            <p:cNvPr id="18" name="Rectangle: Rounded Corners 17">
              <a:extLst>
                <a:ext uri="{FF2B5EF4-FFF2-40B4-BE49-F238E27FC236}">
                  <a16:creationId xmlns:a16="http://schemas.microsoft.com/office/drawing/2014/main" id="{E0C6BFCF-C8B4-6F78-5C1D-300F7E45E184}"/>
                </a:ext>
              </a:extLst>
            </p:cNvPr>
            <p:cNvSpPr/>
            <p:nvPr/>
          </p:nvSpPr>
          <p:spPr>
            <a:xfrm>
              <a:off x="0" y="156600"/>
              <a:ext cx="8077200" cy="898560"/>
            </a:xfrm>
            <a:prstGeom prst="roundRect">
              <a:avLst/>
            </a:prstGeom>
            <a:solidFill>
              <a:srgbClr val="C00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F34B9ABD-A416-DFF5-4597-F59CE95B8940}"/>
                </a:ext>
              </a:extLst>
            </p:cNvPr>
            <p:cNvSpPr txBox="1"/>
            <p:nvPr/>
          </p:nvSpPr>
          <p:spPr>
            <a:xfrm>
              <a:off x="0" y="207744"/>
              <a:ext cx="7989471" cy="81083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US" sz="1600" dirty="0"/>
                <a:t>Mosaico (2019): 3,908 hombres que tienen sexo con hombres y personas transgénero en 8 países (México, Perú Argentina, Brasil, Polonia, España, Italia, Estados Unidos). </a:t>
              </a:r>
              <a:endParaRPr lang="es-US" sz="1600" kern="1200" dirty="0"/>
            </a:p>
          </p:txBody>
        </p:sp>
      </p:grpSp>
    </p:spTree>
    <p:extLst>
      <p:ext uri="{BB962C8B-B14F-4D97-AF65-F5344CB8AC3E}">
        <p14:creationId xmlns:p14="http://schemas.microsoft.com/office/powerpoint/2010/main" val="1068849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6111F-71D5-D925-DD94-3DE5CD68910D}"/>
              </a:ext>
            </a:extLst>
          </p:cNvPr>
          <p:cNvSpPr>
            <a:spLocks noGrp="1"/>
          </p:cNvSpPr>
          <p:nvPr>
            <p:ph type="title"/>
          </p:nvPr>
        </p:nvSpPr>
        <p:spPr/>
        <p:txBody>
          <a:bodyPr>
            <a:noAutofit/>
          </a:bodyPr>
          <a:lstStyle/>
          <a:p>
            <a:r>
              <a:rPr lang="es-US" sz="2800" dirty="0"/>
              <a:t>Enfermedades que se Previenen con Vacunas</a:t>
            </a:r>
          </a:p>
        </p:txBody>
      </p:sp>
      <p:sp>
        <p:nvSpPr>
          <p:cNvPr id="2" name="Text Placeholder 1">
            <a:extLst>
              <a:ext uri="{FF2B5EF4-FFF2-40B4-BE49-F238E27FC236}">
                <a16:creationId xmlns:a16="http://schemas.microsoft.com/office/drawing/2014/main" id="{86AEC177-2D65-6513-8F52-805599A8FEB3}"/>
              </a:ext>
            </a:extLst>
          </p:cNvPr>
          <p:cNvSpPr>
            <a:spLocks noGrp="1"/>
          </p:cNvSpPr>
          <p:nvPr>
            <p:ph type="body" sz="quarter" idx="10"/>
          </p:nvPr>
        </p:nvSpPr>
        <p:spPr/>
        <p:txBody>
          <a:bodyPr/>
          <a:lstStyle/>
          <a:p>
            <a:endParaRPr lang="en-US"/>
          </a:p>
        </p:txBody>
      </p:sp>
      <p:graphicFrame>
        <p:nvGraphicFramePr>
          <p:cNvPr id="4" name="Content Placeholder 5">
            <a:extLst>
              <a:ext uri="{FF2B5EF4-FFF2-40B4-BE49-F238E27FC236}">
                <a16:creationId xmlns:a16="http://schemas.microsoft.com/office/drawing/2014/main" id="{1A9CB0B7-0161-8710-6DEF-0E5859A08CF4}"/>
              </a:ext>
            </a:extLst>
          </p:cNvPr>
          <p:cNvGraphicFramePr>
            <a:graphicFrameLocks/>
          </p:cNvGraphicFramePr>
          <p:nvPr/>
        </p:nvGraphicFramePr>
        <p:xfrm>
          <a:off x="929833" y="819150"/>
          <a:ext cx="7985566" cy="4175064"/>
        </p:xfrm>
        <a:graphic>
          <a:graphicData uri="http://schemas.openxmlformats.org/drawingml/2006/table">
            <a:tbl>
              <a:tblPr firstRow="1" bandRow="1">
                <a:tableStyleId>{69012ECD-51FC-41F1-AA8D-1B2483CD663E}</a:tableStyleId>
              </a:tblPr>
              <a:tblGrid>
                <a:gridCol w="1480373">
                  <a:extLst>
                    <a:ext uri="{9D8B030D-6E8A-4147-A177-3AD203B41FA5}">
                      <a16:colId xmlns:a16="http://schemas.microsoft.com/office/drawing/2014/main" val="20000"/>
                    </a:ext>
                  </a:extLst>
                </a:gridCol>
                <a:gridCol w="1797423">
                  <a:extLst>
                    <a:ext uri="{9D8B030D-6E8A-4147-A177-3AD203B41FA5}">
                      <a16:colId xmlns:a16="http://schemas.microsoft.com/office/drawing/2014/main" val="20001"/>
                    </a:ext>
                  </a:extLst>
                </a:gridCol>
                <a:gridCol w="2448700">
                  <a:extLst>
                    <a:ext uri="{9D8B030D-6E8A-4147-A177-3AD203B41FA5}">
                      <a16:colId xmlns:a16="http://schemas.microsoft.com/office/drawing/2014/main" val="20002"/>
                    </a:ext>
                  </a:extLst>
                </a:gridCol>
                <a:gridCol w="2259070">
                  <a:extLst>
                    <a:ext uri="{9D8B030D-6E8A-4147-A177-3AD203B41FA5}">
                      <a16:colId xmlns:a16="http://schemas.microsoft.com/office/drawing/2014/main" val="20003"/>
                    </a:ext>
                  </a:extLst>
                </a:gridCol>
              </a:tblGrid>
              <a:tr h="728076">
                <a:tc>
                  <a:txBody>
                    <a:bodyPr/>
                    <a:lstStyle/>
                    <a:p>
                      <a:pPr algn="ctr"/>
                      <a:r>
                        <a:rPr lang="es-ES" sz="1200"/>
                        <a:t>VACUNA</a:t>
                      </a:r>
                    </a:p>
                  </a:txBody>
                  <a:tcPr marL="60438" marR="60438" marT="30219" marB="30219"/>
                </a:tc>
                <a:tc>
                  <a:txBody>
                    <a:bodyPr/>
                    <a:lstStyle/>
                    <a:p>
                      <a:pPr algn="ctr"/>
                      <a:r>
                        <a:rPr lang="es-ES" sz="1200" dirty="0"/>
                        <a:t>DESCUBRIMIENTO DE LA CAUSA</a:t>
                      </a:r>
                    </a:p>
                  </a:txBody>
                  <a:tcPr marL="60438" marR="60438" marT="30219" marB="30219"/>
                </a:tc>
                <a:tc>
                  <a:txBody>
                    <a:bodyPr/>
                    <a:lstStyle/>
                    <a:p>
                      <a:pPr algn="ctr"/>
                      <a:r>
                        <a:rPr lang="es-ES" sz="1200"/>
                        <a:t>VACUNA DESARROLLADA PARA USO EN </a:t>
                      </a:r>
                      <a:br>
                        <a:rPr lang="es-ES" sz="1200"/>
                      </a:br>
                      <a:r>
                        <a:rPr lang="es-ES" sz="1200"/>
                        <a:t>SERES HUMANOS</a:t>
                      </a:r>
                    </a:p>
                  </a:txBody>
                  <a:tcPr marL="60438" marR="60438" marT="30219" marB="30219"/>
                </a:tc>
                <a:tc>
                  <a:txBody>
                    <a:bodyPr/>
                    <a:lstStyle/>
                    <a:p>
                      <a:pPr algn="ctr"/>
                      <a:r>
                        <a:rPr lang="es-ES" sz="1200"/>
                        <a:t>AÑOS TRANSCURRIDOS HASTA EL DESARROLLO DE LA VACUNA</a:t>
                      </a:r>
                    </a:p>
                  </a:txBody>
                  <a:tcPr marL="60438" marR="60438" marT="30219" marB="30219"/>
                </a:tc>
                <a:extLst>
                  <a:ext uri="{0D108BD9-81ED-4DB2-BD59-A6C34878D82A}">
                    <a16:rowId xmlns:a16="http://schemas.microsoft.com/office/drawing/2014/main" val="10000"/>
                  </a:ext>
                </a:extLst>
              </a:tr>
              <a:tr h="269451">
                <a:tc>
                  <a:txBody>
                    <a:bodyPr/>
                    <a:lstStyle/>
                    <a:p>
                      <a:r>
                        <a:rPr lang="es-ES" sz="1100"/>
                        <a:t>H. influenzae tipo B</a:t>
                      </a:r>
                    </a:p>
                  </a:txBody>
                  <a:tcPr marL="60438" marR="60438" marT="30219" marB="30219"/>
                </a:tc>
                <a:tc>
                  <a:txBody>
                    <a:bodyPr/>
                    <a:lstStyle/>
                    <a:p>
                      <a:pPr algn="ctr"/>
                      <a:r>
                        <a:rPr lang="es-ES" sz="1100"/>
                        <a:t>1892</a:t>
                      </a:r>
                    </a:p>
                  </a:txBody>
                  <a:tcPr marL="60438" marR="60438" marT="30219" marB="30219"/>
                </a:tc>
                <a:tc>
                  <a:txBody>
                    <a:bodyPr/>
                    <a:lstStyle/>
                    <a:p>
                      <a:pPr algn="ctr"/>
                      <a:r>
                        <a:rPr lang="es-ES" sz="1100"/>
                        <a:t>1985</a:t>
                      </a:r>
                    </a:p>
                  </a:txBody>
                  <a:tcPr marL="60438" marR="60438" marT="30219" marB="30219"/>
                </a:tc>
                <a:tc>
                  <a:txBody>
                    <a:bodyPr/>
                    <a:lstStyle/>
                    <a:p>
                      <a:pPr algn="ctr"/>
                      <a:r>
                        <a:rPr lang="es-ES" sz="1100"/>
                        <a:t>93</a:t>
                      </a:r>
                    </a:p>
                  </a:txBody>
                  <a:tcPr marL="60438" marR="60438" marT="30219" marB="30219"/>
                </a:tc>
                <a:extLst>
                  <a:ext uri="{0D108BD9-81ED-4DB2-BD59-A6C34878D82A}">
                    <a16:rowId xmlns:a16="http://schemas.microsoft.com/office/drawing/2014/main" val="10001"/>
                  </a:ext>
                </a:extLst>
              </a:tr>
              <a:tr h="288867">
                <a:tc>
                  <a:txBody>
                    <a:bodyPr/>
                    <a:lstStyle/>
                    <a:p>
                      <a:r>
                        <a:rPr lang="es-ES" sz="1100" dirty="0"/>
                        <a:t>Herpes (HSV-1)</a:t>
                      </a:r>
                    </a:p>
                  </a:txBody>
                  <a:tcPr marL="60438" marR="60438" marT="30219" marB="30219"/>
                </a:tc>
                <a:tc>
                  <a:txBody>
                    <a:bodyPr/>
                    <a:lstStyle/>
                    <a:p>
                      <a:pPr algn="ctr"/>
                      <a:r>
                        <a:rPr lang="es-ES" sz="1100" dirty="0"/>
                        <a:t>1919</a:t>
                      </a:r>
                    </a:p>
                  </a:txBody>
                  <a:tcPr marL="60438" marR="60438" marT="30219" marB="30219"/>
                </a:tc>
                <a:tc>
                  <a:txBody>
                    <a:bodyPr/>
                    <a:lstStyle/>
                    <a:p>
                      <a:pPr algn="ctr"/>
                      <a:r>
                        <a:rPr lang="es-ES" sz="1100" dirty="0"/>
                        <a:t>No disponible</a:t>
                      </a:r>
                    </a:p>
                  </a:txBody>
                  <a:tcPr marL="60438" marR="60438" marT="30219" marB="30219"/>
                </a:tc>
                <a:tc>
                  <a:txBody>
                    <a:bodyPr/>
                    <a:lstStyle/>
                    <a:p>
                      <a:pPr algn="ctr"/>
                      <a:r>
                        <a:rPr lang="es-ES" sz="1100" dirty="0"/>
                        <a:t>Más de 100</a:t>
                      </a:r>
                    </a:p>
                  </a:txBody>
                  <a:tcPr marL="60438" marR="60438" marT="30219" marB="30219"/>
                </a:tc>
                <a:extLst>
                  <a:ext uri="{0D108BD9-81ED-4DB2-BD59-A6C34878D82A}">
                    <a16:rowId xmlns:a16="http://schemas.microsoft.com/office/drawing/2014/main" val="10002"/>
                  </a:ext>
                </a:extLst>
              </a:tr>
              <a:tr h="288867">
                <a:tc>
                  <a:txBody>
                    <a:bodyPr/>
                    <a:lstStyle/>
                    <a:p>
                      <a:r>
                        <a:rPr lang="es-ES" sz="1100"/>
                        <a:t>Tos ferina</a:t>
                      </a:r>
                    </a:p>
                  </a:txBody>
                  <a:tcPr marL="60438" marR="60438" marT="30219" marB="30219"/>
                </a:tc>
                <a:tc>
                  <a:txBody>
                    <a:bodyPr/>
                    <a:lstStyle/>
                    <a:p>
                      <a:pPr algn="ctr"/>
                      <a:r>
                        <a:rPr lang="es-ES" sz="1100"/>
                        <a:t>1906</a:t>
                      </a:r>
                    </a:p>
                  </a:txBody>
                  <a:tcPr marL="60438" marR="60438" marT="30219" marB="30219"/>
                </a:tc>
                <a:tc>
                  <a:txBody>
                    <a:bodyPr/>
                    <a:lstStyle/>
                    <a:p>
                      <a:pPr algn="ctr"/>
                      <a:r>
                        <a:rPr lang="es-ES" sz="1100"/>
                        <a:t>1926</a:t>
                      </a:r>
                    </a:p>
                  </a:txBody>
                  <a:tcPr marL="60438" marR="60438" marT="30219" marB="30219"/>
                </a:tc>
                <a:tc>
                  <a:txBody>
                    <a:bodyPr/>
                    <a:lstStyle/>
                    <a:p>
                      <a:pPr algn="ctr"/>
                      <a:r>
                        <a:rPr lang="es-ES" sz="1100"/>
                        <a:t>20</a:t>
                      </a:r>
                    </a:p>
                  </a:txBody>
                  <a:tcPr marL="60438" marR="60438" marT="30219" marB="30219"/>
                </a:tc>
                <a:extLst>
                  <a:ext uri="{0D108BD9-81ED-4DB2-BD59-A6C34878D82A}">
                    <a16:rowId xmlns:a16="http://schemas.microsoft.com/office/drawing/2014/main" val="10003"/>
                  </a:ext>
                </a:extLst>
              </a:tr>
              <a:tr h="288867">
                <a:tc>
                  <a:txBody>
                    <a:bodyPr/>
                    <a:lstStyle/>
                    <a:p>
                      <a:r>
                        <a:rPr lang="es-ES" sz="1100"/>
                        <a:t>Poliomielitis</a:t>
                      </a:r>
                    </a:p>
                  </a:txBody>
                  <a:tcPr marL="60438" marR="60438" marT="30219" marB="30219"/>
                </a:tc>
                <a:tc>
                  <a:txBody>
                    <a:bodyPr/>
                    <a:lstStyle/>
                    <a:p>
                      <a:pPr algn="ctr"/>
                      <a:r>
                        <a:rPr lang="es-ES" sz="1100"/>
                        <a:t>1909</a:t>
                      </a:r>
                    </a:p>
                  </a:txBody>
                  <a:tcPr marL="60438" marR="60438" marT="30219" marB="30219"/>
                </a:tc>
                <a:tc>
                  <a:txBody>
                    <a:bodyPr/>
                    <a:lstStyle/>
                    <a:p>
                      <a:pPr algn="ctr"/>
                      <a:r>
                        <a:rPr lang="es-ES" sz="1100"/>
                        <a:t>1954</a:t>
                      </a:r>
                    </a:p>
                  </a:txBody>
                  <a:tcPr marL="60438" marR="60438" marT="30219" marB="30219"/>
                </a:tc>
                <a:tc>
                  <a:txBody>
                    <a:bodyPr/>
                    <a:lstStyle/>
                    <a:p>
                      <a:pPr algn="ctr"/>
                      <a:r>
                        <a:rPr lang="es-ES" sz="1100"/>
                        <a:t>45</a:t>
                      </a:r>
                    </a:p>
                  </a:txBody>
                  <a:tcPr marL="60438" marR="60438" marT="30219" marB="30219"/>
                </a:tc>
                <a:extLst>
                  <a:ext uri="{0D108BD9-81ED-4DB2-BD59-A6C34878D82A}">
                    <a16:rowId xmlns:a16="http://schemas.microsoft.com/office/drawing/2014/main" val="10004"/>
                  </a:ext>
                </a:extLst>
              </a:tr>
              <a:tr h="288867">
                <a:tc>
                  <a:txBody>
                    <a:bodyPr/>
                    <a:lstStyle/>
                    <a:p>
                      <a:r>
                        <a:rPr lang="es-ES" sz="1100"/>
                        <a:t>Fiebre amarilla</a:t>
                      </a:r>
                    </a:p>
                  </a:txBody>
                  <a:tcPr marL="60438" marR="60438" marT="30219" marB="30219"/>
                </a:tc>
                <a:tc>
                  <a:txBody>
                    <a:bodyPr/>
                    <a:lstStyle/>
                    <a:p>
                      <a:pPr algn="ctr"/>
                      <a:r>
                        <a:rPr lang="es-ES" sz="1100"/>
                        <a:t>1900</a:t>
                      </a:r>
                    </a:p>
                  </a:txBody>
                  <a:tcPr marL="60438" marR="60438" marT="30219" marB="30219"/>
                </a:tc>
                <a:tc>
                  <a:txBody>
                    <a:bodyPr/>
                    <a:lstStyle/>
                    <a:p>
                      <a:pPr algn="ctr"/>
                      <a:r>
                        <a:rPr lang="es-ES" sz="1100"/>
                        <a:t>1935</a:t>
                      </a:r>
                    </a:p>
                  </a:txBody>
                  <a:tcPr marL="60438" marR="60438" marT="30219" marB="30219"/>
                </a:tc>
                <a:tc>
                  <a:txBody>
                    <a:bodyPr/>
                    <a:lstStyle/>
                    <a:p>
                      <a:pPr algn="ctr"/>
                      <a:r>
                        <a:rPr lang="es-ES" sz="1100"/>
                        <a:t>35</a:t>
                      </a:r>
                    </a:p>
                  </a:txBody>
                  <a:tcPr marL="60438" marR="60438" marT="30219" marB="30219"/>
                </a:tc>
                <a:extLst>
                  <a:ext uri="{0D108BD9-81ED-4DB2-BD59-A6C34878D82A}">
                    <a16:rowId xmlns:a16="http://schemas.microsoft.com/office/drawing/2014/main" val="10005"/>
                  </a:ext>
                </a:extLst>
              </a:tr>
              <a:tr h="288867">
                <a:tc>
                  <a:txBody>
                    <a:bodyPr/>
                    <a:lstStyle/>
                    <a:p>
                      <a:r>
                        <a:rPr lang="es-ES" sz="1100"/>
                        <a:t>Influenza</a:t>
                      </a:r>
                    </a:p>
                  </a:txBody>
                  <a:tcPr marL="60438" marR="60438" marT="30219" marB="30219"/>
                </a:tc>
                <a:tc>
                  <a:txBody>
                    <a:bodyPr/>
                    <a:lstStyle/>
                    <a:p>
                      <a:pPr algn="ctr"/>
                      <a:r>
                        <a:rPr lang="es-ES" sz="1100"/>
                        <a:t>1933</a:t>
                      </a:r>
                    </a:p>
                  </a:txBody>
                  <a:tcPr marL="60438" marR="60438" marT="30219" marB="30219"/>
                </a:tc>
                <a:tc>
                  <a:txBody>
                    <a:bodyPr/>
                    <a:lstStyle/>
                    <a:p>
                      <a:pPr algn="ctr"/>
                      <a:r>
                        <a:rPr lang="es-ES" sz="1100"/>
                        <a:t>1945</a:t>
                      </a:r>
                    </a:p>
                  </a:txBody>
                  <a:tcPr marL="60438" marR="60438" marT="30219" marB="30219"/>
                </a:tc>
                <a:tc>
                  <a:txBody>
                    <a:bodyPr/>
                    <a:lstStyle/>
                    <a:p>
                      <a:pPr algn="ctr"/>
                      <a:r>
                        <a:rPr lang="es-ES" sz="1100"/>
                        <a:t>12</a:t>
                      </a:r>
                    </a:p>
                  </a:txBody>
                  <a:tcPr marL="60438" marR="60438" marT="30219" marB="30219"/>
                </a:tc>
                <a:extLst>
                  <a:ext uri="{0D108BD9-81ED-4DB2-BD59-A6C34878D82A}">
                    <a16:rowId xmlns:a16="http://schemas.microsoft.com/office/drawing/2014/main" val="10006"/>
                  </a:ext>
                </a:extLst>
              </a:tr>
              <a:tr h="288867">
                <a:tc>
                  <a:txBody>
                    <a:bodyPr/>
                    <a:lstStyle/>
                    <a:p>
                      <a:r>
                        <a:rPr lang="es-ES" sz="1100"/>
                        <a:t>Sarampión</a:t>
                      </a:r>
                    </a:p>
                  </a:txBody>
                  <a:tcPr marL="60438" marR="60438" marT="30219" marB="30219"/>
                </a:tc>
                <a:tc>
                  <a:txBody>
                    <a:bodyPr/>
                    <a:lstStyle/>
                    <a:p>
                      <a:pPr algn="ctr"/>
                      <a:r>
                        <a:rPr lang="es-ES" sz="1100"/>
                        <a:t>1911</a:t>
                      </a:r>
                    </a:p>
                  </a:txBody>
                  <a:tcPr marL="60438" marR="60438" marT="30219" marB="30219"/>
                </a:tc>
                <a:tc>
                  <a:txBody>
                    <a:bodyPr/>
                    <a:lstStyle/>
                    <a:p>
                      <a:pPr algn="ctr"/>
                      <a:r>
                        <a:rPr lang="es-ES" sz="1100"/>
                        <a:t>1957</a:t>
                      </a:r>
                    </a:p>
                  </a:txBody>
                  <a:tcPr marL="60438" marR="60438" marT="30219" marB="30219"/>
                </a:tc>
                <a:tc>
                  <a:txBody>
                    <a:bodyPr/>
                    <a:lstStyle/>
                    <a:p>
                      <a:pPr algn="ctr"/>
                      <a:r>
                        <a:rPr lang="es-ES" sz="1100"/>
                        <a:t>46</a:t>
                      </a:r>
                    </a:p>
                  </a:txBody>
                  <a:tcPr marL="60438" marR="60438" marT="30219" marB="30219"/>
                </a:tc>
                <a:extLst>
                  <a:ext uri="{0D108BD9-81ED-4DB2-BD59-A6C34878D82A}">
                    <a16:rowId xmlns:a16="http://schemas.microsoft.com/office/drawing/2014/main" val="10007"/>
                  </a:ext>
                </a:extLst>
              </a:tr>
              <a:tr h="288867">
                <a:tc>
                  <a:txBody>
                    <a:bodyPr/>
                    <a:lstStyle/>
                    <a:p>
                      <a:r>
                        <a:rPr lang="es-ES" sz="1100"/>
                        <a:t>Hepatitis A</a:t>
                      </a:r>
                    </a:p>
                  </a:txBody>
                  <a:tcPr marL="60438" marR="60438" marT="30219" marB="30219"/>
                </a:tc>
                <a:tc>
                  <a:txBody>
                    <a:bodyPr/>
                    <a:lstStyle/>
                    <a:p>
                      <a:pPr algn="ctr"/>
                      <a:r>
                        <a:rPr lang="es-ES" sz="1100"/>
                        <a:t>1973</a:t>
                      </a:r>
                    </a:p>
                  </a:txBody>
                  <a:tcPr marL="60438" marR="60438" marT="30219" marB="30219"/>
                </a:tc>
                <a:tc>
                  <a:txBody>
                    <a:bodyPr/>
                    <a:lstStyle/>
                    <a:p>
                      <a:pPr algn="ctr"/>
                      <a:r>
                        <a:rPr lang="es-ES" sz="1100"/>
                        <a:t>1995</a:t>
                      </a:r>
                    </a:p>
                  </a:txBody>
                  <a:tcPr marL="60438" marR="60438" marT="30219" marB="30219"/>
                </a:tc>
                <a:tc>
                  <a:txBody>
                    <a:bodyPr/>
                    <a:lstStyle/>
                    <a:p>
                      <a:pPr algn="ctr"/>
                      <a:r>
                        <a:rPr lang="es-ES" sz="1100"/>
                        <a:t>22</a:t>
                      </a:r>
                    </a:p>
                  </a:txBody>
                  <a:tcPr marL="60438" marR="60438" marT="30219" marB="30219"/>
                </a:tc>
                <a:extLst>
                  <a:ext uri="{0D108BD9-81ED-4DB2-BD59-A6C34878D82A}">
                    <a16:rowId xmlns:a16="http://schemas.microsoft.com/office/drawing/2014/main" val="10008"/>
                  </a:ext>
                </a:extLst>
              </a:tr>
              <a:tr h="288867">
                <a:tc>
                  <a:txBody>
                    <a:bodyPr/>
                    <a:lstStyle/>
                    <a:p>
                      <a:r>
                        <a:rPr lang="es-ES" sz="1100"/>
                        <a:t>Hepatitis B</a:t>
                      </a:r>
                    </a:p>
                  </a:txBody>
                  <a:tcPr marL="60438" marR="60438" marT="30219" marB="30219"/>
                </a:tc>
                <a:tc>
                  <a:txBody>
                    <a:bodyPr/>
                    <a:lstStyle/>
                    <a:p>
                      <a:pPr algn="ctr"/>
                      <a:r>
                        <a:rPr lang="es-ES" sz="1100"/>
                        <a:t>1967</a:t>
                      </a:r>
                    </a:p>
                  </a:txBody>
                  <a:tcPr marL="60438" marR="60438" marT="30219" marB="30219"/>
                </a:tc>
                <a:tc>
                  <a:txBody>
                    <a:bodyPr/>
                    <a:lstStyle/>
                    <a:p>
                      <a:pPr algn="ctr"/>
                      <a:r>
                        <a:rPr lang="es-ES" sz="1100"/>
                        <a:t>1984</a:t>
                      </a:r>
                    </a:p>
                  </a:txBody>
                  <a:tcPr marL="60438" marR="60438" marT="30219" marB="30219"/>
                </a:tc>
                <a:tc>
                  <a:txBody>
                    <a:bodyPr/>
                    <a:lstStyle/>
                    <a:p>
                      <a:pPr algn="ctr"/>
                      <a:r>
                        <a:rPr lang="es-ES" sz="1100"/>
                        <a:t>17</a:t>
                      </a:r>
                    </a:p>
                  </a:txBody>
                  <a:tcPr marL="60438" marR="60438" marT="30219" marB="30219"/>
                </a:tc>
                <a:extLst>
                  <a:ext uri="{0D108BD9-81ED-4DB2-BD59-A6C34878D82A}">
                    <a16:rowId xmlns:a16="http://schemas.microsoft.com/office/drawing/2014/main" val="10009"/>
                  </a:ext>
                </a:extLst>
              </a:tr>
              <a:tr h="288867">
                <a:tc>
                  <a:txBody>
                    <a:bodyPr/>
                    <a:lstStyle/>
                    <a:p>
                      <a:r>
                        <a:rPr lang="es-ES" sz="1100" dirty="0"/>
                        <a:t>HPV</a:t>
                      </a:r>
                    </a:p>
                  </a:txBody>
                  <a:tcPr marL="60438" marR="60438" marT="30219" marB="30219"/>
                </a:tc>
                <a:tc>
                  <a:txBody>
                    <a:bodyPr/>
                    <a:lstStyle/>
                    <a:p>
                      <a:pPr algn="ctr"/>
                      <a:r>
                        <a:rPr lang="es-ES" sz="1100" dirty="0"/>
                        <a:t>1974</a:t>
                      </a:r>
                    </a:p>
                  </a:txBody>
                  <a:tcPr marL="60438" marR="60438" marT="30219" marB="30219"/>
                </a:tc>
                <a:tc>
                  <a:txBody>
                    <a:bodyPr/>
                    <a:lstStyle/>
                    <a:p>
                      <a:pPr algn="ctr"/>
                      <a:r>
                        <a:rPr lang="es-ES" sz="1100" dirty="0"/>
                        <a:t>2007</a:t>
                      </a:r>
                    </a:p>
                  </a:txBody>
                  <a:tcPr marL="60438" marR="60438" marT="30219" marB="30219"/>
                </a:tc>
                <a:tc>
                  <a:txBody>
                    <a:bodyPr/>
                    <a:lstStyle/>
                    <a:p>
                      <a:pPr algn="ctr"/>
                      <a:r>
                        <a:rPr lang="es-ES" sz="1100" dirty="0"/>
                        <a:t>33</a:t>
                      </a:r>
                    </a:p>
                  </a:txBody>
                  <a:tcPr marL="60438" marR="60438" marT="30219" marB="30219"/>
                </a:tc>
                <a:extLst>
                  <a:ext uri="{0D108BD9-81ED-4DB2-BD59-A6C34878D82A}">
                    <a16:rowId xmlns:a16="http://schemas.microsoft.com/office/drawing/2014/main" val="10010"/>
                  </a:ext>
                </a:extLst>
              </a:tr>
              <a:tr h="288867">
                <a:tc>
                  <a:txBody>
                    <a:bodyPr/>
                    <a:lstStyle/>
                    <a:p>
                      <a:r>
                        <a:rPr lang="es-ES" sz="1100" dirty="0"/>
                        <a:t>COVID-19</a:t>
                      </a:r>
                    </a:p>
                  </a:txBody>
                  <a:tcPr marL="60438" marR="60438" marT="30219" marB="30219"/>
                </a:tc>
                <a:tc>
                  <a:txBody>
                    <a:bodyPr/>
                    <a:lstStyle/>
                    <a:p>
                      <a:pPr algn="ctr"/>
                      <a:r>
                        <a:rPr lang="es-ES" sz="1100" dirty="0"/>
                        <a:t>2019</a:t>
                      </a:r>
                    </a:p>
                  </a:txBody>
                  <a:tcPr marL="60438" marR="60438" marT="30219" marB="30219"/>
                </a:tc>
                <a:tc>
                  <a:txBody>
                    <a:bodyPr/>
                    <a:lstStyle/>
                    <a:p>
                      <a:pPr algn="ctr"/>
                      <a:r>
                        <a:rPr lang="es-ES" sz="1100" dirty="0"/>
                        <a:t>2020</a:t>
                      </a:r>
                    </a:p>
                  </a:txBody>
                  <a:tcPr marL="60438" marR="60438" marT="30219" marB="30219"/>
                </a:tc>
                <a:tc>
                  <a:txBody>
                    <a:bodyPr/>
                    <a:lstStyle/>
                    <a:p>
                      <a:pPr algn="ctr"/>
                      <a:r>
                        <a:rPr lang="es-ES" sz="1100" dirty="0"/>
                        <a:t>1</a:t>
                      </a:r>
                    </a:p>
                  </a:txBody>
                  <a:tcPr marL="60438" marR="60438" marT="30219" marB="30219"/>
                </a:tc>
                <a:extLst>
                  <a:ext uri="{0D108BD9-81ED-4DB2-BD59-A6C34878D82A}">
                    <a16:rowId xmlns:a16="http://schemas.microsoft.com/office/drawing/2014/main" val="1659347162"/>
                  </a:ext>
                </a:extLst>
              </a:tr>
              <a:tr h="288867">
                <a:tc>
                  <a:txBody>
                    <a:bodyPr/>
                    <a:lstStyle/>
                    <a:p>
                      <a:r>
                        <a:rPr lang="es-ES" sz="1100"/>
                        <a:t>VIH</a:t>
                      </a:r>
                    </a:p>
                  </a:txBody>
                  <a:tcPr marL="60438" marR="60438" marT="30219" marB="30219"/>
                </a:tc>
                <a:tc>
                  <a:txBody>
                    <a:bodyPr/>
                    <a:lstStyle/>
                    <a:p>
                      <a:pPr algn="ctr"/>
                      <a:r>
                        <a:rPr lang="es-ES" sz="1100"/>
                        <a:t>1983</a:t>
                      </a:r>
                    </a:p>
                  </a:txBody>
                  <a:tcPr marL="60438" marR="60438" marT="30219" marB="30219"/>
                </a:tc>
                <a:tc>
                  <a:txBody>
                    <a:bodyPr/>
                    <a:lstStyle/>
                    <a:p>
                      <a:pPr algn="ctr"/>
                      <a:r>
                        <a:rPr lang="es-ES" sz="1100"/>
                        <a:t>No disponible</a:t>
                      </a:r>
                    </a:p>
                  </a:txBody>
                  <a:tcPr marL="60438" marR="60438" marT="30219" marB="30219"/>
                </a:tc>
                <a:tc>
                  <a:txBody>
                    <a:bodyPr/>
                    <a:lstStyle/>
                    <a:p>
                      <a:pPr algn="ctr"/>
                      <a:r>
                        <a:rPr lang="es-ES" sz="1100" dirty="0"/>
                        <a:t>Más de 40</a:t>
                      </a:r>
                    </a:p>
                  </a:txBody>
                  <a:tcPr marL="60438" marR="60438" marT="30219" marB="30219"/>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83409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6F6B46-1029-2E0C-F249-CB254651BA1D}"/>
              </a:ext>
            </a:extLst>
          </p:cNvPr>
          <p:cNvPicPr>
            <a:picLocks noChangeAspect="1"/>
          </p:cNvPicPr>
          <p:nvPr/>
        </p:nvPicPr>
        <p:blipFill>
          <a:blip r:embed="rId3"/>
          <a:stretch>
            <a:fillRect/>
          </a:stretch>
        </p:blipFill>
        <p:spPr>
          <a:xfrm>
            <a:off x="701439" y="1405600"/>
            <a:ext cx="7926315" cy="3184679"/>
          </a:xfrm>
          <a:prstGeom prst="rect">
            <a:avLst/>
          </a:prstGeom>
        </p:spPr>
      </p:pic>
    </p:spTree>
    <p:extLst>
      <p:ext uri="{BB962C8B-B14F-4D97-AF65-F5344CB8AC3E}">
        <p14:creationId xmlns:p14="http://schemas.microsoft.com/office/powerpoint/2010/main" val="8809446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1AFD27CA-DA41-C206-F640-F1EACD0A8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3074" y="2175016"/>
            <a:ext cx="1700926" cy="587730"/>
          </a:xfrm>
          <a:prstGeom prst="rect">
            <a:avLst/>
          </a:prstGeom>
        </p:spPr>
      </p:pic>
      <p:pic>
        <p:nvPicPr>
          <p:cNvPr id="5" name="Picture 4" descr="Logo, company name&#10;&#10;Description automatically generated">
            <a:extLst>
              <a:ext uri="{FF2B5EF4-FFF2-40B4-BE49-F238E27FC236}">
                <a16:creationId xmlns:a16="http://schemas.microsoft.com/office/drawing/2014/main" id="{F840DDD2-BA9E-96D5-7937-A55923044A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00200" y="1911283"/>
            <a:ext cx="1612391" cy="990600"/>
          </a:xfrm>
          <a:prstGeom prst="rect">
            <a:avLst/>
          </a:prstGeom>
        </p:spPr>
      </p:pic>
      <p:pic>
        <p:nvPicPr>
          <p:cNvPr id="6" name="Picture 5" descr="A black rectangle with a black background&#10;&#10;Description automatically generated with low confidence">
            <a:extLst>
              <a:ext uri="{FF2B5EF4-FFF2-40B4-BE49-F238E27FC236}">
                <a16:creationId xmlns:a16="http://schemas.microsoft.com/office/drawing/2014/main" id="{A1FB70C2-2053-8C04-2A5C-7BC4704CE02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43600" y="1809750"/>
            <a:ext cx="1339415" cy="1357226"/>
          </a:xfrm>
          <a:prstGeom prst="rect">
            <a:avLst/>
          </a:prstGeom>
        </p:spPr>
      </p:pic>
      <p:pic>
        <p:nvPicPr>
          <p:cNvPr id="3" name="Picture 2" descr="Qr code&#10;&#10;Description automatically generated">
            <a:extLst>
              <a:ext uri="{FF2B5EF4-FFF2-40B4-BE49-F238E27FC236}">
                <a16:creationId xmlns:a16="http://schemas.microsoft.com/office/drawing/2014/main" id="{20D0E6C2-B9F6-226E-8E72-9E9D5C58FE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4294" y="3197986"/>
            <a:ext cx="1700926" cy="1700926"/>
          </a:xfrm>
          <a:prstGeom prst="rect">
            <a:avLst/>
          </a:prstGeom>
        </p:spPr>
      </p:pic>
    </p:spTree>
    <p:extLst>
      <p:ext uri="{BB962C8B-B14F-4D97-AF65-F5344CB8AC3E}">
        <p14:creationId xmlns:p14="http://schemas.microsoft.com/office/powerpoint/2010/main" val="94331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1DE6A-39FC-DAFF-4C1F-E228C1DE3F5B}"/>
              </a:ext>
            </a:extLst>
          </p:cNvPr>
          <p:cNvSpPr>
            <a:spLocks noGrp="1"/>
          </p:cNvSpPr>
          <p:nvPr>
            <p:ph type="title"/>
          </p:nvPr>
        </p:nvSpPr>
        <p:spPr>
          <a:xfrm>
            <a:off x="914400" y="126467"/>
            <a:ext cx="8077200" cy="601189"/>
          </a:xfrm>
        </p:spPr>
        <p:txBody>
          <a:bodyPr wrap="square" anchor="b">
            <a:noAutofit/>
          </a:bodyPr>
          <a:lstStyle/>
          <a:p>
            <a:pPr>
              <a:lnSpc>
                <a:spcPct val="90000"/>
              </a:lnSpc>
            </a:pPr>
            <a:r>
              <a:rPr lang="es-US" sz="2800" dirty="0"/>
              <a:t>¿Cómo se transmite y NO transmite el VIH?</a:t>
            </a:r>
          </a:p>
        </p:txBody>
      </p:sp>
      <p:pic>
        <p:nvPicPr>
          <p:cNvPr id="3" name="Picture 2" descr="Diagram&#10;&#10;Description automatically generated">
            <a:extLst>
              <a:ext uri="{FF2B5EF4-FFF2-40B4-BE49-F238E27FC236}">
                <a16:creationId xmlns:a16="http://schemas.microsoft.com/office/drawing/2014/main" id="{4B30FFB1-B978-67CC-6CF2-6148919E69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2170" y="1200149"/>
            <a:ext cx="3392229" cy="3392229"/>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1AEE90F0-D732-851A-6FD0-1C8B7532D0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5400" y="1085850"/>
            <a:ext cx="3486150" cy="3486150"/>
          </a:xfrm>
          <a:prstGeom prst="rect">
            <a:avLst/>
          </a:prstGeom>
        </p:spPr>
      </p:pic>
      <p:sp>
        <p:nvSpPr>
          <p:cNvPr id="9" name="TextBox 8">
            <a:extLst>
              <a:ext uri="{FF2B5EF4-FFF2-40B4-BE49-F238E27FC236}">
                <a16:creationId xmlns:a16="http://schemas.microsoft.com/office/drawing/2014/main" id="{651FCA92-53C8-3252-F464-B176C55C60EC}"/>
              </a:ext>
            </a:extLst>
          </p:cNvPr>
          <p:cNvSpPr txBox="1"/>
          <p:nvPr/>
        </p:nvSpPr>
        <p:spPr>
          <a:xfrm>
            <a:off x="7838410" y="4930194"/>
            <a:ext cx="1305589" cy="213306"/>
          </a:xfrm>
          <a:prstGeom prst="rect">
            <a:avLst/>
          </a:prstGeom>
        </p:spPr>
        <p:txBody>
          <a:bodyPr vert="horz" wrap="none" lIns="91440" tIns="45720" rIns="91440" bIns="45720" rtlCol="0">
            <a:normAutofit fontScale="55000" lnSpcReduction="20000"/>
          </a:bodyPr>
          <a:lstStyle/>
          <a:p>
            <a:endParaRPr lang="en-US" sz="1600" dirty="0">
              <a:solidFill>
                <a:schemeClr val="bg2"/>
              </a:solidFill>
            </a:endParaRPr>
          </a:p>
        </p:txBody>
      </p:sp>
      <p:sp>
        <p:nvSpPr>
          <p:cNvPr id="10" name="TextBox 9">
            <a:extLst>
              <a:ext uri="{FF2B5EF4-FFF2-40B4-BE49-F238E27FC236}">
                <a16:creationId xmlns:a16="http://schemas.microsoft.com/office/drawing/2014/main" id="{25BA5750-C439-5A1C-44EA-A4EE564963CD}"/>
              </a:ext>
            </a:extLst>
          </p:cNvPr>
          <p:cNvSpPr txBox="1"/>
          <p:nvPr/>
        </p:nvSpPr>
        <p:spPr>
          <a:xfrm>
            <a:off x="8347000" y="4911913"/>
            <a:ext cx="489099" cy="124934"/>
          </a:xfrm>
          <a:prstGeom prst="rect">
            <a:avLst/>
          </a:prstGeom>
        </p:spPr>
        <p:txBody>
          <a:bodyPr vert="horz" wrap="none" lIns="91440" tIns="45720" rIns="91440" bIns="45720" rtlCol="0">
            <a:noAutofit/>
          </a:bodyPr>
          <a:lstStyle/>
          <a:p>
            <a:r>
              <a:rPr lang="en-US" sz="900" dirty="0"/>
              <a:t>Fuente CDC</a:t>
            </a:r>
          </a:p>
        </p:txBody>
      </p:sp>
    </p:spTree>
    <p:extLst>
      <p:ext uri="{BB962C8B-B14F-4D97-AF65-F5344CB8AC3E}">
        <p14:creationId xmlns:p14="http://schemas.microsoft.com/office/powerpoint/2010/main" val="3824260524"/>
      </p:ext>
    </p:extLst>
  </p:cSld>
  <p:clrMapOvr>
    <a:masterClrMapping/>
  </p:clrMapOvr>
</p:sld>
</file>

<file path=ppt/theme/theme1.xml><?xml version="1.0" encoding="utf-8"?>
<a:theme xmlns:a="http://schemas.openxmlformats.org/drawingml/2006/main" name="FGM2021_Light">
  <a:themeElements>
    <a:clrScheme name="MiPrePVIH">
      <a:dk1>
        <a:srgbClr val="011F45"/>
      </a:dk1>
      <a:lt1>
        <a:srgbClr val="FFFFFF"/>
      </a:lt1>
      <a:dk2>
        <a:srgbClr val="011F45"/>
      </a:dk2>
      <a:lt2>
        <a:srgbClr val="FFFFFF"/>
      </a:lt2>
      <a:accent1>
        <a:srgbClr val="FE4449"/>
      </a:accent1>
      <a:accent2>
        <a:srgbClr val="FFB11B"/>
      </a:accent2>
      <a:accent3>
        <a:srgbClr val="0BA872"/>
      </a:accent3>
      <a:accent4>
        <a:srgbClr val="036B96"/>
      </a:accent4>
      <a:accent5>
        <a:srgbClr val="00692E"/>
      </a:accent5>
      <a:accent6>
        <a:srgbClr val="003F59"/>
      </a:accent6>
      <a:hlink>
        <a:srgbClr val="088AB2"/>
      </a:hlink>
      <a:folHlink>
        <a:srgbClr val="FFB11B"/>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CA7C4"/>
        </a:solidFill>
        <a:ln>
          <a:noFill/>
        </a:ln>
      </a:spPr>
      <a:bodyPr rtlCol="0" anchor="ctr"/>
      <a:lstStyle>
        <a:defPPr algn="ctr">
          <a:defRPr/>
        </a:defPPr>
      </a:lstStyle>
      <a:style>
        <a:lnRef idx="2">
          <a:schemeClr val="accent5"/>
        </a:lnRef>
        <a:fillRef idx="1">
          <a:schemeClr val="lt1"/>
        </a:fillRef>
        <a:effectRef idx="0">
          <a:schemeClr val="accent5"/>
        </a:effectRef>
        <a:fontRef idx="minor">
          <a:schemeClr val="dk1"/>
        </a:fontRef>
      </a:style>
    </a:spDef>
    <a:txDef>
      <a:spPr/>
      <a:bodyPr vert="horz" wrap="none" lIns="91440" tIns="45720" rIns="91440" bIns="45720" rtlCol="0">
        <a:normAutofit/>
      </a:bodyPr>
      <a:lstStyle>
        <a:defPPr>
          <a:defRPr sz="1600" dirty="0" smtClean="0">
            <a:solidFill>
              <a:schemeClr val="bg2"/>
            </a:solidFill>
          </a:defRPr>
        </a:defPPr>
      </a:lstStyle>
    </a:txDef>
  </a:objectDefaults>
  <a:extraClrSchemeLst/>
  <a:extLst>
    <a:ext uri="{05A4C25C-085E-4340-85A3-A5531E510DB2}">
      <thm15:themeFamily xmlns:thm15="http://schemas.microsoft.com/office/thememl/2012/main" name="HVTN-Conference-2022-Template" id="{FCFA2774-47DD-4431-A8E9-458B7F315F0B}" vid="{39E9DF16-5ABE-4597-8AA6-28E3D7740F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HVTN-Conference-2022-Template</Template>
  <TotalTime>23463</TotalTime>
  <Words>10565</Words>
  <Application>Microsoft Macintosh PowerPoint</Application>
  <PresentationFormat>On-screen Show (16:9)</PresentationFormat>
  <Paragraphs>985</Paragraphs>
  <Slides>85</Slides>
  <Notes>85</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85</vt:i4>
      </vt:variant>
    </vt:vector>
  </HeadingPairs>
  <TitlesOfParts>
    <vt:vector size="104" baseType="lpstr">
      <vt:lpstr>Arial</vt:lpstr>
      <vt:lpstr>Arial Narrow</vt:lpstr>
      <vt:lpstr>AvenirLTStd-Heavy</vt:lpstr>
      <vt:lpstr>Calibri</vt:lpstr>
      <vt:lpstr>Century Gothic</vt:lpstr>
      <vt:lpstr>Franklin Gothic Book</vt:lpstr>
      <vt:lpstr>Franklin Gothic Demi</vt:lpstr>
      <vt:lpstr>Franklin Gothic Medium</vt:lpstr>
      <vt:lpstr>Helvetica</vt:lpstr>
      <vt:lpstr>Inter</vt:lpstr>
      <vt:lpstr>Lato</vt:lpstr>
      <vt:lpstr>Roboto</vt:lpstr>
      <vt:lpstr>Roboto Condensed</vt:lpstr>
      <vt:lpstr>Segoe UI</vt:lpstr>
      <vt:lpstr>Source Sans Pro</vt:lpstr>
      <vt:lpstr>Symbol</vt:lpstr>
      <vt:lpstr>Times New Roman</vt:lpstr>
      <vt:lpstr>Wingdings</vt:lpstr>
      <vt:lpstr>FGM2021_Light</vt:lpstr>
      <vt:lpstr>Módulo de Investigación en Prevención de VIH</vt:lpstr>
      <vt:lpstr>MIPreVIH | Tabla de Contenido</vt:lpstr>
      <vt:lpstr>MIPreVIH | Tabla de Contenido</vt:lpstr>
      <vt:lpstr>proposito</vt:lpstr>
      <vt:lpstr>objetivos</vt:lpstr>
      <vt:lpstr>MIPreVIH | Tabla de Contenido</vt:lpstr>
      <vt:lpstr>¿Que es el vih?</vt:lpstr>
      <vt:lpstr>¿Qué es VIH? </vt:lpstr>
      <vt:lpstr>¿Cómo se transmite y NO transmite el VIH?</vt:lpstr>
      <vt:lpstr>¿Qué es SIDA? </vt:lpstr>
      <vt:lpstr>Epidemiología del VIH y el SIDA </vt:lpstr>
      <vt:lpstr>Epidemiología del VIH y el SIDA</vt:lpstr>
      <vt:lpstr>Epidemiologia del VIH y el SIDA</vt:lpstr>
      <vt:lpstr>MIPreVIH | Tabla de Contenido</vt:lpstr>
      <vt:lpstr>Prevencion de la infeccion por vih</vt:lpstr>
      <vt:lpstr>Prevención del VIH</vt:lpstr>
      <vt:lpstr>Prevención del VIH</vt:lpstr>
      <vt:lpstr>Prevención del VIH</vt:lpstr>
      <vt:lpstr>Prevención de la Infección con VIH</vt:lpstr>
      <vt:lpstr>Prevención Combinada del VIH</vt:lpstr>
      <vt:lpstr>PowerPoint Presentation</vt:lpstr>
      <vt:lpstr>PowerPoint Presentation</vt:lpstr>
      <vt:lpstr>PowerPoint Presentation</vt:lpstr>
      <vt:lpstr>PowerPoint Presentation</vt:lpstr>
      <vt:lpstr>PowerPoint Presentation</vt:lpstr>
      <vt:lpstr>PowerPoint Presentation</vt:lpstr>
      <vt:lpstr>MIPreVIH | Tabla de Contenido</vt:lpstr>
      <vt:lpstr>Investigacion para la prevención del VIH</vt:lpstr>
      <vt:lpstr>Investigación en Salud</vt:lpstr>
      <vt:lpstr>Investigaciones Biomédicas</vt:lpstr>
      <vt:lpstr>Proceso de la Investigación Biomédica</vt:lpstr>
      <vt:lpstr>Todo empieza con una idea…</vt:lpstr>
      <vt:lpstr>Etapa Pre-clínica: Laboratorios</vt:lpstr>
      <vt:lpstr>Etapa Pre-clínica: Animales</vt:lpstr>
      <vt:lpstr>Etapa Clínica: Seres Humanos</vt:lpstr>
      <vt:lpstr>Fases de los Estudios Clínicos</vt:lpstr>
      <vt:lpstr>¿Quiénes pueden participar en la Investigación Biomédica?</vt:lpstr>
      <vt:lpstr>¿Quiénes Investigan?</vt:lpstr>
      <vt:lpstr>PowerPoint Presentation</vt:lpstr>
      <vt:lpstr>Enfermedades que se Previenen con Vacunas</vt:lpstr>
      <vt:lpstr>MIPreVIH | Tabla de Contenido</vt:lpstr>
      <vt:lpstr>¿Como se protege a los participantes en las investigaciones biomedicas?</vt:lpstr>
      <vt:lpstr>Supervisión Ética de la Investigación Biomédica</vt:lpstr>
      <vt:lpstr>Tres Principios Fundamentales de la Etica de la Investigación Biomédica</vt:lpstr>
      <vt:lpstr>Respeto a las personas</vt:lpstr>
      <vt:lpstr>Beneficencia</vt:lpstr>
      <vt:lpstr>Justicia</vt:lpstr>
      <vt:lpstr>¿Qué es el Consentimiento Informado?</vt:lpstr>
      <vt:lpstr>Componentes del Consentimiento Informado</vt:lpstr>
      <vt:lpstr>MIPreVIH | Tabla de Contenido</vt:lpstr>
      <vt:lpstr>El rol de la comunidad en la investigacion biomedica</vt:lpstr>
      <vt:lpstr>¿Qué es el Involucramiento Comunitario? </vt:lpstr>
      <vt:lpstr>La comunidad en la investigación sobre el VIH la conforman…</vt:lpstr>
      <vt:lpstr>Los objetivos del involucramiento comunitario son:</vt:lpstr>
      <vt:lpstr>PowerPoint Presentation</vt:lpstr>
      <vt:lpstr>PowerPoint Presentation</vt:lpstr>
      <vt:lpstr>MIPreVIH | Tabla de Contenido</vt:lpstr>
      <vt:lpstr>hitos de la investigacion biomedica para la prevencion del vih</vt:lpstr>
      <vt:lpstr>Circuncision masculina voluntaria</vt:lpstr>
      <vt:lpstr>Circuncisión Masculina Voluntaria</vt:lpstr>
      <vt:lpstr>Circuncisión Masculina Voluntaria</vt:lpstr>
      <vt:lpstr>Tratamiento como prevencion</vt:lpstr>
      <vt:lpstr>Tratamiento como Prevención</vt:lpstr>
      <vt:lpstr>Tratamiento como Prevención</vt:lpstr>
      <vt:lpstr>Prevencion de la transmision vertical</vt:lpstr>
      <vt:lpstr>Prevención de la Transmisión Vertical</vt:lpstr>
      <vt:lpstr>Profilaxis post exposicion (pep)</vt:lpstr>
      <vt:lpstr>Profilaxis Post Exposición (PEP)</vt:lpstr>
      <vt:lpstr>Profilaxis pre exposicion (Prep)</vt:lpstr>
      <vt:lpstr>Profilaxis Pre Exposición (PrEP)</vt:lpstr>
      <vt:lpstr>Profilaxis Pre Exposición (PrEP)</vt:lpstr>
      <vt:lpstr>microbicidas</vt:lpstr>
      <vt:lpstr>Microbicidas</vt:lpstr>
      <vt:lpstr>PowerPoint Presentation</vt:lpstr>
      <vt:lpstr>Vacunas contra el vih</vt:lpstr>
      <vt:lpstr>Vacuna Preventiva Contra el VIH</vt:lpstr>
      <vt:lpstr>PowerPoint Presentation</vt:lpstr>
      <vt:lpstr>PowerPoint Presentation</vt:lpstr>
      <vt:lpstr>Estudios de Eficacia de Vacunas Preventivas contra el VIH</vt:lpstr>
      <vt:lpstr>Prevención Mediada por Anticuerpos (AMP)</vt:lpstr>
      <vt:lpstr>Resultados de AMP</vt:lpstr>
      <vt:lpstr>Mosaico y Imbokodo</vt:lpstr>
      <vt:lpstr>Enfermedades que se Previenen con Vacunas</vt:lpstr>
      <vt:lpstr>PowerPoint Presentation</vt:lpstr>
      <vt:lpstr>PowerPoint Presentation</vt:lpstr>
    </vt:vector>
  </TitlesOfParts>
  <Manager/>
  <Company>Office of HIV/AIDS Network Coordination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MIPreVIH: Módulo de Investigación en Prevención del VIH</dc:title>
  <dc:subject/>
  <dc:creator>Pedro Goicochea; Rafael Gonzalez, Latinx Caucus</dc:creator>
  <cp:keywords>VIH, prevención, investigacion, ética, involucramiento comunitario</cp:keywords>
  <dc:description/>
  <cp:lastModifiedBy>Goicochea, Pedro</cp:lastModifiedBy>
  <cp:revision>24</cp:revision>
  <cp:lastPrinted>2023-04-07T00:01:14Z</cp:lastPrinted>
  <dcterms:created xsi:type="dcterms:W3CDTF">2023-03-16T16:08:35Z</dcterms:created>
  <dcterms:modified xsi:type="dcterms:W3CDTF">2023-04-07T22:32:00Z</dcterms:modified>
  <cp:category/>
</cp:coreProperties>
</file>