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23.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39.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7.xml" ContentType="application/vnd.openxmlformats-officedocument.presentationml.tags+xml"/>
  <Override PartName="/ppt/tags/tag1.xml" ContentType="application/vnd.openxmlformats-officedocument.presentationml.tags+xml"/>
  <Override PartName="/customXml/itemProps5.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ppt/tags/tag30.xml" ContentType="application/vnd.openxmlformats-officedocument.presentationml.tags+xml"/>
  <Override PartName="/customXml/itemProps1.xml" ContentType="application/vnd.openxmlformats-officedocument.customXmlProperties+xml"/>
  <Override PartName="/ppt/tags/tag40.xml" ContentType="application/vnd.openxmlformats-officedocument.presentationml.tags+xml"/>
  <Override PartName="/ppt/tags/tag41.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29.xml" ContentType="application/vnd.openxmlformats-officedocument.presentationml.tags+xml"/>
  <Override PartName="/ppt/tags/tag32.xml" ContentType="application/vnd.openxmlformats-officedocument.presentationml.tags+xml"/>
  <Override PartName="/ppt/tags/tag43.xml" ContentType="application/vnd.openxmlformats-officedocument.presentationml.tags+xml"/>
  <Override PartName="/ppt/tags/tag28.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4.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25.xml" ContentType="application/vnd.openxmlformats-officedocument.presentationml.tags+xml"/>
  <Override PartName="/ppt/tags/tag36.xml" ContentType="application/vnd.openxmlformats-officedocument.presentationml.tags+xml"/>
  <Override PartName="/ppt/tags/tag47.xml" ContentType="application/vnd.openxmlformats-officedocument.presentationml.tags+xml"/>
  <Override PartName="/ppt/tags/tag24.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6"/>
    <p:sldMasterId id="2147483680" r:id="rId7"/>
  </p:sldMasterIdLst>
  <p:notesMasterIdLst>
    <p:notesMasterId r:id="rId15"/>
  </p:notesMasterIdLst>
  <p:sldIdLst>
    <p:sldId id="1273" r:id="rId8"/>
    <p:sldId id="1267" r:id="rId9"/>
    <p:sldId id="1268" r:id="rId10"/>
    <p:sldId id="1269" r:id="rId11"/>
    <p:sldId id="1270" r:id="rId12"/>
    <p:sldId id="1271" r:id="rId13"/>
    <p:sldId id="1272" r:id="rId14"/>
  </p:sldIdLst>
  <p:sldSz cx="12192000" cy="6858000"/>
  <p:notesSz cx="6858000" cy="1304925"/>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ki Cortez" initials="NC" lastIdx="7" clrIdx="0">
    <p:extLst>
      <p:ext uri="{19B8F6BF-5375-455C-9EA6-DF929625EA0E}">
        <p15:presenceInfo xmlns:p15="http://schemas.microsoft.com/office/powerpoint/2012/main" userId="S-1-5-21-2953958680-949419512-4227892181-225930" providerId="AD"/>
      </p:ext>
    </p:extLst>
  </p:cmAuthor>
  <p:cmAuthor id="2" name="Nikki Cortez" initials="NC [2]" lastIdx="3" clrIdx="1">
    <p:extLst>
      <p:ext uri="{19B8F6BF-5375-455C-9EA6-DF929625EA0E}">
        <p15:presenceInfo xmlns:p15="http://schemas.microsoft.com/office/powerpoint/2012/main" userId="S::nikki.cortez@ppdi.com::d9061882-5d07-4a1d-a37c-134be49c2f1f" providerId="AD"/>
      </p:ext>
    </p:extLst>
  </p:cmAuthor>
  <p:cmAuthor id="3" name="Kit Chapman" initials="KC" lastIdx="1" clrIdx="2">
    <p:extLst>
      <p:ext uri="{19B8F6BF-5375-455C-9EA6-DF929625EA0E}">
        <p15:presenceInfo xmlns:p15="http://schemas.microsoft.com/office/powerpoint/2012/main" userId="S::Kit.Chapman@ppdi.com::4f3d327d-66ef-44d5-a648-5d87e69485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5D37"/>
    <a:srgbClr val="DAD267"/>
    <a:srgbClr val="EDEDED"/>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80301" autoAdjust="0"/>
  </p:normalViewPr>
  <p:slideViewPr>
    <p:cSldViewPr snapToGrid="0">
      <p:cViewPr varScale="1">
        <p:scale>
          <a:sx n="65" d="100"/>
          <a:sy n="65" d="100"/>
        </p:scale>
        <p:origin x="129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ustomXml" Target="../customXml/item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8740E-E3CA-4E42-B582-D86F90DCD522}" type="datetimeFigureOut">
              <a:rPr lang="en-US" smtClean="0"/>
              <a:t>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7DB5D-478F-4E7C-9755-BCCED0171C60}" type="slidenum">
              <a:rPr lang="en-US" smtClean="0"/>
              <a:t>‹#›</a:t>
            </a:fld>
            <a:endParaRPr lang="en-US"/>
          </a:p>
        </p:txBody>
      </p:sp>
    </p:spTree>
    <p:extLst>
      <p:ext uri="{BB962C8B-B14F-4D97-AF65-F5344CB8AC3E}">
        <p14:creationId xmlns:p14="http://schemas.microsoft.com/office/powerpoint/2010/main" val="337421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77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AA3592-D5F1-C049-A75C-8C2FAAE2A508}" type="slidenum">
              <a:rPr lang="en-US" smtClean="0"/>
              <a:t>2</a:t>
            </a:fld>
            <a:endParaRPr lang="en-US"/>
          </a:p>
        </p:txBody>
      </p:sp>
    </p:spTree>
    <p:extLst>
      <p:ext uri="{BB962C8B-B14F-4D97-AF65-F5344CB8AC3E}">
        <p14:creationId xmlns:p14="http://schemas.microsoft.com/office/powerpoint/2010/main" val="419177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E2AA3592-D5F1-C049-A75C-8C2FAAE2A508}" type="slidenum">
              <a:rPr lang="en-US" smtClean="0"/>
              <a:t>3</a:t>
            </a:fld>
            <a:endParaRPr lang="en-US"/>
          </a:p>
        </p:txBody>
      </p:sp>
    </p:spTree>
    <p:extLst>
      <p:ext uri="{BB962C8B-B14F-4D97-AF65-F5344CB8AC3E}">
        <p14:creationId xmlns:p14="http://schemas.microsoft.com/office/powerpoint/2010/main" val="332371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a:spcBef>
                <a:spcPts val="0"/>
              </a:spcBef>
              <a:buNone/>
            </a:pPr>
            <a:r>
              <a:rPr lang="en-US" sz="1200" b="1" dirty="0">
                <a:latin typeface="+mn-lt"/>
                <a:cs typeface="Calibri"/>
              </a:rPr>
              <a:t>In this exercise you will answer the following: </a:t>
            </a:r>
          </a:p>
          <a:p>
            <a:pPr marL="0" indent="0" algn="l">
              <a:spcBef>
                <a:spcPts val="0"/>
              </a:spcBef>
              <a:buNone/>
            </a:pPr>
            <a:endParaRPr lang="en-US" sz="1200" b="1" i="1" dirty="0">
              <a:latin typeface="+mn-lt"/>
              <a:cs typeface="Calibri"/>
            </a:endParaRPr>
          </a:p>
          <a:p>
            <a:pPr marL="0" indent="0" algn="l">
              <a:spcBef>
                <a:spcPts val="0"/>
              </a:spcBef>
              <a:buNone/>
            </a:pPr>
            <a:r>
              <a:rPr lang="en-US" sz="1200" b="1" i="1" dirty="0">
                <a:latin typeface="+mn-lt"/>
                <a:cs typeface="Calibri"/>
              </a:rPr>
              <a:t>Why do we make Good Documentation Practice errors? </a:t>
            </a:r>
          </a:p>
          <a:p>
            <a:endParaRPr lang="en-US" dirty="0"/>
          </a:p>
          <a:p>
            <a:pPr marL="228600" indent="-228600">
              <a:buFont typeface="+mj-lt"/>
              <a:buAutoNum type="arabicPeriod"/>
            </a:pPr>
            <a:r>
              <a:rPr lang="en-US" sz="1200" dirty="0"/>
              <a:t>Working alone and silently, write one answer per post-it note</a:t>
            </a:r>
          </a:p>
          <a:p>
            <a:pPr marL="228600" indent="-228600">
              <a:buFont typeface="+mj-lt"/>
              <a:buAutoNum type="arabicPeriod"/>
            </a:pPr>
            <a:r>
              <a:rPr lang="en-US" sz="1200" dirty="0"/>
              <a:t>Continue recording ideas until you have exhausted all possibilities or time is up</a:t>
            </a:r>
          </a:p>
          <a:p>
            <a:pPr marL="228600" indent="-228600">
              <a:buFont typeface="+mj-lt"/>
              <a:buAutoNum type="arabicPeriod"/>
            </a:pPr>
            <a:r>
              <a:rPr lang="en-US" sz="1200" dirty="0"/>
              <a:t>P</a:t>
            </a:r>
            <a:r>
              <a:rPr lang="en-US" sz="1200" dirty="0">
                <a:cs typeface="Arial Narrow"/>
              </a:rPr>
              <a:t>ost your notes on the team wall space with all other table team data</a:t>
            </a:r>
          </a:p>
          <a:p>
            <a:pPr marL="228600" indent="-228600">
              <a:buFont typeface="+mj-lt"/>
              <a:buAutoNum type="arabicPeriod"/>
            </a:pPr>
            <a:r>
              <a:rPr lang="en-US" dirty="0"/>
              <a:t>Read all entries and begin grouping items into groups by major themes</a:t>
            </a:r>
          </a:p>
          <a:p>
            <a:pPr marL="228600" indent="-228600">
              <a:buFont typeface="+mj-lt"/>
              <a:buAutoNum type="arabicPeriod"/>
            </a:pPr>
            <a:r>
              <a:rPr lang="en-US" dirty="0"/>
              <a:t>Working as a team, identify and name the major root cause categories for GDP errors</a:t>
            </a:r>
          </a:p>
          <a:p>
            <a:pPr marL="228600" indent="-228600">
              <a:buFont typeface="+mj-lt"/>
              <a:buAutoNum type="arabicPeriod"/>
            </a:pPr>
            <a:r>
              <a:rPr lang="en-US" dirty="0"/>
              <a:t>Pick a spokesperson to share your team findings</a:t>
            </a:r>
          </a:p>
          <a:p>
            <a:pPr marL="0" indent="0">
              <a:buFont typeface="+mj-lt"/>
              <a:buNone/>
            </a:pPr>
            <a:endParaRPr lang="en-US" dirty="0"/>
          </a:p>
          <a:p>
            <a:pPr marL="0" indent="0">
              <a:buFont typeface="+mj-lt"/>
              <a:buNone/>
            </a:pPr>
            <a:endParaRPr lang="en-US" dirty="0"/>
          </a:p>
          <a:p>
            <a:pPr marL="0" indent="0">
              <a:buFont typeface="+mj-lt"/>
              <a:buNone/>
            </a:pPr>
            <a:r>
              <a:rPr lang="en-US" dirty="0"/>
              <a:t>ASK: What questions do you have at this time?</a:t>
            </a:r>
          </a:p>
          <a:p>
            <a:pPr marL="0" indent="0">
              <a:buFont typeface="+mj-lt"/>
              <a:buNone/>
            </a:pPr>
            <a:endParaRPr lang="en-US" dirty="0"/>
          </a:p>
          <a:p>
            <a:pPr marL="0" indent="0">
              <a:buFont typeface="+mj-lt"/>
              <a:buNone/>
            </a:pPr>
            <a:r>
              <a:rPr lang="en-US" dirty="0"/>
              <a:t>NOTE: FACILITATOR TO INCLUDE A NUMBER OF STICKIE NOTES WITH BASIC THEME OF EMPLOYEE TURNOVER ISSUE IN CASE STUDENTS DON’T INCLUDE THIS IN THEIR SPONTANEOUS RESPONSES</a:t>
            </a:r>
          </a:p>
          <a:p>
            <a:pPr marL="0" indent="0">
              <a:buFont typeface="+mj-lt"/>
              <a:buNone/>
            </a:pPr>
            <a:endParaRPr lang="en-US" dirty="0"/>
          </a:p>
          <a:p>
            <a:pPr marL="0" indent="0">
              <a:buFont typeface="+mj-lt"/>
              <a:buNone/>
            </a:pPr>
            <a:r>
              <a:rPr lang="en-US" dirty="0"/>
              <a:t>FACILITATOR: Ask one team to identify the different cause “themes” they identified – then ask the other teams if they identified ADDITIONAL root causes (The goal is to have each table work on 3 different root causes during the next step of the process – 12 TOTAL)</a:t>
            </a:r>
          </a:p>
          <a:p>
            <a:pPr marL="0" indent="0">
              <a:buFont typeface="+mj-lt"/>
              <a:buNone/>
            </a:pPr>
            <a:endParaRPr lang="en-US" dirty="0"/>
          </a:p>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4</a:t>
            </a:fld>
            <a:endParaRPr lang="en-US"/>
          </a:p>
        </p:txBody>
      </p:sp>
    </p:spTree>
    <p:extLst>
      <p:ext uri="{BB962C8B-B14F-4D97-AF65-F5344CB8AC3E}">
        <p14:creationId xmlns:p14="http://schemas.microsoft.com/office/powerpoint/2010/main" val="1035301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a:spcBef>
                <a:spcPts val="0"/>
              </a:spcBef>
              <a:buNone/>
            </a:pPr>
            <a:r>
              <a:rPr lang="en-US" sz="1200" b="1" dirty="0">
                <a:latin typeface="+mn-lt"/>
                <a:cs typeface="Calibri"/>
              </a:rPr>
              <a:t>In this exercise you will answer the following: </a:t>
            </a:r>
          </a:p>
          <a:p>
            <a:pPr marL="0" indent="0" algn="l">
              <a:spcBef>
                <a:spcPts val="0"/>
              </a:spcBef>
              <a:buNone/>
            </a:pPr>
            <a:endParaRPr lang="en-US" sz="1200" b="1" i="1" dirty="0">
              <a:latin typeface="+mn-lt"/>
              <a:cs typeface="Calibri"/>
            </a:endParaRPr>
          </a:p>
          <a:p>
            <a:pPr marL="0" indent="0" algn="l">
              <a:spcBef>
                <a:spcPts val="0"/>
              </a:spcBef>
              <a:buNone/>
            </a:pPr>
            <a:r>
              <a:rPr lang="en-US" sz="1200" b="1" i="1" dirty="0">
                <a:latin typeface="+mn-lt"/>
                <a:cs typeface="Calibri"/>
              </a:rPr>
              <a:t>How can we reduce Good Documentation Errors? </a:t>
            </a:r>
          </a:p>
          <a:p>
            <a:pPr marL="0" indent="0" algn="l">
              <a:spcBef>
                <a:spcPts val="0"/>
              </a:spcBef>
              <a:buNone/>
            </a:pPr>
            <a:endParaRPr lang="en-US" sz="1200" b="1" i="1" dirty="0">
              <a:latin typeface="+mn-lt"/>
              <a:cs typeface="Calibri"/>
            </a:endParaRPr>
          </a:p>
          <a:p>
            <a:pPr marL="228600" indent="-228600" algn="l">
              <a:spcBef>
                <a:spcPts val="0"/>
              </a:spcBef>
              <a:buFont typeface="+mj-lt"/>
              <a:buAutoNum type="arabicPeriod"/>
            </a:pPr>
            <a:r>
              <a:rPr lang="en-US" sz="1200" kern="1200" dirty="0">
                <a:solidFill>
                  <a:schemeClr val="tx1"/>
                </a:solidFill>
                <a:latin typeface="+mn-lt"/>
                <a:ea typeface="+mn-ea"/>
                <a:cs typeface="+mn-cs"/>
              </a:rPr>
              <a:t>Working together as a team, review the root causes identified and assigned by the facilitator from in the first activity</a:t>
            </a:r>
          </a:p>
          <a:p>
            <a:pPr marL="228600" indent="-228600" algn="l">
              <a:spcBef>
                <a:spcPts val="0"/>
              </a:spcBef>
              <a:buFont typeface="+mj-lt"/>
              <a:buAutoNum type="arabicPeriod"/>
            </a:pPr>
            <a:r>
              <a:rPr lang="en-US" sz="1200" kern="1200" dirty="0">
                <a:solidFill>
                  <a:schemeClr val="tx1"/>
                </a:solidFill>
                <a:latin typeface="+mn-lt"/>
                <a:ea typeface="+mn-ea"/>
                <a:cs typeface="+mn-cs"/>
              </a:rPr>
              <a:t>Ask the team to clarify or expand on any information provided</a:t>
            </a:r>
          </a:p>
          <a:p>
            <a:pPr marL="228600" indent="-228600" algn="l">
              <a:spcBef>
                <a:spcPts val="0"/>
              </a:spcBef>
              <a:buFont typeface="+mj-lt"/>
              <a:buAutoNum type="arabicPeriod"/>
            </a:pPr>
            <a:r>
              <a:rPr lang="en-US" sz="1200" kern="1200" dirty="0">
                <a:solidFill>
                  <a:schemeClr val="tx1"/>
                </a:solidFill>
                <a:latin typeface="+mn-lt"/>
                <a:ea typeface="+mn-ea"/>
                <a:cs typeface="+mn-cs"/>
              </a:rPr>
              <a:t>For each assigned cause, brainstorm 3 to 5 potential solutions </a:t>
            </a:r>
          </a:p>
          <a:p>
            <a:pPr marL="228600" indent="-228600" algn="l">
              <a:spcBef>
                <a:spcPts val="0"/>
              </a:spcBef>
              <a:buFont typeface="+mj-lt"/>
              <a:buAutoNum type="arabicPeriod"/>
            </a:pPr>
            <a:r>
              <a:rPr lang="en-US" sz="1200" kern="1200" dirty="0">
                <a:solidFill>
                  <a:schemeClr val="tx1"/>
                </a:solidFill>
                <a:latin typeface="+mn-lt"/>
                <a:ea typeface="+mn-ea"/>
                <a:cs typeface="+mn-cs"/>
              </a:rPr>
              <a:t>Post potential solutions with suspected GDP root causes</a:t>
            </a:r>
          </a:p>
          <a:p>
            <a:pPr marL="228600" indent="-228600" algn="l">
              <a:spcBef>
                <a:spcPts val="0"/>
              </a:spcBef>
              <a:buFont typeface="+mj-lt"/>
              <a:buAutoNum type="arabicPeriod"/>
            </a:pPr>
            <a:r>
              <a:rPr lang="en-US" sz="1200" kern="1200" dirty="0">
                <a:solidFill>
                  <a:schemeClr val="tx1"/>
                </a:solidFill>
                <a:latin typeface="+mn-lt"/>
                <a:ea typeface="+mn-ea"/>
                <a:cs typeface="+mn-cs"/>
              </a:rPr>
              <a:t>Pick a spokesperson to report findings</a:t>
            </a:r>
          </a:p>
          <a:p>
            <a:pPr marL="0" indent="0" algn="l">
              <a:spcBef>
                <a:spcPts val="0"/>
              </a:spcBef>
              <a:buNone/>
            </a:pPr>
            <a:endParaRPr lang="en-US" sz="1200" kern="1200" dirty="0">
              <a:solidFill>
                <a:schemeClr val="tx1"/>
              </a:solidFill>
              <a:latin typeface="+mn-lt"/>
              <a:ea typeface="+mn-ea"/>
              <a:cs typeface="+mn-cs"/>
            </a:endParaRPr>
          </a:p>
          <a:p>
            <a:pPr marL="0" indent="0" algn="l">
              <a:spcBef>
                <a:spcPts val="0"/>
              </a:spcBef>
              <a:buNone/>
            </a:pPr>
            <a:r>
              <a:rPr lang="en-US" sz="1200" kern="1200" dirty="0">
                <a:solidFill>
                  <a:schemeClr val="tx1"/>
                </a:solidFill>
                <a:latin typeface="+mn-lt"/>
                <a:ea typeface="+mn-ea"/>
                <a:cs typeface="+mn-cs"/>
              </a:rPr>
              <a:t>ASK: What questions do you have at this time?</a:t>
            </a:r>
          </a:p>
          <a:p>
            <a:pPr marL="228600" indent="-228600">
              <a:buFont typeface="+mj-lt"/>
              <a:buAutoNum type="arabicPeriod"/>
            </a:pPr>
            <a:endParaRPr lang="en-US" dirty="0"/>
          </a:p>
          <a:p>
            <a:pPr marL="0" indent="0">
              <a:buFont typeface="+mj-lt"/>
              <a:buNone/>
            </a:pPr>
            <a:r>
              <a:rPr lang="en-US" dirty="0"/>
              <a:t>FACILITATOR: Ask one team to identify the different cause “themes” they identified – then ask the other teams if they identified ADDITIONAL root causes (The goal is to have each table work on 3 different root causes during the next step of the process – 12 TOTAL)</a:t>
            </a:r>
          </a:p>
          <a:p>
            <a:pPr marL="0" indent="0">
              <a:buFont typeface="+mj-lt"/>
              <a:buNone/>
            </a:pPr>
            <a:endParaRPr lang="en-US" dirty="0"/>
          </a:p>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5</a:t>
            </a:fld>
            <a:endParaRPr lang="en-US"/>
          </a:p>
        </p:txBody>
      </p:sp>
    </p:spTree>
    <p:extLst>
      <p:ext uri="{BB962C8B-B14F-4D97-AF65-F5344CB8AC3E}">
        <p14:creationId xmlns:p14="http://schemas.microsoft.com/office/powerpoint/2010/main" val="304160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In this exercise you will consider the forces that drive us towards or away from GDP compliance.</a:t>
            </a:r>
          </a:p>
          <a:p>
            <a:endParaRPr lang="en-US" dirty="0"/>
          </a:p>
          <a:p>
            <a:pPr marL="228600" indent="-228600">
              <a:buFont typeface="+mj-lt"/>
              <a:buAutoNum type="arabicPeriod"/>
            </a:pPr>
            <a:r>
              <a:rPr lang="en-US" dirty="0"/>
              <a:t>Working together as a team, brainstorm ideas about the forces that drive us towards GDP compliance using the solutions generated in the previous step</a:t>
            </a:r>
          </a:p>
          <a:p>
            <a:pPr marL="228600" indent="-228600">
              <a:buFont typeface="+mj-lt"/>
              <a:buAutoNum type="arabicPeriod"/>
            </a:pPr>
            <a:r>
              <a:rPr lang="en-US" dirty="0"/>
              <a:t>Brainstorm ideas that restrict our ability to improve GDP compliance</a:t>
            </a:r>
          </a:p>
          <a:p>
            <a:pPr marL="228600" indent="-228600">
              <a:buFont typeface="+mj-lt"/>
              <a:buAutoNum type="arabicPeriod"/>
            </a:pPr>
            <a:r>
              <a:rPr lang="en-US" dirty="0"/>
              <a:t>Record the force field answers on the team flipchart </a:t>
            </a:r>
          </a:p>
          <a:p>
            <a:pPr marL="228600" indent="-228600">
              <a:buFont typeface="+mj-lt"/>
              <a:buAutoNum type="arabicPeriod"/>
            </a:pPr>
            <a:r>
              <a:rPr lang="en-US" dirty="0"/>
              <a:t>Select a team spokesperson to report findings to the room</a:t>
            </a:r>
          </a:p>
        </p:txBody>
      </p:sp>
      <p:sp>
        <p:nvSpPr>
          <p:cNvPr id="4" name="Slide Number Placeholder 3"/>
          <p:cNvSpPr>
            <a:spLocks noGrp="1"/>
          </p:cNvSpPr>
          <p:nvPr>
            <p:ph type="sldNum" sz="quarter" idx="10"/>
          </p:nvPr>
        </p:nvSpPr>
        <p:spPr/>
        <p:txBody>
          <a:bodyPr/>
          <a:lstStyle/>
          <a:p>
            <a:fld id="{E2AA3592-D5F1-C049-A75C-8C2FAAE2A508}" type="slidenum">
              <a:rPr lang="en-US" smtClean="0"/>
              <a:t>6</a:t>
            </a:fld>
            <a:endParaRPr lang="en-US"/>
          </a:p>
        </p:txBody>
      </p:sp>
    </p:spTree>
    <p:extLst>
      <p:ext uri="{BB962C8B-B14F-4D97-AF65-F5344CB8AC3E}">
        <p14:creationId xmlns:p14="http://schemas.microsoft.com/office/powerpoint/2010/main" val="346452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FACLITATOR INSTRUCTIONS IMMEDIATELY AFTER THE SESSION:</a:t>
            </a:r>
          </a:p>
          <a:p>
            <a:endParaRPr lang="en-US" dirty="0"/>
          </a:p>
          <a:p>
            <a:r>
              <a:rPr lang="en-US" dirty="0"/>
              <a:t>Take photographs of all artifacts produced by table groups and email them to “martha.matthewsmartin@ppdi.com”</a:t>
            </a:r>
          </a:p>
          <a:p>
            <a:endParaRPr lang="en-US" dirty="0"/>
          </a:p>
          <a:p>
            <a:r>
              <a:rPr lang="en-US" dirty="0"/>
              <a:t>FACILITATOR INSTRUCTIONS DURING LUNCH BREAK:</a:t>
            </a:r>
          </a:p>
          <a:p>
            <a:endParaRPr lang="en-US" dirty="0"/>
          </a:p>
          <a:p>
            <a:pPr marL="228600" indent="-228600">
              <a:buFont typeface="+mj-lt"/>
              <a:buAutoNum type="arabicPeriod"/>
            </a:pPr>
            <a:r>
              <a:rPr lang="en-US" dirty="0"/>
              <a:t>Remove 3M stickie notes from the “Root Cause” wall posting area, maintaining the groupings and titles identified by table teams</a:t>
            </a:r>
          </a:p>
          <a:p>
            <a:pPr marL="228600" indent="-228600">
              <a:buFont typeface="+mj-lt"/>
              <a:buAutoNum type="arabicPeriod"/>
            </a:pPr>
            <a:r>
              <a:rPr lang="en-US" dirty="0"/>
              <a:t>Using the automatic numbering stamp, number each stickie note with a unique number before placing in the table group artifact envelope</a:t>
            </a:r>
          </a:p>
          <a:p>
            <a:pPr marL="228600" indent="-228600">
              <a:buFont typeface="+mj-lt"/>
              <a:buAutoNum type="arabicPeriod"/>
            </a:pPr>
            <a:r>
              <a:rPr lang="en-US" dirty="0"/>
              <a:t>Remove the Force Field wall poster into the table group artifact envelope</a:t>
            </a:r>
          </a:p>
          <a:p>
            <a:pPr marL="228600" indent="-228600">
              <a:buFont typeface="+mj-lt"/>
              <a:buAutoNum type="arabicPeriod"/>
            </a:pPr>
            <a:r>
              <a:rPr lang="en-US" dirty="0"/>
              <a:t>Remove the artifacts from the “Solution” wall posting and place them in the artifact envelope</a:t>
            </a:r>
          </a:p>
          <a:p>
            <a:pPr marL="228600" indent="-228600">
              <a:buFont typeface="+mj-lt"/>
              <a:buAutoNum type="arabicPeriod"/>
            </a:pPr>
            <a:r>
              <a:rPr lang="en-US" dirty="0"/>
              <a:t>Submit all artifact envelopes to PPD staff for further processing</a:t>
            </a:r>
          </a:p>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7</a:t>
            </a:fld>
            <a:endParaRPr lang="en-US"/>
          </a:p>
        </p:txBody>
      </p:sp>
    </p:spTree>
    <p:extLst>
      <p:ext uri="{BB962C8B-B14F-4D97-AF65-F5344CB8AC3E}">
        <p14:creationId xmlns:p14="http://schemas.microsoft.com/office/powerpoint/2010/main" val="3935092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198" b="1">
                <a:solidFill>
                  <a:schemeClr val="tx2">
                    <a:lumMod val="75000"/>
                  </a:schemeClr>
                </a:solidFill>
              </a:defRPr>
            </a:lvl1pPr>
          </a:lstStyle>
          <a:p>
            <a:r>
              <a:rPr lang="en-US"/>
              <a:t>Click to edit Master title style</a:t>
            </a:r>
          </a:p>
        </p:txBody>
      </p:sp>
      <p:sp>
        <p:nvSpPr>
          <p:cNvPr id="3" name="Content Placeholder 2"/>
          <p:cNvSpPr>
            <a:spLocks noGrp="1"/>
          </p:cNvSpPr>
          <p:nvPr>
            <p:ph idx="1"/>
          </p:nvPr>
        </p:nvSpPr>
        <p:spPr>
          <a:xfrm>
            <a:off x="508538" y="1604788"/>
            <a:ext cx="11010711" cy="48794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59044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029" y="2321695"/>
            <a:ext cx="2554669" cy="1463673"/>
          </a:xfrm>
        </p:spPr>
        <p:txBody>
          <a:bodyPr/>
          <a:lstStyle/>
          <a:p>
            <a:r>
              <a:rPr lang="en-US"/>
              <a:t>Click icon to add picture</a:t>
            </a:r>
          </a:p>
        </p:txBody>
      </p:sp>
      <p:sp>
        <p:nvSpPr>
          <p:cNvPr id="4" name="Picture Placeholder 4"/>
          <p:cNvSpPr>
            <a:spLocks noGrp="1"/>
          </p:cNvSpPr>
          <p:nvPr>
            <p:ph type="pic" sz="quarter" idx="12"/>
          </p:nvPr>
        </p:nvSpPr>
        <p:spPr>
          <a:xfrm>
            <a:off x="6205034" y="2321695"/>
            <a:ext cx="2554669" cy="1463673"/>
          </a:xfrm>
        </p:spPr>
        <p:txBody>
          <a:bodyPr/>
          <a:lstStyle/>
          <a:p>
            <a:r>
              <a:rPr lang="en-US"/>
              <a:t>Click icon to add picture</a:t>
            </a:r>
          </a:p>
        </p:txBody>
      </p:sp>
      <p:sp>
        <p:nvSpPr>
          <p:cNvPr id="6" name="Picture Placeholder 4"/>
          <p:cNvSpPr>
            <a:spLocks noGrp="1"/>
          </p:cNvSpPr>
          <p:nvPr>
            <p:ph type="pic" sz="quarter" idx="13"/>
          </p:nvPr>
        </p:nvSpPr>
        <p:spPr>
          <a:xfrm>
            <a:off x="8957538" y="2321695"/>
            <a:ext cx="2554669" cy="1463673"/>
          </a:xfrm>
        </p:spPr>
        <p:txBody>
          <a:bodyPr/>
          <a:lstStyle/>
          <a:p>
            <a:r>
              <a:rPr lang="en-US"/>
              <a:t>Click icon to add picture</a:t>
            </a:r>
          </a:p>
        </p:txBody>
      </p:sp>
      <p:sp>
        <p:nvSpPr>
          <p:cNvPr id="7" name="Title Placeholder 1"/>
          <p:cNvSpPr>
            <a:spLocks noGrp="1"/>
          </p:cNvSpPr>
          <p:nvPr>
            <p:ph type="title"/>
          </p:nvPr>
        </p:nvSpPr>
        <p:spPr>
          <a:xfrm>
            <a:off x="508539" y="310896"/>
            <a:ext cx="11009376"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p>
        </p:txBody>
      </p:sp>
      <p:sp>
        <p:nvSpPr>
          <p:cNvPr id="8" name="Picture Placeholder 4"/>
          <p:cNvSpPr>
            <a:spLocks noGrp="1"/>
          </p:cNvSpPr>
          <p:nvPr>
            <p:ph type="pic" sz="quarter" idx="14"/>
          </p:nvPr>
        </p:nvSpPr>
        <p:spPr>
          <a:xfrm>
            <a:off x="3452532" y="2321695"/>
            <a:ext cx="2554669" cy="1463673"/>
          </a:xfrm>
        </p:spPr>
        <p:txBody>
          <a:bodyPr/>
          <a:lstStyle/>
          <a:p>
            <a:r>
              <a:rPr lang="en-US"/>
              <a:t>Click icon to add picture</a:t>
            </a:r>
          </a:p>
        </p:txBody>
      </p:sp>
    </p:spTree>
    <p:custDataLst>
      <p:tags r:id="rId1"/>
    </p:custDataLst>
    <p:extLst>
      <p:ext uri="{BB962C8B-B14F-4D97-AF65-F5344CB8AC3E}">
        <p14:creationId xmlns:p14="http://schemas.microsoft.com/office/powerpoint/2010/main" val="316373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48641" y="137232"/>
            <a:ext cx="11903660" cy="2259720"/>
          </a:xfrm>
        </p:spPr>
        <p:txBody>
          <a:bodyPr/>
          <a:lstStyle/>
          <a:p>
            <a:r>
              <a:rPr lang="en-US"/>
              <a:t>Click icon to add picture</a:t>
            </a:r>
          </a:p>
        </p:txBody>
      </p:sp>
      <p:sp>
        <p:nvSpPr>
          <p:cNvPr id="2" name="Title 1"/>
          <p:cNvSpPr>
            <a:spLocks noGrp="1"/>
          </p:cNvSpPr>
          <p:nvPr>
            <p:ph type="title"/>
          </p:nvPr>
        </p:nvSpPr>
        <p:spPr>
          <a:xfrm>
            <a:off x="508539" y="2395728"/>
            <a:ext cx="11010711" cy="1143000"/>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61760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223129"/>
            <a:ext cx="12192000" cy="2573785"/>
          </a:xfrm>
        </p:spPr>
        <p:txBody>
          <a:bodyPr/>
          <a:lstStyle/>
          <a:p>
            <a:r>
              <a:rPr lang="en-US"/>
              <a:t>Click icon to add picture</a:t>
            </a:r>
          </a:p>
        </p:txBody>
      </p:sp>
      <p:sp>
        <p:nvSpPr>
          <p:cNvPr id="3" name="Title Placeholder 1"/>
          <p:cNvSpPr>
            <a:spLocks noGrp="1"/>
          </p:cNvSpPr>
          <p:nvPr>
            <p:ph type="title"/>
          </p:nvPr>
        </p:nvSpPr>
        <p:spPr>
          <a:xfrm>
            <a:off x="513436" y="310896"/>
            <a:ext cx="11009376"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97739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48303" y="136913"/>
            <a:ext cx="6589668" cy="6594091"/>
          </a:xfrm>
        </p:spPr>
        <p:txBody>
          <a:bodyPr/>
          <a:lstStyle/>
          <a:p>
            <a:r>
              <a:rPr lang="en-US"/>
              <a:t>Click icon to add picture</a:t>
            </a:r>
          </a:p>
        </p:txBody>
      </p:sp>
      <p:sp>
        <p:nvSpPr>
          <p:cNvPr id="2" name="Title 1"/>
          <p:cNvSpPr>
            <a:spLocks noGrp="1"/>
          </p:cNvSpPr>
          <p:nvPr>
            <p:ph type="title"/>
          </p:nvPr>
        </p:nvSpPr>
        <p:spPr>
          <a:xfrm>
            <a:off x="508539" y="239547"/>
            <a:ext cx="4939764" cy="1143000"/>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35870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ll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20409" y="136913"/>
            <a:ext cx="4930201" cy="6594091"/>
          </a:xfrm>
        </p:spPr>
        <p:txBody>
          <a:bodyPr/>
          <a:lstStyle/>
          <a:p>
            <a:r>
              <a:rPr lang="en-US"/>
              <a:t>Click icon to add picture</a:t>
            </a:r>
          </a:p>
        </p:txBody>
      </p:sp>
      <p:sp>
        <p:nvSpPr>
          <p:cNvPr id="3" name="Title 2"/>
          <p:cNvSpPr>
            <a:spLocks noGrp="1"/>
          </p:cNvSpPr>
          <p:nvPr>
            <p:ph type="title"/>
          </p:nvPr>
        </p:nvSpPr>
        <p:spPr>
          <a:xfrm>
            <a:off x="508540" y="576072"/>
            <a:ext cx="5897880" cy="1143000"/>
          </a:xfrm>
        </p:spPr>
        <p:txBody>
          <a:bodyPr/>
          <a:lstStyle>
            <a:lvl1pPr algn="ctr">
              <a:defRPr/>
            </a:lvl1pPr>
          </a:lstStyle>
          <a:p>
            <a:r>
              <a:rPr lang="en-US"/>
              <a:t>Click to edit Master title style</a:t>
            </a:r>
          </a:p>
        </p:txBody>
      </p:sp>
    </p:spTree>
    <p:custDataLst>
      <p:tags r:id="rId1"/>
    </p:custDataLst>
    <p:extLst>
      <p:ext uri="{BB962C8B-B14F-4D97-AF65-F5344CB8AC3E}">
        <p14:creationId xmlns:p14="http://schemas.microsoft.com/office/powerpoint/2010/main" val="141355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919055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53258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198" b="1">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08538" y="1604788"/>
            <a:ext cx="11010711" cy="48794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291065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opic/Section Break 1">
    <p:spTree>
      <p:nvGrpSpPr>
        <p:cNvPr id="1" name=""/>
        <p:cNvGrpSpPr/>
        <p:nvPr/>
      </p:nvGrpSpPr>
      <p:grpSpPr>
        <a:xfrm>
          <a:off x="0" y="0"/>
          <a:ext cx="0" cy="0"/>
          <a:chOff x="0" y="0"/>
          <a:chExt cx="0" cy="0"/>
        </a:xfrm>
      </p:grpSpPr>
      <p:sp>
        <p:nvSpPr>
          <p:cNvPr id="6" name="Rectangle 5"/>
          <p:cNvSpPr/>
          <p:nvPr userDrawn="1"/>
        </p:nvSpPr>
        <p:spPr>
          <a:xfrm>
            <a:off x="138684" y="132588"/>
            <a:ext cx="11914632" cy="5759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lvl="2"/>
            <a:endParaRPr lang="en-US" sz="2499" dirty="0">
              <a:latin typeface="Open Sans" panose="020B0606030504020204" pitchFamily="34" charset="0"/>
              <a:cs typeface="Open Sans" panose="020B0606030504020204" pitchFamily="34" charset="0"/>
            </a:endParaRPr>
          </a:p>
        </p:txBody>
      </p:sp>
      <p:sp>
        <p:nvSpPr>
          <p:cNvPr id="7" name="Rectangle 6"/>
          <p:cNvSpPr/>
          <p:nvPr userDrawn="1"/>
        </p:nvSpPr>
        <p:spPr>
          <a:xfrm>
            <a:off x="138684" y="5895703"/>
            <a:ext cx="11914632" cy="829709"/>
          </a:xfrm>
          <a:prstGeom prst="rect">
            <a:avLst/>
          </a:prstGeom>
          <a:solidFill>
            <a:schemeClr val="tx2">
              <a:lumMod val="20000"/>
              <a:lumOff val="80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4707159-FA50-44FD-BF69-C7BA6F8D955F}"/>
              </a:ext>
            </a:extLst>
          </p:cNvPr>
          <p:cNvSpPr/>
          <p:nvPr userDrawn="1"/>
        </p:nvSpPr>
        <p:spPr>
          <a:xfrm>
            <a:off x="1" y="2086054"/>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2156847-20A4-4905-B0C1-3322F4402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416" y="8936083"/>
            <a:ext cx="649657" cy="649224"/>
          </a:xfrm>
          <a:prstGeom prst="rect">
            <a:avLst/>
          </a:prstGeom>
        </p:spPr>
      </p:pic>
      <p:pic>
        <p:nvPicPr>
          <p:cNvPr id="12" name="Picture 11">
            <a:extLst>
              <a:ext uri="{FF2B5EF4-FFF2-40B4-BE49-F238E27FC236}">
                <a16:creationId xmlns:a16="http://schemas.microsoft.com/office/drawing/2014/main" id="{89BFB525-936B-4E12-9FEA-0E5DBBCF66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5073" y="5987899"/>
            <a:ext cx="2648543" cy="645315"/>
          </a:xfrm>
          <a:prstGeom prst="rect">
            <a:avLst/>
          </a:prstGeom>
        </p:spPr>
      </p:pic>
      <p:pic>
        <p:nvPicPr>
          <p:cNvPr id="14" name="Picture 13">
            <a:extLst>
              <a:ext uri="{FF2B5EF4-FFF2-40B4-BE49-F238E27FC236}">
                <a16:creationId xmlns:a16="http://schemas.microsoft.com/office/drawing/2014/main" id="{D2ACFF68-E91A-4943-84EB-F027650B9D4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71137" y="5983990"/>
            <a:ext cx="1725695" cy="649224"/>
          </a:xfrm>
          <a:prstGeom prst="rect">
            <a:avLst/>
          </a:prstGeom>
        </p:spPr>
      </p:pic>
      <p:pic>
        <p:nvPicPr>
          <p:cNvPr id="16" name="Picture 15">
            <a:extLst>
              <a:ext uri="{FF2B5EF4-FFF2-40B4-BE49-F238E27FC236}">
                <a16:creationId xmlns:a16="http://schemas.microsoft.com/office/drawing/2014/main" id="{FDE7AD20-671F-42D8-9FFC-311BA49E99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5168" y="5983990"/>
            <a:ext cx="649657" cy="649224"/>
          </a:xfrm>
          <a:prstGeom prst="rect">
            <a:avLst/>
          </a:prstGeom>
        </p:spPr>
      </p:pic>
      <p:sp>
        <p:nvSpPr>
          <p:cNvPr id="17" name="TextBox 16">
            <a:extLst>
              <a:ext uri="{FF2B5EF4-FFF2-40B4-BE49-F238E27FC236}">
                <a16:creationId xmlns:a16="http://schemas.microsoft.com/office/drawing/2014/main" id="{9B922AB6-9F9D-4035-8CCB-1DAEA2F35BB8}"/>
              </a:ext>
            </a:extLst>
          </p:cNvPr>
          <p:cNvSpPr txBox="1"/>
          <p:nvPr userDrawn="1"/>
        </p:nvSpPr>
        <p:spPr>
          <a:xfrm>
            <a:off x="4762587" y="60316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2" name="Title 1">
            <a:extLst>
              <a:ext uri="{FF2B5EF4-FFF2-40B4-BE49-F238E27FC236}">
                <a16:creationId xmlns:a16="http://schemas.microsoft.com/office/drawing/2014/main" id="{449B37C2-FCD4-4E22-B4EA-ABE75C6D5255}"/>
              </a:ext>
            </a:extLst>
          </p:cNvPr>
          <p:cNvSpPr>
            <a:spLocks noGrp="1"/>
          </p:cNvSpPr>
          <p:nvPr>
            <p:ph type="title"/>
          </p:nvPr>
        </p:nvSpPr>
        <p:spPr>
          <a:xfrm>
            <a:off x="1124405" y="2440690"/>
            <a:ext cx="10575741" cy="1143000"/>
          </a:xfrm>
        </p:spPr>
        <p:txBody>
          <a:bodyPr lIns="0" tIns="0" rIns="0" bIns="0"/>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164360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opic/Section Break_2">
    <p:spTree>
      <p:nvGrpSpPr>
        <p:cNvPr id="1" name=""/>
        <p:cNvGrpSpPr/>
        <p:nvPr/>
      </p:nvGrpSpPr>
      <p:grpSpPr>
        <a:xfrm>
          <a:off x="0" y="0"/>
          <a:ext cx="0" cy="0"/>
          <a:chOff x="0" y="0"/>
          <a:chExt cx="0" cy="0"/>
        </a:xfrm>
      </p:grpSpPr>
      <p:sp>
        <p:nvSpPr>
          <p:cNvPr id="6" name="Rectangle 5"/>
          <p:cNvSpPr/>
          <p:nvPr userDrawn="1"/>
        </p:nvSpPr>
        <p:spPr>
          <a:xfrm>
            <a:off x="138684" y="132588"/>
            <a:ext cx="11914632" cy="5759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lvl="2"/>
            <a:endParaRPr lang="en-US" sz="2499" dirty="0">
              <a:latin typeface="Open Sans" panose="020B0606030504020204" pitchFamily="34" charset="0"/>
              <a:cs typeface="Open Sans" panose="020B0606030504020204" pitchFamily="34" charset="0"/>
            </a:endParaRPr>
          </a:p>
        </p:txBody>
      </p:sp>
      <p:sp>
        <p:nvSpPr>
          <p:cNvPr id="7" name="Rectangle 6"/>
          <p:cNvSpPr/>
          <p:nvPr userDrawn="1"/>
        </p:nvSpPr>
        <p:spPr>
          <a:xfrm>
            <a:off x="138684" y="5895703"/>
            <a:ext cx="11914632" cy="829709"/>
          </a:xfrm>
          <a:prstGeom prst="rect">
            <a:avLst/>
          </a:prstGeom>
          <a:solidFill>
            <a:schemeClr val="tx2">
              <a:lumMod val="20000"/>
              <a:lumOff val="80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4707159-FA50-44FD-BF69-C7BA6F8D955F}"/>
              </a:ext>
            </a:extLst>
          </p:cNvPr>
          <p:cNvSpPr/>
          <p:nvPr userDrawn="1"/>
        </p:nvSpPr>
        <p:spPr>
          <a:xfrm>
            <a:off x="1" y="2086054"/>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2156847-20A4-4905-B0C1-3322F4402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416" y="8936083"/>
            <a:ext cx="649657" cy="649224"/>
          </a:xfrm>
          <a:prstGeom prst="rect">
            <a:avLst/>
          </a:prstGeom>
        </p:spPr>
      </p:pic>
      <p:pic>
        <p:nvPicPr>
          <p:cNvPr id="12" name="Picture 11">
            <a:extLst>
              <a:ext uri="{FF2B5EF4-FFF2-40B4-BE49-F238E27FC236}">
                <a16:creationId xmlns:a16="http://schemas.microsoft.com/office/drawing/2014/main" id="{89BFB525-936B-4E12-9FEA-0E5DBBCF66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5073" y="5987899"/>
            <a:ext cx="2648543" cy="645315"/>
          </a:xfrm>
          <a:prstGeom prst="rect">
            <a:avLst/>
          </a:prstGeom>
        </p:spPr>
      </p:pic>
      <p:pic>
        <p:nvPicPr>
          <p:cNvPr id="14" name="Picture 13">
            <a:extLst>
              <a:ext uri="{FF2B5EF4-FFF2-40B4-BE49-F238E27FC236}">
                <a16:creationId xmlns:a16="http://schemas.microsoft.com/office/drawing/2014/main" id="{D2ACFF68-E91A-4943-84EB-F027650B9D4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21804" y="2086055"/>
            <a:ext cx="4923503" cy="1852271"/>
          </a:xfrm>
          <a:prstGeom prst="rect">
            <a:avLst/>
          </a:prstGeom>
        </p:spPr>
      </p:pic>
      <p:pic>
        <p:nvPicPr>
          <p:cNvPr id="16" name="Picture 15">
            <a:extLst>
              <a:ext uri="{FF2B5EF4-FFF2-40B4-BE49-F238E27FC236}">
                <a16:creationId xmlns:a16="http://schemas.microsoft.com/office/drawing/2014/main" id="{FDE7AD20-671F-42D8-9FFC-311BA49E99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5168" y="5983990"/>
            <a:ext cx="649657" cy="649224"/>
          </a:xfrm>
          <a:prstGeom prst="rect">
            <a:avLst/>
          </a:prstGeom>
        </p:spPr>
      </p:pic>
      <p:sp>
        <p:nvSpPr>
          <p:cNvPr id="17" name="TextBox 16">
            <a:extLst>
              <a:ext uri="{FF2B5EF4-FFF2-40B4-BE49-F238E27FC236}">
                <a16:creationId xmlns:a16="http://schemas.microsoft.com/office/drawing/2014/main" id="{9B922AB6-9F9D-4035-8CCB-1DAEA2F35BB8}"/>
              </a:ext>
            </a:extLst>
          </p:cNvPr>
          <p:cNvSpPr txBox="1"/>
          <p:nvPr userDrawn="1"/>
        </p:nvSpPr>
        <p:spPr>
          <a:xfrm>
            <a:off x="6950512" y="60316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2" name="Title 1">
            <a:extLst>
              <a:ext uri="{FF2B5EF4-FFF2-40B4-BE49-F238E27FC236}">
                <a16:creationId xmlns:a16="http://schemas.microsoft.com/office/drawing/2014/main" id="{7E738261-874D-464C-99AB-8C38264F5831}"/>
              </a:ext>
            </a:extLst>
          </p:cNvPr>
          <p:cNvSpPr>
            <a:spLocks noGrp="1"/>
          </p:cNvSpPr>
          <p:nvPr>
            <p:ph type="title"/>
          </p:nvPr>
        </p:nvSpPr>
        <p:spPr>
          <a:xfrm>
            <a:off x="1124406" y="2086055"/>
            <a:ext cx="5328349" cy="1852270"/>
          </a:xfrm>
        </p:spPr>
        <p:txBody>
          <a:bodyPr lIns="0" tIns="0" rIns="0" bIns="0"/>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72508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opic/Section Break 1">
    <p:spTree>
      <p:nvGrpSpPr>
        <p:cNvPr id="1" name=""/>
        <p:cNvGrpSpPr/>
        <p:nvPr/>
      </p:nvGrpSpPr>
      <p:grpSpPr>
        <a:xfrm>
          <a:off x="0" y="0"/>
          <a:ext cx="0" cy="0"/>
          <a:chOff x="0" y="0"/>
          <a:chExt cx="0" cy="0"/>
        </a:xfrm>
      </p:grpSpPr>
      <p:sp>
        <p:nvSpPr>
          <p:cNvPr id="6" name="Rectangle 5"/>
          <p:cNvSpPr/>
          <p:nvPr userDrawn="1"/>
        </p:nvSpPr>
        <p:spPr>
          <a:xfrm>
            <a:off x="138684" y="132588"/>
            <a:ext cx="11914632" cy="5759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lvl="2"/>
            <a:endParaRPr lang="en-US" sz="2499">
              <a:latin typeface="Open Sans" panose="020B0606030504020204" pitchFamily="34" charset="0"/>
              <a:cs typeface="Open Sans" panose="020B0606030504020204" pitchFamily="34" charset="0"/>
            </a:endParaRPr>
          </a:p>
        </p:txBody>
      </p:sp>
      <p:sp>
        <p:nvSpPr>
          <p:cNvPr id="7" name="Rectangle 6"/>
          <p:cNvSpPr/>
          <p:nvPr userDrawn="1"/>
        </p:nvSpPr>
        <p:spPr>
          <a:xfrm>
            <a:off x="138684" y="5895703"/>
            <a:ext cx="11914632" cy="829709"/>
          </a:xfrm>
          <a:prstGeom prst="rect">
            <a:avLst/>
          </a:prstGeom>
          <a:solidFill>
            <a:schemeClr val="tx2">
              <a:lumMod val="20000"/>
              <a:lumOff val="80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a:latin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4707159-FA50-44FD-BF69-C7BA6F8D955F}"/>
              </a:ext>
            </a:extLst>
          </p:cNvPr>
          <p:cNvSpPr/>
          <p:nvPr userDrawn="1"/>
        </p:nvSpPr>
        <p:spPr>
          <a:xfrm>
            <a:off x="1" y="2086054"/>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a:latin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2156847-20A4-4905-B0C1-3322F4402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416" y="8936083"/>
            <a:ext cx="649657" cy="649224"/>
          </a:xfrm>
          <a:prstGeom prst="rect">
            <a:avLst/>
          </a:prstGeom>
        </p:spPr>
      </p:pic>
      <p:pic>
        <p:nvPicPr>
          <p:cNvPr id="12" name="Picture 11">
            <a:extLst>
              <a:ext uri="{FF2B5EF4-FFF2-40B4-BE49-F238E27FC236}">
                <a16:creationId xmlns:a16="http://schemas.microsoft.com/office/drawing/2014/main" id="{89BFB525-936B-4E12-9FEA-0E5DBBCF66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5073" y="5987899"/>
            <a:ext cx="2648543" cy="645315"/>
          </a:xfrm>
          <a:prstGeom prst="rect">
            <a:avLst/>
          </a:prstGeom>
        </p:spPr>
      </p:pic>
      <p:pic>
        <p:nvPicPr>
          <p:cNvPr id="14" name="Picture 13">
            <a:extLst>
              <a:ext uri="{FF2B5EF4-FFF2-40B4-BE49-F238E27FC236}">
                <a16:creationId xmlns:a16="http://schemas.microsoft.com/office/drawing/2014/main" id="{D2ACFF68-E91A-4943-84EB-F027650B9D4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71137" y="5983990"/>
            <a:ext cx="1725695" cy="649224"/>
          </a:xfrm>
          <a:prstGeom prst="rect">
            <a:avLst/>
          </a:prstGeom>
        </p:spPr>
      </p:pic>
      <p:pic>
        <p:nvPicPr>
          <p:cNvPr id="16" name="Picture 15">
            <a:extLst>
              <a:ext uri="{FF2B5EF4-FFF2-40B4-BE49-F238E27FC236}">
                <a16:creationId xmlns:a16="http://schemas.microsoft.com/office/drawing/2014/main" id="{FDE7AD20-671F-42D8-9FFC-311BA49E99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5168" y="5983990"/>
            <a:ext cx="649657" cy="649224"/>
          </a:xfrm>
          <a:prstGeom prst="rect">
            <a:avLst/>
          </a:prstGeom>
        </p:spPr>
      </p:pic>
      <p:sp>
        <p:nvSpPr>
          <p:cNvPr id="17" name="TextBox 16">
            <a:extLst>
              <a:ext uri="{FF2B5EF4-FFF2-40B4-BE49-F238E27FC236}">
                <a16:creationId xmlns:a16="http://schemas.microsoft.com/office/drawing/2014/main" id="{9B922AB6-9F9D-4035-8CCB-1DAEA2F35BB8}"/>
              </a:ext>
            </a:extLst>
          </p:cNvPr>
          <p:cNvSpPr txBox="1"/>
          <p:nvPr userDrawn="1"/>
        </p:nvSpPr>
        <p:spPr>
          <a:xfrm>
            <a:off x="4762587" y="6031603"/>
            <a:ext cx="4846320" cy="553998"/>
          </a:xfrm>
          <a:prstGeom prst="rect">
            <a:avLst/>
          </a:prstGeom>
        </p:spPr>
        <p:txBody>
          <a:bodyPr wrap="square" lIns="0" tIns="0" rIns="0" bIns="0" rtlCol="0" anchor="ctr">
            <a:spAutoFit/>
          </a:bodyPr>
          <a:lstStyle/>
          <a:p>
            <a:pPr marL="0" indent="0">
              <a:spcBef>
                <a:spcPts val="0"/>
              </a:spcBef>
              <a:buNone/>
            </a:pPr>
            <a:r>
              <a:rPr lang="en-US" sz="90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2" name="Title 1">
            <a:extLst>
              <a:ext uri="{FF2B5EF4-FFF2-40B4-BE49-F238E27FC236}">
                <a16:creationId xmlns:a16="http://schemas.microsoft.com/office/drawing/2014/main" id="{449B37C2-FCD4-4E22-B4EA-ABE75C6D5255}"/>
              </a:ext>
            </a:extLst>
          </p:cNvPr>
          <p:cNvSpPr>
            <a:spLocks noGrp="1"/>
          </p:cNvSpPr>
          <p:nvPr>
            <p:ph type="title"/>
          </p:nvPr>
        </p:nvSpPr>
        <p:spPr>
          <a:xfrm>
            <a:off x="1124405" y="2440690"/>
            <a:ext cx="10575741" cy="1143000"/>
          </a:xfrm>
        </p:spPr>
        <p:txBody>
          <a:bodyPr lIns="0" tIns="0" rIns="0" bIns="0"/>
          <a:lstStyle>
            <a:lvl1pPr>
              <a:defRPr>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608133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37160"/>
            <a:ext cx="11914632" cy="6593809"/>
          </a:xfrm>
        </p:spPr>
        <p:txBody>
          <a:bodyPr>
            <a:normAutofit/>
          </a:bodyPr>
          <a:lstStyle>
            <a:lvl1pPr>
              <a:defRPr sz="1800"/>
            </a:lvl1pPr>
          </a:lstStyle>
          <a:p>
            <a:r>
              <a:rPr lang="en-US" dirty="0"/>
              <a:t>Click icon to add picture</a:t>
            </a:r>
          </a:p>
        </p:txBody>
      </p:sp>
      <p:sp>
        <p:nvSpPr>
          <p:cNvPr id="4" name="Title 3"/>
          <p:cNvSpPr>
            <a:spLocks noGrp="1"/>
          </p:cNvSpPr>
          <p:nvPr>
            <p:ph type="title"/>
          </p:nvPr>
        </p:nvSpPr>
        <p:spPr>
          <a:xfrm>
            <a:off x="896112" y="4169664"/>
            <a:ext cx="10415016" cy="868680"/>
          </a:xfrm>
        </p:spPr>
        <p:txBody>
          <a:bodyPr/>
          <a:lstStyle>
            <a:lvl1pPr algn="ctr">
              <a:defRPr>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3964914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37160"/>
            <a:ext cx="11914632" cy="6593809"/>
          </a:xfrm>
        </p:spPr>
        <p:txBody>
          <a:bodyPr>
            <a:normAutofit/>
          </a:bodyPr>
          <a:lstStyle>
            <a:lvl1pPr>
              <a:defRPr sz="1800"/>
            </a:lvl1pPr>
          </a:lstStyle>
          <a:p>
            <a:r>
              <a:rPr lang="en-US" dirty="0"/>
              <a:t>Click icon to add picture</a:t>
            </a:r>
          </a:p>
        </p:txBody>
      </p:sp>
      <p:sp>
        <p:nvSpPr>
          <p:cNvPr id="2" name="Title 1"/>
          <p:cNvSpPr>
            <a:spLocks noGrp="1"/>
          </p:cNvSpPr>
          <p:nvPr>
            <p:ph type="title"/>
          </p:nvPr>
        </p:nvSpPr>
        <p:spPr>
          <a:xfrm>
            <a:off x="6464808" y="2578608"/>
            <a:ext cx="4855464" cy="1143000"/>
          </a:xfrm>
        </p:spPr>
        <p:txBody>
          <a:bodyPr/>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809807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9244" y="137194"/>
            <a:ext cx="11913056" cy="6593809"/>
          </a:xfrm>
        </p:spPr>
        <p:txBody>
          <a:bodyPr>
            <a:normAutofit/>
          </a:bodyPr>
          <a:lstStyle>
            <a:lvl1pPr>
              <a:defRPr sz="2000"/>
            </a:lvl1pPr>
          </a:lstStyle>
          <a:p>
            <a:r>
              <a:rPr lang="en-US" dirty="0"/>
              <a:t>Click icon to add picture</a:t>
            </a:r>
          </a:p>
        </p:txBody>
      </p:sp>
      <p:sp>
        <p:nvSpPr>
          <p:cNvPr id="8" name="Picture Placeholder 7"/>
          <p:cNvSpPr>
            <a:spLocks noGrp="1"/>
          </p:cNvSpPr>
          <p:nvPr>
            <p:ph type="pic" sz="quarter" idx="11"/>
          </p:nvPr>
        </p:nvSpPr>
        <p:spPr>
          <a:xfrm>
            <a:off x="139702" y="5793449"/>
            <a:ext cx="2984500" cy="944033"/>
          </a:xfrm>
        </p:spPr>
        <p:txBody>
          <a:bodyPr>
            <a:normAutofit/>
          </a:bodyPr>
          <a:lstStyle>
            <a:lvl1pPr>
              <a:defRPr sz="1999"/>
            </a:lvl1pPr>
          </a:lstStyle>
          <a:p>
            <a:r>
              <a:rPr lang="en-US" dirty="0"/>
              <a:t>Click icon to add picture</a:t>
            </a:r>
          </a:p>
        </p:txBody>
      </p:sp>
      <p:sp>
        <p:nvSpPr>
          <p:cNvPr id="9" name="Picture Placeholder 7"/>
          <p:cNvSpPr>
            <a:spLocks noGrp="1"/>
          </p:cNvSpPr>
          <p:nvPr>
            <p:ph type="pic" sz="quarter" idx="12"/>
          </p:nvPr>
        </p:nvSpPr>
        <p:spPr>
          <a:xfrm>
            <a:off x="3115735" y="5793449"/>
            <a:ext cx="2984500" cy="944033"/>
          </a:xfrm>
        </p:spPr>
        <p:txBody>
          <a:bodyPr>
            <a:normAutofit/>
          </a:bodyPr>
          <a:lstStyle>
            <a:lvl1pPr>
              <a:defRPr sz="1999"/>
            </a:lvl1pPr>
          </a:lstStyle>
          <a:p>
            <a:r>
              <a:rPr lang="en-US" dirty="0"/>
              <a:t>Click icon to add picture</a:t>
            </a:r>
          </a:p>
        </p:txBody>
      </p:sp>
      <p:sp>
        <p:nvSpPr>
          <p:cNvPr id="10" name="Picture Placeholder 7"/>
          <p:cNvSpPr>
            <a:spLocks noGrp="1"/>
          </p:cNvSpPr>
          <p:nvPr>
            <p:ph type="pic" sz="quarter" idx="13"/>
          </p:nvPr>
        </p:nvSpPr>
        <p:spPr>
          <a:xfrm>
            <a:off x="6091769" y="5793449"/>
            <a:ext cx="2984500" cy="944033"/>
          </a:xfrm>
        </p:spPr>
        <p:txBody>
          <a:bodyPr>
            <a:normAutofit/>
          </a:bodyPr>
          <a:lstStyle>
            <a:lvl1pPr>
              <a:defRPr sz="1999"/>
            </a:lvl1pPr>
          </a:lstStyle>
          <a:p>
            <a:r>
              <a:rPr lang="en-US" dirty="0"/>
              <a:t>Click icon to add picture</a:t>
            </a:r>
          </a:p>
        </p:txBody>
      </p:sp>
      <p:sp>
        <p:nvSpPr>
          <p:cNvPr id="11" name="Picture Placeholder 7"/>
          <p:cNvSpPr>
            <a:spLocks noGrp="1"/>
          </p:cNvSpPr>
          <p:nvPr>
            <p:ph type="pic" sz="quarter" idx="14"/>
          </p:nvPr>
        </p:nvSpPr>
        <p:spPr>
          <a:xfrm>
            <a:off x="9067802" y="5793449"/>
            <a:ext cx="2984500" cy="944033"/>
          </a:xfrm>
        </p:spPr>
        <p:txBody>
          <a:bodyPr>
            <a:normAutofit/>
          </a:bodyPr>
          <a:lstStyle>
            <a:lvl1pPr>
              <a:defRPr sz="1999"/>
            </a:lvl1pPr>
          </a:lstStyle>
          <a:p>
            <a:r>
              <a:rPr lang="en-US" dirty="0"/>
              <a:t>Click icon to add picture</a:t>
            </a:r>
          </a:p>
        </p:txBody>
      </p:sp>
    </p:spTree>
    <p:custDataLst>
      <p:tags r:id="rId1"/>
    </p:custDataLst>
    <p:extLst>
      <p:ext uri="{BB962C8B-B14F-4D97-AF65-F5344CB8AC3E}">
        <p14:creationId xmlns:p14="http://schemas.microsoft.com/office/powerpoint/2010/main" val="3231815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6997" y="2478173"/>
            <a:ext cx="4739155" cy="3759819"/>
          </a:xfrm>
        </p:spPr>
        <p:txBody>
          <a:bodyPr/>
          <a:lstStyle/>
          <a:p>
            <a:r>
              <a:rPr lang="en-US" dirty="0"/>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830761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0909" y="3171550"/>
            <a:ext cx="5212642" cy="3089743"/>
          </a:xfrm>
        </p:spPr>
        <p:txBody>
          <a:bodyPr/>
          <a:lstStyle/>
          <a:p>
            <a:r>
              <a:rPr lang="en-US" dirty="0"/>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4" name="Picture Placeholder 4"/>
          <p:cNvSpPr>
            <a:spLocks noGrp="1"/>
          </p:cNvSpPr>
          <p:nvPr>
            <p:ph type="pic" sz="quarter" idx="11"/>
          </p:nvPr>
        </p:nvSpPr>
        <p:spPr>
          <a:xfrm>
            <a:off x="6326906" y="3171550"/>
            <a:ext cx="5192345" cy="3089743"/>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3065009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Pictures Gr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162" y="2649028"/>
            <a:ext cx="2328334" cy="1659735"/>
          </a:xfrm>
        </p:spPr>
        <p:txBody>
          <a:bodyPr/>
          <a:lstStyle/>
          <a:p>
            <a:r>
              <a:rPr lang="en-US" dirty="0"/>
              <a:t>Click icon to add picture</a:t>
            </a:r>
          </a:p>
        </p:txBody>
      </p:sp>
      <p:sp>
        <p:nvSpPr>
          <p:cNvPr id="3" name="Picture Placeholder 4"/>
          <p:cNvSpPr>
            <a:spLocks noGrp="1"/>
          </p:cNvSpPr>
          <p:nvPr>
            <p:ph type="pic" sz="quarter" idx="11"/>
          </p:nvPr>
        </p:nvSpPr>
        <p:spPr>
          <a:xfrm>
            <a:off x="683162" y="4609591"/>
            <a:ext cx="2328334" cy="1659735"/>
          </a:xfrm>
        </p:spPr>
        <p:txBody>
          <a:bodyPr/>
          <a:lstStyle/>
          <a:p>
            <a:r>
              <a:rPr lang="en-US" dirty="0"/>
              <a:t>Click icon to add picture</a:t>
            </a:r>
          </a:p>
        </p:txBody>
      </p:sp>
      <p:sp>
        <p:nvSpPr>
          <p:cNvPr id="4" name="Picture Placeholder 4"/>
          <p:cNvSpPr>
            <a:spLocks noGrp="1"/>
          </p:cNvSpPr>
          <p:nvPr>
            <p:ph type="pic" sz="quarter" idx="12"/>
          </p:nvPr>
        </p:nvSpPr>
        <p:spPr>
          <a:xfrm>
            <a:off x="6332827" y="2649028"/>
            <a:ext cx="2328334" cy="1659735"/>
          </a:xfrm>
        </p:spPr>
        <p:txBody>
          <a:bodyPr/>
          <a:lstStyle/>
          <a:p>
            <a:r>
              <a:rPr lang="en-US" dirty="0"/>
              <a:t>Click icon to add picture</a:t>
            </a:r>
          </a:p>
        </p:txBody>
      </p:sp>
      <p:sp>
        <p:nvSpPr>
          <p:cNvPr id="6" name="Picture Placeholder 4"/>
          <p:cNvSpPr>
            <a:spLocks noGrp="1"/>
          </p:cNvSpPr>
          <p:nvPr>
            <p:ph type="pic" sz="quarter" idx="13"/>
          </p:nvPr>
        </p:nvSpPr>
        <p:spPr>
          <a:xfrm>
            <a:off x="6332827" y="4609591"/>
            <a:ext cx="2328334" cy="1659735"/>
          </a:xfrm>
        </p:spPr>
        <p:txBody>
          <a:bodyPr/>
          <a:lstStyle/>
          <a:p>
            <a:r>
              <a:rPr lang="en-US" dirty="0"/>
              <a:t>Click icon to add picture</a:t>
            </a:r>
          </a:p>
        </p:txBody>
      </p:sp>
      <p:sp>
        <p:nvSpPr>
          <p:cNvPr id="7"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177299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029" y="2321695"/>
            <a:ext cx="2554669" cy="1463673"/>
          </a:xfrm>
        </p:spPr>
        <p:txBody>
          <a:bodyPr/>
          <a:lstStyle/>
          <a:p>
            <a:r>
              <a:rPr lang="en-US" dirty="0"/>
              <a:t>Click icon to add picture</a:t>
            </a:r>
          </a:p>
        </p:txBody>
      </p:sp>
      <p:sp>
        <p:nvSpPr>
          <p:cNvPr id="4" name="Picture Placeholder 4"/>
          <p:cNvSpPr>
            <a:spLocks noGrp="1"/>
          </p:cNvSpPr>
          <p:nvPr>
            <p:ph type="pic" sz="quarter" idx="12"/>
          </p:nvPr>
        </p:nvSpPr>
        <p:spPr>
          <a:xfrm>
            <a:off x="6205034" y="2321695"/>
            <a:ext cx="2554669" cy="1463673"/>
          </a:xfrm>
        </p:spPr>
        <p:txBody>
          <a:bodyPr/>
          <a:lstStyle/>
          <a:p>
            <a:r>
              <a:rPr lang="en-US" dirty="0"/>
              <a:t>Click icon to add picture</a:t>
            </a:r>
          </a:p>
        </p:txBody>
      </p:sp>
      <p:sp>
        <p:nvSpPr>
          <p:cNvPr id="6" name="Picture Placeholder 4"/>
          <p:cNvSpPr>
            <a:spLocks noGrp="1"/>
          </p:cNvSpPr>
          <p:nvPr>
            <p:ph type="pic" sz="quarter" idx="13"/>
          </p:nvPr>
        </p:nvSpPr>
        <p:spPr>
          <a:xfrm>
            <a:off x="8957538" y="2321695"/>
            <a:ext cx="2554669" cy="1463673"/>
          </a:xfrm>
        </p:spPr>
        <p:txBody>
          <a:bodyPr/>
          <a:lstStyle/>
          <a:p>
            <a:r>
              <a:rPr lang="en-US" dirty="0"/>
              <a:t>Click icon to add picture</a:t>
            </a:r>
          </a:p>
        </p:txBody>
      </p:sp>
      <p:sp>
        <p:nvSpPr>
          <p:cNvPr id="7" name="Title Placeholder 1"/>
          <p:cNvSpPr>
            <a:spLocks noGrp="1"/>
          </p:cNvSpPr>
          <p:nvPr>
            <p:ph type="title"/>
          </p:nvPr>
        </p:nvSpPr>
        <p:spPr>
          <a:xfrm>
            <a:off x="508539" y="310896"/>
            <a:ext cx="11009376"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8" name="Picture Placeholder 4"/>
          <p:cNvSpPr>
            <a:spLocks noGrp="1"/>
          </p:cNvSpPr>
          <p:nvPr>
            <p:ph type="pic" sz="quarter" idx="14"/>
          </p:nvPr>
        </p:nvSpPr>
        <p:spPr>
          <a:xfrm>
            <a:off x="3452532" y="2321695"/>
            <a:ext cx="2554669" cy="1463673"/>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957374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48641" y="137232"/>
            <a:ext cx="11903660" cy="2259720"/>
          </a:xfrm>
        </p:spPr>
        <p:txBody>
          <a:bodyPr/>
          <a:lstStyle/>
          <a:p>
            <a:r>
              <a:rPr lang="en-US" dirty="0"/>
              <a:t>Click icon to add picture</a:t>
            </a:r>
          </a:p>
        </p:txBody>
      </p:sp>
      <p:sp>
        <p:nvSpPr>
          <p:cNvPr id="2" name="Title 1"/>
          <p:cNvSpPr>
            <a:spLocks noGrp="1"/>
          </p:cNvSpPr>
          <p:nvPr>
            <p:ph type="title"/>
          </p:nvPr>
        </p:nvSpPr>
        <p:spPr>
          <a:xfrm>
            <a:off x="508539" y="2395728"/>
            <a:ext cx="11010711" cy="1143000"/>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391729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223129"/>
            <a:ext cx="12192000" cy="2573785"/>
          </a:xfrm>
        </p:spPr>
        <p:txBody>
          <a:bodyPr/>
          <a:lstStyle/>
          <a:p>
            <a:r>
              <a:rPr lang="en-US" dirty="0"/>
              <a:t>Click icon to add picture</a:t>
            </a:r>
          </a:p>
        </p:txBody>
      </p:sp>
      <p:sp>
        <p:nvSpPr>
          <p:cNvPr id="3" name="Title Placeholder 1"/>
          <p:cNvSpPr>
            <a:spLocks noGrp="1"/>
          </p:cNvSpPr>
          <p:nvPr>
            <p:ph type="title"/>
          </p:nvPr>
        </p:nvSpPr>
        <p:spPr>
          <a:xfrm>
            <a:off x="513436" y="310896"/>
            <a:ext cx="11009376"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711878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48303" y="136913"/>
            <a:ext cx="6589668" cy="6594091"/>
          </a:xfrm>
        </p:spPr>
        <p:txBody>
          <a:bodyPr/>
          <a:lstStyle/>
          <a:p>
            <a:r>
              <a:rPr lang="en-US" dirty="0"/>
              <a:t>Click icon to add picture</a:t>
            </a:r>
          </a:p>
        </p:txBody>
      </p:sp>
      <p:sp>
        <p:nvSpPr>
          <p:cNvPr id="2" name="Title 1"/>
          <p:cNvSpPr>
            <a:spLocks noGrp="1"/>
          </p:cNvSpPr>
          <p:nvPr>
            <p:ph type="title"/>
          </p:nvPr>
        </p:nvSpPr>
        <p:spPr>
          <a:xfrm>
            <a:off x="351223" y="294525"/>
            <a:ext cx="4939764" cy="1143000"/>
          </a:xfrm>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160786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opic/Section Break_2">
    <p:spTree>
      <p:nvGrpSpPr>
        <p:cNvPr id="1" name=""/>
        <p:cNvGrpSpPr/>
        <p:nvPr/>
      </p:nvGrpSpPr>
      <p:grpSpPr>
        <a:xfrm>
          <a:off x="0" y="0"/>
          <a:ext cx="0" cy="0"/>
          <a:chOff x="0" y="0"/>
          <a:chExt cx="0" cy="0"/>
        </a:xfrm>
      </p:grpSpPr>
      <p:sp>
        <p:nvSpPr>
          <p:cNvPr id="6" name="Rectangle 5"/>
          <p:cNvSpPr/>
          <p:nvPr userDrawn="1"/>
        </p:nvSpPr>
        <p:spPr>
          <a:xfrm>
            <a:off x="138684" y="132588"/>
            <a:ext cx="11914632" cy="5759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lvl="2"/>
            <a:endParaRPr lang="en-US" sz="2499">
              <a:latin typeface="Open Sans" panose="020B0606030504020204" pitchFamily="34" charset="0"/>
              <a:cs typeface="Open Sans" panose="020B0606030504020204" pitchFamily="34" charset="0"/>
            </a:endParaRPr>
          </a:p>
        </p:txBody>
      </p:sp>
      <p:sp>
        <p:nvSpPr>
          <p:cNvPr id="7" name="Rectangle 6"/>
          <p:cNvSpPr/>
          <p:nvPr userDrawn="1"/>
        </p:nvSpPr>
        <p:spPr>
          <a:xfrm>
            <a:off x="138684" y="5895703"/>
            <a:ext cx="11914632" cy="829709"/>
          </a:xfrm>
          <a:prstGeom prst="rect">
            <a:avLst/>
          </a:prstGeom>
          <a:solidFill>
            <a:schemeClr val="tx2">
              <a:lumMod val="20000"/>
              <a:lumOff val="80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a:latin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4707159-FA50-44FD-BF69-C7BA6F8D955F}"/>
              </a:ext>
            </a:extLst>
          </p:cNvPr>
          <p:cNvSpPr/>
          <p:nvPr userDrawn="1"/>
        </p:nvSpPr>
        <p:spPr>
          <a:xfrm>
            <a:off x="1" y="2086054"/>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a:latin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2156847-20A4-4905-B0C1-3322F4402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416" y="8936083"/>
            <a:ext cx="649657" cy="649224"/>
          </a:xfrm>
          <a:prstGeom prst="rect">
            <a:avLst/>
          </a:prstGeom>
        </p:spPr>
      </p:pic>
      <p:pic>
        <p:nvPicPr>
          <p:cNvPr id="12" name="Picture 11">
            <a:extLst>
              <a:ext uri="{FF2B5EF4-FFF2-40B4-BE49-F238E27FC236}">
                <a16:creationId xmlns:a16="http://schemas.microsoft.com/office/drawing/2014/main" id="{89BFB525-936B-4E12-9FEA-0E5DBBCF66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5073" y="5987899"/>
            <a:ext cx="2648543" cy="645315"/>
          </a:xfrm>
          <a:prstGeom prst="rect">
            <a:avLst/>
          </a:prstGeom>
        </p:spPr>
      </p:pic>
      <p:pic>
        <p:nvPicPr>
          <p:cNvPr id="14" name="Picture 13">
            <a:extLst>
              <a:ext uri="{FF2B5EF4-FFF2-40B4-BE49-F238E27FC236}">
                <a16:creationId xmlns:a16="http://schemas.microsoft.com/office/drawing/2014/main" id="{D2ACFF68-E91A-4943-84EB-F027650B9D4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21804" y="2086055"/>
            <a:ext cx="4923503" cy="1852271"/>
          </a:xfrm>
          <a:prstGeom prst="rect">
            <a:avLst/>
          </a:prstGeom>
        </p:spPr>
      </p:pic>
      <p:pic>
        <p:nvPicPr>
          <p:cNvPr id="16" name="Picture 15">
            <a:extLst>
              <a:ext uri="{FF2B5EF4-FFF2-40B4-BE49-F238E27FC236}">
                <a16:creationId xmlns:a16="http://schemas.microsoft.com/office/drawing/2014/main" id="{FDE7AD20-671F-42D8-9FFC-311BA49E99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5168" y="5983990"/>
            <a:ext cx="649657" cy="649224"/>
          </a:xfrm>
          <a:prstGeom prst="rect">
            <a:avLst/>
          </a:prstGeom>
        </p:spPr>
      </p:pic>
      <p:sp>
        <p:nvSpPr>
          <p:cNvPr id="17" name="TextBox 16">
            <a:extLst>
              <a:ext uri="{FF2B5EF4-FFF2-40B4-BE49-F238E27FC236}">
                <a16:creationId xmlns:a16="http://schemas.microsoft.com/office/drawing/2014/main" id="{9B922AB6-9F9D-4035-8CCB-1DAEA2F35BB8}"/>
              </a:ext>
            </a:extLst>
          </p:cNvPr>
          <p:cNvSpPr txBox="1"/>
          <p:nvPr userDrawn="1"/>
        </p:nvSpPr>
        <p:spPr>
          <a:xfrm>
            <a:off x="6950512" y="6031603"/>
            <a:ext cx="4846320" cy="553998"/>
          </a:xfrm>
          <a:prstGeom prst="rect">
            <a:avLst/>
          </a:prstGeom>
        </p:spPr>
        <p:txBody>
          <a:bodyPr wrap="square" lIns="0" tIns="0" rIns="0" bIns="0" rtlCol="0" anchor="ctr">
            <a:spAutoFit/>
          </a:bodyPr>
          <a:lstStyle/>
          <a:p>
            <a:pPr marL="0" indent="0">
              <a:spcBef>
                <a:spcPts val="0"/>
              </a:spcBef>
              <a:buNone/>
            </a:pPr>
            <a:r>
              <a:rPr lang="en-US" sz="90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2" name="Title 1">
            <a:extLst>
              <a:ext uri="{FF2B5EF4-FFF2-40B4-BE49-F238E27FC236}">
                <a16:creationId xmlns:a16="http://schemas.microsoft.com/office/drawing/2014/main" id="{7E738261-874D-464C-99AB-8C38264F5831}"/>
              </a:ext>
            </a:extLst>
          </p:cNvPr>
          <p:cNvSpPr>
            <a:spLocks noGrp="1"/>
          </p:cNvSpPr>
          <p:nvPr>
            <p:ph type="title"/>
          </p:nvPr>
        </p:nvSpPr>
        <p:spPr>
          <a:xfrm>
            <a:off x="1124406" y="2086055"/>
            <a:ext cx="5328349" cy="1852270"/>
          </a:xfrm>
        </p:spPr>
        <p:txBody>
          <a:bodyPr lIns="0" tIns="0" rIns="0" bIns="0"/>
          <a:lstStyle>
            <a:lvl1pPr>
              <a:defRPr>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960193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ll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20409" y="136913"/>
            <a:ext cx="4930201" cy="6594091"/>
          </a:xfrm>
        </p:spPr>
        <p:txBody>
          <a:bodyPr/>
          <a:lstStyle/>
          <a:p>
            <a:r>
              <a:rPr lang="en-US" dirty="0"/>
              <a:t>Click icon to add picture</a:t>
            </a:r>
          </a:p>
        </p:txBody>
      </p:sp>
      <p:sp>
        <p:nvSpPr>
          <p:cNvPr id="3" name="Title 2"/>
          <p:cNvSpPr>
            <a:spLocks noGrp="1"/>
          </p:cNvSpPr>
          <p:nvPr>
            <p:ph type="title"/>
          </p:nvPr>
        </p:nvSpPr>
        <p:spPr>
          <a:xfrm>
            <a:off x="508540" y="576072"/>
            <a:ext cx="5897880" cy="1143000"/>
          </a:xfrm>
        </p:spPr>
        <p:txBody>
          <a:bodyPr/>
          <a:lstStyle>
            <a:lvl1pPr algn="ctr">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632800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982550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86796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7681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20539859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94096448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575121323"/>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70529876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175235966"/>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66675"/>
            <a:ext cx="10953749" cy="715960"/>
          </a:xfrm>
        </p:spPr>
        <p:txBody>
          <a:bodyPr/>
          <a:lstStyle>
            <a:lvl1pPr>
              <a:defRPr>
                <a:latin typeface="+mj-lt"/>
              </a:defRPr>
            </a:lvl1pPr>
          </a:lstStyle>
          <a:p>
            <a:r>
              <a:rPr lang="en-US" dirty="0"/>
              <a:t>Master Title Style</a:t>
            </a:r>
          </a:p>
        </p:txBody>
      </p:sp>
      <p:sp>
        <p:nvSpPr>
          <p:cNvPr id="10" name="Rectangle 5"/>
          <p:cNvSpPr>
            <a:spLocks noGrp="1" noChangeArrowheads="1"/>
          </p:cNvSpPr>
          <p:nvPr>
            <p:ph type="ftr" sz="quarter" idx="10"/>
          </p:nvPr>
        </p:nvSpPr>
        <p:spPr>
          <a:xfrm>
            <a:off x="2768600" y="6499226"/>
            <a:ext cx="6614584" cy="225425"/>
          </a:xfrm>
          <a:prstGeom prst="rect">
            <a:avLst/>
          </a:prstGeom>
        </p:spPr>
        <p:txBody>
          <a:bodyPr/>
          <a:lstStyle>
            <a:lvl1pPr>
              <a:defRPr/>
            </a:lvl1pPr>
          </a:lstStyle>
          <a:p>
            <a:pPr>
              <a:defRPr/>
            </a:pPr>
            <a:endParaRPr lang="en-US" dirty="0"/>
          </a:p>
        </p:txBody>
      </p:sp>
      <p:sp>
        <p:nvSpPr>
          <p:cNvPr id="12" name="Rectangle 6"/>
          <p:cNvSpPr>
            <a:spLocks noGrp="1" noChangeArrowheads="1"/>
          </p:cNvSpPr>
          <p:nvPr>
            <p:ph type="sldNum" sz="quarter" idx="12"/>
          </p:nvPr>
        </p:nvSpPr>
        <p:spPr>
          <a:xfrm>
            <a:off x="209557" y="6513514"/>
            <a:ext cx="2194984" cy="225425"/>
          </a:xfrm>
          <a:prstGeom prst="rect">
            <a:avLst/>
          </a:prstGeom>
        </p:spPr>
        <p:txBody>
          <a:bodyPr/>
          <a:lstStyle>
            <a:lvl1pPr>
              <a:defRPr>
                <a:solidFill>
                  <a:schemeClr val="bg1"/>
                </a:solidFill>
                <a:latin typeface="+mn-lt"/>
              </a:defRPr>
            </a:lvl1pPr>
          </a:lstStyle>
          <a:p>
            <a:pPr>
              <a:defRPr/>
            </a:pPr>
            <a:fld id="{15C6D925-379F-4CFE-BDEA-2C5F0C40FC6F}" type="slidenum">
              <a:rPr lang="en-US" smtClean="0"/>
              <a:pPr>
                <a:defRPr/>
              </a:pPr>
              <a:t>‹#›</a:t>
            </a:fld>
            <a:endParaRPr lang="en-US" dirty="0"/>
          </a:p>
        </p:txBody>
      </p:sp>
    </p:spTree>
    <p:extLst>
      <p:ext uri="{BB962C8B-B14F-4D97-AF65-F5344CB8AC3E}">
        <p14:creationId xmlns:p14="http://schemas.microsoft.com/office/powerpoint/2010/main" val="297977216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37160"/>
            <a:ext cx="11914632" cy="6593809"/>
          </a:xfrm>
        </p:spPr>
        <p:txBody>
          <a:bodyPr>
            <a:normAutofit/>
          </a:bodyPr>
          <a:lstStyle>
            <a:lvl1pPr>
              <a:defRPr sz="1800"/>
            </a:lvl1pPr>
          </a:lstStyle>
          <a:p>
            <a:r>
              <a:rPr lang="en-US"/>
              <a:t>Click icon to add picture</a:t>
            </a:r>
          </a:p>
        </p:txBody>
      </p:sp>
      <p:sp>
        <p:nvSpPr>
          <p:cNvPr id="4" name="Title 3"/>
          <p:cNvSpPr>
            <a:spLocks noGrp="1"/>
          </p:cNvSpPr>
          <p:nvPr>
            <p:ph type="title"/>
          </p:nvPr>
        </p:nvSpPr>
        <p:spPr>
          <a:xfrm>
            <a:off x="896112" y="4169664"/>
            <a:ext cx="10415016" cy="868680"/>
          </a:xfrm>
        </p:spPr>
        <p:txBody>
          <a:bodyPr/>
          <a:lstStyle>
            <a:lvl1pPr algn="ctr">
              <a:defRPr>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30724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37160"/>
            <a:ext cx="11914632" cy="6593809"/>
          </a:xfrm>
        </p:spPr>
        <p:txBody>
          <a:bodyPr>
            <a:normAutofit/>
          </a:bodyPr>
          <a:lstStyle>
            <a:lvl1pPr>
              <a:defRPr sz="1800"/>
            </a:lvl1pPr>
          </a:lstStyle>
          <a:p>
            <a:r>
              <a:rPr lang="en-US"/>
              <a:t>Click icon to add picture</a:t>
            </a:r>
          </a:p>
        </p:txBody>
      </p:sp>
      <p:sp>
        <p:nvSpPr>
          <p:cNvPr id="2" name="Title 1"/>
          <p:cNvSpPr>
            <a:spLocks noGrp="1"/>
          </p:cNvSpPr>
          <p:nvPr>
            <p:ph type="title"/>
          </p:nvPr>
        </p:nvSpPr>
        <p:spPr>
          <a:xfrm>
            <a:off x="6464808" y="2578608"/>
            <a:ext cx="4855464" cy="1143000"/>
          </a:xfrm>
        </p:spPr>
        <p:txBody>
          <a:bodyPr/>
          <a:lstStyle>
            <a:lvl1pPr>
              <a:defRPr>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66162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9244" y="137194"/>
            <a:ext cx="11913056" cy="6593809"/>
          </a:xfrm>
        </p:spPr>
        <p:txBody>
          <a:bodyPr>
            <a:normAutofit/>
          </a:bodyPr>
          <a:lstStyle>
            <a:lvl1pPr>
              <a:defRPr sz="2000"/>
            </a:lvl1pPr>
          </a:lstStyle>
          <a:p>
            <a:r>
              <a:rPr lang="en-US"/>
              <a:t>Click icon to add picture</a:t>
            </a:r>
          </a:p>
        </p:txBody>
      </p:sp>
      <p:sp>
        <p:nvSpPr>
          <p:cNvPr id="8" name="Picture Placeholder 7"/>
          <p:cNvSpPr>
            <a:spLocks noGrp="1"/>
          </p:cNvSpPr>
          <p:nvPr>
            <p:ph type="pic" sz="quarter" idx="11"/>
          </p:nvPr>
        </p:nvSpPr>
        <p:spPr>
          <a:xfrm>
            <a:off x="139702" y="5793449"/>
            <a:ext cx="2984500" cy="944033"/>
          </a:xfrm>
        </p:spPr>
        <p:txBody>
          <a:bodyPr>
            <a:normAutofit/>
          </a:bodyPr>
          <a:lstStyle>
            <a:lvl1pPr>
              <a:defRPr sz="1999"/>
            </a:lvl1pPr>
          </a:lstStyle>
          <a:p>
            <a:r>
              <a:rPr lang="en-US"/>
              <a:t>Click icon to add picture</a:t>
            </a:r>
          </a:p>
        </p:txBody>
      </p:sp>
      <p:sp>
        <p:nvSpPr>
          <p:cNvPr id="9" name="Picture Placeholder 7"/>
          <p:cNvSpPr>
            <a:spLocks noGrp="1"/>
          </p:cNvSpPr>
          <p:nvPr>
            <p:ph type="pic" sz="quarter" idx="12"/>
          </p:nvPr>
        </p:nvSpPr>
        <p:spPr>
          <a:xfrm>
            <a:off x="3115735" y="5793449"/>
            <a:ext cx="2984500" cy="944033"/>
          </a:xfrm>
        </p:spPr>
        <p:txBody>
          <a:bodyPr>
            <a:normAutofit/>
          </a:bodyPr>
          <a:lstStyle>
            <a:lvl1pPr>
              <a:defRPr sz="1999"/>
            </a:lvl1pPr>
          </a:lstStyle>
          <a:p>
            <a:r>
              <a:rPr lang="en-US"/>
              <a:t>Click icon to add picture</a:t>
            </a:r>
          </a:p>
        </p:txBody>
      </p:sp>
      <p:sp>
        <p:nvSpPr>
          <p:cNvPr id="10" name="Picture Placeholder 7"/>
          <p:cNvSpPr>
            <a:spLocks noGrp="1"/>
          </p:cNvSpPr>
          <p:nvPr>
            <p:ph type="pic" sz="quarter" idx="13"/>
          </p:nvPr>
        </p:nvSpPr>
        <p:spPr>
          <a:xfrm>
            <a:off x="6091769" y="5793449"/>
            <a:ext cx="2984500" cy="944033"/>
          </a:xfrm>
        </p:spPr>
        <p:txBody>
          <a:bodyPr>
            <a:normAutofit/>
          </a:bodyPr>
          <a:lstStyle>
            <a:lvl1pPr>
              <a:defRPr sz="1999"/>
            </a:lvl1pPr>
          </a:lstStyle>
          <a:p>
            <a:r>
              <a:rPr lang="en-US"/>
              <a:t>Click icon to add picture</a:t>
            </a:r>
          </a:p>
        </p:txBody>
      </p:sp>
      <p:sp>
        <p:nvSpPr>
          <p:cNvPr id="11" name="Picture Placeholder 7"/>
          <p:cNvSpPr>
            <a:spLocks noGrp="1"/>
          </p:cNvSpPr>
          <p:nvPr>
            <p:ph type="pic" sz="quarter" idx="14"/>
          </p:nvPr>
        </p:nvSpPr>
        <p:spPr>
          <a:xfrm>
            <a:off x="9067802" y="5793449"/>
            <a:ext cx="2984500" cy="944033"/>
          </a:xfrm>
        </p:spPr>
        <p:txBody>
          <a:bodyPr>
            <a:normAutofit/>
          </a:bodyPr>
          <a:lstStyle>
            <a:lvl1pPr>
              <a:defRPr sz="1999"/>
            </a:lvl1pPr>
          </a:lstStyle>
          <a:p>
            <a:r>
              <a:rPr lang="en-US"/>
              <a:t>Click icon to add picture</a:t>
            </a:r>
          </a:p>
        </p:txBody>
      </p:sp>
    </p:spTree>
    <p:custDataLst>
      <p:tags r:id="rId1"/>
    </p:custDataLst>
    <p:extLst>
      <p:ext uri="{BB962C8B-B14F-4D97-AF65-F5344CB8AC3E}">
        <p14:creationId xmlns:p14="http://schemas.microsoft.com/office/powerpoint/2010/main" val="146950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6997" y="2478173"/>
            <a:ext cx="4739155" cy="3759819"/>
          </a:xfrm>
        </p:spPr>
        <p:txBody>
          <a:bodyPr/>
          <a:lstStyle/>
          <a:p>
            <a:r>
              <a:rPr lang="en-US"/>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34535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0909" y="3171550"/>
            <a:ext cx="5212642" cy="3089743"/>
          </a:xfrm>
        </p:spPr>
        <p:txBody>
          <a:bodyPr/>
          <a:lstStyle/>
          <a:p>
            <a:r>
              <a:rPr lang="en-US"/>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p>
        </p:txBody>
      </p:sp>
      <p:sp>
        <p:nvSpPr>
          <p:cNvPr id="4" name="Picture Placeholder 4"/>
          <p:cNvSpPr>
            <a:spLocks noGrp="1"/>
          </p:cNvSpPr>
          <p:nvPr>
            <p:ph type="pic" sz="quarter" idx="11"/>
          </p:nvPr>
        </p:nvSpPr>
        <p:spPr>
          <a:xfrm>
            <a:off x="6326906" y="3171550"/>
            <a:ext cx="5192345" cy="3089743"/>
          </a:xfrm>
        </p:spPr>
        <p:txBody>
          <a:bodyPr/>
          <a:lstStyle/>
          <a:p>
            <a:r>
              <a:rPr lang="en-US"/>
              <a:t>Click icon to add picture</a:t>
            </a:r>
          </a:p>
        </p:txBody>
      </p:sp>
    </p:spTree>
    <p:custDataLst>
      <p:tags r:id="rId1"/>
    </p:custDataLst>
    <p:extLst>
      <p:ext uri="{BB962C8B-B14F-4D97-AF65-F5344CB8AC3E}">
        <p14:creationId xmlns:p14="http://schemas.microsoft.com/office/powerpoint/2010/main" val="253481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Pictures Gr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162" y="2649028"/>
            <a:ext cx="2328334" cy="1659735"/>
          </a:xfrm>
        </p:spPr>
        <p:txBody>
          <a:bodyPr/>
          <a:lstStyle/>
          <a:p>
            <a:r>
              <a:rPr lang="en-US"/>
              <a:t>Click icon to add picture</a:t>
            </a:r>
          </a:p>
        </p:txBody>
      </p:sp>
      <p:sp>
        <p:nvSpPr>
          <p:cNvPr id="3" name="Picture Placeholder 4"/>
          <p:cNvSpPr>
            <a:spLocks noGrp="1"/>
          </p:cNvSpPr>
          <p:nvPr>
            <p:ph type="pic" sz="quarter" idx="11"/>
          </p:nvPr>
        </p:nvSpPr>
        <p:spPr>
          <a:xfrm>
            <a:off x="683162" y="4609591"/>
            <a:ext cx="2328334" cy="1659735"/>
          </a:xfrm>
        </p:spPr>
        <p:txBody>
          <a:bodyPr/>
          <a:lstStyle/>
          <a:p>
            <a:r>
              <a:rPr lang="en-US"/>
              <a:t>Click icon to add picture</a:t>
            </a:r>
          </a:p>
        </p:txBody>
      </p:sp>
      <p:sp>
        <p:nvSpPr>
          <p:cNvPr id="4" name="Picture Placeholder 4"/>
          <p:cNvSpPr>
            <a:spLocks noGrp="1"/>
          </p:cNvSpPr>
          <p:nvPr>
            <p:ph type="pic" sz="quarter" idx="12"/>
          </p:nvPr>
        </p:nvSpPr>
        <p:spPr>
          <a:xfrm>
            <a:off x="6332827" y="2649028"/>
            <a:ext cx="2328334" cy="1659735"/>
          </a:xfrm>
        </p:spPr>
        <p:txBody>
          <a:bodyPr/>
          <a:lstStyle/>
          <a:p>
            <a:r>
              <a:rPr lang="en-US"/>
              <a:t>Click icon to add picture</a:t>
            </a:r>
          </a:p>
        </p:txBody>
      </p:sp>
      <p:sp>
        <p:nvSpPr>
          <p:cNvPr id="6" name="Picture Placeholder 4"/>
          <p:cNvSpPr>
            <a:spLocks noGrp="1"/>
          </p:cNvSpPr>
          <p:nvPr>
            <p:ph type="pic" sz="quarter" idx="13"/>
          </p:nvPr>
        </p:nvSpPr>
        <p:spPr>
          <a:xfrm>
            <a:off x="6332827" y="4609591"/>
            <a:ext cx="2328334" cy="1659735"/>
          </a:xfrm>
        </p:spPr>
        <p:txBody>
          <a:bodyPr/>
          <a:lstStyle/>
          <a:p>
            <a:r>
              <a:rPr lang="en-US"/>
              <a:t>Click icon to add picture</a:t>
            </a:r>
          </a:p>
        </p:txBody>
      </p:sp>
      <p:sp>
        <p:nvSpPr>
          <p:cNvPr id="7"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286479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customXml" Target="../../customXml/item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tags" Target="../tags/tag19.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customXml" Target="../../customXml/item5.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a:spLocks noChangeAspect="1"/>
          </p:cNvSpPr>
          <p:nvPr/>
        </p:nvSpPr>
        <p:spPr>
          <a:xfrm>
            <a:off x="137384" y="135091"/>
            <a:ext cx="11914918" cy="659590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lIns="121869" tIns="60933" rIns="121869" bIns="60933" rtlCol="0" anchor="ctr"/>
          <a:lstStyle/>
          <a:p>
            <a:pPr algn="ctr"/>
            <a:endParaRPr lang="en-US" sz="2299"/>
          </a:p>
        </p:txBody>
      </p:sp>
      <p:sp>
        <p:nvSpPr>
          <p:cNvPr id="2" name="Title Placeholder 1"/>
          <p:cNvSpPr>
            <a:spLocks noGrp="1"/>
          </p:cNvSpPr>
          <p:nvPr>
            <p:ph type="title"/>
          </p:nvPr>
        </p:nvSpPr>
        <p:spPr>
          <a:xfrm>
            <a:off x="508539" y="314191"/>
            <a:ext cx="11010711" cy="1143000"/>
          </a:xfrm>
          <a:prstGeom prst="rect">
            <a:avLst/>
          </a:prstGeom>
        </p:spPr>
        <p:txBody>
          <a:bodyPr vert="horz" lIns="121932" tIns="60965" rIns="121932" bIns="60965" rtlCol="0" anchor="ctr">
            <a:normAutofit/>
          </a:bodyPr>
          <a:lstStyle/>
          <a:p>
            <a:r>
              <a:rPr lang="en-US"/>
              <a:t>Click to edit Master title style</a:t>
            </a:r>
          </a:p>
        </p:txBody>
      </p:sp>
      <p:sp>
        <p:nvSpPr>
          <p:cNvPr id="3" name="Text Placeholder 2"/>
          <p:cNvSpPr>
            <a:spLocks noGrp="1"/>
          </p:cNvSpPr>
          <p:nvPr>
            <p:ph type="body" idx="1"/>
          </p:nvPr>
        </p:nvSpPr>
        <p:spPr>
          <a:xfrm>
            <a:off x="508539" y="1604788"/>
            <a:ext cx="10686104" cy="4879499"/>
          </a:xfrm>
          <a:prstGeom prst="rect">
            <a:avLst/>
          </a:prstGeom>
        </p:spPr>
        <p:txBody>
          <a:bodyPr vert="horz" lIns="121932" tIns="60965" rIns="121932" bIns="609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custData r:id="rId18"/>
      <p:tags r:id="rId19"/>
    </p:custDataLst>
    <p:extLst>
      <p:ext uri="{BB962C8B-B14F-4D97-AF65-F5344CB8AC3E}">
        <p14:creationId xmlns:p14="http://schemas.microsoft.com/office/powerpoint/2010/main" val="4135513851"/>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4" r:id="rId15"/>
    <p:sldLayoutId id="2147483675" r:id="rId16"/>
  </p:sldLayoutIdLst>
  <p:hf hdr="0" ftr="0"/>
  <p:txStyles>
    <p:titleStyle>
      <a:lvl1pPr algn="l" defTabSz="609351" rtl="0" eaLnBrk="1" latinLnBrk="0" hangingPunct="1">
        <a:spcBef>
          <a:spcPct val="0"/>
        </a:spcBef>
        <a:buNone/>
        <a:defRPr sz="4198" b="1" kern="1200" spc="-201">
          <a:solidFill>
            <a:schemeClr val="tx2"/>
          </a:solidFill>
          <a:latin typeface="+mj-lt"/>
          <a:ea typeface="+mj-ea"/>
          <a:cs typeface="Open Sans" panose="020B0606030504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2"/>
          </a:solidFill>
          <a:latin typeface="+mn-lt"/>
          <a:ea typeface="+mn-ea"/>
          <a:cs typeface="+mn-cs"/>
        </a:defRPr>
      </a:lvl1pPr>
      <a:lvl2pPr marL="990195" indent="-380843" algn="l" defTabSz="609351" rtl="0" eaLnBrk="1" latinLnBrk="0" hangingPunct="1">
        <a:spcBef>
          <a:spcPct val="20000"/>
        </a:spcBef>
        <a:buFont typeface="Wingdings" panose="05000000000000000000" pitchFamily="2" charset="2"/>
        <a:buChar char="§"/>
        <a:defRPr sz="2299" kern="1200">
          <a:solidFill>
            <a:schemeClr val="tx2"/>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2"/>
          </a:solidFill>
          <a:latin typeface="+mn-lt"/>
          <a:ea typeface="+mn-ea"/>
          <a:cs typeface="+mn-cs"/>
        </a:defRPr>
      </a:lvl3pPr>
      <a:lvl4pPr marL="2132726" indent="-304674" algn="l" defTabSz="609351" rtl="0" eaLnBrk="1" latinLnBrk="0" hangingPunct="1">
        <a:spcBef>
          <a:spcPct val="20000"/>
        </a:spcBef>
        <a:buFont typeface="Wingdings" panose="05000000000000000000" pitchFamily="2" charset="2"/>
        <a:buChar char="§"/>
        <a:defRPr sz="1699" kern="1200">
          <a:solidFill>
            <a:schemeClr val="tx2"/>
          </a:solidFill>
          <a:latin typeface="+mn-lt"/>
          <a:ea typeface="+mn-ea"/>
          <a:cs typeface="+mn-cs"/>
        </a:defRPr>
      </a:lvl4pPr>
      <a:lvl5pPr marL="2742078" indent="-304674" algn="l" defTabSz="609351" rtl="0" eaLnBrk="1" latinLnBrk="0" hangingPunct="1">
        <a:spcBef>
          <a:spcPct val="20000"/>
        </a:spcBef>
        <a:buFont typeface="Arial" panose="020B0604020202020204" pitchFamily="34" charset="0"/>
        <a:buChar char="•"/>
        <a:defRPr sz="1699" kern="1200">
          <a:solidFill>
            <a:schemeClr val="tx2"/>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a:spLocks noChangeAspect="1"/>
          </p:cNvSpPr>
          <p:nvPr/>
        </p:nvSpPr>
        <p:spPr>
          <a:xfrm>
            <a:off x="137384" y="135091"/>
            <a:ext cx="11914918" cy="659590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lIns="121869" tIns="60933" rIns="121869" bIns="60933" rtlCol="0" anchor="ctr"/>
          <a:lstStyle/>
          <a:p>
            <a:pPr algn="ctr"/>
            <a:endParaRPr lang="en-US" sz="2299" dirty="0"/>
          </a:p>
        </p:txBody>
      </p:sp>
      <p:sp>
        <p:nvSpPr>
          <p:cNvPr id="2" name="Title Placeholder 1"/>
          <p:cNvSpPr>
            <a:spLocks noGrp="1"/>
          </p:cNvSpPr>
          <p:nvPr>
            <p:ph type="title"/>
          </p:nvPr>
        </p:nvSpPr>
        <p:spPr>
          <a:xfrm>
            <a:off x="508539" y="314191"/>
            <a:ext cx="11010711" cy="1143000"/>
          </a:xfrm>
          <a:prstGeom prst="rect">
            <a:avLst/>
          </a:prstGeom>
        </p:spPr>
        <p:txBody>
          <a:bodyPr vert="horz" lIns="121932" tIns="60965" rIns="121932" bIns="6096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8539" y="1604788"/>
            <a:ext cx="10686104" cy="4879499"/>
          </a:xfrm>
          <a:prstGeom prst="rect">
            <a:avLst/>
          </a:prstGeom>
        </p:spPr>
        <p:txBody>
          <a:bodyPr vert="horz" lIns="121932" tIns="60965" rIns="121932" bIns="6096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custData r:id="rId25"/>
      <p:tags r:id="rId26"/>
    </p:custDataLst>
    <p:extLst>
      <p:ext uri="{BB962C8B-B14F-4D97-AF65-F5344CB8AC3E}">
        <p14:creationId xmlns:p14="http://schemas.microsoft.com/office/powerpoint/2010/main" val="233501484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Lst>
  <p:hf hdr="0" ftr="0"/>
  <p:txStyles>
    <p:titleStyle>
      <a:lvl1pPr algn="l" defTabSz="609351" rtl="0" eaLnBrk="1" latinLnBrk="0" hangingPunct="1">
        <a:spcBef>
          <a:spcPct val="0"/>
        </a:spcBef>
        <a:buNone/>
        <a:defRPr sz="4198" b="1" kern="1200" spc="-201">
          <a:solidFill>
            <a:schemeClr val="tx2"/>
          </a:solidFill>
          <a:latin typeface="+mj-lt"/>
          <a:ea typeface="+mj-ea"/>
          <a:cs typeface="Open Sans" panose="020B0606030504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2"/>
          </a:solidFill>
          <a:latin typeface="+mn-lt"/>
          <a:ea typeface="+mn-ea"/>
          <a:cs typeface="+mn-cs"/>
        </a:defRPr>
      </a:lvl1pPr>
      <a:lvl2pPr marL="990195" indent="-380843" algn="l" defTabSz="609351" rtl="0" eaLnBrk="1" latinLnBrk="0" hangingPunct="1">
        <a:spcBef>
          <a:spcPct val="20000"/>
        </a:spcBef>
        <a:buFont typeface="Wingdings" panose="05000000000000000000" pitchFamily="2" charset="2"/>
        <a:buChar char="§"/>
        <a:defRPr sz="2299" kern="1200">
          <a:solidFill>
            <a:schemeClr val="tx2"/>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2"/>
          </a:solidFill>
          <a:latin typeface="+mn-lt"/>
          <a:ea typeface="+mn-ea"/>
          <a:cs typeface="+mn-cs"/>
        </a:defRPr>
      </a:lvl3pPr>
      <a:lvl4pPr marL="2132726" indent="-304674" algn="l" defTabSz="609351" rtl="0" eaLnBrk="1" latinLnBrk="0" hangingPunct="1">
        <a:spcBef>
          <a:spcPct val="20000"/>
        </a:spcBef>
        <a:buFont typeface="Wingdings" panose="05000000000000000000" pitchFamily="2" charset="2"/>
        <a:buChar char="§"/>
        <a:defRPr sz="1699" kern="1200">
          <a:solidFill>
            <a:schemeClr val="tx2"/>
          </a:solidFill>
          <a:latin typeface="+mn-lt"/>
          <a:ea typeface="+mn-ea"/>
          <a:cs typeface="+mn-cs"/>
        </a:defRPr>
      </a:lvl4pPr>
      <a:lvl5pPr marL="2742078" indent="-304674" algn="l" defTabSz="609351" rtl="0" eaLnBrk="1" latinLnBrk="0" hangingPunct="1">
        <a:spcBef>
          <a:spcPct val="20000"/>
        </a:spcBef>
        <a:buFont typeface="Arial" panose="020B0604020202020204" pitchFamily="34" charset="0"/>
        <a:buChar char="•"/>
        <a:defRPr sz="1699" kern="1200">
          <a:solidFill>
            <a:schemeClr val="tx2"/>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4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4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tags" Target="../tags/tag4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027"/>
            <a:ext cx="12204637" cy="3299610"/>
          </a:xfrm>
          <a:prstGeom prst="rect">
            <a:avLst/>
          </a:prstGeom>
          <a:solidFill>
            <a:schemeClr val="accent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99" b="0" i="0" u="none" strike="noStrike" kern="1200" cap="none" spc="0" normalizeH="0" baseline="0" noProof="0" dirty="0">
              <a:ln>
                <a:noFill/>
              </a:ln>
              <a:solidFill>
                <a:srgbClr val="FBFAF8"/>
              </a:solidFill>
              <a:effectLst/>
              <a:uLnTx/>
              <a:uFillTx/>
              <a:latin typeface="Open Sans" panose="020B0606030504020204" pitchFamily="34" charset="0"/>
              <a:ea typeface="+mn-ea"/>
              <a:cs typeface="Open Sans" panose="020B0606030504020204" pitchFamily="34" charset="0"/>
            </a:endParaRPr>
          </a:p>
        </p:txBody>
      </p:sp>
      <p:sp>
        <p:nvSpPr>
          <p:cNvPr id="7" name="TextBox 6"/>
          <p:cNvSpPr txBox="1"/>
          <p:nvPr/>
        </p:nvSpPr>
        <p:spPr>
          <a:xfrm>
            <a:off x="3674655" y="1517165"/>
            <a:ext cx="4855326" cy="399901"/>
          </a:xfrm>
          <a:prstGeom prst="rect">
            <a:avLst/>
          </a:prstGeom>
          <a:noFill/>
        </p:spPr>
        <p:txBody>
          <a:bodyPr wrap="square" lIns="121869" tIns="60933" rIns="121869" bIns="60933"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99" b="0" i="0" u="none" strike="noStrike" kern="1200" cap="none" spc="0" normalizeH="0" baseline="0" noProof="0" dirty="0">
                <a:ln>
                  <a:noFill/>
                </a:ln>
                <a:solidFill>
                  <a:srgbClr val="FBFAF8"/>
                </a:solidFill>
                <a:effectLst/>
                <a:uLnTx/>
                <a:uFillTx/>
                <a:latin typeface="Trebuchet MS"/>
                <a:ea typeface="+mn-ea"/>
                <a:cs typeface="Open Sans" panose="020B0606030504020204" pitchFamily="34" charset="0"/>
              </a:rPr>
              <a:t>-DAIDS Applied Research Training-</a:t>
            </a:r>
          </a:p>
        </p:txBody>
      </p:sp>
      <p:sp>
        <p:nvSpPr>
          <p:cNvPr id="2" name="Title 1"/>
          <p:cNvSpPr>
            <a:spLocks noGrp="1"/>
          </p:cNvSpPr>
          <p:nvPr>
            <p:ph type="title"/>
          </p:nvPr>
        </p:nvSpPr>
        <p:spPr>
          <a:xfrm>
            <a:off x="895318" y="794810"/>
            <a:ext cx="10414000" cy="865187"/>
          </a:xfrm>
        </p:spPr>
        <p:txBody>
          <a:bodyPr/>
          <a:lstStyle/>
          <a:p>
            <a:r>
              <a:rPr lang="en-US" dirty="0"/>
              <a:t>Welcome</a:t>
            </a:r>
          </a:p>
        </p:txBody>
      </p:sp>
      <p:pic>
        <p:nvPicPr>
          <p:cNvPr id="6" name="Picture 5">
            <a:extLst>
              <a:ext uri="{FF2B5EF4-FFF2-40B4-BE49-F238E27FC236}">
                <a16:creationId xmlns:a16="http://schemas.microsoft.com/office/drawing/2014/main" id="{5B5ED4E6-4A87-4268-AB60-FCB302268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61" y="6063190"/>
            <a:ext cx="649657" cy="649224"/>
          </a:xfrm>
          <a:prstGeom prst="rect">
            <a:avLst/>
          </a:prstGeom>
        </p:spPr>
      </p:pic>
      <p:pic>
        <p:nvPicPr>
          <p:cNvPr id="9" name="Picture 8">
            <a:extLst>
              <a:ext uri="{FF2B5EF4-FFF2-40B4-BE49-F238E27FC236}">
                <a16:creationId xmlns:a16="http://schemas.microsoft.com/office/drawing/2014/main" id="{20242234-D3DB-41B8-B57F-A22EDA7F83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928" y="6063190"/>
            <a:ext cx="2664587" cy="649224"/>
          </a:xfrm>
          <a:prstGeom prst="rect">
            <a:avLst/>
          </a:prstGeom>
        </p:spPr>
      </p:pic>
      <p:pic>
        <p:nvPicPr>
          <p:cNvPr id="11" name="Picture 10">
            <a:extLst>
              <a:ext uri="{FF2B5EF4-FFF2-40B4-BE49-F238E27FC236}">
                <a16:creationId xmlns:a16="http://schemas.microsoft.com/office/drawing/2014/main" id="{60C57B9A-21D4-4934-9974-4298AC9EB9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9706" y="6063190"/>
            <a:ext cx="1725695" cy="649224"/>
          </a:xfrm>
          <a:prstGeom prst="rect">
            <a:avLst/>
          </a:prstGeom>
        </p:spPr>
      </p:pic>
      <p:sp>
        <p:nvSpPr>
          <p:cNvPr id="10" name="TextBox 9">
            <a:extLst>
              <a:ext uri="{FF2B5EF4-FFF2-40B4-BE49-F238E27FC236}">
                <a16:creationId xmlns:a16="http://schemas.microsoft.com/office/drawing/2014/main" id="{EB465B19-2CA3-4450-96CE-C3B12648C9C5}"/>
              </a:ext>
            </a:extLst>
          </p:cNvPr>
          <p:cNvSpPr txBox="1"/>
          <p:nvPr/>
        </p:nvSpPr>
        <p:spPr>
          <a:xfrm>
            <a:off x="4603196" y="6110803"/>
            <a:ext cx="4846320" cy="553998"/>
          </a:xfrm>
          <a:prstGeom prst="rect">
            <a:avLst/>
          </a:prstGeom>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BFAF8">
                    <a:lumMod val="25000"/>
                  </a:srgbClr>
                </a:solidFill>
                <a:effectLst/>
                <a:uLnTx/>
                <a:uFillTx/>
                <a:latin typeface="Trebuchet MS"/>
                <a:ea typeface="+mn-ea"/>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8" name="Picture Placeholder 7">
            <a:extLst>
              <a:ext uri="{FF2B5EF4-FFF2-40B4-BE49-F238E27FC236}">
                <a16:creationId xmlns:a16="http://schemas.microsoft.com/office/drawing/2014/main" id="{12389D2F-A43E-4A7F-9A9A-B66D7CD46BCA}"/>
              </a:ext>
            </a:extLst>
          </p:cNvPr>
          <p:cNvSpPr>
            <a:spLocks noGrp="1"/>
          </p:cNvSpPr>
          <p:nvPr>
            <p:ph type="pic" sz="quarter" idx="10"/>
          </p:nvPr>
        </p:nvSpPr>
        <p:spPr>
          <a:xfrm>
            <a:off x="137160" y="137160"/>
            <a:ext cx="11914632" cy="6575253"/>
          </a:xfrm>
        </p:spPr>
      </p:sp>
      <p:pic>
        <p:nvPicPr>
          <p:cNvPr id="12" name="Picture 11">
            <a:extLst>
              <a:ext uri="{FF2B5EF4-FFF2-40B4-BE49-F238E27FC236}">
                <a16:creationId xmlns:a16="http://schemas.microsoft.com/office/drawing/2014/main" id="{F50A2D65-0ADF-49AF-91B9-2D6BF552F28E}"/>
              </a:ext>
            </a:extLst>
          </p:cNvPr>
          <p:cNvPicPr>
            <a:picLocks noChangeAspect="1"/>
          </p:cNvPicPr>
          <p:nvPr/>
        </p:nvPicPr>
        <p:blipFill rotWithShape="1">
          <a:blip r:embed="rId7"/>
          <a:srcRect l="2676" r="436" b="1"/>
          <a:stretch/>
        </p:blipFill>
        <p:spPr>
          <a:xfrm>
            <a:off x="3144424" y="2122217"/>
            <a:ext cx="5989194" cy="3607891"/>
          </a:xfrm>
          <a:prstGeom prst="rect">
            <a:avLst/>
          </a:prstGeom>
        </p:spPr>
      </p:pic>
    </p:spTree>
    <p:custDataLst>
      <p:tags r:id="rId1"/>
    </p:custDataLst>
    <p:extLst>
      <p:ext uri="{BB962C8B-B14F-4D97-AF65-F5344CB8AC3E}">
        <p14:creationId xmlns:p14="http://schemas.microsoft.com/office/powerpoint/2010/main" val="192364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3422265" y="2371073"/>
            <a:ext cx="5347470" cy="2957820"/>
          </a:xfrm>
          <a:effectLst>
            <a:outerShdw blurRad="50800" dist="38100" dir="5400000" algn="t" rotWithShape="0">
              <a:prstClr val="black">
                <a:alpha val="40000"/>
              </a:prstClr>
            </a:outerShdw>
          </a:effectLst>
        </p:spPr>
      </p:pic>
      <p:sp>
        <p:nvSpPr>
          <p:cNvPr id="4" name="Rectangle 3"/>
          <p:cNvSpPr/>
          <p:nvPr/>
        </p:nvSpPr>
        <p:spPr>
          <a:xfrm>
            <a:off x="0" y="545027"/>
            <a:ext cx="12204637" cy="3299610"/>
          </a:xfrm>
          <a:prstGeom prst="rect">
            <a:avLst/>
          </a:prstGeom>
          <a:solidFill>
            <a:schemeClr val="accent2">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999">
              <a:latin typeface="Open Sans" panose="020B0606030504020204" pitchFamily="34" charset="0"/>
              <a:cs typeface="Open Sans" panose="020B0606030504020204" pitchFamily="34" charset="0"/>
            </a:endParaRPr>
          </a:p>
        </p:txBody>
      </p:sp>
      <p:sp>
        <p:nvSpPr>
          <p:cNvPr id="7" name="TextBox 6"/>
          <p:cNvSpPr txBox="1"/>
          <p:nvPr/>
        </p:nvSpPr>
        <p:spPr>
          <a:xfrm>
            <a:off x="3674655" y="1517165"/>
            <a:ext cx="4855326" cy="399901"/>
          </a:xfrm>
          <a:prstGeom prst="rect">
            <a:avLst/>
          </a:prstGeom>
          <a:noFill/>
        </p:spPr>
        <p:txBody>
          <a:bodyPr wrap="square" lIns="121869" tIns="60933" rIns="121869" bIns="60933" rtlCol="0">
            <a:noAutofit/>
          </a:bodyPr>
          <a:lstStyle/>
          <a:p>
            <a:pPr algn="ctr"/>
            <a:r>
              <a:rPr lang="en-US" sz="2299" dirty="0">
                <a:solidFill>
                  <a:schemeClr val="bg1"/>
                </a:solidFill>
                <a:cs typeface="Open Sans" panose="020B0606030504020204" pitchFamily="34" charset="0"/>
              </a:rPr>
              <a:t>- Problems and Solutions - </a:t>
            </a:r>
          </a:p>
        </p:txBody>
      </p:sp>
      <p:sp>
        <p:nvSpPr>
          <p:cNvPr id="2" name="Title 1"/>
          <p:cNvSpPr>
            <a:spLocks noGrp="1"/>
          </p:cNvSpPr>
          <p:nvPr>
            <p:ph type="title"/>
          </p:nvPr>
        </p:nvSpPr>
        <p:spPr>
          <a:xfrm>
            <a:off x="895318" y="794810"/>
            <a:ext cx="10414000" cy="865187"/>
          </a:xfrm>
        </p:spPr>
        <p:txBody>
          <a:bodyPr/>
          <a:lstStyle/>
          <a:p>
            <a:r>
              <a:rPr lang="en-US" dirty="0"/>
              <a:t>Causes,  Solutions, and Forces </a:t>
            </a:r>
          </a:p>
        </p:txBody>
      </p:sp>
      <p:pic>
        <p:nvPicPr>
          <p:cNvPr id="6" name="Picture 5">
            <a:extLst>
              <a:ext uri="{FF2B5EF4-FFF2-40B4-BE49-F238E27FC236}">
                <a16:creationId xmlns:a16="http://schemas.microsoft.com/office/drawing/2014/main" id="{5B5ED4E6-4A87-4268-AB60-FCB3022686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661" y="6063190"/>
            <a:ext cx="649657" cy="649224"/>
          </a:xfrm>
          <a:prstGeom prst="rect">
            <a:avLst/>
          </a:prstGeom>
        </p:spPr>
      </p:pic>
      <p:pic>
        <p:nvPicPr>
          <p:cNvPr id="9" name="Picture 8">
            <a:extLst>
              <a:ext uri="{FF2B5EF4-FFF2-40B4-BE49-F238E27FC236}">
                <a16:creationId xmlns:a16="http://schemas.microsoft.com/office/drawing/2014/main" id="{20242234-D3DB-41B8-B57F-A22EDA7F83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928" y="6063190"/>
            <a:ext cx="2664587" cy="649224"/>
          </a:xfrm>
          <a:prstGeom prst="rect">
            <a:avLst/>
          </a:prstGeom>
        </p:spPr>
      </p:pic>
      <p:pic>
        <p:nvPicPr>
          <p:cNvPr id="11" name="Picture 10">
            <a:extLst>
              <a:ext uri="{FF2B5EF4-FFF2-40B4-BE49-F238E27FC236}">
                <a16:creationId xmlns:a16="http://schemas.microsoft.com/office/drawing/2014/main" id="{60C57B9A-21D4-4934-9974-4298AC9EB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9706" y="6063190"/>
            <a:ext cx="1725695" cy="649224"/>
          </a:xfrm>
          <a:prstGeom prst="rect">
            <a:avLst/>
          </a:prstGeom>
        </p:spPr>
      </p:pic>
      <p:sp>
        <p:nvSpPr>
          <p:cNvPr id="10" name="TextBox 9">
            <a:extLst>
              <a:ext uri="{FF2B5EF4-FFF2-40B4-BE49-F238E27FC236}">
                <a16:creationId xmlns:a16="http://schemas.microsoft.com/office/drawing/2014/main" id="{EB465B19-2CA3-4450-96CE-C3B12648C9C5}"/>
              </a:ext>
            </a:extLst>
          </p:cNvPr>
          <p:cNvSpPr txBox="1"/>
          <p:nvPr/>
        </p:nvSpPr>
        <p:spPr>
          <a:xfrm>
            <a:off x="4603196" y="6110803"/>
            <a:ext cx="4846320" cy="553998"/>
          </a:xfrm>
          <a:prstGeom prst="rect">
            <a:avLst/>
          </a:prstGeom>
        </p:spPr>
        <p:txBody>
          <a:bodyPr wrap="square" lIns="0" tIns="0" rIns="0" bIns="0" rtlCol="0" anchor="ctr">
            <a:spAutoFit/>
          </a:bodyPr>
          <a:lstStyle/>
          <a:p>
            <a:pPr marL="0" indent="0">
              <a:spcBef>
                <a:spcPts val="0"/>
              </a:spcBef>
              <a:buNone/>
            </a:pPr>
            <a:r>
              <a:rPr lang="en-US" sz="90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pic>
        <p:nvPicPr>
          <p:cNvPr id="5" name="Picture 4">
            <a:extLst>
              <a:ext uri="{FF2B5EF4-FFF2-40B4-BE49-F238E27FC236}">
                <a16:creationId xmlns:a16="http://schemas.microsoft.com/office/drawing/2014/main" id="{BDF53CB3-5A57-4E67-83D6-C9260976D2EA}"/>
              </a:ext>
            </a:extLst>
          </p:cNvPr>
          <p:cNvPicPr>
            <a:picLocks noChangeAspect="1"/>
          </p:cNvPicPr>
          <p:nvPr/>
        </p:nvPicPr>
        <p:blipFill>
          <a:blip r:embed="rId8"/>
          <a:stretch>
            <a:fillRect/>
          </a:stretch>
        </p:blipFill>
        <p:spPr>
          <a:xfrm>
            <a:off x="3422265" y="2353289"/>
            <a:ext cx="5347470" cy="314574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23440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899" y="1250198"/>
            <a:ext cx="11010711" cy="1143000"/>
          </a:xfrm>
        </p:spPr>
        <p:txBody>
          <a:bodyPr/>
          <a:lstStyle/>
          <a:p>
            <a:r>
              <a:rPr lang="en-US" dirty="0"/>
              <a:t>Three Step Process</a:t>
            </a:r>
          </a:p>
        </p:txBody>
      </p:sp>
      <p:sp>
        <p:nvSpPr>
          <p:cNvPr id="4" name="Freeform: Shape 3">
            <a:extLst>
              <a:ext uri="{FF2B5EF4-FFF2-40B4-BE49-F238E27FC236}">
                <a16:creationId xmlns:a16="http://schemas.microsoft.com/office/drawing/2014/main" id="{416C2A31-7C46-4A69-B247-990596DA66BA}"/>
              </a:ext>
            </a:extLst>
          </p:cNvPr>
          <p:cNvSpPr/>
          <p:nvPr/>
        </p:nvSpPr>
        <p:spPr>
          <a:xfrm>
            <a:off x="1994154" y="2489067"/>
            <a:ext cx="7870712" cy="1145857"/>
          </a:xfrm>
          <a:custGeom>
            <a:avLst/>
            <a:gdLst>
              <a:gd name="connsiteX0" fmla="*/ 0 w 7870712"/>
              <a:gd name="connsiteY0" fmla="*/ 286464 h 1145857"/>
              <a:gd name="connsiteX1" fmla="*/ 7297784 w 7870712"/>
              <a:gd name="connsiteY1" fmla="*/ 286464 h 1145857"/>
              <a:gd name="connsiteX2" fmla="*/ 7297784 w 7870712"/>
              <a:gd name="connsiteY2" fmla="*/ 0 h 1145857"/>
              <a:gd name="connsiteX3" fmla="*/ 7870712 w 7870712"/>
              <a:gd name="connsiteY3" fmla="*/ 572929 h 1145857"/>
              <a:gd name="connsiteX4" fmla="*/ 7297784 w 7870712"/>
              <a:gd name="connsiteY4" fmla="*/ 1145857 h 1145857"/>
              <a:gd name="connsiteX5" fmla="*/ 7297784 w 7870712"/>
              <a:gd name="connsiteY5" fmla="*/ 859393 h 1145857"/>
              <a:gd name="connsiteX6" fmla="*/ 0 w 7870712"/>
              <a:gd name="connsiteY6" fmla="*/ 859393 h 1145857"/>
              <a:gd name="connsiteX7" fmla="*/ 0 w 7870712"/>
              <a:gd name="connsiteY7" fmla="*/ 286464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0712" h="1145857">
                <a:moveTo>
                  <a:pt x="0" y="286464"/>
                </a:moveTo>
                <a:lnTo>
                  <a:pt x="7297784" y="286464"/>
                </a:lnTo>
                <a:lnTo>
                  <a:pt x="7297784" y="0"/>
                </a:lnTo>
                <a:lnTo>
                  <a:pt x="7870712" y="572929"/>
                </a:lnTo>
                <a:lnTo>
                  <a:pt x="7297784" y="1145857"/>
                </a:lnTo>
                <a:lnTo>
                  <a:pt x="7297784" y="859393"/>
                </a:lnTo>
                <a:lnTo>
                  <a:pt x="0" y="859393"/>
                </a:lnTo>
                <a:lnTo>
                  <a:pt x="0" y="286464"/>
                </a:lnTo>
                <a:close/>
              </a:path>
            </a:pathLst>
          </a:custGeom>
          <a:solidFill>
            <a:schemeClr val="accent3"/>
          </a:solidFill>
          <a:ln>
            <a:noFill/>
          </a:ln>
          <a:effectLst/>
        </p:spPr>
        <p:style>
          <a:lnRef idx="0">
            <a:scrgbClr r="0" g="0" b="0"/>
          </a:lnRef>
          <a:fillRef idx="3">
            <a:scrgbClr r="0" g="0" b="0"/>
          </a:fillRef>
          <a:effectRef idx="2">
            <a:scrgbClr r="0" g="0" b="0"/>
          </a:effectRef>
          <a:fontRef idx="minor">
            <a:schemeClr val="lt1"/>
          </a:fontRef>
        </p:style>
        <p:txBody>
          <a:bodyPr spcFirstLastPara="0" vert="horz" wrap="square" lIns="76200" tIns="362664" rIns="540464" bIns="468369"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bg1"/>
                </a:solidFill>
                <a:latin typeface="+mn-lt"/>
                <a:cs typeface="Roboto Regular"/>
              </a:rPr>
              <a:t>Identity Reasons for Poor GDP Compliance</a:t>
            </a:r>
          </a:p>
        </p:txBody>
      </p:sp>
      <p:sp>
        <p:nvSpPr>
          <p:cNvPr id="6" name="Freeform: Shape 5">
            <a:extLst>
              <a:ext uri="{FF2B5EF4-FFF2-40B4-BE49-F238E27FC236}">
                <a16:creationId xmlns:a16="http://schemas.microsoft.com/office/drawing/2014/main" id="{838FF828-FF30-4121-9338-265F820EDBC2}"/>
              </a:ext>
            </a:extLst>
          </p:cNvPr>
          <p:cNvSpPr/>
          <p:nvPr/>
        </p:nvSpPr>
        <p:spPr>
          <a:xfrm>
            <a:off x="2016523" y="3190247"/>
            <a:ext cx="1675775" cy="2119491"/>
          </a:xfrm>
          <a:custGeom>
            <a:avLst/>
            <a:gdLst>
              <a:gd name="connsiteX0" fmla="*/ 0 w 1675775"/>
              <a:gd name="connsiteY0" fmla="*/ 0 h 2119491"/>
              <a:gd name="connsiteX1" fmla="*/ 1675775 w 1675775"/>
              <a:gd name="connsiteY1" fmla="*/ 0 h 2119491"/>
              <a:gd name="connsiteX2" fmla="*/ 1675775 w 1675775"/>
              <a:gd name="connsiteY2" fmla="*/ 2119491 h 2119491"/>
              <a:gd name="connsiteX3" fmla="*/ 0 w 1675775"/>
              <a:gd name="connsiteY3" fmla="*/ 2119491 h 2119491"/>
              <a:gd name="connsiteX4" fmla="*/ 0 w 1675775"/>
              <a:gd name="connsiteY4" fmla="*/ 0 h 2119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775" h="2119491">
                <a:moveTo>
                  <a:pt x="0" y="0"/>
                </a:moveTo>
                <a:lnTo>
                  <a:pt x="1675775" y="0"/>
                </a:lnTo>
                <a:lnTo>
                  <a:pt x="1675775" y="2119491"/>
                </a:lnTo>
                <a:lnTo>
                  <a:pt x="0" y="2119491"/>
                </a:lnTo>
                <a:lnTo>
                  <a:pt x="0" y="0"/>
                </a:lnTo>
                <a:close/>
              </a:path>
            </a:pathLst>
          </a:custGeom>
          <a:no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endParaRPr lang="en-US" sz="2100" kern="1200">
              <a:solidFill>
                <a:schemeClr val="tx2"/>
              </a:solidFill>
              <a:latin typeface="+mn-lt"/>
            </a:endParaRPr>
          </a:p>
        </p:txBody>
      </p:sp>
      <p:sp>
        <p:nvSpPr>
          <p:cNvPr id="7" name="Freeform: Shape 6">
            <a:extLst>
              <a:ext uri="{FF2B5EF4-FFF2-40B4-BE49-F238E27FC236}">
                <a16:creationId xmlns:a16="http://schemas.microsoft.com/office/drawing/2014/main" id="{8521D886-28A3-4B88-888E-23B411308B23}"/>
              </a:ext>
            </a:extLst>
          </p:cNvPr>
          <p:cNvSpPr/>
          <p:nvPr/>
        </p:nvSpPr>
        <p:spPr>
          <a:xfrm>
            <a:off x="3692298" y="3076356"/>
            <a:ext cx="6371245" cy="1145857"/>
          </a:xfrm>
          <a:custGeom>
            <a:avLst/>
            <a:gdLst>
              <a:gd name="connsiteX0" fmla="*/ 0 w 6056513"/>
              <a:gd name="connsiteY0" fmla="*/ 286464 h 1145857"/>
              <a:gd name="connsiteX1" fmla="*/ 5483585 w 6056513"/>
              <a:gd name="connsiteY1" fmla="*/ 286464 h 1145857"/>
              <a:gd name="connsiteX2" fmla="*/ 5483585 w 6056513"/>
              <a:gd name="connsiteY2" fmla="*/ 0 h 1145857"/>
              <a:gd name="connsiteX3" fmla="*/ 6056513 w 6056513"/>
              <a:gd name="connsiteY3" fmla="*/ 572929 h 1145857"/>
              <a:gd name="connsiteX4" fmla="*/ 5483585 w 6056513"/>
              <a:gd name="connsiteY4" fmla="*/ 1145857 h 1145857"/>
              <a:gd name="connsiteX5" fmla="*/ 5483585 w 6056513"/>
              <a:gd name="connsiteY5" fmla="*/ 859393 h 1145857"/>
              <a:gd name="connsiteX6" fmla="*/ 0 w 6056513"/>
              <a:gd name="connsiteY6" fmla="*/ 859393 h 1145857"/>
              <a:gd name="connsiteX7" fmla="*/ 0 w 6056513"/>
              <a:gd name="connsiteY7" fmla="*/ 286464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56513" h="1145857">
                <a:moveTo>
                  <a:pt x="0" y="286464"/>
                </a:moveTo>
                <a:lnTo>
                  <a:pt x="5483585" y="286464"/>
                </a:lnTo>
                <a:lnTo>
                  <a:pt x="5483585" y="0"/>
                </a:lnTo>
                <a:lnTo>
                  <a:pt x="6056513" y="572929"/>
                </a:lnTo>
                <a:lnTo>
                  <a:pt x="5483585" y="1145857"/>
                </a:lnTo>
                <a:lnTo>
                  <a:pt x="5483585" y="859393"/>
                </a:lnTo>
                <a:lnTo>
                  <a:pt x="0" y="859393"/>
                </a:lnTo>
                <a:lnTo>
                  <a:pt x="0" y="286464"/>
                </a:lnTo>
                <a:close/>
              </a:path>
            </a:pathLst>
          </a:custGeom>
          <a:solidFill>
            <a:srgbClr val="048BE6"/>
          </a:solidFill>
          <a:ln>
            <a:noFill/>
          </a:ln>
          <a:effectLst/>
        </p:spPr>
        <p:style>
          <a:lnRef idx="0">
            <a:scrgbClr r="0" g="0" b="0"/>
          </a:lnRef>
          <a:fillRef idx="3">
            <a:scrgbClr r="0" g="0" b="0"/>
          </a:fillRef>
          <a:effectRef idx="2">
            <a:scrgbClr r="0" g="0" b="0"/>
          </a:effectRef>
          <a:fontRef idx="minor">
            <a:schemeClr val="lt1"/>
          </a:fontRef>
        </p:style>
        <p:txBody>
          <a:bodyPr spcFirstLastPara="0" vert="horz" wrap="square" lIns="76200" tIns="362664" rIns="540464" bIns="468369"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mn-lt"/>
                <a:cs typeface="Roboto Regular"/>
              </a:rPr>
              <a:t>Identify Themes and </a:t>
            </a:r>
            <a:r>
              <a:rPr lang="en-US" sz="2000" dirty="0">
                <a:solidFill>
                  <a:schemeClr val="bg1"/>
                </a:solidFill>
                <a:cs typeface="Roboto Regular"/>
              </a:rPr>
              <a:t>Potential </a:t>
            </a:r>
            <a:r>
              <a:rPr lang="en-US" sz="2000" kern="1200" dirty="0">
                <a:solidFill>
                  <a:schemeClr val="bg1"/>
                </a:solidFill>
                <a:latin typeface="+mn-lt"/>
                <a:cs typeface="Roboto Regular"/>
              </a:rPr>
              <a:t>Solutions</a:t>
            </a:r>
          </a:p>
        </p:txBody>
      </p:sp>
      <p:sp>
        <p:nvSpPr>
          <p:cNvPr id="8" name="Freeform: Shape 7">
            <a:extLst>
              <a:ext uri="{FF2B5EF4-FFF2-40B4-BE49-F238E27FC236}">
                <a16:creationId xmlns:a16="http://schemas.microsoft.com/office/drawing/2014/main" id="{F851AAD0-56BC-428B-A01F-C5143777D6DF}"/>
              </a:ext>
            </a:extLst>
          </p:cNvPr>
          <p:cNvSpPr/>
          <p:nvPr/>
        </p:nvSpPr>
        <p:spPr>
          <a:xfrm>
            <a:off x="3587193" y="4085321"/>
            <a:ext cx="1877424" cy="2065468"/>
          </a:xfrm>
          <a:custGeom>
            <a:avLst/>
            <a:gdLst>
              <a:gd name="connsiteX0" fmla="*/ 0 w 1877424"/>
              <a:gd name="connsiteY0" fmla="*/ 0 h 2065468"/>
              <a:gd name="connsiteX1" fmla="*/ 1877424 w 1877424"/>
              <a:gd name="connsiteY1" fmla="*/ 0 h 2065468"/>
              <a:gd name="connsiteX2" fmla="*/ 1877424 w 1877424"/>
              <a:gd name="connsiteY2" fmla="*/ 2065468 h 2065468"/>
              <a:gd name="connsiteX3" fmla="*/ 0 w 1877424"/>
              <a:gd name="connsiteY3" fmla="*/ 2065468 h 2065468"/>
              <a:gd name="connsiteX4" fmla="*/ 0 w 1877424"/>
              <a:gd name="connsiteY4" fmla="*/ 0 h 206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424" h="2065468">
                <a:moveTo>
                  <a:pt x="0" y="0"/>
                </a:moveTo>
                <a:lnTo>
                  <a:pt x="1877424" y="0"/>
                </a:lnTo>
                <a:lnTo>
                  <a:pt x="1877424" y="2065468"/>
                </a:lnTo>
                <a:lnTo>
                  <a:pt x="0" y="2065468"/>
                </a:lnTo>
                <a:lnTo>
                  <a:pt x="0" y="0"/>
                </a:lnTo>
                <a:close/>
              </a:path>
            </a:pathLst>
          </a:custGeom>
          <a:no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2"/>
                </a:solidFill>
                <a:latin typeface="+mn-lt"/>
              </a:rPr>
              <a:t>Use Affinity Diagram and Brainstorming</a:t>
            </a:r>
          </a:p>
        </p:txBody>
      </p:sp>
      <p:sp>
        <p:nvSpPr>
          <p:cNvPr id="9" name="Freeform: Shape 8">
            <a:extLst>
              <a:ext uri="{FF2B5EF4-FFF2-40B4-BE49-F238E27FC236}">
                <a16:creationId xmlns:a16="http://schemas.microsoft.com/office/drawing/2014/main" id="{6A64D904-F52D-4566-95D0-7197FDC44CD0}"/>
              </a:ext>
            </a:extLst>
          </p:cNvPr>
          <p:cNvSpPr/>
          <p:nvPr/>
        </p:nvSpPr>
        <p:spPr>
          <a:xfrm>
            <a:off x="5616638" y="3663645"/>
            <a:ext cx="4601578" cy="1145857"/>
          </a:xfrm>
          <a:custGeom>
            <a:avLst/>
            <a:gdLst>
              <a:gd name="connsiteX0" fmla="*/ 0 w 4908272"/>
              <a:gd name="connsiteY0" fmla="*/ 286464 h 1145857"/>
              <a:gd name="connsiteX1" fmla="*/ 4335344 w 4908272"/>
              <a:gd name="connsiteY1" fmla="*/ 286464 h 1145857"/>
              <a:gd name="connsiteX2" fmla="*/ 4335344 w 4908272"/>
              <a:gd name="connsiteY2" fmla="*/ 0 h 1145857"/>
              <a:gd name="connsiteX3" fmla="*/ 4908272 w 4908272"/>
              <a:gd name="connsiteY3" fmla="*/ 572929 h 1145857"/>
              <a:gd name="connsiteX4" fmla="*/ 4335344 w 4908272"/>
              <a:gd name="connsiteY4" fmla="*/ 1145857 h 1145857"/>
              <a:gd name="connsiteX5" fmla="*/ 4335344 w 4908272"/>
              <a:gd name="connsiteY5" fmla="*/ 859393 h 1145857"/>
              <a:gd name="connsiteX6" fmla="*/ 0 w 4908272"/>
              <a:gd name="connsiteY6" fmla="*/ 859393 h 1145857"/>
              <a:gd name="connsiteX7" fmla="*/ 0 w 4908272"/>
              <a:gd name="connsiteY7" fmla="*/ 286464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8272" h="1145857">
                <a:moveTo>
                  <a:pt x="0" y="286464"/>
                </a:moveTo>
                <a:lnTo>
                  <a:pt x="4335344" y="286464"/>
                </a:lnTo>
                <a:lnTo>
                  <a:pt x="4335344" y="0"/>
                </a:lnTo>
                <a:lnTo>
                  <a:pt x="4908272" y="572929"/>
                </a:lnTo>
                <a:lnTo>
                  <a:pt x="4335344" y="1145857"/>
                </a:lnTo>
                <a:lnTo>
                  <a:pt x="4335344" y="859393"/>
                </a:lnTo>
                <a:lnTo>
                  <a:pt x="0" y="859393"/>
                </a:lnTo>
                <a:lnTo>
                  <a:pt x="0" y="286464"/>
                </a:lnTo>
                <a:close/>
              </a:path>
            </a:pathLst>
          </a:custGeom>
          <a:solidFill>
            <a:schemeClr val="accent2"/>
          </a:solidFill>
          <a:ln>
            <a:noFill/>
          </a:ln>
          <a:effectLst/>
        </p:spPr>
        <p:style>
          <a:lnRef idx="0">
            <a:scrgbClr r="0" g="0" b="0"/>
          </a:lnRef>
          <a:fillRef idx="3">
            <a:scrgbClr r="0" g="0" b="0"/>
          </a:fillRef>
          <a:effectRef idx="2">
            <a:scrgbClr r="0" g="0" b="0"/>
          </a:effectRef>
          <a:fontRef idx="minor">
            <a:schemeClr val="lt1"/>
          </a:fontRef>
        </p:style>
        <p:txBody>
          <a:bodyPr spcFirstLastPara="0" vert="horz" wrap="square" lIns="76200" tIns="362664" rIns="540464" bIns="468369"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bg1"/>
                </a:solidFill>
                <a:latin typeface="+mn-lt"/>
                <a:cs typeface="Roboto Regular"/>
              </a:rPr>
              <a:t>Improve GDP Compliance</a:t>
            </a:r>
          </a:p>
        </p:txBody>
      </p:sp>
      <p:sp>
        <p:nvSpPr>
          <p:cNvPr id="10" name="Freeform: Shape 9">
            <a:extLst>
              <a:ext uri="{FF2B5EF4-FFF2-40B4-BE49-F238E27FC236}">
                <a16:creationId xmlns:a16="http://schemas.microsoft.com/office/drawing/2014/main" id="{107F1F25-CC9D-4743-9C7F-A81EB9F1088A}"/>
              </a:ext>
            </a:extLst>
          </p:cNvPr>
          <p:cNvSpPr/>
          <p:nvPr/>
        </p:nvSpPr>
        <p:spPr>
          <a:xfrm>
            <a:off x="5616638" y="4617310"/>
            <a:ext cx="1678714" cy="1623646"/>
          </a:xfrm>
          <a:custGeom>
            <a:avLst/>
            <a:gdLst>
              <a:gd name="connsiteX0" fmla="*/ 0 w 1678714"/>
              <a:gd name="connsiteY0" fmla="*/ 0 h 1623646"/>
              <a:gd name="connsiteX1" fmla="*/ 1678714 w 1678714"/>
              <a:gd name="connsiteY1" fmla="*/ 0 h 1623646"/>
              <a:gd name="connsiteX2" fmla="*/ 1678714 w 1678714"/>
              <a:gd name="connsiteY2" fmla="*/ 1623646 h 1623646"/>
              <a:gd name="connsiteX3" fmla="*/ 0 w 1678714"/>
              <a:gd name="connsiteY3" fmla="*/ 1623646 h 1623646"/>
              <a:gd name="connsiteX4" fmla="*/ 0 w 1678714"/>
              <a:gd name="connsiteY4" fmla="*/ 0 h 1623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714" h="1623646">
                <a:moveTo>
                  <a:pt x="0" y="0"/>
                </a:moveTo>
                <a:lnTo>
                  <a:pt x="1678714" y="0"/>
                </a:lnTo>
                <a:lnTo>
                  <a:pt x="1678714" y="1623646"/>
                </a:lnTo>
                <a:lnTo>
                  <a:pt x="0" y="1623646"/>
                </a:lnTo>
                <a:lnTo>
                  <a:pt x="0" y="0"/>
                </a:lnTo>
                <a:close/>
              </a:path>
            </a:pathLst>
          </a:custGeom>
          <a:no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2"/>
                </a:solidFill>
                <a:latin typeface="+mn-lt"/>
              </a:rPr>
              <a:t>Use Force Field Analysis</a:t>
            </a:r>
          </a:p>
        </p:txBody>
      </p:sp>
      <p:sp>
        <p:nvSpPr>
          <p:cNvPr id="11" name="Freeform: Shape 10">
            <a:extLst>
              <a:ext uri="{FF2B5EF4-FFF2-40B4-BE49-F238E27FC236}">
                <a16:creationId xmlns:a16="http://schemas.microsoft.com/office/drawing/2014/main" id="{919034DD-41E3-40CA-BDCF-6F53562930CF}"/>
              </a:ext>
            </a:extLst>
          </p:cNvPr>
          <p:cNvSpPr/>
          <p:nvPr/>
        </p:nvSpPr>
        <p:spPr>
          <a:xfrm>
            <a:off x="1993537" y="2785764"/>
            <a:ext cx="2481654" cy="2345008"/>
          </a:xfrm>
          <a:custGeom>
            <a:avLst/>
            <a:gdLst>
              <a:gd name="connsiteX0" fmla="*/ 0 w 2481654"/>
              <a:gd name="connsiteY0" fmla="*/ 586252 h 2345008"/>
              <a:gd name="connsiteX1" fmla="*/ 1309150 w 2481654"/>
              <a:gd name="connsiteY1" fmla="*/ 586252 h 2345008"/>
              <a:gd name="connsiteX2" fmla="*/ 1309150 w 2481654"/>
              <a:gd name="connsiteY2" fmla="*/ 0 h 2345008"/>
              <a:gd name="connsiteX3" fmla="*/ 2481654 w 2481654"/>
              <a:gd name="connsiteY3" fmla="*/ 1172504 h 2345008"/>
              <a:gd name="connsiteX4" fmla="*/ 1309150 w 2481654"/>
              <a:gd name="connsiteY4" fmla="*/ 2345008 h 2345008"/>
              <a:gd name="connsiteX5" fmla="*/ 1309150 w 2481654"/>
              <a:gd name="connsiteY5" fmla="*/ 1758756 h 2345008"/>
              <a:gd name="connsiteX6" fmla="*/ 0 w 2481654"/>
              <a:gd name="connsiteY6" fmla="*/ 1758756 h 2345008"/>
              <a:gd name="connsiteX7" fmla="*/ 0 w 2481654"/>
              <a:gd name="connsiteY7" fmla="*/ 586252 h 234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1654" h="2345008">
                <a:moveTo>
                  <a:pt x="0" y="586252"/>
                </a:moveTo>
                <a:lnTo>
                  <a:pt x="1309150" y="586252"/>
                </a:lnTo>
                <a:lnTo>
                  <a:pt x="1309150" y="0"/>
                </a:lnTo>
                <a:lnTo>
                  <a:pt x="2481654" y="1172504"/>
                </a:lnTo>
                <a:lnTo>
                  <a:pt x="1309150" y="2345008"/>
                </a:lnTo>
                <a:lnTo>
                  <a:pt x="1309150" y="1758756"/>
                </a:lnTo>
                <a:lnTo>
                  <a:pt x="0" y="1758756"/>
                </a:lnTo>
                <a:lnTo>
                  <a:pt x="0" y="586252"/>
                </a:lnTo>
                <a:close/>
              </a:path>
            </a:pathLst>
          </a:custGeom>
          <a:no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76200" tIns="662452" rIns="840252" bIns="768157"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2"/>
                </a:solidFill>
                <a:latin typeface="+mn-lt"/>
              </a:rPr>
              <a:t>Use Brainwriting Technique</a:t>
            </a:r>
          </a:p>
        </p:txBody>
      </p:sp>
      <p:sp>
        <p:nvSpPr>
          <p:cNvPr id="5" name="Rectangle 4">
            <a:extLst>
              <a:ext uri="{FF2B5EF4-FFF2-40B4-BE49-F238E27FC236}">
                <a16:creationId xmlns:a16="http://schemas.microsoft.com/office/drawing/2014/main" id="{1E906174-BE2B-42A9-B258-69789C36A05F}"/>
              </a:ext>
            </a:extLst>
          </p:cNvPr>
          <p:cNvSpPr/>
          <p:nvPr/>
        </p:nvSpPr>
        <p:spPr>
          <a:xfrm>
            <a:off x="0" y="38066"/>
            <a:ext cx="11711354" cy="1316244"/>
          </a:xfrm>
          <a:prstGeom prst="rect">
            <a:avLst/>
          </a:prstGeom>
          <a:solidFill>
            <a:schemeClr val="accent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lvl="1"/>
            <a:r>
              <a:rPr lang="en-US" sz="4400" b="1" dirty="0">
                <a:solidFill>
                  <a:schemeClr val="bg1"/>
                </a:solidFill>
                <a:latin typeface="+mj-lt"/>
                <a:cs typeface="Open Sans" panose="020B0606030504020204" pitchFamily="34" charset="0"/>
              </a:rPr>
              <a:t>Good Documentation Practices (GDP) Activity</a:t>
            </a:r>
          </a:p>
        </p:txBody>
      </p:sp>
      <p:sp>
        <p:nvSpPr>
          <p:cNvPr id="3" name="TextBox 2">
            <a:extLst>
              <a:ext uri="{FF2B5EF4-FFF2-40B4-BE49-F238E27FC236}">
                <a16:creationId xmlns:a16="http://schemas.microsoft.com/office/drawing/2014/main" id="{99426DC9-9FF8-4F49-8CEA-8DDEBDD83589}"/>
              </a:ext>
            </a:extLst>
          </p:cNvPr>
          <p:cNvSpPr txBox="1"/>
          <p:nvPr/>
        </p:nvSpPr>
        <p:spPr>
          <a:xfrm>
            <a:off x="134929" y="6240956"/>
            <a:ext cx="304744" cy="386694"/>
          </a:xfrm>
          <a:prstGeom prst="rect">
            <a:avLst/>
          </a:prstGeom>
        </p:spPr>
        <p:txBody>
          <a:bodyPr wrap="square" lIns="121869" tIns="60933" rIns="121869" bIns="60933" rtlCol="0" anchor="ctr">
            <a:noAutofit/>
          </a:bodyPr>
          <a:lstStyle/>
          <a:p>
            <a:pPr marL="0" indent="0">
              <a:spcBef>
                <a:spcPts val="0"/>
              </a:spcBef>
              <a:buNone/>
            </a:pPr>
            <a:fld id="{6A1408F1-DFDB-4C3D-B0B4-1833BA07D311}" type="slidenum">
              <a:rPr lang="en-US" sz="2099" smtClean="0">
                <a:solidFill>
                  <a:schemeClr val="bg1">
                    <a:lumMod val="50000"/>
                  </a:schemeClr>
                </a:solidFill>
                <a:cs typeface="Calibri"/>
              </a:rPr>
              <a:t>3</a:t>
            </a:fld>
            <a:endParaRPr lang="en-US" sz="2099" dirty="0">
              <a:solidFill>
                <a:schemeClr val="bg1">
                  <a:lumMod val="50000"/>
                </a:schemeClr>
              </a:solidFill>
              <a:cs typeface="Calibri"/>
            </a:endParaRPr>
          </a:p>
        </p:txBody>
      </p:sp>
    </p:spTree>
    <p:custDataLst>
      <p:tags r:id="rId1"/>
    </p:custDataLst>
    <p:extLst>
      <p:ext uri="{BB962C8B-B14F-4D97-AF65-F5344CB8AC3E}">
        <p14:creationId xmlns:p14="http://schemas.microsoft.com/office/powerpoint/2010/main" val="229385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animBg="1"/>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FF9DF3-A8E5-4BA7-94B2-2E51D55B8EAE}"/>
              </a:ext>
            </a:extLst>
          </p:cNvPr>
          <p:cNvPicPr>
            <a:picLocks noChangeAspect="1"/>
          </p:cNvPicPr>
          <p:nvPr/>
        </p:nvPicPr>
        <p:blipFill>
          <a:blip r:embed="rId4"/>
          <a:stretch>
            <a:fillRect/>
          </a:stretch>
        </p:blipFill>
        <p:spPr>
          <a:xfrm>
            <a:off x="-10886" y="0"/>
            <a:ext cx="12213772" cy="6858000"/>
          </a:xfrm>
          <a:prstGeom prst="rect">
            <a:avLst/>
          </a:prstGeom>
        </p:spPr>
      </p:pic>
      <p:sp>
        <p:nvSpPr>
          <p:cNvPr id="4" name="Rectangle 3"/>
          <p:cNvSpPr/>
          <p:nvPr/>
        </p:nvSpPr>
        <p:spPr>
          <a:xfrm>
            <a:off x="0" y="545027"/>
            <a:ext cx="9363919" cy="1372039"/>
          </a:xfrm>
          <a:prstGeom prst="rect">
            <a:avLst/>
          </a:prstGeom>
          <a:solidFill>
            <a:schemeClr val="accent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999">
              <a:latin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1437704" y="795780"/>
            <a:ext cx="10414000" cy="865187"/>
          </a:xfrm>
        </p:spPr>
        <p:txBody>
          <a:bodyPr>
            <a:normAutofit/>
          </a:bodyPr>
          <a:lstStyle/>
          <a:p>
            <a:r>
              <a:rPr lang="en-US" sz="3600" spc="-150"/>
              <a:t>Why do GDP Errors Occur?</a:t>
            </a:r>
          </a:p>
        </p:txBody>
      </p:sp>
      <p:sp>
        <p:nvSpPr>
          <p:cNvPr id="8" name="Rectangle 7">
            <a:extLst>
              <a:ext uri="{FF2B5EF4-FFF2-40B4-BE49-F238E27FC236}">
                <a16:creationId xmlns:a16="http://schemas.microsoft.com/office/drawing/2014/main" id="{5086BAB9-D7BE-45EF-862F-2D323D56DD44}"/>
              </a:ext>
            </a:extLst>
          </p:cNvPr>
          <p:cNvSpPr/>
          <p:nvPr/>
        </p:nvSpPr>
        <p:spPr>
          <a:xfrm>
            <a:off x="3034496" y="4757196"/>
            <a:ext cx="9232736" cy="2100804"/>
          </a:xfrm>
          <a:prstGeom prst="rect">
            <a:avLst/>
          </a:prstGeom>
          <a:solidFill>
            <a:schemeClr val="bg2">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1">
            <a:extLst>
              <a:ext uri="{FF2B5EF4-FFF2-40B4-BE49-F238E27FC236}">
                <a16:creationId xmlns:a16="http://schemas.microsoft.com/office/drawing/2014/main" id="{EAD606C7-C2E0-4CED-8ACC-0CC6EA972F52}"/>
              </a:ext>
            </a:extLst>
          </p:cNvPr>
          <p:cNvSpPr txBox="1">
            <a:spLocks/>
          </p:cNvSpPr>
          <p:nvPr/>
        </p:nvSpPr>
        <p:spPr>
          <a:xfrm>
            <a:off x="3034497" y="5012323"/>
            <a:ext cx="9157503" cy="1661939"/>
          </a:xfrm>
          <a:prstGeom prst="rect">
            <a:avLst/>
          </a:prstGeom>
          <a:solidFill>
            <a:schemeClr val="tx1"/>
          </a:solidFill>
        </p:spPr>
        <p:txBody>
          <a:bodyPr wrap="square" lIns="121869" tIns="60933" rIns="121869" bIns="60933">
            <a:sp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00">
                <a:solidFill>
                  <a:schemeClr val="bg1"/>
                </a:solidFill>
                <a:cs typeface="Calibri"/>
              </a:rPr>
              <a:t>INSTRUCTIONS:</a:t>
            </a:r>
          </a:p>
          <a:p>
            <a:pPr>
              <a:spcBef>
                <a:spcPts val="0"/>
              </a:spcBef>
            </a:pPr>
            <a:r>
              <a:rPr lang="en-US" sz="2000">
                <a:solidFill>
                  <a:schemeClr val="bg1"/>
                </a:solidFill>
                <a:cs typeface="Calibri"/>
              </a:rPr>
              <a:t>Write ONE (1) answer per Post-It® Note</a:t>
            </a:r>
          </a:p>
          <a:p>
            <a:pPr>
              <a:spcBef>
                <a:spcPts val="0"/>
              </a:spcBef>
            </a:pPr>
            <a:r>
              <a:rPr lang="en-US" sz="2000">
                <a:solidFill>
                  <a:schemeClr val="bg1"/>
                </a:solidFill>
                <a:cs typeface="Calibri"/>
              </a:rPr>
              <a:t>Post notes to wall</a:t>
            </a:r>
          </a:p>
          <a:p>
            <a:pPr>
              <a:spcBef>
                <a:spcPts val="0"/>
              </a:spcBef>
            </a:pPr>
            <a:r>
              <a:rPr lang="en-US" sz="2000">
                <a:solidFill>
                  <a:schemeClr val="bg1"/>
                </a:solidFill>
                <a:cs typeface="Calibri"/>
              </a:rPr>
              <a:t>Group ideas into themes</a:t>
            </a:r>
          </a:p>
          <a:p>
            <a:pPr>
              <a:spcBef>
                <a:spcPts val="0"/>
              </a:spcBef>
            </a:pPr>
            <a:r>
              <a:rPr lang="en-US" sz="2000">
                <a:solidFill>
                  <a:schemeClr val="bg1"/>
                </a:solidFill>
                <a:cs typeface="Calibri"/>
              </a:rPr>
              <a:t>Name the themes</a:t>
            </a:r>
          </a:p>
        </p:txBody>
      </p:sp>
      <p:sp>
        <p:nvSpPr>
          <p:cNvPr id="7" name="TextBox 6">
            <a:extLst>
              <a:ext uri="{FF2B5EF4-FFF2-40B4-BE49-F238E27FC236}">
                <a16:creationId xmlns:a16="http://schemas.microsoft.com/office/drawing/2014/main" id="{551B456B-87F6-452F-96C7-ABDEB66DAAF6}"/>
              </a:ext>
            </a:extLst>
          </p:cNvPr>
          <p:cNvSpPr txBox="1"/>
          <p:nvPr/>
        </p:nvSpPr>
        <p:spPr>
          <a:xfrm>
            <a:off x="115614" y="6312973"/>
            <a:ext cx="420414" cy="315311"/>
          </a:xfrm>
          <a:prstGeom prst="rect">
            <a:avLst/>
          </a:prstGeom>
        </p:spPr>
        <p:txBody>
          <a:bodyPr wrap="square" lIns="121869" tIns="60933" rIns="121869" bIns="60933" rtlCol="0" anchor="ctr">
            <a:noAutofit/>
          </a:bodyPr>
          <a:lstStyle/>
          <a:p>
            <a:pPr marL="0" indent="0">
              <a:spcBef>
                <a:spcPts val="0"/>
              </a:spcBef>
              <a:buNone/>
            </a:pPr>
            <a:fld id="{4DE8539C-3C77-43C9-8DBB-A0299CA8C0A4}" type="slidenum">
              <a:rPr lang="en-US" sz="2099" smtClean="0">
                <a:solidFill>
                  <a:schemeClr val="bg1">
                    <a:lumMod val="50000"/>
                  </a:schemeClr>
                </a:solidFill>
                <a:cs typeface="Calibri"/>
              </a:rPr>
              <a:t>4</a:t>
            </a:fld>
            <a:endParaRPr lang="en-US" sz="2099" dirty="0">
              <a:solidFill>
                <a:schemeClr val="bg1">
                  <a:lumMod val="50000"/>
                </a:schemeClr>
              </a:solidFill>
              <a:cs typeface="Calibri"/>
            </a:endParaRPr>
          </a:p>
        </p:txBody>
      </p:sp>
    </p:spTree>
    <p:custDataLst>
      <p:tags r:id="rId1"/>
    </p:custDataLst>
    <p:extLst>
      <p:ext uri="{BB962C8B-B14F-4D97-AF65-F5344CB8AC3E}">
        <p14:creationId xmlns:p14="http://schemas.microsoft.com/office/powerpoint/2010/main" val="378277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07964D-A2F4-46EA-BA4C-1DDE326F3829}"/>
              </a:ext>
            </a:extLst>
          </p:cNvPr>
          <p:cNvPicPr>
            <a:picLocks noChangeAspect="1"/>
          </p:cNvPicPr>
          <p:nvPr/>
        </p:nvPicPr>
        <p:blipFill>
          <a:blip r:embed="rId4"/>
          <a:stretch>
            <a:fillRect/>
          </a:stretch>
        </p:blipFill>
        <p:spPr>
          <a:xfrm>
            <a:off x="0" y="0"/>
            <a:ext cx="12192002" cy="6858000"/>
          </a:xfrm>
          <a:prstGeom prst="rect">
            <a:avLst/>
          </a:prstGeom>
        </p:spPr>
      </p:pic>
      <p:sp>
        <p:nvSpPr>
          <p:cNvPr id="4" name="Rectangle 3"/>
          <p:cNvSpPr/>
          <p:nvPr/>
        </p:nvSpPr>
        <p:spPr>
          <a:xfrm>
            <a:off x="-1" y="4286670"/>
            <a:ext cx="8618961" cy="1372039"/>
          </a:xfrm>
          <a:prstGeom prst="rect">
            <a:avLst/>
          </a:prstGeom>
          <a:solidFill>
            <a:schemeClr val="accent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999">
              <a:latin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768097" y="4553224"/>
            <a:ext cx="9838945" cy="865187"/>
          </a:xfrm>
        </p:spPr>
        <p:txBody>
          <a:bodyPr>
            <a:normAutofit/>
          </a:bodyPr>
          <a:lstStyle/>
          <a:p>
            <a:r>
              <a:rPr lang="en-US" sz="3600" spc="-150"/>
              <a:t>How can we reduce GDP errors?</a:t>
            </a:r>
          </a:p>
        </p:txBody>
      </p:sp>
      <p:sp>
        <p:nvSpPr>
          <p:cNvPr id="8" name="Rectangle 7">
            <a:extLst>
              <a:ext uri="{FF2B5EF4-FFF2-40B4-BE49-F238E27FC236}">
                <a16:creationId xmlns:a16="http://schemas.microsoft.com/office/drawing/2014/main" id="{5086BAB9-D7BE-45EF-862F-2D323D56DD44}"/>
              </a:ext>
            </a:extLst>
          </p:cNvPr>
          <p:cNvSpPr/>
          <p:nvPr/>
        </p:nvSpPr>
        <p:spPr>
          <a:xfrm>
            <a:off x="5340097" y="841328"/>
            <a:ext cx="6851904" cy="2100804"/>
          </a:xfrm>
          <a:prstGeom prst="rect">
            <a:avLst/>
          </a:prstGeom>
          <a:solidFill>
            <a:schemeClr val="bg2">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1">
            <a:extLst>
              <a:ext uri="{FF2B5EF4-FFF2-40B4-BE49-F238E27FC236}">
                <a16:creationId xmlns:a16="http://schemas.microsoft.com/office/drawing/2014/main" id="{EAD606C7-C2E0-4CED-8ACC-0CC6EA972F52}"/>
              </a:ext>
            </a:extLst>
          </p:cNvPr>
          <p:cNvSpPr txBox="1">
            <a:spLocks/>
          </p:cNvSpPr>
          <p:nvPr/>
        </p:nvSpPr>
        <p:spPr>
          <a:xfrm>
            <a:off x="5340097" y="1060760"/>
            <a:ext cx="6851903" cy="1661939"/>
          </a:xfrm>
          <a:prstGeom prst="rect">
            <a:avLst/>
          </a:prstGeom>
          <a:solidFill>
            <a:srgbClr val="29292B"/>
          </a:solidFill>
        </p:spPr>
        <p:txBody>
          <a:bodyPr wrap="square" lIns="121869" tIns="60933" rIns="121869" bIns="60933">
            <a:sp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00">
                <a:solidFill>
                  <a:schemeClr val="bg1"/>
                </a:solidFill>
                <a:cs typeface="Calibri"/>
              </a:rPr>
              <a:t>INSTRUCTIONS:</a:t>
            </a:r>
          </a:p>
          <a:p>
            <a:pPr>
              <a:spcBef>
                <a:spcPts val="0"/>
              </a:spcBef>
            </a:pPr>
            <a:r>
              <a:rPr lang="en-US" sz="2000">
                <a:solidFill>
                  <a:schemeClr val="bg1"/>
                </a:solidFill>
                <a:cs typeface="Calibri"/>
              </a:rPr>
              <a:t>Consider THREE (3) error themes</a:t>
            </a:r>
          </a:p>
          <a:p>
            <a:pPr>
              <a:spcBef>
                <a:spcPts val="0"/>
              </a:spcBef>
            </a:pPr>
            <a:r>
              <a:rPr lang="en-US" sz="2000">
                <a:solidFill>
                  <a:schemeClr val="bg1"/>
                </a:solidFill>
                <a:cs typeface="Calibri"/>
              </a:rPr>
              <a:t>Brainstorm THREE (3) to FIVE (5) solutions </a:t>
            </a:r>
          </a:p>
          <a:p>
            <a:pPr>
              <a:spcBef>
                <a:spcPts val="0"/>
              </a:spcBef>
            </a:pPr>
            <a:r>
              <a:rPr lang="en-US" sz="2000">
                <a:solidFill>
                  <a:schemeClr val="bg1"/>
                </a:solidFill>
                <a:cs typeface="Calibri"/>
              </a:rPr>
              <a:t>Post potential solutions for errors</a:t>
            </a:r>
          </a:p>
          <a:p>
            <a:pPr marL="0" indent="0">
              <a:spcBef>
                <a:spcPts val="0"/>
              </a:spcBef>
              <a:buNone/>
            </a:pPr>
            <a:endParaRPr lang="en-US" sz="2000">
              <a:solidFill>
                <a:schemeClr val="bg1"/>
              </a:solidFill>
              <a:cs typeface="Calibri"/>
            </a:endParaRPr>
          </a:p>
        </p:txBody>
      </p:sp>
      <p:sp>
        <p:nvSpPr>
          <p:cNvPr id="3" name="TextBox 2">
            <a:extLst>
              <a:ext uri="{FF2B5EF4-FFF2-40B4-BE49-F238E27FC236}">
                <a16:creationId xmlns:a16="http://schemas.microsoft.com/office/drawing/2014/main" id="{8EC12C70-1F3D-4EAB-BDCA-73D81C08A289}"/>
              </a:ext>
            </a:extLst>
          </p:cNvPr>
          <p:cNvSpPr txBox="1"/>
          <p:nvPr/>
        </p:nvSpPr>
        <p:spPr>
          <a:xfrm>
            <a:off x="115614" y="6327227"/>
            <a:ext cx="325821" cy="346841"/>
          </a:xfrm>
          <a:prstGeom prst="rect">
            <a:avLst/>
          </a:prstGeom>
        </p:spPr>
        <p:txBody>
          <a:bodyPr wrap="square" lIns="121869" tIns="60933" rIns="121869" bIns="60933" rtlCol="0" anchor="ctr">
            <a:noAutofit/>
          </a:bodyPr>
          <a:lstStyle/>
          <a:p>
            <a:pPr marL="0" indent="0">
              <a:spcBef>
                <a:spcPts val="0"/>
              </a:spcBef>
              <a:buNone/>
            </a:pPr>
            <a:fld id="{E6A57534-6484-4BBF-9259-936AA30B4392}" type="slidenum">
              <a:rPr lang="en-US" sz="2099" smtClean="0">
                <a:solidFill>
                  <a:schemeClr val="bg1">
                    <a:lumMod val="50000"/>
                  </a:schemeClr>
                </a:solidFill>
                <a:cs typeface="Calibri"/>
              </a:rPr>
              <a:t>5</a:t>
            </a:fld>
            <a:endParaRPr lang="en-US" sz="2099" dirty="0">
              <a:solidFill>
                <a:schemeClr val="bg1">
                  <a:lumMod val="50000"/>
                </a:schemeClr>
              </a:solidFill>
              <a:cs typeface="Calibri"/>
            </a:endParaRPr>
          </a:p>
        </p:txBody>
      </p:sp>
    </p:spTree>
    <p:custDataLst>
      <p:tags r:id="rId1"/>
    </p:custDataLst>
    <p:extLst>
      <p:ext uri="{BB962C8B-B14F-4D97-AF65-F5344CB8AC3E}">
        <p14:creationId xmlns:p14="http://schemas.microsoft.com/office/powerpoint/2010/main" val="201040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D122D3-B6EB-41A4-8170-7B94EAD3B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7" y="0"/>
            <a:ext cx="12241657" cy="5436297"/>
          </a:xfrm>
          <a:prstGeom prst="rect">
            <a:avLst/>
          </a:prstGeom>
        </p:spPr>
      </p:pic>
      <p:sp>
        <p:nvSpPr>
          <p:cNvPr id="4" name="Rectangle 3"/>
          <p:cNvSpPr/>
          <p:nvPr/>
        </p:nvSpPr>
        <p:spPr>
          <a:xfrm>
            <a:off x="-12637" y="505559"/>
            <a:ext cx="12241657" cy="1765856"/>
          </a:xfrm>
          <a:prstGeom prst="rect">
            <a:avLst/>
          </a:prstGeom>
          <a:solidFill>
            <a:schemeClr val="accent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999" dirty="0">
              <a:latin typeface="Open Sans" panose="020B0606030504020204" pitchFamily="34" charset="0"/>
              <a:cs typeface="Open Sans" panose="020B0606030504020204" pitchFamily="34" charset="0"/>
            </a:endParaRPr>
          </a:p>
        </p:txBody>
      </p:sp>
      <p:sp>
        <p:nvSpPr>
          <p:cNvPr id="2" name="Title 1"/>
          <p:cNvSpPr>
            <a:spLocks noGrp="1"/>
          </p:cNvSpPr>
          <p:nvPr>
            <p:ph type="title" idx="4294967295"/>
          </p:nvPr>
        </p:nvSpPr>
        <p:spPr>
          <a:xfrm>
            <a:off x="2245220" y="955893"/>
            <a:ext cx="7701560" cy="865188"/>
          </a:xfrm>
        </p:spPr>
        <p:txBody>
          <a:bodyPr>
            <a:normAutofit/>
          </a:bodyPr>
          <a:lstStyle/>
          <a:p>
            <a:pPr algn="ctr"/>
            <a:r>
              <a:rPr lang="en-US" spc="-150">
                <a:solidFill>
                  <a:schemeClr val="bg1"/>
                </a:solidFill>
              </a:rPr>
              <a:t>Force Field Analysis</a:t>
            </a:r>
          </a:p>
        </p:txBody>
      </p:sp>
      <p:sp>
        <p:nvSpPr>
          <p:cNvPr id="12" name="Rectangle 11">
            <a:extLst>
              <a:ext uri="{FF2B5EF4-FFF2-40B4-BE49-F238E27FC236}">
                <a16:creationId xmlns:a16="http://schemas.microsoft.com/office/drawing/2014/main" id="{2D622BCF-B584-4C40-9993-5564272A93CB}"/>
              </a:ext>
            </a:extLst>
          </p:cNvPr>
          <p:cNvSpPr/>
          <p:nvPr/>
        </p:nvSpPr>
        <p:spPr>
          <a:xfrm>
            <a:off x="0" y="4762262"/>
            <a:ext cx="12192000" cy="2100804"/>
          </a:xfrm>
          <a:prstGeom prst="rect">
            <a:avLst/>
          </a:prstGeom>
          <a:solidFill>
            <a:schemeClr val="bg2">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
            <a:extLst>
              <a:ext uri="{FF2B5EF4-FFF2-40B4-BE49-F238E27FC236}">
                <a16:creationId xmlns:a16="http://schemas.microsoft.com/office/drawing/2014/main" id="{1017F91B-38BF-4FC7-BB1B-BFF76826F751}"/>
              </a:ext>
            </a:extLst>
          </p:cNvPr>
          <p:cNvSpPr txBox="1">
            <a:spLocks/>
          </p:cNvSpPr>
          <p:nvPr/>
        </p:nvSpPr>
        <p:spPr>
          <a:xfrm>
            <a:off x="-12637" y="4981694"/>
            <a:ext cx="12217273" cy="1661939"/>
          </a:xfrm>
          <a:prstGeom prst="rect">
            <a:avLst/>
          </a:prstGeom>
          <a:solidFill>
            <a:srgbClr val="29292B"/>
          </a:solidFill>
        </p:spPr>
        <p:txBody>
          <a:bodyPr wrap="square" lIns="121869" tIns="60933" rIns="121869" bIns="60933">
            <a:sp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00">
                <a:solidFill>
                  <a:schemeClr val="bg1"/>
                </a:solidFill>
                <a:cs typeface="Calibri"/>
              </a:rPr>
              <a:t>INSTRUCTIONS:</a:t>
            </a:r>
          </a:p>
          <a:p>
            <a:pPr>
              <a:spcBef>
                <a:spcPts val="0"/>
              </a:spcBef>
            </a:pPr>
            <a:r>
              <a:rPr lang="en-US" sz="2000">
                <a:solidFill>
                  <a:schemeClr val="bg1"/>
                </a:solidFill>
                <a:cs typeface="Calibri"/>
              </a:rPr>
              <a:t>Brainstorm forces that drive us towards solutions</a:t>
            </a:r>
          </a:p>
          <a:p>
            <a:pPr>
              <a:spcBef>
                <a:spcPts val="0"/>
              </a:spcBef>
            </a:pPr>
            <a:r>
              <a:rPr lang="en-US" sz="2000">
                <a:solidFill>
                  <a:schemeClr val="bg1"/>
                </a:solidFill>
                <a:cs typeface="Calibri"/>
              </a:rPr>
              <a:t>Brainstorm forces that prevent us from change </a:t>
            </a:r>
          </a:p>
          <a:p>
            <a:pPr>
              <a:spcBef>
                <a:spcPts val="0"/>
              </a:spcBef>
            </a:pPr>
            <a:r>
              <a:rPr lang="en-US" sz="2000">
                <a:solidFill>
                  <a:schemeClr val="bg1"/>
                </a:solidFill>
                <a:cs typeface="Calibri"/>
              </a:rPr>
              <a:t>Post Pro/Con forces on wall charts</a:t>
            </a:r>
          </a:p>
          <a:p>
            <a:pPr marL="0" indent="0">
              <a:spcBef>
                <a:spcPts val="0"/>
              </a:spcBef>
              <a:buNone/>
            </a:pPr>
            <a:endParaRPr lang="en-US" sz="2000">
              <a:solidFill>
                <a:schemeClr val="bg1"/>
              </a:solidFill>
              <a:cs typeface="Calibri"/>
            </a:endParaRPr>
          </a:p>
        </p:txBody>
      </p:sp>
      <p:sp>
        <p:nvSpPr>
          <p:cNvPr id="3" name="TextBox 2">
            <a:extLst>
              <a:ext uri="{FF2B5EF4-FFF2-40B4-BE49-F238E27FC236}">
                <a16:creationId xmlns:a16="http://schemas.microsoft.com/office/drawing/2014/main" id="{A064AB41-5BFB-4B98-BD19-ABD7F34914DB}"/>
              </a:ext>
            </a:extLst>
          </p:cNvPr>
          <p:cNvSpPr txBox="1"/>
          <p:nvPr/>
        </p:nvSpPr>
        <p:spPr>
          <a:xfrm>
            <a:off x="11715671" y="6276400"/>
            <a:ext cx="388883" cy="374180"/>
          </a:xfrm>
          <a:prstGeom prst="rect">
            <a:avLst/>
          </a:prstGeom>
        </p:spPr>
        <p:txBody>
          <a:bodyPr wrap="square" lIns="121869" tIns="60933" rIns="121869" bIns="60933" rtlCol="0" anchor="ctr">
            <a:noAutofit/>
          </a:bodyPr>
          <a:lstStyle/>
          <a:p>
            <a:pPr marL="0" indent="0">
              <a:spcBef>
                <a:spcPts val="0"/>
              </a:spcBef>
              <a:buNone/>
            </a:pPr>
            <a:fld id="{2C59D3BE-4DD5-45A8-B276-DF148879C946}" type="slidenum">
              <a:rPr lang="en-US" sz="2099" smtClean="0">
                <a:solidFill>
                  <a:schemeClr val="bg1">
                    <a:lumMod val="50000"/>
                  </a:schemeClr>
                </a:solidFill>
                <a:cs typeface="Calibri"/>
              </a:rPr>
              <a:t>6</a:t>
            </a:fld>
            <a:endParaRPr lang="en-US" sz="2099" dirty="0">
              <a:solidFill>
                <a:schemeClr val="bg1">
                  <a:lumMod val="50000"/>
                </a:schemeClr>
              </a:solidFill>
              <a:cs typeface="Calibri"/>
            </a:endParaRPr>
          </a:p>
        </p:txBody>
      </p:sp>
    </p:spTree>
    <p:custDataLst>
      <p:tags r:id="rId1"/>
    </p:custDataLst>
    <p:extLst>
      <p:ext uri="{BB962C8B-B14F-4D97-AF65-F5344CB8AC3E}">
        <p14:creationId xmlns:p14="http://schemas.microsoft.com/office/powerpoint/2010/main" val="420553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sf74712825624d98920e9d49bf19a33e">
            <a:extLst>
              <a:ext uri="{FF2B5EF4-FFF2-40B4-BE49-F238E27FC236}">
                <a16:creationId xmlns:a16="http://schemas.microsoft.com/office/drawing/2014/main" id="{04E54EC5-9919-4A90-8709-EE35E37FDD9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2469" y="0"/>
            <a:ext cx="12218451" cy="5896149"/>
          </a:xfrm>
          <a:prstGeom prst="rect">
            <a:avLst/>
          </a:prstGeom>
        </p:spPr>
      </p:pic>
      <p:sp>
        <p:nvSpPr>
          <p:cNvPr id="4" name="Rectangle 3"/>
          <p:cNvSpPr/>
          <p:nvPr/>
        </p:nvSpPr>
        <p:spPr>
          <a:xfrm>
            <a:off x="0" y="0"/>
            <a:ext cx="12204637" cy="1765856"/>
          </a:xfrm>
          <a:prstGeom prst="rect">
            <a:avLst/>
          </a:prstGeom>
          <a:solidFill>
            <a:schemeClr val="accent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999">
              <a:latin typeface="Open Sans" panose="020B0606030504020204" pitchFamily="34" charset="0"/>
              <a:cs typeface="Open Sans" panose="020B0606030504020204" pitchFamily="34" charset="0"/>
            </a:endParaRPr>
          </a:p>
        </p:txBody>
      </p:sp>
      <p:sp>
        <p:nvSpPr>
          <p:cNvPr id="2" name="Title 1"/>
          <p:cNvSpPr>
            <a:spLocks noGrp="1"/>
          </p:cNvSpPr>
          <p:nvPr>
            <p:ph type="title" idx="4294967295"/>
          </p:nvPr>
        </p:nvSpPr>
        <p:spPr>
          <a:xfrm>
            <a:off x="2245220" y="450334"/>
            <a:ext cx="7701560" cy="865188"/>
          </a:xfrm>
        </p:spPr>
        <p:txBody>
          <a:bodyPr>
            <a:normAutofit fontScale="90000"/>
          </a:bodyPr>
          <a:lstStyle/>
          <a:p>
            <a:pPr algn="ctr"/>
            <a:r>
              <a:rPr lang="en-US" spc="-150">
                <a:solidFill>
                  <a:schemeClr val="bg1"/>
                </a:solidFill>
              </a:rPr>
              <a:t>Thank you for your participation!</a:t>
            </a:r>
          </a:p>
        </p:txBody>
      </p:sp>
      <p:pic>
        <p:nvPicPr>
          <p:cNvPr id="8" name="Picture 7">
            <a:extLst>
              <a:ext uri="{FF2B5EF4-FFF2-40B4-BE49-F238E27FC236}">
                <a16:creationId xmlns:a16="http://schemas.microsoft.com/office/drawing/2014/main" id="{E13A8CC0-9262-4CA3-A6FE-9F986AD47F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073" y="6080178"/>
            <a:ext cx="2648543" cy="645315"/>
          </a:xfrm>
          <a:prstGeom prst="rect">
            <a:avLst/>
          </a:prstGeom>
        </p:spPr>
      </p:pic>
      <p:pic>
        <p:nvPicPr>
          <p:cNvPr id="9" name="Picture 8">
            <a:extLst>
              <a:ext uri="{FF2B5EF4-FFF2-40B4-BE49-F238E27FC236}">
                <a16:creationId xmlns:a16="http://schemas.microsoft.com/office/drawing/2014/main" id="{AA84C265-6334-42E2-BF32-B1D2DB48FD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1137" y="6076269"/>
            <a:ext cx="1725695" cy="649224"/>
          </a:xfrm>
          <a:prstGeom prst="rect">
            <a:avLst/>
          </a:prstGeom>
        </p:spPr>
      </p:pic>
      <p:pic>
        <p:nvPicPr>
          <p:cNvPr id="10" name="Picture 9">
            <a:extLst>
              <a:ext uri="{FF2B5EF4-FFF2-40B4-BE49-F238E27FC236}">
                <a16:creationId xmlns:a16="http://schemas.microsoft.com/office/drawing/2014/main" id="{2B2463B5-659A-402D-8530-9F7BDB05FD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168" y="6076269"/>
            <a:ext cx="649657" cy="649224"/>
          </a:xfrm>
          <a:prstGeom prst="rect">
            <a:avLst/>
          </a:prstGeom>
        </p:spPr>
      </p:pic>
      <p:sp>
        <p:nvSpPr>
          <p:cNvPr id="11" name="TextBox 10">
            <a:extLst>
              <a:ext uri="{FF2B5EF4-FFF2-40B4-BE49-F238E27FC236}">
                <a16:creationId xmlns:a16="http://schemas.microsoft.com/office/drawing/2014/main" id="{606738AD-BE3F-49ED-BBAC-8F5E96D7AD7A}"/>
              </a:ext>
            </a:extLst>
          </p:cNvPr>
          <p:cNvSpPr txBox="1"/>
          <p:nvPr/>
        </p:nvSpPr>
        <p:spPr>
          <a:xfrm>
            <a:off x="4762587" y="6123882"/>
            <a:ext cx="4846320" cy="553998"/>
          </a:xfrm>
          <a:prstGeom prst="rect">
            <a:avLst/>
          </a:prstGeom>
        </p:spPr>
        <p:txBody>
          <a:bodyPr wrap="square" lIns="0" tIns="0" rIns="0" bIns="0" rtlCol="0" anchor="ctr">
            <a:spAutoFit/>
          </a:bodyPr>
          <a:lstStyle/>
          <a:p>
            <a:pPr marL="0" indent="0">
              <a:spcBef>
                <a:spcPts val="0"/>
              </a:spcBef>
              <a:buNone/>
            </a:pPr>
            <a:r>
              <a:rPr lang="en-US" sz="90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Tree>
    <p:custDataLst>
      <p:tags r:id="rId1"/>
    </p:custDataLst>
    <p:extLst>
      <p:ext uri="{BB962C8B-B14F-4D97-AF65-F5344CB8AC3E}">
        <p14:creationId xmlns:p14="http://schemas.microsoft.com/office/powerpoint/2010/main" val="35315623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VISION" val="iGb6iY7a"/>
  <p:tag name="ARTICULATE_DESIGN_ID_OFFICE THEME" val="Xt2Nb939"/>
  <p:tag name="ARTICULATE_SLIDE_THUMBNAIL_REFRESH" val="1"/>
  <p:tag name="TAG_BACKING_FORM_KEY" val="724596-c:\users\ellisosa\desktop\daids_crss_dart_template.pptx"/>
  <p:tag name="ARTICULATE_PRESENTER_VERSION" val="8"/>
  <p:tag name="ARTICULATE_PROJECT_CHECK" val="0"/>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UDIO_ID" val="358"/>
  <p:tag name="ARTICULATE_USED_LAYOUT" val="1"/>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ision">
  <a:themeElements>
    <a:clrScheme name="DAIDS_CRSS_FINAL">
      <a:dk1>
        <a:srgbClr val="0A122A"/>
      </a:dk1>
      <a:lt1>
        <a:srgbClr val="FBFAF8"/>
      </a:lt1>
      <a:dk2>
        <a:srgbClr val="424B54"/>
      </a:dk2>
      <a:lt2>
        <a:srgbClr val="DBDBDB"/>
      </a:lt2>
      <a:accent1>
        <a:srgbClr val="D6221D"/>
      </a:accent1>
      <a:accent2>
        <a:srgbClr val="002395"/>
      </a:accent2>
      <a:accent3>
        <a:srgbClr val="007A4D"/>
      </a:accent3>
      <a:accent4>
        <a:srgbClr val="FFB612"/>
      </a:accent4>
      <a:accent5>
        <a:srgbClr val="033860"/>
      </a:accent5>
      <a:accent6>
        <a:srgbClr val="087CA7"/>
      </a:accent6>
      <a:hlink>
        <a:srgbClr val="087CA7"/>
      </a:hlink>
      <a:folHlink>
        <a:srgbClr val="FFB612"/>
      </a:folHlink>
    </a:clrScheme>
    <a:fontScheme name="DAIDS CRSS">
      <a:majorFont>
        <a:latin typeface="Gill Sans MT"/>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69" tIns="60933" rIns="121869" bIns="60933" anchor="ctr">
        <a:noAutofit/>
      </a:bodyPr>
      <a:lstStyle>
        <a:defPPr marL="0" indent="0">
          <a:spcBef>
            <a:spcPts val="0"/>
          </a:spcBef>
          <a:buNone/>
          <a:defRPr sz="2099" dirty="0">
            <a:solidFill>
              <a:schemeClr val="bg1">
                <a:lumMod val="50000"/>
              </a:schemeClr>
            </a:solidFill>
            <a:cs typeface="Calibri"/>
          </a:defRPr>
        </a:defPPr>
      </a:lstStyle>
    </a:txDef>
  </a:objectDefaults>
  <a:extraClrSchemeLst/>
  <a:extLst>
    <a:ext uri="{05A4C25C-085E-4340-85A3-A5531E510DB2}">
      <thm15:themeFamily xmlns:thm15="http://schemas.microsoft.com/office/thememl/2012/main" name="CAPA_Draft_20190715.potx" id="{47979B26-76F3-4481-B84F-61902F6FB078}" vid="{6C45CC2D-F64D-4C08-BDC9-8C6EC8FE55D5}"/>
    </a:ext>
  </a:extLst>
</a:theme>
</file>

<file path=ppt/theme/theme2.xml><?xml version="1.0" encoding="utf-8"?>
<a:theme xmlns:a="http://schemas.openxmlformats.org/drawingml/2006/main" name="1_Vision">
  <a:themeElements>
    <a:clrScheme name="DAIDS_CRSS_FINAL">
      <a:dk1>
        <a:srgbClr val="0A122A"/>
      </a:dk1>
      <a:lt1>
        <a:srgbClr val="FBFAF8"/>
      </a:lt1>
      <a:dk2>
        <a:srgbClr val="424B54"/>
      </a:dk2>
      <a:lt2>
        <a:srgbClr val="DBDBDB"/>
      </a:lt2>
      <a:accent1>
        <a:srgbClr val="D6221D"/>
      </a:accent1>
      <a:accent2>
        <a:srgbClr val="002395"/>
      </a:accent2>
      <a:accent3>
        <a:srgbClr val="007A4D"/>
      </a:accent3>
      <a:accent4>
        <a:srgbClr val="FFB612"/>
      </a:accent4>
      <a:accent5>
        <a:srgbClr val="033860"/>
      </a:accent5>
      <a:accent6>
        <a:srgbClr val="087CA7"/>
      </a:accent6>
      <a:hlink>
        <a:srgbClr val="087CA7"/>
      </a:hlink>
      <a:folHlink>
        <a:srgbClr val="FFB612"/>
      </a:folHlink>
    </a:clrScheme>
    <a:fontScheme name="DAIDS CRSS">
      <a:majorFont>
        <a:latin typeface="Gill Sans MT"/>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69" tIns="60933" rIns="121869" bIns="60933" anchor="ctr">
        <a:noAutofit/>
      </a:bodyPr>
      <a:lstStyle>
        <a:defPPr marL="0" indent="0">
          <a:spcBef>
            <a:spcPts val="0"/>
          </a:spcBef>
          <a:buNone/>
          <a:defRPr sz="2099" dirty="0">
            <a:solidFill>
              <a:schemeClr val="bg1">
                <a:lumMod val="50000"/>
              </a:schemeClr>
            </a:solidFill>
            <a:cs typeface="Calibri"/>
          </a:defRPr>
        </a:defPPr>
      </a:lstStyle>
    </a:txDef>
  </a:objectDefaults>
  <a:extraClrSchemeLst/>
  <a:extLst>
    <a:ext uri="{05A4C25C-085E-4340-85A3-A5531E510DB2}">
      <thm15:themeFamily xmlns:thm15="http://schemas.microsoft.com/office/thememl/2012/main" name="DAIDS_CRSS_DART_PowerPointTemplate.potx" id="{DB8C751C-0CDE-43E1-840B-EAB4F8C2FFD0}" vid="{1ECC630E-B087-4F19-9701-10F207893D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ontentPassPackage>
  <PackageId>Template-00001-PPT</PackageId>
</ContentPassPackage>
</file>

<file path=customXml/item2.xml><?xml version="1.0" encoding="utf-8"?>
<ContentPassPackage>
  <PackageId>Template-00001-PPT</PackageId>
</ContentPassPackage>
</file>

<file path=customXml/item3.xml><?xml version="1.0" encoding="utf-8"?>
<p:properties xmlns:p="http://schemas.microsoft.com/office/2006/metadata/properties" xmlns:xsi="http://www.w3.org/2001/XMLSchema-instance" xmlns:pc="http://schemas.microsoft.com/office/infopath/2007/PartnerControls">
  <documentManagement>
    <_dlc_DocId xmlns="e71b1e50-b1fe-4fa1-bdc4-310f5496aa34">NYQEJSHCCRTP-361353247-231</_dlc_DocId>
    <_dlc_DocIdUrl xmlns="e71b1e50-b1fe-4fa1-bdc4-310f5496aa34">
      <Url>https://daidsconnect.niaid.nih.gov/sites/OCSO/_layouts/15/DocIdRedir.aspx?ID=NYQEJSHCCRTP-361353247-231</Url>
      <Description>NYQEJSHCCRTP-361353247-231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Document" ma:contentTypeID="0x01010001C06A7C6FCCE04794F2523F30425F11" ma:contentTypeVersion="2" ma:contentTypeDescription="Create a new document." ma:contentTypeScope="" ma:versionID="ba42fc24d1ba24dd66b124a9b9163216">
  <xsd:schema xmlns:xsd="http://www.w3.org/2001/XMLSchema" xmlns:xs="http://www.w3.org/2001/XMLSchema" xmlns:p="http://schemas.microsoft.com/office/2006/metadata/properties" xmlns:ns2="e71b1e50-b1fe-4fa1-bdc4-310f5496aa34" targetNamespace="http://schemas.microsoft.com/office/2006/metadata/properties" ma:root="true" ma:fieldsID="ddfa8cb56fe80c8536b7d947eddcb2fa" ns2:_="">
    <xsd:import namespace="e71b1e50-b1fe-4fa1-bdc4-310f5496aa3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1b1e50-b1fe-4fa1-bdc4-310f5496aa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EF24AE-105E-4124-B031-5AE509DBD1CC}"/>
</file>

<file path=customXml/itemProps2.xml><?xml version="1.0" encoding="utf-8"?>
<ds:datastoreItem xmlns:ds="http://schemas.openxmlformats.org/officeDocument/2006/customXml" ds:itemID="{AB9E7A85-A6F0-4A33-8DB0-93D44DE3E590}"/>
</file>

<file path=customXml/itemProps3.xml><?xml version="1.0" encoding="utf-8"?>
<ds:datastoreItem xmlns:ds="http://schemas.openxmlformats.org/officeDocument/2006/customXml" ds:itemID="{042E23BB-E780-4F60-8A28-5AA1ADEBF08D}"/>
</file>

<file path=customXml/itemProps4.xml><?xml version="1.0" encoding="utf-8"?>
<ds:datastoreItem xmlns:ds="http://schemas.openxmlformats.org/officeDocument/2006/customXml" ds:itemID="{42FCDF3C-4143-4B67-B782-B56E5E0FBED1}"/>
</file>

<file path=customXml/itemProps5.xml><?xml version="1.0" encoding="utf-8"?>
<ds:datastoreItem xmlns:ds="http://schemas.openxmlformats.org/officeDocument/2006/customXml" ds:itemID="{F23E0FF2-7D4C-43EA-A0AB-BDBD5942F7F2}"/>
</file>

<file path=customXml/itemProps6.xml><?xml version="1.0" encoding="utf-8"?>
<ds:datastoreItem xmlns:ds="http://schemas.openxmlformats.org/officeDocument/2006/customXml" ds:itemID="{1236C02E-20A6-4F9C-8D8E-3A19B993D48D}"/>
</file>

<file path=docProps/app.xml><?xml version="1.0" encoding="utf-8"?>
<Properties xmlns="http://schemas.openxmlformats.org/officeDocument/2006/extended-properties" xmlns:vt="http://schemas.openxmlformats.org/officeDocument/2006/docPropsVTypes">
  <Template/>
  <TotalTime>5815</TotalTime>
  <Words>839</Words>
  <Application>Microsoft Office PowerPoint</Application>
  <PresentationFormat>Widescreen</PresentationFormat>
  <Paragraphs>90</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Gill Sans MT</vt:lpstr>
      <vt:lpstr>Open Sans</vt:lpstr>
      <vt:lpstr>Trebuchet MS</vt:lpstr>
      <vt:lpstr>Wingdings</vt:lpstr>
      <vt:lpstr>Vision</vt:lpstr>
      <vt:lpstr>1_Vision</vt:lpstr>
      <vt:lpstr>Welcome</vt:lpstr>
      <vt:lpstr>Causes,  Solutions, and Forces </vt:lpstr>
      <vt:lpstr>Three Step Process</vt:lpstr>
      <vt:lpstr>Why do GDP Errors Occur?</vt:lpstr>
      <vt:lpstr>How can we reduce GDP errors?</vt:lpstr>
      <vt:lpstr>Force Field Analysis</vt:lpstr>
      <vt:lpstr>Thank you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DAIDS DART Causes, Solutions and Forces Slide Deck 15Jan2020</dc:title>
  <dc:subject>DAIDS DART Causes, Solutions and Forces Slide Deck 15Jan2020</dc:subject>
  <dc:creator>PPD</dc:creator>
  <cp:lastModifiedBy>Debbi Asberry</cp:lastModifiedBy>
  <cp:revision>176</cp:revision>
  <dcterms:created xsi:type="dcterms:W3CDTF">2019-07-05T15:13:05Z</dcterms:created>
  <dcterms:modified xsi:type="dcterms:W3CDTF">2020-01-10T13:16:14Z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Presentation1</vt:lpwstr>
  </property>
  <property fmtid="{D5CDD505-2E9C-101B-9397-08002B2CF9AE}" pid="4" name="ArticulateProjectVersion">
    <vt:lpwstr>8</vt:lpwstr>
  </property>
  <property fmtid="{D5CDD505-2E9C-101B-9397-08002B2CF9AE}" pid="5" name="ContentTypeId">
    <vt:lpwstr>0x01010001C06A7C6FCCE04794F2523F30425F11</vt:lpwstr>
  </property>
  <property fmtid="{D5CDD505-2E9C-101B-9397-08002B2CF9AE}" pid="6" name="ArticulateGUID">
    <vt:lpwstr>D6E83191-9CF5-4FB8-BA6C-EA00CDCA46B6</vt:lpwstr>
  </property>
  <property fmtid="{D5CDD505-2E9C-101B-9397-08002B2CF9AE}" pid="7" name="ArticulateProjectFull">
    <vt:lpwstr>C:\Users\asberrdk\Desktop\Causes Forces Tool Kit\DAIDS DART Causes Solutions and Forces Slide Deck 15Jan2020.ppta</vt:lpwstr>
  </property>
  <property fmtid="{D5CDD505-2E9C-101B-9397-08002B2CF9AE}" pid="8" name="_dlc_DocIdItemGuid">
    <vt:lpwstr>46944d1c-e571-4c53-b6a3-f87b8afc6df8</vt:lpwstr>
  </property>
</Properties>
</file>