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heme/theme2.xml" ContentType="application/vnd.openxmlformats-officedocument.theme+xml"/>
  <Override PartName="/ppt/tags/tag19.xml" ContentType="application/vnd.openxmlformats-officedocument.presentationml.tags+xml"/>
  <Override PartName="/ppt/notesSlides/notesSlide1.xml" ContentType="application/vnd.openxmlformats-officedocument.presentationml.notesSlide+xml"/>
  <Override PartName="/ppt/tags/tag20.xml" ContentType="application/vnd.openxmlformats-officedocument.presentationml.tags+xml"/>
  <Override PartName="/ppt/notesSlides/notesSlide2.xml" ContentType="application/vnd.openxmlformats-officedocument.presentationml.notesSlide+xml"/>
  <Override PartName="/ppt/tags/tag21.xml" ContentType="application/vnd.openxmlformats-officedocument.presentationml.tags+xml"/>
  <Override PartName="/ppt/notesSlides/notesSlide3.xml" ContentType="application/vnd.openxmlformats-officedocument.presentationml.notesSlide+xml"/>
  <Override PartName="/ppt/tags/tag22.xml" ContentType="application/vnd.openxmlformats-officedocument.presentationml.tags+xml"/>
  <Override PartName="/ppt/notesSlides/notesSlide4.xml" ContentType="application/vnd.openxmlformats-officedocument.presentationml.notesSlide+xml"/>
  <Override PartName="/ppt/tags/tag23.xml" ContentType="application/vnd.openxmlformats-officedocument.presentationml.tags+xml"/>
  <Override PartName="/ppt/notesSlides/notesSlide5.xml" ContentType="application/vnd.openxmlformats-officedocument.presentationml.notesSlide+xml"/>
  <Override PartName="/ppt/tags/tag24.xml" ContentType="application/vnd.openxmlformats-officedocument.presentationml.tags+xml"/>
  <Override PartName="/ppt/notesSlides/notesSlide6.xml" ContentType="application/vnd.openxmlformats-officedocument.presentationml.notesSlide+xml"/>
  <Override PartName="/ppt/tags/tag25.xml" ContentType="application/vnd.openxmlformats-officedocument.presentationml.tags+xml"/>
  <Override PartName="/ppt/notesSlides/notesSlide7.xml" ContentType="application/vnd.openxmlformats-officedocument.presentationml.notesSlide+xml"/>
  <Override PartName="/ppt/tags/tag26.xml" ContentType="application/vnd.openxmlformats-officedocument.presentationml.tags+xml"/>
  <Override PartName="/ppt/notesSlides/notesSlide8.xml" ContentType="application/vnd.openxmlformats-officedocument.presentationml.notesSlide+xml"/>
  <Override PartName="/ppt/tags/tag27.xml" ContentType="application/vnd.openxmlformats-officedocument.presentationml.tags+xml"/>
  <Override PartName="/ppt/notesSlides/notesSlide9.xml" ContentType="application/vnd.openxmlformats-officedocument.presentationml.notesSlide+xml"/>
  <Override PartName="/ppt/tags/tag28.xml" ContentType="application/vnd.openxmlformats-officedocument.presentationml.tags+xml"/>
  <Override PartName="/ppt/notesSlides/notesSlide10.xml" ContentType="application/vnd.openxmlformats-officedocument.presentationml.notesSlide+xml"/>
  <Override PartName="/ppt/tags/tag29.xml" ContentType="application/vnd.openxmlformats-officedocument.presentationml.tags+xml"/>
  <Override PartName="/ppt/notesSlides/notesSlide11.xml" ContentType="application/vnd.openxmlformats-officedocument.presentationml.notesSlide+xml"/>
  <Override PartName="/ppt/tags/tag30.xml" ContentType="application/vnd.openxmlformats-officedocument.presentationml.tags+xml"/>
  <Override PartName="/ppt/notesSlides/notesSlide12.xml" ContentType="application/vnd.openxmlformats-officedocument.presentationml.notesSlide+xml"/>
  <Override PartName="/ppt/tags/tag31.xml" ContentType="application/vnd.openxmlformats-officedocument.presentationml.tags+xml"/>
  <Override PartName="/ppt/notesSlides/notesSlide13.xml" ContentType="application/vnd.openxmlformats-officedocument.presentationml.notesSlide+xml"/>
  <Override PartName="/ppt/tags/tag32.xml" ContentType="application/vnd.openxmlformats-officedocument.presentationml.tags+xml"/>
  <Override PartName="/ppt/notesSlides/notesSlide14.xml" ContentType="application/vnd.openxmlformats-officedocument.presentationml.notesSlide+xml"/>
  <Override PartName="/ppt/tags/tag33.xml" ContentType="application/vnd.openxmlformats-officedocument.presentationml.tags+xml"/>
  <Override PartName="/ppt/notesSlides/notesSlide15.xml" ContentType="application/vnd.openxmlformats-officedocument.presentationml.notesSlide+xml"/>
  <Override PartName="/ppt/tags/tag34.xml" ContentType="application/vnd.openxmlformats-officedocument.presentationml.tags+xml"/>
  <Override PartName="/ppt/notesSlides/notesSlide16.xml" ContentType="application/vnd.openxmlformats-officedocument.presentationml.notesSlide+xml"/>
  <Override PartName="/ppt/tags/tag35.xml" ContentType="application/vnd.openxmlformats-officedocument.presentationml.tags+xml"/>
  <Override PartName="/ppt/notesSlides/notesSlide17.xml" ContentType="application/vnd.openxmlformats-officedocument.presentationml.notesSlide+xml"/>
  <Override PartName="/ppt/tags/tag36.xml" ContentType="application/vnd.openxmlformats-officedocument.presentationml.tags+xml"/>
  <Override PartName="/ppt/notesSlides/notesSlide18.xml" ContentType="application/vnd.openxmlformats-officedocument.presentationml.notesSlide+xml"/>
  <Override PartName="/ppt/tags/tag37.xml" ContentType="application/vnd.openxmlformats-officedocument.presentationml.tags+xml"/>
  <Override PartName="/ppt/notesSlides/notesSlide19.xml" ContentType="application/vnd.openxmlformats-officedocument.presentationml.notesSlide+xml"/>
  <Override PartName="/ppt/tags/tag38.xml" ContentType="application/vnd.openxmlformats-officedocument.presentationml.tags+xml"/>
  <Override PartName="/ppt/notesSlides/notesSlide20.xml" ContentType="application/vnd.openxmlformats-officedocument.presentationml.notesSlide+xml"/>
  <Override PartName="/ppt/tags/tag39.xml" ContentType="application/vnd.openxmlformats-officedocument.presentationml.tags+xml"/>
  <Override PartName="/ppt/notesSlides/notesSlide21.xml" ContentType="application/vnd.openxmlformats-officedocument.presentationml.notesSlide+xml"/>
  <Override PartName="/ppt/tags/tag40.xml" ContentType="application/vnd.openxmlformats-officedocument.presentationml.tags+xml"/>
  <Override PartName="/ppt/notesSlides/notesSlide22.xml" ContentType="application/vnd.openxmlformats-officedocument.presentationml.notesSlide+xml"/>
  <Override PartName="/ppt/tags/tag41.xml" ContentType="application/vnd.openxmlformats-officedocument.presentationml.tags+xml"/>
  <Override PartName="/ppt/notesSlides/notesSlide23.xml" ContentType="application/vnd.openxmlformats-officedocument.presentationml.notesSlide+xml"/>
  <Override PartName="/ppt/tags/tag42.xml" ContentType="application/vnd.openxmlformats-officedocument.presentationml.tags+xml"/>
  <Override PartName="/ppt/notesSlides/notesSlide24.xml" ContentType="application/vnd.openxmlformats-officedocument.presentationml.notesSlide+xml"/>
  <Override PartName="/ppt/tags/tag43.xml" ContentType="application/vnd.openxmlformats-officedocument.presentationml.tags+xml"/>
  <Override PartName="/ppt/notesSlides/notesSlide2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customXml/itemProps5.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5"/>
  </p:sldMasterIdLst>
  <p:notesMasterIdLst>
    <p:notesMasterId r:id="rId31"/>
  </p:notesMasterIdLst>
  <p:sldIdLst>
    <p:sldId id="1241" r:id="rId6"/>
    <p:sldId id="1242" r:id="rId7"/>
    <p:sldId id="1243" r:id="rId8"/>
    <p:sldId id="1244" r:id="rId9"/>
    <p:sldId id="1245" r:id="rId10"/>
    <p:sldId id="1246" r:id="rId11"/>
    <p:sldId id="1247" r:id="rId12"/>
    <p:sldId id="1248" r:id="rId13"/>
    <p:sldId id="1249" r:id="rId14"/>
    <p:sldId id="1250" r:id="rId15"/>
    <p:sldId id="1251" r:id="rId16"/>
    <p:sldId id="1252" r:id="rId17"/>
    <p:sldId id="1253" r:id="rId18"/>
    <p:sldId id="1254" r:id="rId19"/>
    <p:sldId id="1255" r:id="rId20"/>
    <p:sldId id="1256" r:id="rId21"/>
    <p:sldId id="1257" r:id="rId22"/>
    <p:sldId id="1258" r:id="rId23"/>
    <p:sldId id="1259" r:id="rId24"/>
    <p:sldId id="1260" r:id="rId25"/>
    <p:sldId id="1261" r:id="rId26"/>
    <p:sldId id="1262" r:id="rId27"/>
    <p:sldId id="1263" r:id="rId28"/>
    <p:sldId id="1264" r:id="rId29"/>
    <p:sldId id="1265" r:id="rId30"/>
  </p:sldIdLst>
  <p:sldSz cx="12192000" cy="6858000"/>
  <p:notesSz cx="6858000" cy="1304925"/>
  <p:custDataLst>
    <p:tags r:id="rId3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ikki Cortez" initials="NC" lastIdx="7" clrIdx="0">
    <p:extLst>
      <p:ext uri="{19B8F6BF-5375-455C-9EA6-DF929625EA0E}">
        <p15:presenceInfo xmlns:p15="http://schemas.microsoft.com/office/powerpoint/2012/main" userId="S-1-5-21-2953958680-949419512-4227892181-225930" providerId="AD"/>
      </p:ext>
    </p:extLst>
  </p:cmAuthor>
  <p:cmAuthor id="2" name="Nikki Cortez" initials="NC [2]" lastIdx="3" clrIdx="1">
    <p:extLst>
      <p:ext uri="{19B8F6BF-5375-455C-9EA6-DF929625EA0E}">
        <p15:presenceInfo xmlns:p15="http://schemas.microsoft.com/office/powerpoint/2012/main" userId="S::nikki.cortez@ppdi.com::d9061882-5d07-4a1d-a37c-134be49c2f1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B35D37"/>
    <a:srgbClr val="DAD267"/>
    <a:srgbClr val="EDEDED"/>
    <a:srgbClr val="FE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3D98FEF-0BFF-4892-9ED6-25D3B868ECFC}" v="1815" dt="2019-12-10T20:39:30.891"/>
    <p1510:client id="{B1E13213-10CE-40CA-9B09-45A27F29A332}" v="21" dt="2019-12-11T19:32:44.46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786" autoAdjust="0"/>
    <p:restoredTop sz="74202" autoAdjust="0"/>
  </p:normalViewPr>
  <p:slideViewPr>
    <p:cSldViewPr snapToGrid="0">
      <p:cViewPr varScale="1">
        <p:scale>
          <a:sx n="60" d="100"/>
          <a:sy n="60" d="100"/>
        </p:scale>
        <p:origin x="1488"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microsoft.com/office/2015/10/relationships/revisionInfo" Target="revisionInfo.xml"/><Relationship Id="rId21" Type="http://schemas.openxmlformats.org/officeDocument/2006/relationships/slide" Target="slides/slide16.xml"/><Relationship Id="rId34"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commentAuthors" Target="commentAuthors.xml"/><Relationship Id="rId38"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ags" Target="tags/tag1.xml"/><Relationship Id="rId37" Type="http://schemas.openxmlformats.org/officeDocument/2006/relationships/tableStyles" Target="tableStyles.xml"/><Relationship Id="rId40" Type="http://schemas.openxmlformats.org/officeDocument/2006/relationships/customXml" Target="../customXml/item5.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notesMaster" Target="notesMasters/notesMaster1.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viewProps" Target="viewProps.xml"/><Relationship Id="rId8" Type="http://schemas.openxmlformats.org/officeDocument/2006/relationships/slide" Target="slides/slide3.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ebbi Asberry" userId="5a397678-9e8d-4382-8799-f6dcaae1f157" providerId="ADAL" clId="{B1E13213-10CE-40CA-9B09-45A27F29A332}"/>
    <pc:docChg chg="modSld">
      <pc:chgData name="Debbi Asberry" userId="5a397678-9e8d-4382-8799-f6dcaae1f157" providerId="ADAL" clId="{B1E13213-10CE-40CA-9B09-45A27F29A332}" dt="2019-12-11T17:04:04.559" v="0" actId="6549"/>
      <pc:docMkLst>
        <pc:docMk/>
      </pc:docMkLst>
      <pc:sldChg chg="modNotesTx">
        <pc:chgData name="Debbi Asberry" userId="5a397678-9e8d-4382-8799-f6dcaae1f157" providerId="ADAL" clId="{B1E13213-10CE-40CA-9B09-45A27F29A332}" dt="2019-12-11T17:04:04.559" v="0" actId="6549"/>
        <pc:sldMkLst>
          <pc:docMk/>
          <pc:sldMk cId="3308232113" sldId="1265"/>
        </pc:sldMkLst>
      </pc:sldChg>
    </pc:docChg>
  </pc:docChgLst>
  <pc:docChgLst>
    <pc:chgData name="Debbi Asberry" userId="5a397678-9e8d-4382-8799-f6dcaae1f157" providerId="ADAL" clId="{36AC526D-62D9-4197-8204-38AFDEB32E54}"/>
    <pc:docChg chg="delSld">
      <pc:chgData name="Debbi Asberry" userId="5a397678-9e8d-4382-8799-f6dcaae1f157" providerId="ADAL" clId="{36AC526D-62D9-4197-8204-38AFDEB32E54}" dt="2019-12-10T20:39:28.328" v="45" actId="2696"/>
      <pc:docMkLst>
        <pc:docMk/>
      </pc:docMkLst>
      <pc:sldChg chg="del">
        <pc:chgData name="Debbi Asberry" userId="5a397678-9e8d-4382-8799-f6dcaae1f157" providerId="ADAL" clId="{36AC526D-62D9-4197-8204-38AFDEB32E54}" dt="2019-12-10T20:39:28.078" v="26" actId="2696"/>
        <pc:sldMkLst>
          <pc:docMk/>
          <pc:sldMk cId="2334312610" sldId="347"/>
        </pc:sldMkLst>
      </pc:sldChg>
      <pc:sldChg chg="del">
        <pc:chgData name="Debbi Asberry" userId="5a397678-9e8d-4382-8799-f6dcaae1f157" providerId="ADAL" clId="{36AC526D-62D9-4197-8204-38AFDEB32E54}" dt="2019-12-10T20:39:28.234" v="38" actId="2696"/>
        <pc:sldMkLst>
          <pc:docMk/>
          <pc:sldMk cId="1791575633" sldId="358"/>
        </pc:sldMkLst>
      </pc:sldChg>
      <pc:sldChg chg="del">
        <pc:chgData name="Debbi Asberry" userId="5a397678-9e8d-4382-8799-f6dcaae1f157" providerId="ADAL" clId="{36AC526D-62D9-4197-8204-38AFDEB32E54}" dt="2019-12-10T20:39:28.156" v="33" actId="2696"/>
        <pc:sldMkLst>
          <pc:docMk/>
          <pc:sldMk cId="3803720176" sldId="396"/>
        </pc:sldMkLst>
      </pc:sldChg>
      <pc:sldChg chg="del">
        <pc:chgData name="Debbi Asberry" userId="5a397678-9e8d-4382-8799-f6dcaae1f157" providerId="ADAL" clId="{36AC526D-62D9-4197-8204-38AFDEB32E54}" dt="2019-12-10T20:39:27.937" v="12" actId="2696"/>
        <pc:sldMkLst>
          <pc:docMk/>
          <pc:sldMk cId="2692914158" sldId="397"/>
        </pc:sldMkLst>
      </pc:sldChg>
      <pc:sldChg chg="del">
        <pc:chgData name="Debbi Asberry" userId="5a397678-9e8d-4382-8799-f6dcaae1f157" providerId="ADAL" clId="{36AC526D-62D9-4197-8204-38AFDEB32E54}" dt="2019-12-10T20:39:28.203" v="37" actId="2696"/>
        <pc:sldMkLst>
          <pc:docMk/>
          <pc:sldMk cId="2176553643" sldId="398"/>
        </pc:sldMkLst>
      </pc:sldChg>
      <pc:sldChg chg="del">
        <pc:chgData name="Debbi Asberry" userId="5a397678-9e8d-4382-8799-f6dcaae1f157" providerId="ADAL" clId="{36AC526D-62D9-4197-8204-38AFDEB32E54}" dt="2019-12-10T20:39:28.203" v="36" actId="2696"/>
        <pc:sldMkLst>
          <pc:docMk/>
          <pc:sldMk cId="834011929" sldId="399"/>
        </pc:sldMkLst>
      </pc:sldChg>
      <pc:sldChg chg="del">
        <pc:chgData name="Debbi Asberry" userId="5a397678-9e8d-4382-8799-f6dcaae1f157" providerId="ADAL" clId="{36AC526D-62D9-4197-8204-38AFDEB32E54}" dt="2019-12-10T20:39:28.109" v="30" actId="2696"/>
        <pc:sldMkLst>
          <pc:docMk/>
          <pc:sldMk cId="1371065787" sldId="400"/>
        </pc:sldMkLst>
      </pc:sldChg>
      <pc:sldChg chg="del">
        <pc:chgData name="Debbi Asberry" userId="5a397678-9e8d-4382-8799-f6dcaae1f157" providerId="ADAL" clId="{36AC526D-62D9-4197-8204-38AFDEB32E54}" dt="2019-12-10T20:39:28.328" v="44" actId="2696"/>
        <pc:sldMkLst>
          <pc:docMk/>
          <pc:sldMk cId="3188371391" sldId="403"/>
        </pc:sldMkLst>
      </pc:sldChg>
      <pc:sldChg chg="del">
        <pc:chgData name="Debbi Asberry" userId="5a397678-9e8d-4382-8799-f6dcaae1f157" providerId="ADAL" clId="{36AC526D-62D9-4197-8204-38AFDEB32E54}" dt="2019-12-10T20:39:28.141" v="32" actId="2696"/>
        <pc:sldMkLst>
          <pc:docMk/>
          <pc:sldMk cId="183488927" sldId="425"/>
        </pc:sldMkLst>
      </pc:sldChg>
      <pc:sldChg chg="del">
        <pc:chgData name="Debbi Asberry" userId="5a397678-9e8d-4382-8799-f6dcaae1f157" providerId="ADAL" clId="{36AC526D-62D9-4197-8204-38AFDEB32E54}" dt="2019-12-10T20:39:28.047" v="24" actId="2696"/>
        <pc:sldMkLst>
          <pc:docMk/>
          <pc:sldMk cId="3744691486" sldId="427"/>
        </pc:sldMkLst>
      </pc:sldChg>
      <pc:sldChg chg="del">
        <pc:chgData name="Debbi Asberry" userId="5a397678-9e8d-4382-8799-f6dcaae1f157" providerId="ADAL" clId="{36AC526D-62D9-4197-8204-38AFDEB32E54}" dt="2019-12-10T20:39:28.109" v="29" actId="2696"/>
        <pc:sldMkLst>
          <pc:docMk/>
          <pc:sldMk cId="1489831938" sldId="429"/>
        </pc:sldMkLst>
      </pc:sldChg>
      <pc:sldChg chg="del">
        <pc:chgData name="Debbi Asberry" userId="5a397678-9e8d-4382-8799-f6dcaae1f157" providerId="ADAL" clId="{36AC526D-62D9-4197-8204-38AFDEB32E54}" dt="2019-12-10T20:39:28.125" v="31" actId="2696"/>
        <pc:sldMkLst>
          <pc:docMk/>
          <pc:sldMk cId="408872773" sldId="431"/>
        </pc:sldMkLst>
      </pc:sldChg>
      <pc:sldChg chg="del">
        <pc:chgData name="Debbi Asberry" userId="5a397678-9e8d-4382-8799-f6dcaae1f157" providerId="ADAL" clId="{36AC526D-62D9-4197-8204-38AFDEB32E54}" dt="2019-12-10T20:39:28.250" v="39" actId="2696"/>
        <pc:sldMkLst>
          <pc:docMk/>
          <pc:sldMk cId="1109395335" sldId="435"/>
        </pc:sldMkLst>
      </pc:sldChg>
      <pc:sldChg chg="del">
        <pc:chgData name="Debbi Asberry" userId="5a397678-9e8d-4382-8799-f6dcaae1f157" providerId="ADAL" clId="{36AC526D-62D9-4197-8204-38AFDEB32E54}" dt="2019-12-10T20:39:28.266" v="40" actId="2696"/>
        <pc:sldMkLst>
          <pc:docMk/>
          <pc:sldMk cId="2131487495" sldId="436"/>
        </pc:sldMkLst>
      </pc:sldChg>
      <pc:sldChg chg="del">
        <pc:chgData name="Debbi Asberry" userId="5a397678-9e8d-4382-8799-f6dcaae1f157" providerId="ADAL" clId="{36AC526D-62D9-4197-8204-38AFDEB32E54}" dt="2019-12-10T20:39:28.266" v="41" actId="2696"/>
        <pc:sldMkLst>
          <pc:docMk/>
          <pc:sldMk cId="1120872512" sldId="437"/>
        </pc:sldMkLst>
      </pc:sldChg>
      <pc:sldChg chg="del">
        <pc:chgData name="Debbi Asberry" userId="5a397678-9e8d-4382-8799-f6dcaae1f157" providerId="ADAL" clId="{36AC526D-62D9-4197-8204-38AFDEB32E54}" dt="2019-12-10T20:39:28.297" v="42" actId="2696"/>
        <pc:sldMkLst>
          <pc:docMk/>
          <pc:sldMk cId="1453859678" sldId="438"/>
        </pc:sldMkLst>
      </pc:sldChg>
      <pc:sldChg chg="del">
        <pc:chgData name="Debbi Asberry" userId="5a397678-9e8d-4382-8799-f6dcaae1f157" providerId="ADAL" clId="{36AC526D-62D9-4197-8204-38AFDEB32E54}" dt="2019-12-10T20:39:28.313" v="43" actId="2696"/>
        <pc:sldMkLst>
          <pc:docMk/>
          <pc:sldMk cId="3020060034" sldId="439"/>
        </pc:sldMkLst>
      </pc:sldChg>
      <pc:sldChg chg="del">
        <pc:chgData name="Debbi Asberry" userId="5a397678-9e8d-4382-8799-f6dcaae1f157" providerId="ADAL" clId="{36AC526D-62D9-4197-8204-38AFDEB32E54}" dt="2019-12-10T20:39:27.891" v="10" actId="2696"/>
        <pc:sldMkLst>
          <pc:docMk/>
          <pc:sldMk cId="2074859505" sldId="442"/>
        </pc:sldMkLst>
      </pc:sldChg>
      <pc:sldChg chg="del">
        <pc:chgData name="Debbi Asberry" userId="5a397678-9e8d-4382-8799-f6dcaae1f157" providerId="ADAL" clId="{36AC526D-62D9-4197-8204-38AFDEB32E54}" dt="2019-12-10T20:39:27.953" v="13" actId="2696"/>
        <pc:sldMkLst>
          <pc:docMk/>
          <pc:sldMk cId="1204382682" sldId="443"/>
        </pc:sldMkLst>
      </pc:sldChg>
      <pc:sldChg chg="del">
        <pc:chgData name="Debbi Asberry" userId="5a397678-9e8d-4382-8799-f6dcaae1f157" providerId="ADAL" clId="{36AC526D-62D9-4197-8204-38AFDEB32E54}" dt="2019-12-10T20:39:27.953" v="14" actId="2696"/>
        <pc:sldMkLst>
          <pc:docMk/>
          <pc:sldMk cId="2606997007" sldId="444"/>
        </pc:sldMkLst>
      </pc:sldChg>
      <pc:sldChg chg="del">
        <pc:chgData name="Debbi Asberry" userId="5a397678-9e8d-4382-8799-f6dcaae1f157" providerId="ADAL" clId="{36AC526D-62D9-4197-8204-38AFDEB32E54}" dt="2019-12-10T20:39:27.969" v="15" actId="2696"/>
        <pc:sldMkLst>
          <pc:docMk/>
          <pc:sldMk cId="523156618" sldId="445"/>
        </pc:sldMkLst>
      </pc:sldChg>
      <pc:sldChg chg="del">
        <pc:chgData name="Debbi Asberry" userId="5a397678-9e8d-4382-8799-f6dcaae1f157" providerId="ADAL" clId="{36AC526D-62D9-4197-8204-38AFDEB32E54}" dt="2019-12-10T20:39:28.187" v="35" actId="2696"/>
        <pc:sldMkLst>
          <pc:docMk/>
          <pc:sldMk cId="1310354657" sldId="1188"/>
        </pc:sldMkLst>
      </pc:sldChg>
      <pc:sldChg chg="del">
        <pc:chgData name="Debbi Asberry" userId="5a397678-9e8d-4382-8799-f6dcaae1f157" providerId="ADAL" clId="{36AC526D-62D9-4197-8204-38AFDEB32E54}" dt="2019-12-10T20:39:28.172" v="34" actId="2696"/>
        <pc:sldMkLst>
          <pc:docMk/>
          <pc:sldMk cId="1045712990" sldId="1189"/>
        </pc:sldMkLst>
      </pc:sldChg>
      <pc:sldChg chg="del">
        <pc:chgData name="Debbi Asberry" userId="5a397678-9e8d-4382-8799-f6dcaae1f157" providerId="ADAL" clId="{36AC526D-62D9-4197-8204-38AFDEB32E54}" dt="2019-12-10T20:39:28.094" v="28" actId="2696"/>
        <pc:sldMkLst>
          <pc:docMk/>
          <pc:sldMk cId="2479962298" sldId="1190"/>
        </pc:sldMkLst>
      </pc:sldChg>
      <pc:sldChg chg="del">
        <pc:chgData name="Debbi Asberry" userId="5a397678-9e8d-4382-8799-f6dcaae1f157" providerId="ADAL" clId="{36AC526D-62D9-4197-8204-38AFDEB32E54}" dt="2019-12-10T20:39:27.719" v="9" actId="2696"/>
        <pc:sldMkLst>
          <pc:docMk/>
          <pc:sldMk cId="3268626861" sldId="1198"/>
        </pc:sldMkLst>
      </pc:sldChg>
      <pc:sldChg chg="del">
        <pc:chgData name="Debbi Asberry" userId="5a397678-9e8d-4382-8799-f6dcaae1f157" providerId="ADAL" clId="{36AC526D-62D9-4197-8204-38AFDEB32E54}" dt="2019-12-10T20:39:27.906" v="11" actId="2696"/>
        <pc:sldMkLst>
          <pc:docMk/>
          <pc:sldMk cId="1793896227" sldId="1199"/>
        </pc:sldMkLst>
      </pc:sldChg>
      <pc:sldChg chg="del">
        <pc:chgData name="Debbi Asberry" userId="5a397678-9e8d-4382-8799-f6dcaae1f157" providerId="ADAL" clId="{36AC526D-62D9-4197-8204-38AFDEB32E54}" dt="2019-12-10T20:39:27.984" v="17" actId="2696"/>
        <pc:sldMkLst>
          <pc:docMk/>
          <pc:sldMk cId="2283414702" sldId="1200"/>
        </pc:sldMkLst>
      </pc:sldChg>
      <pc:sldChg chg="del">
        <pc:chgData name="Debbi Asberry" userId="5a397678-9e8d-4382-8799-f6dcaae1f157" providerId="ADAL" clId="{36AC526D-62D9-4197-8204-38AFDEB32E54}" dt="2019-12-10T20:39:28" v="18" actId="2696"/>
        <pc:sldMkLst>
          <pc:docMk/>
          <pc:sldMk cId="2969178451" sldId="1202"/>
        </pc:sldMkLst>
      </pc:sldChg>
      <pc:sldChg chg="del">
        <pc:chgData name="Debbi Asberry" userId="5a397678-9e8d-4382-8799-f6dcaae1f157" providerId="ADAL" clId="{36AC526D-62D9-4197-8204-38AFDEB32E54}" dt="2019-12-10T20:39:28.031" v="22" actId="2696"/>
        <pc:sldMkLst>
          <pc:docMk/>
          <pc:sldMk cId="543563470" sldId="1203"/>
        </pc:sldMkLst>
      </pc:sldChg>
      <pc:sldChg chg="del">
        <pc:chgData name="Debbi Asberry" userId="5a397678-9e8d-4382-8799-f6dcaae1f157" providerId="ADAL" clId="{36AC526D-62D9-4197-8204-38AFDEB32E54}" dt="2019-12-10T20:39:27.969" v="16" actId="2696"/>
        <pc:sldMkLst>
          <pc:docMk/>
          <pc:sldMk cId="1069964357" sldId="1206"/>
        </pc:sldMkLst>
      </pc:sldChg>
      <pc:sldChg chg="del">
        <pc:chgData name="Debbi Asberry" userId="5a397678-9e8d-4382-8799-f6dcaae1f157" providerId="ADAL" clId="{36AC526D-62D9-4197-8204-38AFDEB32E54}" dt="2019-12-10T20:39:28.031" v="21" actId="2696"/>
        <pc:sldMkLst>
          <pc:docMk/>
          <pc:sldMk cId="1960856101" sldId="1207"/>
        </pc:sldMkLst>
      </pc:sldChg>
      <pc:sldChg chg="del">
        <pc:chgData name="Debbi Asberry" userId="5a397678-9e8d-4382-8799-f6dcaae1f157" providerId="ADAL" clId="{36AC526D-62D9-4197-8204-38AFDEB32E54}" dt="2019-12-10T20:39:28.078" v="27" actId="2696"/>
        <pc:sldMkLst>
          <pc:docMk/>
          <pc:sldMk cId="30911250" sldId="1208"/>
        </pc:sldMkLst>
      </pc:sldChg>
      <pc:sldChg chg="del">
        <pc:chgData name="Debbi Asberry" userId="5a397678-9e8d-4382-8799-f6dcaae1f157" providerId="ADAL" clId="{36AC526D-62D9-4197-8204-38AFDEB32E54}" dt="2019-12-10T20:39:27.703" v="8" actId="2696"/>
        <pc:sldMkLst>
          <pc:docMk/>
          <pc:sldMk cId="1894033738" sldId="1235"/>
        </pc:sldMkLst>
      </pc:sldChg>
      <pc:sldChg chg="del">
        <pc:chgData name="Debbi Asberry" userId="5a397678-9e8d-4382-8799-f6dcaae1f157" providerId="ADAL" clId="{36AC526D-62D9-4197-8204-38AFDEB32E54}" dt="2019-12-10T20:39:28.016" v="20" actId="2696"/>
        <pc:sldMkLst>
          <pc:docMk/>
          <pc:sldMk cId="3918195413" sldId="1236"/>
        </pc:sldMkLst>
      </pc:sldChg>
      <pc:sldChg chg="del">
        <pc:chgData name="Debbi Asberry" userId="5a397678-9e8d-4382-8799-f6dcaae1f157" providerId="ADAL" clId="{36AC526D-62D9-4197-8204-38AFDEB32E54}" dt="2019-12-10T20:39:28.062" v="25" actId="2696"/>
        <pc:sldMkLst>
          <pc:docMk/>
          <pc:sldMk cId="382396009" sldId="1237"/>
        </pc:sldMkLst>
      </pc:sldChg>
      <pc:sldChg chg="del">
        <pc:chgData name="Debbi Asberry" userId="5a397678-9e8d-4382-8799-f6dcaae1f157" providerId="ADAL" clId="{36AC526D-62D9-4197-8204-38AFDEB32E54}" dt="2019-12-10T20:39:13.561" v="0" actId="2696"/>
        <pc:sldMkLst>
          <pc:docMk/>
          <pc:sldMk cId="1838355676" sldId="1239"/>
        </pc:sldMkLst>
      </pc:sldChg>
      <pc:sldChg chg="del">
        <pc:chgData name="Debbi Asberry" userId="5a397678-9e8d-4382-8799-f6dcaae1f157" providerId="ADAL" clId="{36AC526D-62D9-4197-8204-38AFDEB32E54}" dt="2019-12-10T20:39:28.047" v="23" actId="2696"/>
        <pc:sldMkLst>
          <pc:docMk/>
          <pc:sldMk cId="2175200588" sldId="1240"/>
        </pc:sldMkLst>
      </pc:sldChg>
      <pc:sldChg chg="del">
        <pc:chgData name="Debbi Asberry" userId="5a397678-9e8d-4382-8799-f6dcaae1f157" providerId="ADAL" clId="{36AC526D-62D9-4197-8204-38AFDEB32E54}" dt="2019-12-10T20:39:27.609" v="1" actId="2696"/>
        <pc:sldMkLst>
          <pc:docMk/>
          <pc:sldMk cId="2497408237" sldId="1266"/>
        </pc:sldMkLst>
      </pc:sldChg>
      <pc:sldChg chg="del">
        <pc:chgData name="Debbi Asberry" userId="5a397678-9e8d-4382-8799-f6dcaae1f157" providerId="ADAL" clId="{36AC526D-62D9-4197-8204-38AFDEB32E54}" dt="2019-12-10T20:39:27.625" v="2" actId="2696"/>
        <pc:sldMkLst>
          <pc:docMk/>
          <pc:sldMk cId="1523440207" sldId="1267"/>
        </pc:sldMkLst>
      </pc:sldChg>
      <pc:sldChg chg="del">
        <pc:chgData name="Debbi Asberry" userId="5a397678-9e8d-4382-8799-f6dcaae1f157" providerId="ADAL" clId="{36AC526D-62D9-4197-8204-38AFDEB32E54}" dt="2019-12-10T20:39:27.641" v="3" actId="2696"/>
        <pc:sldMkLst>
          <pc:docMk/>
          <pc:sldMk cId="2293859991" sldId="1268"/>
        </pc:sldMkLst>
      </pc:sldChg>
      <pc:sldChg chg="del">
        <pc:chgData name="Debbi Asberry" userId="5a397678-9e8d-4382-8799-f6dcaae1f157" providerId="ADAL" clId="{36AC526D-62D9-4197-8204-38AFDEB32E54}" dt="2019-12-10T20:39:27.656" v="4" actId="2696"/>
        <pc:sldMkLst>
          <pc:docMk/>
          <pc:sldMk cId="3782776389" sldId="1269"/>
        </pc:sldMkLst>
      </pc:sldChg>
      <pc:sldChg chg="del">
        <pc:chgData name="Debbi Asberry" userId="5a397678-9e8d-4382-8799-f6dcaae1f157" providerId="ADAL" clId="{36AC526D-62D9-4197-8204-38AFDEB32E54}" dt="2019-12-10T20:39:27.672" v="5" actId="2696"/>
        <pc:sldMkLst>
          <pc:docMk/>
          <pc:sldMk cId="2010408072" sldId="1270"/>
        </pc:sldMkLst>
      </pc:sldChg>
      <pc:sldChg chg="del">
        <pc:chgData name="Debbi Asberry" userId="5a397678-9e8d-4382-8799-f6dcaae1f157" providerId="ADAL" clId="{36AC526D-62D9-4197-8204-38AFDEB32E54}" dt="2019-12-10T20:39:27.687" v="6" actId="2696"/>
        <pc:sldMkLst>
          <pc:docMk/>
          <pc:sldMk cId="4205537181" sldId="1271"/>
        </pc:sldMkLst>
      </pc:sldChg>
      <pc:sldChg chg="del">
        <pc:chgData name="Debbi Asberry" userId="5a397678-9e8d-4382-8799-f6dcaae1f157" providerId="ADAL" clId="{36AC526D-62D9-4197-8204-38AFDEB32E54}" dt="2019-12-10T20:39:27.687" v="7" actId="2696"/>
        <pc:sldMkLst>
          <pc:docMk/>
          <pc:sldMk cId="3531562325" sldId="1272"/>
        </pc:sldMkLst>
      </pc:sldChg>
      <pc:sldChg chg="del">
        <pc:chgData name="Debbi Asberry" userId="5a397678-9e8d-4382-8799-f6dcaae1f157" providerId="ADAL" clId="{36AC526D-62D9-4197-8204-38AFDEB32E54}" dt="2019-12-10T20:39:28" v="19" actId="2696"/>
        <pc:sldMkLst>
          <pc:docMk/>
          <pc:sldMk cId="3196312730" sldId="1273"/>
        </pc:sldMkLst>
      </pc:sldChg>
      <pc:sldChg chg="del">
        <pc:chgData name="Debbi Asberry" userId="5a397678-9e8d-4382-8799-f6dcaae1f157" providerId="ADAL" clId="{36AC526D-62D9-4197-8204-38AFDEB32E54}" dt="2019-12-10T20:39:28.328" v="45" actId="2696"/>
        <pc:sldMkLst>
          <pc:docMk/>
          <pc:sldMk cId="977542127" sldId="1274"/>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0D8740E-E3CA-4E42-B582-D86F90DCD522}" type="datetimeFigureOut">
              <a:rPr lang="en-US" smtClean="0"/>
              <a:t>12/11/2019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D67DB5D-478F-4E7C-9755-BCCED0171C60}" type="slidenum">
              <a:rPr lang="en-US" smtClean="0"/>
              <a:t>‹#›</a:t>
            </a:fld>
            <a:endParaRPr lang="en-US"/>
          </a:p>
        </p:txBody>
      </p:sp>
    </p:spTree>
    <p:extLst>
      <p:ext uri="{BB962C8B-B14F-4D97-AF65-F5344CB8AC3E}">
        <p14:creationId xmlns:p14="http://schemas.microsoft.com/office/powerpoint/2010/main" val="33742181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2AA3592-D5F1-C049-A75C-8C2FAAE2A508}" type="slidenum">
              <a:rPr lang="en-US" smtClean="0"/>
              <a:t>1</a:t>
            </a:fld>
            <a:endParaRPr lang="en-US"/>
          </a:p>
        </p:txBody>
      </p:sp>
    </p:spTree>
    <p:extLst>
      <p:ext uri="{BB962C8B-B14F-4D97-AF65-F5344CB8AC3E}">
        <p14:creationId xmlns:p14="http://schemas.microsoft.com/office/powerpoint/2010/main" val="41917797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JM"/>
              <a:t>Look at the data ….</a:t>
            </a:r>
          </a:p>
          <a:p>
            <a:endParaRPr lang="en-JM"/>
          </a:p>
          <a:p>
            <a:r>
              <a:rPr lang="en-JM"/>
              <a:t>Correct answer is  A - Actionable</a:t>
            </a:r>
          </a:p>
        </p:txBody>
      </p:sp>
      <p:sp>
        <p:nvSpPr>
          <p:cNvPr id="4" name="Slide Number Placeholder 3"/>
          <p:cNvSpPr>
            <a:spLocks noGrp="1"/>
          </p:cNvSpPr>
          <p:nvPr>
            <p:ph type="sldNum" sz="quarter" idx="10"/>
          </p:nvPr>
        </p:nvSpPr>
        <p:spPr/>
        <p:txBody>
          <a:bodyPr/>
          <a:lstStyle/>
          <a:p>
            <a:fld id="{E2AA3592-D5F1-C049-A75C-8C2FAAE2A508}" type="slidenum">
              <a:rPr lang="en-US" smtClean="0"/>
              <a:t>10</a:t>
            </a:fld>
            <a:endParaRPr lang="en-US"/>
          </a:p>
        </p:txBody>
      </p:sp>
    </p:spTree>
    <p:extLst>
      <p:ext uri="{BB962C8B-B14F-4D97-AF65-F5344CB8AC3E}">
        <p14:creationId xmlns:p14="http://schemas.microsoft.com/office/powerpoint/2010/main" val="25457755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JM"/>
              <a:t>Look at the data ….</a:t>
            </a:r>
          </a:p>
          <a:p>
            <a:endParaRPr lang="en-JM"/>
          </a:p>
          <a:p>
            <a:r>
              <a:rPr lang="en-JM"/>
              <a:t>Correct answer is D. A, B and C apply here.</a:t>
            </a:r>
          </a:p>
        </p:txBody>
      </p:sp>
      <p:sp>
        <p:nvSpPr>
          <p:cNvPr id="4" name="Slide Number Placeholder 3"/>
          <p:cNvSpPr>
            <a:spLocks noGrp="1"/>
          </p:cNvSpPr>
          <p:nvPr>
            <p:ph type="sldNum" sz="quarter" idx="10"/>
          </p:nvPr>
        </p:nvSpPr>
        <p:spPr/>
        <p:txBody>
          <a:bodyPr/>
          <a:lstStyle/>
          <a:p>
            <a:fld id="{E2AA3592-D5F1-C049-A75C-8C2FAAE2A508}" type="slidenum">
              <a:rPr lang="en-US" smtClean="0"/>
              <a:t>11</a:t>
            </a:fld>
            <a:endParaRPr lang="en-US"/>
          </a:p>
        </p:txBody>
      </p:sp>
    </p:spTree>
    <p:extLst>
      <p:ext uri="{BB962C8B-B14F-4D97-AF65-F5344CB8AC3E}">
        <p14:creationId xmlns:p14="http://schemas.microsoft.com/office/powerpoint/2010/main" val="5541194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JM"/>
              <a:t>Look at the data ….</a:t>
            </a:r>
          </a:p>
          <a:p>
            <a:endParaRPr lang="en-JM"/>
          </a:p>
          <a:p>
            <a:r>
              <a:rPr lang="en-JM"/>
              <a:t>Correct answer is F. EVERYONE involved in clinical research is responsible for following GDP principles.</a:t>
            </a:r>
          </a:p>
        </p:txBody>
      </p:sp>
      <p:sp>
        <p:nvSpPr>
          <p:cNvPr id="4" name="Slide Number Placeholder 3"/>
          <p:cNvSpPr>
            <a:spLocks noGrp="1"/>
          </p:cNvSpPr>
          <p:nvPr>
            <p:ph type="sldNum" sz="quarter" idx="10"/>
          </p:nvPr>
        </p:nvSpPr>
        <p:spPr/>
        <p:txBody>
          <a:bodyPr/>
          <a:lstStyle/>
          <a:p>
            <a:fld id="{E2AA3592-D5F1-C049-A75C-8C2FAAE2A508}" type="slidenum">
              <a:rPr lang="en-US" smtClean="0"/>
              <a:t>12</a:t>
            </a:fld>
            <a:endParaRPr lang="en-US"/>
          </a:p>
        </p:txBody>
      </p:sp>
    </p:spTree>
    <p:extLst>
      <p:ext uri="{BB962C8B-B14F-4D97-AF65-F5344CB8AC3E}">
        <p14:creationId xmlns:p14="http://schemas.microsoft.com/office/powerpoint/2010/main" val="20656378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JM"/>
              <a:t>Look at the data ….</a:t>
            </a:r>
          </a:p>
          <a:p>
            <a:endParaRPr lang="en-JM"/>
          </a:p>
          <a:p>
            <a:r>
              <a:rPr lang="en-JM"/>
              <a:t>Correct answer is B.  You will ALWAYS want to cross-out, annotate, date and initial blank spaces.</a:t>
            </a:r>
          </a:p>
          <a:p>
            <a:endParaRPr lang="en-JM"/>
          </a:p>
          <a:p>
            <a:r>
              <a:rPr lang="en-JM"/>
              <a:t>ASK: Follow-up question …. </a:t>
            </a:r>
            <a:r>
              <a:rPr lang="en-JM" i="1"/>
              <a:t>Why do you think it’s a best practice to cross out blank spaces?</a:t>
            </a:r>
          </a:p>
        </p:txBody>
      </p:sp>
      <p:sp>
        <p:nvSpPr>
          <p:cNvPr id="4" name="Slide Number Placeholder 3"/>
          <p:cNvSpPr>
            <a:spLocks noGrp="1"/>
          </p:cNvSpPr>
          <p:nvPr>
            <p:ph type="sldNum" sz="quarter" idx="10"/>
          </p:nvPr>
        </p:nvSpPr>
        <p:spPr/>
        <p:txBody>
          <a:bodyPr/>
          <a:lstStyle/>
          <a:p>
            <a:fld id="{E2AA3592-D5F1-C049-A75C-8C2FAAE2A508}" type="slidenum">
              <a:rPr lang="en-US" smtClean="0"/>
              <a:t>13</a:t>
            </a:fld>
            <a:endParaRPr lang="en-US"/>
          </a:p>
        </p:txBody>
      </p:sp>
    </p:spTree>
    <p:extLst>
      <p:ext uri="{BB962C8B-B14F-4D97-AF65-F5344CB8AC3E}">
        <p14:creationId xmlns:p14="http://schemas.microsoft.com/office/powerpoint/2010/main" val="21406721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JM" dirty="0"/>
              <a:t>Correct answer is A. True</a:t>
            </a:r>
          </a:p>
          <a:p>
            <a:endParaRPr lang="en-JM" dirty="0"/>
          </a:p>
          <a:p>
            <a:r>
              <a:rPr lang="en-JM" dirty="0"/>
              <a:t>It is generally acceptable to use the abbreviation NA for Not Applicable!</a:t>
            </a:r>
          </a:p>
        </p:txBody>
      </p:sp>
      <p:sp>
        <p:nvSpPr>
          <p:cNvPr id="4" name="Slide Number Placeholder 3"/>
          <p:cNvSpPr>
            <a:spLocks noGrp="1"/>
          </p:cNvSpPr>
          <p:nvPr>
            <p:ph type="sldNum" sz="quarter" idx="10"/>
          </p:nvPr>
        </p:nvSpPr>
        <p:spPr/>
        <p:txBody>
          <a:bodyPr/>
          <a:lstStyle/>
          <a:p>
            <a:fld id="{E2AA3592-D5F1-C049-A75C-8C2FAAE2A508}" type="slidenum">
              <a:rPr lang="en-US" smtClean="0"/>
              <a:t>14</a:t>
            </a:fld>
            <a:endParaRPr lang="en-US"/>
          </a:p>
        </p:txBody>
      </p:sp>
    </p:spTree>
    <p:extLst>
      <p:ext uri="{BB962C8B-B14F-4D97-AF65-F5344CB8AC3E}">
        <p14:creationId xmlns:p14="http://schemas.microsoft.com/office/powerpoint/2010/main" val="12068877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JM"/>
              <a:t>Look at the data ….</a:t>
            </a:r>
          </a:p>
          <a:p>
            <a:endParaRPr lang="en-JM"/>
          </a:p>
          <a:p>
            <a:r>
              <a:rPr lang="en-JM"/>
              <a:t>Correct answer is E. Certified copies of documents must contain all the elements listed here.</a:t>
            </a:r>
          </a:p>
        </p:txBody>
      </p:sp>
      <p:sp>
        <p:nvSpPr>
          <p:cNvPr id="4" name="Slide Number Placeholder 3"/>
          <p:cNvSpPr>
            <a:spLocks noGrp="1"/>
          </p:cNvSpPr>
          <p:nvPr>
            <p:ph type="sldNum" sz="quarter" idx="10"/>
          </p:nvPr>
        </p:nvSpPr>
        <p:spPr/>
        <p:txBody>
          <a:bodyPr/>
          <a:lstStyle/>
          <a:p>
            <a:fld id="{E2AA3592-D5F1-C049-A75C-8C2FAAE2A508}" type="slidenum">
              <a:rPr lang="en-US" smtClean="0"/>
              <a:t>15</a:t>
            </a:fld>
            <a:endParaRPr lang="en-US"/>
          </a:p>
        </p:txBody>
      </p:sp>
    </p:spTree>
    <p:extLst>
      <p:ext uri="{BB962C8B-B14F-4D97-AF65-F5344CB8AC3E}">
        <p14:creationId xmlns:p14="http://schemas.microsoft.com/office/powerpoint/2010/main" val="17007015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JM"/>
              <a:t>Look at the data ….</a:t>
            </a:r>
          </a:p>
          <a:p>
            <a:endParaRPr lang="en-JM"/>
          </a:p>
          <a:p>
            <a:r>
              <a:rPr lang="en-JM"/>
              <a:t>Correct answer is C. NA and NOS are generally not used as personal initials as they can be confused with annotations for NOT APPLICABLE and NOT OTHERWISE SPECIFIED.</a:t>
            </a:r>
          </a:p>
        </p:txBody>
      </p:sp>
      <p:sp>
        <p:nvSpPr>
          <p:cNvPr id="4" name="Slide Number Placeholder 3"/>
          <p:cNvSpPr>
            <a:spLocks noGrp="1"/>
          </p:cNvSpPr>
          <p:nvPr>
            <p:ph type="sldNum" sz="quarter" idx="10"/>
          </p:nvPr>
        </p:nvSpPr>
        <p:spPr/>
        <p:txBody>
          <a:bodyPr/>
          <a:lstStyle/>
          <a:p>
            <a:fld id="{E2AA3592-D5F1-C049-A75C-8C2FAAE2A508}" type="slidenum">
              <a:rPr lang="en-US" smtClean="0"/>
              <a:t>16</a:t>
            </a:fld>
            <a:endParaRPr lang="en-US"/>
          </a:p>
        </p:txBody>
      </p:sp>
    </p:spTree>
    <p:extLst>
      <p:ext uri="{BB962C8B-B14F-4D97-AF65-F5344CB8AC3E}">
        <p14:creationId xmlns:p14="http://schemas.microsoft.com/office/powerpoint/2010/main" val="38619889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JM"/>
              <a:t>Look at the data ….</a:t>
            </a:r>
          </a:p>
          <a:p>
            <a:endParaRPr lang="en-JM"/>
          </a:p>
          <a:p>
            <a:r>
              <a:rPr lang="en-JM"/>
              <a:t>Correct answer is B. False.</a:t>
            </a:r>
          </a:p>
        </p:txBody>
      </p:sp>
      <p:sp>
        <p:nvSpPr>
          <p:cNvPr id="4" name="Slide Number Placeholder 3"/>
          <p:cNvSpPr>
            <a:spLocks noGrp="1"/>
          </p:cNvSpPr>
          <p:nvPr>
            <p:ph type="sldNum" sz="quarter" idx="10"/>
          </p:nvPr>
        </p:nvSpPr>
        <p:spPr/>
        <p:txBody>
          <a:bodyPr/>
          <a:lstStyle/>
          <a:p>
            <a:fld id="{E2AA3592-D5F1-C049-A75C-8C2FAAE2A508}" type="slidenum">
              <a:rPr lang="en-US" smtClean="0"/>
              <a:t>17</a:t>
            </a:fld>
            <a:endParaRPr lang="en-US"/>
          </a:p>
        </p:txBody>
      </p:sp>
    </p:spTree>
    <p:extLst>
      <p:ext uri="{BB962C8B-B14F-4D97-AF65-F5344CB8AC3E}">
        <p14:creationId xmlns:p14="http://schemas.microsoft.com/office/powerpoint/2010/main" val="29422251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JM"/>
              <a:t>The naming convention for dates and time differ around the world and from organization to organization. Be sure to articulate a naming convention and stick to it to avoid confusion!</a:t>
            </a:r>
          </a:p>
        </p:txBody>
      </p:sp>
      <p:sp>
        <p:nvSpPr>
          <p:cNvPr id="4" name="Slide Number Placeholder 3"/>
          <p:cNvSpPr>
            <a:spLocks noGrp="1"/>
          </p:cNvSpPr>
          <p:nvPr>
            <p:ph type="sldNum" sz="quarter" idx="10"/>
          </p:nvPr>
        </p:nvSpPr>
        <p:spPr/>
        <p:txBody>
          <a:bodyPr/>
          <a:lstStyle/>
          <a:p>
            <a:fld id="{E2AA3592-D5F1-C049-A75C-8C2FAAE2A508}" type="slidenum">
              <a:rPr lang="en-US" smtClean="0"/>
              <a:t>18</a:t>
            </a:fld>
            <a:endParaRPr lang="en-US"/>
          </a:p>
        </p:txBody>
      </p:sp>
    </p:spTree>
    <p:extLst>
      <p:ext uri="{BB962C8B-B14F-4D97-AF65-F5344CB8AC3E}">
        <p14:creationId xmlns:p14="http://schemas.microsoft.com/office/powerpoint/2010/main" val="26036661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JM"/>
              <a:t>Look at data …</a:t>
            </a:r>
          </a:p>
          <a:p>
            <a:endParaRPr lang="en-JM"/>
          </a:p>
          <a:p>
            <a:r>
              <a:rPr lang="en-JM"/>
              <a:t>Correct answer is A. True</a:t>
            </a:r>
          </a:p>
        </p:txBody>
      </p:sp>
      <p:sp>
        <p:nvSpPr>
          <p:cNvPr id="4" name="Slide Number Placeholder 3"/>
          <p:cNvSpPr>
            <a:spLocks noGrp="1"/>
          </p:cNvSpPr>
          <p:nvPr>
            <p:ph type="sldNum" sz="quarter" idx="10"/>
          </p:nvPr>
        </p:nvSpPr>
        <p:spPr/>
        <p:txBody>
          <a:bodyPr/>
          <a:lstStyle/>
          <a:p>
            <a:fld id="{E2AA3592-D5F1-C049-A75C-8C2FAAE2A508}" type="slidenum">
              <a:rPr lang="en-US" smtClean="0"/>
              <a:t>19</a:t>
            </a:fld>
            <a:endParaRPr lang="en-US"/>
          </a:p>
        </p:txBody>
      </p:sp>
    </p:spTree>
    <p:extLst>
      <p:ext uri="{BB962C8B-B14F-4D97-AF65-F5344CB8AC3E}">
        <p14:creationId xmlns:p14="http://schemas.microsoft.com/office/powerpoint/2010/main" val="21795663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INSERT INSTRUCTIONS FOR SETTING UP PHONE ARS SYSTEM HERE AS NEEDED</a:t>
            </a:r>
          </a:p>
        </p:txBody>
      </p:sp>
      <p:sp>
        <p:nvSpPr>
          <p:cNvPr id="4" name="Slide Number Placeholder 3"/>
          <p:cNvSpPr>
            <a:spLocks noGrp="1"/>
          </p:cNvSpPr>
          <p:nvPr>
            <p:ph type="sldNum" sz="quarter" idx="10"/>
          </p:nvPr>
        </p:nvSpPr>
        <p:spPr/>
        <p:txBody>
          <a:bodyPr/>
          <a:lstStyle/>
          <a:p>
            <a:fld id="{E2AA3592-D5F1-C049-A75C-8C2FAAE2A508}" type="slidenum">
              <a:rPr lang="en-US" smtClean="0"/>
              <a:t>2</a:t>
            </a:fld>
            <a:endParaRPr lang="en-US"/>
          </a:p>
        </p:txBody>
      </p:sp>
    </p:spTree>
    <p:extLst>
      <p:ext uri="{BB962C8B-B14F-4D97-AF65-F5344CB8AC3E}">
        <p14:creationId xmlns:p14="http://schemas.microsoft.com/office/powerpoint/2010/main" val="274944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JM"/>
              <a:t>Look at data …</a:t>
            </a:r>
          </a:p>
          <a:p>
            <a:endParaRPr lang="en-JM"/>
          </a:p>
          <a:p>
            <a:r>
              <a:rPr lang="en-JM"/>
              <a:t>Correct answer is C –the “+” stands for available, enduring, consistent and complete.</a:t>
            </a:r>
          </a:p>
        </p:txBody>
      </p:sp>
      <p:sp>
        <p:nvSpPr>
          <p:cNvPr id="4" name="Slide Number Placeholder 3"/>
          <p:cNvSpPr>
            <a:spLocks noGrp="1"/>
          </p:cNvSpPr>
          <p:nvPr>
            <p:ph type="sldNum" sz="quarter" idx="10"/>
          </p:nvPr>
        </p:nvSpPr>
        <p:spPr/>
        <p:txBody>
          <a:bodyPr/>
          <a:lstStyle/>
          <a:p>
            <a:fld id="{E2AA3592-D5F1-C049-A75C-8C2FAAE2A508}" type="slidenum">
              <a:rPr lang="en-US" smtClean="0"/>
              <a:t>20</a:t>
            </a:fld>
            <a:endParaRPr lang="en-US"/>
          </a:p>
        </p:txBody>
      </p:sp>
    </p:spTree>
    <p:extLst>
      <p:ext uri="{BB962C8B-B14F-4D97-AF65-F5344CB8AC3E}">
        <p14:creationId xmlns:p14="http://schemas.microsoft.com/office/powerpoint/2010/main" val="24063312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JM"/>
              <a:t>Look at the data …</a:t>
            </a:r>
          </a:p>
          <a:p>
            <a:endParaRPr lang="en-JM"/>
          </a:p>
          <a:p>
            <a:r>
              <a:rPr lang="en-JM"/>
              <a:t>Correct answer is A - True</a:t>
            </a:r>
          </a:p>
        </p:txBody>
      </p:sp>
      <p:sp>
        <p:nvSpPr>
          <p:cNvPr id="4" name="Slide Number Placeholder 3"/>
          <p:cNvSpPr>
            <a:spLocks noGrp="1"/>
          </p:cNvSpPr>
          <p:nvPr>
            <p:ph type="sldNum" sz="quarter" idx="10"/>
          </p:nvPr>
        </p:nvSpPr>
        <p:spPr/>
        <p:txBody>
          <a:bodyPr/>
          <a:lstStyle/>
          <a:p>
            <a:fld id="{E2AA3592-D5F1-C049-A75C-8C2FAAE2A508}" type="slidenum">
              <a:rPr lang="en-US" smtClean="0"/>
              <a:t>21</a:t>
            </a:fld>
            <a:endParaRPr lang="en-US"/>
          </a:p>
        </p:txBody>
      </p:sp>
    </p:spTree>
    <p:extLst>
      <p:ext uri="{BB962C8B-B14F-4D97-AF65-F5344CB8AC3E}">
        <p14:creationId xmlns:p14="http://schemas.microsoft.com/office/powerpoint/2010/main" val="32021652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JM"/>
              <a:t>Here’s an interesting question for the group … before attending the DART event, participants were asked to upload any documents, procedures, job aides or other artefacts that describe the site’s GDP standards.  How many sites do you think submitted such reference documents?  </a:t>
            </a:r>
          </a:p>
          <a:p>
            <a:endParaRPr lang="en-JM"/>
          </a:p>
          <a:p>
            <a:r>
              <a:rPr lang="en-JM"/>
              <a:t>The correct answer is less than 10% - A</a:t>
            </a:r>
          </a:p>
        </p:txBody>
      </p:sp>
      <p:sp>
        <p:nvSpPr>
          <p:cNvPr id="4" name="Slide Number Placeholder 3"/>
          <p:cNvSpPr>
            <a:spLocks noGrp="1"/>
          </p:cNvSpPr>
          <p:nvPr>
            <p:ph type="sldNum" sz="quarter" idx="10"/>
          </p:nvPr>
        </p:nvSpPr>
        <p:spPr/>
        <p:txBody>
          <a:bodyPr/>
          <a:lstStyle/>
          <a:p>
            <a:fld id="{E2AA3592-D5F1-C049-A75C-8C2FAAE2A508}" type="slidenum">
              <a:rPr lang="en-US" smtClean="0"/>
              <a:t>22</a:t>
            </a:fld>
            <a:endParaRPr lang="en-US"/>
          </a:p>
        </p:txBody>
      </p:sp>
    </p:spTree>
    <p:extLst>
      <p:ext uri="{BB962C8B-B14F-4D97-AF65-F5344CB8AC3E}">
        <p14:creationId xmlns:p14="http://schemas.microsoft.com/office/powerpoint/2010/main" val="9790403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JM"/>
              <a:t>Look at data ….</a:t>
            </a:r>
          </a:p>
          <a:p>
            <a:endParaRPr lang="en-JM"/>
          </a:p>
          <a:p>
            <a:r>
              <a:rPr lang="en-JM"/>
              <a:t>The correct answer is C – For the last three year period the actual number of uncorrected GDP errors identified by clinical monitors was 8997 … essentially 3000 error per year.  To put this in perspective, this means that every 40 minutes another GDP error – that is NOT corrected, AND found by clinical monitors!  Who knows how many more actually occur!</a:t>
            </a:r>
          </a:p>
        </p:txBody>
      </p:sp>
      <p:sp>
        <p:nvSpPr>
          <p:cNvPr id="4" name="Slide Number Placeholder 3"/>
          <p:cNvSpPr>
            <a:spLocks noGrp="1"/>
          </p:cNvSpPr>
          <p:nvPr>
            <p:ph type="sldNum" sz="quarter" idx="10"/>
          </p:nvPr>
        </p:nvSpPr>
        <p:spPr/>
        <p:txBody>
          <a:bodyPr/>
          <a:lstStyle/>
          <a:p>
            <a:fld id="{E2AA3592-D5F1-C049-A75C-8C2FAAE2A508}" type="slidenum">
              <a:rPr lang="en-US" smtClean="0"/>
              <a:t>23</a:t>
            </a:fld>
            <a:endParaRPr lang="en-US"/>
          </a:p>
        </p:txBody>
      </p:sp>
    </p:spTree>
    <p:extLst>
      <p:ext uri="{BB962C8B-B14F-4D97-AF65-F5344CB8AC3E}">
        <p14:creationId xmlns:p14="http://schemas.microsoft.com/office/powerpoint/2010/main" val="17279538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how well does the  group understand Good Documentation Practices … </a:t>
            </a:r>
          </a:p>
          <a:p>
            <a:endParaRPr lang="en-US" dirty="0"/>
          </a:p>
          <a:p>
            <a:r>
              <a:rPr lang="en-US" dirty="0"/>
              <a:t>Ask your assistant to provide the team aggregate score for this exercise.</a:t>
            </a:r>
          </a:p>
          <a:p>
            <a:endParaRPr lang="en-US" dirty="0"/>
          </a:p>
          <a:p>
            <a:r>
              <a:rPr lang="en-US" dirty="0"/>
              <a:t>Review the items that were universally understood and those that were more challenging….</a:t>
            </a:r>
          </a:p>
          <a:p>
            <a:endParaRPr lang="en-US" dirty="0"/>
          </a:p>
        </p:txBody>
      </p:sp>
      <p:sp>
        <p:nvSpPr>
          <p:cNvPr id="4" name="Slide Number Placeholder 3"/>
          <p:cNvSpPr>
            <a:spLocks noGrp="1"/>
          </p:cNvSpPr>
          <p:nvPr>
            <p:ph type="sldNum" sz="quarter" idx="10"/>
          </p:nvPr>
        </p:nvSpPr>
        <p:spPr/>
        <p:txBody>
          <a:bodyPr/>
          <a:lstStyle/>
          <a:p>
            <a:fld id="{E2AA3592-D5F1-C049-A75C-8C2FAAE2A508}" type="slidenum">
              <a:rPr lang="en-US" smtClean="0"/>
              <a:t>24</a:t>
            </a:fld>
            <a:endParaRPr lang="en-US"/>
          </a:p>
        </p:txBody>
      </p:sp>
    </p:spTree>
    <p:extLst>
      <p:ext uri="{BB962C8B-B14F-4D97-AF65-F5344CB8AC3E}">
        <p14:creationId xmlns:p14="http://schemas.microsoft.com/office/powerpoint/2010/main" val="32831406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JM" dirty="0"/>
          </a:p>
        </p:txBody>
      </p:sp>
      <p:sp>
        <p:nvSpPr>
          <p:cNvPr id="4" name="Slide Number Placeholder 3"/>
          <p:cNvSpPr>
            <a:spLocks noGrp="1"/>
          </p:cNvSpPr>
          <p:nvPr>
            <p:ph type="sldNum" sz="quarter" idx="10"/>
          </p:nvPr>
        </p:nvSpPr>
        <p:spPr/>
        <p:txBody>
          <a:bodyPr/>
          <a:lstStyle/>
          <a:p>
            <a:fld id="{E2AA3592-D5F1-C049-A75C-8C2FAAE2A508}" type="slidenum">
              <a:rPr lang="en-US" smtClean="0"/>
              <a:t>25</a:t>
            </a:fld>
            <a:endParaRPr lang="en-US"/>
          </a:p>
        </p:txBody>
      </p:sp>
    </p:spTree>
    <p:extLst>
      <p:ext uri="{BB962C8B-B14F-4D97-AF65-F5344CB8AC3E}">
        <p14:creationId xmlns:p14="http://schemas.microsoft.com/office/powerpoint/2010/main" val="13633747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JM"/>
              <a:t>Allow participants to respond.</a:t>
            </a:r>
          </a:p>
          <a:p>
            <a:endParaRPr lang="en-JM"/>
          </a:p>
          <a:p>
            <a:r>
              <a:rPr lang="en-JM"/>
              <a:t>Look at the data from the ARS system …</a:t>
            </a:r>
          </a:p>
          <a:p>
            <a:endParaRPr lang="en-JM"/>
          </a:p>
          <a:p>
            <a:r>
              <a:rPr lang="en-JM"/>
              <a:t>This is a trick question … we would have accepted either answer! </a:t>
            </a:r>
            <a:r>
              <a:rPr lang="en-JM">
                <a:sym typeface="Wingdings" panose="05000000000000000000" pitchFamily="2" charset="2"/>
              </a:rPr>
              <a:t></a:t>
            </a:r>
            <a:endParaRPr lang="en-JM"/>
          </a:p>
        </p:txBody>
      </p:sp>
      <p:sp>
        <p:nvSpPr>
          <p:cNvPr id="4" name="Slide Number Placeholder 3"/>
          <p:cNvSpPr>
            <a:spLocks noGrp="1"/>
          </p:cNvSpPr>
          <p:nvPr>
            <p:ph type="sldNum" sz="quarter" idx="10"/>
          </p:nvPr>
        </p:nvSpPr>
        <p:spPr/>
        <p:txBody>
          <a:bodyPr/>
          <a:lstStyle/>
          <a:p>
            <a:fld id="{E2AA3592-D5F1-C049-A75C-8C2FAAE2A508}" type="slidenum">
              <a:rPr lang="en-US" smtClean="0"/>
              <a:t>3</a:t>
            </a:fld>
            <a:endParaRPr lang="en-US"/>
          </a:p>
        </p:txBody>
      </p:sp>
    </p:spTree>
    <p:extLst>
      <p:ext uri="{BB962C8B-B14F-4D97-AF65-F5344CB8AC3E}">
        <p14:creationId xmlns:p14="http://schemas.microsoft.com/office/powerpoint/2010/main" val="13633747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JM"/>
              <a:t>Let’s look at the data ….</a:t>
            </a:r>
          </a:p>
          <a:p>
            <a:endParaRPr lang="en-JM"/>
          </a:p>
          <a:p>
            <a:r>
              <a:rPr lang="en-US"/>
              <a:t>Correct answer is E – all of the above!</a:t>
            </a:r>
          </a:p>
          <a:p>
            <a:endParaRPr lang="en-US"/>
          </a:p>
          <a:p>
            <a:endParaRPr lang="en-JM"/>
          </a:p>
        </p:txBody>
      </p:sp>
      <p:sp>
        <p:nvSpPr>
          <p:cNvPr id="4" name="Slide Number Placeholder 3"/>
          <p:cNvSpPr>
            <a:spLocks noGrp="1"/>
          </p:cNvSpPr>
          <p:nvPr>
            <p:ph type="sldNum" sz="quarter" idx="10"/>
          </p:nvPr>
        </p:nvSpPr>
        <p:spPr/>
        <p:txBody>
          <a:bodyPr/>
          <a:lstStyle/>
          <a:p>
            <a:fld id="{E2AA3592-D5F1-C049-A75C-8C2FAAE2A508}" type="slidenum">
              <a:rPr lang="en-US" smtClean="0"/>
              <a:t>4</a:t>
            </a:fld>
            <a:endParaRPr lang="en-US"/>
          </a:p>
        </p:txBody>
      </p:sp>
    </p:spTree>
    <p:extLst>
      <p:ext uri="{BB962C8B-B14F-4D97-AF65-F5344CB8AC3E}">
        <p14:creationId xmlns:p14="http://schemas.microsoft.com/office/powerpoint/2010/main" val="10622014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JM"/>
              <a:t>Look at the data …</a:t>
            </a:r>
          </a:p>
          <a:p>
            <a:endParaRPr lang="en-JM"/>
          </a:p>
          <a:p>
            <a:r>
              <a:rPr lang="en-JM"/>
              <a:t>Correct answer is A – of course GDP principles apply to both handwritten and electronic documents!</a:t>
            </a:r>
          </a:p>
        </p:txBody>
      </p:sp>
      <p:sp>
        <p:nvSpPr>
          <p:cNvPr id="4" name="Slide Number Placeholder 3"/>
          <p:cNvSpPr>
            <a:spLocks noGrp="1"/>
          </p:cNvSpPr>
          <p:nvPr>
            <p:ph type="sldNum" sz="quarter" idx="10"/>
          </p:nvPr>
        </p:nvSpPr>
        <p:spPr/>
        <p:txBody>
          <a:bodyPr/>
          <a:lstStyle/>
          <a:p>
            <a:fld id="{E2AA3592-D5F1-C049-A75C-8C2FAAE2A508}" type="slidenum">
              <a:rPr lang="en-US" smtClean="0"/>
              <a:t>5</a:t>
            </a:fld>
            <a:endParaRPr lang="en-US"/>
          </a:p>
        </p:txBody>
      </p:sp>
    </p:spTree>
    <p:extLst>
      <p:ext uri="{BB962C8B-B14F-4D97-AF65-F5344CB8AC3E}">
        <p14:creationId xmlns:p14="http://schemas.microsoft.com/office/powerpoint/2010/main" val="29786755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JM"/>
              <a:t>Look at the data ….</a:t>
            </a:r>
          </a:p>
          <a:p>
            <a:endParaRPr lang="en-JM"/>
          </a:p>
          <a:p>
            <a:r>
              <a:rPr lang="en-JM"/>
              <a:t>Well, the best answer to this question is “I have no idea” … but any one of the numbers shown MIGHT also be correct.  This illustrates one of the key principles of Good Documentation practice. Information must be easily read and correctly interpreted by the reader.</a:t>
            </a:r>
          </a:p>
          <a:p>
            <a:endParaRPr lang="en-JM"/>
          </a:p>
          <a:p>
            <a:r>
              <a:rPr lang="en-JM"/>
              <a:t>Avoid sloppy writing! </a:t>
            </a:r>
          </a:p>
        </p:txBody>
      </p:sp>
      <p:sp>
        <p:nvSpPr>
          <p:cNvPr id="4" name="Slide Number Placeholder 3"/>
          <p:cNvSpPr>
            <a:spLocks noGrp="1"/>
          </p:cNvSpPr>
          <p:nvPr>
            <p:ph type="sldNum" sz="quarter" idx="10"/>
          </p:nvPr>
        </p:nvSpPr>
        <p:spPr/>
        <p:txBody>
          <a:bodyPr/>
          <a:lstStyle/>
          <a:p>
            <a:fld id="{E2AA3592-D5F1-C049-A75C-8C2FAAE2A508}" type="slidenum">
              <a:rPr lang="en-US" smtClean="0"/>
              <a:t>6</a:t>
            </a:fld>
            <a:endParaRPr lang="en-US"/>
          </a:p>
        </p:txBody>
      </p:sp>
    </p:spTree>
    <p:extLst>
      <p:ext uri="{BB962C8B-B14F-4D97-AF65-F5344CB8AC3E}">
        <p14:creationId xmlns:p14="http://schemas.microsoft.com/office/powerpoint/2010/main" val="3225721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JM"/>
              <a:t>Look at the data …..</a:t>
            </a:r>
          </a:p>
          <a:p>
            <a:endParaRPr lang="en-JM"/>
          </a:p>
          <a:p>
            <a:r>
              <a:rPr lang="en-JM"/>
              <a:t>Correct answer is C … this information is not legible.  We would have also accepted the ALCOA+ principle of “Enduring” as the use of water soluble ink in this example could result in the loss of data if the original document were exposed.</a:t>
            </a:r>
          </a:p>
          <a:p>
            <a:endParaRPr lang="en-JM"/>
          </a:p>
          <a:p>
            <a:r>
              <a:rPr lang="en-JM"/>
              <a:t>Another consideration is the use of thermal paper for computer print outs – these may fade over time or darken if stored improperly, making the information illegible.</a:t>
            </a:r>
          </a:p>
          <a:p>
            <a:endParaRPr lang="en-JM"/>
          </a:p>
          <a:p>
            <a:r>
              <a:rPr lang="en-JM"/>
              <a:t>If you must use tape or glue to affix information, be sure it is compatible with the substrate in use.</a:t>
            </a:r>
          </a:p>
          <a:p>
            <a:endParaRPr lang="en-JM"/>
          </a:p>
        </p:txBody>
      </p:sp>
      <p:sp>
        <p:nvSpPr>
          <p:cNvPr id="4" name="Slide Number Placeholder 3"/>
          <p:cNvSpPr>
            <a:spLocks noGrp="1"/>
          </p:cNvSpPr>
          <p:nvPr>
            <p:ph type="sldNum" sz="quarter" idx="10"/>
          </p:nvPr>
        </p:nvSpPr>
        <p:spPr/>
        <p:txBody>
          <a:bodyPr/>
          <a:lstStyle/>
          <a:p>
            <a:fld id="{E2AA3592-D5F1-C049-A75C-8C2FAAE2A508}" type="slidenum">
              <a:rPr lang="en-US" smtClean="0"/>
              <a:t>7</a:t>
            </a:fld>
            <a:endParaRPr lang="en-US"/>
          </a:p>
        </p:txBody>
      </p:sp>
    </p:spTree>
    <p:extLst>
      <p:ext uri="{BB962C8B-B14F-4D97-AF65-F5344CB8AC3E}">
        <p14:creationId xmlns:p14="http://schemas.microsoft.com/office/powerpoint/2010/main" val="26721177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JM"/>
              <a:t>Look at the data ….</a:t>
            </a:r>
          </a:p>
          <a:p>
            <a:endParaRPr lang="en-JM"/>
          </a:p>
          <a:p>
            <a:r>
              <a:rPr lang="en-JM"/>
              <a:t>The correct answer is A for Attributable.  System IDs and passwords are two fundamental elements to accurately identify the identity of the author.  Sharing your personal information with others will create an opportunity for your identity to be abused and data to be corrupted under your user account.</a:t>
            </a:r>
          </a:p>
        </p:txBody>
      </p:sp>
      <p:sp>
        <p:nvSpPr>
          <p:cNvPr id="4" name="Slide Number Placeholder 3"/>
          <p:cNvSpPr>
            <a:spLocks noGrp="1"/>
          </p:cNvSpPr>
          <p:nvPr>
            <p:ph type="sldNum" sz="quarter" idx="10"/>
          </p:nvPr>
        </p:nvSpPr>
        <p:spPr/>
        <p:txBody>
          <a:bodyPr/>
          <a:lstStyle/>
          <a:p>
            <a:fld id="{E2AA3592-D5F1-C049-A75C-8C2FAAE2A508}" type="slidenum">
              <a:rPr lang="en-US" smtClean="0"/>
              <a:t>8</a:t>
            </a:fld>
            <a:endParaRPr lang="en-US"/>
          </a:p>
        </p:txBody>
      </p:sp>
    </p:spTree>
    <p:extLst>
      <p:ext uri="{BB962C8B-B14F-4D97-AF65-F5344CB8AC3E}">
        <p14:creationId xmlns:p14="http://schemas.microsoft.com/office/powerpoint/2010/main" val="40954179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JM"/>
              <a:t>Look at the data ….</a:t>
            </a:r>
          </a:p>
          <a:p>
            <a:endParaRPr lang="en-JM"/>
          </a:p>
          <a:p>
            <a:r>
              <a:rPr lang="en-JM"/>
              <a:t>Correct answer is C. Never discard original paperwork, and never obliterate the original information by any means (e.g. either using correction fluid, correction tape, or scribble). Do not write over information in an attempt to correct an error – this can lead one to believe that data has been altered.</a:t>
            </a:r>
          </a:p>
        </p:txBody>
      </p:sp>
      <p:sp>
        <p:nvSpPr>
          <p:cNvPr id="4" name="Slide Number Placeholder 3"/>
          <p:cNvSpPr>
            <a:spLocks noGrp="1"/>
          </p:cNvSpPr>
          <p:nvPr>
            <p:ph type="sldNum" sz="quarter" idx="10"/>
          </p:nvPr>
        </p:nvSpPr>
        <p:spPr/>
        <p:txBody>
          <a:bodyPr/>
          <a:lstStyle/>
          <a:p>
            <a:fld id="{E2AA3592-D5F1-C049-A75C-8C2FAAE2A508}" type="slidenum">
              <a:rPr lang="en-US" smtClean="0"/>
              <a:t>9</a:t>
            </a:fld>
            <a:endParaRPr lang="en-US"/>
          </a:p>
        </p:txBody>
      </p:sp>
    </p:spTree>
    <p:extLst>
      <p:ext uri="{BB962C8B-B14F-4D97-AF65-F5344CB8AC3E}">
        <p14:creationId xmlns:p14="http://schemas.microsoft.com/office/powerpoint/2010/main" val="196546291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2.xml"/></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3.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4.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5.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6.xml"/></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7.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8.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4.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5.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0.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198" b="1">
                <a:solidFill>
                  <a:schemeClr val="tx2">
                    <a:lumMod val="75000"/>
                  </a:schemeClr>
                </a:solidFill>
              </a:defRPr>
            </a:lvl1pPr>
          </a:lstStyle>
          <a:p>
            <a:r>
              <a:rPr lang="en-US"/>
              <a:t>Click to edit Master title style</a:t>
            </a:r>
          </a:p>
        </p:txBody>
      </p:sp>
      <p:sp>
        <p:nvSpPr>
          <p:cNvPr id="3" name="Content Placeholder 2"/>
          <p:cNvSpPr>
            <a:spLocks noGrp="1"/>
          </p:cNvSpPr>
          <p:nvPr>
            <p:ph idx="1"/>
          </p:nvPr>
        </p:nvSpPr>
        <p:spPr>
          <a:xfrm>
            <a:off x="508538" y="1604788"/>
            <a:ext cx="11010711" cy="4879499"/>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5904414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Four Pictures Across">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683029" y="2321695"/>
            <a:ext cx="2554669" cy="1463673"/>
          </a:xfrm>
        </p:spPr>
        <p:txBody>
          <a:bodyPr/>
          <a:lstStyle/>
          <a:p>
            <a:r>
              <a:rPr lang="en-US"/>
              <a:t>Click icon to add picture</a:t>
            </a:r>
          </a:p>
        </p:txBody>
      </p:sp>
      <p:sp>
        <p:nvSpPr>
          <p:cNvPr id="4" name="Picture Placeholder 4"/>
          <p:cNvSpPr>
            <a:spLocks noGrp="1"/>
          </p:cNvSpPr>
          <p:nvPr>
            <p:ph type="pic" sz="quarter" idx="12"/>
          </p:nvPr>
        </p:nvSpPr>
        <p:spPr>
          <a:xfrm>
            <a:off x="6205034" y="2321695"/>
            <a:ext cx="2554669" cy="1463673"/>
          </a:xfrm>
        </p:spPr>
        <p:txBody>
          <a:bodyPr/>
          <a:lstStyle/>
          <a:p>
            <a:r>
              <a:rPr lang="en-US"/>
              <a:t>Click icon to add picture</a:t>
            </a:r>
          </a:p>
        </p:txBody>
      </p:sp>
      <p:sp>
        <p:nvSpPr>
          <p:cNvPr id="6" name="Picture Placeholder 4"/>
          <p:cNvSpPr>
            <a:spLocks noGrp="1"/>
          </p:cNvSpPr>
          <p:nvPr>
            <p:ph type="pic" sz="quarter" idx="13"/>
          </p:nvPr>
        </p:nvSpPr>
        <p:spPr>
          <a:xfrm>
            <a:off x="8957538" y="2321695"/>
            <a:ext cx="2554669" cy="1463673"/>
          </a:xfrm>
        </p:spPr>
        <p:txBody>
          <a:bodyPr/>
          <a:lstStyle/>
          <a:p>
            <a:r>
              <a:rPr lang="en-US"/>
              <a:t>Click icon to add picture</a:t>
            </a:r>
          </a:p>
        </p:txBody>
      </p:sp>
      <p:sp>
        <p:nvSpPr>
          <p:cNvPr id="7" name="Title Placeholder 1"/>
          <p:cNvSpPr>
            <a:spLocks noGrp="1"/>
          </p:cNvSpPr>
          <p:nvPr>
            <p:ph type="title"/>
          </p:nvPr>
        </p:nvSpPr>
        <p:spPr>
          <a:xfrm>
            <a:off x="508539" y="310896"/>
            <a:ext cx="11009376" cy="1143000"/>
          </a:xfrm>
          <a:prstGeom prst="rect">
            <a:avLst/>
          </a:prstGeom>
        </p:spPr>
        <p:txBody>
          <a:bodyPr vert="horz" lIns="121932" tIns="60965" rIns="121932" bIns="60965" rtlCol="0" anchor="ctr">
            <a:normAutofit/>
          </a:bodyPr>
          <a:lstStyle>
            <a:lvl1pPr>
              <a:defRPr>
                <a:solidFill>
                  <a:schemeClr val="tx2">
                    <a:lumMod val="75000"/>
                  </a:schemeClr>
                </a:solidFill>
              </a:defRPr>
            </a:lvl1pPr>
          </a:lstStyle>
          <a:p>
            <a:r>
              <a:rPr lang="en-US"/>
              <a:t>Click to edit Master title style</a:t>
            </a:r>
          </a:p>
        </p:txBody>
      </p:sp>
      <p:sp>
        <p:nvSpPr>
          <p:cNvPr id="8" name="Picture Placeholder 4"/>
          <p:cNvSpPr>
            <a:spLocks noGrp="1"/>
          </p:cNvSpPr>
          <p:nvPr>
            <p:ph type="pic" sz="quarter" idx="14"/>
          </p:nvPr>
        </p:nvSpPr>
        <p:spPr>
          <a:xfrm>
            <a:off x="3452532" y="2321695"/>
            <a:ext cx="2554669" cy="1463673"/>
          </a:xfrm>
        </p:spPr>
        <p:txBody>
          <a:bodyPr/>
          <a:lstStyle/>
          <a:p>
            <a:r>
              <a:rPr lang="en-US"/>
              <a:t>Click icon to add picture</a:t>
            </a:r>
          </a:p>
        </p:txBody>
      </p:sp>
    </p:spTree>
    <p:custDataLst>
      <p:tags r:id="rId1"/>
    </p:custDataLst>
    <p:extLst>
      <p:ext uri="{BB962C8B-B14F-4D97-AF65-F5344CB8AC3E}">
        <p14:creationId xmlns:p14="http://schemas.microsoft.com/office/powerpoint/2010/main" val="31637314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ture Top">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148641" y="137232"/>
            <a:ext cx="11903660" cy="2259720"/>
          </a:xfrm>
        </p:spPr>
        <p:txBody>
          <a:bodyPr/>
          <a:lstStyle/>
          <a:p>
            <a:r>
              <a:rPr lang="en-US"/>
              <a:t>Click icon to add picture</a:t>
            </a:r>
          </a:p>
        </p:txBody>
      </p:sp>
      <p:sp>
        <p:nvSpPr>
          <p:cNvPr id="2" name="Title 1"/>
          <p:cNvSpPr>
            <a:spLocks noGrp="1"/>
          </p:cNvSpPr>
          <p:nvPr>
            <p:ph type="title"/>
          </p:nvPr>
        </p:nvSpPr>
        <p:spPr>
          <a:xfrm>
            <a:off x="508539" y="2395728"/>
            <a:ext cx="11010711" cy="1143000"/>
          </a:xfrm>
        </p:spPr>
        <p:txBody>
          <a:bodyPr/>
          <a:lstStyle/>
          <a:p>
            <a:r>
              <a:rPr lang="en-US"/>
              <a:t>Click to edit Master title style</a:t>
            </a:r>
          </a:p>
        </p:txBody>
      </p:sp>
    </p:spTree>
    <p:custDataLst>
      <p:tags r:id="rId1"/>
    </p:custDataLst>
    <p:extLst>
      <p:ext uri="{BB962C8B-B14F-4D97-AF65-F5344CB8AC3E}">
        <p14:creationId xmlns:p14="http://schemas.microsoft.com/office/powerpoint/2010/main" val="6176015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ture Middle">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0" y="2223129"/>
            <a:ext cx="12192000" cy="2573785"/>
          </a:xfrm>
        </p:spPr>
        <p:txBody>
          <a:bodyPr/>
          <a:lstStyle/>
          <a:p>
            <a:r>
              <a:rPr lang="en-US"/>
              <a:t>Click icon to add picture</a:t>
            </a:r>
          </a:p>
        </p:txBody>
      </p:sp>
      <p:sp>
        <p:nvSpPr>
          <p:cNvPr id="3" name="Title Placeholder 1"/>
          <p:cNvSpPr>
            <a:spLocks noGrp="1"/>
          </p:cNvSpPr>
          <p:nvPr>
            <p:ph type="title"/>
          </p:nvPr>
        </p:nvSpPr>
        <p:spPr>
          <a:xfrm>
            <a:off x="513436" y="310896"/>
            <a:ext cx="11009376" cy="1143000"/>
          </a:xfrm>
          <a:prstGeom prst="rect">
            <a:avLst/>
          </a:prstGeom>
        </p:spPr>
        <p:txBody>
          <a:bodyPr vert="horz" lIns="121932" tIns="60965" rIns="121932" bIns="60965" rtlCol="0" anchor="ctr">
            <a:normAutofit/>
          </a:bodyPr>
          <a:lstStyle>
            <a:lvl1pPr>
              <a:defRPr>
                <a:solidFill>
                  <a:schemeClr val="tx2">
                    <a:lumMod val="75000"/>
                  </a:schemeClr>
                </a:solidFill>
              </a:defRPr>
            </a:lvl1pPr>
          </a:lstStyle>
          <a:p>
            <a:r>
              <a:rPr lang="en-US"/>
              <a:t>Click to edit Master title style</a:t>
            </a:r>
          </a:p>
        </p:txBody>
      </p:sp>
    </p:spTree>
    <p:custDataLst>
      <p:tags r:id="rId1"/>
    </p:custDataLst>
    <p:extLst>
      <p:ext uri="{BB962C8B-B14F-4D97-AF65-F5344CB8AC3E}">
        <p14:creationId xmlns:p14="http://schemas.microsoft.com/office/powerpoint/2010/main" val="9773940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Large Picture Righ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5448303" y="136913"/>
            <a:ext cx="6589668" cy="6594091"/>
          </a:xfrm>
        </p:spPr>
        <p:txBody>
          <a:bodyPr/>
          <a:lstStyle/>
          <a:p>
            <a:r>
              <a:rPr lang="en-US"/>
              <a:t>Click icon to add picture</a:t>
            </a:r>
          </a:p>
        </p:txBody>
      </p:sp>
      <p:sp>
        <p:nvSpPr>
          <p:cNvPr id="2" name="Title 1"/>
          <p:cNvSpPr>
            <a:spLocks noGrp="1"/>
          </p:cNvSpPr>
          <p:nvPr>
            <p:ph type="title"/>
          </p:nvPr>
        </p:nvSpPr>
        <p:spPr>
          <a:xfrm>
            <a:off x="508539" y="239547"/>
            <a:ext cx="4939764" cy="1143000"/>
          </a:xfrm>
        </p:spPr>
        <p:txBody>
          <a:bodyPr/>
          <a:lstStyle/>
          <a:p>
            <a:r>
              <a:rPr lang="en-US"/>
              <a:t>Click to edit Master title style</a:t>
            </a:r>
          </a:p>
        </p:txBody>
      </p:sp>
    </p:spTree>
    <p:custDataLst>
      <p:tags r:id="rId1"/>
    </p:custDataLst>
    <p:extLst>
      <p:ext uri="{BB962C8B-B14F-4D97-AF65-F5344CB8AC3E}">
        <p14:creationId xmlns:p14="http://schemas.microsoft.com/office/powerpoint/2010/main" val="35870047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all Picture Righ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7120409" y="136913"/>
            <a:ext cx="4930201" cy="6594091"/>
          </a:xfrm>
        </p:spPr>
        <p:txBody>
          <a:bodyPr/>
          <a:lstStyle/>
          <a:p>
            <a:r>
              <a:rPr lang="en-US"/>
              <a:t>Click icon to add picture</a:t>
            </a:r>
          </a:p>
        </p:txBody>
      </p:sp>
      <p:sp>
        <p:nvSpPr>
          <p:cNvPr id="3" name="Title 2"/>
          <p:cNvSpPr>
            <a:spLocks noGrp="1"/>
          </p:cNvSpPr>
          <p:nvPr>
            <p:ph type="title"/>
          </p:nvPr>
        </p:nvSpPr>
        <p:spPr>
          <a:xfrm>
            <a:off x="508540" y="576072"/>
            <a:ext cx="5897880" cy="1143000"/>
          </a:xfrm>
        </p:spPr>
        <p:txBody>
          <a:bodyPr/>
          <a:lstStyle>
            <a:lvl1pPr algn="ctr">
              <a:defRPr/>
            </a:lvl1pPr>
          </a:lstStyle>
          <a:p>
            <a:r>
              <a:rPr lang="en-US"/>
              <a:t>Click to edit Master title style</a:t>
            </a:r>
          </a:p>
        </p:txBody>
      </p:sp>
    </p:spTree>
    <p:custDataLst>
      <p:tags r:id="rId1"/>
    </p:custDataLst>
    <p:extLst>
      <p:ext uri="{BB962C8B-B14F-4D97-AF65-F5344CB8AC3E}">
        <p14:creationId xmlns:p14="http://schemas.microsoft.com/office/powerpoint/2010/main" val="14135559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hre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lumMod val="75000"/>
                  </a:schemeClr>
                </a:solidFill>
              </a:defRPr>
            </a:lvl1pPr>
          </a:lstStyle>
          <a:p>
            <a:r>
              <a:rPr lang="en-US"/>
              <a:t>Click to edit Master title style</a:t>
            </a:r>
          </a:p>
        </p:txBody>
      </p:sp>
    </p:spTree>
    <p:custDataLst>
      <p:tags r:id="rId1"/>
    </p:custDataLst>
    <p:extLst>
      <p:ext uri="{BB962C8B-B14F-4D97-AF65-F5344CB8AC3E}">
        <p14:creationId xmlns:p14="http://schemas.microsoft.com/office/powerpoint/2010/main" val="19190557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30532588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opic/Section Break 1">
    <p:spTree>
      <p:nvGrpSpPr>
        <p:cNvPr id="1" name=""/>
        <p:cNvGrpSpPr/>
        <p:nvPr/>
      </p:nvGrpSpPr>
      <p:grpSpPr>
        <a:xfrm>
          <a:off x="0" y="0"/>
          <a:ext cx="0" cy="0"/>
          <a:chOff x="0" y="0"/>
          <a:chExt cx="0" cy="0"/>
        </a:xfrm>
      </p:grpSpPr>
      <p:sp>
        <p:nvSpPr>
          <p:cNvPr id="6" name="Rectangle 5"/>
          <p:cNvSpPr/>
          <p:nvPr userDrawn="1"/>
        </p:nvSpPr>
        <p:spPr>
          <a:xfrm>
            <a:off x="138684" y="132588"/>
            <a:ext cx="11914632" cy="5759204"/>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lIns="121869" tIns="60933" rIns="121869" bIns="60933" rtlCol="0" anchor="ctr"/>
          <a:lstStyle/>
          <a:p>
            <a:pPr lvl="2"/>
            <a:endParaRPr lang="en-US" sz="2499">
              <a:latin typeface="Open Sans" panose="020B0606030504020204" pitchFamily="34" charset="0"/>
              <a:cs typeface="Open Sans" panose="020B0606030504020204" pitchFamily="34" charset="0"/>
            </a:endParaRPr>
          </a:p>
        </p:txBody>
      </p:sp>
      <p:sp>
        <p:nvSpPr>
          <p:cNvPr id="7" name="Rectangle 6"/>
          <p:cNvSpPr/>
          <p:nvPr userDrawn="1"/>
        </p:nvSpPr>
        <p:spPr>
          <a:xfrm>
            <a:off x="138684" y="5895703"/>
            <a:ext cx="11914632" cy="829709"/>
          </a:xfrm>
          <a:prstGeom prst="rect">
            <a:avLst/>
          </a:prstGeom>
          <a:solidFill>
            <a:schemeClr val="tx2">
              <a:lumMod val="20000"/>
              <a:lumOff val="80000"/>
              <a:alpha val="83000"/>
            </a:schemeClr>
          </a:solidFill>
          <a:ln>
            <a:noFill/>
          </a:ln>
          <a:effectLst/>
        </p:spPr>
        <p:style>
          <a:lnRef idx="1">
            <a:schemeClr val="accent1"/>
          </a:lnRef>
          <a:fillRef idx="3">
            <a:schemeClr val="accent1"/>
          </a:fillRef>
          <a:effectRef idx="2">
            <a:schemeClr val="accent1"/>
          </a:effectRef>
          <a:fontRef idx="minor">
            <a:schemeClr val="lt1"/>
          </a:fontRef>
        </p:style>
        <p:txBody>
          <a:bodyPr lIns="121869" tIns="60933" rIns="121869" bIns="60933" rtlCol="0" anchor="ctr"/>
          <a:lstStyle/>
          <a:p>
            <a:pPr algn="ctr"/>
            <a:endParaRPr lang="en-US" sz="3298">
              <a:latin typeface="Open Sans" panose="020B0606030504020204" pitchFamily="34" charset="0"/>
              <a:cs typeface="Open Sans" panose="020B0606030504020204" pitchFamily="34" charset="0"/>
            </a:endParaRPr>
          </a:p>
        </p:txBody>
      </p:sp>
      <p:sp>
        <p:nvSpPr>
          <p:cNvPr id="8" name="Rectangle 7">
            <a:extLst>
              <a:ext uri="{FF2B5EF4-FFF2-40B4-BE49-F238E27FC236}">
                <a16:creationId xmlns:a16="http://schemas.microsoft.com/office/drawing/2014/main" id="{C4707159-FA50-44FD-BF69-C7BA6F8D955F}"/>
              </a:ext>
            </a:extLst>
          </p:cNvPr>
          <p:cNvSpPr/>
          <p:nvPr userDrawn="1"/>
        </p:nvSpPr>
        <p:spPr>
          <a:xfrm>
            <a:off x="1" y="2086054"/>
            <a:ext cx="985722" cy="1852273"/>
          </a:xfrm>
          <a:prstGeom prst="rect">
            <a:avLst/>
          </a:prstGeom>
          <a:solidFill>
            <a:schemeClr val="accent2">
              <a:lumMod val="75000"/>
              <a:alpha val="83000"/>
            </a:schemeClr>
          </a:solidFill>
          <a:ln>
            <a:noFill/>
          </a:ln>
          <a:effectLst/>
        </p:spPr>
        <p:style>
          <a:lnRef idx="1">
            <a:schemeClr val="accent1"/>
          </a:lnRef>
          <a:fillRef idx="3">
            <a:schemeClr val="accent1"/>
          </a:fillRef>
          <a:effectRef idx="2">
            <a:schemeClr val="accent1"/>
          </a:effectRef>
          <a:fontRef idx="minor">
            <a:schemeClr val="lt1"/>
          </a:fontRef>
        </p:style>
        <p:txBody>
          <a:bodyPr lIns="121869" tIns="60933" rIns="121869" bIns="60933" rtlCol="0" anchor="ctr"/>
          <a:lstStyle/>
          <a:p>
            <a:pPr algn="ctr"/>
            <a:endParaRPr lang="en-US" sz="3298">
              <a:latin typeface="Open Sans" panose="020B0606030504020204" pitchFamily="34" charset="0"/>
              <a:cs typeface="Open Sans" panose="020B0606030504020204" pitchFamily="34" charset="0"/>
            </a:endParaRPr>
          </a:p>
        </p:txBody>
      </p:sp>
      <p:pic>
        <p:nvPicPr>
          <p:cNvPr id="5" name="Picture 4">
            <a:extLst>
              <a:ext uri="{FF2B5EF4-FFF2-40B4-BE49-F238E27FC236}">
                <a16:creationId xmlns:a16="http://schemas.microsoft.com/office/drawing/2014/main" id="{62156847-20A4-4905-B0C1-3322F440242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5416" y="8936083"/>
            <a:ext cx="649657" cy="649224"/>
          </a:xfrm>
          <a:prstGeom prst="rect">
            <a:avLst/>
          </a:prstGeom>
        </p:spPr>
      </p:pic>
      <p:pic>
        <p:nvPicPr>
          <p:cNvPr id="12" name="Picture 11">
            <a:extLst>
              <a:ext uri="{FF2B5EF4-FFF2-40B4-BE49-F238E27FC236}">
                <a16:creationId xmlns:a16="http://schemas.microsoft.com/office/drawing/2014/main" id="{89BFB525-936B-4E12-9FEA-0E5DBBCF66D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405073" y="5987899"/>
            <a:ext cx="2648543" cy="645315"/>
          </a:xfrm>
          <a:prstGeom prst="rect">
            <a:avLst/>
          </a:prstGeom>
        </p:spPr>
      </p:pic>
      <p:pic>
        <p:nvPicPr>
          <p:cNvPr id="14" name="Picture 13">
            <a:extLst>
              <a:ext uri="{FF2B5EF4-FFF2-40B4-BE49-F238E27FC236}">
                <a16:creationId xmlns:a16="http://schemas.microsoft.com/office/drawing/2014/main" id="{D2ACFF68-E91A-4943-84EB-F027650B9D44}"/>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071137" y="5983990"/>
            <a:ext cx="1725695" cy="649224"/>
          </a:xfrm>
          <a:prstGeom prst="rect">
            <a:avLst/>
          </a:prstGeom>
        </p:spPr>
      </p:pic>
      <p:pic>
        <p:nvPicPr>
          <p:cNvPr id="16" name="Picture 15">
            <a:extLst>
              <a:ext uri="{FF2B5EF4-FFF2-40B4-BE49-F238E27FC236}">
                <a16:creationId xmlns:a16="http://schemas.microsoft.com/office/drawing/2014/main" id="{FDE7AD20-671F-42D8-9FFC-311BA49E9935}"/>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95168" y="5983990"/>
            <a:ext cx="649657" cy="649224"/>
          </a:xfrm>
          <a:prstGeom prst="rect">
            <a:avLst/>
          </a:prstGeom>
        </p:spPr>
      </p:pic>
      <p:sp>
        <p:nvSpPr>
          <p:cNvPr id="17" name="TextBox 16">
            <a:extLst>
              <a:ext uri="{FF2B5EF4-FFF2-40B4-BE49-F238E27FC236}">
                <a16:creationId xmlns:a16="http://schemas.microsoft.com/office/drawing/2014/main" id="{9B922AB6-9F9D-4035-8CCB-1DAEA2F35BB8}"/>
              </a:ext>
            </a:extLst>
          </p:cNvPr>
          <p:cNvSpPr txBox="1"/>
          <p:nvPr userDrawn="1"/>
        </p:nvSpPr>
        <p:spPr>
          <a:xfrm>
            <a:off x="4762587" y="6031603"/>
            <a:ext cx="4846320" cy="553998"/>
          </a:xfrm>
          <a:prstGeom prst="rect">
            <a:avLst/>
          </a:prstGeom>
        </p:spPr>
        <p:txBody>
          <a:bodyPr wrap="square" lIns="0" tIns="0" rIns="0" bIns="0" rtlCol="0" anchor="ctr">
            <a:spAutoFit/>
          </a:bodyPr>
          <a:lstStyle/>
          <a:p>
            <a:pPr marL="0" indent="0">
              <a:spcBef>
                <a:spcPts val="0"/>
              </a:spcBef>
              <a:buNone/>
            </a:pPr>
            <a:r>
              <a:rPr lang="en-US" sz="900">
                <a:solidFill>
                  <a:schemeClr val="bg1">
                    <a:lumMod val="25000"/>
                  </a:schemeClr>
                </a:solidFill>
                <a:cs typeface="Calibri"/>
              </a:rPr>
              <a:t>The views expressed in written conference materials or publications and by speakers and moderators at HHS-sponsored conferences do not necessarily reflect the official policies of the Department of Health and Human Services (HHS), nor does mention of trade names, commercial practices, or organizations imply endorsement by the U.S. Government.</a:t>
            </a:r>
          </a:p>
        </p:txBody>
      </p:sp>
      <p:sp>
        <p:nvSpPr>
          <p:cNvPr id="2" name="Title 1">
            <a:extLst>
              <a:ext uri="{FF2B5EF4-FFF2-40B4-BE49-F238E27FC236}">
                <a16:creationId xmlns:a16="http://schemas.microsoft.com/office/drawing/2014/main" id="{449B37C2-FCD4-4E22-B4EA-ABE75C6D5255}"/>
              </a:ext>
            </a:extLst>
          </p:cNvPr>
          <p:cNvSpPr>
            <a:spLocks noGrp="1"/>
          </p:cNvSpPr>
          <p:nvPr>
            <p:ph type="title"/>
          </p:nvPr>
        </p:nvSpPr>
        <p:spPr>
          <a:xfrm>
            <a:off x="1124405" y="2440690"/>
            <a:ext cx="10575741" cy="1143000"/>
          </a:xfrm>
        </p:spPr>
        <p:txBody>
          <a:bodyPr lIns="0" tIns="0" rIns="0" bIns="0"/>
          <a:lstStyle>
            <a:lvl1pPr>
              <a:defRPr>
                <a:solidFill>
                  <a:schemeClr val="bg1"/>
                </a:solidFill>
              </a:defRPr>
            </a:lvl1pPr>
          </a:lstStyle>
          <a:p>
            <a:r>
              <a:rPr lang="en-US"/>
              <a:t>Click to edit Master title style</a:t>
            </a:r>
          </a:p>
        </p:txBody>
      </p:sp>
    </p:spTree>
    <p:custDataLst>
      <p:tags r:id="rId1"/>
    </p:custDataLst>
    <p:extLst>
      <p:ext uri="{BB962C8B-B14F-4D97-AF65-F5344CB8AC3E}">
        <p14:creationId xmlns:p14="http://schemas.microsoft.com/office/powerpoint/2010/main" val="16081330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opic/Section Break_2">
    <p:spTree>
      <p:nvGrpSpPr>
        <p:cNvPr id="1" name=""/>
        <p:cNvGrpSpPr/>
        <p:nvPr/>
      </p:nvGrpSpPr>
      <p:grpSpPr>
        <a:xfrm>
          <a:off x="0" y="0"/>
          <a:ext cx="0" cy="0"/>
          <a:chOff x="0" y="0"/>
          <a:chExt cx="0" cy="0"/>
        </a:xfrm>
      </p:grpSpPr>
      <p:sp>
        <p:nvSpPr>
          <p:cNvPr id="6" name="Rectangle 5"/>
          <p:cNvSpPr/>
          <p:nvPr userDrawn="1"/>
        </p:nvSpPr>
        <p:spPr>
          <a:xfrm>
            <a:off x="138684" y="132588"/>
            <a:ext cx="11914632" cy="5759204"/>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lIns="121869" tIns="60933" rIns="121869" bIns="60933" rtlCol="0" anchor="ctr"/>
          <a:lstStyle/>
          <a:p>
            <a:pPr lvl="2"/>
            <a:endParaRPr lang="en-US" sz="2499">
              <a:latin typeface="Open Sans" panose="020B0606030504020204" pitchFamily="34" charset="0"/>
              <a:cs typeface="Open Sans" panose="020B0606030504020204" pitchFamily="34" charset="0"/>
            </a:endParaRPr>
          </a:p>
        </p:txBody>
      </p:sp>
      <p:sp>
        <p:nvSpPr>
          <p:cNvPr id="7" name="Rectangle 6"/>
          <p:cNvSpPr/>
          <p:nvPr userDrawn="1"/>
        </p:nvSpPr>
        <p:spPr>
          <a:xfrm>
            <a:off x="138684" y="5895703"/>
            <a:ext cx="11914632" cy="829709"/>
          </a:xfrm>
          <a:prstGeom prst="rect">
            <a:avLst/>
          </a:prstGeom>
          <a:solidFill>
            <a:schemeClr val="tx2">
              <a:lumMod val="20000"/>
              <a:lumOff val="80000"/>
              <a:alpha val="83000"/>
            </a:schemeClr>
          </a:solidFill>
          <a:ln>
            <a:noFill/>
          </a:ln>
          <a:effectLst/>
        </p:spPr>
        <p:style>
          <a:lnRef idx="1">
            <a:schemeClr val="accent1"/>
          </a:lnRef>
          <a:fillRef idx="3">
            <a:schemeClr val="accent1"/>
          </a:fillRef>
          <a:effectRef idx="2">
            <a:schemeClr val="accent1"/>
          </a:effectRef>
          <a:fontRef idx="minor">
            <a:schemeClr val="lt1"/>
          </a:fontRef>
        </p:style>
        <p:txBody>
          <a:bodyPr lIns="121869" tIns="60933" rIns="121869" bIns="60933" rtlCol="0" anchor="ctr"/>
          <a:lstStyle/>
          <a:p>
            <a:pPr algn="ctr"/>
            <a:endParaRPr lang="en-US" sz="3298">
              <a:latin typeface="Open Sans" panose="020B0606030504020204" pitchFamily="34" charset="0"/>
              <a:cs typeface="Open Sans" panose="020B0606030504020204" pitchFamily="34" charset="0"/>
            </a:endParaRPr>
          </a:p>
        </p:txBody>
      </p:sp>
      <p:sp>
        <p:nvSpPr>
          <p:cNvPr id="8" name="Rectangle 7">
            <a:extLst>
              <a:ext uri="{FF2B5EF4-FFF2-40B4-BE49-F238E27FC236}">
                <a16:creationId xmlns:a16="http://schemas.microsoft.com/office/drawing/2014/main" id="{C4707159-FA50-44FD-BF69-C7BA6F8D955F}"/>
              </a:ext>
            </a:extLst>
          </p:cNvPr>
          <p:cNvSpPr/>
          <p:nvPr userDrawn="1"/>
        </p:nvSpPr>
        <p:spPr>
          <a:xfrm>
            <a:off x="1" y="2086054"/>
            <a:ext cx="985722" cy="1852273"/>
          </a:xfrm>
          <a:prstGeom prst="rect">
            <a:avLst/>
          </a:prstGeom>
          <a:solidFill>
            <a:schemeClr val="accent2">
              <a:lumMod val="75000"/>
              <a:alpha val="83000"/>
            </a:schemeClr>
          </a:solidFill>
          <a:ln>
            <a:noFill/>
          </a:ln>
          <a:effectLst/>
        </p:spPr>
        <p:style>
          <a:lnRef idx="1">
            <a:schemeClr val="accent1"/>
          </a:lnRef>
          <a:fillRef idx="3">
            <a:schemeClr val="accent1"/>
          </a:fillRef>
          <a:effectRef idx="2">
            <a:schemeClr val="accent1"/>
          </a:effectRef>
          <a:fontRef idx="minor">
            <a:schemeClr val="lt1"/>
          </a:fontRef>
        </p:style>
        <p:txBody>
          <a:bodyPr lIns="121869" tIns="60933" rIns="121869" bIns="60933" rtlCol="0" anchor="ctr"/>
          <a:lstStyle/>
          <a:p>
            <a:pPr algn="ctr"/>
            <a:endParaRPr lang="en-US" sz="3298">
              <a:latin typeface="Open Sans" panose="020B0606030504020204" pitchFamily="34" charset="0"/>
              <a:cs typeface="Open Sans" panose="020B0606030504020204" pitchFamily="34" charset="0"/>
            </a:endParaRPr>
          </a:p>
        </p:txBody>
      </p:sp>
      <p:pic>
        <p:nvPicPr>
          <p:cNvPr id="5" name="Picture 4">
            <a:extLst>
              <a:ext uri="{FF2B5EF4-FFF2-40B4-BE49-F238E27FC236}">
                <a16:creationId xmlns:a16="http://schemas.microsoft.com/office/drawing/2014/main" id="{62156847-20A4-4905-B0C1-3322F440242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5416" y="8936083"/>
            <a:ext cx="649657" cy="649224"/>
          </a:xfrm>
          <a:prstGeom prst="rect">
            <a:avLst/>
          </a:prstGeom>
        </p:spPr>
      </p:pic>
      <p:pic>
        <p:nvPicPr>
          <p:cNvPr id="12" name="Picture 11">
            <a:extLst>
              <a:ext uri="{FF2B5EF4-FFF2-40B4-BE49-F238E27FC236}">
                <a16:creationId xmlns:a16="http://schemas.microsoft.com/office/drawing/2014/main" id="{89BFB525-936B-4E12-9FEA-0E5DBBCF66D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405073" y="5987899"/>
            <a:ext cx="2648543" cy="645315"/>
          </a:xfrm>
          <a:prstGeom prst="rect">
            <a:avLst/>
          </a:prstGeom>
        </p:spPr>
      </p:pic>
      <p:pic>
        <p:nvPicPr>
          <p:cNvPr id="14" name="Picture 13">
            <a:extLst>
              <a:ext uri="{FF2B5EF4-FFF2-40B4-BE49-F238E27FC236}">
                <a16:creationId xmlns:a16="http://schemas.microsoft.com/office/drawing/2014/main" id="{D2ACFF68-E91A-4943-84EB-F027650B9D44}"/>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721804" y="2086055"/>
            <a:ext cx="4923503" cy="1852271"/>
          </a:xfrm>
          <a:prstGeom prst="rect">
            <a:avLst/>
          </a:prstGeom>
        </p:spPr>
      </p:pic>
      <p:pic>
        <p:nvPicPr>
          <p:cNvPr id="16" name="Picture 15">
            <a:extLst>
              <a:ext uri="{FF2B5EF4-FFF2-40B4-BE49-F238E27FC236}">
                <a16:creationId xmlns:a16="http://schemas.microsoft.com/office/drawing/2014/main" id="{FDE7AD20-671F-42D8-9FFC-311BA49E9935}"/>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95168" y="5983990"/>
            <a:ext cx="649657" cy="649224"/>
          </a:xfrm>
          <a:prstGeom prst="rect">
            <a:avLst/>
          </a:prstGeom>
        </p:spPr>
      </p:pic>
      <p:sp>
        <p:nvSpPr>
          <p:cNvPr id="17" name="TextBox 16">
            <a:extLst>
              <a:ext uri="{FF2B5EF4-FFF2-40B4-BE49-F238E27FC236}">
                <a16:creationId xmlns:a16="http://schemas.microsoft.com/office/drawing/2014/main" id="{9B922AB6-9F9D-4035-8CCB-1DAEA2F35BB8}"/>
              </a:ext>
            </a:extLst>
          </p:cNvPr>
          <p:cNvSpPr txBox="1"/>
          <p:nvPr userDrawn="1"/>
        </p:nvSpPr>
        <p:spPr>
          <a:xfrm>
            <a:off x="6950512" y="6031603"/>
            <a:ext cx="4846320" cy="553998"/>
          </a:xfrm>
          <a:prstGeom prst="rect">
            <a:avLst/>
          </a:prstGeom>
        </p:spPr>
        <p:txBody>
          <a:bodyPr wrap="square" lIns="0" tIns="0" rIns="0" bIns="0" rtlCol="0" anchor="ctr">
            <a:spAutoFit/>
          </a:bodyPr>
          <a:lstStyle/>
          <a:p>
            <a:pPr marL="0" indent="0">
              <a:spcBef>
                <a:spcPts val="0"/>
              </a:spcBef>
              <a:buNone/>
            </a:pPr>
            <a:r>
              <a:rPr lang="en-US" sz="900">
                <a:solidFill>
                  <a:schemeClr val="bg1">
                    <a:lumMod val="25000"/>
                  </a:schemeClr>
                </a:solidFill>
                <a:cs typeface="Calibri"/>
              </a:rPr>
              <a:t>The views expressed in written conference materials or publications and by speakers and moderators at HHS-sponsored conferences do not necessarily reflect the official policies of the Department of Health and Human Services (HHS), nor does mention of trade names, commercial practices, or organizations imply endorsement by the U.S. Government.</a:t>
            </a:r>
          </a:p>
        </p:txBody>
      </p:sp>
      <p:sp>
        <p:nvSpPr>
          <p:cNvPr id="2" name="Title 1">
            <a:extLst>
              <a:ext uri="{FF2B5EF4-FFF2-40B4-BE49-F238E27FC236}">
                <a16:creationId xmlns:a16="http://schemas.microsoft.com/office/drawing/2014/main" id="{7E738261-874D-464C-99AB-8C38264F5831}"/>
              </a:ext>
            </a:extLst>
          </p:cNvPr>
          <p:cNvSpPr>
            <a:spLocks noGrp="1"/>
          </p:cNvSpPr>
          <p:nvPr>
            <p:ph type="title"/>
          </p:nvPr>
        </p:nvSpPr>
        <p:spPr>
          <a:xfrm>
            <a:off x="1124406" y="2086055"/>
            <a:ext cx="5328349" cy="1852270"/>
          </a:xfrm>
        </p:spPr>
        <p:txBody>
          <a:bodyPr lIns="0" tIns="0" rIns="0" bIns="0"/>
          <a:lstStyle>
            <a:lvl1pPr>
              <a:defRPr>
                <a:solidFill>
                  <a:schemeClr val="bg1"/>
                </a:solidFill>
              </a:defRPr>
            </a:lvl1pPr>
          </a:lstStyle>
          <a:p>
            <a:r>
              <a:rPr lang="en-US"/>
              <a:t>Click to edit Master title style</a:t>
            </a:r>
          </a:p>
        </p:txBody>
      </p:sp>
    </p:spTree>
    <p:custDataLst>
      <p:tags r:id="rId1"/>
    </p:custDataLst>
    <p:extLst>
      <p:ext uri="{BB962C8B-B14F-4D97-AF65-F5344CB8AC3E}">
        <p14:creationId xmlns:p14="http://schemas.microsoft.com/office/powerpoint/2010/main" val="9601930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icture">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137160" y="137160"/>
            <a:ext cx="11914632" cy="6593809"/>
          </a:xfrm>
        </p:spPr>
        <p:txBody>
          <a:bodyPr>
            <a:normAutofit/>
          </a:bodyPr>
          <a:lstStyle>
            <a:lvl1pPr>
              <a:defRPr sz="1800"/>
            </a:lvl1pPr>
          </a:lstStyle>
          <a:p>
            <a:r>
              <a:rPr lang="en-US"/>
              <a:t>Click icon to add picture</a:t>
            </a:r>
          </a:p>
        </p:txBody>
      </p:sp>
      <p:sp>
        <p:nvSpPr>
          <p:cNvPr id="4" name="Title 3"/>
          <p:cNvSpPr>
            <a:spLocks noGrp="1"/>
          </p:cNvSpPr>
          <p:nvPr>
            <p:ph type="title"/>
          </p:nvPr>
        </p:nvSpPr>
        <p:spPr>
          <a:xfrm>
            <a:off x="896112" y="4169664"/>
            <a:ext cx="10415016" cy="868680"/>
          </a:xfrm>
        </p:spPr>
        <p:txBody>
          <a:bodyPr/>
          <a:lstStyle>
            <a:lvl1pPr algn="ctr">
              <a:defRPr>
                <a:solidFill>
                  <a:schemeClr val="bg1"/>
                </a:solidFill>
              </a:defRPr>
            </a:lvl1pPr>
          </a:lstStyle>
          <a:p>
            <a:r>
              <a:rPr lang="en-US"/>
              <a:t>Click to edit Master title style</a:t>
            </a:r>
          </a:p>
        </p:txBody>
      </p:sp>
    </p:spTree>
    <p:custDataLst>
      <p:tags r:id="rId1"/>
    </p:custDataLst>
    <p:extLst>
      <p:ext uri="{BB962C8B-B14F-4D97-AF65-F5344CB8AC3E}">
        <p14:creationId xmlns:p14="http://schemas.microsoft.com/office/powerpoint/2010/main" val="30724605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icture Title Righ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137160" y="137160"/>
            <a:ext cx="11914632" cy="6593809"/>
          </a:xfrm>
        </p:spPr>
        <p:txBody>
          <a:bodyPr>
            <a:normAutofit/>
          </a:bodyPr>
          <a:lstStyle>
            <a:lvl1pPr>
              <a:defRPr sz="1800"/>
            </a:lvl1pPr>
          </a:lstStyle>
          <a:p>
            <a:r>
              <a:rPr lang="en-US"/>
              <a:t>Click icon to add picture</a:t>
            </a:r>
          </a:p>
        </p:txBody>
      </p:sp>
      <p:sp>
        <p:nvSpPr>
          <p:cNvPr id="2" name="Title 1"/>
          <p:cNvSpPr>
            <a:spLocks noGrp="1"/>
          </p:cNvSpPr>
          <p:nvPr>
            <p:ph type="title"/>
          </p:nvPr>
        </p:nvSpPr>
        <p:spPr>
          <a:xfrm>
            <a:off x="6464808" y="2578608"/>
            <a:ext cx="4855464" cy="1143000"/>
          </a:xfrm>
        </p:spPr>
        <p:txBody>
          <a:bodyPr/>
          <a:lstStyle>
            <a:lvl1pPr>
              <a:defRPr>
                <a:solidFill>
                  <a:schemeClr val="bg1"/>
                </a:solidFill>
              </a:defRPr>
            </a:lvl1pPr>
          </a:lstStyle>
          <a:p>
            <a:r>
              <a:rPr lang="en-US"/>
              <a:t>Click to edit Master title style</a:t>
            </a:r>
          </a:p>
        </p:txBody>
      </p:sp>
    </p:spTree>
    <p:custDataLst>
      <p:tags r:id="rId1"/>
    </p:custDataLst>
    <p:extLst>
      <p:ext uri="{BB962C8B-B14F-4D97-AF65-F5344CB8AC3E}">
        <p14:creationId xmlns:p14="http://schemas.microsoft.com/office/powerpoint/2010/main" val="16616247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Picture">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139244" y="137194"/>
            <a:ext cx="11913056" cy="6593809"/>
          </a:xfrm>
        </p:spPr>
        <p:txBody>
          <a:bodyPr>
            <a:normAutofit/>
          </a:bodyPr>
          <a:lstStyle>
            <a:lvl1pPr>
              <a:defRPr sz="2000"/>
            </a:lvl1pPr>
          </a:lstStyle>
          <a:p>
            <a:r>
              <a:rPr lang="en-US"/>
              <a:t>Click icon to add picture</a:t>
            </a:r>
          </a:p>
        </p:txBody>
      </p:sp>
      <p:sp>
        <p:nvSpPr>
          <p:cNvPr id="8" name="Picture Placeholder 7"/>
          <p:cNvSpPr>
            <a:spLocks noGrp="1"/>
          </p:cNvSpPr>
          <p:nvPr>
            <p:ph type="pic" sz="quarter" idx="11"/>
          </p:nvPr>
        </p:nvSpPr>
        <p:spPr>
          <a:xfrm>
            <a:off x="139702" y="5793449"/>
            <a:ext cx="2984500" cy="944033"/>
          </a:xfrm>
        </p:spPr>
        <p:txBody>
          <a:bodyPr>
            <a:normAutofit/>
          </a:bodyPr>
          <a:lstStyle>
            <a:lvl1pPr>
              <a:defRPr sz="1999"/>
            </a:lvl1pPr>
          </a:lstStyle>
          <a:p>
            <a:r>
              <a:rPr lang="en-US"/>
              <a:t>Click icon to add picture</a:t>
            </a:r>
          </a:p>
        </p:txBody>
      </p:sp>
      <p:sp>
        <p:nvSpPr>
          <p:cNvPr id="9" name="Picture Placeholder 7"/>
          <p:cNvSpPr>
            <a:spLocks noGrp="1"/>
          </p:cNvSpPr>
          <p:nvPr>
            <p:ph type="pic" sz="quarter" idx="12"/>
          </p:nvPr>
        </p:nvSpPr>
        <p:spPr>
          <a:xfrm>
            <a:off x="3115735" y="5793449"/>
            <a:ext cx="2984500" cy="944033"/>
          </a:xfrm>
        </p:spPr>
        <p:txBody>
          <a:bodyPr>
            <a:normAutofit/>
          </a:bodyPr>
          <a:lstStyle>
            <a:lvl1pPr>
              <a:defRPr sz="1999"/>
            </a:lvl1pPr>
          </a:lstStyle>
          <a:p>
            <a:r>
              <a:rPr lang="en-US"/>
              <a:t>Click icon to add picture</a:t>
            </a:r>
          </a:p>
        </p:txBody>
      </p:sp>
      <p:sp>
        <p:nvSpPr>
          <p:cNvPr id="10" name="Picture Placeholder 7"/>
          <p:cNvSpPr>
            <a:spLocks noGrp="1"/>
          </p:cNvSpPr>
          <p:nvPr>
            <p:ph type="pic" sz="quarter" idx="13"/>
          </p:nvPr>
        </p:nvSpPr>
        <p:spPr>
          <a:xfrm>
            <a:off x="6091769" y="5793449"/>
            <a:ext cx="2984500" cy="944033"/>
          </a:xfrm>
        </p:spPr>
        <p:txBody>
          <a:bodyPr>
            <a:normAutofit/>
          </a:bodyPr>
          <a:lstStyle>
            <a:lvl1pPr>
              <a:defRPr sz="1999"/>
            </a:lvl1pPr>
          </a:lstStyle>
          <a:p>
            <a:r>
              <a:rPr lang="en-US"/>
              <a:t>Click icon to add picture</a:t>
            </a:r>
          </a:p>
        </p:txBody>
      </p:sp>
      <p:sp>
        <p:nvSpPr>
          <p:cNvPr id="11" name="Picture Placeholder 7"/>
          <p:cNvSpPr>
            <a:spLocks noGrp="1"/>
          </p:cNvSpPr>
          <p:nvPr>
            <p:ph type="pic" sz="quarter" idx="14"/>
          </p:nvPr>
        </p:nvSpPr>
        <p:spPr>
          <a:xfrm>
            <a:off x="9067802" y="5793449"/>
            <a:ext cx="2984500" cy="944033"/>
          </a:xfrm>
        </p:spPr>
        <p:txBody>
          <a:bodyPr>
            <a:normAutofit/>
          </a:bodyPr>
          <a:lstStyle>
            <a:lvl1pPr>
              <a:defRPr sz="1999"/>
            </a:lvl1pPr>
          </a:lstStyle>
          <a:p>
            <a:r>
              <a:rPr lang="en-US"/>
              <a:t>Click icon to add picture</a:t>
            </a:r>
          </a:p>
        </p:txBody>
      </p:sp>
    </p:spTree>
    <p:custDataLst>
      <p:tags r:id="rId1"/>
    </p:custDataLst>
    <p:extLst>
      <p:ext uri="{BB962C8B-B14F-4D97-AF65-F5344CB8AC3E}">
        <p14:creationId xmlns:p14="http://schemas.microsoft.com/office/powerpoint/2010/main" val="14695074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icture Lef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686997" y="2478173"/>
            <a:ext cx="4739155" cy="3759819"/>
          </a:xfrm>
        </p:spPr>
        <p:txBody>
          <a:bodyPr/>
          <a:lstStyle/>
          <a:p>
            <a:r>
              <a:rPr lang="en-US"/>
              <a:t>Click icon to add picture</a:t>
            </a:r>
          </a:p>
        </p:txBody>
      </p:sp>
      <p:sp>
        <p:nvSpPr>
          <p:cNvPr id="3" name="Title Placeholder 1"/>
          <p:cNvSpPr>
            <a:spLocks noGrp="1"/>
          </p:cNvSpPr>
          <p:nvPr>
            <p:ph type="title"/>
          </p:nvPr>
        </p:nvSpPr>
        <p:spPr>
          <a:xfrm>
            <a:off x="508539" y="310896"/>
            <a:ext cx="11010711" cy="1143000"/>
          </a:xfrm>
          <a:prstGeom prst="rect">
            <a:avLst/>
          </a:prstGeom>
        </p:spPr>
        <p:txBody>
          <a:bodyPr vert="horz" lIns="121932" tIns="60965" rIns="121932" bIns="60965" rtlCol="0" anchor="ctr">
            <a:normAutofit/>
          </a:bodyPr>
          <a:lstStyle>
            <a:lvl1pPr>
              <a:defRPr>
                <a:solidFill>
                  <a:schemeClr val="tx2">
                    <a:lumMod val="75000"/>
                  </a:schemeClr>
                </a:solidFill>
              </a:defRPr>
            </a:lvl1pPr>
          </a:lstStyle>
          <a:p>
            <a:r>
              <a:rPr lang="en-US"/>
              <a:t>Click to edit Master title style</a:t>
            </a:r>
          </a:p>
        </p:txBody>
      </p:sp>
    </p:spTree>
    <p:custDataLst>
      <p:tags r:id="rId1"/>
    </p:custDataLst>
    <p:extLst>
      <p:ext uri="{BB962C8B-B14F-4D97-AF65-F5344CB8AC3E}">
        <p14:creationId xmlns:p14="http://schemas.microsoft.com/office/powerpoint/2010/main" val="34535962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Pictures">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680909" y="3171550"/>
            <a:ext cx="5212642" cy="3089743"/>
          </a:xfrm>
        </p:spPr>
        <p:txBody>
          <a:bodyPr/>
          <a:lstStyle/>
          <a:p>
            <a:r>
              <a:rPr lang="en-US"/>
              <a:t>Click icon to add picture</a:t>
            </a:r>
          </a:p>
        </p:txBody>
      </p:sp>
      <p:sp>
        <p:nvSpPr>
          <p:cNvPr id="3" name="Title Placeholder 1"/>
          <p:cNvSpPr>
            <a:spLocks noGrp="1"/>
          </p:cNvSpPr>
          <p:nvPr>
            <p:ph type="title"/>
          </p:nvPr>
        </p:nvSpPr>
        <p:spPr>
          <a:xfrm>
            <a:off x="508539" y="310896"/>
            <a:ext cx="11010711" cy="1143000"/>
          </a:xfrm>
          <a:prstGeom prst="rect">
            <a:avLst/>
          </a:prstGeom>
        </p:spPr>
        <p:txBody>
          <a:bodyPr vert="horz" lIns="121932" tIns="60965" rIns="121932" bIns="60965" rtlCol="0" anchor="ctr">
            <a:normAutofit/>
          </a:bodyPr>
          <a:lstStyle>
            <a:lvl1pPr>
              <a:defRPr>
                <a:solidFill>
                  <a:schemeClr val="tx2">
                    <a:lumMod val="75000"/>
                  </a:schemeClr>
                </a:solidFill>
              </a:defRPr>
            </a:lvl1pPr>
          </a:lstStyle>
          <a:p>
            <a:r>
              <a:rPr lang="en-US"/>
              <a:t>Click to edit Master title style</a:t>
            </a:r>
          </a:p>
        </p:txBody>
      </p:sp>
      <p:sp>
        <p:nvSpPr>
          <p:cNvPr id="4" name="Picture Placeholder 4"/>
          <p:cNvSpPr>
            <a:spLocks noGrp="1"/>
          </p:cNvSpPr>
          <p:nvPr>
            <p:ph type="pic" sz="quarter" idx="11"/>
          </p:nvPr>
        </p:nvSpPr>
        <p:spPr>
          <a:xfrm>
            <a:off x="6326906" y="3171550"/>
            <a:ext cx="5192345" cy="3089743"/>
          </a:xfrm>
        </p:spPr>
        <p:txBody>
          <a:bodyPr/>
          <a:lstStyle/>
          <a:p>
            <a:r>
              <a:rPr lang="en-US"/>
              <a:t>Click icon to add picture</a:t>
            </a:r>
          </a:p>
        </p:txBody>
      </p:sp>
    </p:spTree>
    <p:custDataLst>
      <p:tags r:id="rId1"/>
    </p:custDataLst>
    <p:extLst>
      <p:ext uri="{BB962C8B-B14F-4D97-AF65-F5344CB8AC3E}">
        <p14:creationId xmlns:p14="http://schemas.microsoft.com/office/powerpoint/2010/main" val="25348122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Four Pictures Grid">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683162" y="2649028"/>
            <a:ext cx="2328334" cy="1659735"/>
          </a:xfrm>
        </p:spPr>
        <p:txBody>
          <a:bodyPr/>
          <a:lstStyle/>
          <a:p>
            <a:r>
              <a:rPr lang="en-US"/>
              <a:t>Click icon to add picture</a:t>
            </a:r>
          </a:p>
        </p:txBody>
      </p:sp>
      <p:sp>
        <p:nvSpPr>
          <p:cNvPr id="3" name="Picture Placeholder 4"/>
          <p:cNvSpPr>
            <a:spLocks noGrp="1"/>
          </p:cNvSpPr>
          <p:nvPr>
            <p:ph type="pic" sz="quarter" idx="11"/>
          </p:nvPr>
        </p:nvSpPr>
        <p:spPr>
          <a:xfrm>
            <a:off x="683162" y="4609591"/>
            <a:ext cx="2328334" cy="1659735"/>
          </a:xfrm>
        </p:spPr>
        <p:txBody>
          <a:bodyPr/>
          <a:lstStyle/>
          <a:p>
            <a:r>
              <a:rPr lang="en-US"/>
              <a:t>Click icon to add picture</a:t>
            </a:r>
          </a:p>
        </p:txBody>
      </p:sp>
      <p:sp>
        <p:nvSpPr>
          <p:cNvPr id="4" name="Picture Placeholder 4"/>
          <p:cNvSpPr>
            <a:spLocks noGrp="1"/>
          </p:cNvSpPr>
          <p:nvPr>
            <p:ph type="pic" sz="quarter" idx="12"/>
          </p:nvPr>
        </p:nvSpPr>
        <p:spPr>
          <a:xfrm>
            <a:off x="6332827" y="2649028"/>
            <a:ext cx="2328334" cy="1659735"/>
          </a:xfrm>
        </p:spPr>
        <p:txBody>
          <a:bodyPr/>
          <a:lstStyle/>
          <a:p>
            <a:r>
              <a:rPr lang="en-US"/>
              <a:t>Click icon to add picture</a:t>
            </a:r>
          </a:p>
        </p:txBody>
      </p:sp>
      <p:sp>
        <p:nvSpPr>
          <p:cNvPr id="6" name="Picture Placeholder 4"/>
          <p:cNvSpPr>
            <a:spLocks noGrp="1"/>
          </p:cNvSpPr>
          <p:nvPr>
            <p:ph type="pic" sz="quarter" idx="13"/>
          </p:nvPr>
        </p:nvSpPr>
        <p:spPr>
          <a:xfrm>
            <a:off x="6332827" y="4609591"/>
            <a:ext cx="2328334" cy="1659735"/>
          </a:xfrm>
        </p:spPr>
        <p:txBody>
          <a:bodyPr/>
          <a:lstStyle/>
          <a:p>
            <a:r>
              <a:rPr lang="en-US"/>
              <a:t>Click icon to add picture</a:t>
            </a:r>
          </a:p>
        </p:txBody>
      </p:sp>
      <p:sp>
        <p:nvSpPr>
          <p:cNvPr id="7" name="Title Placeholder 1"/>
          <p:cNvSpPr>
            <a:spLocks noGrp="1"/>
          </p:cNvSpPr>
          <p:nvPr>
            <p:ph type="title"/>
          </p:nvPr>
        </p:nvSpPr>
        <p:spPr>
          <a:xfrm>
            <a:off x="508539" y="310896"/>
            <a:ext cx="11010711" cy="1143000"/>
          </a:xfrm>
          <a:prstGeom prst="rect">
            <a:avLst/>
          </a:prstGeom>
        </p:spPr>
        <p:txBody>
          <a:bodyPr vert="horz" lIns="121932" tIns="60965" rIns="121932" bIns="60965" rtlCol="0" anchor="ctr">
            <a:normAutofit/>
          </a:bodyPr>
          <a:lstStyle>
            <a:lvl1pPr>
              <a:defRPr>
                <a:solidFill>
                  <a:schemeClr val="tx2">
                    <a:lumMod val="75000"/>
                  </a:schemeClr>
                </a:solidFill>
              </a:defRPr>
            </a:lvl1pPr>
          </a:lstStyle>
          <a:p>
            <a:r>
              <a:rPr lang="en-US"/>
              <a:t>Click to edit Master title style</a:t>
            </a:r>
          </a:p>
        </p:txBody>
      </p:sp>
    </p:spTree>
    <p:custDataLst>
      <p:tags r:id="rId1"/>
    </p:custDataLst>
    <p:extLst>
      <p:ext uri="{BB962C8B-B14F-4D97-AF65-F5344CB8AC3E}">
        <p14:creationId xmlns:p14="http://schemas.microsoft.com/office/powerpoint/2010/main" val="28647931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customXml" Target="../../customXml/item4.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ags" Target="../tags/tag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Rectangle 5"/>
          <p:cNvSpPr>
            <a:spLocks noChangeAspect="1"/>
          </p:cNvSpPr>
          <p:nvPr/>
        </p:nvSpPr>
        <p:spPr>
          <a:xfrm>
            <a:off x="137384" y="135091"/>
            <a:ext cx="11914918" cy="6595909"/>
          </a:xfrm>
          <a:prstGeom prst="rect">
            <a:avLst/>
          </a:prstGeom>
          <a:solidFill>
            <a:schemeClr val="bg1"/>
          </a:solidFill>
          <a:ln>
            <a:noFill/>
          </a:ln>
        </p:spPr>
        <p:style>
          <a:lnRef idx="2">
            <a:schemeClr val="accent6">
              <a:shade val="50000"/>
            </a:schemeClr>
          </a:lnRef>
          <a:fillRef idx="1">
            <a:schemeClr val="accent6"/>
          </a:fillRef>
          <a:effectRef idx="0">
            <a:schemeClr val="accent6"/>
          </a:effectRef>
          <a:fontRef idx="minor">
            <a:schemeClr val="lt1"/>
          </a:fontRef>
        </p:style>
        <p:txBody>
          <a:bodyPr lIns="121869" tIns="60933" rIns="121869" bIns="60933" rtlCol="0" anchor="ctr"/>
          <a:lstStyle/>
          <a:p>
            <a:pPr algn="ctr"/>
            <a:endParaRPr lang="en-US" sz="2299"/>
          </a:p>
        </p:txBody>
      </p:sp>
      <p:sp>
        <p:nvSpPr>
          <p:cNvPr id="2" name="Title Placeholder 1"/>
          <p:cNvSpPr>
            <a:spLocks noGrp="1"/>
          </p:cNvSpPr>
          <p:nvPr>
            <p:ph type="title"/>
          </p:nvPr>
        </p:nvSpPr>
        <p:spPr>
          <a:xfrm>
            <a:off x="508539" y="314191"/>
            <a:ext cx="11010711" cy="1143000"/>
          </a:xfrm>
          <a:prstGeom prst="rect">
            <a:avLst/>
          </a:prstGeom>
        </p:spPr>
        <p:txBody>
          <a:bodyPr vert="horz" lIns="121932" tIns="60965" rIns="121932" bIns="60965" rtlCol="0" anchor="ctr">
            <a:normAutofit/>
          </a:bodyPr>
          <a:lstStyle/>
          <a:p>
            <a:r>
              <a:rPr lang="en-US"/>
              <a:t>Click to edit Master title style</a:t>
            </a:r>
          </a:p>
        </p:txBody>
      </p:sp>
      <p:sp>
        <p:nvSpPr>
          <p:cNvPr id="3" name="Text Placeholder 2"/>
          <p:cNvSpPr>
            <a:spLocks noGrp="1"/>
          </p:cNvSpPr>
          <p:nvPr>
            <p:ph type="body" idx="1"/>
          </p:nvPr>
        </p:nvSpPr>
        <p:spPr>
          <a:xfrm>
            <a:off x="508539" y="1604788"/>
            <a:ext cx="10686104" cy="4879499"/>
          </a:xfrm>
          <a:prstGeom prst="rect">
            <a:avLst/>
          </a:prstGeom>
        </p:spPr>
        <p:txBody>
          <a:bodyPr vert="horz" lIns="121932" tIns="60965" rIns="121932" bIns="60965"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custData r:id="rId18"/>
      <p:tags r:id="rId19"/>
    </p:custDataLst>
    <p:extLst>
      <p:ext uri="{BB962C8B-B14F-4D97-AF65-F5344CB8AC3E}">
        <p14:creationId xmlns:p14="http://schemas.microsoft.com/office/powerpoint/2010/main" val="4135513851"/>
      </p:ext>
    </p:extLst>
  </p:cSld>
  <p:clrMap bg1="lt1" tx1="dk1" bg2="lt2" tx2="dk2" accent1="accent1" accent2="accent2" accent3="accent3" accent4="accent4" accent5="accent5" accent6="accent6" hlink="hlink" folHlink="folHlink"/>
  <p:sldLayoutIdLst>
    <p:sldLayoutId id="2147483661" r:id="rId1"/>
    <p:sldLayoutId id="2147483678" r:id="rId2"/>
    <p:sldLayoutId id="2147483679"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4" r:id="rId15"/>
    <p:sldLayoutId id="2147483675" r:id="rId16"/>
  </p:sldLayoutIdLst>
  <p:hf hdr="0" dt="0"/>
  <p:txStyles>
    <p:titleStyle>
      <a:lvl1pPr algn="l" defTabSz="609351" rtl="0" eaLnBrk="1" latinLnBrk="0" hangingPunct="1">
        <a:spcBef>
          <a:spcPct val="0"/>
        </a:spcBef>
        <a:buNone/>
        <a:defRPr sz="4198" b="1" kern="1200" spc="-201">
          <a:solidFill>
            <a:schemeClr val="tx2"/>
          </a:solidFill>
          <a:latin typeface="+mj-lt"/>
          <a:ea typeface="+mj-ea"/>
          <a:cs typeface="Open Sans" panose="020B0606030504020204" pitchFamily="34" charset="0"/>
        </a:defRPr>
      </a:lvl1pPr>
    </p:titleStyle>
    <p:bodyStyle>
      <a:lvl1pPr marL="457014" indent="-457014" algn="l" defTabSz="609351" rtl="0" eaLnBrk="1" latinLnBrk="0" hangingPunct="1">
        <a:spcBef>
          <a:spcPct val="20000"/>
        </a:spcBef>
        <a:buFont typeface="Arial"/>
        <a:buChar char="•"/>
        <a:defRPr sz="2499" kern="1200">
          <a:solidFill>
            <a:schemeClr val="tx2"/>
          </a:solidFill>
          <a:latin typeface="+mn-lt"/>
          <a:ea typeface="+mn-ea"/>
          <a:cs typeface="+mn-cs"/>
        </a:defRPr>
      </a:lvl1pPr>
      <a:lvl2pPr marL="990195" indent="-380843" algn="l" defTabSz="609351" rtl="0" eaLnBrk="1" latinLnBrk="0" hangingPunct="1">
        <a:spcBef>
          <a:spcPct val="20000"/>
        </a:spcBef>
        <a:buFont typeface="Wingdings" panose="05000000000000000000" pitchFamily="2" charset="2"/>
        <a:buChar char="§"/>
        <a:defRPr sz="2299" kern="1200">
          <a:solidFill>
            <a:schemeClr val="tx2"/>
          </a:solidFill>
          <a:latin typeface="+mn-lt"/>
          <a:ea typeface="+mn-ea"/>
          <a:cs typeface="+mn-cs"/>
        </a:defRPr>
      </a:lvl2pPr>
      <a:lvl3pPr marL="1523376" indent="-304674" algn="l" defTabSz="609351" rtl="0" eaLnBrk="1" latinLnBrk="0" hangingPunct="1">
        <a:spcBef>
          <a:spcPct val="20000"/>
        </a:spcBef>
        <a:buFont typeface="Arial"/>
        <a:buChar char="•"/>
        <a:defRPr sz="1999" kern="1200">
          <a:solidFill>
            <a:schemeClr val="tx2"/>
          </a:solidFill>
          <a:latin typeface="+mn-lt"/>
          <a:ea typeface="+mn-ea"/>
          <a:cs typeface="+mn-cs"/>
        </a:defRPr>
      </a:lvl3pPr>
      <a:lvl4pPr marL="2132726" indent="-304674" algn="l" defTabSz="609351" rtl="0" eaLnBrk="1" latinLnBrk="0" hangingPunct="1">
        <a:spcBef>
          <a:spcPct val="20000"/>
        </a:spcBef>
        <a:buFont typeface="Wingdings" panose="05000000000000000000" pitchFamily="2" charset="2"/>
        <a:buChar char="§"/>
        <a:defRPr sz="1699" kern="1200">
          <a:solidFill>
            <a:schemeClr val="tx2"/>
          </a:solidFill>
          <a:latin typeface="+mn-lt"/>
          <a:ea typeface="+mn-ea"/>
          <a:cs typeface="+mn-cs"/>
        </a:defRPr>
      </a:lvl4pPr>
      <a:lvl5pPr marL="2742078" indent="-304674" algn="l" defTabSz="609351" rtl="0" eaLnBrk="1" latinLnBrk="0" hangingPunct="1">
        <a:spcBef>
          <a:spcPct val="20000"/>
        </a:spcBef>
        <a:buFont typeface="Arial" panose="020B0604020202020204" pitchFamily="34" charset="0"/>
        <a:buChar char="•"/>
        <a:defRPr sz="1699" kern="1200">
          <a:solidFill>
            <a:schemeClr val="tx2"/>
          </a:solidFill>
          <a:latin typeface="+mn-lt"/>
          <a:ea typeface="+mn-ea"/>
          <a:cs typeface="+mn-cs"/>
        </a:defRPr>
      </a:lvl5pPr>
      <a:lvl6pPr marL="3351429" indent="-304674" algn="l" defTabSz="609351" rtl="0" eaLnBrk="1" latinLnBrk="0" hangingPunct="1">
        <a:spcBef>
          <a:spcPct val="20000"/>
        </a:spcBef>
        <a:buFont typeface="Arial"/>
        <a:buChar char="•"/>
        <a:defRPr sz="2499" kern="1200">
          <a:solidFill>
            <a:schemeClr val="tx1"/>
          </a:solidFill>
          <a:latin typeface="+mn-lt"/>
          <a:ea typeface="+mn-ea"/>
          <a:cs typeface="+mn-cs"/>
        </a:defRPr>
      </a:lvl6pPr>
      <a:lvl7pPr marL="3960778" indent="-304674" algn="l" defTabSz="609351" rtl="0" eaLnBrk="1" latinLnBrk="0" hangingPunct="1">
        <a:spcBef>
          <a:spcPct val="20000"/>
        </a:spcBef>
        <a:buFont typeface="Arial"/>
        <a:buChar char="•"/>
        <a:defRPr sz="2499" kern="1200">
          <a:solidFill>
            <a:schemeClr val="tx1"/>
          </a:solidFill>
          <a:latin typeface="+mn-lt"/>
          <a:ea typeface="+mn-ea"/>
          <a:cs typeface="+mn-cs"/>
        </a:defRPr>
      </a:lvl7pPr>
      <a:lvl8pPr marL="4570128" indent="-304674" algn="l" defTabSz="609351" rtl="0" eaLnBrk="1" latinLnBrk="0" hangingPunct="1">
        <a:spcBef>
          <a:spcPct val="20000"/>
        </a:spcBef>
        <a:buFont typeface="Arial"/>
        <a:buChar char="•"/>
        <a:defRPr sz="2499" kern="1200">
          <a:solidFill>
            <a:schemeClr val="tx1"/>
          </a:solidFill>
          <a:latin typeface="+mn-lt"/>
          <a:ea typeface="+mn-ea"/>
          <a:cs typeface="+mn-cs"/>
        </a:defRPr>
      </a:lvl8pPr>
      <a:lvl9pPr marL="5179479" indent="-304674" algn="l" defTabSz="609351" rtl="0" eaLnBrk="1" latinLnBrk="0" hangingPunct="1">
        <a:spcBef>
          <a:spcPct val="20000"/>
        </a:spcBef>
        <a:buFont typeface="Arial"/>
        <a:buChar char="•"/>
        <a:defRPr sz="2499" kern="1200">
          <a:solidFill>
            <a:schemeClr val="tx1"/>
          </a:solidFill>
          <a:latin typeface="+mn-lt"/>
          <a:ea typeface="+mn-ea"/>
          <a:cs typeface="+mn-cs"/>
        </a:defRPr>
      </a:lvl9pPr>
    </p:bodyStyle>
    <p:otherStyle>
      <a:defPPr>
        <a:defRPr lang="en-US"/>
      </a:defPPr>
      <a:lvl1pPr marL="0" algn="l" defTabSz="609351" rtl="0" eaLnBrk="1" latinLnBrk="0" hangingPunct="1">
        <a:defRPr sz="2299" kern="1200">
          <a:solidFill>
            <a:schemeClr val="tx1"/>
          </a:solidFill>
          <a:latin typeface="+mn-lt"/>
          <a:ea typeface="+mn-ea"/>
          <a:cs typeface="+mn-cs"/>
        </a:defRPr>
      </a:lvl1pPr>
      <a:lvl2pPr marL="609351" algn="l" defTabSz="609351" rtl="0" eaLnBrk="1" latinLnBrk="0" hangingPunct="1">
        <a:defRPr sz="2299" kern="1200">
          <a:solidFill>
            <a:schemeClr val="tx1"/>
          </a:solidFill>
          <a:latin typeface="+mn-lt"/>
          <a:ea typeface="+mn-ea"/>
          <a:cs typeface="+mn-cs"/>
        </a:defRPr>
      </a:lvl2pPr>
      <a:lvl3pPr marL="1218701" algn="l" defTabSz="609351" rtl="0" eaLnBrk="1" latinLnBrk="0" hangingPunct="1">
        <a:defRPr sz="2299" kern="1200">
          <a:solidFill>
            <a:schemeClr val="tx1"/>
          </a:solidFill>
          <a:latin typeface="+mn-lt"/>
          <a:ea typeface="+mn-ea"/>
          <a:cs typeface="+mn-cs"/>
        </a:defRPr>
      </a:lvl3pPr>
      <a:lvl4pPr marL="1828053" algn="l" defTabSz="609351" rtl="0" eaLnBrk="1" latinLnBrk="0" hangingPunct="1">
        <a:defRPr sz="2299" kern="1200">
          <a:solidFill>
            <a:schemeClr val="tx1"/>
          </a:solidFill>
          <a:latin typeface="+mn-lt"/>
          <a:ea typeface="+mn-ea"/>
          <a:cs typeface="+mn-cs"/>
        </a:defRPr>
      </a:lvl4pPr>
      <a:lvl5pPr marL="2437402" algn="l" defTabSz="609351" rtl="0" eaLnBrk="1" latinLnBrk="0" hangingPunct="1">
        <a:defRPr sz="2299" kern="1200">
          <a:solidFill>
            <a:schemeClr val="tx1"/>
          </a:solidFill>
          <a:latin typeface="+mn-lt"/>
          <a:ea typeface="+mn-ea"/>
          <a:cs typeface="+mn-cs"/>
        </a:defRPr>
      </a:lvl5pPr>
      <a:lvl6pPr marL="3046753" algn="l" defTabSz="609351" rtl="0" eaLnBrk="1" latinLnBrk="0" hangingPunct="1">
        <a:defRPr sz="2299" kern="1200">
          <a:solidFill>
            <a:schemeClr val="tx1"/>
          </a:solidFill>
          <a:latin typeface="+mn-lt"/>
          <a:ea typeface="+mn-ea"/>
          <a:cs typeface="+mn-cs"/>
        </a:defRPr>
      </a:lvl6pPr>
      <a:lvl7pPr marL="3656103" algn="l" defTabSz="609351" rtl="0" eaLnBrk="1" latinLnBrk="0" hangingPunct="1">
        <a:defRPr sz="2299" kern="1200">
          <a:solidFill>
            <a:schemeClr val="tx1"/>
          </a:solidFill>
          <a:latin typeface="+mn-lt"/>
          <a:ea typeface="+mn-ea"/>
          <a:cs typeface="+mn-cs"/>
        </a:defRPr>
      </a:lvl7pPr>
      <a:lvl8pPr marL="4265454" algn="l" defTabSz="609351" rtl="0" eaLnBrk="1" latinLnBrk="0" hangingPunct="1">
        <a:defRPr sz="2299" kern="1200">
          <a:solidFill>
            <a:schemeClr val="tx1"/>
          </a:solidFill>
          <a:latin typeface="+mn-lt"/>
          <a:ea typeface="+mn-ea"/>
          <a:cs typeface="+mn-cs"/>
        </a:defRPr>
      </a:lvl8pPr>
      <a:lvl9pPr marL="4874805" algn="l" defTabSz="609351" rtl="0" eaLnBrk="1" latinLnBrk="0" hangingPunct="1">
        <a:defRPr sz="22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notesSlide" Target="../notesSlides/notesSlide1.xml"/><Relationship Id="rId7" Type="http://schemas.openxmlformats.org/officeDocument/2006/relationships/image" Target="../media/image3.png"/><Relationship Id="rId2" Type="http://schemas.openxmlformats.org/officeDocument/2006/relationships/slideLayout" Target="../slideLayouts/slideLayout4.xml"/><Relationship Id="rId1" Type="http://schemas.openxmlformats.org/officeDocument/2006/relationships/tags" Target="../tags/tag19.xml"/><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image" Target="../media/image5.jp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tags" Target="../tags/tag28.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tags" Target="../tags/tag29.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tags" Target="../tags/tag30.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xml"/><Relationship Id="rId1" Type="http://schemas.openxmlformats.org/officeDocument/2006/relationships/tags" Target="../tags/tag31.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xml"/><Relationship Id="rId1" Type="http://schemas.openxmlformats.org/officeDocument/2006/relationships/tags" Target="../tags/tag32.xml"/><Relationship Id="rId4" Type="http://schemas.openxmlformats.org/officeDocument/2006/relationships/image" Target="../media/image18.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7.xml"/><Relationship Id="rId1" Type="http://schemas.openxmlformats.org/officeDocument/2006/relationships/tags" Target="../tags/tag33.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7.xml"/><Relationship Id="rId1" Type="http://schemas.openxmlformats.org/officeDocument/2006/relationships/tags" Target="../tags/tag34.xml"/><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xml"/><Relationship Id="rId1" Type="http://schemas.openxmlformats.org/officeDocument/2006/relationships/tags" Target="../tags/tag35.xml"/><Relationship Id="rId4" Type="http://schemas.openxmlformats.org/officeDocument/2006/relationships/image" Target="../media/image20.jpe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7.xml"/><Relationship Id="rId1" Type="http://schemas.openxmlformats.org/officeDocument/2006/relationships/tags" Target="../tags/tag36.xml"/><Relationship Id="rId4" Type="http://schemas.openxmlformats.org/officeDocument/2006/relationships/image" Target="../media/image21.jp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7.xml"/><Relationship Id="rId1" Type="http://schemas.openxmlformats.org/officeDocument/2006/relationships/tags" Target="../tags/tag37.xml"/><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4.xml"/><Relationship Id="rId1" Type="http://schemas.openxmlformats.org/officeDocument/2006/relationships/tags" Target="../tags/tag20.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7.xml"/><Relationship Id="rId1" Type="http://schemas.openxmlformats.org/officeDocument/2006/relationships/tags" Target="../tags/tag38.xml"/><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7.xml"/><Relationship Id="rId1" Type="http://schemas.openxmlformats.org/officeDocument/2006/relationships/tags" Target="../tags/tag39.xml"/><Relationship Id="rId4" Type="http://schemas.openxmlformats.org/officeDocument/2006/relationships/image" Target="../media/image24.jp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7.xml"/><Relationship Id="rId1" Type="http://schemas.openxmlformats.org/officeDocument/2006/relationships/tags" Target="../tags/tag40.xml"/><Relationship Id="rId4" Type="http://schemas.openxmlformats.org/officeDocument/2006/relationships/image" Target="../media/image25.jp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7.xml"/><Relationship Id="rId1" Type="http://schemas.openxmlformats.org/officeDocument/2006/relationships/tags" Target="../tags/tag41.xml"/><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notesSlide" Target="../notesSlides/notesSlide24.xml"/><Relationship Id="rId7" Type="http://schemas.openxmlformats.org/officeDocument/2006/relationships/image" Target="../media/image30.svg"/><Relationship Id="rId2" Type="http://schemas.openxmlformats.org/officeDocument/2006/relationships/slideLayout" Target="../slideLayouts/slideLayout1.xml"/><Relationship Id="rId1" Type="http://schemas.openxmlformats.org/officeDocument/2006/relationships/tags" Target="../tags/tag42.xml"/><Relationship Id="rId6" Type="http://schemas.openxmlformats.org/officeDocument/2006/relationships/image" Target="../media/image29.png"/><Relationship Id="rId11" Type="http://schemas.openxmlformats.org/officeDocument/2006/relationships/image" Target="../media/image34.svg"/><Relationship Id="rId5" Type="http://schemas.openxmlformats.org/officeDocument/2006/relationships/image" Target="../media/image28.sv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sv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7.xml"/><Relationship Id="rId1" Type="http://schemas.openxmlformats.org/officeDocument/2006/relationships/tags" Target="../tags/tag43.xml"/><Relationship Id="rId4" Type="http://schemas.openxmlformats.org/officeDocument/2006/relationships/image" Target="../media/image35.jpe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ags" Target="../tags/tag21.xml"/><Relationship Id="rId5" Type="http://schemas.microsoft.com/office/2007/relationships/hdphoto" Target="../media/hdphoto1.wdp"/><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tags" Target="../tags/tag22.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tags" Target="../tags/tag23.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tags" Target="../tags/tag24.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tags" Target="../tags/tag25.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tags" Target="../tags/tag26.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tags" Target="../tags/tag2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0"/>
          </p:nvPr>
        </p:nvPicPr>
        <p:blipFill>
          <a:blip r:embed="rId4">
            <a:extLst>
              <a:ext uri="{28A0092B-C50C-407E-A947-70E740481C1C}">
                <a14:useLocalDpi xmlns:a14="http://schemas.microsoft.com/office/drawing/2010/main" val="0"/>
              </a:ext>
            </a:extLst>
          </a:blip>
          <a:stretch>
            <a:fillRect/>
          </a:stretch>
        </p:blipFill>
        <p:spPr>
          <a:xfrm>
            <a:off x="3422265" y="2494262"/>
            <a:ext cx="5347470" cy="2957820"/>
          </a:xfrm>
          <a:effectLst>
            <a:outerShdw blurRad="50800" dist="38100" dir="5400000" algn="t" rotWithShape="0">
              <a:prstClr val="black">
                <a:alpha val="40000"/>
              </a:prstClr>
            </a:outerShdw>
          </a:effectLst>
        </p:spPr>
      </p:pic>
      <p:sp>
        <p:nvSpPr>
          <p:cNvPr id="4" name="Rectangle 3"/>
          <p:cNvSpPr/>
          <p:nvPr/>
        </p:nvSpPr>
        <p:spPr>
          <a:xfrm>
            <a:off x="0" y="545027"/>
            <a:ext cx="12204637" cy="3299610"/>
          </a:xfrm>
          <a:prstGeom prst="rect">
            <a:avLst/>
          </a:prstGeom>
          <a:solidFill>
            <a:schemeClr val="accent2">
              <a:alpha val="94000"/>
            </a:schemeClr>
          </a:solidFill>
          <a:ln>
            <a:noFill/>
          </a:ln>
          <a:effectLst/>
        </p:spPr>
        <p:style>
          <a:lnRef idx="1">
            <a:schemeClr val="accent1"/>
          </a:lnRef>
          <a:fillRef idx="3">
            <a:schemeClr val="accent1"/>
          </a:fillRef>
          <a:effectRef idx="2">
            <a:schemeClr val="accent1"/>
          </a:effectRef>
          <a:fontRef idx="minor">
            <a:schemeClr val="lt1"/>
          </a:fontRef>
        </p:style>
        <p:txBody>
          <a:bodyPr lIns="121869" tIns="60933" rIns="121869" bIns="60933" rtlCol="0" anchor="ctr"/>
          <a:lstStyle/>
          <a:p>
            <a:pPr algn="ctr"/>
            <a:endParaRPr lang="en-US" sz="1999">
              <a:latin typeface="Open Sans" panose="020B0606030504020204" pitchFamily="34" charset="0"/>
              <a:cs typeface="Open Sans" panose="020B0606030504020204" pitchFamily="34" charset="0"/>
            </a:endParaRPr>
          </a:p>
        </p:txBody>
      </p:sp>
      <p:sp>
        <p:nvSpPr>
          <p:cNvPr id="7" name="TextBox 6"/>
          <p:cNvSpPr txBox="1"/>
          <p:nvPr/>
        </p:nvSpPr>
        <p:spPr>
          <a:xfrm>
            <a:off x="3686750" y="1517165"/>
            <a:ext cx="4855326" cy="399901"/>
          </a:xfrm>
          <a:prstGeom prst="rect">
            <a:avLst/>
          </a:prstGeom>
          <a:noFill/>
        </p:spPr>
        <p:txBody>
          <a:bodyPr wrap="square" lIns="121869" tIns="60933" rIns="121869" bIns="60933" rtlCol="0">
            <a:noAutofit/>
          </a:bodyPr>
          <a:lstStyle/>
          <a:p>
            <a:pPr algn="ctr"/>
            <a:r>
              <a:rPr lang="en-US" sz="2299">
                <a:solidFill>
                  <a:schemeClr val="bg1"/>
                </a:solidFill>
                <a:cs typeface="Open Sans" panose="020B0606030504020204" pitchFamily="34" charset="0"/>
              </a:rPr>
              <a:t>- 20 Questions - </a:t>
            </a:r>
          </a:p>
        </p:txBody>
      </p:sp>
      <p:sp>
        <p:nvSpPr>
          <p:cNvPr id="2" name="Title 1"/>
          <p:cNvSpPr>
            <a:spLocks noGrp="1"/>
          </p:cNvSpPr>
          <p:nvPr>
            <p:ph type="title"/>
          </p:nvPr>
        </p:nvSpPr>
        <p:spPr>
          <a:xfrm>
            <a:off x="895318" y="794810"/>
            <a:ext cx="10414000" cy="865187"/>
          </a:xfrm>
        </p:spPr>
        <p:txBody>
          <a:bodyPr>
            <a:normAutofit/>
          </a:bodyPr>
          <a:lstStyle/>
          <a:p>
            <a:r>
              <a:rPr lang="en-US" sz="4150"/>
              <a:t>Good Documentation Practices</a:t>
            </a:r>
          </a:p>
        </p:txBody>
      </p:sp>
      <p:pic>
        <p:nvPicPr>
          <p:cNvPr id="6" name="Picture 5">
            <a:extLst>
              <a:ext uri="{FF2B5EF4-FFF2-40B4-BE49-F238E27FC236}">
                <a16:creationId xmlns:a16="http://schemas.microsoft.com/office/drawing/2014/main" id="{5B5ED4E6-4A87-4268-AB60-FCB30226869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5661" y="6063190"/>
            <a:ext cx="649657" cy="649224"/>
          </a:xfrm>
          <a:prstGeom prst="rect">
            <a:avLst/>
          </a:prstGeom>
        </p:spPr>
      </p:pic>
      <p:pic>
        <p:nvPicPr>
          <p:cNvPr id="9" name="Picture 8">
            <a:extLst>
              <a:ext uri="{FF2B5EF4-FFF2-40B4-BE49-F238E27FC236}">
                <a16:creationId xmlns:a16="http://schemas.microsoft.com/office/drawing/2014/main" id="{20242234-D3DB-41B8-B57F-A22EDA7F835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55928" y="6063190"/>
            <a:ext cx="2664587" cy="649224"/>
          </a:xfrm>
          <a:prstGeom prst="rect">
            <a:avLst/>
          </a:prstGeom>
        </p:spPr>
      </p:pic>
      <p:pic>
        <p:nvPicPr>
          <p:cNvPr id="11" name="Picture 10">
            <a:extLst>
              <a:ext uri="{FF2B5EF4-FFF2-40B4-BE49-F238E27FC236}">
                <a16:creationId xmlns:a16="http://schemas.microsoft.com/office/drawing/2014/main" id="{60C57B9A-21D4-4934-9974-4298AC9EB9D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079706" y="6063190"/>
            <a:ext cx="1725695" cy="649224"/>
          </a:xfrm>
          <a:prstGeom prst="rect">
            <a:avLst/>
          </a:prstGeom>
        </p:spPr>
      </p:pic>
      <p:sp>
        <p:nvSpPr>
          <p:cNvPr id="10" name="TextBox 9">
            <a:extLst>
              <a:ext uri="{FF2B5EF4-FFF2-40B4-BE49-F238E27FC236}">
                <a16:creationId xmlns:a16="http://schemas.microsoft.com/office/drawing/2014/main" id="{EB465B19-2CA3-4450-96CE-C3B12648C9C5}"/>
              </a:ext>
            </a:extLst>
          </p:cNvPr>
          <p:cNvSpPr txBox="1"/>
          <p:nvPr/>
        </p:nvSpPr>
        <p:spPr>
          <a:xfrm>
            <a:off x="4603196" y="6110803"/>
            <a:ext cx="4846320" cy="553998"/>
          </a:xfrm>
          <a:prstGeom prst="rect">
            <a:avLst/>
          </a:prstGeom>
        </p:spPr>
        <p:txBody>
          <a:bodyPr wrap="square" lIns="0" tIns="0" rIns="0" bIns="0" rtlCol="0" anchor="ctr">
            <a:spAutoFit/>
          </a:bodyPr>
          <a:lstStyle/>
          <a:p>
            <a:pPr marL="0" indent="0">
              <a:spcBef>
                <a:spcPts val="0"/>
              </a:spcBef>
              <a:buNone/>
            </a:pPr>
            <a:r>
              <a:rPr lang="en-US" sz="900">
                <a:solidFill>
                  <a:schemeClr val="bg1">
                    <a:lumMod val="25000"/>
                  </a:schemeClr>
                </a:solidFill>
                <a:cs typeface="Calibri"/>
              </a:rPr>
              <a:t>The views expressed in written conference materials or publications and by speakers and moderators at HHS-sponsored conferences do not necessarily reflect the official policies of the Department of Health and Human Services (HHS), nor does mention of trade names, commercial practices, or organizations imply endorsement by the U.S. Government.</a:t>
            </a:r>
          </a:p>
        </p:txBody>
      </p:sp>
      <p:pic>
        <p:nvPicPr>
          <p:cNvPr id="5" name="Picture 4">
            <a:extLst>
              <a:ext uri="{FF2B5EF4-FFF2-40B4-BE49-F238E27FC236}">
                <a16:creationId xmlns:a16="http://schemas.microsoft.com/office/drawing/2014/main" id="{76DC543C-89E6-426C-A98E-9DD88A211FB2}"/>
              </a:ext>
            </a:extLst>
          </p:cNvPr>
          <p:cNvPicPr>
            <a:picLocks noChangeAspect="1"/>
          </p:cNvPicPr>
          <p:nvPr/>
        </p:nvPicPr>
        <p:blipFill>
          <a:blip r:embed="rId8"/>
          <a:stretch>
            <a:fillRect/>
          </a:stretch>
        </p:blipFill>
        <p:spPr>
          <a:xfrm>
            <a:off x="3422265" y="2435500"/>
            <a:ext cx="5347470" cy="3016582"/>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4302327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Oval 14">
            <a:extLst>
              <a:ext uri="{FF2B5EF4-FFF2-40B4-BE49-F238E27FC236}">
                <a16:creationId xmlns:a16="http://schemas.microsoft.com/office/drawing/2014/main" id="{EA71382A-8FD4-41D5-8F81-31777747FB88}"/>
              </a:ext>
            </a:extLst>
          </p:cNvPr>
          <p:cNvSpPr/>
          <p:nvPr/>
        </p:nvSpPr>
        <p:spPr>
          <a:xfrm>
            <a:off x="5492690" y="1670991"/>
            <a:ext cx="3135248" cy="1177161"/>
          </a:xfrm>
          <a:prstGeom prst="ellipse">
            <a:avLst/>
          </a:prstGeom>
          <a:solidFill>
            <a:schemeClr val="bg1"/>
          </a:solidFill>
          <a:ln w="38100">
            <a:solidFill>
              <a:schemeClr val="tx1">
                <a:lumMod val="90000"/>
                <a:lumOff val="1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itle 2"/>
          <p:cNvSpPr>
            <a:spLocks noGrp="1"/>
          </p:cNvSpPr>
          <p:nvPr>
            <p:ph type="title"/>
          </p:nvPr>
        </p:nvSpPr>
        <p:spPr/>
        <p:txBody>
          <a:bodyPr/>
          <a:lstStyle/>
          <a:p>
            <a:r>
              <a:rPr lang="en-US"/>
              <a:t>Question 7</a:t>
            </a:r>
          </a:p>
        </p:txBody>
      </p:sp>
      <p:sp>
        <p:nvSpPr>
          <p:cNvPr id="16" name="Text Placeholder 1"/>
          <p:cNvSpPr txBox="1">
            <a:spLocks/>
          </p:cNvSpPr>
          <p:nvPr/>
        </p:nvSpPr>
        <p:spPr>
          <a:xfrm>
            <a:off x="6183238" y="3053404"/>
            <a:ext cx="5712464" cy="492388"/>
          </a:xfrm>
          <a:prstGeom prst="rect">
            <a:avLst/>
          </a:prstGeom>
        </p:spPr>
        <p:txBody>
          <a:bodyPr lIns="121869" tIns="60933" rIns="121869" bIns="60933" anchor="ctr">
            <a:spAutoFit/>
          </a:bodyPr>
          <a:lstStyle>
            <a:lvl1pPr marL="342900" indent="-342900" algn="l" defTabSz="457200" rtl="0" eaLnBrk="1" latinLnBrk="0" hangingPunct="1">
              <a:spcBef>
                <a:spcPct val="20000"/>
              </a:spcBef>
              <a:buFont typeface="Arial"/>
              <a:buChar char="•"/>
              <a:defRPr sz="2400" kern="1200">
                <a:solidFill>
                  <a:srgbClr val="464D6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464D6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rgbClr val="464D6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rgbClr val="464D6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rgbClr val="464D6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0" indent="0">
              <a:buNone/>
            </a:pPr>
            <a:r>
              <a:rPr lang="en-US"/>
              <a:t>Legible</a:t>
            </a:r>
          </a:p>
        </p:txBody>
      </p:sp>
      <p:sp>
        <p:nvSpPr>
          <p:cNvPr id="18" name="Text Placeholder 1"/>
          <p:cNvSpPr txBox="1">
            <a:spLocks/>
          </p:cNvSpPr>
          <p:nvPr/>
        </p:nvSpPr>
        <p:spPr>
          <a:xfrm>
            <a:off x="6183238" y="3932612"/>
            <a:ext cx="5712464" cy="492388"/>
          </a:xfrm>
          <a:prstGeom prst="rect">
            <a:avLst/>
          </a:prstGeom>
        </p:spPr>
        <p:txBody>
          <a:bodyPr lIns="121869" tIns="60933" rIns="121869" bIns="60933" anchor="ctr">
            <a:spAutoFit/>
          </a:bodyPr>
          <a:lstStyle>
            <a:lvl1pPr marL="342900" indent="-342900" algn="l" defTabSz="457200" rtl="0" eaLnBrk="1" latinLnBrk="0" hangingPunct="1">
              <a:spcBef>
                <a:spcPct val="20000"/>
              </a:spcBef>
              <a:buFont typeface="Arial"/>
              <a:buChar char="•"/>
              <a:defRPr sz="2400" kern="1200">
                <a:solidFill>
                  <a:srgbClr val="464D6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464D6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rgbClr val="464D6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rgbClr val="464D6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rgbClr val="464D6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0" indent="0">
              <a:buNone/>
            </a:pPr>
            <a:r>
              <a:rPr lang="en-US"/>
              <a:t>Contemporaneous</a:t>
            </a:r>
          </a:p>
        </p:txBody>
      </p:sp>
      <p:sp>
        <p:nvSpPr>
          <p:cNvPr id="20" name="Text Placeholder 1"/>
          <p:cNvSpPr txBox="1">
            <a:spLocks/>
          </p:cNvSpPr>
          <p:nvPr/>
        </p:nvSpPr>
        <p:spPr>
          <a:xfrm>
            <a:off x="6194517" y="5737403"/>
            <a:ext cx="5712464" cy="492388"/>
          </a:xfrm>
          <a:prstGeom prst="rect">
            <a:avLst/>
          </a:prstGeom>
        </p:spPr>
        <p:txBody>
          <a:bodyPr lIns="121869" tIns="60933" rIns="121869" bIns="60933" anchor="ctr">
            <a:spAutoFit/>
          </a:bodyPr>
          <a:lstStyle>
            <a:lvl1pPr marL="342900" indent="-342900" algn="l" defTabSz="457200" rtl="0" eaLnBrk="1" latinLnBrk="0" hangingPunct="1">
              <a:spcBef>
                <a:spcPct val="20000"/>
              </a:spcBef>
              <a:buFont typeface="Arial"/>
              <a:buChar char="•"/>
              <a:defRPr sz="2400" kern="1200">
                <a:solidFill>
                  <a:srgbClr val="464D6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464D6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rgbClr val="464D6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rgbClr val="464D6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rgbClr val="464D6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0" indent="0">
              <a:buNone/>
            </a:pPr>
            <a:r>
              <a:rPr lang="en-US"/>
              <a:t>Accurate </a:t>
            </a:r>
          </a:p>
        </p:txBody>
      </p:sp>
      <p:sp>
        <p:nvSpPr>
          <p:cNvPr id="13" name="Content Placeholder 5"/>
          <p:cNvSpPr txBox="1">
            <a:spLocks/>
          </p:cNvSpPr>
          <p:nvPr/>
        </p:nvSpPr>
        <p:spPr>
          <a:xfrm>
            <a:off x="479888" y="1212488"/>
            <a:ext cx="11010711" cy="861720"/>
          </a:xfrm>
          <a:prstGeom prst="rect">
            <a:avLst/>
          </a:prstGeom>
        </p:spPr>
        <p:txBody>
          <a:bodyPr vert="horz" lIns="121869" tIns="60933" rIns="121869" bIns="60933" rtlCol="0" anchor="t">
            <a:spAutoFit/>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buNone/>
            </a:pPr>
            <a:r>
              <a:rPr lang="en-US"/>
              <a:t>Which of the following terms IS NOT associated with ALCOAC?</a:t>
            </a:r>
          </a:p>
          <a:p>
            <a:pPr marL="0" indent="0">
              <a:spcBef>
                <a:spcPts val="0"/>
              </a:spcBef>
              <a:buNone/>
            </a:pPr>
            <a:endParaRPr lang="en-US" sz="2000">
              <a:solidFill>
                <a:schemeClr val="tx2"/>
              </a:solidFill>
              <a:latin typeface="Calibri"/>
              <a:cs typeface="Calibri"/>
            </a:endParaRPr>
          </a:p>
        </p:txBody>
      </p:sp>
      <p:sp>
        <p:nvSpPr>
          <p:cNvPr id="12" name="Text Placeholder 1">
            <a:extLst>
              <a:ext uri="{FF2B5EF4-FFF2-40B4-BE49-F238E27FC236}">
                <a16:creationId xmlns:a16="http://schemas.microsoft.com/office/drawing/2014/main" id="{5CB92B88-3789-497D-B25E-280A42E74760}"/>
              </a:ext>
            </a:extLst>
          </p:cNvPr>
          <p:cNvSpPr txBox="1">
            <a:spLocks/>
          </p:cNvSpPr>
          <p:nvPr/>
        </p:nvSpPr>
        <p:spPr>
          <a:xfrm>
            <a:off x="6165868" y="1982414"/>
            <a:ext cx="5712464" cy="492388"/>
          </a:xfrm>
          <a:prstGeom prst="rect">
            <a:avLst/>
          </a:prstGeom>
        </p:spPr>
        <p:txBody>
          <a:bodyPr lIns="121869" tIns="60933" rIns="121869" bIns="60933" anchor="ctr">
            <a:spAutoFit/>
          </a:bodyPr>
          <a:lstStyle>
            <a:lvl1pPr marL="342900" indent="-342900" algn="l" defTabSz="457200" rtl="0" eaLnBrk="1" latinLnBrk="0" hangingPunct="1">
              <a:spcBef>
                <a:spcPct val="20000"/>
              </a:spcBef>
              <a:buFont typeface="Arial"/>
              <a:buChar char="•"/>
              <a:defRPr sz="2400" kern="1200">
                <a:solidFill>
                  <a:srgbClr val="464D6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464D6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rgbClr val="464D6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rgbClr val="464D6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rgbClr val="464D6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0" indent="0">
              <a:buNone/>
            </a:pPr>
            <a:r>
              <a:rPr lang="en-US"/>
              <a:t>Actionable</a:t>
            </a:r>
          </a:p>
        </p:txBody>
      </p:sp>
      <p:sp>
        <p:nvSpPr>
          <p:cNvPr id="14" name="Text Placeholder 1">
            <a:extLst>
              <a:ext uri="{FF2B5EF4-FFF2-40B4-BE49-F238E27FC236}">
                <a16:creationId xmlns:a16="http://schemas.microsoft.com/office/drawing/2014/main" id="{0A633618-E42C-4B97-A53A-6847D3B86F59}"/>
              </a:ext>
            </a:extLst>
          </p:cNvPr>
          <p:cNvSpPr txBox="1">
            <a:spLocks/>
          </p:cNvSpPr>
          <p:nvPr/>
        </p:nvSpPr>
        <p:spPr>
          <a:xfrm>
            <a:off x="6245478" y="4770323"/>
            <a:ext cx="5712464" cy="492388"/>
          </a:xfrm>
          <a:prstGeom prst="rect">
            <a:avLst/>
          </a:prstGeom>
        </p:spPr>
        <p:txBody>
          <a:bodyPr lIns="121869" tIns="60933" rIns="121869" bIns="60933" anchor="ctr">
            <a:spAutoFit/>
          </a:bodyPr>
          <a:lstStyle>
            <a:lvl1pPr marL="342900" indent="-342900" algn="l" defTabSz="457200" rtl="0" eaLnBrk="1" latinLnBrk="0" hangingPunct="1">
              <a:spcBef>
                <a:spcPct val="20000"/>
              </a:spcBef>
              <a:buFont typeface="Arial"/>
              <a:buChar char="•"/>
              <a:defRPr sz="2400" kern="1200">
                <a:solidFill>
                  <a:srgbClr val="464D6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464D6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rgbClr val="464D6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rgbClr val="464D6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rgbClr val="464D6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0" indent="0">
              <a:buNone/>
            </a:pPr>
            <a:r>
              <a:rPr lang="en-US"/>
              <a:t>Original </a:t>
            </a:r>
          </a:p>
        </p:txBody>
      </p:sp>
      <p:sp>
        <p:nvSpPr>
          <p:cNvPr id="24" name="Oval 23">
            <a:extLst>
              <a:ext uri="{FF2B5EF4-FFF2-40B4-BE49-F238E27FC236}">
                <a16:creationId xmlns:a16="http://schemas.microsoft.com/office/drawing/2014/main" id="{BB42CF94-5195-4620-BCC0-287E73C8B3A8}"/>
              </a:ext>
            </a:extLst>
          </p:cNvPr>
          <p:cNvSpPr>
            <a:spLocks noChangeAspect="1"/>
          </p:cNvSpPr>
          <p:nvPr/>
        </p:nvSpPr>
        <p:spPr>
          <a:xfrm>
            <a:off x="5620188" y="4753366"/>
            <a:ext cx="574329" cy="574029"/>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121869" tIns="60933" rIns="121869" bIns="60933" rtlCol="0" anchor="ctr"/>
          <a:lstStyle/>
          <a:p>
            <a:pPr algn="ctr"/>
            <a:r>
              <a:rPr lang="en-US" sz="2299"/>
              <a:t>D</a:t>
            </a:r>
          </a:p>
        </p:txBody>
      </p:sp>
      <p:sp>
        <p:nvSpPr>
          <p:cNvPr id="26" name="Oval 25">
            <a:extLst>
              <a:ext uri="{FF2B5EF4-FFF2-40B4-BE49-F238E27FC236}">
                <a16:creationId xmlns:a16="http://schemas.microsoft.com/office/drawing/2014/main" id="{F26C5787-AC19-480A-8F75-A7DC85BCF517}"/>
              </a:ext>
            </a:extLst>
          </p:cNvPr>
          <p:cNvSpPr>
            <a:spLocks noChangeAspect="1"/>
          </p:cNvSpPr>
          <p:nvPr/>
        </p:nvSpPr>
        <p:spPr>
          <a:xfrm>
            <a:off x="5620188" y="5655762"/>
            <a:ext cx="574329" cy="574029"/>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121869" tIns="60933" rIns="121869" bIns="60933" rtlCol="0" anchor="ctr"/>
          <a:lstStyle/>
          <a:p>
            <a:pPr algn="ctr"/>
            <a:r>
              <a:rPr lang="en-US" sz="2299"/>
              <a:t>E</a:t>
            </a:r>
          </a:p>
        </p:txBody>
      </p:sp>
      <p:sp>
        <p:nvSpPr>
          <p:cNvPr id="27" name="Oval 26">
            <a:extLst>
              <a:ext uri="{FF2B5EF4-FFF2-40B4-BE49-F238E27FC236}">
                <a16:creationId xmlns:a16="http://schemas.microsoft.com/office/drawing/2014/main" id="{77FF468D-C218-422F-886C-ED3D05075AD2}"/>
              </a:ext>
            </a:extLst>
          </p:cNvPr>
          <p:cNvSpPr>
            <a:spLocks noChangeAspect="1"/>
          </p:cNvSpPr>
          <p:nvPr/>
        </p:nvSpPr>
        <p:spPr>
          <a:xfrm>
            <a:off x="5620188" y="3891791"/>
            <a:ext cx="574329" cy="574029"/>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121869" tIns="60933" rIns="121869" bIns="60933" rtlCol="0" anchor="ctr"/>
          <a:lstStyle/>
          <a:p>
            <a:pPr algn="ctr"/>
            <a:r>
              <a:rPr lang="en-US" sz="2299"/>
              <a:t>C</a:t>
            </a:r>
          </a:p>
        </p:txBody>
      </p:sp>
      <p:sp>
        <p:nvSpPr>
          <p:cNvPr id="28" name="Oval 27">
            <a:extLst>
              <a:ext uri="{FF2B5EF4-FFF2-40B4-BE49-F238E27FC236}">
                <a16:creationId xmlns:a16="http://schemas.microsoft.com/office/drawing/2014/main" id="{CA6CEC23-969A-44D0-8992-3DEEDEFA781F}"/>
              </a:ext>
            </a:extLst>
          </p:cNvPr>
          <p:cNvSpPr>
            <a:spLocks noChangeAspect="1"/>
          </p:cNvSpPr>
          <p:nvPr/>
        </p:nvSpPr>
        <p:spPr>
          <a:xfrm>
            <a:off x="5620188" y="2964901"/>
            <a:ext cx="574329" cy="574029"/>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121869" tIns="60933" rIns="121869" bIns="60933" rtlCol="0" anchor="ctr"/>
          <a:lstStyle/>
          <a:p>
            <a:pPr algn="ctr"/>
            <a:r>
              <a:rPr lang="en-US" sz="2299"/>
              <a:t>B</a:t>
            </a:r>
          </a:p>
        </p:txBody>
      </p:sp>
      <p:sp>
        <p:nvSpPr>
          <p:cNvPr id="29" name="Oval 28">
            <a:extLst>
              <a:ext uri="{FF2B5EF4-FFF2-40B4-BE49-F238E27FC236}">
                <a16:creationId xmlns:a16="http://schemas.microsoft.com/office/drawing/2014/main" id="{CF9FAE86-C201-4935-8C97-4AFBDDCA6BA8}"/>
              </a:ext>
            </a:extLst>
          </p:cNvPr>
          <p:cNvSpPr>
            <a:spLocks noChangeAspect="1"/>
          </p:cNvSpPr>
          <p:nvPr/>
        </p:nvSpPr>
        <p:spPr>
          <a:xfrm>
            <a:off x="5620728" y="1989347"/>
            <a:ext cx="574329" cy="574029"/>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121869" tIns="60933" rIns="121869" bIns="60933" rtlCol="0" anchor="ctr"/>
          <a:lstStyle/>
          <a:p>
            <a:pPr algn="ctr"/>
            <a:r>
              <a:rPr lang="en-US" sz="2299"/>
              <a:t>A</a:t>
            </a:r>
          </a:p>
        </p:txBody>
      </p:sp>
      <p:pic>
        <p:nvPicPr>
          <p:cNvPr id="2" name="Picture Placeholder 1">
            <a:extLst>
              <a:ext uri="{FF2B5EF4-FFF2-40B4-BE49-F238E27FC236}">
                <a16:creationId xmlns:a16="http://schemas.microsoft.com/office/drawing/2014/main" id="{D0495B46-6F4E-49F0-8FB0-57517077C443}"/>
              </a:ext>
            </a:extLst>
          </p:cNvPr>
          <p:cNvPicPr>
            <a:picLocks noGrp="1" noChangeAspect="1"/>
          </p:cNvPicPr>
          <p:nvPr>
            <p:ph type="pic" sz="quarter" idx="10"/>
          </p:nvPr>
        </p:nvPicPr>
        <p:blipFill>
          <a:blip r:embed="rId4"/>
          <a:srcRect t="292" b="292"/>
          <a:stretch>
            <a:fillRect/>
          </a:stretch>
        </p:blipFill>
        <p:spPr>
          <a:xfrm>
            <a:off x="692913" y="2307475"/>
            <a:ext cx="4586752" cy="3759819"/>
          </a:xfrm>
          <a:prstGeom prst="rect">
            <a:avLst/>
          </a:prstGeom>
        </p:spPr>
      </p:pic>
    </p:spTree>
    <p:custDataLst>
      <p:tags r:id="rId1"/>
    </p:custDataLst>
    <p:extLst>
      <p:ext uri="{BB962C8B-B14F-4D97-AF65-F5344CB8AC3E}">
        <p14:creationId xmlns:p14="http://schemas.microsoft.com/office/powerpoint/2010/main" val="2735335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Oval 14">
            <a:extLst>
              <a:ext uri="{FF2B5EF4-FFF2-40B4-BE49-F238E27FC236}">
                <a16:creationId xmlns:a16="http://schemas.microsoft.com/office/drawing/2014/main" id="{EA71382A-8FD4-41D5-8F81-31777747FB88}"/>
              </a:ext>
            </a:extLst>
          </p:cNvPr>
          <p:cNvSpPr/>
          <p:nvPr/>
        </p:nvSpPr>
        <p:spPr>
          <a:xfrm>
            <a:off x="5341255" y="4459080"/>
            <a:ext cx="2474687" cy="1114874"/>
          </a:xfrm>
          <a:prstGeom prst="ellipse">
            <a:avLst/>
          </a:prstGeom>
          <a:solidFill>
            <a:schemeClr val="bg1"/>
          </a:solidFill>
          <a:ln w="38100">
            <a:solidFill>
              <a:schemeClr val="tx1">
                <a:lumMod val="90000"/>
                <a:lumOff val="1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itle 2"/>
          <p:cNvSpPr>
            <a:spLocks noGrp="1"/>
          </p:cNvSpPr>
          <p:nvPr>
            <p:ph type="title"/>
          </p:nvPr>
        </p:nvSpPr>
        <p:spPr/>
        <p:txBody>
          <a:bodyPr/>
          <a:lstStyle/>
          <a:p>
            <a:r>
              <a:rPr lang="en-US"/>
              <a:t>Question 8</a:t>
            </a:r>
          </a:p>
        </p:txBody>
      </p:sp>
      <p:sp>
        <p:nvSpPr>
          <p:cNvPr id="16" name="Text Placeholder 1"/>
          <p:cNvSpPr txBox="1">
            <a:spLocks/>
          </p:cNvSpPr>
          <p:nvPr/>
        </p:nvSpPr>
        <p:spPr>
          <a:xfrm>
            <a:off x="6002614" y="3086623"/>
            <a:ext cx="5712464" cy="492388"/>
          </a:xfrm>
          <a:prstGeom prst="rect">
            <a:avLst/>
          </a:prstGeom>
        </p:spPr>
        <p:txBody>
          <a:bodyPr lIns="121869" tIns="60933" rIns="121869" bIns="60933" anchor="ctr">
            <a:spAutoFit/>
          </a:bodyPr>
          <a:lstStyle>
            <a:lvl1pPr marL="342900" indent="-342900" algn="l" defTabSz="457200" rtl="0" eaLnBrk="1" latinLnBrk="0" hangingPunct="1">
              <a:spcBef>
                <a:spcPct val="20000"/>
              </a:spcBef>
              <a:buFont typeface="Arial"/>
              <a:buChar char="•"/>
              <a:defRPr sz="2400" kern="1200">
                <a:solidFill>
                  <a:srgbClr val="464D6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464D6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rgbClr val="464D6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rgbClr val="464D6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rgbClr val="464D6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0" indent="0">
              <a:buNone/>
            </a:pPr>
            <a:r>
              <a:rPr lang="en-US"/>
              <a:t>Investigate the scope of the problem</a:t>
            </a:r>
          </a:p>
        </p:txBody>
      </p:sp>
      <p:sp>
        <p:nvSpPr>
          <p:cNvPr id="18" name="Text Placeholder 1"/>
          <p:cNvSpPr txBox="1">
            <a:spLocks/>
          </p:cNvSpPr>
          <p:nvPr/>
        </p:nvSpPr>
        <p:spPr>
          <a:xfrm>
            <a:off x="6002614" y="3857492"/>
            <a:ext cx="5712464" cy="492388"/>
          </a:xfrm>
          <a:prstGeom prst="rect">
            <a:avLst/>
          </a:prstGeom>
        </p:spPr>
        <p:txBody>
          <a:bodyPr lIns="121869" tIns="60933" rIns="121869" bIns="60933" anchor="ctr">
            <a:spAutoFit/>
          </a:bodyPr>
          <a:lstStyle>
            <a:lvl1pPr marL="342900" indent="-342900" algn="l" defTabSz="457200" rtl="0" eaLnBrk="1" latinLnBrk="0" hangingPunct="1">
              <a:spcBef>
                <a:spcPct val="20000"/>
              </a:spcBef>
              <a:buFont typeface="Arial"/>
              <a:buChar char="•"/>
              <a:defRPr sz="2400" kern="1200">
                <a:solidFill>
                  <a:srgbClr val="464D6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464D6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rgbClr val="464D6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rgbClr val="464D6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rgbClr val="464D6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0" indent="0">
              <a:buNone/>
            </a:pPr>
            <a:r>
              <a:rPr lang="en-US"/>
              <a:t>Implement a CAPA</a:t>
            </a:r>
          </a:p>
        </p:txBody>
      </p:sp>
      <p:sp>
        <p:nvSpPr>
          <p:cNvPr id="20" name="Text Placeholder 1"/>
          <p:cNvSpPr txBox="1">
            <a:spLocks/>
          </p:cNvSpPr>
          <p:nvPr/>
        </p:nvSpPr>
        <p:spPr>
          <a:xfrm>
            <a:off x="6002614" y="5541192"/>
            <a:ext cx="5712464" cy="492388"/>
          </a:xfrm>
          <a:prstGeom prst="rect">
            <a:avLst/>
          </a:prstGeom>
        </p:spPr>
        <p:txBody>
          <a:bodyPr lIns="121869" tIns="60933" rIns="121869" bIns="60933" anchor="ctr">
            <a:spAutoFit/>
          </a:bodyPr>
          <a:lstStyle>
            <a:lvl1pPr marL="342900" indent="-342900" algn="l" defTabSz="457200" rtl="0" eaLnBrk="1" latinLnBrk="0" hangingPunct="1">
              <a:spcBef>
                <a:spcPct val="20000"/>
              </a:spcBef>
              <a:buFont typeface="Arial"/>
              <a:buChar char="•"/>
              <a:defRPr sz="2400" kern="1200">
                <a:solidFill>
                  <a:srgbClr val="464D6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464D6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rgbClr val="464D6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rgbClr val="464D6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rgbClr val="464D6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0" indent="0">
              <a:buNone/>
            </a:pPr>
            <a:r>
              <a:rPr lang="en-US"/>
              <a:t>A and B only </a:t>
            </a:r>
          </a:p>
        </p:txBody>
      </p:sp>
      <p:sp>
        <p:nvSpPr>
          <p:cNvPr id="13" name="Content Placeholder 5"/>
          <p:cNvSpPr txBox="1">
            <a:spLocks/>
          </p:cNvSpPr>
          <p:nvPr/>
        </p:nvSpPr>
        <p:spPr>
          <a:xfrm>
            <a:off x="559498" y="1189397"/>
            <a:ext cx="11010711" cy="861720"/>
          </a:xfrm>
          <a:prstGeom prst="rect">
            <a:avLst/>
          </a:prstGeom>
        </p:spPr>
        <p:txBody>
          <a:bodyPr vert="horz" lIns="121869" tIns="60933" rIns="121869" bIns="60933" rtlCol="0">
            <a:spAutoFit/>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buNone/>
            </a:pPr>
            <a:r>
              <a:rPr lang="en-US"/>
              <a:t>How should data integrity issues be addressed by the site?</a:t>
            </a:r>
          </a:p>
          <a:p>
            <a:pPr marL="0" indent="0">
              <a:spcBef>
                <a:spcPts val="0"/>
              </a:spcBef>
              <a:buNone/>
            </a:pPr>
            <a:endParaRPr lang="en-US" sz="2000">
              <a:solidFill>
                <a:schemeClr val="tx2"/>
              </a:solidFill>
              <a:latin typeface="Calibri"/>
              <a:cs typeface="Calibri"/>
            </a:endParaRPr>
          </a:p>
        </p:txBody>
      </p:sp>
      <p:sp>
        <p:nvSpPr>
          <p:cNvPr id="12" name="Text Placeholder 1">
            <a:extLst>
              <a:ext uri="{FF2B5EF4-FFF2-40B4-BE49-F238E27FC236}">
                <a16:creationId xmlns:a16="http://schemas.microsoft.com/office/drawing/2014/main" id="{5CB92B88-3789-497D-B25E-280A42E74760}"/>
              </a:ext>
            </a:extLst>
          </p:cNvPr>
          <p:cNvSpPr txBox="1">
            <a:spLocks/>
          </p:cNvSpPr>
          <p:nvPr/>
        </p:nvSpPr>
        <p:spPr>
          <a:xfrm>
            <a:off x="6002614" y="2081203"/>
            <a:ext cx="5712464" cy="861720"/>
          </a:xfrm>
          <a:prstGeom prst="rect">
            <a:avLst/>
          </a:prstGeom>
        </p:spPr>
        <p:txBody>
          <a:bodyPr lIns="121869" tIns="60933" rIns="121869" bIns="60933" anchor="ctr">
            <a:spAutoFit/>
          </a:bodyPr>
          <a:lstStyle>
            <a:lvl1pPr marL="342900" indent="-342900" algn="l" defTabSz="457200" rtl="0" eaLnBrk="1" latinLnBrk="0" hangingPunct="1">
              <a:spcBef>
                <a:spcPct val="20000"/>
              </a:spcBef>
              <a:buFont typeface="Arial"/>
              <a:buChar char="•"/>
              <a:defRPr sz="2400" kern="1200">
                <a:solidFill>
                  <a:srgbClr val="464D6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464D6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rgbClr val="464D6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rgbClr val="464D6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rgbClr val="464D6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0" indent="0">
              <a:buNone/>
            </a:pPr>
            <a:r>
              <a:rPr lang="en-US"/>
              <a:t>Use an unbiased auditor to conduct review </a:t>
            </a:r>
          </a:p>
        </p:txBody>
      </p:sp>
      <p:sp>
        <p:nvSpPr>
          <p:cNvPr id="14" name="Text Placeholder 1">
            <a:extLst>
              <a:ext uri="{FF2B5EF4-FFF2-40B4-BE49-F238E27FC236}">
                <a16:creationId xmlns:a16="http://schemas.microsoft.com/office/drawing/2014/main" id="{0A633618-E42C-4B97-A53A-6847D3B86F59}"/>
              </a:ext>
            </a:extLst>
          </p:cNvPr>
          <p:cNvSpPr txBox="1">
            <a:spLocks/>
          </p:cNvSpPr>
          <p:nvPr/>
        </p:nvSpPr>
        <p:spPr>
          <a:xfrm>
            <a:off x="6064853" y="4759045"/>
            <a:ext cx="5712464" cy="492388"/>
          </a:xfrm>
          <a:prstGeom prst="rect">
            <a:avLst/>
          </a:prstGeom>
        </p:spPr>
        <p:txBody>
          <a:bodyPr lIns="121869" tIns="60933" rIns="121869" bIns="60933" anchor="ctr">
            <a:spAutoFit/>
          </a:bodyPr>
          <a:lstStyle>
            <a:lvl1pPr marL="342900" indent="-342900" algn="l" defTabSz="457200" rtl="0" eaLnBrk="1" latinLnBrk="0" hangingPunct="1">
              <a:spcBef>
                <a:spcPct val="20000"/>
              </a:spcBef>
              <a:buFont typeface="Arial"/>
              <a:buChar char="•"/>
              <a:defRPr sz="2400" kern="1200">
                <a:solidFill>
                  <a:srgbClr val="464D6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464D6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rgbClr val="464D6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rgbClr val="464D6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rgbClr val="464D6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0" indent="0">
              <a:buNone/>
            </a:pPr>
            <a:r>
              <a:rPr lang="en-US"/>
              <a:t>A, B and C </a:t>
            </a:r>
          </a:p>
        </p:txBody>
      </p:sp>
      <p:sp>
        <p:nvSpPr>
          <p:cNvPr id="24" name="Oval 23">
            <a:extLst>
              <a:ext uri="{FF2B5EF4-FFF2-40B4-BE49-F238E27FC236}">
                <a16:creationId xmlns:a16="http://schemas.microsoft.com/office/drawing/2014/main" id="{BB42CF94-5195-4620-BCC0-287E73C8B3A8}"/>
              </a:ext>
            </a:extLst>
          </p:cNvPr>
          <p:cNvSpPr>
            <a:spLocks noChangeAspect="1"/>
          </p:cNvSpPr>
          <p:nvPr/>
        </p:nvSpPr>
        <p:spPr>
          <a:xfrm>
            <a:off x="5433925" y="4713122"/>
            <a:ext cx="574329" cy="574029"/>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121869" tIns="60933" rIns="121869" bIns="60933" rtlCol="0" anchor="ctr"/>
          <a:lstStyle/>
          <a:p>
            <a:pPr algn="ctr"/>
            <a:r>
              <a:rPr lang="en-US" sz="2299"/>
              <a:t>D</a:t>
            </a:r>
          </a:p>
        </p:txBody>
      </p:sp>
      <p:sp>
        <p:nvSpPr>
          <p:cNvPr id="26" name="Oval 25">
            <a:extLst>
              <a:ext uri="{FF2B5EF4-FFF2-40B4-BE49-F238E27FC236}">
                <a16:creationId xmlns:a16="http://schemas.microsoft.com/office/drawing/2014/main" id="{F26C5787-AC19-480A-8F75-A7DC85BCF517}"/>
              </a:ext>
            </a:extLst>
          </p:cNvPr>
          <p:cNvSpPr>
            <a:spLocks noChangeAspect="1"/>
          </p:cNvSpPr>
          <p:nvPr/>
        </p:nvSpPr>
        <p:spPr>
          <a:xfrm>
            <a:off x="5433925" y="5500371"/>
            <a:ext cx="574329" cy="574029"/>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121869" tIns="60933" rIns="121869" bIns="60933" rtlCol="0" anchor="ctr"/>
          <a:lstStyle/>
          <a:p>
            <a:pPr algn="ctr"/>
            <a:r>
              <a:rPr lang="en-US" sz="2299"/>
              <a:t>E</a:t>
            </a:r>
          </a:p>
        </p:txBody>
      </p:sp>
      <p:sp>
        <p:nvSpPr>
          <p:cNvPr id="27" name="Oval 26">
            <a:extLst>
              <a:ext uri="{FF2B5EF4-FFF2-40B4-BE49-F238E27FC236}">
                <a16:creationId xmlns:a16="http://schemas.microsoft.com/office/drawing/2014/main" id="{77FF468D-C218-422F-886C-ED3D05075AD2}"/>
              </a:ext>
            </a:extLst>
          </p:cNvPr>
          <p:cNvSpPr>
            <a:spLocks noChangeAspect="1"/>
          </p:cNvSpPr>
          <p:nvPr/>
        </p:nvSpPr>
        <p:spPr>
          <a:xfrm>
            <a:off x="5433925" y="3816672"/>
            <a:ext cx="574329" cy="574029"/>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121869" tIns="60933" rIns="121869" bIns="60933" rtlCol="0" anchor="ctr"/>
          <a:lstStyle/>
          <a:p>
            <a:pPr algn="ctr"/>
            <a:r>
              <a:rPr lang="en-US" sz="2299"/>
              <a:t>C</a:t>
            </a:r>
          </a:p>
        </p:txBody>
      </p:sp>
      <p:sp>
        <p:nvSpPr>
          <p:cNvPr id="28" name="Oval 27">
            <a:extLst>
              <a:ext uri="{FF2B5EF4-FFF2-40B4-BE49-F238E27FC236}">
                <a16:creationId xmlns:a16="http://schemas.microsoft.com/office/drawing/2014/main" id="{CA6CEC23-969A-44D0-8992-3DEEDEFA781F}"/>
              </a:ext>
            </a:extLst>
          </p:cNvPr>
          <p:cNvSpPr>
            <a:spLocks noChangeAspect="1"/>
          </p:cNvSpPr>
          <p:nvPr/>
        </p:nvSpPr>
        <p:spPr>
          <a:xfrm>
            <a:off x="5433925" y="3045803"/>
            <a:ext cx="574329" cy="574029"/>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121869" tIns="60933" rIns="121869" bIns="60933" rtlCol="0" anchor="ctr"/>
          <a:lstStyle/>
          <a:p>
            <a:pPr algn="ctr"/>
            <a:r>
              <a:rPr lang="en-US" sz="2299"/>
              <a:t>B</a:t>
            </a:r>
          </a:p>
        </p:txBody>
      </p:sp>
      <p:sp>
        <p:nvSpPr>
          <p:cNvPr id="29" name="Oval 28">
            <a:extLst>
              <a:ext uri="{FF2B5EF4-FFF2-40B4-BE49-F238E27FC236}">
                <a16:creationId xmlns:a16="http://schemas.microsoft.com/office/drawing/2014/main" id="{CF9FAE86-C201-4935-8C97-4AFBDDCA6BA8}"/>
              </a:ext>
            </a:extLst>
          </p:cNvPr>
          <p:cNvSpPr>
            <a:spLocks noChangeAspect="1"/>
          </p:cNvSpPr>
          <p:nvPr/>
        </p:nvSpPr>
        <p:spPr>
          <a:xfrm>
            <a:off x="5433925" y="2226310"/>
            <a:ext cx="574329" cy="574029"/>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121869" tIns="60933" rIns="121869" bIns="60933" rtlCol="0" anchor="ctr"/>
          <a:lstStyle/>
          <a:p>
            <a:pPr algn="ctr"/>
            <a:r>
              <a:rPr lang="en-US" sz="2299"/>
              <a:t>A</a:t>
            </a:r>
          </a:p>
        </p:txBody>
      </p:sp>
      <p:pic>
        <p:nvPicPr>
          <p:cNvPr id="5" name="Picture Placeholder 4">
            <a:extLst>
              <a:ext uri="{FF2B5EF4-FFF2-40B4-BE49-F238E27FC236}">
                <a16:creationId xmlns:a16="http://schemas.microsoft.com/office/drawing/2014/main" id="{33E8E3A4-B4CC-4E24-A6C0-D6C2A1C8CF18}"/>
              </a:ext>
            </a:extLst>
          </p:cNvPr>
          <p:cNvPicPr>
            <a:picLocks noGrp="1" noChangeAspect="1"/>
          </p:cNvPicPr>
          <p:nvPr>
            <p:ph type="pic" sz="quarter" idx="10"/>
          </p:nvPr>
        </p:nvPicPr>
        <p:blipFill>
          <a:blip r:embed="rId4"/>
          <a:srcRect l="11133" r="11133"/>
          <a:stretch>
            <a:fillRect/>
          </a:stretch>
        </p:blipFill>
        <p:spPr>
          <a:xfrm>
            <a:off x="672750" y="2223779"/>
            <a:ext cx="3985504" cy="3350176"/>
          </a:xfrm>
          <a:prstGeom prst="rect">
            <a:avLst/>
          </a:prstGeom>
          <a:ln>
            <a:noFill/>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1291263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Oval 14">
            <a:extLst>
              <a:ext uri="{FF2B5EF4-FFF2-40B4-BE49-F238E27FC236}">
                <a16:creationId xmlns:a16="http://schemas.microsoft.com/office/drawing/2014/main" id="{EA71382A-8FD4-41D5-8F81-31777747FB88}"/>
              </a:ext>
            </a:extLst>
          </p:cNvPr>
          <p:cNvSpPr/>
          <p:nvPr/>
        </p:nvSpPr>
        <p:spPr>
          <a:xfrm>
            <a:off x="5397524" y="3029005"/>
            <a:ext cx="6085277" cy="1501495"/>
          </a:xfrm>
          <a:prstGeom prst="ellipse">
            <a:avLst/>
          </a:prstGeom>
          <a:solidFill>
            <a:schemeClr val="bg1"/>
          </a:solidFill>
          <a:ln w="38100">
            <a:solidFill>
              <a:schemeClr val="tx1">
                <a:lumMod val="90000"/>
                <a:lumOff val="1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itle 2"/>
          <p:cNvSpPr>
            <a:spLocks noGrp="1"/>
          </p:cNvSpPr>
          <p:nvPr>
            <p:ph type="title"/>
          </p:nvPr>
        </p:nvSpPr>
        <p:spPr/>
        <p:txBody>
          <a:bodyPr/>
          <a:lstStyle/>
          <a:p>
            <a:r>
              <a:rPr lang="en-US"/>
              <a:t>Question 9</a:t>
            </a:r>
          </a:p>
        </p:txBody>
      </p:sp>
      <p:sp>
        <p:nvSpPr>
          <p:cNvPr id="16" name="Text Placeholder 1"/>
          <p:cNvSpPr txBox="1">
            <a:spLocks/>
          </p:cNvSpPr>
          <p:nvPr/>
        </p:nvSpPr>
        <p:spPr>
          <a:xfrm>
            <a:off x="6099351" y="3388050"/>
            <a:ext cx="5712464" cy="861720"/>
          </a:xfrm>
          <a:prstGeom prst="rect">
            <a:avLst/>
          </a:prstGeom>
        </p:spPr>
        <p:txBody>
          <a:bodyPr lIns="121869" tIns="60933" rIns="121869" bIns="60933" anchor="ctr">
            <a:spAutoFit/>
          </a:bodyPr>
          <a:lstStyle>
            <a:lvl1pPr marL="342900" indent="-342900" algn="l" defTabSz="457200" rtl="0" eaLnBrk="1" latinLnBrk="0" hangingPunct="1">
              <a:spcBef>
                <a:spcPct val="20000"/>
              </a:spcBef>
              <a:buFont typeface="Arial"/>
              <a:buChar char="•"/>
              <a:defRPr sz="2400" kern="1200">
                <a:solidFill>
                  <a:srgbClr val="464D6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464D6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rgbClr val="464D6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rgbClr val="464D6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rgbClr val="464D6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0" indent="0">
              <a:buNone/>
            </a:pPr>
            <a:r>
              <a:rPr lang="en-US"/>
              <a:t>Everyone engaged in clinical research activities</a:t>
            </a:r>
          </a:p>
        </p:txBody>
      </p:sp>
      <p:sp>
        <p:nvSpPr>
          <p:cNvPr id="18" name="Text Placeholder 1"/>
          <p:cNvSpPr txBox="1">
            <a:spLocks/>
          </p:cNvSpPr>
          <p:nvPr/>
        </p:nvSpPr>
        <p:spPr>
          <a:xfrm>
            <a:off x="6099351" y="4612142"/>
            <a:ext cx="5712464" cy="492388"/>
          </a:xfrm>
          <a:prstGeom prst="rect">
            <a:avLst/>
          </a:prstGeom>
        </p:spPr>
        <p:txBody>
          <a:bodyPr lIns="121869" tIns="60933" rIns="121869" bIns="60933" anchor="ctr">
            <a:spAutoFit/>
          </a:bodyPr>
          <a:lstStyle>
            <a:lvl1pPr marL="342900" indent="-342900" algn="l" defTabSz="457200" rtl="0" eaLnBrk="1" latinLnBrk="0" hangingPunct="1">
              <a:spcBef>
                <a:spcPct val="20000"/>
              </a:spcBef>
              <a:buFont typeface="Arial"/>
              <a:buChar char="•"/>
              <a:defRPr sz="2400" kern="1200">
                <a:solidFill>
                  <a:srgbClr val="464D6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464D6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rgbClr val="464D6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rgbClr val="464D6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rgbClr val="464D6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0" indent="0">
              <a:buNone/>
            </a:pPr>
            <a:r>
              <a:rPr lang="en-US"/>
              <a:t>Principal Investigators</a:t>
            </a:r>
          </a:p>
        </p:txBody>
      </p:sp>
      <p:sp>
        <p:nvSpPr>
          <p:cNvPr id="13" name="Content Placeholder 5"/>
          <p:cNvSpPr txBox="1">
            <a:spLocks/>
          </p:cNvSpPr>
          <p:nvPr/>
        </p:nvSpPr>
        <p:spPr>
          <a:xfrm>
            <a:off x="559499" y="1289304"/>
            <a:ext cx="11010711" cy="1292607"/>
          </a:xfrm>
          <a:prstGeom prst="rect">
            <a:avLst/>
          </a:prstGeom>
        </p:spPr>
        <p:txBody>
          <a:bodyPr vert="horz" lIns="121869" tIns="60933" rIns="121869" bIns="60933" rtlCol="0">
            <a:spAutoFit/>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buNone/>
            </a:pPr>
            <a:r>
              <a:rPr lang="en-US"/>
              <a:t>Who is responsible for following Good Documentation Practices in clinical research?</a:t>
            </a:r>
          </a:p>
          <a:p>
            <a:pPr marL="0" indent="0">
              <a:spcBef>
                <a:spcPts val="0"/>
              </a:spcBef>
              <a:buNone/>
            </a:pPr>
            <a:endParaRPr lang="en-US" sz="2000">
              <a:solidFill>
                <a:schemeClr val="tx2"/>
              </a:solidFill>
              <a:latin typeface="Calibri"/>
              <a:cs typeface="Calibri"/>
            </a:endParaRPr>
          </a:p>
        </p:txBody>
      </p:sp>
      <p:sp>
        <p:nvSpPr>
          <p:cNvPr id="12" name="Text Placeholder 1">
            <a:extLst>
              <a:ext uri="{FF2B5EF4-FFF2-40B4-BE49-F238E27FC236}">
                <a16:creationId xmlns:a16="http://schemas.microsoft.com/office/drawing/2014/main" id="{5CB92B88-3789-497D-B25E-280A42E74760}"/>
              </a:ext>
            </a:extLst>
          </p:cNvPr>
          <p:cNvSpPr txBox="1">
            <a:spLocks/>
          </p:cNvSpPr>
          <p:nvPr/>
        </p:nvSpPr>
        <p:spPr>
          <a:xfrm>
            <a:off x="6071242" y="2488693"/>
            <a:ext cx="5712464" cy="492388"/>
          </a:xfrm>
          <a:prstGeom prst="rect">
            <a:avLst/>
          </a:prstGeom>
        </p:spPr>
        <p:txBody>
          <a:bodyPr lIns="121869" tIns="60933" rIns="121869" bIns="60933" anchor="ctr">
            <a:spAutoFit/>
          </a:bodyPr>
          <a:lstStyle>
            <a:lvl1pPr marL="342900" indent="-342900" algn="l" defTabSz="457200" rtl="0" eaLnBrk="1" latinLnBrk="0" hangingPunct="1">
              <a:spcBef>
                <a:spcPct val="20000"/>
              </a:spcBef>
              <a:buFont typeface="Arial"/>
              <a:buChar char="•"/>
              <a:defRPr sz="2400" kern="1200">
                <a:solidFill>
                  <a:srgbClr val="464D6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464D6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rgbClr val="464D6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rgbClr val="464D6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rgbClr val="464D6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0" indent="0">
              <a:buNone/>
            </a:pPr>
            <a:r>
              <a:rPr lang="en-US"/>
              <a:t>The quality unit</a:t>
            </a:r>
          </a:p>
        </p:txBody>
      </p:sp>
      <p:sp>
        <p:nvSpPr>
          <p:cNvPr id="14" name="Text Placeholder 1">
            <a:extLst>
              <a:ext uri="{FF2B5EF4-FFF2-40B4-BE49-F238E27FC236}">
                <a16:creationId xmlns:a16="http://schemas.microsoft.com/office/drawing/2014/main" id="{0A633618-E42C-4B97-A53A-6847D3B86F59}"/>
              </a:ext>
            </a:extLst>
          </p:cNvPr>
          <p:cNvSpPr txBox="1">
            <a:spLocks/>
          </p:cNvSpPr>
          <p:nvPr/>
        </p:nvSpPr>
        <p:spPr>
          <a:xfrm>
            <a:off x="6150312" y="5544900"/>
            <a:ext cx="5712464" cy="492388"/>
          </a:xfrm>
          <a:prstGeom prst="rect">
            <a:avLst/>
          </a:prstGeom>
        </p:spPr>
        <p:txBody>
          <a:bodyPr lIns="121869" tIns="60933" rIns="121869" bIns="60933" anchor="ctr">
            <a:spAutoFit/>
          </a:bodyPr>
          <a:lstStyle>
            <a:lvl1pPr marL="342900" indent="-342900" algn="l" defTabSz="457200" rtl="0" eaLnBrk="1" latinLnBrk="0" hangingPunct="1">
              <a:spcBef>
                <a:spcPct val="20000"/>
              </a:spcBef>
              <a:buFont typeface="Arial"/>
              <a:buChar char="•"/>
              <a:defRPr sz="2400" kern="1200">
                <a:solidFill>
                  <a:srgbClr val="464D6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464D6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rgbClr val="464D6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rgbClr val="464D6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rgbClr val="464D6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0" indent="0">
              <a:buNone/>
            </a:pPr>
            <a:r>
              <a:rPr lang="en-US"/>
              <a:t>Study Coordinators </a:t>
            </a:r>
          </a:p>
        </p:txBody>
      </p:sp>
      <p:sp>
        <p:nvSpPr>
          <p:cNvPr id="24" name="Oval 23">
            <a:extLst>
              <a:ext uri="{FF2B5EF4-FFF2-40B4-BE49-F238E27FC236}">
                <a16:creationId xmlns:a16="http://schemas.microsoft.com/office/drawing/2014/main" id="{BB42CF94-5195-4620-BCC0-287E73C8B3A8}"/>
              </a:ext>
            </a:extLst>
          </p:cNvPr>
          <p:cNvSpPr>
            <a:spLocks noChangeAspect="1"/>
          </p:cNvSpPr>
          <p:nvPr/>
        </p:nvSpPr>
        <p:spPr>
          <a:xfrm>
            <a:off x="5575983" y="5463259"/>
            <a:ext cx="574329" cy="574029"/>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121869" tIns="60933" rIns="121869" bIns="60933" rtlCol="0" anchor="ctr"/>
          <a:lstStyle/>
          <a:p>
            <a:pPr algn="ctr"/>
            <a:r>
              <a:rPr lang="en-US" sz="2299"/>
              <a:t>D</a:t>
            </a:r>
          </a:p>
        </p:txBody>
      </p:sp>
      <p:sp>
        <p:nvSpPr>
          <p:cNvPr id="27" name="Oval 26">
            <a:extLst>
              <a:ext uri="{FF2B5EF4-FFF2-40B4-BE49-F238E27FC236}">
                <a16:creationId xmlns:a16="http://schemas.microsoft.com/office/drawing/2014/main" id="{77FF468D-C218-422F-886C-ED3D05075AD2}"/>
              </a:ext>
            </a:extLst>
          </p:cNvPr>
          <p:cNvSpPr>
            <a:spLocks noChangeAspect="1"/>
          </p:cNvSpPr>
          <p:nvPr/>
        </p:nvSpPr>
        <p:spPr>
          <a:xfrm>
            <a:off x="5525022" y="4571321"/>
            <a:ext cx="574329" cy="574029"/>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121869" tIns="60933" rIns="121869" bIns="60933" rtlCol="0" anchor="ctr"/>
          <a:lstStyle/>
          <a:p>
            <a:pPr algn="ctr"/>
            <a:r>
              <a:rPr lang="en-US" sz="2299"/>
              <a:t>C</a:t>
            </a:r>
          </a:p>
        </p:txBody>
      </p:sp>
      <p:sp>
        <p:nvSpPr>
          <p:cNvPr id="28" name="Oval 27">
            <a:extLst>
              <a:ext uri="{FF2B5EF4-FFF2-40B4-BE49-F238E27FC236}">
                <a16:creationId xmlns:a16="http://schemas.microsoft.com/office/drawing/2014/main" id="{CA6CEC23-969A-44D0-8992-3DEEDEFA781F}"/>
              </a:ext>
            </a:extLst>
          </p:cNvPr>
          <p:cNvSpPr>
            <a:spLocks noChangeAspect="1"/>
          </p:cNvSpPr>
          <p:nvPr/>
        </p:nvSpPr>
        <p:spPr>
          <a:xfrm>
            <a:off x="5525022" y="3495159"/>
            <a:ext cx="574329" cy="574029"/>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121869" tIns="60933" rIns="121869" bIns="60933" rtlCol="0" anchor="ctr"/>
          <a:lstStyle/>
          <a:p>
            <a:pPr algn="ctr"/>
            <a:r>
              <a:rPr lang="en-US" sz="2299"/>
              <a:t>B</a:t>
            </a:r>
          </a:p>
        </p:txBody>
      </p:sp>
      <p:sp>
        <p:nvSpPr>
          <p:cNvPr id="29" name="Oval 28">
            <a:extLst>
              <a:ext uri="{FF2B5EF4-FFF2-40B4-BE49-F238E27FC236}">
                <a16:creationId xmlns:a16="http://schemas.microsoft.com/office/drawing/2014/main" id="{CF9FAE86-C201-4935-8C97-4AFBDDCA6BA8}"/>
              </a:ext>
            </a:extLst>
          </p:cNvPr>
          <p:cNvSpPr>
            <a:spLocks noChangeAspect="1"/>
          </p:cNvSpPr>
          <p:nvPr/>
        </p:nvSpPr>
        <p:spPr>
          <a:xfrm>
            <a:off x="5521671" y="2488693"/>
            <a:ext cx="574329" cy="574029"/>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121869" tIns="60933" rIns="121869" bIns="60933" rtlCol="0" anchor="ctr"/>
          <a:lstStyle/>
          <a:p>
            <a:pPr algn="ctr"/>
            <a:r>
              <a:rPr lang="en-US" sz="2299"/>
              <a:t>A</a:t>
            </a:r>
          </a:p>
        </p:txBody>
      </p:sp>
      <p:pic>
        <p:nvPicPr>
          <p:cNvPr id="5" name="Picture Placeholder 4">
            <a:extLst>
              <a:ext uri="{FF2B5EF4-FFF2-40B4-BE49-F238E27FC236}">
                <a16:creationId xmlns:a16="http://schemas.microsoft.com/office/drawing/2014/main" id="{6DB402DE-A538-4DAC-A5A8-89743453E381}"/>
              </a:ext>
            </a:extLst>
          </p:cNvPr>
          <p:cNvPicPr>
            <a:picLocks noGrp="1" noChangeAspect="1"/>
          </p:cNvPicPr>
          <p:nvPr>
            <p:ph type="pic" sz="quarter" idx="10"/>
          </p:nvPr>
        </p:nvPicPr>
        <p:blipFill>
          <a:blip r:embed="rId4"/>
          <a:srcRect l="8320" r="8320"/>
          <a:stretch>
            <a:fillRect/>
          </a:stretch>
        </p:blipFill>
        <p:spPr>
          <a:xfrm>
            <a:off x="559499" y="2581911"/>
            <a:ext cx="4043047" cy="3380258"/>
          </a:xfrm>
          <a:prstGeom prst="rect">
            <a:avLst/>
          </a:prstGeom>
          <a:ln>
            <a:noFill/>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591770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Oval 14">
            <a:extLst>
              <a:ext uri="{FF2B5EF4-FFF2-40B4-BE49-F238E27FC236}">
                <a16:creationId xmlns:a16="http://schemas.microsoft.com/office/drawing/2014/main" id="{EA71382A-8FD4-41D5-8F81-31777747FB88}"/>
              </a:ext>
            </a:extLst>
          </p:cNvPr>
          <p:cNvSpPr/>
          <p:nvPr/>
        </p:nvSpPr>
        <p:spPr>
          <a:xfrm>
            <a:off x="5312066" y="2520419"/>
            <a:ext cx="6334681" cy="1431515"/>
          </a:xfrm>
          <a:prstGeom prst="ellipse">
            <a:avLst/>
          </a:prstGeom>
          <a:solidFill>
            <a:schemeClr val="bg1"/>
          </a:solidFill>
          <a:ln w="38100">
            <a:solidFill>
              <a:schemeClr val="tx1">
                <a:lumMod val="90000"/>
                <a:lumOff val="1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itle 2"/>
          <p:cNvSpPr>
            <a:spLocks noGrp="1"/>
          </p:cNvSpPr>
          <p:nvPr>
            <p:ph type="title"/>
          </p:nvPr>
        </p:nvSpPr>
        <p:spPr/>
        <p:txBody>
          <a:bodyPr/>
          <a:lstStyle/>
          <a:p>
            <a:r>
              <a:rPr lang="en-US"/>
              <a:t>Question 10</a:t>
            </a:r>
          </a:p>
        </p:txBody>
      </p:sp>
      <p:sp>
        <p:nvSpPr>
          <p:cNvPr id="16" name="Text Placeholder 1"/>
          <p:cNvSpPr txBox="1">
            <a:spLocks/>
          </p:cNvSpPr>
          <p:nvPr/>
        </p:nvSpPr>
        <p:spPr>
          <a:xfrm>
            <a:off x="5999569" y="4807989"/>
            <a:ext cx="5712464" cy="492388"/>
          </a:xfrm>
          <a:prstGeom prst="rect">
            <a:avLst/>
          </a:prstGeom>
        </p:spPr>
        <p:txBody>
          <a:bodyPr lIns="121869" tIns="60933" rIns="121869" bIns="60933" anchor="ctr">
            <a:spAutoFit/>
          </a:bodyPr>
          <a:lstStyle>
            <a:lvl1pPr marL="342900" indent="-342900" algn="l" defTabSz="457200" rtl="0" eaLnBrk="1" latinLnBrk="0" hangingPunct="1">
              <a:spcBef>
                <a:spcPct val="20000"/>
              </a:spcBef>
              <a:buFont typeface="Arial"/>
              <a:buChar char="•"/>
              <a:defRPr sz="2400" kern="1200">
                <a:solidFill>
                  <a:srgbClr val="464D6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464D6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rgbClr val="464D6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rgbClr val="464D6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rgbClr val="464D6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0" indent="0">
              <a:buNone/>
            </a:pPr>
            <a:r>
              <a:rPr lang="en-US"/>
              <a:t>Never use pencil  </a:t>
            </a:r>
          </a:p>
        </p:txBody>
      </p:sp>
      <p:sp>
        <p:nvSpPr>
          <p:cNvPr id="18" name="Text Placeholder 1"/>
          <p:cNvSpPr txBox="1">
            <a:spLocks/>
          </p:cNvSpPr>
          <p:nvPr/>
        </p:nvSpPr>
        <p:spPr>
          <a:xfrm>
            <a:off x="5985244" y="3921920"/>
            <a:ext cx="5712464" cy="492388"/>
          </a:xfrm>
          <a:prstGeom prst="rect">
            <a:avLst/>
          </a:prstGeom>
        </p:spPr>
        <p:txBody>
          <a:bodyPr lIns="121869" tIns="60933" rIns="121869" bIns="60933" anchor="ctr">
            <a:spAutoFit/>
          </a:bodyPr>
          <a:lstStyle>
            <a:lvl1pPr marL="342900" indent="-342900" algn="l" defTabSz="457200" rtl="0" eaLnBrk="1" latinLnBrk="0" hangingPunct="1">
              <a:spcBef>
                <a:spcPct val="20000"/>
              </a:spcBef>
              <a:buFont typeface="Arial"/>
              <a:buChar char="•"/>
              <a:defRPr sz="2400" kern="1200">
                <a:solidFill>
                  <a:srgbClr val="464D6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464D6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rgbClr val="464D6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rgbClr val="464D6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rgbClr val="464D6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0" indent="0">
              <a:buNone/>
            </a:pPr>
            <a:r>
              <a:rPr lang="en-US"/>
              <a:t>Never back-date documents</a:t>
            </a:r>
          </a:p>
        </p:txBody>
      </p:sp>
      <p:sp>
        <p:nvSpPr>
          <p:cNvPr id="20" name="Text Placeholder 1"/>
          <p:cNvSpPr txBox="1">
            <a:spLocks/>
          </p:cNvSpPr>
          <p:nvPr/>
        </p:nvSpPr>
        <p:spPr>
          <a:xfrm>
            <a:off x="6013893" y="5552737"/>
            <a:ext cx="5712464" cy="861720"/>
          </a:xfrm>
          <a:prstGeom prst="rect">
            <a:avLst/>
          </a:prstGeom>
        </p:spPr>
        <p:txBody>
          <a:bodyPr lIns="121869" tIns="60933" rIns="121869" bIns="60933" anchor="ctr">
            <a:spAutoFit/>
          </a:bodyPr>
          <a:lstStyle>
            <a:lvl1pPr marL="342900" indent="-342900" algn="l" defTabSz="457200" rtl="0" eaLnBrk="1" latinLnBrk="0" hangingPunct="1">
              <a:spcBef>
                <a:spcPct val="20000"/>
              </a:spcBef>
              <a:buFont typeface="Arial"/>
              <a:buChar char="•"/>
              <a:defRPr sz="2400" kern="1200">
                <a:solidFill>
                  <a:srgbClr val="464D6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464D6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rgbClr val="464D6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rgbClr val="464D6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rgbClr val="464D6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0" indent="0">
              <a:buNone/>
            </a:pPr>
            <a:r>
              <a:rPr lang="en-US"/>
              <a:t>Never use ditto marks or arrows to indicate repetitive entries </a:t>
            </a:r>
          </a:p>
        </p:txBody>
      </p:sp>
      <p:sp>
        <p:nvSpPr>
          <p:cNvPr id="13" name="Content Placeholder 5"/>
          <p:cNvSpPr txBox="1">
            <a:spLocks/>
          </p:cNvSpPr>
          <p:nvPr/>
        </p:nvSpPr>
        <p:spPr>
          <a:xfrm>
            <a:off x="559499" y="1289304"/>
            <a:ext cx="11010711" cy="1292607"/>
          </a:xfrm>
          <a:prstGeom prst="rect">
            <a:avLst/>
          </a:prstGeom>
        </p:spPr>
        <p:txBody>
          <a:bodyPr vert="horz" lIns="121869" tIns="60933" rIns="121869" bIns="60933" rtlCol="0">
            <a:spAutoFit/>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buNone/>
            </a:pPr>
            <a:r>
              <a:rPr lang="en-US"/>
              <a:t>Which of the following </a:t>
            </a:r>
            <a:r>
              <a:rPr lang="en-US" u="sng"/>
              <a:t>is not</a:t>
            </a:r>
            <a:r>
              <a:rPr lang="en-US"/>
              <a:t> a tenet of Good Documentation Practices?</a:t>
            </a:r>
          </a:p>
          <a:p>
            <a:pPr marL="0" indent="0">
              <a:spcBef>
                <a:spcPts val="0"/>
              </a:spcBef>
              <a:buNone/>
            </a:pPr>
            <a:endParaRPr lang="en-US" sz="2000">
              <a:solidFill>
                <a:schemeClr val="tx2"/>
              </a:solidFill>
              <a:latin typeface="Calibri"/>
              <a:cs typeface="Calibri"/>
            </a:endParaRPr>
          </a:p>
        </p:txBody>
      </p:sp>
      <p:sp>
        <p:nvSpPr>
          <p:cNvPr id="12" name="Text Placeholder 1">
            <a:extLst>
              <a:ext uri="{FF2B5EF4-FFF2-40B4-BE49-F238E27FC236}">
                <a16:creationId xmlns:a16="http://schemas.microsoft.com/office/drawing/2014/main" id="{5CB92B88-3789-497D-B25E-280A42E74760}"/>
              </a:ext>
            </a:extLst>
          </p:cNvPr>
          <p:cNvSpPr txBox="1">
            <a:spLocks/>
          </p:cNvSpPr>
          <p:nvPr/>
        </p:nvSpPr>
        <p:spPr>
          <a:xfrm>
            <a:off x="5985244" y="1982414"/>
            <a:ext cx="5712464" cy="492388"/>
          </a:xfrm>
          <a:prstGeom prst="rect">
            <a:avLst/>
          </a:prstGeom>
        </p:spPr>
        <p:txBody>
          <a:bodyPr lIns="121869" tIns="60933" rIns="121869" bIns="60933" anchor="ctr">
            <a:spAutoFit/>
          </a:bodyPr>
          <a:lstStyle>
            <a:lvl1pPr marL="342900" indent="-342900" algn="l" defTabSz="457200" rtl="0" eaLnBrk="1" latinLnBrk="0" hangingPunct="1">
              <a:spcBef>
                <a:spcPct val="20000"/>
              </a:spcBef>
              <a:buFont typeface="Arial"/>
              <a:buChar char="•"/>
              <a:defRPr sz="2400" kern="1200">
                <a:solidFill>
                  <a:srgbClr val="464D6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464D6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rgbClr val="464D6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rgbClr val="464D6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rgbClr val="464D6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0" indent="0">
              <a:buNone/>
            </a:pPr>
            <a:r>
              <a:rPr lang="en-US"/>
              <a:t>Never falsify information</a:t>
            </a:r>
          </a:p>
        </p:txBody>
      </p:sp>
      <p:sp>
        <p:nvSpPr>
          <p:cNvPr id="14" name="Text Placeholder 1">
            <a:extLst>
              <a:ext uri="{FF2B5EF4-FFF2-40B4-BE49-F238E27FC236}">
                <a16:creationId xmlns:a16="http://schemas.microsoft.com/office/drawing/2014/main" id="{0A633618-E42C-4B97-A53A-6847D3B86F59}"/>
              </a:ext>
            </a:extLst>
          </p:cNvPr>
          <p:cNvSpPr txBox="1">
            <a:spLocks/>
          </p:cNvSpPr>
          <p:nvPr/>
        </p:nvSpPr>
        <p:spPr>
          <a:xfrm>
            <a:off x="5999569" y="2856195"/>
            <a:ext cx="5712464" cy="861720"/>
          </a:xfrm>
          <a:prstGeom prst="rect">
            <a:avLst/>
          </a:prstGeom>
        </p:spPr>
        <p:txBody>
          <a:bodyPr lIns="121869" tIns="60933" rIns="121869" bIns="60933" anchor="ctr">
            <a:spAutoFit/>
          </a:bodyPr>
          <a:lstStyle>
            <a:lvl1pPr marL="342900" indent="-342900" algn="l" defTabSz="457200" rtl="0" eaLnBrk="1" latinLnBrk="0" hangingPunct="1">
              <a:spcBef>
                <a:spcPct val="20000"/>
              </a:spcBef>
              <a:buFont typeface="Arial"/>
              <a:buChar char="•"/>
              <a:defRPr sz="2400" kern="1200">
                <a:solidFill>
                  <a:srgbClr val="464D6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464D6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rgbClr val="464D6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rgbClr val="464D6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rgbClr val="464D6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0" indent="0">
              <a:buNone/>
            </a:pPr>
            <a:r>
              <a:rPr lang="en-US"/>
              <a:t>Never cross-out, annotate, date, and initial blank spaces </a:t>
            </a:r>
          </a:p>
        </p:txBody>
      </p:sp>
      <p:sp>
        <p:nvSpPr>
          <p:cNvPr id="24" name="Oval 23">
            <a:extLst>
              <a:ext uri="{FF2B5EF4-FFF2-40B4-BE49-F238E27FC236}">
                <a16:creationId xmlns:a16="http://schemas.microsoft.com/office/drawing/2014/main" id="{BB42CF94-5195-4620-BCC0-287E73C8B3A8}"/>
              </a:ext>
            </a:extLst>
          </p:cNvPr>
          <p:cNvSpPr>
            <a:spLocks noChangeAspect="1"/>
          </p:cNvSpPr>
          <p:nvPr/>
        </p:nvSpPr>
        <p:spPr>
          <a:xfrm>
            <a:off x="5439564" y="4753366"/>
            <a:ext cx="574329" cy="574029"/>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121869" tIns="60933" rIns="121869" bIns="60933" rtlCol="0" anchor="ctr"/>
          <a:lstStyle/>
          <a:p>
            <a:pPr algn="ctr"/>
            <a:r>
              <a:rPr lang="en-US" sz="2299"/>
              <a:t>D</a:t>
            </a:r>
          </a:p>
        </p:txBody>
      </p:sp>
      <p:sp>
        <p:nvSpPr>
          <p:cNvPr id="26" name="Oval 25">
            <a:extLst>
              <a:ext uri="{FF2B5EF4-FFF2-40B4-BE49-F238E27FC236}">
                <a16:creationId xmlns:a16="http://schemas.microsoft.com/office/drawing/2014/main" id="{F26C5787-AC19-480A-8F75-A7DC85BCF517}"/>
              </a:ext>
            </a:extLst>
          </p:cNvPr>
          <p:cNvSpPr>
            <a:spLocks noChangeAspect="1"/>
          </p:cNvSpPr>
          <p:nvPr/>
        </p:nvSpPr>
        <p:spPr>
          <a:xfrm>
            <a:off x="5439564" y="5655762"/>
            <a:ext cx="574329" cy="574029"/>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121869" tIns="60933" rIns="121869" bIns="60933" rtlCol="0" anchor="ctr"/>
          <a:lstStyle/>
          <a:p>
            <a:pPr algn="ctr"/>
            <a:r>
              <a:rPr lang="en-US" sz="2299"/>
              <a:t>E</a:t>
            </a:r>
          </a:p>
        </p:txBody>
      </p:sp>
      <p:sp>
        <p:nvSpPr>
          <p:cNvPr id="27" name="Oval 26">
            <a:extLst>
              <a:ext uri="{FF2B5EF4-FFF2-40B4-BE49-F238E27FC236}">
                <a16:creationId xmlns:a16="http://schemas.microsoft.com/office/drawing/2014/main" id="{77FF468D-C218-422F-886C-ED3D05075AD2}"/>
              </a:ext>
            </a:extLst>
          </p:cNvPr>
          <p:cNvSpPr>
            <a:spLocks noChangeAspect="1"/>
          </p:cNvSpPr>
          <p:nvPr/>
        </p:nvSpPr>
        <p:spPr>
          <a:xfrm>
            <a:off x="5439564" y="3891791"/>
            <a:ext cx="574329" cy="574029"/>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121869" tIns="60933" rIns="121869" bIns="60933" rtlCol="0" anchor="ctr"/>
          <a:lstStyle/>
          <a:p>
            <a:pPr algn="ctr"/>
            <a:r>
              <a:rPr lang="en-US" sz="2299"/>
              <a:t>C</a:t>
            </a:r>
          </a:p>
        </p:txBody>
      </p:sp>
      <p:sp>
        <p:nvSpPr>
          <p:cNvPr id="28" name="Oval 27">
            <a:extLst>
              <a:ext uri="{FF2B5EF4-FFF2-40B4-BE49-F238E27FC236}">
                <a16:creationId xmlns:a16="http://schemas.microsoft.com/office/drawing/2014/main" id="{CA6CEC23-969A-44D0-8992-3DEEDEFA781F}"/>
              </a:ext>
            </a:extLst>
          </p:cNvPr>
          <p:cNvSpPr>
            <a:spLocks noChangeAspect="1"/>
          </p:cNvSpPr>
          <p:nvPr/>
        </p:nvSpPr>
        <p:spPr>
          <a:xfrm>
            <a:off x="5439564" y="2964901"/>
            <a:ext cx="574329" cy="574029"/>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121869" tIns="60933" rIns="121869" bIns="60933" rtlCol="0" anchor="ctr"/>
          <a:lstStyle/>
          <a:p>
            <a:pPr algn="ctr"/>
            <a:r>
              <a:rPr lang="en-US" sz="2299"/>
              <a:t>B</a:t>
            </a:r>
          </a:p>
        </p:txBody>
      </p:sp>
      <p:sp>
        <p:nvSpPr>
          <p:cNvPr id="29" name="Oval 28">
            <a:extLst>
              <a:ext uri="{FF2B5EF4-FFF2-40B4-BE49-F238E27FC236}">
                <a16:creationId xmlns:a16="http://schemas.microsoft.com/office/drawing/2014/main" id="{CF9FAE86-C201-4935-8C97-4AFBDDCA6BA8}"/>
              </a:ext>
            </a:extLst>
          </p:cNvPr>
          <p:cNvSpPr>
            <a:spLocks noChangeAspect="1"/>
          </p:cNvSpPr>
          <p:nvPr/>
        </p:nvSpPr>
        <p:spPr>
          <a:xfrm>
            <a:off x="5440104" y="1989347"/>
            <a:ext cx="574329" cy="574029"/>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121869" tIns="60933" rIns="121869" bIns="60933" rtlCol="0" anchor="ctr"/>
          <a:lstStyle/>
          <a:p>
            <a:pPr algn="ctr"/>
            <a:r>
              <a:rPr lang="en-US" sz="2299"/>
              <a:t>A</a:t>
            </a:r>
          </a:p>
        </p:txBody>
      </p:sp>
      <p:pic>
        <p:nvPicPr>
          <p:cNvPr id="6" name="Picture Placeholder 5">
            <a:extLst>
              <a:ext uri="{FF2B5EF4-FFF2-40B4-BE49-F238E27FC236}">
                <a16:creationId xmlns:a16="http://schemas.microsoft.com/office/drawing/2014/main" id="{E6B8FE06-7414-4193-A104-DEA09B271DB3}"/>
              </a:ext>
            </a:extLst>
          </p:cNvPr>
          <p:cNvPicPr>
            <a:picLocks noGrp="1" noChangeAspect="1"/>
          </p:cNvPicPr>
          <p:nvPr>
            <p:ph type="pic" sz="quarter" idx="10"/>
          </p:nvPr>
        </p:nvPicPr>
        <p:blipFill>
          <a:blip r:embed="rId4"/>
          <a:srcRect l="11795" r="11795"/>
          <a:stretch>
            <a:fillRect/>
          </a:stretch>
        </p:blipFill>
        <p:spPr>
          <a:xfrm>
            <a:off x="738100" y="2528894"/>
            <a:ext cx="4395366" cy="3759819"/>
          </a:xfrm>
          <a:prstGeom prst="rect">
            <a:avLst/>
          </a:prstGeom>
        </p:spPr>
      </p:pic>
    </p:spTree>
    <p:custDataLst>
      <p:tags r:id="rId1"/>
    </p:custDataLst>
    <p:extLst>
      <p:ext uri="{BB962C8B-B14F-4D97-AF65-F5344CB8AC3E}">
        <p14:creationId xmlns:p14="http://schemas.microsoft.com/office/powerpoint/2010/main" val="2922434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val 9">
            <a:extLst>
              <a:ext uri="{FF2B5EF4-FFF2-40B4-BE49-F238E27FC236}">
                <a16:creationId xmlns:a16="http://schemas.microsoft.com/office/drawing/2014/main" id="{24C21E75-4B6A-4DB5-BC76-4141C681AC03}"/>
              </a:ext>
            </a:extLst>
          </p:cNvPr>
          <p:cNvSpPr/>
          <p:nvPr/>
        </p:nvSpPr>
        <p:spPr>
          <a:xfrm>
            <a:off x="5463203" y="2606104"/>
            <a:ext cx="2814034" cy="1346886"/>
          </a:xfrm>
          <a:prstGeom prst="ellipse">
            <a:avLst/>
          </a:prstGeom>
          <a:solidFill>
            <a:schemeClr val="bg1"/>
          </a:solidFill>
          <a:ln w="38100">
            <a:solidFill>
              <a:schemeClr val="tx1">
                <a:lumMod val="90000"/>
                <a:lumOff val="1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itle 2"/>
          <p:cNvSpPr>
            <a:spLocks noGrp="1"/>
          </p:cNvSpPr>
          <p:nvPr>
            <p:ph type="title"/>
          </p:nvPr>
        </p:nvSpPr>
        <p:spPr/>
        <p:txBody>
          <a:bodyPr/>
          <a:lstStyle/>
          <a:p>
            <a:r>
              <a:rPr lang="en-US"/>
              <a:t>Question 11</a:t>
            </a:r>
          </a:p>
        </p:txBody>
      </p:sp>
      <p:sp>
        <p:nvSpPr>
          <p:cNvPr id="16" name="Content Placeholder 5"/>
          <p:cNvSpPr txBox="1">
            <a:spLocks/>
          </p:cNvSpPr>
          <p:nvPr/>
        </p:nvSpPr>
        <p:spPr>
          <a:xfrm>
            <a:off x="587384" y="1172769"/>
            <a:ext cx="11262387" cy="1292607"/>
          </a:xfrm>
          <a:prstGeom prst="rect">
            <a:avLst/>
          </a:prstGeom>
        </p:spPr>
        <p:txBody>
          <a:bodyPr vert="horz" wrap="square" lIns="121869" tIns="60933" rIns="121869" bIns="60933" rtlCol="0">
            <a:spAutoFit/>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0" indent="0">
              <a:buNone/>
            </a:pPr>
            <a:r>
              <a:rPr lang="en-US" dirty="0"/>
              <a:t>GDP allows for the use of the term “N/A” to represent the phrase “Not Applicable.”</a:t>
            </a:r>
          </a:p>
          <a:p>
            <a:pPr marL="0" indent="0">
              <a:spcBef>
                <a:spcPts val="0"/>
              </a:spcBef>
              <a:buNone/>
            </a:pPr>
            <a:endParaRPr lang="en-US" sz="2000" dirty="0">
              <a:solidFill>
                <a:schemeClr val="tx2"/>
              </a:solidFill>
              <a:latin typeface="Calibri"/>
              <a:cs typeface="Calibri"/>
            </a:endParaRPr>
          </a:p>
        </p:txBody>
      </p:sp>
      <p:sp>
        <p:nvSpPr>
          <p:cNvPr id="17" name="Text Placeholder 1"/>
          <p:cNvSpPr txBox="1">
            <a:spLocks/>
          </p:cNvSpPr>
          <p:nvPr/>
        </p:nvSpPr>
        <p:spPr>
          <a:xfrm>
            <a:off x="6950270" y="3121620"/>
            <a:ext cx="4568980" cy="492388"/>
          </a:xfrm>
          <a:prstGeom prst="rect">
            <a:avLst/>
          </a:prstGeom>
        </p:spPr>
        <p:txBody>
          <a:bodyPr lIns="121869" tIns="60933" rIns="121869" bIns="60933" anchor="ctr">
            <a:spAutoFit/>
          </a:bodyPr>
          <a:lstStyle>
            <a:lvl1pPr marL="342900" indent="-342900" algn="l" defTabSz="457200" rtl="0" eaLnBrk="1" latinLnBrk="0" hangingPunct="1">
              <a:spcBef>
                <a:spcPct val="20000"/>
              </a:spcBef>
              <a:buFont typeface="Arial"/>
              <a:buChar char="•"/>
              <a:defRPr sz="2400" kern="1200">
                <a:solidFill>
                  <a:srgbClr val="464D6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464D6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rgbClr val="464D6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rgbClr val="464D6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rgbClr val="464D6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0" indent="0">
              <a:buNone/>
            </a:pPr>
            <a:r>
              <a:rPr lang="en-US"/>
              <a:t>True</a:t>
            </a:r>
          </a:p>
        </p:txBody>
      </p:sp>
      <p:sp>
        <p:nvSpPr>
          <p:cNvPr id="20" name="Text Placeholder 1"/>
          <p:cNvSpPr txBox="1">
            <a:spLocks/>
          </p:cNvSpPr>
          <p:nvPr/>
        </p:nvSpPr>
        <p:spPr>
          <a:xfrm>
            <a:off x="6936023" y="4926496"/>
            <a:ext cx="4568980" cy="492388"/>
          </a:xfrm>
          <a:prstGeom prst="rect">
            <a:avLst/>
          </a:prstGeom>
        </p:spPr>
        <p:txBody>
          <a:bodyPr lIns="121869" tIns="60933" rIns="121869" bIns="60933" anchor="ctr">
            <a:spAutoFit/>
          </a:bodyPr>
          <a:lstStyle>
            <a:lvl1pPr marL="342900" indent="-342900" algn="l" defTabSz="457200" rtl="0" eaLnBrk="1" latinLnBrk="0" hangingPunct="1">
              <a:spcBef>
                <a:spcPct val="20000"/>
              </a:spcBef>
              <a:buFont typeface="Arial"/>
              <a:buChar char="•"/>
              <a:defRPr sz="2400" kern="1200">
                <a:solidFill>
                  <a:srgbClr val="464D6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464D6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rgbClr val="464D6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rgbClr val="464D6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rgbClr val="464D6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0" indent="0">
              <a:buNone/>
            </a:pPr>
            <a:r>
              <a:rPr lang="en-US"/>
              <a:t>False </a:t>
            </a:r>
          </a:p>
        </p:txBody>
      </p:sp>
      <p:sp>
        <p:nvSpPr>
          <p:cNvPr id="12" name="Oval 11">
            <a:extLst>
              <a:ext uri="{FF2B5EF4-FFF2-40B4-BE49-F238E27FC236}">
                <a16:creationId xmlns:a16="http://schemas.microsoft.com/office/drawing/2014/main" id="{3698F425-FA58-4BA5-B722-F9E0C8365E0D}"/>
              </a:ext>
            </a:extLst>
          </p:cNvPr>
          <p:cNvSpPr>
            <a:spLocks noChangeAspect="1"/>
          </p:cNvSpPr>
          <p:nvPr/>
        </p:nvSpPr>
        <p:spPr>
          <a:xfrm>
            <a:off x="5966710" y="2961591"/>
            <a:ext cx="812870" cy="812446"/>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121869" tIns="60933" rIns="121869" bIns="60933" rtlCol="0" anchor="ctr"/>
          <a:lstStyle/>
          <a:p>
            <a:pPr algn="ctr"/>
            <a:r>
              <a:rPr lang="en-US" sz="2299"/>
              <a:t>A</a:t>
            </a:r>
          </a:p>
        </p:txBody>
      </p:sp>
      <p:sp>
        <p:nvSpPr>
          <p:cNvPr id="13" name="Oval 12">
            <a:extLst>
              <a:ext uri="{FF2B5EF4-FFF2-40B4-BE49-F238E27FC236}">
                <a16:creationId xmlns:a16="http://schemas.microsoft.com/office/drawing/2014/main" id="{00C86F6D-C6A1-4DB6-AED5-637F5B59B2E9}"/>
              </a:ext>
            </a:extLst>
          </p:cNvPr>
          <p:cNvSpPr>
            <a:spLocks noChangeAspect="1"/>
          </p:cNvSpPr>
          <p:nvPr/>
        </p:nvSpPr>
        <p:spPr>
          <a:xfrm>
            <a:off x="5943289" y="4787289"/>
            <a:ext cx="812870" cy="812446"/>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121869" tIns="60933" rIns="121869" bIns="60933" rtlCol="0" anchor="ctr"/>
          <a:lstStyle/>
          <a:p>
            <a:pPr algn="ctr"/>
            <a:r>
              <a:rPr lang="en-US" sz="2299"/>
              <a:t>B</a:t>
            </a:r>
          </a:p>
        </p:txBody>
      </p:sp>
      <p:pic>
        <p:nvPicPr>
          <p:cNvPr id="29" name="Picture Placeholder 28">
            <a:extLst>
              <a:ext uri="{FF2B5EF4-FFF2-40B4-BE49-F238E27FC236}">
                <a16:creationId xmlns:a16="http://schemas.microsoft.com/office/drawing/2014/main" id="{76DEA875-F729-439C-B378-E062CB0E80DD}"/>
              </a:ext>
            </a:extLst>
          </p:cNvPr>
          <p:cNvPicPr>
            <a:picLocks noGrp="1" noChangeAspect="1"/>
          </p:cNvPicPr>
          <p:nvPr>
            <p:ph type="pic" sz="quarter" idx="10"/>
          </p:nvPr>
        </p:nvPicPr>
        <p:blipFill>
          <a:blip r:embed="rId4">
            <a:extLst>
              <a:ext uri="{28A0092B-C50C-407E-A947-70E740481C1C}">
                <a14:useLocalDpi xmlns:a14="http://schemas.microsoft.com/office/drawing/2010/main" val="0"/>
              </a:ext>
            </a:extLst>
          </a:blip>
          <a:srcRect l="7981" r="7981"/>
          <a:stretch>
            <a:fillRect/>
          </a:stretch>
        </p:blipFill>
        <p:spPr>
          <a:xfrm>
            <a:off x="686998" y="2478173"/>
            <a:ext cx="4605516" cy="3759819"/>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484782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Oval 14">
            <a:extLst>
              <a:ext uri="{FF2B5EF4-FFF2-40B4-BE49-F238E27FC236}">
                <a16:creationId xmlns:a16="http://schemas.microsoft.com/office/drawing/2014/main" id="{EA71382A-8FD4-41D5-8F81-31777747FB88}"/>
              </a:ext>
            </a:extLst>
          </p:cNvPr>
          <p:cNvSpPr/>
          <p:nvPr/>
        </p:nvSpPr>
        <p:spPr>
          <a:xfrm>
            <a:off x="351878" y="5492596"/>
            <a:ext cx="3635991" cy="1042410"/>
          </a:xfrm>
          <a:prstGeom prst="ellipse">
            <a:avLst/>
          </a:prstGeom>
          <a:solidFill>
            <a:schemeClr val="bg1"/>
          </a:solidFill>
          <a:ln w="38100">
            <a:solidFill>
              <a:schemeClr val="tx1">
                <a:lumMod val="90000"/>
                <a:lumOff val="1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itle 2"/>
          <p:cNvSpPr>
            <a:spLocks noGrp="1"/>
          </p:cNvSpPr>
          <p:nvPr>
            <p:ph type="title"/>
          </p:nvPr>
        </p:nvSpPr>
        <p:spPr/>
        <p:txBody>
          <a:bodyPr/>
          <a:lstStyle/>
          <a:p>
            <a:r>
              <a:rPr lang="en-US"/>
              <a:t>Question 12</a:t>
            </a:r>
          </a:p>
        </p:txBody>
      </p:sp>
      <p:sp>
        <p:nvSpPr>
          <p:cNvPr id="16" name="Text Placeholder 1"/>
          <p:cNvSpPr txBox="1">
            <a:spLocks/>
          </p:cNvSpPr>
          <p:nvPr/>
        </p:nvSpPr>
        <p:spPr>
          <a:xfrm>
            <a:off x="1459369" y="3426177"/>
            <a:ext cx="10471368" cy="492388"/>
          </a:xfrm>
          <a:prstGeom prst="rect">
            <a:avLst/>
          </a:prstGeom>
        </p:spPr>
        <p:txBody>
          <a:bodyPr wrap="square" lIns="121869" tIns="60933" rIns="121869" bIns="60933" anchor="ctr">
            <a:spAutoFit/>
          </a:bodyPr>
          <a:lstStyle>
            <a:lvl1pPr marL="342900" indent="-342900" algn="l" defTabSz="457200" rtl="0" eaLnBrk="1" latinLnBrk="0" hangingPunct="1">
              <a:spcBef>
                <a:spcPct val="20000"/>
              </a:spcBef>
              <a:buFont typeface="Arial"/>
              <a:buChar char="•"/>
              <a:defRPr sz="2400" kern="1200">
                <a:solidFill>
                  <a:srgbClr val="464D6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464D6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rgbClr val="464D6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rgbClr val="464D6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rgbClr val="464D6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0" indent="0">
              <a:buNone/>
            </a:pPr>
            <a:r>
              <a:rPr lang="en-US"/>
              <a:t>The copy is verified, dated, and signed as a complete and accurate copy</a:t>
            </a:r>
          </a:p>
        </p:txBody>
      </p:sp>
      <p:sp>
        <p:nvSpPr>
          <p:cNvPr id="18" name="Text Placeholder 1"/>
          <p:cNvSpPr txBox="1">
            <a:spLocks/>
          </p:cNvSpPr>
          <p:nvPr/>
        </p:nvSpPr>
        <p:spPr>
          <a:xfrm>
            <a:off x="1459369" y="4232246"/>
            <a:ext cx="10543256" cy="492388"/>
          </a:xfrm>
          <a:prstGeom prst="rect">
            <a:avLst/>
          </a:prstGeom>
        </p:spPr>
        <p:txBody>
          <a:bodyPr wrap="square" lIns="121869" tIns="60933" rIns="121869" bIns="60933" anchor="ctr">
            <a:spAutoFit/>
          </a:bodyPr>
          <a:lstStyle>
            <a:lvl1pPr marL="342900" indent="-342900" algn="l" defTabSz="457200" rtl="0" eaLnBrk="1" latinLnBrk="0" hangingPunct="1">
              <a:spcBef>
                <a:spcPct val="20000"/>
              </a:spcBef>
              <a:buFont typeface="Arial"/>
              <a:buChar char="•"/>
              <a:defRPr sz="2400" kern="1200">
                <a:solidFill>
                  <a:srgbClr val="464D6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464D6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rgbClr val="464D6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rgbClr val="464D6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rgbClr val="464D6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0" indent="0">
              <a:buNone/>
            </a:pPr>
            <a:r>
              <a:rPr lang="en-US" dirty="0"/>
              <a:t>The process for certifying copies must be described in an SOP</a:t>
            </a:r>
          </a:p>
        </p:txBody>
      </p:sp>
      <p:sp>
        <p:nvSpPr>
          <p:cNvPr id="20" name="Text Placeholder 1"/>
          <p:cNvSpPr txBox="1">
            <a:spLocks/>
          </p:cNvSpPr>
          <p:nvPr/>
        </p:nvSpPr>
        <p:spPr>
          <a:xfrm>
            <a:off x="1459369" y="5757092"/>
            <a:ext cx="5712464" cy="492388"/>
          </a:xfrm>
          <a:prstGeom prst="rect">
            <a:avLst/>
          </a:prstGeom>
        </p:spPr>
        <p:txBody>
          <a:bodyPr lIns="121869" tIns="60933" rIns="121869" bIns="60933" anchor="ctr">
            <a:spAutoFit/>
          </a:bodyPr>
          <a:lstStyle>
            <a:lvl1pPr marL="342900" indent="-342900" algn="l" defTabSz="457200" rtl="0" eaLnBrk="1" latinLnBrk="0" hangingPunct="1">
              <a:spcBef>
                <a:spcPct val="20000"/>
              </a:spcBef>
              <a:buFont typeface="Arial"/>
              <a:buChar char="•"/>
              <a:defRPr sz="2400" kern="1200">
                <a:solidFill>
                  <a:srgbClr val="464D6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464D6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rgbClr val="464D6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rgbClr val="464D6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rgbClr val="464D6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dirty="0"/>
              <a:t>All the above </a:t>
            </a:r>
          </a:p>
        </p:txBody>
      </p:sp>
      <p:sp>
        <p:nvSpPr>
          <p:cNvPr id="13" name="Content Placeholder 5"/>
          <p:cNvSpPr txBox="1">
            <a:spLocks/>
          </p:cNvSpPr>
          <p:nvPr/>
        </p:nvSpPr>
        <p:spPr>
          <a:xfrm>
            <a:off x="559499" y="1289304"/>
            <a:ext cx="11010711" cy="984830"/>
          </a:xfrm>
          <a:prstGeom prst="rect">
            <a:avLst/>
          </a:prstGeom>
        </p:spPr>
        <p:txBody>
          <a:bodyPr vert="horz" lIns="121869" tIns="60933" rIns="121869" bIns="60933" rtlCol="0">
            <a:spAutoFit/>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buNone/>
            </a:pPr>
            <a:r>
              <a:rPr lang="en-US" dirty="0"/>
              <a:t>According to the U.S. FDA, a certified copy must include which the following?</a:t>
            </a:r>
            <a:endParaRPr lang="en-US" sz="2000" dirty="0">
              <a:solidFill>
                <a:schemeClr val="tx2"/>
              </a:solidFill>
              <a:latin typeface="Calibri"/>
              <a:cs typeface="Calibri"/>
            </a:endParaRPr>
          </a:p>
        </p:txBody>
      </p:sp>
      <p:sp>
        <p:nvSpPr>
          <p:cNvPr id="12" name="Text Placeholder 1">
            <a:extLst>
              <a:ext uri="{FF2B5EF4-FFF2-40B4-BE49-F238E27FC236}">
                <a16:creationId xmlns:a16="http://schemas.microsoft.com/office/drawing/2014/main" id="{5CB92B88-3789-497D-B25E-280A42E74760}"/>
              </a:ext>
            </a:extLst>
          </p:cNvPr>
          <p:cNvSpPr txBox="1">
            <a:spLocks/>
          </p:cNvSpPr>
          <p:nvPr/>
        </p:nvSpPr>
        <p:spPr>
          <a:xfrm>
            <a:off x="1459369" y="2695123"/>
            <a:ext cx="8415407" cy="492388"/>
          </a:xfrm>
          <a:prstGeom prst="rect">
            <a:avLst/>
          </a:prstGeom>
        </p:spPr>
        <p:txBody>
          <a:bodyPr wrap="square" lIns="121869" tIns="60933" rIns="121869" bIns="60933" anchor="ctr">
            <a:spAutoFit/>
          </a:bodyPr>
          <a:lstStyle>
            <a:lvl1pPr marL="342900" indent="-342900" algn="l" defTabSz="457200" rtl="0" eaLnBrk="1" latinLnBrk="0" hangingPunct="1">
              <a:spcBef>
                <a:spcPct val="20000"/>
              </a:spcBef>
              <a:buFont typeface="Arial"/>
              <a:buChar char="•"/>
              <a:defRPr sz="2400" kern="1200">
                <a:solidFill>
                  <a:srgbClr val="464D6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464D6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rgbClr val="464D6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rgbClr val="464D6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rgbClr val="464D6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0" indent="0">
              <a:buNone/>
            </a:pPr>
            <a:r>
              <a:rPr lang="en-US" dirty="0"/>
              <a:t>A copy that contains all the information as the original </a:t>
            </a:r>
          </a:p>
        </p:txBody>
      </p:sp>
      <p:sp>
        <p:nvSpPr>
          <p:cNvPr id="14" name="Text Placeholder 1">
            <a:extLst>
              <a:ext uri="{FF2B5EF4-FFF2-40B4-BE49-F238E27FC236}">
                <a16:creationId xmlns:a16="http://schemas.microsoft.com/office/drawing/2014/main" id="{0A633618-E42C-4B97-A53A-6847D3B86F59}"/>
              </a:ext>
            </a:extLst>
          </p:cNvPr>
          <p:cNvSpPr txBox="1">
            <a:spLocks/>
          </p:cNvSpPr>
          <p:nvPr/>
        </p:nvSpPr>
        <p:spPr>
          <a:xfrm>
            <a:off x="1459369" y="5028309"/>
            <a:ext cx="10341973" cy="492388"/>
          </a:xfrm>
          <a:prstGeom prst="rect">
            <a:avLst/>
          </a:prstGeom>
        </p:spPr>
        <p:txBody>
          <a:bodyPr wrap="square" lIns="121869" tIns="60933" rIns="121869" bIns="60933" anchor="ctr">
            <a:spAutoFit/>
          </a:bodyPr>
          <a:lstStyle>
            <a:lvl1pPr marL="342900" indent="-342900" algn="l" defTabSz="457200" rtl="0" eaLnBrk="1" latinLnBrk="0" hangingPunct="1">
              <a:spcBef>
                <a:spcPct val="20000"/>
              </a:spcBef>
              <a:buFont typeface="Arial"/>
              <a:buChar char="•"/>
              <a:defRPr sz="2400" kern="1200">
                <a:solidFill>
                  <a:srgbClr val="464D6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464D6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rgbClr val="464D6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rgbClr val="464D6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rgbClr val="464D6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0" indent="0">
              <a:buNone/>
            </a:pPr>
            <a:r>
              <a:rPr lang="en-US" dirty="0"/>
              <a:t>Follow all the same record retention requirements as original documents</a:t>
            </a:r>
          </a:p>
        </p:txBody>
      </p:sp>
      <p:sp>
        <p:nvSpPr>
          <p:cNvPr id="24" name="Oval 23">
            <a:extLst>
              <a:ext uri="{FF2B5EF4-FFF2-40B4-BE49-F238E27FC236}">
                <a16:creationId xmlns:a16="http://schemas.microsoft.com/office/drawing/2014/main" id="{BB42CF94-5195-4620-BCC0-287E73C8B3A8}"/>
              </a:ext>
            </a:extLst>
          </p:cNvPr>
          <p:cNvSpPr>
            <a:spLocks noChangeAspect="1"/>
          </p:cNvSpPr>
          <p:nvPr/>
        </p:nvSpPr>
        <p:spPr>
          <a:xfrm>
            <a:off x="781300" y="4921417"/>
            <a:ext cx="574329" cy="574029"/>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121869" tIns="60933" rIns="121869" bIns="60933" rtlCol="0" anchor="ctr"/>
          <a:lstStyle/>
          <a:p>
            <a:pPr algn="ctr"/>
            <a:r>
              <a:rPr lang="en-US" sz="2299"/>
              <a:t>D</a:t>
            </a:r>
          </a:p>
        </p:txBody>
      </p:sp>
      <p:sp>
        <p:nvSpPr>
          <p:cNvPr id="26" name="Oval 25">
            <a:extLst>
              <a:ext uri="{FF2B5EF4-FFF2-40B4-BE49-F238E27FC236}">
                <a16:creationId xmlns:a16="http://schemas.microsoft.com/office/drawing/2014/main" id="{F26C5787-AC19-480A-8F75-A7DC85BCF517}"/>
              </a:ext>
            </a:extLst>
          </p:cNvPr>
          <p:cNvSpPr>
            <a:spLocks noChangeAspect="1"/>
          </p:cNvSpPr>
          <p:nvPr/>
        </p:nvSpPr>
        <p:spPr>
          <a:xfrm>
            <a:off x="781300" y="5727649"/>
            <a:ext cx="574329" cy="574029"/>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121869" tIns="60933" rIns="121869" bIns="60933" rtlCol="0" anchor="ctr"/>
          <a:lstStyle/>
          <a:p>
            <a:pPr algn="ctr"/>
            <a:r>
              <a:rPr lang="en-US" sz="2299"/>
              <a:t>E</a:t>
            </a:r>
          </a:p>
        </p:txBody>
      </p:sp>
      <p:sp>
        <p:nvSpPr>
          <p:cNvPr id="27" name="Oval 26">
            <a:extLst>
              <a:ext uri="{FF2B5EF4-FFF2-40B4-BE49-F238E27FC236}">
                <a16:creationId xmlns:a16="http://schemas.microsoft.com/office/drawing/2014/main" id="{77FF468D-C218-422F-886C-ED3D05075AD2}"/>
              </a:ext>
            </a:extLst>
          </p:cNvPr>
          <p:cNvSpPr>
            <a:spLocks noChangeAspect="1"/>
          </p:cNvSpPr>
          <p:nvPr/>
        </p:nvSpPr>
        <p:spPr>
          <a:xfrm>
            <a:off x="781300" y="4134781"/>
            <a:ext cx="574329" cy="574029"/>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121869" tIns="60933" rIns="121869" bIns="60933" rtlCol="0" anchor="ctr"/>
          <a:lstStyle/>
          <a:p>
            <a:pPr algn="ctr"/>
            <a:r>
              <a:rPr lang="en-US" sz="2299" dirty="0"/>
              <a:t>C</a:t>
            </a:r>
          </a:p>
        </p:txBody>
      </p:sp>
      <p:sp>
        <p:nvSpPr>
          <p:cNvPr id="28" name="Oval 27">
            <a:extLst>
              <a:ext uri="{FF2B5EF4-FFF2-40B4-BE49-F238E27FC236}">
                <a16:creationId xmlns:a16="http://schemas.microsoft.com/office/drawing/2014/main" id="{CA6CEC23-969A-44D0-8992-3DEEDEFA781F}"/>
              </a:ext>
            </a:extLst>
          </p:cNvPr>
          <p:cNvSpPr>
            <a:spLocks noChangeAspect="1"/>
          </p:cNvSpPr>
          <p:nvPr/>
        </p:nvSpPr>
        <p:spPr>
          <a:xfrm>
            <a:off x="781299" y="3372017"/>
            <a:ext cx="574329" cy="574029"/>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121869" tIns="60933" rIns="121869" bIns="60933" rtlCol="0" anchor="ctr"/>
          <a:lstStyle/>
          <a:p>
            <a:pPr algn="ctr"/>
            <a:r>
              <a:rPr lang="en-US" sz="2299"/>
              <a:t>B</a:t>
            </a:r>
          </a:p>
        </p:txBody>
      </p:sp>
      <p:sp>
        <p:nvSpPr>
          <p:cNvPr id="29" name="Oval 28">
            <a:extLst>
              <a:ext uri="{FF2B5EF4-FFF2-40B4-BE49-F238E27FC236}">
                <a16:creationId xmlns:a16="http://schemas.microsoft.com/office/drawing/2014/main" id="{CF9FAE86-C201-4935-8C97-4AFBDDCA6BA8}"/>
              </a:ext>
            </a:extLst>
          </p:cNvPr>
          <p:cNvSpPr>
            <a:spLocks noChangeAspect="1"/>
          </p:cNvSpPr>
          <p:nvPr/>
        </p:nvSpPr>
        <p:spPr>
          <a:xfrm>
            <a:off x="781840" y="2585381"/>
            <a:ext cx="574329" cy="574029"/>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121869" tIns="60933" rIns="121869" bIns="60933" rtlCol="0" anchor="ctr"/>
          <a:lstStyle/>
          <a:p>
            <a:pPr algn="ctr"/>
            <a:r>
              <a:rPr lang="en-US" sz="2299"/>
              <a:t>A</a:t>
            </a:r>
          </a:p>
        </p:txBody>
      </p:sp>
    </p:spTree>
    <p:custDataLst>
      <p:tags r:id="rId1"/>
    </p:custDataLst>
    <p:extLst>
      <p:ext uri="{BB962C8B-B14F-4D97-AF65-F5344CB8AC3E}">
        <p14:creationId xmlns:p14="http://schemas.microsoft.com/office/powerpoint/2010/main" val="1756640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Oval 14">
            <a:extLst>
              <a:ext uri="{FF2B5EF4-FFF2-40B4-BE49-F238E27FC236}">
                <a16:creationId xmlns:a16="http://schemas.microsoft.com/office/drawing/2014/main" id="{EA71382A-8FD4-41D5-8F81-31777747FB88}"/>
              </a:ext>
            </a:extLst>
          </p:cNvPr>
          <p:cNvSpPr/>
          <p:nvPr/>
        </p:nvSpPr>
        <p:spPr>
          <a:xfrm>
            <a:off x="5342824" y="3644641"/>
            <a:ext cx="6054519" cy="1258491"/>
          </a:xfrm>
          <a:prstGeom prst="ellipse">
            <a:avLst/>
          </a:prstGeom>
          <a:solidFill>
            <a:schemeClr val="bg1"/>
          </a:solidFill>
          <a:ln w="38100">
            <a:solidFill>
              <a:schemeClr val="tx1">
                <a:lumMod val="90000"/>
                <a:lumOff val="1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itle 2"/>
          <p:cNvSpPr>
            <a:spLocks noGrp="1"/>
          </p:cNvSpPr>
          <p:nvPr>
            <p:ph type="title"/>
          </p:nvPr>
        </p:nvSpPr>
        <p:spPr/>
        <p:txBody>
          <a:bodyPr/>
          <a:lstStyle/>
          <a:p>
            <a:r>
              <a:rPr lang="en-US"/>
              <a:t>Question 13</a:t>
            </a:r>
          </a:p>
        </p:txBody>
      </p:sp>
      <p:sp>
        <p:nvSpPr>
          <p:cNvPr id="16" name="Text Placeholder 1"/>
          <p:cNvSpPr txBox="1">
            <a:spLocks/>
          </p:cNvSpPr>
          <p:nvPr/>
        </p:nvSpPr>
        <p:spPr>
          <a:xfrm>
            <a:off x="6002614" y="2868738"/>
            <a:ext cx="5712464" cy="861720"/>
          </a:xfrm>
          <a:prstGeom prst="rect">
            <a:avLst/>
          </a:prstGeom>
        </p:spPr>
        <p:txBody>
          <a:bodyPr lIns="121869" tIns="60933" rIns="121869" bIns="60933" anchor="ctr">
            <a:spAutoFit/>
          </a:bodyPr>
          <a:lstStyle>
            <a:lvl1pPr marL="342900" indent="-342900" algn="l" defTabSz="457200" rtl="0" eaLnBrk="1" latinLnBrk="0" hangingPunct="1">
              <a:spcBef>
                <a:spcPct val="20000"/>
              </a:spcBef>
              <a:buFont typeface="Arial"/>
              <a:buChar char="•"/>
              <a:defRPr sz="2400" kern="1200">
                <a:solidFill>
                  <a:srgbClr val="464D6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464D6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rgbClr val="464D6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rgbClr val="464D6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rgbClr val="464D6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0" indent="0">
              <a:buNone/>
            </a:pPr>
            <a:r>
              <a:rPr lang="en-US"/>
              <a:t>Initials may be used in lieu of your signature if captured on a signature log</a:t>
            </a:r>
          </a:p>
        </p:txBody>
      </p:sp>
      <p:sp>
        <p:nvSpPr>
          <p:cNvPr id="18" name="Text Placeholder 1"/>
          <p:cNvSpPr txBox="1">
            <a:spLocks/>
          </p:cNvSpPr>
          <p:nvPr/>
        </p:nvSpPr>
        <p:spPr>
          <a:xfrm>
            <a:off x="6002614" y="3794417"/>
            <a:ext cx="5712464" cy="861720"/>
          </a:xfrm>
          <a:prstGeom prst="rect">
            <a:avLst/>
          </a:prstGeom>
        </p:spPr>
        <p:txBody>
          <a:bodyPr lIns="121869" tIns="60933" rIns="121869" bIns="60933" anchor="ctr">
            <a:spAutoFit/>
          </a:bodyPr>
          <a:lstStyle>
            <a:lvl1pPr marL="342900" indent="-342900" algn="l" defTabSz="457200" rtl="0" eaLnBrk="1" latinLnBrk="0" hangingPunct="1">
              <a:spcBef>
                <a:spcPct val="20000"/>
              </a:spcBef>
              <a:buFont typeface="Arial"/>
              <a:buChar char="•"/>
              <a:defRPr sz="2400" kern="1200">
                <a:solidFill>
                  <a:srgbClr val="464D6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464D6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rgbClr val="464D6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rgbClr val="464D6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rgbClr val="464D6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0" indent="0">
              <a:buNone/>
            </a:pPr>
            <a:r>
              <a:rPr lang="en-US"/>
              <a:t>Initials such as “NA” and “NOS” are generally acceptable under GDP</a:t>
            </a:r>
          </a:p>
        </p:txBody>
      </p:sp>
      <p:sp>
        <p:nvSpPr>
          <p:cNvPr id="20" name="Text Placeholder 1"/>
          <p:cNvSpPr txBox="1">
            <a:spLocks/>
          </p:cNvSpPr>
          <p:nvPr/>
        </p:nvSpPr>
        <p:spPr>
          <a:xfrm>
            <a:off x="6013893" y="5583692"/>
            <a:ext cx="5712464" cy="492388"/>
          </a:xfrm>
          <a:prstGeom prst="rect">
            <a:avLst/>
          </a:prstGeom>
        </p:spPr>
        <p:txBody>
          <a:bodyPr lIns="121869" tIns="60933" rIns="121869" bIns="60933" anchor="ctr">
            <a:spAutoFit/>
          </a:bodyPr>
          <a:lstStyle>
            <a:lvl1pPr marL="342900" indent="-342900" algn="l" defTabSz="457200" rtl="0" eaLnBrk="1" latinLnBrk="0" hangingPunct="1">
              <a:spcBef>
                <a:spcPct val="20000"/>
              </a:spcBef>
              <a:buFont typeface="Arial"/>
              <a:buChar char="•"/>
              <a:defRPr sz="2400" kern="1200">
                <a:solidFill>
                  <a:srgbClr val="464D6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464D6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rgbClr val="464D6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rgbClr val="464D6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rgbClr val="464D6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0" indent="0">
              <a:buNone/>
            </a:pPr>
            <a:r>
              <a:rPr lang="en-US"/>
              <a:t>A and B </a:t>
            </a:r>
          </a:p>
        </p:txBody>
      </p:sp>
      <p:sp>
        <p:nvSpPr>
          <p:cNvPr id="13" name="Content Placeholder 5"/>
          <p:cNvSpPr txBox="1">
            <a:spLocks/>
          </p:cNvSpPr>
          <p:nvPr/>
        </p:nvSpPr>
        <p:spPr>
          <a:xfrm>
            <a:off x="559499" y="1289304"/>
            <a:ext cx="11010711" cy="553943"/>
          </a:xfrm>
          <a:prstGeom prst="rect">
            <a:avLst/>
          </a:prstGeom>
        </p:spPr>
        <p:txBody>
          <a:bodyPr vert="horz" lIns="121869" tIns="60933" rIns="121869" bIns="60933" rtlCol="0">
            <a:spAutoFit/>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buNone/>
            </a:pPr>
            <a:r>
              <a:rPr lang="en-US"/>
              <a:t>Which of the following </a:t>
            </a:r>
            <a:r>
              <a:rPr lang="en-US" u="sng"/>
              <a:t>is not</a:t>
            </a:r>
            <a:r>
              <a:rPr lang="en-US"/>
              <a:t> true of your written signature?</a:t>
            </a:r>
            <a:endParaRPr lang="en-US" sz="2000">
              <a:solidFill>
                <a:schemeClr val="tx2"/>
              </a:solidFill>
              <a:latin typeface="Calibri"/>
              <a:cs typeface="Calibri"/>
            </a:endParaRPr>
          </a:p>
        </p:txBody>
      </p:sp>
      <p:sp>
        <p:nvSpPr>
          <p:cNvPr id="12" name="Text Placeholder 1">
            <a:extLst>
              <a:ext uri="{FF2B5EF4-FFF2-40B4-BE49-F238E27FC236}">
                <a16:creationId xmlns:a16="http://schemas.microsoft.com/office/drawing/2014/main" id="{5CB92B88-3789-497D-B25E-280A42E74760}"/>
              </a:ext>
            </a:extLst>
          </p:cNvPr>
          <p:cNvSpPr txBox="1">
            <a:spLocks/>
          </p:cNvSpPr>
          <p:nvPr/>
        </p:nvSpPr>
        <p:spPr>
          <a:xfrm>
            <a:off x="5985244" y="1967083"/>
            <a:ext cx="5712464" cy="861720"/>
          </a:xfrm>
          <a:prstGeom prst="rect">
            <a:avLst/>
          </a:prstGeom>
        </p:spPr>
        <p:txBody>
          <a:bodyPr lIns="121869" tIns="60933" rIns="121869" bIns="60933" anchor="ctr">
            <a:spAutoFit/>
          </a:bodyPr>
          <a:lstStyle>
            <a:lvl1pPr marL="342900" indent="-342900" algn="l" defTabSz="457200" rtl="0" eaLnBrk="1" latinLnBrk="0" hangingPunct="1">
              <a:spcBef>
                <a:spcPct val="20000"/>
              </a:spcBef>
              <a:buFont typeface="Arial"/>
              <a:buChar char="•"/>
              <a:defRPr sz="2400" kern="1200">
                <a:solidFill>
                  <a:srgbClr val="464D6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464D6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rgbClr val="464D6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rgbClr val="464D6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rgbClr val="464D6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0" indent="0">
              <a:buNone/>
            </a:pPr>
            <a:r>
              <a:rPr lang="en-US"/>
              <a:t>At a minimum, must contain your first initial and last name</a:t>
            </a:r>
          </a:p>
        </p:txBody>
      </p:sp>
      <p:sp>
        <p:nvSpPr>
          <p:cNvPr id="14" name="Text Placeholder 1">
            <a:extLst>
              <a:ext uri="{FF2B5EF4-FFF2-40B4-BE49-F238E27FC236}">
                <a16:creationId xmlns:a16="http://schemas.microsoft.com/office/drawing/2014/main" id="{0A633618-E42C-4B97-A53A-6847D3B86F59}"/>
              </a:ext>
            </a:extLst>
          </p:cNvPr>
          <p:cNvSpPr txBox="1">
            <a:spLocks/>
          </p:cNvSpPr>
          <p:nvPr/>
        </p:nvSpPr>
        <p:spPr>
          <a:xfrm>
            <a:off x="6064854" y="4770323"/>
            <a:ext cx="5712464" cy="492388"/>
          </a:xfrm>
          <a:prstGeom prst="rect">
            <a:avLst/>
          </a:prstGeom>
        </p:spPr>
        <p:txBody>
          <a:bodyPr lIns="121869" tIns="60933" rIns="121869" bIns="60933" anchor="ctr">
            <a:spAutoFit/>
          </a:bodyPr>
          <a:lstStyle>
            <a:lvl1pPr marL="342900" indent="-342900" algn="l" defTabSz="457200" rtl="0" eaLnBrk="1" latinLnBrk="0" hangingPunct="1">
              <a:spcBef>
                <a:spcPct val="20000"/>
              </a:spcBef>
              <a:buFont typeface="Arial"/>
              <a:buChar char="•"/>
              <a:defRPr sz="2400" kern="1200">
                <a:solidFill>
                  <a:srgbClr val="464D6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464D6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rgbClr val="464D6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rgbClr val="464D6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rgbClr val="464D6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0" indent="0">
              <a:buNone/>
            </a:pPr>
            <a:r>
              <a:rPr lang="en-US"/>
              <a:t>B and C </a:t>
            </a:r>
          </a:p>
        </p:txBody>
      </p:sp>
      <p:sp>
        <p:nvSpPr>
          <p:cNvPr id="24" name="Oval 23">
            <a:extLst>
              <a:ext uri="{FF2B5EF4-FFF2-40B4-BE49-F238E27FC236}">
                <a16:creationId xmlns:a16="http://schemas.microsoft.com/office/drawing/2014/main" id="{BB42CF94-5195-4620-BCC0-287E73C8B3A8}"/>
              </a:ext>
            </a:extLst>
          </p:cNvPr>
          <p:cNvSpPr>
            <a:spLocks noChangeAspect="1"/>
          </p:cNvSpPr>
          <p:nvPr/>
        </p:nvSpPr>
        <p:spPr>
          <a:xfrm>
            <a:off x="5439564" y="4753366"/>
            <a:ext cx="574329" cy="574029"/>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121869" tIns="60933" rIns="121869" bIns="60933" rtlCol="0" anchor="ctr"/>
          <a:lstStyle/>
          <a:p>
            <a:pPr algn="ctr"/>
            <a:r>
              <a:rPr lang="en-US" sz="2299"/>
              <a:t>D</a:t>
            </a:r>
          </a:p>
        </p:txBody>
      </p:sp>
      <p:sp>
        <p:nvSpPr>
          <p:cNvPr id="26" name="Oval 25">
            <a:extLst>
              <a:ext uri="{FF2B5EF4-FFF2-40B4-BE49-F238E27FC236}">
                <a16:creationId xmlns:a16="http://schemas.microsoft.com/office/drawing/2014/main" id="{F26C5787-AC19-480A-8F75-A7DC85BCF517}"/>
              </a:ext>
            </a:extLst>
          </p:cNvPr>
          <p:cNvSpPr>
            <a:spLocks noChangeAspect="1"/>
          </p:cNvSpPr>
          <p:nvPr/>
        </p:nvSpPr>
        <p:spPr>
          <a:xfrm>
            <a:off x="5439564" y="5542872"/>
            <a:ext cx="574329" cy="574029"/>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121869" tIns="60933" rIns="121869" bIns="60933" rtlCol="0" anchor="ctr"/>
          <a:lstStyle/>
          <a:p>
            <a:pPr algn="ctr"/>
            <a:r>
              <a:rPr lang="en-US" sz="2299"/>
              <a:t>E</a:t>
            </a:r>
          </a:p>
        </p:txBody>
      </p:sp>
      <p:sp>
        <p:nvSpPr>
          <p:cNvPr id="27" name="Oval 26">
            <a:extLst>
              <a:ext uri="{FF2B5EF4-FFF2-40B4-BE49-F238E27FC236}">
                <a16:creationId xmlns:a16="http://schemas.microsoft.com/office/drawing/2014/main" id="{77FF468D-C218-422F-886C-ED3D05075AD2}"/>
              </a:ext>
            </a:extLst>
          </p:cNvPr>
          <p:cNvSpPr>
            <a:spLocks noChangeAspect="1"/>
          </p:cNvSpPr>
          <p:nvPr/>
        </p:nvSpPr>
        <p:spPr>
          <a:xfrm>
            <a:off x="5439564" y="3891791"/>
            <a:ext cx="574329" cy="574029"/>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121869" tIns="60933" rIns="121869" bIns="60933" rtlCol="0" anchor="ctr"/>
          <a:lstStyle/>
          <a:p>
            <a:pPr algn="ctr"/>
            <a:r>
              <a:rPr lang="en-US" sz="2299"/>
              <a:t>C</a:t>
            </a:r>
          </a:p>
        </p:txBody>
      </p:sp>
      <p:sp>
        <p:nvSpPr>
          <p:cNvPr id="28" name="Oval 27">
            <a:extLst>
              <a:ext uri="{FF2B5EF4-FFF2-40B4-BE49-F238E27FC236}">
                <a16:creationId xmlns:a16="http://schemas.microsoft.com/office/drawing/2014/main" id="{CA6CEC23-969A-44D0-8992-3DEEDEFA781F}"/>
              </a:ext>
            </a:extLst>
          </p:cNvPr>
          <p:cNvSpPr>
            <a:spLocks noChangeAspect="1"/>
          </p:cNvSpPr>
          <p:nvPr/>
        </p:nvSpPr>
        <p:spPr>
          <a:xfrm>
            <a:off x="5439564" y="2964901"/>
            <a:ext cx="574329" cy="574029"/>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121869" tIns="60933" rIns="121869" bIns="60933" rtlCol="0" anchor="ctr"/>
          <a:lstStyle/>
          <a:p>
            <a:pPr algn="ctr"/>
            <a:r>
              <a:rPr lang="en-US" sz="2299"/>
              <a:t>B</a:t>
            </a:r>
          </a:p>
        </p:txBody>
      </p:sp>
      <p:sp>
        <p:nvSpPr>
          <p:cNvPr id="29" name="Oval 28">
            <a:extLst>
              <a:ext uri="{FF2B5EF4-FFF2-40B4-BE49-F238E27FC236}">
                <a16:creationId xmlns:a16="http://schemas.microsoft.com/office/drawing/2014/main" id="{CF9FAE86-C201-4935-8C97-4AFBDDCA6BA8}"/>
              </a:ext>
            </a:extLst>
          </p:cNvPr>
          <p:cNvSpPr>
            <a:spLocks noChangeAspect="1"/>
          </p:cNvSpPr>
          <p:nvPr/>
        </p:nvSpPr>
        <p:spPr>
          <a:xfrm>
            <a:off x="5440104" y="2110929"/>
            <a:ext cx="574329" cy="574029"/>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121869" tIns="60933" rIns="121869" bIns="60933" rtlCol="0" anchor="ctr"/>
          <a:lstStyle/>
          <a:p>
            <a:pPr algn="ctr"/>
            <a:r>
              <a:rPr lang="en-US" sz="2299"/>
              <a:t>A</a:t>
            </a:r>
          </a:p>
        </p:txBody>
      </p:sp>
      <p:pic>
        <p:nvPicPr>
          <p:cNvPr id="5" name="Picture Placeholder 4">
            <a:extLst>
              <a:ext uri="{FF2B5EF4-FFF2-40B4-BE49-F238E27FC236}">
                <a16:creationId xmlns:a16="http://schemas.microsoft.com/office/drawing/2014/main" id="{5A6DB85E-4143-454B-8818-4206689E8344}"/>
              </a:ext>
            </a:extLst>
          </p:cNvPr>
          <p:cNvPicPr>
            <a:picLocks noGrp="1" noChangeAspect="1"/>
          </p:cNvPicPr>
          <p:nvPr>
            <p:ph type="pic" sz="quarter" idx="10"/>
          </p:nvPr>
        </p:nvPicPr>
        <p:blipFill>
          <a:blip r:embed="rId4"/>
          <a:srcRect l="12783" r="12783"/>
          <a:stretch>
            <a:fillRect/>
          </a:stretch>
        </p:blipFill>
        <p:spPr>
          <a:xfrm>
            <a:off x="559499" y="2397943"/>
            <a:ext cx="4286539" cy="3400735"/>
          </a:xfrm>
          <a:prstGeom prst="rect">
            <a:avLst/>
          </a:prstGeom>
          <a:ln>
            <a:noFill/>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163036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val 9">
            <a:extLst>
              <a:ext uri="{FF2B5EF4-FFF2-40B4-BE49-F238E27FC236}">
                <a16:creationId xmlns:a16="http://schemas.microsoft.com/office/drawing/2014/main" id="{24C21E75-4B6A-4DB5-BC76-4141C681AC03}"/>
              </a:ext>
            </a:extLst>
          </p:cNvPr>
          <p:cNvSpPr/>
          <p:nvPr/>
        </p:nvSpPr>
        <p:spPr>
          <a:xfrm>
            <a:off x="5873774" y="4312690"/>
            <a:ext cx="2814034" cy="1346886"/>
          </a:xfrm>
          <a:prstGeom prst="ellipse">
            <a:avLst/>
          </a:prstGeom>
          <a:solidFill>
            <a:schemeClr val="bg1"/>
          </a:solidFill>
          <a:ln w="38100">
            <a:solidFill>
              <a:schemeClr val="tx1">
                <a:lumMod val="90000"/>
                <a:lumOff val="1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itle 2"/>
          <p:cNvSpPr>
            <a:spLocks noGrp="1"/>
          </p:cNvSpPr>
          <p:nvPr>
            <p:ph type="title"/>
          </p:nvPr>
        </p:nvSpPr>
        <p:spPr/>
        <p:txBody>
          <a:bodyPr/>
          <a:lstStyle/>
          <a:p>
            <a:r>
              <a:rPr lang="en-US"/>
              <a:t>Question 14</a:t>
            </a:r>
          </a:p>
        </p:txBody>
      </p:sp>
      <p:sp>
        <p:nvSpPr>
          <p:cNvPr id="16" name="Content Placeholder 5"/>
          <p:cNvSpPr txBox="1">
            <a:spLocks/>
          </p:cNvSpPr>
          <p:nvPr/>
        </p:nvSpPr>
        <p:spPr>
          <a:xfrm>
            <a:off x="587384" y="1172769"/>
            <a:ext cx="11262387" cy="1292607"/>
          </a:xfrm>
          <a:prstGeom prst="rect">
            <a:avLst/>
          </a:prstGeom>
        </p:spPr>
        <p:txBody>
          <a:bodyPr vert="horz" wrap="square" lIns="121869" tIns="60933" rIns="121869" bIns="60933" rtlCol="0">
            <a:spAutoFit/>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0" indent="0">
              <a:buNone/>
            </a:pPr>
            <a:r>
              <a:rPr lang="en-US"/>
              <a:t>Electronic signatures </a:t>
            </a:r>
            <a:r>
              <a:rPr lang="en-US" u="sng"/>
              <a:t>are not</a:t>
            </a:r>
            <a:r>
              <a:rPr lang="en-US"/>
              <a:t> legally binding like handwritten signatures.</a:t>
            </a:r>
          </a:p>
          <a:p>
            <a:pPr marL="0" indent="0">
              <a:spcBef>
                <a:spcPts val="0"/>
              </a:spcBef>
              <a:buNone/>
            </a:pPr>
            <a:endParaRPr lang="en-US" sz="2000">
              <a:solidFill>
                <a:schemeClr val="tx2"/>
              </a:solidFill>
              <a:latin typeface="Calibri"/>
              <a:cs typeface="Calibri"/>
            </a:endParaRPr>
          </a:p>
        </p:txBody>
      </p:sp>
      <p:sp>
        <p:nvSpPr>
          <p:cNvPr id="17" name="Text Placeholder 1"/>
          <p:cNvSpPr txBox="1">
            <a:spLocks/>
          </p:cNvSpPr>
          <p:nvPr/>
        </p:nvSpPr>
        <p:spPr>
          <a:xfrm>
            <a:off x="7280791" y="3121620"/>
            <a:ext cx="4568980" cy="492388"/>
          </a:xfrm>
          <a:prstGeom prst="rect">
            <a:avLst/>
          </a:prstGeom>
        </p:spPr>
        <p:txBody>
          <a:bodyPr lIns="121869" tIns="60933" rIns="121869" bIns="60933" anchor="ctr">
            <a:spAutoFit/>
          </a:bodyPr>
          <a:lstStyle>
            <a:lvl1pPr marL="342900" indent="-342900" algn="l" defTabSz="457200" rtl="0" eaLnBrk="1" latinLnBrk="0" hangingPunct="1">
              <a:spcBef>
                <a:spcPct val="20000"/>
              </a:spcBef>
              <a:buFont typeface="Arial"/>
              <a:buChar char="•"/>
              <a:defRPr sz="2400" kern="1200">
                <a:solidFill>
                  <a:srgbClr val="464D6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464D6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rgbClr val="464D6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rgbClr val="464D6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rgbClr val="464D6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0" indent="0">
              <a:buNone/>
            </a:pPr>
            <a:r>
              <a:rPr lang="en-US" dirty="0"/>
              <a:t>True</a:t>
            </a:r>
          </a:p>
        </p:txBody>
      </p:sp>
      <p:sp>
        <p:nvSpPr>
          <p:cNvPr id="20" name="Text Placeholder 1"/>
          <p:cNvSpPr txBox="1">
            <a:spLocks/>
          </p:cNvSpPr>
          <p:nvPr/>
        </p:nvSpPr>
        <p:spPr>
          <a:xfrm>
            <a:off x="7280791" y="4701124"/>
            <a:ext cx="4568980" cy="492388"/>
          </a:xfrm>
          <a:prstGeom prst="rect">
            <a:avLst/>
          </a:prstGeom>
        </p:spPr>
        <p:txBody>
          <a:bodyPr lIns="121869" tIns="60933" rIns="121869" bIns="60933" anchor="ctr">
            <a:spAutoFit/>
          </a:bodyPr>
          <a:lstStyle>
            <a:lvl1pPr marL="342900" indent="-342900" algn="l" defTabSz="457200" rtl="0" eaLnBrk="1" latinLnBrk="0" hangingPunct="1">
              <a:spcBef>
                <a:spcPct val="20000"/>
              </a:spcBef>
              <a:buFont typeface="Arial"/>
              <a:buChar char="•"/>
              <a:defRPr sz="2400" kern="1200">
                <a:solidFill>
                  <a:srgbClr val="464D6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464D6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rgbClr val="464D6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rgbClr val="464D6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rgbClr val="464D6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0" indent="0">
              <a:buNone/>
            </a:pPr>
            <a:r>
              <a:rPr lang="en-US" dirty="0"/>
              <a:t>False </a:t>
            </a:r>
          </a:p>
        </p:txBody>
      </p:sp>
      <p:sp>
        <p:nvSpPr>
          <p:cNvPr id="12" name="Oval 11">
            <a:extLst>
              <a:ext uri="{FF2B5EF4-FFF2-40B4-BE49-F238E27FC236}">
                <a16:creationId xmlns:a16="http://schemas.microsoft.com/office/drawing/2014/main" id="{3698F425-FA58-4BA5-B722-F9E0C8365E0D}"/>
              </a:ext>
            </a:extLst>
          </p:cNvPr>
          <p:cNvSpPr>
            <a:spLocks noChangeAspect="1"/>
          </p:cNvSpPr>
          <p:nvPr/>
        </p:nvSpPr>
        <p:spPr>
          <a:xfrm>
            <a:off x="6218577" y="2961591"/>
            <a:ext cx="812870" cy="812446"/>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121869" tIns="60933" rIns="121869" bIns="60933" rtlCol="0" anchor="ctr"/>
          <a:lstStyle/>
          <a:p>
            <a:pPr algn="ctr"/>
            <a:r>
              <a:rPr lang="en-US" sz="2299"/>
              <a:t>A</a:t>
            </a:r>
          </a:p>
        </p:txBody>
      </p:sp>
      <p:sp>
        <p:nvSpPr>
          <p:cNvPr id="13" name="Oval 12">
            <a:extLst>
              <a:ext uri="{FF2B5EF4-FFF2-40B4-BE49-F238E27FC236}">
                <a16:creationId xmlns:a16="http://schemas.microsoft.com/office/drawing/2014/main" id="{00C86F6D-C6A1-4DB6-AED5-637F5B59B2E9}"/>
              </a:ext>
            </a:extLst>
          </p:cNvPr>
          <p:cNvSpPr>
            <a:spLocks noChangeAspect="1"/>
          </p:cNvSpPr>
          <p:nvPr/>
        </p:nvSpPr>
        <p:spPr>
          <a:xfrm>
            <a:off x="6212729" y="4579910"/>
            <a:ext cx="812870" cy="812446"/>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121869" tIns="60933" rIns="121869" bIns="60933" rtlCol="0" anchor="ctr"/>
          <a:lstStyle/>
          <a:p>
            <a:pPr algn="ctr"/>
            <a:r>
              <a:rPr lang="en-US" sz="2299"/>
              <a:t>B</a:t>
            </a:r>
          </a:p>
        </p:txBody>
      </p:sp>
      <p:pic>
        <p:nvPicPr>
          <p:cNvPr id="14" name="Picture Placeholder 13">
            <a:extLst>
              <a:ext uri="{FF2B5EF4-FFF2-40B4-BE49-F238E27FC236}">
                <a16:creationId xmlns:a16="http://schemas.microsoft.com/office/drawing/2014/main" id="{C46FE22D-7900-4228-A6D0-C6E59E21BEFD}"/>
              </a:ext>
            </a:extLst>
          </p:cNvPr>
          <p:cNvPicPr>
            <a:picLocks noGrp="1" noChangeAspect="1"/>
          </p:cNvPicPr>
          <p:nvPr>
            <p:ph type="pic" sz="quarter" idx="10"/>
          </p:nvPr>
        </p:nvPicPr>
        <p:blipFill>
          <a:blip r:embed="rId4">
            <a:extLst>
              <a:ext uri="{28A0092B-C50C-407E-A947-70E740481C1C}">
                <a14:useLocalDpi xmlns:a14="http://schemas.microsoft.com/office/drawing/2010/main" val="0"/>
              </a:ext>
            </a:extLst>
          </a:blip>
          <a:srcRect l="7981" r="7981"/>
          <a:stretch>
            <a:fillRect/>
          </a:stretch>
        </p:blipFill>
        <p:spPr>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3452959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Oval 14">
            <a:extLst>
              <a:ext uri="{FF2B5EF4-FFF2-40B4-BE49-F238E27FC236}">
                <a16:creationId xmlns:a16="http://schemas.microsoft.com/office/drawing/2014/main" id="{EA71382A-8FD4-41D5-8F81-31777747FB88}"/>
              </a:ext>
            </a:extLst>
          </p:cNvPr>
          <p:cNvSpPr/>
          <p:nvPr/>
        </p:nvSpPr>
        <p:spPr>
          <a:xfrm>
            <a:off x="5435743" y="5030458"/>
            <a:ext cx="3732205" cy="800909"/>
          </a:xfrm>
          <a:prstGeom prst="ellipse">
            <a:avLst/>
          </a:prstGeom>
          <a:solidFill>
            <a:schemeClr val="bg1"/>
          </a:solidFill>
          <a:ln w="38100">
            <a:solidFill>
              <a:schemeClr val="tx1">
                <a:lumMod val="90000"/>
                <a:lumOff val="1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itle 2"/>
          <p:cNvSpPr>
            <a:spLocks noGrp="1"/>
          </p:cNvSpPr>
          <p:nvPr>
            <p:ph type="title"/>
          </p:nvPr>
        </p:nvSpPr>
        <p:spPr/>
        <p:txBody>
          <a:bodyPr/>
          <a:lstStyle/>
          <a:p>
            <a:r>
              <a:rPr lang="en-US"/>
              <a:t>Question 15</a:t>
            </a:r>
          </a:p>
        </p:txBody>
      </p:sp>
      <p:sp>
        <p:nvSpPr>
          <p:cNvPr id="16" name="Text Placeholder 1"/>
          <p:cNvSpPr txBox="1">
            <a:spLocks/>
          </p:cNvSpPr>
          <p:nvPr/>
        </p:nvSpPr>
        <p:spPr>
          <a:xfrm>
            <a:off x="6479536" y="3510641"/>
            <a:ext cx="5712464" cy="492388"/>
          </a:xfrm>
          <a:prstGeom prst="rect">
            <a:avLst/>
          </a:prstGeom>
        </p:spPr>
        <p:txBody>
          <a:bodyPr lIns="121869" tIns="60933" rIns="121869" bIns="60933" anchor="ctr">
            <a:spAutoFit/>
          </a:bodyPr>
          <a:lstStyle>
            <a:lvl1pPr marL="342900" indent="-342900" algn="l" defTabSz="457200" rtl="0" eaLnBrk="1" latinLnBrk="0" hangingPunct="1">
              <a:spcBef>
                <a:spcPct val="20000"/>
              </a:spcBef>
              <a:buFont typeface="Arial"/>
              <a:buChar char="•"/>
              <a:defRPr sz="2400" kern="1200">
                <a:solidFill>
                  <a:srgbClr val="464D6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464D6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rgbClr val="464D6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rgbClr val="464D6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rgbClr val="464D6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0" indent="0">
              <a:buNone/>
            </a:pPr>
            <a:r>
              <a:rPr lang="en-US" dirty="0">
                <a:solidFill>
                  <a:srgbClr val="FF0000"/>
                </a:solidFill>
              </a:rPr>
              <a:t> </a:t>
            </a:r>
            <a:r>
              <a:rPr lang="en-US" dirty="0">
                <a:solidFill>
                  <a:schemeClr val="tx1"/>
                </a:solidFill>
              </a:rPr>
              <a:t>12/01/2019</a:t>
            </a:r>
          </a:p>
        </p:txBody>
      </p:sp>
      <p:sp>
        <p:nvSpPr>
          <p:cNvPr id="18" name="Text Placeholder 1"/>
          <p:cNvSpPr txBox="1">
            <a:spLocks/>
          </p:cNvSpPr>
          <p:nvPr/>
        </p:nvSpPr>
        <p:spPr>
          <a:xfrm>
            <a:off x="6479536" y="4318716"/>
            <a:ext cx="5712464" cy="492388"/>
          </a:xfrm>
          <a:prstGeom prst="rect">
            <a:avLst/>
          </a:prstGeom>
        </p:spPr>
        <p:txBody>
          <a:bodyPr lIns="121869" tIns="60933" rIns="121869" bIns="60933" anchor="ctr">
            <a:spAutoFit/>
          </a:bodyPr>
          <a:lstStyle>
            <a:lvl1pPr marL="342900" indent="-342900" algn="l" defTabSz="457200" rtl="0" eaLnBrk="1" latinLnBrk="0" hangingPunct="1">
              <a:spcBef>
                <a:spcPct val="20000"/>
              </a:spcBef>
              <a:buFont typeface="Arial"/>
              <a:buChar char="•"/>
              <a:defRPr sz="2400" kern="1200">
                <a:solidFill>
                  <a:srgbClr val="464D6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464D6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rgbClr val="464D6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rgbClr val="464D6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rgbClr val="464D6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0" indent="0">
              <a:buNone/>
            </a:pPr>
            <a:r>
              <a:rPr lang="en-US" dirty="0">
                <a:solidFill>
                  <a:srgbClr val="FF0000"/>
                </a:solidFill>
              </a:rPr>
              <a:t> </a:t>
            </a:r>
            <a:r>
              <a:rPr lang="en-US" dirty="0">
                <a:solidFill>
                  <a:schemeClr val="tx1"/>
                </a:solidFill>
              </a:rPr>
              <a:t>2019/12/01</a:t>
            </a:r>
          </a:p>
        </p:txBody>
      </p:sp>
      <p:sp>
        <p:nvSpPr>
          <p:cNvPr id="13" name="Content Placeholder 5"/>
          <p:cNvSpPr txBox="1">
            <a:spLocks/>
          </p:cNvSpPr>
          <p:nvPr/>
        </p:nvSpPr>
        <p:spPr>
          <a:xfrm>
            <a:off x="559499" y="1289304"/>
            <a:ext cx="11010711" cy="1292607"/>
          </a:xfrm>
          <a:prstGeom prst="rect">
            <a:avLst/>
          </a:prstGeom>
        </p:spPr>
        <p:txBody>
          <a:bodyPr vert="horz" lIns="121869" tIns="60933" rIns="121869" bIns="60933" rtlCol="0">
            <a:spAutoFit/>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buNone/>
            </a:pPr>
            <a:r>
              <a:rPr lang="en-US" dirty="0"/>
              <a:t>What is the appropriate format for recording the first day of December in the year 2019?</a:t>
            </a:r>
          </a:p>
          <a:p>
            <a:pPr marL="0" indent="0">
              <a:spcBef>
                <a:spcPts val="0"/>
              </a:spcBef>
              <a:buNone/>
            </a:pPr>
            <a:endParaRPr lang="en-US" sz="2000" dirty="0">
              <a:solidFill>
                <a:schemeClr val="tx2"/>
              </a:solidFill>
              <a:latin typeface="Calibri"/>
              <a:cs typeface="Calibri"/>
            </a:endParaRPr>
          </a:p>
        </p:txBody>
      </p:sp>
      <p:sp>
        <p:nvSpPr>
          <p:cNvPr id="12" name="Text Placeholder 1">
            <a:extLst>
              <a:ext uri="{FF2B5EF4-FFF2-40B4-BE49-F238E27FC236}">
                <a16:creationId xmlns:a16="http://schemas.microsoft.com/office/drawing/2014/main" id="{5CB92B88-3789-497D-B25E-280A42E74760}"/>
              </a:ext>
            </a:extLst>
          </p:cNvPr>
          <p:cNvSpPr txBox="1">
            <a:spLocks/>
          </p:cNvSpPr>
          <p:nvPr/>
        </p:nvSpPr>
        <p:spPr>
          <a:xfrm>
            <a:off x="6479536" y="2643142"/>
            <a:ext cx="5712464" cy="492388"/>
          </a:xfrm>
          <a:prstGeom prst="rect">
            <a:avLst/>
          </a:prstGeom>
        </p:spPr>
        <p:txBody>
          <a:bodyPr lIns="121869" tIns="60933" rIns="121869" bIns="60933" anchor="ctr">
            <a:spAutoFit/>
          </a:bodyPr>
          <a:lstStyle>
            <a:lvl1pPr marL="342900" indent="-342900" algn="l" defTabSz="457200" rtl="0" eaLnBrk="1" latinLnBrk="0" hangingPunct="1">
              <a:spcBef>
                <a:spcPct val="20000"/>
              </a:spcBef>
              <a:buFont typeface="Arial"/>
              <a:buChar char="•"/>
              <a:defRPr sz="2400" kern="1200">
                <a:solidFill>
                  <a:srgbClr val="464D6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464D6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rgbClr val="464D6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rgbClr val="464D6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rgbClr val="464D6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0" indent="0">
              <a:buNone/>
            </a:pPr>
            <a:r>
              <a:rPr lang="en-US" dirty="0">
                <a:solidFill>
                  <a:srgbClr val="FF0000"/>
                </a:solidFill>
              </a:rPr>
              <a:t> </a:t>
            </a:r>
            <a:r>
              <a:rPr lang="en-US" dirty="0">
                <a:solidFill>
                  <a:schemeClr val="tx1"/>
                </a:solidFill>
              </a:rPr>
              <a:t>01 Dec 2019</a:t>
            </a:r>
          </a:p>
        </p:txBody>
      </p:sp>
      <p:sp>
        <p:nvSpPr>
          <p:cNvPr id="14" name="Text Placeholder 1">
            <a:extLst>
              <a:ext uri="{FF2B5EF4-FFF2-40B4-BE49-F238E27FC236}">
                <a16:creationId xmlns:a16="http://schemas.microsoft.com/office/drawing/2014/main" id="{0A633618-E42C-4B97-A53A-6847D3B86F59}"/>
              </a:ext>
            </a:extLst>
          </p:cNvPr>
          <p:cNvSpPr txBox="1">
            <a:spLocks/>
          </p:cNvSpPr>
          <p:nvPr/>
        </p:nvSpPr>
        <p:spPr>
          <a:xfrm>
            <a:off x="6479536" y="5176629"/>
            <a:ext cx="5712464" cy="492388"/>
          </a:xfrm>
          <a:prstGeom prst="rect">
            <a:avLst/>
          </a:prstGeom>
        </p:spPr>
        <p:txBody>
          <a:bodyPr lIns="121869" tIns="60933" rIns="121869" bIns="60933" anchor="ctr">
            <a:spAutoFit/>
          </a:bodyPr>
          <a:lstStyle>
            <a:lvl1pPr marL="342900" indent="-342900" algn="l" defTabSz="457200" rtl="0" eaLnBrk="1" latinLnBrk="0" hangingPunct="1">
              <a:spcBef>
                <a:spcPct val="20000"/>
              </a:spcBef>
              <a:buFont typeface="Arial"/>
              <a:buChar char="•"/>
              <a:defRPr sz="2400" kern="1200">
                <a:solidFill>
                  <a:srgbClr val="464D6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464D6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rgbClr val="464D6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rgbClr val="464D6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rgbClr val="464D6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0" indent="0">
              <a:buNone/>
            </a:pPr>
            <a:r>
              <a:rPr lang="en-US" dirty="0">
                <a:solidFill>
                  <a:schemeClr val="tx1"/>
                </a:solidFill>
              </a:rPr>
              <a:t>It depends! </a:t>
            </a:r>
          </a:p>
        </p:txBody>
      </p:sp>
      <p:sp>
        <p:nvSpPr>
          <p:cNvPr id="24" name="Oval 23">
            <a:extLst>
              <a:ext uri="{FF2B5EF4-FFF2-40B4-BE49-F238E27FC236}">
                <a16:creationId xmlns:a16="http://schemas.microsoft.com/office/drawing/2014/main" id="{BB42CF94-5195-4620-BCC0-287E73C8B3A8}"/>
              </a:ext>
            </a:extLst>
          </p:cNvPr>
          <p:cNvSpPr>
            <a:spLocks noChangeAspect="1"/>
          </p:cNvSpPr>
          <p:nvPr/>
        </p:nvSpPr>
        <p:spPr>
          <a:xfrm>
            <a:off x="5808835" y="5143899"/>
            <a:ext cx="574329" cy="574029"/>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121869" tIns="60933" rIns="121869" bIns="60933" rtlCol="0" anchor="ctr"/>
          <a:lstStyle/>
          <a:p>
            <a:pPr algn="ctr"/>
            <a:r>
              <a:rPr lang="en-US" sz="2299"/>
              <a:t>D</a:t>
            </a:r>
          </a:p>
        </p:txBody>
      </p:sp>
      <p:sp>
        <p:nvSpPr>
          <p:cNvPr id="27" name="Oval 26">
            <a:extLst>
              <a:ext uri="{FF2B5EF4-FFF2-40B4-BE49-F238E27FC236}">
                <a16:creationId xmlns:a16="http://schemas.microsoft.com/office/drawing/2014/main" id="{77FF468D-C218-422F-886C-ED3D05075AD2}"/>
              </a:ext>
            </a:extLst>
          </p:cNvPr>
          <p:cNvSpPr>
            <a:spLocks noChangeAspect="1"/>
          </p:cNvSpPr>
          <p:nvPr/>
        </p:nvSpPr>
        <p:spPr>
          <a:xfrm>
            <a:off x="5808835" y="4294079"/>
            <a:ext cx="574329" cy="574029"/>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121869" tIns="60933" rIns="121869" bIns="60933" rtlCol="0" anchor="ctr"/>
          <a:lstStyle/>
          <a:p>
            <a:pPr algn="ctr"/>
            <a:r>
              <a:rPr lang="en-US" sz="2299"/>
              <a:t>C</a:t>
            </a:r>
          </a:p>
        </p:txBody>
      </p:sp>
      <p:sp>
        <p:nvSpPr>
          <p:cNvPr id="28" name="Oval 27">
            <a:extLst>
              <a:ext uri="{FF2B5EF4-FFF2-40B4-BE49-F238E27FC236}">
                <a16:creationId xmlns:a16="http://schemas.microsoft.com/office/drawing/2014/main" id="{CA6CEC23-969A-44D0-8992-3DEEDEFA781F}"/>
              </a:ext>
            </a:extLst>
          </p:cNvPr>
          <p:cNvSpPr>
            <a:spLocks noChangeAspect="1"/>
          </p:cNvSpPr>
          <p:nvPr/>
        </p:nvSpPr>
        <p:spPr>
          <a:xfrm>
            <a:off x="5808835" y="3429000"/>
            <a:ext cx="574329" cy="574029"/>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121869" tIns="60933" rIns="121869" bIns="60933" rtlCol="0" anchor="ctr"/>
          <a:lstStyle/>
          <a:p>
            <a:pPr algn="ctr"/>
            <a:r>
              <a:rPr lang="en-US" sz="2299"/>
              <a:t>B</a:t>
            </a:r>
          </a:p>
        </p:txBody>
      </p:sp>
      <p:sp>
        <p:nvSpPr>
          <p:cNvPr id="29" name="Oval 28">
            <a:extLst>
              <a:ext uri="{FF2B5EF4-FFF2-40B4-BE49-F238E27FC236}">
                <a16:creationId xmlns:a16="http://schemas.microsoft.com/office/drawing/2014/main" id="{CF9FAE86-C201-4935-8C97-4AFBDDCA6BA8}"/>
              </a:ext>
            </a:extLst>
          </p:cNvPr>
          <p:cNvSpPr>
            <a:spLocks noChangeAspect="1"/>
          </p:cNvSpPr>
          <p:nvPr/>
        </p:nvSpPr>
        <p:spPr>
          <a:xfrm>
            <a:off x="5808835" y="2613659"/>
            <a:ext cx="574329" cy="574029"/>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121869" tIns="60933" rIns="121869" bIns="60933" rtlCol="0" anchor="ctr"/>
          <a:lstStyle/>
          <a:p>
            <a:pPr algn="ctr"/>
            <a:r>
              <a:rPr lang="en-US" sz="2299"/>
              <a:t>A</a:t>
            </a:r>
          </a:p>
        </p:txBody>
      </p:sp>
      <p:pic>
        <p:nvPicPr>
          <p:cNvPr id="21" name="Picture Placeholder 20">
            <a:extLst>
              <a:ext uri="{FF2B5EF4-FFF2-40B4-BE49-F238E27FC236}">
                <a16:creationId xmlns:a16="http://schemas.microsoft.com/office/drawing/2014/main" id="{CBED2F3B-BEAF-442B-8B63-B577EBB3A4B5}"/>
              </a:ext>
            </a:extLst>
          </p:cNvPr>
          <p:cNvPicPr>
            <a:picLocks noGrp="1" noChangeAspect="1"/>
          </p:cNvPicPr>
          <p:nvPr>
            <p:ph type="pic" sz="quarter" idx="10"/>
          </p:nvPr>
        </p:nvPicPr>
        <p:blipFill>
          <a:blip r:embed="rId4">
            <a:extLst>
              <a:ext uri="{28A0092B-C50C-407E-A947-70E740481C1C}">
                <a14:useLocalDpi xmlns:a14="http://schemas.microsoft.com/office/drawing/2010/main" val="0"/>
              </a:ext>
            </a:extLst>
          </a:blip>
          <a:srcRect l="7834" r="7834"/>
          <a:stretch>
            <a:fillRect/>
          </a:stretch>
        </p:blipFill>
        <p:spPr>
          <a:xfrm>
            <a:off x="783370" y="2581911"/>
            <a:ext cx="4556001" cy="3614513"/>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1888548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val 9">
            <a:extLst>
              <a:ext uri="{FF2B5EF4-FFF2-40B4-BE49-F238E27FC236}">
                <a16:creationId xmlns:a16="http://schemas.microsoft.com/office/drawing/2014/main" id="{24C21E75-4B6A-4DB5-BC76-4141C681AC03}"/>
              </a:ext>
            </a:extLst>
          </p:cNvPr>
          <p:cNvSpPr/>
          <p:nvPr/>
        </p:nvSpPr>
        <p:spPr>
          <a:xfrm>
            <a:off x="5463203" y="2606104"/>
            <a:ext cx="2814034" cy="1346886"/>
          </a:xfrm>
          <a:prstGeom prst="ellipse">
            <a:avLst/>
          </a:prstGeom>
          <a:solidFill>
            <a:schemeClr val="bg1"/>
          </a:solidFill>
          <a:ln w="38100">
            <a:solidFill>
              <a:schemeClr val="tx1">
                <a:lumMod val="90000"/>
                <a:lumOff val="1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itle 2"/>
          <p:cNvSpPr>
            <a:spLocks noGrp="1"/>
          </p:cNvSpPr>
          <p:nvPr>
            <p:ph type="title"/>
          </p:nvPr>
        </p:nvSpPr>
        <p:spPr/>
        <p:txBody>
          <a:bodyPr/>
          <a:lstStyle/>
          <a:p>
            <a:r>
              <a:rPr lang="en-US"/>
              <a:t>Question 16</a:t>
            </a:r>
          </a:p>
        </p:txBody>
      </p:sp>
      <p:sp>
        <p:nvSpPr>
          <p:cNvPr id="16" name="Content Placeholder 5"/>
          <p:cNvSpPr txBox="1">
            <a:spLocks/>
          </p:cNvSpPr>
          <p:nvPr/>
        </p:nvSpPr>
        <p:spPr>
          <a:xfrm>
            <a:off x="587384" y="1172769"/>
            <a:ext cx="11262387" cy="861720"/>
          </a:xfrm>
          <a:prstGeom prst="rect">
            <a:avLst/>
          </a:prstGeom>
        </p:spPr>
        <p:txBody>
          <a:bodyPr vert="horz" wrap="square" lIns="121869" tIns="60933" rIns="121869" bIns="60933" rtlCol="0">
            <a:spAutoFit/>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0" indent="0">
              <a:buNone/>
            </a:pPr>
            <a:r>
              <a:rPr lang="en-US"/>
              <a:t>Source documents are subject to GDP requirements.</a:t>
            </a:r>
          </a:p>
          <a:p>
            <a:pPr marL="0" indent="0">
              <a:spcBef>
                <a:spcPts val="0"/>
              </a:spcBef>
              <a:buNone/>
            </a:pPr>
            <a:endParaRPr lang="en-US" sz="2000">
              <a:solidFill>
                <a:schemeClr val="tx2"/>
              </a:solidFill>
              <a:latin typeface="Calibri"/>
              <a:cs typeface="Calibri"/>
            </a:endParaRPr>
          </a:p>
        </p:txBody>
      </p:sp>
      <p:sp>
        <p:nvSpPr>
          <p:cNvPr id="17" name="Text Placeholder 1"/>
          <p:cNvSpPr txBox="1">
            <a:spLocks/>
          </p:cNvSpPr>
          <p:nvPr/>
        </p:nvSpPr>
        <p:spPr>
          <a:xfrm>
            <a:off x="6950270" y="3121620"/>
            <a:ext cx="4568980" cy="492388"/>
          </a:xfrm>
          <a:prstGeom prst="rect">
            <a:avLst/>
          </a:prstGeom>
        </p:spPr>
        <p:txBody>
          <a:bodyPr lIns="121869" tIns="60933" rIns="121869" bIns="60933" anchor="ctr">
            <a:spAutoFit/>
          </a:bodyPr>
          <a:lstStyle>
            <a:lvl1pPr marL="342900" indent="-342900" algn="l" defTabSz="457200" rtl="0" eaLnBrk="1" latinLnBrk="0" hangingPunct="1">
              <a:spcBef>
                <a:spcPct val="20000"/>
              </a:spcBef>
              <a:buFont typeface="Arial"/>
              <a:buChar char="•"/>
              <a:defRPr sz="2400" kern="1200">
                <a:solidFill>
                  <a:srgbClr val="464D6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464D6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rgbClr val="464D6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rgbClr val="464D6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rgbClr val="464D6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0" indent="0">
              <a:buNone/>
            </a:pPr>
            <a:r>
              <a:rPr lang="en-US"/>
              <a:t>True</a:t>
            </a:r>
          </a:p>
        </p:txBody>
      </p:sp>
      <p:sp>
        <p:nvSpPr>
          <p:cNvPr id="20" name="Text Placeholder 1"/>
          <p:cNvSpPr txBox="1">
            <a:spLocks/>
          </p:cNvSpPr>
          <p:nvPr/>
        </p:nvSpPr>
        <p:spPr>
          <a:xfrm>
            <a:off x="6936023" y="4926496"/>
            <a:ext cx="4568980" cy="492388"/>
          </a:xfrm>
          <a:prstGeom prst="rect">
            <a:avLst/>
          </a:prstGeom>
        </p:spPr>
        <p:txBody>
          <a:bodyPr lIns="121869" tIns="60933" rIns="121869" bIns="60933" anchor="ctr">
            <a:spAutoFit/>
          </a:bodyPr>
          <a:lstStyle>
            <a:lvl1pPr marL="342900" indent="-342900" algn="l" defTabSz="457200" rtl="0" eaLnBrk="1" latinLnBrk="0" hangingPunct="1">
              <a:spcBef>
                <a:spcPct val="20000"/>
              </a:spcBef>
              <a:buFont typeface="Arial"/>
              <a:buChar char="•"/>
              <a:defRPr sz="2400" kern="1200">
                <a:solidFill>
                  <a:srgbClr val="464D6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464D6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rgbClr val="464D6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rgbClr val="464D6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rgbClr val="464D6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0" indent="0">
              <a:buNone/>
            </a:pPr>
            <a:r>
              <a:rPr lang="en-US"/>
              <a:t>False </a:t>
            </a:r>
          </a:p>
        </p:txBody>
      </p:sp>
      <p:sp>
        <p:nvSpPr>
          <p:cNvPr id="12" name="Oval 11">
            <a:extLst>
              <a:ext uri="{FF2B5EF4-FFF2-40B4-BE49-F238E27FC236}">
                <a16:creationId xmlns:a16="http://schemas.microsoft.com/office/drawing/2014/main" id="{3698F425-FA58-4BA5-B722-F9E0C8365E0D}"/>
              </a:ext>
            </a:extLst>
          </p:cNvPr>
          <p:cNvSpPr>
            <a:spLocks noChangeAspect="1"/>
          </p:cNvSpPr>
          <p:nvPr/>
        </p:nvSpPr>
        <p:spPr>
          <a:xfrm>
            <a:off x="5966710" y="2961591"/>
            <a:ext cx="812870" cy="812446"/>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121869" tIns="60933" rIns="121869" bIns="60933" rtlCol="0" anchor="ctr"/>
          <a:lstStyle/>
          <a:p>
            <a:pPr algn="ctr"/>
            <a:r>
              <a:rPr lang="en-US" sz="2299"/>
              <a:t>A</a:t>
            </a:r>
          </a:p>
        </p:txBody>
      </p:sp>
      <p:sp>
        <p:nvSpPr>
          <p:cNvPr id="13" name="Oval 12">
            <a:extLst>
              <a:ext uri="{FF2B5EF4-FFF2-40B4-BE49-F238E27FC236}">
                <a16:creationId xmlns:a16="http://schemas.microsoft.com/office/drawing/2014/main" id="{00C86F6D-C6A1-4DB6-AED5-637F5B59B2E9}"/>
              </a:ext>
            </a:extLst>
          </p:cNvPr>
          <p:cNvSpPr>
            <a:spLocks noChangeAspect="1"/>
          </p:cNvSpPr>
          <p:nvPr/>
        </p:nvSpPr>
        <p:spPr>
          <a:xfrm>
            <a:off x="5943289" y="4787289"/>
            <a:ext cx="812870" cy="812446"/>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121869" tIns="60933" rIns="121869" bIns="60933" rtlCol="0" anchor="ctr"/>
          <a:lstStyle/>
          <a:p>
            <a:pPr algn="ctr"/>
            <a:r>
              <a:rPr lang="en-US" sz="2299"/>
              <a:t>B</a:t>
            </a:r>
          </a:p>
        </p:txBody>
      </p:sp>
      <p:pic>
        <p:nvPicPr>
          <p:cNvPr id="6" name="Picture Placeholder 5">
            <a:extLst>
              <a:ext uri="{FF2B5EF4-FFF2-40B4-BE49-F238E27FC236}">
                <a16:creationId xmlns:a16="http://schemas.microsoft.com/office/drawing/2014/main" id="{BA987241-538D-490F-9437-A277C6AA8CF1}"/>
              </a:ext>
            </a:extLst>
          </p:cNvPr>
          <p:cNvPicPr>
            <a:picLocks noGrp="1" noChangeAspect="1"/>
          </p:cNvPicPr>
          <p:nvPr>
            <p:ph type="pic" sz="quarter" idx="10"/>
          </p:nvPr>
        </p:nvPicPr>
        <p:blipFill>
          <a:blip r:embed="rId4"/>
          <a:srcRect l="8026" r="8026"/>
          <a:stretch>
            <a:fillRect/>
          </a:stretch>
        </p:blipFill>
        <p:spPr>
          <a:prstGeom prst="rect">
            <a:avLst/>
          </a:prstGeom>
          <a:ln>
            <a:noFill/>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2395153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D810C86-DB57-4BED-9699-D0B4F180FFCC}"/>
              </a:ext>
            </a:extLst>
          </p:cNvPr>
          <p:cNvPicPr>
            <a:picLocks noChangeAspect="1"/>
          </p:cNvPicPr>
          <p:nvPr/>
        </p:nvPicPr>
        <p:blipFill>
          <a:blip r:embed="rId4"/>
          <a:stretch>
            <a:fillRect/>
          </a:stretch>
        </p:blipFill>
        <p:spPr>
          <a:xfrm>
            <a:off x="0" y="-15858"/>
            <a:ext cx="12267232" cy="6873858"/>
          </a:xfrm>
          <a:prstGeom prst="rect">
            <a:avLst/>
          </a:prstGeom>
        </p:spPr>
      </p:pic>
      <p:sp>
        <p:nvSpPr>
          <p:cNvPr id="4" name="Rectangle 3"/>
          <p:cNvSpPr/>
          <p:nvPr/>
        </p:nvSpPr>
        <p:spPr>
          <a:xfrm>
            <a:off x="0" y="545027"/>
            <a:ext cx="9363919" cy="1372039"/>
          </a:xfrm>
          <a:prstGeom prst="rect">
            <a:avLst/>
          </a:prstGeom>
          <a:solidFill>
            <a:schemeClr val="accent1">
              <a:alpha val="94000"/>
            </a:schemeClr>
          </a:solidFill>
          <a:ln>
            <a:noFill/>
          </a:ln>
          <a:effectLst/>
        </p:spPr>
        <p:style>
          <a:lnRef idx="1">
            <a:schemeClr val="accent1"/>
          </a:lnRef>
          <a:fillRef idx="3">
            <a:schemeClr val="accent1"/>
          </a:fillRef>
          <a:effectRef idx="2">
            <a:schemeClr val="accent1"/>
          </a:effectRef>
          <a:fontRef idx="minor">
            <a:schemeClr val="lt1"/>
          </a:fontRef>
        </p:style>
        <p:txBody>
          <a:bodyPr lIns="121869" tIns="60933" rIns="121869" bIns="60933" rtlCol="0" anchor="ctr"/>
          <a:lstStyle/>
          <a:p>
            <a:pPr algn="ctr"/>
            <a:endParaRPr lang="en-US" sz="1999">
              <a:latin typeface="Open Sans" panose="020B0606030504020204" pitchFamily="34" charset="0"/>
              <a:cs typeface="Open Sans" panose="020B0606030504020204" pitchFamily="34" charset="0"/>
            </a:endParaRPr>
          </a:p>
        </p:txBody>
      </p:sp>
      <p:sp>
        <p:nvSpPr>
          <p:cNvPr id="2" name="Title 1"/>
          <p:cNvSpPr>
            <a:spLocks noGrp="1"/>
          </p:cNvSpPr>
          <p:nvPr>
            <p:ph type="title"/>
          </p:nvPr>
        </p:nvSpPr>
        <p:spPr>
          <a:xfrm>
            <a:off x="-1437704" y="795780"/>
            <a:ext cx="10414000" cy="865187"/>
          </a:xfrm>
        </p:spPr>
        <p:txBody>
          <a:bodyPr>
            <a:normAutofit/>
          </a:bodyPr>
          <a:lstStyle/>
          <a:p>
            <a:r>
              <a:rPr lang="en-US" sz="3600" spc="-150"/>
              <a:t>Audience Response System Set-up</a:t>
            </a:r>
          </a:p>
        </p:txBody>
      </p:sp>
      <p:sp>
        <p:nvSpPr>
          <p:cNvPr id="8" name="Rectangle 7">
            <a:extLst>
              <a:ext uri="{FF2B5EF4-FFF2-40B4-BE49-F238E27FC236}">
                <a16:creationId xmlns:a16="http://schemas.microsoft.com/office/drawing/2014/main" id="{5086BAB9-D7BE-45EF-862F-2D323D56DD44}"/>
              </a:ext>
            </a:extLst>
          </p:cNvPr>
          <p:cNvSpPr/>
          <p:nvPr/>
        </p:nvSpPr>
        <p:spPr>
          <a:xfrm>
            <a:off x="3034496" y="3603008"/>
            <a:ext cx="9232736" cy="3254991"/>
          </a:xfrm>
          <a:prstGeom prst="rect">
            <a:avLst/>
          </a:prstGeom>
          <a:solidFill>
            <a:schemeClr val="bg2">
              <a:alpha val="73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 Placeholder 1">
            <a:extLst>
              <a:ext uri="{FF2B5EF4-FFF2-40B4-BE49-F238E27FC236}">
                <a16:creationId xmlns:a16="http://schemas.microsoft.com/office/drawing/2014/main" id="{EAD606C7-C2E0-4CED-8ACC-0CC6EA972F52}"/>
              </a:ext>
            </a:extLst>
          </p:cNvPr>
          <p:cNvSpPr txBox="1">
            <a:spLocks/>
          </p:cNvSpPr>
          <p:nvPr/>
        </p:nvSpPr>
        <p:spPr>
          <a:xfrm>
            <a:off x="3107799" y="3821886"/>
            <a:ext cx="9159433" cy="2954600"/>
          </a:xfrm>
          <a:prstGeom prst="rect">
            <a:avLst/>
          </a:prstGeom>
          <a:solidFill>
            <a:schemeClr val="tx1"/>
          </a:solidFill>
        </p:spPr>
        <p:txBody>
          <a:bodyPr wrap="square" lIns="121869" tIns="60933" rIns="121869" bIns="60933">
            <a:spAutoFit/>
          </a:bodyPr>
          <a:lstStyle>
            <a:lvl1pPr marL="342900" indent="-342900" algn="l" defTabSz="457200" rtl="0" eaLnBrk="1" latinLnBrk="0" hangingPunct="1">
              <a:spcBef>
                <a:spcPct val="20000"/>
              </a:spcBef>
              <a:buFont typeface="Arial"/>
              <a:buChar char="•"/>
              <a:defRPr sz="2400" kern="1200">
                <a:solidFill>
                  <a:srgbClr val="464D6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464D6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rgbClr val="464D6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rgbClr val="464D6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rgbClr val="464D6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indent="-457200">
              <a:spcBef>
                <a:spcPts val="1200"/>
              </a:spcBef>
              <a:spcAft>
                <a:spcPts val="1200"/>
              </a:spcAft>
              <a:buAutoNum type="arabicPeriod"/>
            </a:pPr>
            <a:r>
              <a:rPr lang="en-US" sz="3600" dirty="0">
                <a:solidFill>
                  <a:schemeClr val="bg1"/>
                </a:solidFill>
                <a:cs typeface="Calibri"/>
              </a:rPr>
              <a:t>Select the DART app from your mobile phone</a:t>
            </a:r>
          </a:p>
          <a:p>
            <a:pPr marL="457200" indent="-457200">
              <a:spcBef>
                <a:spcPts val="1200"/>
              </a:spcBef>
              <a:spcAft>
                <a:spcPts val="1200"/>
              </a:spcAft>
              <a:buAutoNum type="arabicPeriod"/>
            </a:pPr>
            <a:r>
              <a:rPr lang="en-US" sz="3600" dirty="0">
                <a:solidFill>
                  <a:schemeClr val="bg1"/>
                </a:solidFill>
                <a:cs typeface="Calibri"/>
              </a:rPr>
              <a:t>Select GDP from the app</a:t>
            </a:r>
          </a:p>
          <a:p>
            <a:pPr marL="457200" indent="-457200">
              <a:spcBef>
                <a:spcPts val="1200"/>
              </a:spcBef>
              <a:spcAft>
                <a:spcPts val="1200"/>
              </a:spcAft>
              <a:buAutoNum type="arabicPeriod"/>
            </a:pPr>
            <a:r>
              <a:rPr lang="en-US" sz="3600" dirty="0">
                <a:solidFill>
                  <a:schemeClr val="bg1"/>
                </a:solidFill>
                <a:cs typeface="Calibri"/>
              </a:rPr>
              <a:t>Answer the questions and select end poll</a:t>
            </a:r>
          </a:p>
        </p:txBody>
      </p:sp>
    </p:spTree>
    <p:custDataLst>
      <p:tags r:id="rId1"/>
    </p:custDataLst>
    <p:extLst>
      <p:ext uri="{BB962C8B-B14F-4D97-AF65-F5344CB8AC3E}">
        <p14:creationId xmlns:p14="http://schemas.microsoft.com/office/powerpoint/2010/main" val="3920415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Oval 14">
            <a:extLst>
              <a:ext uri="{FF2B5EF4-FFF2-40B4-BE49-F238E27FC236}">
                <a16:creationId xmlns:a16="http://schemas.microsoft.com/office/drawing/2014/main" id="{EA71382A-8FD4-41D5-8F81-31777747FB88}"/>
              </a:ext>
            </a:extLst>
          </p:cNvPr>
          <p:cNvSpPr/>
          <p:nvPr/>
        </p:nvSpPr>
        <p:spPr>
          <a:xfrm>
            <a:off x="5044555" y="3896090"/>
            <a:ext cx="5712464" cy="1152693"/>
          </a:xfrm>
          <a:prstGeom prst="ellipse">
            <a:avLst/>
          </a:prstGeom>
          <a:solidFill>
            <a:schemeClr val="bg1"/>
          </a:solidFill>
          <a:ln w="38100">
            <a:solidFill>
              <a:schemeClr val="tx1">
                <a:lumMod val="90000"/>
                <a:lumOff val="1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itle 2"/>
          <p:cNvSpPr>
            <a:spLocks noGrp="1"/>
          </p:cNvSpPr>
          <p:nvPr>
            <p:ph type="title"/>
          </p:nvPr>
        </p:nvSpPr>
        <p:spPr>
          <a:xfrm>
            <a:off x="508539" y="278239"/>
            <a:ext cx="11010711" cy="1143000"/>
          </a:xfrm>
        </p:spPr>
        <p:txBody>
          <a:bodyPr/>
          <a:lstStyle/>
          <a:p>
            <a:r>
              <a:rPr lang="en-US"/>
              <a:t>Question 17</a:t>
            </a:r>
          </a:p>
        </p:txBody>
      </p:sp>
      <p:sp>
        <p:nvSpPr>
          <p:cNvPr id="16" name="Text Placeholder 1"/>
          <p:cNvSpPr txBox="1">
            <a:spLocks/>
          </p:cNvSpPr>
          <p:nvPr/>
        </p:nvSpPr>
        <p:spPr>
          <a:xfrm>
            <a:off x="6013893" y="3066788"/>
            <a:ext cx="5712464" cy="861720"/>
          </a:xfrm>
          <a:prstGeom prst="rect">
            <a:avLst/>
          </a:prstGeom>
        </p:spPr>
        <p:txBody>
          <a:bodyPr lIns="121869" tIns="60933" rIns="121869" bIns="60933" anchor="ctr">
            <a:spAutoFit/>
          </a:bodyPr>
          <a:lstStyle>
            <a:lvl1pPr marL="342900" indent="-342900" algn="l" defTabSz="457200" rtl="0" eaLnBrk="1" latinLnBrk="0" hangingPunct="1">
              <a:spcBef>
                <a:spcPct val="20000"/>
              </a:spcBef>
              <a:buFont typeface="Arial"/>
              <a:buChar char="•"/>
              <a:defRPr sz="2400" kern="1200">
                <a:solidFill>
                  <a:srgbClr val="464D6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464D6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rgbClr val="464D6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rgbClr val="464D6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rgbClr val="464D6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0" indent="0">
              <a:buNone/>
            </a:pPr>
            <a:r>
              <a:rPr lang="en-US"/>
              <a:t>Complete, Consistent, Enduring, Actionable</a:t>
            </a:r>
          </a:p>
        </p:txBody>
      </p:sp>
      <p:sp>
        <p:nvSpPr>
          <p:cNvPr id="18" name="Text Placeholder 1"/>
          <p:cNvSpPr txBox="1">
            <a:spLocks/>
          </p:cNvSpPr>
          <p:nvPr/>
        </p:nvSpPr>
        <p:spPr>
          <a:xfrm>
            <a:off x="6013893" y="4027953"/>
            <a:ext cx="5712464" cy="861720"/>
          </a:xfrm>
          <a:prstGeom prst="rect">
            <a:avLst/>
          </a:prstGeom>
        </p:spPr>
        <p:txBody>
          <a:bodyPr lIns="121869" tIns="60933" rIns="121869" bIns="60933" anchor="ctr">
            <a:spAutoFit/>
          </a:bodyPr>
          <a:lstStyle>
            <a:lvl1pPr marL="342900" indent="-342900" algn="l" defTabSz="457200" rtl="0" eaLnBrk="1" latinLnBrk="0" hangingPunct="1">
              <a:spcBef>
                <a:spcPct val="20000"/>
              </a:spcBef>
              <a:buFont typeface="Arial"/>
              <a:buChar char="•"/>
              <a:defRPr sz="2400" kern="1200">
                <a:solidFill>
                  <a:srgbClr val="464D6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464D6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rgbClr val="464D6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rgbClr val="464D6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rgbClr val="464D6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0" indent="0">
              <a:buNone/>
            </a:pPr>
            <a:r>
              <a:rPr lang="en-US"/>
              <a:t>Available, Enduring, Consistent, Complete</a:t>
            </a:r>
          </a:p>
        </p:txBody>
      </p:sp>
      <p:sp>
        <p:nvSpPr>
          <p:cNvPr id="13" name="Content Placeholder 5"/>
          <p:cNvSpPr txBox="1">
            <a:spLocks/>
          </p:cNvSpPr>
          <p:nvPr/>
        </p:nvSpPr>
        <p:spPr>
          <a:xfrm>
            <a:off x="559499" y="1289304"/>
            <a:ext cx="11010711" cy="553943"/>
          </a:xfrm>
          <a:prstGeom prst="rect">
            <a:avLst/>
          </a:prstGeom>
        </p:spPr>
        <p:txBody>
          <a:bodyPr vert="horz" lIns="121869" tIns="60933" rIns="121869" bIns="60933" rtlCol="0">
            <a:spAutoFit/>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buNone/>
            </a:pPr>
            <a:r>
              <a:rPr lang="en-US"/>
              <a:t>In the term ALCOA+, the “+” refers to which of the following?</a:t>
            </a:r>
            <a:endParaRPr lang="en-US" sz="2000">
              <a:solidFill>
                <a:schemeClr val="tx2"/>
              </a:solidFill>
              <a:latin typeface="Calibri"/>
              <a:cs typeface="Calibri"/>
            </a:endParaRPr>
          </a:p>
        </p:txBody>
      </p:sp>
      <p:sp>
        <p:nvSpPr>
          <p:cNvPr id="12" name="Text Placeholder 1">
            <a:extLst>
              <a:ext uri="{FF2B5EF4-FFF2-40B4-BE49-F238E27FC236}">
                <a16:creationId xmlns:a16="http://schemas.microsoft.com/office/drawing/2014/main" id="{5CB92B88-3789-497D-B25E-280A42E74760}"/>
              </a:ext>
            </a:extLst>
          </p:cNvPr>
          <p:cNvSpPr txBox="1">
            <a:spLocks/>
          </p:cNvSpPr>
          <p:nvPr/>
        </p:nvSpPr>
        <p:spPr>
          <a:xfrm>
            <a:off x="6006601" y="2109307"/>
            <a:ext cx="5712464" cy="861720"/>
          </a:xfrm>
          <a:prstGeom prst="rect">
            <a:avLst/>
          </a:prstGeom>
        </p:spPr>
        <p:txBody>
          <a:bodyPr lIns="121869" tIns="60933" rIns="121869" bIns="60933" anchor="ctr">
            <a:spAutoFit/>
          </a:bodyPr>
          <a:lstStyle>
            <a:lvl1pPr marL="342900" indent="-342900" algn="l" defTabSz="457200" rtl="0" eaLnBrk="1" latinLnBrk="0" hangingPunct="1">
              <a:spcBef>
                <a:spcPct val="20000"/>
              </a:spcBef>
              <a:buFont typeface="Arial"/>
              <a:buChar char="•"/>
              <a:defRPr sz="2400" kern="1200">
                <a:solidFill>
                  <a:srgbClr val="464D6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464D6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rgbClr val="464D6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rgbClr val="464D6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rgbClr val="464D6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0" indent="0">
              <a:buNone/>
            </a:pPr>
            <a:r>
              <a:rPr lang="en-US"/>
              <a:t>Attributable, Legible, Contemporaneous, Original, Accurate</a:t>
            </a:r>
          </a:p>
        </p:txBody>
      </p:sp>
      <p:sp>
        <p:nvSpPr>
          <p:cNvPr id="14" name="Text Placeholder 1">
            <a:extLst>
              <a:ext uri="{FF2B5EF4-FFF2-40B4-BE49-F238E27FC236}">
                <a16:creationId xmlns:a16="http://schemas.microsoft.com/office/drawing/2014/main" id="{0A633618-E42C-4B97-A53A-6847D3B86F59}"/>
              </a:ext>
            </a:extLst>
          </p:cNvPr>
          <p:cNvSpPr txBox="1">
            <a:spLocks/>
          </p:cNvSpPr>
          <p:nvPr/>
        </p:nvSpPr>
        <p:spPr>
          <a:xfrm>
            <a:off x="6088310" y="5081201"/>
            <a:ext cx="5712464" cy="492388"/>
          </a:xfrm>
          <a:prstGeom prst="rect">
            <a:avLst/>
          </a:prstGeom>
        </p:spPr>
        <p:txBody>
          <a:bodyPr lIns="121869" tIns="60933" rIns="121869" bIns="60933" anchor="ctr">
            <a:spAutoFit/>
          </a:bodyPr>
          <a:lstStyle>
            <a:lvl1pPr marL="342900" indent="-342900" algn="l" defTabSz="457200" rtl="0" eaLnBrk="1" latinLnBrk="0" hangingPunct="1">
              <a:spcBef>
                <a:spcPct val="20000"/>
              </a:spcBef>
              <a:buFont typeface="Arial"/>
              <a:buChar char="•"/>
              <a:defRPr sz="2400" kern="1200">
                <a:solidFill>
                  <a:srgbClr val="464D6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464D6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rgbClr val="464D6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rgbClr val="464D6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rgbClr val="464D6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0" indent="0">
              <a:buNone/>
            </a:pPr>
            <a:r>
              <a:rPr lang="en-US"/>
              <a:t>A and C </a:t>
            </a:r>
          </a:p>
        </p:txBody>
      </p:sp>
      <p:sp>
        <p:nvSpPr>
          <p:cNvPr id="24" name="Oval 23">
            <a:extLst>
              <a:ext uri="{FF2B5EF4-FFF2-40B4-BE49-F238E27FC236}">
                <a16:creationId xmlns:a16="http://schemas.microsoft.com/office/drawing/2014/main" id="{BB42CF94-5195-4620-BCC0-287E73C8B3A8}"/>
              </a:ext>
            </a:extLst>
          </p:cNvPr>
          <p:cNvSpPr>
            <a:spLocks noChangeAspect="1"/>
          </p:cNvSpPr>
          <p:nvPr/>
        </p:nvSpPr>
        <p:spPr>
          <a:xfrm>
            <a:off x="5439564" y="5040380"/>
            <a:ext cx="574329" cy="574029"/>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121869" tIns="60933" rIns="121869" bIns="60933" rtlCol="0" anchor="ctr"/>
          <a:lstStyle/>
          <a:p>
            <a:pPr algn="ctr"/>
            <a:r>
              <a:rPr lang="en-US" sz="2299"/>
              <a:t>D</a:t>
            </a:r>
          </a:p>
        </p:txBody>
      </p:sp>
      <p:sp>
        <p:nvSpPr>
          <p:cNvPr id="27" name="Oval 26">
            <a:extLst>
              <a:ext uri="{FF2B5EF4-FFF2-40B4-BE49-F238E27FC236}">
                <a16:creationId xmlns:a16="http://schemas.microsoft.com/office/drawing/2014/main" id="{77FF468D-C218-422F-886C-ED3D05075AD2}"/>
              </a:ext>
            </a:extLst>
          </p:cNvPr>
          <p:cNvSpPr>
            <a:spLocks noChangeAspect="1"/>
          </p:cNvSpPr>
          <p:nvPr/>
        </p:nvSpPr>
        <p:spPr>
          <a:xfrm>
            <a:off x="5439564" y="4153077"/>
            <a:ext cx="574329" cy="574029"/>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121869" tIns="60933" rIns="121869" bIns="60933" rtlCol="0" anchor="ctr"/>
          <a:lstStyle/>
          <a:p>
            <a:pPr algn="ctr"/>
            <a:r>
              <a:rPr lang="en-US" sz="2299"/>
              <a:t>C</a:t>
            </a:r>
          </a:p>
        </p:txBody>
      </p:sp>
      <p:sp>
        <p:nvSpPr>
          <p:cNvPr id="28" name="Oval 27">
            <a:extLst>
              <a:ext uri="{FF2B5EF4-FFF2-40B4-BE49-F238E27FC236}">
                <a16:creationId xmlns:a16="http://schemas.microsoft.com/office/drawing/2014/main" id="{CA6CEC23-969A-44D0-8992-3DEEDEFA781F}"/>
              </a:ext>
            </a:extLst>
          </p:cNvPr>
          <p:cNvSpPr>
            <a:spLocks noChangeAspect="1"/>
          </p:cNvSpPr>
          <p:nvPr/>
        </p:nvSpPr>
        <p:spPr>
          <a:xfrm>
            <a:off x="5439564" y="3229683"/>
            <a:ext cx="574329" cy="574029"/>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121869" tIns="60933" rIns="121869" bIns="60933" rtlCol="0" anchor="ctr"/>
          <a:lstStyle/>
          <a:p>
            <a:pPr algn="ctr"/>
            <a:r>
              <a:rPr lang="en-US" sz="2299"/>
              <a:t>B</a:t>
            </a:r>
          </a:p>
        </p:txBody>
      </p:sp>
      <p:sp>
        <p:nvSpPr>
          <p:cNvPr id="29" name="Oval 28">
            <a:extLst>
              <a:ext uri="{FF2B5EF4-FFF2-40B4-BE49-F238E27FC236}">
                <a16:creationId xmlns:a16="http://schemas.microsoft.com/office/drawing/2014/main" id="{CF9FAE86-C201-4935-8C97-4AFBDDCA6BA8}"/>
              </a:ext>
            </a:extLst>
          </p:cNvPr>
          <p:cNvSpPr>
            <a:spLocks noChangeAspect="1"/>
          </p:cNvSpPr>
          <p:nvPr/>
        </p:nvSpPr>
        <p:spPr>
          <a:xfrm>
            <a:off x="5439564" y="2274011"/>
            <a:ext cx="574329" cy="574029"/>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121869" tIns="60933" rIns="121869" bIns="60933" rtlCol="0" anchor="ctr"/>
          <a:lstStyle/>
          <a:p>
            <a:pPr algn="ctr"/>
            <a:r>
              <a:rPr lang="en-US" sz="2299"/>
              <a:t>A</a:t>
            </a:r>
          </a:p>
        </p:txBody>
      </p:sp>
      <p:pic>
        <p:nvPicPr>
          <p:cNvPr id="9" name="Picture Placeholder 8">
            <a:extLst>
              <a:ext uri="{FF2B5EF4-FFF2-40B4-BE49-F238E27FC236}">
                <a16:creationId xmlns:a16="http://schemas.microsoft.com/office/drawing/2014/main" id="{8EFBF5E2-7406-42BF-A89F-07B04D0FA921}"/>
              </a:ext>
            </a:extLst>
          </p:cNvPr>
          <p:cNvPicPr>
            <a:picLocks noGrp="1" noChangeAspect="1"/>
          </p:cNvPicPr>
          <p:nvPr>
            <p:ph type="pic" sz="quarter" idx="10"/>
          </p:nvPr>
        </p:nvPicPr>
        <p:blipFill>
          <a:blip r:embed="rId4"/>
          <a:srcRect l="2614" r="2614"/>
          <a:stretch>
            <a:fillRect/>
          </a:stretch>
        </p:blipFill>
        <p:spPr>
          <a:xfrm>
            <a:off x="582613" y="2151024"/>
            <a:ext cx="4426089" cy="3881475"/>
          </a:xfrm>
          <a:prstGeom prst="rect">
            <a:avLst/>
          </a:prstGeom>
          <a:ln>
            <a:noFill/>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371298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val 9">
            <a:extLst>
              <a:ext uri="{FF2B5EF4-FFF2-40B4-BE49-F238E27FC236}">
                <a16:creationId xmlns:a16="http://schemas.microsoft.com/office/drawing/2014/main" id="{24C21E75-4B6A-4DB5-BC76-4141C681AC03}"/>
              </a:ext>
            </a:extLst>
          </p:cNvPr>
          <p:cNvSpPr/>
          <p:nvPr/>
        </p:nvSpPr>
        <p:spPr>
          <a:xfrm>
            <a:off x="5463203" y="2606104"/>
            <a:ext cx="2814034" cy="1346886"/>
          </a:xfrm>
          <a:prstGeom prst="ellipse">
            <a:avLst/>
          </a:prstGeom>
          <a:solidFill>
            <a:schemeClr val="bg1"/>
          </a:solidFill>
          <a:ln w="38100">
            <a:solidFill>
              <a:schemeClr val="tx1">
                <a:lumMod val="90000"/>
                <a:lumOff val="1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itle 2"/>
          <p:cNvSpPr>
            <a:spLocks noGrp="1"/>
          </p:cNvSpPr>
          <p:nvPr>
            <p:ph type="title"/>
          </p:nvPr>
        </p:nvSpPr>
        <p:spPr/>
        <p:txBody>
          <a:bodyPr/>
          <a:lstStyle/>
          <a:p>
            <a:r>
              <a:rPr lang="en-US"/>
              <a:t>Question 18</a:t>
            </a:r>
          </a:p>
        </p:txBody>
      </p:sp>
      <p:sp>
        <p:nvSpPr>
          <p:cNvPr id="16" name="Content Placeholder 5"/>
          <p:cNvSpPr txBox="1">
            <a:spLocks/>
          </p:cNvSpPr>
          <p:nvPr/>
        </p:nvSpPr>
        <p:spPr>
          <a:xfrm>
            <a:off x="587384" y="1182231"/>
            <a:ext cx="11262387" cy="1292607"/>
          </a:xfrm>
          <a:prstGeom prst="rect">
            <a:avLst/>
          </a:prstGeom>
        </p:spPr>
        <p:txBody>
          <a:bodyPr vert="horz" wrap="square" lIns="121869" tIns="60933" rIns="121869" bIns="60933" rtlCol="0">
            <a:spAutoFit/>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0" indent="0">
              <a:buNone/>
            </a:pPr>
            <a:r>
              <a:rPr lang="en-US" dirty="0"/>
              <a:t>Failure to consistently meet GDP compliance is among the top five reasons for regulatory observations.</a:t>
            </a:r>
          </a:p>
          <a:p>
            <a:pPr marL="0" indent="0">
              <a:spcBef>
                <a:spcPts val="0"/>
              </a:spcBef>
              <a:buNone/>
            </a:pPr>
            <a:endParaRPr lang="en-US" sz="2000" dirty="0">
              <a:solidFill>
                <a:schemeClr val="tx2"/>
              </a:solidFill>
              <a:latin typeface="Calibri"/>
              <a:cs typeface="Calibri"/>
            </a:endParaRPr>
          </a:p>
        </p:txBody>
      </p:sp>
      <p:sp>
        <p:nvSpPr>
          <p:cNvPr id="17" name="Text Placeholder 1"/>
          <p:cNvSpPr txBox="1">
            <a:spLocks/>
          </p:cNvSpPr>
          <p:nvPr/>
        </p:nvSpPr>
        <p:spPr>
          <a:xfrm>
            <a:off x="6950270" y="3121620"/>
            <a:ext cx="4568980" cy="492388"/>
          </a:xfrm>
          <a:prstGeom prst="rect">
            <a:avLst/>
          </a:prstGeom>
        </p:spPr>
        <p:txBody>
          <a:bodyPr lIns="121869" tIns="60933" rIns="121869" bIns="60933" anchor="ctr">
            <a:spAutoFit/>
          </a:bodyPr>
          <a:lstStyle>
            <a:lvl1pPr marL="342900" indent="-342900" algn="l" defTabSz="457200" rtl="0" eaLnBrk="1" latinLnBrk="0" hangingPunct="1">
              <a:spcBef>
                <a:spcPct val="20000"/>
              </a:spcBef>
              <a:buFont typeface="Arial"/>
              <a:buChar char="•"/>
              <a:defRPr sz="2400" kern="1200">
                <a:solidFill>
                  <a:srgbClr val="464D6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464D6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rgbClr val="464D6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rgbClr val="464D6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rgbClr val="464D6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0" indent="0">
              <a:buNone/>
            </a:pPr>
            <a:r>
              <a:rPr lang="en-US"/>
              <a:t>True</a:t>
            </a:r>
          </a:p>
        </p:txBody>
      </p:sp>
      <p:sp>
        <p:nvSpPr>
          <p:cNvPr id="20" name="Text Placeholder 1"/>
          <p:cNvSpPr txBox="1">
            <a:spLocks/>
          </p:cNvSpPr>
          <p:nvPr/>
        </p:nvSpPr>
        <p:spPr>
          <a:xfrm>
            <a:off x="6936023" y="4926496"/>
            <a:ext cx="4568980" cy="492388"/>
          </a:xfrm>
          <a:prstGeom prst="rect">
            <a:avLst/>
          </a:prstGeom>
        </p:spPr>
        <p:txBody>
          <a:bodyPr lIns="121869" tIns="60933" rIns="121869" bIns="60933" anchor="ctr">
            <a:spAutoFit/>
          </a:bodyPr>
          <a:lstStyle>
            <a:lvl1pPr marL="342900" indent="-342900" algn="l" defTabSz="457200" rtl="0" eaLnBrk="1" latinLnBrk="0" hangingPunct="1">
              <a:spcBef>
                <a:spcPct val="20000"/>
              </a:spcBef>
              <a:buFont typeface="Arial"/>
              <a:buChar char="•"/>
              <a:defRPr sz="2400" kern="1200">
                <a:solidFill>
                  <a:srgbClr val="464D6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464D6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rgbClr val="464D6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rgbClr val="464D6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rgbClr val="464D6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0" indent="0">
              <a:buNone/>
            </a:pPr>
            <a:r>
              <a:rPr lang="en-US"/>
              <a:t>False </a:t>
            </a:r>
          </a:p>
        </p:txBody>
      </p:sp>
      <p:sp>
        <p:nvSpPr>
          <p:cNvPr id="12" name="Oval 11">
            <a:extLst>
              <a:ext uri="{FF2B5EF4-FFF2-40B4-BE49-F238E27FC236}">
                <a16:creationId xmlns:a16="http://schemas.microsoft.com/office/drawing/2014/main" id="{3698F425-FA58-4BA5-B722-F9E0C8365E0D}"/>
              </a:ext>
            </a:extLst>
          </p:cNvPr>
          <p:cNvSpPr>
            <a:spLocks noChangeAspect="1"/>
          </p:cNvSpPr>
          <p:nvPr/>
        </p:nvSpPr>
        <p:spPr>
          <a:xfrm>
            <a:off x="5966710" y="2961591"/>
            <a:ext cx="812870" cy="812446"/>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121869" tIns="60933" rIns="121869" bIns="60933" rtlCol="0" anchor="ctr"/>
          <a:lstStyle/>
          <a:p>
            <a:pPr algn="ctr"/>
            <a:r>
              <a:rPr lang="en-US" sz="2299"/>
              <a:t>A</a:t>
            </a:r>
          </a:p>
        </p:txBody>
      </p:sp>
      <p:sp>
        <p:nvSpPr>
          <p:cNvPr id="13" name="Oval 12">
            <a:extLst>
              <a:ext uri="{FF2B5EF4-FFF2-40B4-BE49-F238E27FC236}">
                <a16:creationId xmlns:a16="http://schemas.microsoft.com/office/drawing/2014/main" id="{00C86F6D-C6A1-4DB6-AED5-637F5B59B2E9}"/>
              </a:ext>
            </a:extLst>
          </p:cNvPr>
          <p:cNvSpPr>
            <a:spLocks noChangeAspect="1"/>
          </p:cNvSpPr>
          <p:nvPr/>
        </p:nvSpPr>
        <p:spPr>
          <a:xfrm>
            <a:off x="5943289" y="4787289"/>
            <a:ext cx="812870" cy="812446"/>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121869" tIns="60933" rIns="121869" bIns="60933" rtlCol="0" anchor="ctr"/>
          <a:lstStyle/>
          <a:p>
            <a:pPr algn="ctr"/>
            <a:r>
              <a:rPr lang="en-US" sz="2299"/>
              <a:t>B</a:t>
            </a:r>
          </a:p>
        </p:txBody>
      </p:sp>
      <p:pic>
        <p:nvPicPr>
          <p:cNvPr id="11" name="Picture Placeholder 10">
            <a:extLst>
              <a:ext uri="{FF2B5EF4-FFF2-40B4-BE49-F238E27FC236}">
                <a16:creationId xmlns:a16="http://schemas.microsoft.com/office/drawing/2014/main" id="{20567814-B1B5-42A5-BF77-88BDEB281731}"/>
              </a:ext>
            </a:extLst>
          </p:cNvPr>
          <p:cNvPicPr>
            <a:picLocks noGrp="1" noChangeAspect="1"/>
          </p:cNvPicPr>
          <p:nvPr>
            <p:ph type="pic" sz="quarter" idx="10"/>
          </p:nvPr>
        </p:nvPicPr>
        <p:blipFill>
          <a:blip r:embed="rId4">
            <a:extLst>
              <a:ext uri="{28A0092B-C50C-407E-A947-70E740481C1C}">
                <a14:useLocalDpi xmlns:a14="http://schemas.microsoft.com/office/drawing/2010/main" val="0"/>
              </a:ext>
            </a:extLst>
          </a:blip>
          <a:srcRect t="1150" b="1150"/>
          <a:stretch>
            <a:fillRect/>
          </a:stretch>
        </p:blipFill>
        <p:spPr>
          <a:xfrm>
            <a:off x="686996" y="2474838"/>
            <a:ext cx="4524453" cy="3759819"/>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2443914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Oval 14">
            <a:extLst>
              <a:ext uri="{FF2B5EF4-FFF2-40B4-BE49-F238E27FC236}">
                <a16:creationId xmlns:a16="http://schemas.microsoft.com/office/drawing/2014/main" id="{EA71382A-8FD4-41D5-8F81-31777747FB88}"/>
              </a:ext>
            </a:extLst>
          </p:cNvPr>
          <p:cNvSpPr/>
          <p:nvPr/>
        </p:nvSpPr>
        <p:spPr>
          <a:xfrm>
            <a:off x="5204798" y="2736354"/>
            <a:ext cx="3622210" cy="1230175"/>
          </a:xfrm>
          <a:prstGeom prst="ellipse">
            <a:avLst/>
          </a:prstGeom>
          <a:solidFill>
            <a:schemeClr val="bg1"/>
          </a:solidFill>
          <a:ln w="38100">
            <a:solidFill>
              <a:schemeClr val="tx1">
                <a:lumMod val="90000"/>
                <a:lumOff val="1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itle 2"/>
          <p:cNvSpPr>
            <a:spLocks noGrp="1"/>
          </p:cNvSpPr>
          <p:nvPr>
            <p:ph type="title"/>
          </p:nvPr>
        </p:nvSpPr>
        <p:spPr/>
        <p:txBody>
          <a:bodyPr/>
          <a:lstStyle/>
          <a:p>
            <a:r>
              <a:rPr lang="en-US"/>
              <a:t>Question 19</a:t>
            </a:r>
          </a:p>
        </p:txBody>
      </p:sp>
      <p:sp>
        <p:nvSpPr>
          <p:cNvPr id="16" name="Text Placeholder 1"/>
          <p:cNvSpPr txBox="1">
            <a:spLocks/>
          </p:cNvSpPr>
          <p:nvPr/>
        </p:nvSpPr>
        <p:spPr>
          <a:xfrm>
            <a:off x="6064854" y="3905886"/>
            <a:ext cx="5712464" cy="492388"/>
          </a:xfrm>
          <a:prstGeom prst="rect">
            <a:avLst/>
          </a:prstGeom>
        </p:spPr>
        <p:txBody>
          <a:bodyPr lIns="121869" tIns="60933" rIns="121869" bIns="60933" anchor="ctr">
            <a:spAutoFit/>
          </a:bodyPr>
          <a:lstStyle>
            <a:lvl1pPr marL="342900" indent="-342900" algn="l" defTabSz="457200" rtl="0" eaLnBrk="1" latinLnBrk="0" hangingPunct="1">
              <a:spcBef>
                <a:spcPct val="20000"/>
              </a:spcBef>
              <a:buFont typeface="Arial"/>
              <a:buChar char="•"/>
              <a:defRPr sz="2400" kern="1200">
                <a:solidFill>
                  <a:srgbClr val="464D6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464D6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rgbClr val="464D6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rgbClr val="464D6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rgbClr val="464D6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0" indent="0">
              <a:buNone/>
            </a:pPr>
            <a:r>
              <a:rPr lang="en-US">
                <a:solidFill>
                  <a:srgbClr val="FF0000"/>
                </a:solidFill>
              </a:rPr>
              <a:t> </a:t>
            </a:r>
            <a:r>
              <a:rPr lang="en-US">
                <a:solidFill>
                  <a:schemeClr val="tx1"/>
                </a:solidFill>
              </a:rPr>
              <a:t>50%</a:t>
            </a:r>
          </a:p>
        </p:txBody>
      </p:sp>
      <p:sp>
        <p:nvSpPr>
          <p:cNvPr id="18" name="Text Placeholder 1"/>
          <p:cNvSpPr txBox="1">
            <a:spLocks/>
          </p:cNvSpPr>
          <p:nvPr/>
        </p:nvSpPr>
        <p:spPr>
          <a:xfrm>
            <a:off x="6064854" y="4753366"/>
            <a:ext cx="5712464" cy="492388"/>
          </a:xfrm>
          <a:prstGeom prst="rect">
            <a:avLst/>
          </a:prstGeom>
        </p:spPr>
        <p:txBody>
          <a:bodyPr lIns="121869" tIns="60933" rIns="121869" bIns="60933" anchor="ctr">
            <a:spAutoFit/>
          </a:bodyPr>
          <a:lstStyle>
            <a:lvl1pPr marL="342900" indent="-342900" algn="l" defTabSz="457200" rtl="0" eaLnBrk="1" latinLnBrk="0" hangingPunct="1">
              <a:spcBef>
                <a:spcPct val="20000"/>
              </a:spcBef>
              <a:buFont typeface="Arial"/>
              <a:buChar char="•"/>
              <a:defRPr sz="2400" kern="1200">
                <a:solidFill>
                  <a:srgbClr val="464D6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464D6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rgbClr val="464D6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rgbClr val="464D6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rgbClr val="464D6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0" indent="0">
              <a:buNone/>
            </a:pPr>
            <a:r>
              <a:rPr lang="en-US">
                <a:solidFill>
                  <a:srgbClr val="FF0000"/>
                </a:solidFill>
              </a:rPr>
              <a:t> </a:t>
            </a:r>
            <a:r>
              <a:rPr lang="en-US">
                <a:solidFill>
                  <a:schemeClr val="tx1"/>
                </a:solidFill>
              </a:rPr>
              <a:t>75%</a:t>
            </a:r>
          </a:p>
        </p:txBody>
      </p:sp>
      <p:sp>
        <p:nvSpPr>
          <p:cNvPr id="13" name="Content Placeholder 5"/>
          <p:cNvSpPr txBox="1">
            <a:spLocks/>
          </p:cNvSpPr>
          <p:nvPr/>
        </p:nvSpPr>
        <p:spPr>
          <a:xfrm>
            <a:off x="559499" y="1289304"/>
            <a:ext cx="11010711" cy="1723494"/>
          </a:xfrm>
          <a:prstGeom prst="rect">
            <a:avLst/>
          </a:prstGeom>
        </p:spPr>
        <p:txBody>
          <a:bodyPr vert="horz" lIns="121869" tIns="60933" rIns="121869" bIns="60933" rtlCol="0">
            <a:spAutoFit/>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buNone/>
            </a:pPr>
            <a:r>
              <a:rPr lang="en-US" dirty="0"/>
              <a:t>What percentage of sites participating in this DART event uploaded SOPs or other documents describing site-specific Good Documentation Practices?</a:t>
            </a:r>
          </a:p>
          <a:p>
            <a:pPr marL="0" indent="0">
              <a:spcBef>
                <a:spcPts val="0"/>
              </a:spcBef>
              <a:buNone/>
            </a:pPr>
            <a:endParaRPr lang="en-US" sz="2000" dirty="0">
              <a:solidFill>
                <a:schemeClr val="tx2"/>
              </a:solidFill>
              <a:latin typeface="Calibri"/>
              <a:cs typeface="Calibri"/>
            </a:endParaRPr>
          </a:p>
        </p:txBody>
      </p:sp>
      <p:sp>
        <p:nvSpPr>
          <p:cNvPr id="12" name="Text Placeholder 1">
            <a:extLst>
              <a:ext uri="{FF2B5EF4-FFF2-40B4-BE49-F238E27FC236}">
                <a16:creationId xmlns:a16="http://schemas.microsoft.com/office/drawing/2014/main" id="{5CB92B88-3789-497D-B25E-280A42E74760}"/>
              </a:ext>
            </a:extLst>
          </p:cNvPr>
          <p:cNvSpPr txBox="1">
            <a:spLocks/>
          </p:cNvSpPr>
          <p:nvPr/>
        </p:nvSpPr>
        <p:spPr>
          <a:xfrm>
            <a:off x="6013893" y="3178042"/>
            <a:ext cx="5712464" cy="492388"/>
          </a:xfrm>
          <a:prstGeom prst="rect">
            <a:avLst/>
          </a:prstGeom>
        </p:spPr>
        <p:txBody>
          <a:bodyPr lIns="121869" tIns="60933" rIns="121869" bIns="60933" anchor="ctr">
            <a:spAutoFit/>
          </a:bodyPr>
          <a:lstStyle>
            <a:lvl1pPr marL="342900" indent="-342900" algn="l" defTabSz="457200" rtl="0" eaLnBrk="1" latinLnBrk="0" hangingPunct="1">
              <a:spcBef>
                <a:spcPct val="20000"/>
              </a:spcBef>
              <a:buFont typeface="Arial"/>
              <a:buChar char="•"/>
              <a:defRPr sz="2400" kern="1200">
                <a:solidFill>
                  <a:srgbClr val="464D6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464D6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rgbClr val="464D6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rgbClr val="464D6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rgbClr val="464D6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0" indent="0">
              <a:buNone/>
            </a:pPr>
            <a:r>
              <a:rPr lang="en-US">
                <a:solidFill>
                  <a:srgbClr val="FF0000"/>
                </a:solidFill>
              </a:rPr>
              <a:t> </a:t>
            </a:r>
            <a:r>
              <a:rPr lang="en-US">
                <a:solidFill>
                  <a:schemeClr val="tx1"/>
                </a:solidFill>
              </a:rPr>
              <a:t>Less than 10%</a:t>
            </a:r>
          </a:p>
        </p:txBody>
      </p:sp>
      <p:sp>
        <p:nvSpPr>
          <p:cNvPr id="14" name="Text Placeholder 1">
            <a:extLst>
              <a:ext uri="{FF2B5EF4-FFF2-40B4-BE49-F238E27FC236}">
                <a16:creationId xmlns:a16="http://schemas.microsoft.com/office/drawing/2014/main" id="{0A633618-E42C-4B97-A53A-6847D3B86F59}"/>
              </a:ext>
            </a:extLst>
          </p:cNvPr>
          <p:cNvSpPr txBox="1">
            <a:spLocks/>
          </p:cNvSpPr>
          <p:nvPr/>
        </p:nvSpPr>
        <p:spPr>
          <a:xfrm>
            <a:off x="6096000" y="5650337"/>
            <a:ext cx="5712464" cy="492388"/>
          </a:xfrm>
          <a:prstGeom prst="rect">
            <a:avLst/>
          </a:prstGeom>
        </p:spPr>
        <p:txBody>
          <a:bodyPr lIns="121869" tIns="60933" rIns="121869" bIns="60933" anchor="ctr">
            <a:spAutoFit/>
          </a:bodyPr>
          <a:lstStyle>
            <a:lvl1pPr marL="342900" indent="-342900" algn="l" defTabSz="457200" rtl="0" eaLnBrk="1" latinLnBrk="0" hangingPunct="1">
              <a:spcBef>
                <a:spcPct val="20000"/>
              </a:spcBef>
              <a:buFont typeface="Arial"/>
              <a:buChar char="•"/>
              <a:defRPr sz="2400" kern="1200">
                <a:solidFill>
                  <a:srgbClr val="464D6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464D6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rgbClr val="464D6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rgbClr val="464D6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rgbClr val="464D6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0" indent="0">
              <a:buNone/>
            </a:pPr>
            <a:r>
              <a:rPr lang="en-US" dirty="0">
                <a:solidFill>
                  <a:schemeClr val="tx1"/>
                </a:solidFill>
              </a:rPr>
              <a:t>100%</a:t>
            </a:r>
          </a:p>
        </p:txBody>
      </p:sp>
      <p:sp>
        <p:nvSpPr>
          <p:cNvPr id="24" name="Oval 23">
            <a:extLst>
              <a:ext uri="{FF2B5EF4-FFF2-40B4-BE49-F238E27FC236}">
                <a16:creationId xmlns:a16="http://schemas.microsoft.com/office/drawing/2014/main" id="{BB42CF94-5195-4620-BCC0-287E73C8B3A8}"/>
              </a:ext>
            </a:extLst>
          </p:cNvPr>
          <p:cNvSpPr>
            <a:spLocks noChangeAspect="1"/>
          </p:cNvSpPr>
          <p:nvPr/>
        </p:nvSpPr>
        <p:spPr>
          <a:xfrm>
            <a:off x="5422767" y="5568696"/>
            <a:ext cx="574329" cy="574029"/>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121869" tIns="60933" rIns="121869" bIns="60933" rtlCol="0" anchor="ctr"/>
          <a:lstStyle/>
          <a:p>
            <a:pPr algn="ctr"/>
            <a:r>
              <a:rPr lang="en-US" sz="2299"/>
              <a:t>D</a:t>
            </a:r>
          </a:p>
        </p:txBody>
      </p:sp>
      <p:sp>
        <p:nvSpPr>
          <p:cNvPr id="27" name="Oval 26">
            <a:extLst>
              <a:ext uri="{FF2B5EF4-FFF2-40B4-BE49-F238E27FC236}">
                <a16:creationId xmlns:a16="http://schemas.microsoft.com/office/drawing/2014/main" id="{77FF468D-C218-422F-886C-ED3D05075AD2}"/>
              </a:ext>
            </a:extLst>
          </p:cNvPr>
          <p:cNvSpPr>
            <a:spLocks noChangeAspect="1"/>
          </p:cNvSpPr>
          <p:nvPr/>
        </p:nvSpPr>
        <p:spPr>
          <a:xfrm>
            <a:off x="5439564" y="4736944"/>
            <a:ext cx="574329" cy="574029"/>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121869" tIns="60933" rIns="121869" bIns="60933" rtlCol="0" anchor="ctr"/>
          <a:lstStyle/>
          <a:p>
            <a:pPr algn="ctr"/>
            <a:r>
              <a:rPr lang="en-US" sz="2299"/>
              <a:t>C</a:t>
            </a:r>
          </a:p>
        </p:txBody>
      </p:sp>
      <p:sp>
        <p:nvSpPr>
          <p:cNvPr id="28" name="Oval 27">
            <a:extLst>
              <a:ext uri="{FF2B5EF4-FFF2-40B4-BE49-F238E27FC236}">
                <a16:creationId xmlns:a16="http://schemas.microsoft.com/office/drawing/2014/main" id="{CA6CEC23-969A-44D0-8992-3DEEDEFA781F}"/>
              </a:ext>
            </a:extLst>
          </p:cNvPr>
          <p:cNvSpPr>
            <a:spLocks noChangeAspect="1"/>
          </p:cNvSpPr>
          <p:nvPr/>
        </p:nvSpPr>
        <p:spPr>
          <a:xfrm>
            <a:off x="5439563" y="3911568"/>
            <a:ext cx="574329" cy="574029"/>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121869" tIns="60933" rIns="121869" bIns="60933" rtlCol="0" anchor="ctr"/>
          <a:lstStyle/>
          <a:p>
            <a:pPr algn="ctr"/>
            <a:r>
              <a:rPr lang="en-US" sz="2299"/>
              <a:t>B</a:t>
            </a:r>
          </a:p>
        </p:txBody>
      </p:sp>
      <p:sp>
        <p:nvSpPr>
          <p:cNvPr id="29" name="Oval 28">
            <a:extLst>
              <a:ext uri="{FF2B5EF4-FFF2-40B4-BE49-F238E27FC236}">
                <a16:creationId xmlns:a16="http://schemas.microsoft.com/office/drawing/2014/main" id="{CF9FAE86-C201-4935-8C97-4AFBDDCA6BA8}"/>
              </a:ext>
            </a:extLst>
          </p:cNvPr>
          <p:cNvSpPr>
            <a:spLocks noChangeAspect="1"/>
          </p:cNvSpPr>
          <p:nvPr/>
        </p:nvSpPr>
        <p:spPr>
          <a:xfrm>
            <a:off x="5439564" y="3137221"/>
            <a:ext cx="574329" cy="574029"/>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121869" tIns="60933" rIns="121869" bIns="60933" rtlCol="0" anchor="ctr"/>
          <a:lstStyle/>
          <a:p>
            <a:pPr algn="ctr"/>
            <a:r>
              <a:rPr lang="en-US" sz="2299"/>
              <a:t>A</a:t>
            </a:r>
          </a:p>
        </p:txBody>
      </p:sp>
      <p:pic>
        <p:nvPicPr>
          <p:cNvPr id="7" name="Picture Placeholder 6">
            <a:extLst>
              <a:ext uri="{FF2B5EF4-FFF2-40B4-BE49-F238E27FC236}">
                <a16:creationId xmlns:a16="http://schemas.microsoft.com/office/drawing/2014/main" id="{5FE56790-9D18-493B-849F-4733E79DAA46}"/>
              </a:ext>
            </a:extLst>
          </p:cNvPr>
          <p:cNvPicPr>
            <a:picLocks noGrp="1" noChangeAspect="1"/>
          </p:cNvPicPr>
          <p:nvPr>
            <p:ph type="pic" sz="quarter" idx="10"/>
          </p:nvPr>
        </p:nvPicPr>
        <p:blipFill>
          <a:blip r:embed="rId4">
            <a:extLst>
              <a:ext uri="{28A0092B-C50C-407E-A947-70E740481C1C}">
                <a14:useLocalDpi xmlns:a14="http://schemas.microsoft.com/office/drawing/2010/main" val="0"/>
              </a:ext>
            </a:extLst>
          </a:blip>
          <a:srcRect l="17811" r="17811"/>
          <a:stretch>
            <a:fillRect/>
          </a:stretch>
        </p:blipFill>
        <p:spPr>
          <a:xfrm>
            <a:off x="712262" y="2985249"/>
            <a:ext cx="4170194" cy="3341410"/>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2935252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Oval 14">
            <a:extLst>
              <a:ext uri="{FF2B5EF4-FFF2-40B4-BE49-F238E27FC236}">
                <a16:creationId xmlns:a16="http://schemas.microsoft.com/office/drawing/2014/main" id="{EA71382A-8FD4-41D5-8F81-31777747FB88}"/>
              </a:ext>
            </a:extLst>
          </p:cNvPr>
          <p:cNvSpPr/>
          <p:nvPr/>
        </p:nvSpPr>
        <p:spPr>
          <a:xfrm>
            <a:off x="5283220" y="3965429"/>
            <a:ext cx="2174595" cy="1126756"/>
          </a:xfrm>
          <a:prstGeom prst="ellipse">
            <a:avLst/>
          </a:prstGeom>
          <a:solidFill>
            <a:schemeClr val="bg1"/>
          </a:solidFill>
          <a:ln w="38100">
            <a:solidFill>
              <a:schemeClr val="tx1">
                <a:lumMod val="90000"/>
                <a:lumOff val="1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itle 2"/>
          <p:cNvSpPr>
            <a:spLocks noGrp="1"/>
          </p:cNvSpPr>
          <p:nvPr>
            <p:ph type="title"/>
          </p:nvPr>
        </p:nvSpPr>
        <p:spPr/>
        <p:txBody>
          <a:bodyPr/>
          <a:lstStyle/>
          <a:p>
            <a:r>
              <a:rPr lang="en-US"/>
              <a:t>Question 20</a:t>
            </a:r>
          </a:p>
        </p:txBody>
      </p:sp>
      <p:sp>
        <p:nvSpPr>
          <p:cNvPr id="16" name="Text Placeholder 1"/>
          <p:cNvSpPr txBox="1">
            <a:spLocks/>
          </p:cNvSpPr>
          <p:nvPr/>
        </p:nvSpPr>
        <p:spPr>
          <a:xfrm>
            <a:off x="6100905" y="3393646"/>
            <a:ext cx="5712464" cy="492388"/>
          </a:xfrm>
          <a:prstGeom prst="rect">
            <a:avLst/>
          </a:prstGeom>
        </p:spPr>
        <p:txBody>
          <a:bodyPr lIns="121869" tIns="60933" rIns="121869" bIns="60933" anchor="ctr">
            <a:spAutoFit/>
          </a:bodyPr>
          <a:lstStyle>
            <a:lvl1pPr marL="342900" indent="-342900" algn="l" defTabSz="457200" rtl="0" eaLnBrk="1" latinLnBrk="0" hangingPunct="1">
              <a:spcBef>
                <a:spcPct val="20000"/>
              </a:spcBef>
              <a:buFont typeface="Arial"/>
              <a:buChar char="•"/>
              <a:defRPr sz="2400" kern="1200">
                <a:solidFill>
                  <a:srgbClr val="464D6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464D6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rgbClr val="464D6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rgbClr val="464D6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rgbClr val="464D6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0" indent="0">
              <a:buNone/>
            </a:pPr>
            <a:r>
              <a:rPr lang="en-US"/>
              <a:t>300</a:t>
            </a:r>
          </a:p>
        </p:txBody>
      </p:sp>
      <p:sp>
        <p:nvSpPr>
          <p:cNvPr id="18" name="Text Placeholder 1"/>
          <p:cNvSpPr txBox="1">
            <a:spLocks/>
          </p:cNvSpPr>
          <p:nvPr/>
        </p:nvSpPr>
        <p:spPr>
          <a:xfrm>
            <a:off x="6100905" y="4272854"/>
            <a:ext cx="5712464" cy="492388"/>
          </a:xfrm>
          <a:prstGeom prst="rect">
            <a:avLst/>
          </a:prstGeom>
        </p:spPr>
        <p:txBody>
          <a:bodyPr lIns="121869" tIns="60933" rIns="121869" bIns="60933" anchor="ctr">
            <a:spAutoFit/>
          </a:bodyPr>
          <a:lstStyle>
            <a:lvl1pPr marL="342900" indent="-342900" algn="l" defTabSz="457200" rtl="0" eaLnBrk="1" latinLnBrk="0" hangingPunct="1">
              <a:spcBef>
                <a:spcPct val="20000"/>
              </a:spcBef>
              <a:buFont typeface="Arial"/>
              <a:buChar char="•"/>
              <a:defRPr sz="2400" kern="1200">
                <a:solidFill>
                  <a:srgbClr val="464D6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464D6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rgbClr val="464D6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rgbClr val="464D6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rgbClr val="464D6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0" indent="0">
              <a:buNone/>
            </a:pPr>
            <a:r>
              <a:rPr lang="en-US"/>
              <a:t>3000</a:t>
            </a:r>
          </a:p>
        </p:txBody>
      </p:sp>
      <p:sp>
        <p:nvSpPr>
          <p:cNvPr id="13" name="Content Placeholder 5"/>
          <p:cNvSpPr txBox="1">
            <a:spLocks/>
          </p:cNvSpPr>
          <p:nvPr/>
        </p:nvSpPr>
        <p:spPr>
          <a:xfrm>
            <a:off x="559498" y="1190363"/>
            <a:ext cx="11010711" cy="1292607"/>
          </a:xfrm>
          <a:prstGeom prst="rect">
            <a:avLst/>
          </a:prstGeom>
        </p:spPr>
        <p:txBody>
          <a:bodyPr vert="horz" lIns="121869" tIns="60933" rIns="121869" bIns="60933" rtlCol="0">
            <a:spAutoFit/>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buNone/>
            </a:pPr>
            <a:r>
              <a:rPr lang="en-US"/>
              <a:t>On average, how many uncorrected GDP errors are identified per year by clinical monitors for DAIDS sites in Sub-Saharan Africa?</a:t>
            </a:r>
          </a:p>
          <a:p>
            <a:pPr marL="0" indent="0">
              <a:spcBef>
                <a:spcPts val="0"/>
              </a:spcBef>
              <a:buNone/>
            </a:pPr>
            <a:endParaRPr lang="en-US" sz="2000">
              <a:solidFill>
                <a:schemeClr val="tx2"/>
              </a:solidFill>
              <a:latin typeface="Calibri"/>
              <a:cs typeface="Calibri"/>
            </a:endParaRPr>
          </a:p>
        </p:txBody>
      </p:sp>
      <p:sp>
        <p:nvSpPr>
          <p:cNvPr id="12" name="Text Placeholder 1">
            <a:extLst>
              <a:ext uri="{FF2B5EF4-FFF2-40B4-BE49-F238E27FC236}">
                <a16:creationId xmlns:a16="http://schemas.microsoft.com/office/drawing/2014/main" id="{5CB92B88-3789-497D-B25E-280A42E74760}"/>
              </a:ext>
            </a:extLst>
          </p:cNvPr>
          <p:cNvSpPr txBox="1">
            <a:spLocks/>
          </p:cNvSpPr>
          <p:nvPr/>
        </p:nvSpPr>
        <p:spPr>
          <a:xfrm>
            <a:off x="6096000" y="2622878"/>
            <a:ext cx="5712464" cy="492388"/>
          </a:xfrm>
          <a:prstGeom prst="rect">
            <a:avLst/>
          </a:prstGeom>
        </p:spPr>
        <p:txBody>
          <a:bodyPr lIns="121869" tIns="60933" rIns="121869" bIns="60933" anchor="ctr">
            <a:spAutoFit/>
          </a:bodyPr>
          <a:lstStyle>
            <a:lvl1pPr marL="342900" indent="-342900" algn="l" defTabSz="457200" rtl="0" eaLnBrk="1" latinLnBrk="0" hangingPunct="1">
              <a:spcBef>
                <a:spcPct val="20000"/>
              </a:spcBef>
              <a:buFont typeface="Arial"/>
              <a:buChar char="•"/>
              <a:defRPr sz="2400" kern="1200">
                <a:solidFill>
                  <a:srgbClr val="464D6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464D6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rgbClr val="464D6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rgbClr val="464D6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rgbClr val="464D6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0" indent="0">
              <a:buNone/>
            </a:pPr>
            <a:r>
              <a:rPr lang="en-US"/>
              <a:t>30</a:t>
            </a:r>
          </a:p>
        </p:txBody>
      </p:sp>
      <p:sp>
        <p:nvSpPr>
          <p:cNvPr id="14" name="Text Placeholder 1">
            <a:extLst>
              <a:ext uri="{FF2B5EF4-FFF2-40B4-BE49-F238E27FC236}">
                <a16:creationId xmlns:a16="http://schemas.microsoft.com/office/drawing/2014/main" id="{0A633618-E42C-4B97-A53A-6847D3B86F59}"/>
              </a:ext>
            </a:extLst>
          </p:cNvPr>
          <p:cNvSpPr txBox="1">
            <a:spLocks/>
          </p:cNvSpPr>
          <p:nvPr/>
        </p:nvSpPr>
        <p:spPr>
          <a:xfrm>
            <a:off x="6163145" y="5110565"/>
            <a:ext cx="5712464" cy="492388"/>
          </a:xfrm>
          <a:prstGeom prst="rect">
            <a:avLst/>
          </a:prstGeom>
        </p:spPr>
        <p:txBody>
          <a:bodyPr lIns="121869" tIns="60933" rIns="121869" bIns="60933" anchor="ctr">
            <a:spAutoFit/>
          </a:bodyPr>
          <a:lstStyle>
            <a:lvl1pPr marL="342900" indent="-342900" algn="l" defTabSz="457200" rtl="0" eaLnBrk="1" latinLnBrk="0" hangingPunct="1">
              <a:spcBef>
                <a:spcPct val="20000"/>
              </a:spcBef>
              <a:buFont typeface="Arial"/>
              <a:buChar char="•"/>
              <a:defRPr sz="2400" kern="1200">
                <a:solidFill>
                  <a:srgbClr val="464D6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464D6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rgbClr val="464D6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rgbClr val="464D6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rgbClr val="464D6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0" indent="0">
              <a:buNone/>
            </a:pPr>
            <a:r>
              <a:rPr lang="en-US"/>
              <a:t>None of the above </a:t>
            </a:r>
          </a:p>
        </p:txBody>
      </p:sp>
      <p:sp>
        <p:nvSpPr>
          <p:cNvPr id="24" name="Oval 23">
            <a:extLst>
              <a:ext uri="{FF2B5EF4-FFF2-40B4-BE49-F238E27FC236}">
                <a16:creationId xmlns:a16="http://schemas.microsoft.com/office/drawing/2014/main" id="{BB42CF94-5195-4620-BCC0-287E73C8B3A8}"/>
              </a:ext>
            </a:extLst>
          </p:cNvPr>
          <p:cNvSpPr>
            <a:spLocks noChangeAspect="1"/>
          </p:cNvSpPr>
          <p:nvPr/>
        </p:nvSpPr>
        <p:spPr>
          <a:xfrm>
            <a:off x="5537855" y="5093608"/>
            <a:ext cx="574329" cy="574029"/>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121869" tIns="60933" rIns="121869" bIns="60933" rtlCol="0" anchor="ctr"/>
          <a:lstStyle/>
          <a:p>
            <a:pPr algn="ctr"/>
            <a:r>
              <a:rPr lang="en-US" sz="2299"/>
              <a:t>D</a:t>
            </a:r>
          </a:p>
        </p:txBody>
      </p:sp>
      <p:sp>
        <p:nvSpPr>
          <p:cNvPr id="27" name="Oval 26">
            <a:extLst>
              <a:ext uri="{FF2B5EF4-FFF2-40B4-BE49-F238E27FC236}">
                <a16:creationId xmlns:a16="http://schemas.microsoft.com/office/drawing/2014/main" id="{77FF468D-C218-422F-886C-ED3D05075AD2}"/>
              </a:ext>
            </a:extLst>
          </p:cNvPr>
          <p:cNvSpPr>
            <a:spLocks noChangeAspect="1"/>
          </p:cNvSpPr>
          <p:nvPr/>
        </p:nvSpPr>
        <p:spPr>
          <a:xfrm>
            <a:off x="5537855" y="4232033"/>
            <a:ext cx="574329" cy="574029"/>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121869" tIns="60933" rIns="121869" bIns="60933" rtlCol="0" anchor="ctr"/>
          <a:lstStyle/>
          <a:p>
            <a:pPr algn="ctr"/>
            <a:r>
              <a:rPr lang="en-US" sz="2299"/>
              <a:t>C</a:t>
            </a:r>
          </a:p>
        </p:txBody>
      </p:sp>
      <p:sp>
        <p:nvSpPr>
          <p:cNvPr id="28" name="Oval 27">
            <a:extLst>
              <a:ext uri="{FF2B5EF4-FFF2-40B4-BE49-F238E27FC236}">
                <a16:creationId xmlns:a16="http://schemas.microsoft.com/office/drawing/2014/main" id="{CA6CEC23-969A-44D0-8992-3DEEDEFA781F}"/>
              </a:ext>
            </a:extLst>
          </p:cNvPr>
          <p:cNvSpPr>
            <a:spLocks noChangeAspect="1"/>
          </p:cNvSpPr>
          <p:nvPr/>
        </p:nvSpPr>
        <p:spPr>
          <a:xfrm>
            <a:off x="5537855" y="3391400"/>
            <a:ext cx="574329" cy="574029"/>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121869" tIns="60933" rIns="121869" bIns="60933" rtlCol="0" anchor="ctr"/>
          <a:lstStyle/>
          <a:p>
            <a:pPr algn="ctr"/>
            <a:r>
              <a:rPr lang="en-US" sz="2299"/>
              <a:t>B</a:t>
            </a:r>
          </a:p>
        </p:txBody>
      </p:sp>
      <p:sp>
        <p:nvSpPr>
          <p:cNvPr id="29" name="Oval 28">
            <a:extLst>
              <a:ext uri="{FF2B5EF4-FFF2-40B4-BE49-F238E27FC236}">
                <a16:creationId xmlns:a16="http://schemas.microsoft.com/office/drawing/2014/main" id="{CF9FAE86-C201-4935-8C97-4AFBDDCA6BA8}"/>
              </a:ext>
            </a:extLst>
          </p:cNvPr>
          <p:cNvSpPr>
            <a:spLocks noChangeAspect="1"/>
          </p:cNvSpPr>
          <p:nvPr/>
        </p:nvSpPr>
        <p:spPr>
          <a:xfrm>
            <a:off x="5537855" y="2620684"/>
            <a:ext cx="574329" cy="574029"/>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121869" tIns="60933" rIns="121869" bIns="60933" rtlCol="0" anchor="ctr"/>
          <a:lstStyle/>
          <a:p>
            <a:pPr algn="ctr"/>
            <a:r>
              <a:rPr lang="en-US" sz="2299"/>
              <a:t>A</a:t>
            </a:r>
          </a:p>
        </p:txBody>
      </p:sp>
      <p:pic>
        <p:nvPicPr>
          <p:cNvPr id="5" name="Picture Placeholder 4">
            <a:extLst>
              <a:ext uri="{FF2B5EF4-FFF2-40B4-BE49-F238E27FC236}">
                <a16:creationId xmlns:a16="http://schemas.microsoft.com/office/drawing/2014/main" id="{662635A1-0693-4754-9BDC-798C9D8E0764}"/>
              </a:ext>
            </a:extLst>
          </p:cNvPr>
          <p:cNvPicPr>
            <a:picLocks noGrp="1" noChangeAspect="1"/>
          </p:cNvPicPr>
          <p:nvPr>
            <p:ph type="pic" sz="quarter" idx="10"/>
          </p:nvPr>
        </p:nvPicPr>
        <p:blipFill>
          <a:blip r:embed="rId4"/>
          <a:stretch>
            <a:fillRect/>
          </a:stretch>
        </p:blipFill>
        <p:spPr>
          <a:xfrm>
            <a:off x="662445" y="2432064"/>
            <a:ext cx="4164902" cy="3493482"/>
          </a:xfrm>
          <a:prstGeom prst="rect">
            <a:avLst/>
          </a:prstGeom>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1148453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How did we do?</a:t>
            </a:r>
          </a:p>
        </p:txBody>
      </p:sp>
      <p:sp>
        <p:nvSpPr>
          <p:cNvPr id="3" name="Rectangle 2"/>
          <p:cNvSpPr/>
          <p:nvPr/>
        </p:nvSpPr>
        <p:spPr>
          <a:xfrm>
            <a:off x="4827278" y="2308934"/>
            <a:ext cx="544947" cy="476816"/>
          </a:xfrm>
          <a:prstGeom prst="rect">
            <a:avLst/>
          </a:prstGeom>
        </p:spPr>
        <p:txBody>
          <a:bodyPr wrap="none" lIns="121869" tIns="60933" rIns="121869" bIns="60933" anchor="ctr">
            <a:spAutoFit/>
          </a:bodyPr>
          <a:lstStyle/>
          <a:p>
            <a:pPr algn="ctr"/>
            <a:r>
              <a:rPr lang="en-JM" sz="2299">
                <a:solidFill>
                  <a:schemeClr val="bg1"/>
                </a:solidFill>
                <a:cs typeface="Calibri"/>
              </a:rPr>
              <a:t>01</a:t>
            </a:r>
          </a:p>
        </p:txBody>
      </p:sp>
      <p:sp>
        <p:nvSpPr>
          <p:cNvPr id="15" name="Rectangle 14"/>
          <p:cNvSpPr/>
          <p:nvPr/>
        </p:nvSpPr>
        <p:spPr>
          <a:xfrm>
            <a:off x="4827278" y="3360625"/>
            <a:ext cx="544947" cy="476816"/>
          </a:xfrm>
          <a:prstGeom prst="rect">
            <a:avLst/>
          </a:prstGeom>
        </p:spPr>
        <p:txBody>
          <a:bodyPr wrap="none" lIns="121869" tIns="60933" rIns="121869" bIns="60933" anchor="ctr">
            <a:spAutoFit/>
          </a:bodyPr>
          <a:lstStyle/>
          <a:p>
            <a:pPr algn="ctr"/>
            <a:r>
              <a:rPr lang="en-JM" sz="2299" dirty="0">
                <a:solidFill>
                  <a:schemeClr val="bg1"/>
                </a:solidFill>
                <a:cs typeface="Calibri"/>
              </a:rPr>
              <a:t>02</a:t>
            </a:r>
          </a:p>
        </p:txBody>
      </p:sp>
      <p:grpSp>
        <p:nvGrpSpPr>
          <p:cNvPr id="29" name="Group 28">
            <a:extLst>
              <a:ext uri="{FF2B5EF4-FFF2-40B4-BE49-F238E27FC236}">
                <a16:creationId xmlns:a16="http://schemas.microsoft.com/office/drawing/2014/main" id="{B2B4B209-E60B-4E15-8D08-70B0901798AC}"/>
              </a:ext>
            </a:extLst>
          </p:cNvPr>
          <p:cNvGrpSpPr/>
          <p:nvPr/>
        </p:nvGrpSpPr>
        <p:grpSpPr>
          <a:xfrm>
            <a:off x="659892" y="1741499"/>
            <a:ext cx="10872215" cy="1002833"/>
            <a:chOff x="659892" y="1741499"/>
            <a:chExt cx="10872215" cy="1002833"/>
          </a:xfrm>
        </p:grpSpPr>
        <p:sp>
          <p:nvSpPr>
            <p:cNvPr id="8" name="Freeform: Shape 7">
              <a:extLst>
                <a:ext uri="{FF2B5EF4-FFF2-40B4-BE49-F238E27FC236}">
                  <a16:creationId xmlns:a16="http://schemas.microsoft.com/office/drawing/2014/main" id="{4D240085-9ED3-46FF-9F69-6EDA1EE026FC}"/>
                </a:ext>
              </a:extLst>
            </p:cNvPr>
            <p:cNvSpPr/>
            <p:nvPr/>
          </p:nvSpPr>
          <p:spPr>
            <a:xfrm>
              <a:off x="659892" y="1741499"/>
              <a:ext cx="10872215" cy="1002833"/>
            </a:xfrm>
            <a:custGeom>
              <a:avLst/>
              <a:gdLst>
                <a:gd name="connsiteX0" fmla="*/ 0 w 10872215"/>
                <a:gd name="connsiteY0" fmla="*/ 100283 h 1002833"/>
                <a:gd name="connsiteX1" fmla="*/ 100283 w 10872215"/>
                <a:gd name="connsiteY1" fmla="*/ 0 h 1002833"/>
                <a:gd name="connsiteX2" fmla="*/ 10771932 w 10872215"/>
                <a:gd name="connsiteY2" fmla="*/ 0 h 1002833"/>
                <a:gd name="connsiteX3" fmla="*/ 10872215 w 10872215"/>
                <a:gd name="connsiteY3" fmla="*/ 100283 h 1002833"/>
                <a:gd name="connsiteX4" fmla="*/ 10872215 w 10872215"/>
                <a:gd name="connsiteY4" fmla="*/ 902550 h 1002833"/>
                <a:gd name="connsiteX5" fmla="*/ 10771932 w 10872215"/>
                <a:gd name="connsiteY5" fmla="*/ 1002833 h 1002833"/>
                <a:gd name="connsiteX6" fmla="*/ 100283 w 10872215"/>
                <a:gd name="connsiteY6" fmla="*/ 1002833 h 1002833"/>
                <a:gd name="connsiteX7" fmla="*/ 0 w 10872215"/>
                <a:gd name="connsiteY7" fmla="*/ 902550 h 1002833"/>
                <a:gd name="connsiteX8" fmla="*/ 0 w 10872215"/>
                <a:gd name="connsiteY8" fmla="*/ 100283 h 100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72215" h="1002833">
                  <a:moveTo>
                    <a:pt x="0" y="100283"/>
                  </a:moveTo>
                  <a:cubicBezTo>
                    <a:pt x="0" y="44898"/>
                    <a:pt x="44898" y="0"/>
                    <a:pt x="100283" y="0"/>
                  </a:cubicBezTo>
                  <a:lnTo>
                    <a:pt x="10771932" y="0"/>
                  </a:lnTo>
                  <a:cubicBezTo>
                    <a:pt x="10827317" y="0"/>
                    <a:pt x="10872215" y="44898"/>
                    <a:pt x="10872215" y="100283"/>
                  </a:cubicBezTo>
                  <a:lnTo>
                    <a:pt x="10872215" y="902550"/>
                  </a:lnTo>
                  <a:cubicBezTo>
                    <a:pt x="10872215" y="957935"/>
                    <a:pt x="10827317" y="1002833"/>
                    <a:pt x="10771932" y="1002833"/>
                  </a:cubicBezTo>
                  <a:lnTo>
                    <a:pt x="100283" y="1002833"/>
                  </a:lnTo>
                  <a:cubicBezTo>
                    <a:pt x="44898" y="1002833"/>
                    <a:pt x="0" y="957935"/>
                    <a:pt x="0" y="902550"/>
                  </a:cubicBezTo>
                  <a:lnTo>
                    <a:pt x="0" y="100283"/>
                  </a:lnTo>
                  <a:close/>
                </a:path>
              </a:pathLst>
            </a:custGeom>
            <a:solidFill>
              <a:srgbClr val="002395"/>
            </a:solid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2427126" tIns="152400" rIns="152400" bIns="152400" numCol="1" spcCol="1270" anchor="ctr" anchorCtr="0">
              <a:noAutofit/>
            </a:bodyPr>
            <a:lstStyle/>
            <a:p>
              <a:pPr marL="0" lvl="0" indent="0" algn="l" defTabSz="1778000">
                <a:lnSpc>
                  <a:spcPct val="90000"/>
                </a:lnSpc>
                <a:spcBef>
                  <a:spcPct val="0"/>
                </a:spcBef>
                <a:spcAft>
                  <a:spcPct val="35000"/>
                </a:spcAft>
                <a:buNone/>
              </a:pPr>
              <a:r>
                <a:rPr lang="en-US" sz="4000" kern="1200" dirty="0"/>
                <a:t>What was our overall score?</a:t>
              </a:r>
            </a:p>
          </p:txBody>
        </p:sp>
        <p:sp>
          <p:nvSpPr>
            <p:cNvPr id="9" name="Rectangle: Rounded Corners 8">
              <a:extLst>
                <a:ext uri="{FF2B5EF4-FFF2-40B4-BE49-F238E27FC236}">
                  <a16:creationId xmlns:a16="http://schemas.microsoft.com/office/drawing/2014/main" id="{2760F9F3-BB45-42C8-8EB9-57471048D452}"/>
                </a:ext>
              </a:extLst>
            </p:cNvPr>
            <p:cNvSpPr/>
            <p:nvPr/>
          </p:nvSpPr>
          <p:spPr>
            <a:xfrm>
              <a:off x="824296" y="1841782"/>
              <a:ext cx="2174443" cy="802266"/>
            </a:xfrm>
            <a:prstGeom prst="roundRect">
              <a:avLst>
                <a:gd name="adj" fmla="val 10000"/>
              </a:avLst>
            </a:prstGeom>
          </p:spPr>
          <p:style>
            <a:lnRef idx="2">
              <a:schemeClr val="lt1">
                <a:hueOff val="0"/>
                <a:satOff val="0"/>
                <a:lumOff val="0"/>
                <a:alphaOff val="0"/>
              </a:schemeClr>
            </a:lnRef>
            <a:fillRef idx="1">
              <a:schemeClr val="accent2">
                <a:tint val="50000"/>
                <a:hueOff val="0"/>
                <a:satOff val="0"/>
                <a:lumOff val="0"/>
                <a:alphaOff val="0"/>
              </a:schemeClr>
            </a:fillRef>
            <a:effectRef idx="0">
              <a:schemeClr val="accent2">
                <a:tint val="50000"/>
                <a:hueOff val="0"/>
                <a:satOff val="0"/>
                <a:lumOff val="0"/>
                <a:alphaOff val="0"/>
              </a:schemeClr>
            </a:effectRef>
            <a:fontRef idx="minor">
              <a:schemeClr val="lt1">
                <a:hueOff val="0"/>
                <a:satOff val="0"/>
                <a:lumOff val="0"/>
                <a:alphaOff val="0"/>
              </a:schemeClr>
            </a:fontRef>
          </p:style>
        </p:sp>
        <p:pic>
          <p:nvPicPr>
            <p:cNvPr id="27" name="Graphic 26" descr="Checkmark">
              <a:extLst>
                <a:ext uri="{FF2B5EF4-FFF2-40B4-BE49-F238E27FC236}">
                  <a16:creationId xmlns:a16="http://schemas.microsoft.com/office/drawing/2014/main" id="{712BAAB1-CD5F-4732-AA93-271A4299FAC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475256" y="1772358"/>
              <a:ext cx="914400" cy="914400"/>
            </a:xfrm>
            <a:prstGeom prst="rect">
              <a:avLst/>
            </a:prstGeom>
          </p:spPr>
        </p:pic>
      </p:grpSp>
      <p:grpSp>
        <p:nvGrpSpPr>
          <p:cNvPr id="34" name="Group 33">
            <a:extLst>
              <a:ext uri="{FF2B5EF4-FFF2-40B4-BE49-F238E27FC236}">
                <a16:creationId xmlns:a16="http://schemas.microsoft.com/office/drawing/2014/main" id="{D42E3C28-9D13-4B47-AAD1-87C63DB7676B}"/>
              </a:ext>
            </a:extLst>
          </p:cNvPr>
          <p:cNvGrpSpPr/>
          <p:nvPr/>
        </p:nvGrpSpPr>
        <p:grpSpPr>
          <a:xfrm>
            <a:off x="659892" y="2926491"/>
            <a:ext cx="10872215" cy="1002833"/>
            <a:chOff x="659892" y="2926491"/>
            <a:chExt cx="10872215" cy="1002833"/>
          </a:xfrm>
        </p:grpSpPr>
        <p:sp>
          <p:nvSpPr>
            <p:cNvPr id="10" name="Freeform: Shape 9">
              <a:extLst>
                <a:ext uri="{FF2B5EF4-FFF2-40B4-BE49-F238E27FC236}">
                  <a16:creationId xmlns:a16="http://schemas.microsoft.com/office/drawing/2014/main" id="{90FA858B-1A5F-4E8D-B0CB-525DDABBFBC9}"/>
                </a:ext>
              </a:extLst>
            </p:cNvPr>
            <p:cNvSpPr/>
            <p:nvPr/>
          </p:nvSpPr>
          <p:spPr>
            <a:xfrm>
              <a:off x="659892" y="2926491"/>
              <a:ext cx="10872215" cy="1002833"/>
            </a:xfrm>
            <a:custGeom>
              <a:avLst/>
              <a:gdLst>
                <a:gd name="connsiteX0" fmla="*/ 0 w 10872215"/>
                <a:gd name="connsiteY0" fmla="*/ 100283 h 1002833"/>
                <a:gd name="connsiteX1" fmla="*/ 100283 w 10872215"/>
                <a:gd name="connsiteY1" fmla="*/ 0 h 1002833"/>
                <a:gd name="connsiteX2" fmla="*/ 10771932 w 10872215"/>
                <a:gd name="connsiteY2" fmla="*/ 0 h 1002833"/>
                <a:gd name="connsiteX3" fmla="*/ 10872215 w 10872215"/>
                <a:gd name="connsiteY3" fmla="*/ 100283 h 1002833"/>
                <a:gd name="connsiteX4" fmla="*/ 10872215 w 10872215"/>
                <a:gd name="connsiteY4" fmla="*/ 902550 h 1002833"/>
                <a:gd name="connsiteX5" fmla="*/ 10771932 w 10872215"/>
                <a:gd name="connsiteY5" fmla="*/ 1002833 h 1002833"/>
                <a:gd name="connsiteX6" fmla="*/ 100283 w 10872215"/>
                <a:gd name="connsiteY6" fmla="*/ 1002833 h 1002833"/>
                <a:gd name="connsiteX7" fmla="*/ 0 w 10872215"/>
                <a:gd name="connsiteY7" fmla="*/ 902550 h 1002833"/>
                <a:gd name="connsiteX8" fmla="*/ 0 w 10872215"/>
                <a:gd name="connsiteY8" fmla="*/ 100283 h 100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72215" h="1002833">
                  <a:moveTo>
                    <a:pt x="0" y="100283"/>
                  </a:moveTo>
                  <a:cubicBezTo>
                    <a:pt x="0" y="44898"/>
                    <a:pt x="44898" y="0"/>
                    <a:pt x="100283" y="0"/>
                  </a:cubicBezTo>
                  <a:lnTo>
                    <a:pt x="10771932" y="0"/>
                  </a:lnTo>
                  <a:cubicBezTo>
                    <a:pt x="10827317" y="0"/>
                    <a:pt x="10872215" y="44898"/>
                    <a:pt x="10872215" y="100283"/>
                  </a:cubicBezTo>
                  <a:lnTo>
                    <a:pt x="10872215" y="902550"/>
                  </a:lnTo>
                  <a:cubicBezTo>
                    <a:pt x="10872215" y="957935"/>
                    <a:pt x="10827317" y="1002833"/>
                    <a:pt x="10771932" y="1002833"/>
                  </a:cubicBezTo>
                  <a:lnTo>
                    <a:pt x="100283" y="1002833"/>
                  </a:lnTo>
                  <a:cubicBezTo>
                    <a:pt x="44898" y="1002833"/>
                    <a:pt x="0" y="957935"/>
                    <a:pt x="0" y="902550"/>
                  </a:cubicBezTo>
                  <a:lnTo>
                    <a:pt x="0" y="100283"/>
                  </a:lnTo>
                  <a:close/>
                </a:path>
              </a:pathLst>
            </a:custGeom>
            <a:solidFill>
              <a:srgbClr val="007A4D"/>
            </a:solidFill>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2427126" tIns="152400" rIns="152400" bIns="152400" numCol="1" spcCol="1270" anchor="ctr" anchorCtr="0">
              <a:noAutofit/>
            </a:bodyPr>
            <a:lstStyle/>
            <a:p>
              <a:pPr marL="0" lvl="0" indent="0" algn="l" defTabSz="1778000">
                <a:lnSpc>
                  <a:spcPct val="90000"/>
                </a:lnSpc>
                <a:spcBef>
                  <a:spcPct val="0"/>
                </a:spcBef>
                <a:spcAft>
                  <a:spcPct val="35000"/>
                </a:spcAft>
                <a:buNone/>
              </a:pPr>
              <a:r>
                <a:rPr lang="en-US" sz="4000" kern="1200" dirty="0"/>
                <a:t>What do we understand well?</a:t>
              </a:r>
            </a:p>
          </p:txBody>
        </p:sp>
        <p:sp>
          <p:nvSpPr>
            <p:cNvPr id="11" name="Rectangle: Rounded Corners 10">
              <a:extLst>
                <a:ext uri="{FF2B5EF4-FFF2-40B4-BE49-F238E27FC236}">
                  <a16:creationId xmlns:a16="http://schemas.microsoft.com/office/drawing/2014/main" id="{FBBF0AFB-5482-4298-880F-58AF530F3E68}"/>
                </a:ext>
              </a:extLst>
            </p:cNvPr>
            <p:cNvSpPr/>
            <p:nvPr/>
          </p:nvSpPr>
          <p:spPr>
            <a:xfrm>
              <a:off x="824295" y="3040588"/>
              <a:ext cx="2174443" cy="802266"/>
            </a:xfrm>
            <a:prstGeom prst="roundRect">
              <a:avLst>
                <a:gd name="adj" fmla="val 10000"/>
              </a:avLst>
            </a:prstGeom>
          </p:spPr>
          <p:style>
            <a:lnRef idx="2">
              <a:schemeClr val="lt1">
                <a:hueOff val="0"/>
                <a:satOff val="0"/>
                <a:lumOff val="0"/>
                <a:alphaOff val="0"/>
              </a:schemeClr>
            </a:lnRef>
            <a:fillRef idx="1">
              <a:schemeClr val="accent3">
                <a:tint val="50000"/>
                <a:hueOff val="0"/>
                <a:satOff val="0"/>
                <a:lumOff val="0"/>
                <a:alphaOff val="0"/>
              </a:schemeClr>
            </a:fillRef>
            <a:effectRef idx="0">
              <a:schemeClr val="accent3">
                <a:tint val="50000"/>
                <a:hueOff val="0"/>
                <a:satOff val="0"/>
                <a:lumOff val="0"/>
                <a:alphaOff val="0"/>
              </a:schemeClr>
            </a:effectRef>
            <a:fontRef idx="minor">
              <a:schemeClr val="lt1">
                <a:hueOff val="0"/>
                <a:satOff val="0"/>
                <a:lumOff val="0"/>
                <a:alphaOff val="0"/>
              </a:schemeClr>
            </a:fontRef>
          </p:style>
        </p:sp>
        <p:pic>
          <p:nvPicPr>
            <p:cNvPr id="31" name="Graphic 30" descr="Checkmark">
              <a:extLst>
                <a:ext uri="{FF2B5EF4-FFF2-40B4-BE49-F238E27FC236}">
                  <a16:creationId xmlns:a16="http://schemas.microsoft.com/office/drawing/2014/main" id="{EF03AD96-3678-401C-A87F-27EA49BBFE8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475256" y="2984521"/>
              <a:ext cx="914400" cy="914400"/>
            </a:xfrm>
            <a:prstGeom prst="rect">
              <a:avLst/>
            </a:prstGeom>
          </p:spPr>
        </p:pic>
      </p:grpSp>
      <p:grpSp>
        <p:nvGrpSpPr>
          <p:cNvPr id="35" name="Group 34">
            <a:extLst>
              <a:ext uri="{FF2B5EF4-FFF2-40B4-BE49-F238E27FC236}">
                <a16:creationId xmlns:a16="http://schemas.microsoft.com/office/drawing/2014/main" id="{103E7AD1-F2D4-441E-BC78-0E133800BD91}"/>
              </a:ext>
            </a:extLst>
          </p:cNvPr>
          <p:cNvGrpSpPr/>
          <p:nvPr/>
        </p:nvGrpSpPr>
        <p:grpSpPr>
          <a:xfrm>
            <a:off x="659892" y="4099489"/>
            <a:ext cx="10872215" cy="1002833"/>
            <a:chOff x="659892" y="4099489"/>
            <a:chExt cx="10872215" cy="1002833"/>
          </a:xfrm>
        </p:grpSpPr>
        <p:sp>
          <p:nvSpPr>
            <p:cNvPr id="12" name="Freeform: Shape 11">
              <a:extLst>
                <a:ext uri="{FF2B5EF4-FFF2-40B4-BE49-F238E27FC236}">
                  <a16:creationId xmlns:a16="http://schemas.microsoft.com/office/drawing/2014/main" id="{206EDBA3-E1ED-46BE-9C63-95424F9AF292}"/>
                </a:ext>
              </a:extLst>
            </p:cNvPr>
            <p:cNvSpPr/>
            <p:nvPr/>
          </p:nvSpPr>
          <p:spPr>
            <a:xfrm>
              <a:off x="659892" y="4099489"/>
              <a:ext cx="10872215" cy="1002833"/>
            </a:xfrm>
            <a:custGeom>
              <a:avLst/>
              <a:gdLst>
                <a:gd name="connsiteX0" fmla="*/ 0 w 10872215"/>
                <a:gd name="connsiteY0" fmla="*/ 100283 h 1002833"/>
                <a:gd name="connsiteX1" fmla="*/ 100283 w 10872215"/>
                <a:gd name="connsiteY1" fmla="*/ 0 h 1002833"/>
                <a:gd name="connsiteX2" fmla="*/ 10771932 w 10872215"/>
                <a:gd name="connsiteY2" fmla="*/ 0 h 1002833"/>
                <a:gd name="connsiteX3" fmla="*/ 10872215 w 10872215"/>
                <a:gd name="connsiteY3" fmla="*/ 100283 h 1002833"/>
                <a:gd name="connsiteX4" fmla="*/ 10872215 w 10872215"/>
                <a:gd name="connsiteY4" fmla="*/ 902550 h 1002833"/>
                <a:gd name="connsiteX5" fmla="*/ 10771932 w 10872215"/>
                <a:gd name="connsiteY5" fmla="*/ 1002833 h 1002833"/>
                <a:gd name="connsiteX6" fmla="*/ 100283 w 10872215"/>
                <a:gd name="connsiteY6" fmla="*/ 1002833 h 1002833"/>
                <a:gd name="connsiteX7" fmla="*/ 0 w 10872215"/>
                <a:gd name="connsiteY7" fmla="*/ 902550 h 1002833"/>
                <a:gd name="connsiteX8" fmla="*/ 0 w 10872215"/>
                <a:gd name="connsiteY8" fmla="*/ 100283 h 100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72215" h="1002833">
                  <a:moveTo>
                    <a:pt x="0" y="100283"/>
                  </a:moveTo>
                  <a:cubicBezTo>
                    <a:pt x="0" y="44898"/>
                    <a:pt x="44898" y="0"/>
                    <a:pt x="100283" y="0"/>
                  </a:cubicBezTo>
                  <a:lnTo>
                    <a:pt x="10771932" y="0"/>
                  </a:lnTo>
                  <a:cubicBezTo>
                    <a:pt x="10827317" y="0"/>
                    <a:pt x="10872215" y="44898"/>
                    <a:pt x="10872215" y="100283"/>
                  </a:cubicBezTo>
                  <a:lnTo>
                    <a:pt x="10872215" y="902550"/>
                  </a:lnTo>
                  <a:cubicBezTo>
                    <a:pt x="10872215" y="957935"/>
                    <a:pt x="10827317" y="1002833"/>
                    <a:pt x="10771932" y="1002833"/>
                  </a:cubicBezTo>
                  <a:lnTo>
                    <a:pt x="100283" y="1002833"/>
                  </a:lnTo>
                  <a:cubicBezTo>
                    <a:pt x="44898" y="1002833"/>
                    <a:pt x="0" y="957935"/>
                    <a:pt x="0" y="902550"/>
                  </a:cubicBezTo>
                  <a:lnTo>
                    <a:pt x="0" y="100283"/>
                  </a:lnTo>
                  <a:close/>
                </a:path>
              </a:pathLst>
            </a:custGeom>
            <a:solidFill>
              <a:srgbClr val="FFB612"/>
            </a:solidFill>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2427126" tIns="152400" rIns="152400" bIns="152400" numCol="1" spcCol="1270" anchor="ctr" anchorCtr="0">
              <a:noAutofit/>
            </a:bodyPr>
            <a:lstStyle/>
            <a:p>
              <a:pPr marL="0" lvl="0" indent="0" algn="l" defTabSz="1778000">
                <a:lnSpc>
                  <a:spcPct val="90000"/>
                </a:lnSpc>
                <a:spcBef>
                  <a:spcPct val="0"/>
                </a:spcBef>
                <a:spcAft>
                  <a:spcPct val="35000"/>
                </a:spcAft>
                <a:buNone/>
              </a:pPr>
              <a:r>
                <a:rPr lang="en-US" sz="4000" kern="1200" dirty="0"/>
                <a:t>What topics were challenging?</a:t>
              </a:r>
            </a:p>
          </p:txBody>
        </p:sp>
        <p:sp>
          <p:nvSpPr>
            <p:cNvPr id="13" name="Rectangle: Rounded Corners 12">
              <a:extLst>
                <a:ext uri="{FF2B5EF4-FFF2-40B4-BE49-F238E27FC236}">
                  <a16:creationId xmlns:a16="http://schemas.microsoft.com/office/drawing/2014/main" id="{DE8C344D-E53C-4656-922A-9719CC7EC5F9}"/>
                </a:ext>
              </a:extLst>
            </p:cNvPr>
            <p:cNvSpPr/>
            <p:nvPr/>
          </p:nvSpPr>
          <p:spPr>
            <a:xfrm>
              <a:off x="824297" y="4201781"/>
              <a:ext cx="2174443" cy="802266"/>
            </a:xfrm>
            <a:prstGeom prst="roundRect">
              <a:avLst>
                <a:gd name="adj" fmla="val 10000"/>
              </a:avLst>
            </a:prstGeom>
          </p:spPr>
          <p:style>
            <a:lnRef idx="2">
              <a:schemeClr val="lt1">
                <a:hueOff val="0"/>
                <a:satOff val="0"/>
                <a:lumOff val="0"/>
                <a:alphaOff val="0"/>
              </a:schemeClr>
            </a:lnRef>
            <a:fillRef idx="1">
              <a:schemeClr val="accent4">
                <a:tint val="50000"/>
                <a:hueOff val="0"/>
                <a:satOff val="0"/>
                <a:lumOff val="0"/>
                <a:alphaOff val="0"/>
              </a:schemeClr>
            </a:fillRef>
            <a:effectRef idx="0">
              <a:schemeClr val="accent4">
                <a:tint val="50000"/>
                <a:hueOff val="0"/>
                <a:satOff val="0"/>
                <a:lumOff val="0"/>
                <a:alphaOff val="0"/>
              </a:schemeClr>
            </a:effectRef>
            <a:fontRef idx="minor">
              <a:schemeClr val="lt1">
                <a:hueOff val="0"/>
                <a:satOff val="0"/>
                <a:lumOff val="0"/>
                <a:alphaOff val="0"/>
              </a:schemeClr>
            </a:fontRef>
          </p:style>
        </p:sp>
        <p:pic>
          <p:nvPicPr>
            <p:cNvPr id="32" name="Graphic 31" descr="Checkmark">
              <a:extLst>
                <a:ext uri="{FF2B5EF4-FFF2-40B4-BE49-F238E27FC236}">
                  <a16:creationId xmlns:a16="http://schemas.microsoft.com/office/drawing/2014/main" id="{43279AC8-D2DF-49D3-9F61-088BF1C5B67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475256" y="4171378"/>
              <a:ext cx="914400" cy="914400"/>
            </a:xfrm>
            <a:prstGeom prst="rect">
              <a:avLst/>
            </a:prstGeom>
          </p:spPr>
        </p:pic>
      </p:grpSp>
      <p:grpSp>
        <p:nvGrpSpPr>
          <p:cNvPr id="36" name="Group 35">
            <a:extLst>
              <a:ext uri="{FF2B5EF4-FFF2-40B4-BE49-F238E27FC236}">
                <a16:creationId xmlns:a16="http://schemas.microsoft.com/office/drawing/2014/main" id="{4D1B2F98-527A-4FF6-A0F5-3A507EE8182E}"/>
              </a:ext>
            </a:extLst>
          </p:cNvPr>
          <p:cNvGrpSpPr/>
          <p:nvPr/>
        </p:nvGrpSpPr>
        <p:grpSpPr>
          <a:xfrm>
            <a:off x="659892" y="5274495"/>
            <a:ext cx="10872215" cy="1002833"/>
            <a:chOff x="659892" y="5274495"/>
            <a:chExt cx="10872215" cy="1002833"/>
          </a:xfrm>
        </p:grpSpPr>
        <p:sp>
          <p:nvSpPr>
            <p:cNvPr id="19" name="Freeform: Shape 18">
              <a:extLst>
                <a:ext uri="{FF2B5EF4-FFF2-40B4-BE49-F238E27FC236}">
                  <a16:creationId xmlns:a16="http://schemas.microsoft.com/office/drawing/2014/main" id="{03A3EAFD-18BF-4088-B684-90CD10A1619F}"/>
                </a:ext>
              </a:extLst>
            </p:cNvPr>
            <p:cNvSpPr/>
            <p:nvPr/>
          </p:nvSpPr>
          <p:spPr>
            <a:xfrm>
              <a:off x="659892" y="5274495"/>
              <a:ext cx="10872215" cy="1002833"/>
            </a:xfrm>
            <a:custGeom>
              <a:avLst/>
              <a:gdLst>
                <a:gd name="connsiteX0" fmla="*/ 0 w 10872215"/>
                <a:gd name="connsiteY0" fmla="*/ 100283 h 1002833"/>
                <a:gd name="connsiteX1" fmla="*/ 100283 w 10872215"/>
                <a:gd name="connsiteY1" fmla="*/ 0 h 1002833"/>
                <a:gd name="connsiteX2" fmla="*/ 10771932 w 10872215"/>
                <a:gd name="connsiteY2" fmla="*/ 0 h 1002833"/>
                <a:gd name="connsiteX3" fmla="*/ 10872215 w 10872215"/>
                <a:gd name="connsiteY3" fmla="*/ 100283 h 1002833"/>
                <a:gd name="connsiteX4" fmla="*/ 10872215 w 10872215"/>
                <a:gd name="connsiteY4" fmla="*/ 902550 h 1002833"/>
                <a:gd name="connsiteX5" fmla="*/ 10771932 w 10872215"/>
                <a:gd name="connsiteY5" fmla="*/ 1002833 h 1002833"/>
                <a:gd name="connsiteX6" fmla="*/ 100283 w 10872215"/>
                <a:gd name="connsiteY6" fmla="*/ 1002833 h 1002833"/>
                <a:gd name="connsiteX7" fmla="*/ 0 w 10872215"/>
                <a:gd name="connsiteY7" fmla="*/ 902550 h 1002833"/>
                <a:gd name="connsiteX8" fmla="*/ 0 w 10872215"/>
                <a:gd name="connsiteY8" fmla="*/ 100283 h 100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72215" h="1002833">
                  <a:moveTo>
                    <a:pt x="0" y="100283"/>
                  </a:moveTo>
                  <a:cubicBezTo>
                    <a:pt x="0" y="44898"/>
                    <a:pt x="44898" y="0"/>
                    <a:pt x="100283" y="0"/>
                  </a:cubicBezTo>
                  <a:lnTo>
                    <a:pt x="10771932" y="0"/>
                  </a:lnTo>
                  <a:cubicBezTo>
                    <a:pt x="10827317" y="0"/>
                    <a:pt x="10872215" y="44898"/>
                    <a:pt x="10872215" y="100283"/>
                  </a:cubicBezTo>
                  <a:lnTo>
                    <a:pt x="10872215" y="902550"/>
                  </a:lnTo>
                  <a:cubicBezTo>
                    <a:pt x="10872215" y="957935"/>
                    <a:pt x="10827317" y="1002833"/>
                    <a:pt x="10771932" y="1002833"/>
                  </a:cubicBezTo>
                  <a:lnTo>
                    <a:pt x="100283" y="1002833"/>
                  </a:lnTo>
                  <a:cubicBezTo>
                    <a:pt x="44898" y="1002833"/>
                    <a:pt x="0" y="957935"/>
                    <a:pt x="0" y="902550"/>
                  </a:cubicBezTo>
                  <a:lnTo>
                    <a:pt x="0" y="100283"/>
                  </a:lnTo>
                  <a:close/>
                </a:path>
              </a:pathLst>
            </a:custGeom>
            <a:solidFill>
              <a:srgbClr val="D6221D"/>
            </a:solid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2427126" tIns="152400" rIns="152400" bIns="152400" numCol="1" spcCol="1270" anchor="ctr" anchorCtr="0">
              <a:noAutofit/>
            </a:bodyPr>
            <a:lstStyle/>
            <a:p>
              <a:pPr marL="0" lvl="0" indent="0" algn="l" defTabSz="1778000">
                <a:lnSpc>
                  <a:spcPct val="90000"/>
                </a:lnSpc>
                <a:spcBef>
                  <a:spcPct val="0"/>
                </a:spcBef>
                <a:spcAft>
                  <a:spcPct val="35000"/>
                </a:spcAft>
                <a:buNone/>
              </a:pPr>
              <a:r>
                <a:rPr lang="en-US" sz="4000" kern="1200" dirty="0"/>
                <a:t>How does this relate to compliance?</a:t>
              </a:r>
            </a:p>
          </p:txBody>
        </p:sp>
        <p:sp>
          <p:nvSpPr>
            <p:cNvPr id="23" name="Rectangle: Rounded Corners 22">
              <a:extLst>
                <a:ext uri="{FF2B5EF4-FFF2-40B4-BE49-F238E27FC236}">
                  <a16:creationId xmlns:a16="http://schemas.microsoft.com/office/drawing/2014/main" id="{69E156ED-F3D8-4C6E-AC84-99D25B60E397}"/>
                </a:ext>
              </a:extLst>
            </p:cNvPr>
            <p:cNvSpPr/>
            <p:nvPr/>
          </p:nvSpPr>
          <p:spPr>
            <a:xfrm>
              <a:off x="824294" y="5374778"/>
              <a:ext cx="2174443" cy="802266"/>
            </a:xfrm>
            <a:prstGeom prst="roundRect">
              <a:avLst>
                <a:gd name="adj" fmla="val 10000"/>
              </a:avLst>
            </a:prstGeom>
          </p:spPr>
          <p:style>
            <a:lnRef idx="2">
              <a:schemeClr val="lt1">
                <a:hueOff val="0"/>
                <a:satOff val="0"/>
                <a:lumOff val="0"/>
                <a:alphaOff val="0"/>
              </a:schemeClr>
            </a:lnRef>
            <a:fillRef idx="1">
              <a:schemeClr val="accent5">
                <a:tint val="50000"/>
                <a:hueOff val="0"/>
                <a:satOff val="0"/>
                <a:lumOff val="0"/>
                <a:alphaOff val="0"/>
              </a:schemeClr>
            </a:fillRef>
            <a:effectRef idx="0">
              <a:schemeClr val="accent5">
                <a:tint val="50000"/>
                <a:hueOff val="0"/>
                <a:satOff val="0"/>
                <a:lumOff val="0"/>
                <a:alphaOff val="0"/>
              </a:schemeClr>
            </a:effectRef>
            <a:fontRef idx="minor">
              <a:schemeClr val="lt1">
                <a:hueOff val="0"/>
                <a:satOff val="0"/>
                <a:lumOff val="0"/>
                <a:alphaOff val="0"/>
              </a:schemeClr>
            </a:fontRef>
          </p:style>
        </p:sp>
        <p:pic>
          <p:nvPicPr>
            <p:cNvPr id="33" name="Graphic 32" descr="Checkmark">
              <a:extLst>
                <a:ext uri="{FF2B5EF4-FFF2-40B4-BE49-F238E27FC236}">
                  <a16:creationId xmlns:a16="http://schemas.microsoft.com/office/drawing/2014/main" id="{14B69BB9-886F-48D2-AFEE-6A81FFAE22BB}"/>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475256" y="5318711"/>
              <a:ext cx="914400" cy="914400"/>
            </a:xfrm>
            <a:prstGeom prst="rect">
              <a:avLst/>
            </a:prstGeom>
          </p:spPr>
        </p:pic>
      </p:grpSp>
    </p:spTree>
    <p:custDataLst>
      <p:tags r:id="rId1"/>
    </p:custDataLst>
    <p:extLst>
      <p:ext uri="{BB962C8B-B14F-4D97-AF65-F5344CB8AC3E}">
        <p14:creationId xmlns:p14="http://schemas.microsoft.com/office/powerpoint/2010/main" val="3641557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ppt_x"/>
                                          </p:val>
                                        </p:tav>
                                        <p:tav tm="100000">
                                          <p:val>
                                            <p:strVal val="#ppt_x"/>
                                          </p:val>
                                        </p:tav>
                                      </p:tavLst>
                                    </p:anim>
                                    <p:anim calcmode="lin" valueType="num">
                                      <p:cBhvr additive="base">
                                        <p:cTn id="8" dur="500" fill="hold"/>
                                        <p:tgtEl>
                                          <p:spTgt spid="2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34"/>
                                        </p:tgtEl>
                                        <p:attrNameLst>
                                          <p:attrName>style.visibility</p:attrName>
                                        </p:attrNameLst>
                                      </p:cBhvr>
                                      <p:to>
                                        <p:strVal val="visible"/>
                                      </p:to>
                                    </p:set>
                                    <p:anim calcmode="lin" valueType="num">
                                      <p:cBhvr additive="base">
                                        <p:cTn id="12" dur="500" fill="hold"/>
                                        <p:tgtEl>
                                          <p:spTgt spid="34"/>
                                        </p:tgtEl>
                                        <p:attrNameLst>
                                          <p:attrName>ppt_x</p:attrName>
                                        </p:attrNameLst>
                                      </p:cBhvr>
                                      <p:tavLst>
                                        <p:tav tm="0">
                                          <p:val>
                                            <p:strVal val="#ppt_x"/>
                                          </p:val>
                                        </p:tav>
                                        <p:tav tm="100000">
                                          <p:val>
                                            <p:strVal val="#ppt_x"/>
                                          </p:val>
                                        </p:tav>
                                      </p:tavLst>
                                    </p:anim>
                                    <p:anim calcmode="lin" valueType="num">
                                      <p:cBhvr additive="base">
                                        <p:cTn id="13" dur="500" fill="hold"/>
                                        <p:tgtEl>
                                          <p:spTgt spid="34"/>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35"/>
                                        </p:tgtEl>
                                        <p:attrNameLst>
                                          <p:attrName>style.visibility</p:attrName>
                                        </p:attrNameLst>
                                      </p:cBhvr>
                                      <p:to>
                                        <p:strVal val="visible"/>
                                      </p:to>
                                    </p:set>
                                    <p:anim calcmode="lin" valueType="num">
                                      <p:cBhvr additive="base">
                                        <p:cTn id="17" dur="500" fill="hold"/>
                                        <p:tgtEl>
                                          <p:spTgt spid="35"/>
                                        </p:tgtEl>
                                        <p:attrNameLst>
                                          <p:attrName>ppt_x</p:attrName>
                                        </p:attrNameLst>
                                      </p:cBhvr>
                                      <p:tavLst>
                                        <p:tav tm="0">
                                          <p:val>
                                            <p:strVal val="#ppt_x"/>
                                          </p:val>
                                        </p:tav>
                                        <p:tav tm="100000">
                                          <p:val>
                                            <p:strVal val="#ppt_x"/>
                                          </p:val>
                                        </p:tav>
                                      </p:tavLst>
                                    </p:anim>
                                    <p:anim calcmode="lin" valueType="num">
                                      <p:cBhvr additive="base">
                                        <p:cTn id="18" dur="500" fill="hold"/>
                                        <p:tgtEl>
                                          <p:spTgt spid="35"/>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nodeType="afterEffect">
                                  <p:stCondLst>
                                    <p:cond delay="0"/>
                                  </p:stCondLst>
                                  <p:childTnLst>
                                    <p:set>
                                      <p:cBhvr>
                                        <p:cTn id="21" dur="1" fill="hold">
                                          <p:stCondLst>
                                            <p:cond delay="0"/>
                                          </p:stCondLst>
                                        </p:cTn>
                                        <p:tgtEl>
                                          <p:spTgt spid="36"/>
                                        </p:tgtEl>
                                        <p:attrNameLst>
                                          <p:attrName>style.visibility</p:attrName>
                                        </p:attrNameLst>
                                      </p:cBhvr>
                                      <p:to>
                                        <p:strVal val="visible"/>
                                      </p:to>
                                    </p:set>
                                    <p:anim calcmode="lin" valueType="num">
                                      <p:cBhvr additive="base">
                                        <p:cTn id="22" dur="500" fill="hold"/>
                                        <p:tgtEl>
                                          <p:spTgt spid="36"/>
                                        </p:tgtEl>
                                        <p:attrNameLst>
                                          <p:attrName>ppt_x</p:attrName>
                                        </p:attrNameLst>
                                      </p:cBhvr>
                                      <p:tavLst>
                                        <p:tav tm="0">
                                          <p:val>
                                            <p:strVal val="#ppt_x"/>
                                          </p:val>
                                        </p:tav>
                                        <p:tav tm="100000">
                                          <p:val>
                                            <p:strVal val="#ppt_x"/>
                                          </p:val>
                                        </p:tav>
                                      </p:tavLst>
                                    </p:anim>
                                    <p:anim calcmode="lin" valueType="num">
                                      <p:cBhvr additive="base">
                                        <p:cTn id="23"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Oval 28"/>
          <p:cNvSpPr>
            <a:spLocks noChangeAspect="1"/>
          </p:cNvSpPr>
          <p:nvPr/>
        </p:nvSpPr>
        <p:spPr>
          <a:xfrm>
            <a:off x="5943633" y="5186396"/>
            <a:ext cx="720000" cy="719624"/>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121869" tIns="60933" rIns="121869" bIns="60933" rtlCol="0" anchor="ctr"/>
          <a:lstStyle/>
          <a:p>
            <a:pPr algn="ctr"/>
            <a:endParaRPr lang="en-US" sz="2299"/>
          </a:p>
        </p:txBody>
      </p:sp>
      <p:sp>
        <p:nvSpPr>
          <p:cNvPr id="28" name="Oval 27"/>
          <p:cNvSpPr>
            <a:spLocks noChangeAspect="1"/>
          </p:cNvSpPr>
          <p:nvPr/>
        </p:nvSpPr>
        <p:spPr>
          <a:xfrm>
            <a:off x="5943633" y="2736317"/>
            <a:ext cx="720000" cy="719624"/>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121869" tIns="60933" rIns="121869" bIns="60933" rtlCol="0" anchor="ctr"/>
          <a:lstStyle/>
          <a:p>
            <a:pPr algn="ctr"/>
            <a:endParaRPr lang="en-US" sz="2299"/>
          </a:p>
        </p:txBody>
      </p:sp>
      <p:sp>
        <p:nvSpPr>
          <p:cNvPr id="27" name="Oval 26"/>
          <p:cNvSpPr>
            <a:spLocks noChangeAspect="1"/>
          </p:cNvSpPr>
          <p:nvPr/>
        </p:nvSpPr>
        <p:spPr>
          <a:xfrm>
            <a:off x="5943633" y="3908968"/>
            <a:ext cx="720000" cy="719624"/>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121869" tIns="60933" rIns="121869" bIns="60933" rtlCol="0" anchor="ctr"/>
          <a:lstStyle/>
          <a:p>
            <a:pPr algn="ctr"/>
            <a:endParaRPr lang="en-US" sz="2299"/>
          </a:p>
        </p:txBody>
      </p:sp>
      <p:sp>
        <p:nvSpPr>
          <p:cNvPr id="17" name="Text Placeholder 1"/>
          <p:cNvSpPr txBox="1">
            <a:spLocks/>
          </p:cNvSpPr>
          <p:nvPr/>
        </p:nvSpPr>
        <p:spPr>
          <a:xfrm>
            <a:off x="6904764" y="2603714"/>
            <a:ext cx="4568980" cy="984830"/>
          </a:xfrm>
          <a:prstGeom prst="rect">
            <a:avLst/>
          </a:prstGeom>
        </p:spPr>
        <p:txBody>
          <a:bodyPr lIns="121869" tIns="60933" rIns="121869" bIns="60933" anchor="ctr">
            <a:spAutoFit/>
          </a:bodyPr>
          <a:lstStyle>
            <a:lvl1pPr marL="342900" indent="-342900" algn="l" defTabSz="457200" rtl="0" eaLnBrk="1" latinLnBrk="0" hangingPunct="1">
              <a:spcBef>
                <a:spcPct val="20000"/>
              </a:spcBef>
              <a:buFont typeface="Arial"/>
              <a:buChar char="•"/>
              <a:defRPr sz="2400" kern="1200">
                <a:solidFill>
                  <a:srgbClr val="464D6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464D6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rgbClr val="464D6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rgbClr val="464D6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rgbClr val="464D6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buNone/>
            </a:pPr>
            <a:r>
              <a:rPr lang="en-US" sz="2800">
                <a:solidFill>
                  <a:schemeClr val="tx1"/>
                </a:solidFill>
              </a:rPr>
              <a:t>How do GDP compliance issues impact patients?</a:t>
            </a:r>
            <a:endParaRPr lang="en-US" sz="2800">
              <a:solidFill>
                <a:schemeClr val="tx1"/>
              </a:solidFill>
              <a:cs typeface="Calibri"/>
            </a:endParaRPr>
          </a:p>
        </p:txBody>
      </p:sp>
      <p:sp>
        <p:nvSpPr>
          <p:cNvPr id="20" name="Text Placeholder 1"/>
          <p:cNvSpPr txBox="1">
            <a:spLocks/>
          </p:cNvSpPr>
          <p:nvPr/>
        </p:nvSpPr>
        <p:spPr>
          <a:xfrm>
            <a:off x="6904764" y="3982225"/>
            <a:ext cx="4568980" cy="553943"/>
          </a:xfrm>
          <a:prstGeom prst="rect">
            <a:avLst/>
          </a:prstGeom>
        </p:spPr>
        <p:txBody>
          <a:bodyPr lIns="121869" tIns="60933" rIns="121869" bIns="60933" anchor="ctr">
            <a:spAutoFit/>
          </a:bodyPr>
          <a:lstStyle>
            <a:lvl1pPr marL="342900" indent="-342900" algn="l" defTabSz="457200" rtl="0" eaLnBrk="1" latinLnBrk="0" hangingPunct="1">
              <a:spcBef>
                <a:spcPct val="20000"/>
              </a:spcBef>
              <a:buFont typeface="Arial"/>
              <a:buChar char="•"/>
              <a:defRPr sz="2400" kern="1200">
                <a:solidFill>
                  <a:srgbClr val="464D6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464D6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rgbClr val="464D6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rgbClr val="464D6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rgbClr val="464D6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buNone/>
            </a:pPr>
            <a:r>
              <a:rPr lang="en-US" sz="2800">
                <a:solidFill>
                  <a:schemeClr val="tx1"/>
                </a:solidFill>
              </a:rPr>
              <a:t>…sponsors?</a:t>
            </a:r>
          </a:p>
        </p:txBody>
      </p:sp>
      <p:sp>
        <p:nvSpPr>
          <p:cNvPr id="24" name="Text Placeholder 1"/>
          <p:cNvSpPr txBox="1">
            <a:spLocks/>
          </p:cNvSpPr>
          <p:nvPr/>
        </p:nvSpPr>
        <p:spPr>
          <a:xfrm>
            <a:off x="6904764" y="5222987"/>
            <a:ext cx="4568980" cy="553943"/>
          </a:xfrm>
          <a:prstGeom prst="rect">
            <a:avLst/>
          </a:prstGeom>
        </p:spPr>
        <p:txBody>
          <a:bodyPr lIns="121869" tIns="60933" rIns="121869" bIns="60933" anchor="ctr">
            <a:spAutoFit/>
          </a:bodyPr>
          <a:lstStyle>
            <a:lvl1pPr marL="342900" indent="-342900" algn="l" defTabSz="457200" rtl="0" eaLnBrk="1" latinLnBrk="0" hangingPunct="1">
              <a:spcBef>
                <a:spcPct val="20000"/>
              </a:spcBef>
              <a:buFont typeface="Arial"/>
              <a:buChar char="•"/>
              <a:defRPr sz="2400" kern="1200">
                <a:solidFill>
                  <a:srgbClr val="464D6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464D6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rgbClr val="464D6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rgbClr val="464D6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rgbClr val="464D6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buNone/>
            </a:pPr>
            <a:r>
              <a:rPr lang="en-US" sz="2800">
                <a:solidFill>
                  <a:schemeClr val="tx1"/>
                </a:solidFill>
                <a:cs typeface="Calibri"/>
              </a:rPr>
              <a:t>…your site?</a:t>
            </a:r>
          </a:p>
        </p:txBody>
      </p:sp>
      <p:sp>
        <p:nvSpPr>
          <p:cNvPr id="2" name="Rectangle 1"/>
          <p:cNvSpPr/>
          <p:nvPr/>
        </p:nvSpPr>
        <p:spPr>
          <a:xfrm>
            <a:off x="6103635" y="2857721"/>
            <a:ext cx="400008" cy="476871"/>
          </a:xfrm>
          <a:prstGeom prst="rect">
            <a:avLst/>
          </a:prstGeom>
        </p:spPr>
        <p:txBody>
          <a:bodyPr wrap="none" lIns="121869" tIns="60933" rIns="121869" bIns="60933">
            <a:spAutoFit/>
          </a:bodyPr>
          <a:lstStyle/>
          <a:p>
            <a:pPr algn="ctr"/>
            <a:r>
              <a:rPr lang="en-JM" sz="2299" dirty="0">
                <a:solidFill>
                  <a:schemeClr val="bg1"/>
                </a:solidFill>
                <a:cs typeface="Calibri"/>
              </a:rPr>
              <a:t>1</a:t>
            </a:r>
          </a:p>
        </p:txBody>
      </p:sp>
      <p:sp>
        <p:nvSpPr>
          <p:cNvPr id="15" name="Rectangle 14"/>
          <p:cNvSpPr/>
          <p:nvPr/>
        </p:nvSpPr>
        <p:spPr>
          <a:xfrm>
            <a:off x="6103635" y="4030342"/>
            <a:ext cx="400008" cy="476871"/>
          </a:xfrm>
          <a:prstGeom prst="rect">
            <a:avLst/>
          </a:prstGeom>
        </p:spPr>
        <p:txBody>
          <a:bodyPr wrap="none" lIns="121869" tIns="60933" rIns="121869" bIns="60933" anchor="ctr">
            <a:spAutoFit/>
          </a:bodyPr>
          <a:lstStyle/>
          <a:p>
            <a:pPr algn="ctr"/>
            <a:r>
              <a:rPr lang="en-JM" sz="2299" dirty="0">
                <a:solidFill>
                  <a:schemeClr val="bg1"/>
                </a:solidFill>
                <a:cs typeface="Calibri"/>
              </a:rPr>
              <a:t>2</a:t>
            </a:r>
          </a:p>
        </p:txBody>
      </p:sp>
      <p:sp>
        <p:nvSpPr>
          <p:cNvPr id="21" name="Rectangle 20"/>
          <p:cNvSpPr/>
          <p:nvPr/>
        </p:nvSpPr>
        <p:spPr>
          <a:xfrm>
            <a:off x="6103635" y="5300114"/>
            <a:ext cx="400007" cy="476871"/>
          </a:xfrm>
          <a:prstGeom prst="rect">
            <a:avLst/>
          </a:prstGeom>
        </p:spPr>
        <p:txBody>
          <a:bodyPr wrap="none" lIns="121869" tIns="60933" rIns="121869" bIns="60933">
            <a:spAutoFit/>
          </a:bodyPr>
          <a:lstStyle/>
          <a:p>
            <a:pPr algn="ctr"/>
            <a:r>
              <a:rPr lang="en-JM" sz="2299" dirty="0">
                <a:solidFill>
                  <a:schemeClr val="bg1"/>
                </a:solidFill>
                <a:cs typeface="Calibri"/>
              </a:rPr>
              <a:t>3</a:t>
            </a:r>
          </a:p>
        </p:txBody>
      </p:sp>
      <p:sp>
        <p:nvSpPr>
          <p:cNvPr id="19" name="Rectangle 18">
            <a:extLst>
              <a:ext uri="{FF2B5EF4-FFF2-40B4-BE49-F238E27FC236}">
                <a16:creationId xmlns:a16="http://schemas.microsoft.com/office/drawing/2014/main" id="{365F30A2-B6D5-4792-87DB-14E9AFD50079}"/>
              </a:ext>
            </a:extLst>
          </p:cNvPr>
          <p:cNvSpPr/>
          <p:nvPr/>
        </p:nvSpPr>
        <p:spPr>
          <a:xfrm>
            <a:off x="0" y="300748"/>
            <a:ext cx="7384590" cy="1099262"/>
          </a:xfrm>
          <a:prstGeom prst="rect">
            <a:avLst/>
          </a:prstGeom>
          <a:solidFill>
            <a:schemeClr val="accent1">
              <a:alpha val="92000"/>
            </a:schemeClr>
          </a:solidFill>
          <a:ln>
            <a:noFill/>
          </a:ln>
          <a:effectLst/>
        </p:spPr>
        <p:style>
          <a:lnRef idx="1">
            <a:schemeClr val="accent1"/>
          </a:lnRef>
          <a:fillRef idx="3">
            <a:schemeClr val="accent1"/>
          </a:fillRef>
          <a:effectRef idx="2">
            <a:schemeClr val="accent1"/>
          </a:effectRef>
          <a:fontRef idx="minor">
            <a:schemeClr val="lt1"/>
          </a:fontRef>
        </p:style>
        <p:txBody>
          <a:bodyPr lIns="121869" tIns="60933" rIns="121869" bIns="60933" rtlCol="0" anchor="ctr"/>
          <a:lstStyle/>
          <a:p>
            <a:pPr lvl="1"/>
            <a:r>
              <a:rPr lang="en-US" sz="4200" b="1">
                <a:solidFill>
                  <a:schemeClr val="bg1"/>
                </a:solidFill>
                <a:latin typeface="+mj-lt"/>
                <a:cs typeface="Open Sans" panose="020B0606030504020204" pitchFamily="34" charset="0"/>
              </a:rPr>
              <a:t>What do you think?</a:t>
            </a:r>
          </a:p>
        </p:txBody>
      </p:sp>
      <p:pic>
        <p:nvPicPr>
          <p:cNvPr id="1028" name="Picture 4" descr="Image result for thinking">
            <a:extLst>
              <a:ext uri="{FF2B5EF4-FFF2-40B4-BE49-F238E27FC236}">
                <a16:creationId xmlns:a16="http://schemas.microsoft.com/office/drawing/2014/main" id="{7597AC26-1046-40F1-9D3E-7A5BFB84DC6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6713" y="2549299"/>
            <a:ext cx="5177128" cy="345832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17F7193-EEAA-4D78-96E2-4789A3BEE51C}"/>
              </a:ext>
            </a:extLst>
          </p:cNvPr>
          <p:cNvSpPr txBox="1"/>
          <p:nvPr/>
        </p:nvSpPr>
        <p:spPr>
          <a:xfrm>
            <a:off x="1999344" y="3553369"/>
            <a:ext cx="914400" cy="914400"/>
          </a:xfrm>
          <a:prstGeom prst="rect">
            <a:avLst/>
          </a:prstGeom>
        </p:spPr>
        <p:txBody>
          <a:bodyPr wrap="none" lIns="121869" tIns="60933" rIns="121869" bIns="60933" rtlCol="0" anchor="ctr">
            <a:noAutofit/>
          </a:bodyPr>
          <a:lstStyle/>
          <a:p>
            <a:pPr marL="0" indent="0" algn="ctr">
              <a:spcBef>
                <a:spcPts val="0"/>
              </a:spcBef>
              <a:buNone/>
            </a:pPr>
            <a:r>
              <a:rPr lang="en-US" sz="2099">
                <a:solidFill>
                  <a:schemeClr val="bg1"/>
                </a:solidFill>
                <a:cs typeface="Calibri"/>
              </a:rPr>
              <a:t>Every 40 </a:t>
            </a:r>
          </a:p>
          <a:p>
            <a:pPr marL="0" indent="0" algn="ctr">
              <a:spcBef>
                <a:spcPts val="0"/>
              </a:spcBef>
              <a:buNone/>
            </a:pPr>
            <a:r>
              <a:rPr lang="en-US" sz="2099">
                <a:solidFill>
                  <a:schemeClr val="bg1"/>
                </a:solidFill>
                <a:cs typeface="Calibri"/>
              </a:rPr>
              <a:t>minutes another</a:t>
            </a:r>
          </a:p>
          <a:p>
            <a:pPr marL="0" indent="0" algn="ctr">
              <a:spcBef>
                <a:spcPts val="0"/>
              </a:spcBef>
              <a:buNone/>
            </a:pPr>
            <a:r>
              <a:rPr lang="en-US" sz="2099">
                <a:solidFill>
                  <a:schemeClr val="bg1"/>
                </a:solidFill>
                <a:cs typeface="Calibri"/>
              </a:rPr>
              <a:t>error occurs …</a:t>
            </a:r>
          </a:p>
        </p:txBody>
      </p:sp>
    </p:spTree>
    <p:custDataLst>
      <p:tags r:id="rId1"/>
    </p:custDataLst>
    <p:extLst>
      <p:ext uri="{BB962C8B-B14F-4D97-AF65-F5344CB8AC3E}">
        <p14:creationId xmlns:p14="http://schemas.microsoft.com/office/powerpoint/2010/main" val="3308232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500" fill="hold"/>
                                        <p:tgtEl>
                                          <p:spTgt spid="20"/>
                                        </p:tgtEl>
                                        <p:attrNameLst>
                                          <p:attrName>ppt_x</p:attrName>
                                        </p:attrNameLst>
                                      </p:cBhvr>
                                      <p:tavLst>
                                        <p:tav tm="0">
                                          <p:val>
                                            <p:strVal val="#ppt_x"/>
                                          </p:val>
                                        </p:tav>
                                        <p:tav tm="100000">
                                          <p:val>
                                            <p:strVal val="#ppt_x"/>
                                          </p:val>
                                        </p:tav>
                                      </p:tavLst>
                                    </p:anim>
                                    <p:anim calcmode="lin" valueType="num">
                                      <p:cBhvr additive="base">
                                        <p:cTn id="1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500" fill="hold"/>
                                        <p:tgtEl>
                                          <p:spTgt spid="24"/>
                                        </p:tgtEl>
                                        <p:attrNameLst>
                                          <p:attrName>ppt_x</p:attrName>
                                        </p:attrNameLst>
                                      </p:cBhvr>
                                      <p:tavLst>
                                        <p:tav tm="0">
                                          <p:val>
                                            <p:strVal val="#ppt_x"/>
                                          </p:val>
                                        </p:tav>
                                        <p:tav tm="100000">
                                          <p:val>
                                            <p:strVal val="#ppt_x"/>
                                          </p:val>
                                        </p:tav>
                                      </p:tavLst>
                                    </p:anim>
                                    <p:anim calcmode="lin" valueType="num">
                                      <p:cBhvr additive="base">
                                        <p:cTn id="20"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0" grpId="0"/>
      <p:bldP spid="2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3CF5CBFE-B726-45B8-86BE-F81E582003A1}"/>
              </a:ext>
            </a:extLst>
          </p:cNvPr>
          <p:cNvSpPr/>
          <p:nvPr/>
        </p:nvSpPr>
        <p:spPr>
          <a:xfrm>
            <a:off x="5564094" y="2134246"/>
            <a:ext cx="6124980" cy="1899345"/>
          </a:xfrm>
          <a:prstGeom prst="ellipse">
            <a:avLst/>
          </a:prstGeom>
          <a:solidFill>
            <a:schemeClr val="bg1"/>
          </a:solidFill>
          <a:ln w="38100">
            <a:solidFill>
              <a:schemeClr val="tx1">
                <a:lumMod val="90000"/>
                <a:lumOff val="1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itle 2"/>
          <p:cNvSpPr>
            <a:spLocks noGrp="1"/>
          </p:cNvSpPr>
          <p:nvPr>
            <p:ph type="title"/>
          </p:nvPr>
        </p:nvSpPr>
        <p:spPr/>
        <p:txBody>
          <a:bodyPr>
            <a:normAutofit/>
          </a:bodyPr>
          <a:lstStyle/>
          <a:p>
            <a:r>
              <a:rPr lang="en-US"/>
              <a:t>ARS Practice Question</a:t>
            </a:r>
          </a:p>
        </p:txBody>
      </p:sp>
      <p:sp>
        <p:nvSpPr>
          <p:cNvPr id="16" name="Content Placeholder 5"/>
          <p:cNvSpPr txBox="1">
            <a:spLocks/>
          </p:cNvSpPr>
          <p:nvPr/>
        </p:nvSpPr>
        <p:spPr>
          <a:xfrm>
            <a:off x="430103" y="1447455"/>
            <a:ext cx="11010711" cy="553943"/>
          </a:xfrm>
          <a:prstGeom prst="rect">
            <a:avLst/>
          </a:prstGeom>
        </p:spPr>
        <p:txBody>
          <a:bodyPr vert="horz" lIns="121869" tIns="60933" rIns="121869" bIns="60933" rtlCol="0">
            <a:spAutoFit/>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buNone/>
            </a:pPr>
            <a:r>
              <a:rPr lang="en-US"/>
              <a:t>What does the acronym “DART” stand for?</a:t>
            </a:r>
            <a:endParaRPr lang="en-US" sz="2000">
              <a:solidFill>
                <a:schemeClr val="tx2"/>
              </a:solidFill>
              <a:latin typeface="Calibri"/>
              <a:cs typeface="Calibri"/>
            </a:endParaRPr>
          </a:p>
        </p:txBody>
      </p:sp>
      <p:sp>
        <p:nvSpPr>
          <p:cNvPr id="17" name="Text Placeholder 1"/>
          <p:cNvSpPr txBox="1">
            <a:spLocks/>
          </p:cNvSpPr>
          <p:nvPr/>
        </p:nvSpPr>
        <p:spPr>
          <a:xfrm>
            <a:off x="6949920" y="2819033"/>
            <a:ext cx="4739154" cy="492388"/>
          </a:xfrm>
          <a:prstGeom prst="rect">
            <a:avLst/>
          </a:prstGeom>
        </p:spPr>
        <p:txBody>
          <a:bodyPr wrap="square" lIns="121869" tIns="60933" rIns="121869" bIns="60933" anchor="ctr">
            <a:spAutoFit/>
          </a:bodyPr>
          <a:lstStyle>
            <a:lvl1pPr marL="342900" indent="-342900" algn="l" defTabSz="457200" rtl="0" eaLnBrk="1" latinLnBrk="0" hangingPunct="1">
              <a:spcBef>
                <a:spcPct val="20000"/>
              </a:spcBef>
              <a:buFont typeface="Arial"/>
              <a:buChar char="•"/>
              <a:defRPr sz="2400" kern="1200">
                <a:solidFill>
                  <a:srgbClr val="464D6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464D6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rgbClr val="464D6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rgbClr val="464D6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rgbClr val="464D6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0" indent="0">
              <a:buNone/>
            </a:pPr>
            <a:r>
              <a:rPr lang="en-US"/>
              <a:t>DAIDS Applied Research Training</a:t>
            </a:r>
          </a:p>
        </p:txBody>
      </p:sp>
      <p:sp>
        <p:nvSpPr>
          <p:cNvPr id="20" name="Text Placeholder 1"/>
          <p:cNvSpPr txBox="1">
            <a:spLocks/>
          </p:cNvSpPr>
          <p:nvPr/>
        </p:nvSpPr>
        <p:spPr>
          <a:xfrm>
            <a:off x="7043065" y="4351894"/>
            <a:ext cx="4568980" cy="861720"/>
          </a:xfrm>
          <a:prstGeom prst="rect">
            <a:avLst/>
          </a:prstGeom>
        </p:spPr>
        <p:txBody>
          <a:bodyPr lIns="121869" tIns="60933" rIns="121869" bIns="60933" anchor="ctr">
            <a:spAutoFit/>
          </a:bodyPr>
          <a:lstStyle>
            <a:lvl1pPr marL="342900" indent="-342900" algn="l" defTabSz="457200" rtl="0" eaLnBrk="1" latinLnBrk="0" hangingPunct="1">
              <a:spcBef>
                <a:spcPct val="20000"/>
              </a:spcBef>
              <a:buFont typeface="Arial"/>
              <a:buChar char="•"/>
              <a:defRPr sz="2400" kern="1200">
                <a:solidFill>
                  <a:srgbClr val="464D6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464D6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rgbClr val="464D6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rgbClr val="464D6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rgbClr val="464D6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0" indent="0">
              <a:buNone/>
            </a:pPr>
            <a:r>
              <a:rPr lang="en-US"/>
              <a:t>Dynamic Awesome Remarkable Training! </a:t>
            </a:r>
          </a:p>
        </p:txBody>
      </p:sp>
      <p:sp>
        <p:nvSpPr>
          <p:cNvPr id="2" name="Rectangle 1"/>
          <p:cNvSpPr/>
          <p:nvPr/>
        </p:nvSpPr>
        <p:spPr>
          <a:xfrm>
            <a:off x="6139173" y="2819033"/>
            <a:ext cx="419243" cy="476871"/>
          </a:xfrm>
          <a:prstGeom prst="rect">
            <a:avLst/>
          </a:prstGeom>
        </p:spPr>
        <p:txBody>
          <a:bodyPr wrap="none" lIns="121869" tIns="60933" rIns="121869" bIns="60933">
            <a:spAutoFit/>
          </a:bodyPr>
          <a:lstStyle/>
          <a:p>
            <a:pPr algn="ctr"/>
            <a:r>
              <a:rPr lang="en-JM" sz="2299">
                <a:solidFill>
                  <a:schemeClr val="bg1"/>
                </a:solidFill>
                <a:cs typeface="Calibri"/>
              </a:rPr>
              <a:t>A</a:t>
            </a:r>
          </a:p>
        </p:txBody>
      </p:sp>
      <p:sp>
        <p:nvSpPr>
          <p:cNvPr id="15" name="Rectangle 14"/>
          <p:cNvSpPr/>
          <p:nvPr/>
        </p:nvSpPr>
        <p:spPr>
          <a:xfrm>
            <a:off x="6142378" y="4131943"/>
            <a:ext cx="412832" cy="476871"/>
          </a:xfrm>
          <a:prstGeom prst="rect">
            <a:avLst/>
          </a:prstGeom>
        </p:spPr>
        <p:txBody>
          <a:bodyPr wrap="none" lIns="121869" tIns="60933" rIns="121869" bIns="60933" anchor="ctr">
            <a:spAutoFit/>
          </a:bodyPr>
          <a:lstStyle/>
          <a:p>
            <a:pPr algn="ctr"/>
            <a:r>
              <a:rPr lang="en-JM" sz="2299">
                <a:solidFill>
                  <a:schemeClr val="bg1"/>
                </a:solidFill>
                <a:cs typeface="Calibri"/>
              </a:rPr>
              <a:t>B</a:t>
            </a:r>
          </a:p>
        </p:txBody>
      </p:sp>
      <p:sp>
        <p:nvSpPr>
          <p:cNvPr id="19" name="Oval 18">
            <a:extLst>
              <a:ext uri="{FF2B5EF4-FFF2-40B4-BE49-F238E27FC236}">
                <a16:creationId xmlns:a16="http://schemas.microsoft.com/office/drawing/2014/main" id="{D6F6DA7A-2947-4864-8447-ADC29435C66A}"/>
              </a:ext>
            </a:extLst>
          </p:cNvPr>
          <p:cNvSpPr>
            <a:spLocks noChangeAspect="1"/>
          </p:cNvSpPr>
          <p:nvPr/>
        </p:nvSpPr>
        <p:spPr>
          <a:xfrm>
            <a:off x="5988789" y="4422942"/>
            <a:ext cx="812870" cy="812446"/>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121869" tIns="60933" rIns="121869" bIns="60933" rtlCol="0" anchor="ctr"/>
          <a:lstStyle/>
          <a:p>
            <a:pPr algn="ctr"/>
            <a:r>
              <a:rPr lang="en-US" sz="2299"/>
              <a:t>B</a:t>
            </a:r>
          </a:p>
        </p:txBody>
      </p:sp>
      <p:sp>
        <p:nvSpPr>
          <p:cNvPr id="23" name="Oval 22">
            <a:extLst>
              <a:ext uri="{FF2B5EF4-FFF2-40B4-BE49-F238E27FC236}">
                <a16:creationId xmlns:a16="http://schemas.microsoft.com/office/drawing/2014/main" id="{BE4D4578-CA46-443D-ABDD-BD47E82D4E11}"/>
              </a:ext>
            </a:extLst>
          </p:cNvPr>
          <p:cNvSpPr>
            <a:spLocks noChangeAspect="1"/>
          </p:cNvSpPr>
          <p:nvPr/>
        </p:nvSpPr>
        <p:spPr>
          <a:xfrm>
            <a:off x="5941298" y="2692923"/>
            <a:ext cx="812870" cy="812446"/>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121869" tIns="60933" rIns="121869" bIns="60933" rtlCol="0" anchor="ctr"/>
          <a:lstStyle/>
          <a:p>
            <a:pPr algn="ctr"/>
            <a:r>
              <a:rPr lang="en-US" sz="2299"/>
              <a:t>A</a:t>
            </a:r>
          </a:p>
        </p:txBody>
      </p:sp>
      <p:pic>
        <p:nvPicPr>
          <p:cNvPr id="11" name="Picture 10">
            <a:extLst>
              <a:ext uri="{FF2B5EF4-FFF2-40B4-BE49-F238E27FC236}">
                <a16:creationId xmlns:a16="http://schemas.microsoft.com/office/drawing/2014/main" id="{6CED6200-F9A2-4C63-B60C-4154563AFEA6}"/>
              </a:ext>
            </a:extLst>
          </p:cNvPr>
          <p:cNvPicPr>
            <a:picLocks noChangeAspect="1"/>
          </p:cNvPicPr>
          <p:nvPr/>
        </p:nvPicPr>
        <p:blipFill>
          <a:blip r:embed="rId4">
            <a:extLst>
              <a:ext uri="{BEBA8EAE-BF5A-486C-A8C5-ECC9F3942E4B}">
                <a14:imgProps xmlns:a14="http://schemas.microsoft.com/office/drawing/2010/main">
                  <a14:imgLayer r:embed="rId5">
                    <a14:imgEffect>
                      <a14:artisticLineDrawing/>
                    </a14:imgEffect>
                  </a14:imgLayer>
                </a14:imgProps>
              </a:ext>
            </a:extLst>
          </a:blip>
          <a:stretch>
            <a:fillRect/>
          </a:stretch>
        </p:blipFill>
        <p:spPr>
          <a:xfrm>
            <a:off x="502926" y="2819033"/>
            <a:ext cx="4664805" cy="296026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custDataLst>
      <p:tags r:id="rId1"/>
    </p:custDataLst>
    <p:extLst>
      <p:ext uri="{BB962C8B-B14F-4D97-AF65-F5344CB8AC3E}">
        <p14:creationId xmlns:p14="http://schemas.microsoft.com/office/powerpoint/2010/main" val="1752640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Oval 14">
            <a:extLst>
              <a:ext uri="{FF2B5EF4-FFF2-40B4-BE49-F238E27FC236}">
                <a16:creationId xmlns:a16="http://schemas.microsoft.com/office/drawing/2014/main" id="{EA71382A-8FD4-41D5-8F81-31777747FB88}"/>
              </a:ext>
            </a:extLst>
          </p:cNvPr>
          <p:cNvSpPr/>
          <p:nvPr/>
        </p:nvSpPr>
        <p:spPr>
          <a:xfrm>
            <a:off x="5336573" y="5367099"/>
            <a:ext cx="3086726" cy="1151354"/>
          </a:xfrm>
          <a:prstGeom prst="ellipse">
            <a:avLst/>
          </a:prstGeom>
          <a:solidFill>
            <a:schemeClr val="bg1"/>
          </a:solidFill>
          <a:ln w="38100">
            <a:solidFill>
              <a:schemeClr val="tx1">
                <a:lumMod val="90000"/>
                <a:lumOff val="1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itle 2"/>
          <p:cNvSpPr>
            <a:spLocks noGrp="1"/>
          </p:cNvSpPr>
          <p:nvPr>
            <p:ph type="title"/>
          </p:nvPr>
        </p:nvSpPr>
        <p:spPr/>
        <p:txBody>
          <a:bodyPr/>
          <a:lstStyle/>
          <a:p>
            <a:r>
              <a:rPr lang="en-US"/>
              <a:t>Question 1</a:t>
            </a:r>
          </a:p>
        </p:txBody>
      </p:sp>
      <p:sp>
        <p:nvSpPr>
          <p:cNvPr id="16" name="Text Placeholder 1"/>
          <p:cNvSpPr txBox="1">
            <a:spLocks/>
          </p:cNvSpPr>
          <p:nvPr/>
        </p:nvSpPr>
        <p:spPr>
          <a:xfrm>
            <a:off x="6013892" y="3089059"/>
            <a:ext cx="5884193" cy="492388"/>
          </a:xfrm>
          <a:prstGeom prst="rect">
            <a:avLst/>
          </a:prstGeom>
        </p:spPr>
        <p:txBody>
          <a:bodyPr wrap="square" lIns="121869" tIns="60933" rIns="121869" bIns="60933" anchor="ctr">
            <a:spAutoFit/>
          </a:bodyPr>
          <a:lstStyle>
            <a:lvl1pPr marL="342900" indent="-342900" algn="l" defTabSz="457200" rtl="0" eaLnBrk="1" latinLnBrk="0" hangingPunct="1">
              <a:spcBef>
                <a:spcPct val="20000"/>
              </a:spcBef>
              <a:buFont typeface="Arial"/>
              <a:buChar char="•"/>
              <a:defRPr sz="2400" kern="1200">
                <a:solidFill>
                  <a:srgbClr val="464D6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464D6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rgbClr val="464D6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rgbClr val="464D6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rgbClr val="464D6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0" indent="0">
              <a:buNone/>
            </a:pPr>
            <a:r>
              <a:rPr lang="en-US"/>
              <a:t>Provides an accurate record of activities</a:t>
            </a:r>
          </a:p>
        </p:txBody>
      </p:sp>
      <p:sp>
        <p:nvSpPr>
          <p:cNvPr id="20" name="Text Placeholder 1"/>
          <p:cNvSpPr txBox="1">
            <a:spLocks/>
          </p:cNvSpPr>
          <p:nvPr/>
        </p:nvSpPr>
        <p:spPr>
          <a:xfrm>
            <a:off x="6013893" y="5696582"/>
            <a:ext cx="5712464" cy="492388"/>
          </a:xfrm>
          <a:prstGeom prst="rect">
            <a:avLst/>
          </a:prstGeom>
        </p:spPr>
        <p:txBody>
          <a:bodyPr lIns="121869" tIns="60933" rIns="121869" bIns="60933" anchor="ctr">
            <a:spAutoFit/>
          </a:bodyPr>
          <a:lstStyle>
            <a:lvl1pPr marL="342900" indent="-342900" algn="l" defTabSz="457200" rtl="0" eaLnBrk="1" latinLnBrk="0" hangingPunct="1">
              <a:spcBef>
                <a:spcPct val="20000"/>
              </a:spcBef>
              <a:buFont typeface="Arial"/>
              <a:buChar char="•"/>
              <a:defRPr sz="2400" kern="1200">
                <a:solidFill>
                  <a:srgbClr val="464D6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464D6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rgbClr val="464D6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rgbClr val="464D6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rgbClr val="464D6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0" indent="0">
              <a:buNone/>
            </a:pPr>
            <a:r>
              <a:rPr lang="en-US"/>
              <a:t>All of the above </a:t>
            </a:r>
          </a:p>
        </p:txBody>
      </p:sp>
      <p:sp>
        <p:nvSpPr>
          <p:cNvPr id="13" name="Content Placeholder 5"/>
          <p:cNvSpPr txBox="1">
            <a:spLocks/>
          </p:cNvSpPr>
          <p:nvPr/>
        </p:nvSpPr>
        <p:spPr>
          <a:xfrm>
            <a:off x="559499" y="1289304"/>
            <a:ext cx="11010711" cy="1292607"/>
          </a:xfrm>
          <a:prstGeom prst="rect">
            <a:avLst/>
          </a:prstGeom>
        </p:spPr>
        <p:txBody>
          <a:bodyPr vert="horz" lIns="121869" tIns="60933" rIns="121869" bIns="60933" rtlCol="0" anchor="t">
            <a:spAutoFit/>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buNone/>
            </a:pPr>
            <a:r>
              <a:rPr lang="en-US"/>
              <a:t>Why are Good Documentation Practices (GDP) practices important in clinical research?</a:t>
            </a:r>
          </a:p>
          <a:p>
            <a:pPr marL="0" indent="0">
              <a:spcBef>
                <a:spcPts val="0"/>
              </a:spcBef>
              <a:buNone/>
            </a:pPr>
            <a:endParaRPr lang="en-US" sz="2000">
              <a:solidFill>
                <a:schemeClr val="tx2"/>
              </a:solidFill>
              <a:latin typeface="Calibri"/>
              <a:cs typeface="Calibri"/>
            </a:endParaRPr>
          </a:p>
        </p:txBody>
      </p:sp>
      <p:sp>
        <p:nvSpPr>
          <p:cNvPr id="12" name="Text Placeholder 1">
            <a:extLst>
              <a:ext uri="{FF2B5EF4-FFF2-40B4-BE49-F238E27FC236}">
                <a16:creationId xmlns:a16="http://schemas.microsoft.com/office/drawing/2014/main" id="{5CB92B88-3789-497D-B25E-280A42E74760}"/>
              </a:ext>
            </a:extLst>
          </p:cNvPr>
          <p:cNvSpPr txBox="1">
            <a:spLocks/>
          </p:cNvSpPr>
          <p:nvPr/>
        </p:nvSpPr>
        <p:spPr>
          <a:xfrm>
            <a:off x="5985244" y="2218614"/>
            <a:ext cx="5712464" cy="492388"/>
          </a:xfrm>
          <a:prstGeom prst="rect">
            <a:avLst/>
          </a:prstGeom>
        </p:spPr>
        <p:txBody>
          <a:bodyPr lIns="121869" tIns="60933" rIns="121869" bIns="60933" anchor="ctr">
            <a:spAutoFit/>
          </a:bodyPr>
          <a:lstStyle>
            <a:lvl1pPr marL="342900" indent="-342900" algn="l" defTabSz="457200" rtl="0" eaLnBrk="1" latinLnBrk="0" hangingPunct="1">
              <a:spcBef>
                <a:spcPct val="20000"/>
              </a:spcBef>
              <a:buFont typeface="Arial"/>
              <a:buChar char="•"/>
              <a:defRPr sz="2400" kern="1200">
                <a:solidFill>
                  <a:srgbClr val="464D6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464D6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rgbClr val="464D6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rgbClr val="464D6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rgbClr val="464D6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0" indent="0">
              <a:buNone/>
            </a:pPr>
            <a:r>
              <a:rPr lang="en-US"/>
              <a:t>Improves patient safety</a:t>
            </a:r>
          </a:p>
        </p:txBody>
      </p:sp>
      <p:sp>
        <p:nvSpPr>
          <p:cNvPr id="14" name="Text Placeholder 1">
            <a:extLst>
              <a:ext uri="{FF2B5EF4-FFF2-40B4-BE49-F238E27FC236}">
                <a16:creationId xmlns:a16="http://schemas.microsoft.com/office/drawing/2014/main" id="{0A633618-E42C-4B97-A53A-6847D3B86F59}"/>
              </a:ext>
            </a:extLst>
          </p:cNvPr>
          <p:cNvSpPr txBox="1">
            <a:spLocks/>
          </p:cNvSpPr>
          <p:nvPr/>
        </p:nvSpPr>
        <p:spPr>
          <a:xfrm>
            <a:off x="6013893" y="4825594"/>
            <a:ext cx="5712464" cy="492388"/>
          </a:xfrm>
          <a:prstGeom prst="rect">
            <a:avLst/>
          </a:prstGeom>
        </p:spPr>
        <p:txBody>
          <a:bodyPr lIns="121869" tIns="60933" rIns="121869" bIns="60933" anchor="ctr">
            <a:spAutoFit/>
          </a:bodyPr>
          <a:lstStyle>
            <a:lvl1pPr marL="342900" indent="-342900" algn="l" defTabSz="457200" rtl="0" eaLnBrk="1" latinLnBrk="0" hangingPunct="1">
              <a:spcBef>
                <a:spcPct val="20000"/>
              </a:spcBef>
              <a:buFont typeface="Arial"/>
              <a:buChar char="•"/>
              <a:defRPr sz="2400" kern="1200">
                <a:solidFill>
                  <a:srgbClr val="464D6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464D6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rgbClr val="464D6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rgbClr val="464D6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rgbClr val="464D6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0" indent="0">
              <a:buNone/>
            </a:pPr>
            <a:r>
              <a:rPr lang="en-US"/>
              <a:t>Complies with regulatory requirements </a:t>
            </a:r>
          </a:p>
        </p:txBody>
      </p:sp>
      <p:sp>
        <p:nvSpPr>
          <p:cNvPr id="24" name="Oval 23">
            <a:extLst>
              <a:ext uri="{FF2B5EF4-FFF2-40B4-BE49-F238E27FC236}">
                <a16:creationId xmlns:a16="http://schemas.microsoft.com/office/drawing/2014/main" id="{BB42CF94-5195-4620-BCC0-287E73C8B3A8}"/>
              </a:ext>
            </a:extLst>
          </p:cNvPr>
          <p:cNvSpPr>
            <a:spLocks noChangeAspect="1"/>
          </p:cNvSpPr>
          <p:nvPr/>
        </p:nvSpPr>
        <p:spPr>
          <a:xfrm>
            <a:off x="5439564" y="4786270"/>
            <a:ext cx="574329" cy="574029"/>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121869" tIns="60933" rIns="121869" bIns="60933" rtlCol="0" anchor="ctr"/>
          <a:lstStyle/>
          <a:p>
            <a:pPr algn="ctr"/>
            <a:r>
              <a:rPr lang="en-US" sz="2299"/>
              <a:t>D</a:t>
            </a:r>
          </a:p>
        </p:txBody>
      </p:sp>
      <p:sp>
        <p:nvSpPr>
          <p:cNvPr id="26" name="Oval 25">
            <a:extLst>
              <a:ext uri="{FF2B5EF4-FFF2-40B4-BE49-F238E27FC236}">
                <a16:creationId xmlns:a16="http://schemas.microsoft.com/office/drawing/2014/main" id="{F26C5787-AC19-480A-8F75-A7DC85BCF517}"/>
              </a:ext>
            </a:extLst>
          </p:cNvPr>
          <p:cNvSpPr>
            <a:spLocks noChangeAspect="1"/>
          </p:cNvSpPr>
          <p:nvPr/>
        </p:nvSpPr>
        <p:spPr>
          <a:xfrm>
            <a:off x="5439564" y="5655762"/>
            <a:ext cx="574329" cy="574029"/>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121869" tIns="60933" rIns="121869" bIns="60933" rtlCol="0" anchor="ctr"/>
          <a:lstStyle/>
          <a:p>
            <a:pPr algn="ctr"/>
            <a:r>
              <a:rPr lang="en-US" sz="2299"/>
              <a:t>E</a:t>
            </a:r>
          </a:p>
        </p:txBody>
      </p:sp>
      <p:sp>
        <p:nvSpPr>
          <p:cNvPr id="27" name="Oval 26">
            <a:extLst>
              <a:ext uri="{FF2B5EF4-FFF2-40B4-BE49-F238E27FC236}">
                <a16:creationId xmlns:a16="http://schemas.microsoft.com/office/drawing/2014/main" id="{77FF468D-C218-422F-886C-ED3D05075AD2}"/>
              </a:ext>
            </a:extLst>
          </p:cNvPr>
          <p:cNvSpPr>
            <a:spLocks noChangeAspect="1"/>
          </p:cNvSpPr>
          <p:nvPr/>
        </p:nvSpPr>
        <p:spPr>
          <a:xfrm>
            <a:off x="5439564" y="3916778"/>
            <a:ext cx="574329" cy="574029"/>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121869" tIns="60933" rIns="121869" bIns="60933" rtlCol="0" anchor="ctr"/>
          <a:lstStyle/>
          <a:p>
            <a:pPr algn="ctr"/>
            <a:r>
              <a:rPr lang="en-US" sz="2299"/>
              <a:t>C</a:t>
            </a:r>
          </a:p>
        </p:txBody>
      </p:sp>
      <p:sp>
        <p:nvSpPr>
          <p:cNvPr id="28" name="Oval 27">
            <a:extLst>
              <a:ext uri="{FF2B5EF4-FFF2-40B4-BE49-F238E27FC236}">
                <a16:creationId xmlns:a16="http://schemas.microsoft.com/office/drawing/2014/main" id="{CA6CEC23-969A-44D0-8992-3DEEDEFA781F}"/>
              </a:ext>
            </a:extLst>
          </p:cNvPr>
          <p:cNvSpPr>
            <a:spLocks noChangeAspect="1"/>
          </p:cNvSpPr>
          <p:nvPr/>
        </p:nvSpPr>
        <p:spPr>
          <a:xfrm>
            <a:off x="5439564" y="3047286"/>
            <a:ext cx="574329" cy="574029"/>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121869" tIns="60933" rIns="121869" bIns="60933" rtlCol="0" anchor="ctr"/>
          <a:lstStyle/>
          <a:p>
            <a:pPr algn="ctr"/>
            <a:r>
              <a:rPr lang="en-US" sz="2299"/>
              <a:t>B</a:t>
            </a:r>
          </a:p>
        </p:txBody>
      </p:sp>
      <p:sp>
        <p:nvSpPr>
          <p:cNvPr id="29" name="Oval 28">
            <a:extLst>
              <a:ext uri="{FF2B5EF4-FFF2-40B4-BE49-F238E27FC236}">
                <a16:creationId xmlns:a16="http://schemas.microsoft.com/office/drawing/2014/main" id="{CF9FAE86-C201-4935-8C97-4AFBDDCA6BA8}"/>
              </a:ext>
            </a:extLst>
          </p:cNvPr>
          <p:cNvSpPr>
            <a:spLocks noChangeAspect="1"/>
          </p:cNvSpPr>
          <p:nvPr/>
        </p:nvSpPr>
        <p:spPr>
          <a:xfrm>
            <a:off x="5440104" y="2177794"/>
            <a:ext cx="574329" cy="574029"/>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121869" tIns="60933" rIns="121869" bIns="60933" rtlCol="0" anchor="ctr"/>
          <a:lstStyle/>
          <a:p>
            <a:pPr algn="ctr"/>
            <a:r>
              <a:rPr lang="en-US" sz="2299"/>
              <a:t>A</a:t>
            </a:r>
          </a:p>
        </p:txBody>
      </p:sp>
      <p:sp>
        <p:nvSpPr>
          <p:cNvPr id="17" name="Text Placeholder 1">
            <a:extLst>
              <a:ext uri="{FF2B5EF4-FFF2-40B4-BE49-F238E27FC236}">
                <a16:creationId xmlns:a16="http://schemas.microsoft.com/office/drawing/2014/main" id="{EB0CE47A-E930-4727-BD98-CC4647D3544F}"/>
              </a:ext>
            </a:extLst>
          </p:cNvPr>
          <p:cNvSpPr txBox="1">
            <a:spLocks/>
          </p:cNvSpPr>
          <p:nvPr/>
        </p:nvSpPr>
        <p:spPr>
          <a:xfrm>
            <a:off x="5985244" y="3957598"/>
            <a:ext cx="5712464" cy="492388"/>
          </a:xfrm>
          <a:prstGeom prst="rect">
            <a:avLst/>
          </a:prstGeom>
        </p:spPr>
        <p:txBody>
          <a:bodyPr lIns="121869" tIns="60933" rIns="121869" bIns="60933" anchor="ctr">
            <a:spAutoFit/>
          </a:bodyPr>
          <a:lstStyle>
            <a:lvl1pPr marL="342900" indent="-342900" algn="l" defTabSz="457200" rtl="0" eaLnBrk="1" latinLnBrk="0" hangingPunct="1">
              <a:spcBef>
                <a:spcPct val="20000"/>
              </a:spcBef>
              <a:buFont typeface="Arial"/>
              <a:buChar char="•"/>
              <a:defRPr sz="2400" kern="1200">
                <a:solidFill>
                  <a:srgbClr val="464D6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464D6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rgbClr val="464D6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rgbClr val="464D6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rgbClr val="464D6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0" indent="0">
              <a:buNone/>
            </a:pPr>
            <a:r>
              <a:rPr lang="en-US"/>
              <a:t>Supports data integrity</a:t>
            </a:r>
          </a:p>
        </p:txBody>
      </p:sp>
      <p:pic>
        <p:nvPicPr>
          <p:cNvPr id="19" name="Picture Placeholder 18">
            <a:extLst>
              <a:ext uri="{FF2B5EF4-FFF2-40B4-BE49-F238E27FC236}">
                <a16:creationId xmlns:a16="http://schemas.microsoft.com/office/drawing/2014/main" id="{9DEB0CEF-73F1-493D-91A2-C0966B3BEB11}"/>
              </a:ext>
            </a:extLst>
          </p:cNvPr>
          <p:cNvPicPr>
            <a:picLocks noGrp="1" noChangeAspect="1"/>
          </p:cNvPicPr>
          <p:nvPr>
            <p:ph type="pic" sz="quarter" idx="10"/>
          </p:nvPr>
        </p:nvPicPr>
        <p:blipFill>
          <a:blip r:embed="rId4"/>
          <a:srcRect l="7972" r="7972"/>
          <a:stretch>
            <a:fillRect/>
          </a:stretch>
        </p:blipFill>
        <p:spPr>
          <a:xfrm>
            <a:off x="714555" y="2664550"/>
            <a:ext cx="4258733" cy="3524019"/>
          </a:xfrm>
          <a:prstGeom prst="rect">
            <a:avLst/>
          </a:prstGeom>
          <a:ln>
            <a:noFill/>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2929280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val 9">
            <a:extLst>
              <a:ext uri="{FF2B5EF4-FFF2-40B4-BE49-F238E27FC236}">
                <a16:creationId xmlns:a16="http://schemas.microsoft.com/office/drawing/2014/main" id="{24C21E75-4B6A-4DB5-BC76-4141C681AC03}"/>
              </a:ext>
            </a:extLst>
          </p:cNvPr>
          <p:cNvSpPr/>
          <p:nvPr/>
        </p:nvSpPr>
        <p:spPr>
          <a:xfrm>
            <a:off x="5463203" y="2606104"/>
            <a:ext cx="2814034" cy="1346886"/>
          </a:xfrm>
          <a:prstGeom prst="ellipse">
            <a:avLst/>
          </a:prstGeom>
          <a:solidFill>
            <a:schemeClr val="bg1"/>
          </a:solidFill>
          <a:ln w="38100">
            <a:solidFill>
              <a:schemeClr val="tx1">
                <a:lumMod val="90000"/>
                <a:lumOff val="1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itle 2"/>
          <p:cNvSpPr>
            <a:spLocks noGrp="1"/>
          </p:cNvSpPr>
          <p:nvPr>
            <p:ph type="title"/>
          </p:nvPr>
        </p:nvSpPr>
        <p:spPr/>
        <p:txBody>
          <a:bodyPr/>
          <a:lstStyle/>
          <a:p>
            <a:r>
              <a:rPr lang="en-US"/>
              <a:t>Question 2</a:t>
            </a:r>
          </a:p>
        </p:txBody>
      </p:sp>
      <p:sp>
        <p:nvSpPr>
          <p:cNvPr id="16" name="Content Placeholder 5"/>
          <p:cNvSpPr txBox="1">
            <a:spLocks/>
          </p:cNvSpPr>
          <p:nvPr/>
        </p:nvSpPr>
        <p:spPr>
          <a:xfrm>
            <a:off x="559499" y="1289304"/>
            <a:ext cx="11262387" cy="861720"/>
          </a:xfrm>
          <a:prstGeom prst="rect">
            <a:avLst/>
          </a:prstGeom>
        </p:spPr>
        <p:txBody>
          <a:bodyPr vert="horz" wrap="square" lIns="121869" tIns="60933" rIns="121869" bIns="60933" rtlCol="0">
            <a:spAutoFit/>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0" indent="0">
              <a:buNone/>
            </a:pPr>
            <a:r>
              <a:rPr lang="en-US"/>
              <a:t>GDPs apply to both handwritten and electronic documents.</a:t>
            </a:r>
          </a:p>
          <a:p>
            <a:pPr marL="0" indent="0">
              <a:spcBef>
                <a:spcPts val="0"/>
              </a:spcBef>
              <a:buNone/>
            </a:pPr>
            <a:endParaRPr lang="en-US" sz="2000">
              <a:solidFill>
                <a:schemeClr val="tx2"/>
              </a:solidFill>
              <a:latin typeface="Calibri"/>
              <a:cs typeface="Calibri"/>
            </a:endParaRPr>
          </a:p>
        </p:txBody>
      </p:sp>
      <p:sp>
        <p:nvSpPr>
          <p:cNvPr id="17" name="Text Placeholder 1"/>
          <p:cNvSpPr txBox="1">
            <a:spLocks/>
          </p:cNvSpPr>
          <p:nvPr/>
        </p:nvSpPr>
        <p:spPr>
          <a:xfrm>
            <a:off x="6950270" y="3121620"/>
            <a:ext cx="4568980" cy="492388"/>
          </a:xfrm>
          <a:prstGeom prst="rect">
            <a:avLst/>
          </a:prstGeom>
        </p:spPr>
        <p:txBody>
          <a:bodyPr lIns="121869" tIns="60933" rIns="121869" bIns="60933" anchor="ctr">
            <a:spAutoFit/>
          </a:bodyPr>
          <a:lstStyle>
            <a:lvl1pPr marL="342900" indent="-342900" algn="l" defTabSz="457200" rtl="0" eaLnBrk="1" latinLnBrk="0" hangingPunct="1">
              <a:spcBef>
                <a:spcPct val="20000"/>
              </a:spcBef>
              <a:buFont typeface="Arial"/>
              <a:buChar char="•"/>
              <a:defRPr sz="2400" kern="1200">
                <a:solidFill>
                  <a:srgbClr val="464D6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464D6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rgbClr val="464D6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rgbClr val="464D6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rgbClr val="464D6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0" indent="0">
              <a:buNone/>
            </a:pPr>
            <a:r>
              <a:rPr lang="en-US"/>
              <a:t>True</a:t>
            </a:r>
          </a:p>
        </p:txBody>
      </p:sp>
      <p:sp>
        <p:nvSpPr>
          <p:cNvPr id="20" name="Text Placeholder 1"/>
          <p:cNvSpPr txBox="1">
            <a:spLocks/>
          </p:cNvSpPr>
          <p:nvPr/>
        </p:nvSpPr>
        <p:spPr>
          <a:xfrm>
            <a:off x="6936023" y="4926496"/>
            <a:ext cx="4568980" cy="492388"/>
          </a:xfrm>
          <a:prstGeom prst="rect">
            <a:avLst/>
          </a:prstGeom>
        </p:spPr>
        <p:txBody>
          <a:bodyPr lIns="121869" tIns="60933" rIns="121869" bIns="60933" anchor="ctr">
            <a:spAutoFit/>
          </a:bodyPr>
          <a:lstStyle>
            <a:lvl1pPr marL="342900" indent="-342900" algn="l" defTabSz="457200" rtl="0" eaLnBrk="1" latinLnBrk="0" hangingPunct="1">
              <a:spcBef>
                <a:spcPct val="20000"/>
              </a:spcBef>
              <a:buFont typeface="Arial"/>
              <a:buChar char="•"/>
              <a:defRPr sz="2400" kern="1200">
                <a:solidFill>
                  <a:srgbClr val="464D6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464D6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rgbClr val="464D6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rgbClr val="464D6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rgbClr val="464D6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0" indent="0">
              <a:buNone/>
            </a:pPr>
            <a:r>
              <a:rPr lang="en-US"/>
              <a:t>False </a:t>
            </a:r>
          </a:p>
        </p:txBody>
      </p:sp>
      <p:sp>
        <p:nvSpPr>
          <p:cNvPr id="12" name="Oval 11">
            <a:extLst>
              <a:ext uri="{FF2B5EF4-FFF2-40B4-BE49-F238E27FC236}">
                <a16:creationId xmlns:a16="http://schemas.microsoft.com/office/drawing/2014/main" id="{3698F425-FA58-4BA5-B722-F9E0C8365E0D}"/>
              </a:ext>
            </a:extLst>
          </p:cNvPr>
          <p:cNvSpPr>
            <a:spLocks noChangeAspect="1"/>
          </p:cNvSpPr>
          <p:nvPr/>
        </p:nvSpPr>
        <p:spPr>
          <a:xfrm>
            <a:off x="5966710" y="2961591"/>
            <a:ext cx="812870" cy="812446"/>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121869" tIns="60933" rIns="121869" bIns="60933" rtlCol="0" anchor="ctr"/>
          <a:lstStyle/>
          <a:p>
            <a:pPr algn="ctr"/>
            <a:r>
              <a:rPr lang="en-US" sz="2299"/>
              <a:t>A</a:t>
            </a:r>
          </a:p>
        </p:txBody>
      </p:sp>
      <p:sp>
        <p:nvSpPr>
          <p:cNvPr id="13" name="Oval 12">
            <a:extLst>
              <a:ext uri="{FF2B5EF4-FFF2-40B4-BE49-F238E27FC236}">
                <a16:creationId xmlns:a16="http://schemas.microsoft.com/office/drawing/2014/main" id="{00C86F6D-C6A1-4DB6-AED5-637F5B59B2E9}"/>
              </a:ext>
            </a:extLst>
          </p:cNvPr>
          <p:cNvSpPr>
            <a:spLocks noChangeAspect="1"/>
          </p:cNvSpPr>
          <p:nvPr/>
        </p:nvSpPr>
        <p:spPr>
          <a:xfrm>
            <a:off x="5943289" y="4787289"/>
            <a:ext cx="812870" cy="812446"/>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121869" tIns="60933" rIns="121869" bIns="60933" rtlCol="0" anchor="ctr"/>
          <a:lstStyle/>
          <a:p>
            <a:pPr algn="ctr"/>
            <a:r>
              <a:rPr lang="en-US" sz="2299"/>
              <a:t>B</a:t>
            </a:r>
          </a:p>
        </p:txBody>
      </p:sp>
      <p:pic>
        <p:nvPicPr>
          <p:cNvPr id="6" name="Picture Placeholder 5">
            <a:extLst>
              <a:ext uri="{FF2B5EF4-FFF2-40B4-BE49-F238E27FC236}">
                <a16:creationId xmlns:a16="http://schemas.microsoft.com/office/drawing/2014/main" id="{AD14D452-54C1-42E7-AD0F-8C4FFFAAF3FD}"/>
              </a:ext>
            </a:extLst>
          </p:cNvPr>
          <p:cNvPicPr>
            <a:picLocks noGrp="1" noChangeAspect="1"/>
          </p:cNvPicPr>
          <p:nvPr>
            <p:ph type="pic" sz="quarter" idx="10"/>
          </p:nvPr>
        </p:nvPicPr>
        <p:blipFill>
          <a:blip r:embed="rId4"/>
          <a:srcRect t="1969" b="1969"/>
          <a:stretch>
            <a:fillRect/>
          </a:stretch>
        </p:blipFill>
        <p:spPr>
          <a:xfrm>
            <a:off x="686997" y="2151025"/>
            <a:ext cx="4739155" cy="4086968"/>
          </a:xfrm>
          <a:prstGeom prst="rect">
            <a:avLst/>
          </a:prstGeom>
          <a:ln>
            <a:noFill/>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3572283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Question 3</a:t>
            </a:r>
          </a:p>
        </p:txBody>
      </p:sp>
      <p:sp>
        <p:nvSpPr>
          <p:cNvPr id="16" name="Text Placeholder 1"/>
          <p:cNvSpPr txBox="1">
            <a:spLocks/>
          </p:cNvSpPr>
          <p:nvPr/>
        </p:nvSpPr>
        <p:spPr>
          <a:xfrm>
            <a:off x="6300518" y="2771746"/>
            <a:ext cx="5712464" cy="492388"/>
          </a:xfrm>
          <a:prstGeom prst="rect">
            <a:avLst/>
          </a:prstGeom>
        </p:spPr>
        <p:txBody>
          <a:bodyPr lIns="121869" tIns="60933" rIns="121869" bIns="60933" anchor="ctr">
            <a:spAutoFit/>
          </a:bodyPr>
          <a:lstStyle>
            <a:lvl1pPr marL="342900" indent="-342900" algn="l" defTabSz="457200" rtl="0" eaLnBrk="1" latinLnBrk="0" hangingPunct="1">
              <a:spcBef>
                <a:spcPct val="20000"/>
              </a:spcBef>
              <a:buFont typeface="Arial"/>
              <a:buChar char="•"/>
              <a:defRPr sz="2400" kern="1200">
                <a:solidFill>
                  <a:srgbClr val="464D6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464D6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rgbClr val="464D6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rgbClr val="464D6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rgbClr val="464D6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0" indent="0">
              <a:buNone/>
            </a:pPr>
            <a:r>
              <a:rPr lang="en-US"/>
              <a:t>29</a:t>
            </a:r>
          </a:p>
        </p:txBody>
      </p:sp>
      <p:sp>
        <p:nvSpPr>
          <p:cNvPr id="18" name="Text Placeholder 1"/>
          <p:cNvSpPr txBox="1">
            <a:spLocks/>
          </p:cNvSpPr>
          <p:nvPr/>
        </p:nvSpPr>
        <p:spPr>
          <a:xfrm>
            <a:off x="6271869" y="3616307"/>
            <a:ext cx="5712464" cy="492388"/>
          </a:xfrm>
          <a:prstGeom prst="rect">
            <a:avLst/>
          </a:prstGeom>
        </p:spPr>
        <p:txBody>
          <a:bodyPr lIns="121869" tIns="60933" rIns="121869" bIns="60933" anchor="ctr">
            <a:spAutoFit/>
          </a:bodyPr>
          <a:lstStyle>
            <a:lvl1pPr marL="342900" indent="-342900" algn="l" defTabSz="457200" rtl="0" eaLnBrk="1" latinLnBrk="0" hangingPunct="1">
              <a:spcBef>
                <a:spcPct val="20000"/>
              </a:spcBef>
              <a:buFont typeface="Arial"/>
              <a:buChar char="•"/>
              <a:defRPr sz="2400" kern="1200">
                <a:solidFill>
                  <a:srgbClr val="464D6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464D6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rgbClr val="464D6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rgbClr val="464D6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rgbClr val="464D6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0" indent="0">
              <a:buNone/>
            </a:pPr>
            <a:r>
              <a:rPr lang="en-US"/>
              <a:t>24</a:t>
            </a:r>
          </a:p>
        </p:txBody>
      </p:sp>
      <p:sp>
        <p:nvSpPr>
          <p:cNvPr id="13" name="Content Placeholder 5"/>
          <p:cNvSpPr txBox="1">
            <a:spLocks/>
          </p:cNvSpPr>
          <p:nvPr/>
        </p:nvSpPr>
        <p:spPr>
          <a:xfrm>
            <a:off x="559499" y="1289304"/>
            <a:ext cx="11010711" cy="861720"/>
          </a:xfrm>
          <a:prstGeom prst="rect">
            <a:avLst/>
          </a:prstGeom>
        </p:spPr>
        <p:txBody>
          <a:bodyPr vert="horz" lIns="121869" tIns="60933" rIns="121869" bIns="60933" rtlCol="0">
            <a:spAutoFit/>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buNone/>
            </a:pPr>
            <a:r>
              <a:rPr lang="en-US"/>
              <a:t>What is this number?</a:t>
            </a:r>
          </a:p>
          <a:p>
            <a:pPr marL="0" indent="0">
              <a:spcBef>
                <a:spcPts val="0"/>
              </a:spcBef>
              <a:buNone/>
            </a:pPr>
            <a:endParaRPr lang="en-US" sz="2000">
              <a:solidFill>
                <a:schemeClr val="tx2"/>
              </a:solidFill>
              <a:latin typeface="Calibri"/>
              <a:cs typeface="Calibri"/>
            </a:endParaRPr>
          </a:p>
        </p:txBody>
      </p:sp>
      <p:sp>
        <p:nvSpPr>
          <p:cNvPr id="12" name="Text Placeholder 1">
            <a:extLst>
              <a:ext uri="{FF2B5EF4-FFF2-40B4-BE49-F238E27FC236}">
                <a16:creationId xmlns:a16="http://schemas.microsoft.com/office/drawing/2014/main" id="{5CB92B88-3789-497D-B25E-280A42E74760}"/>
              </a:ext>
            </a:extLst>
          </p:cNvPr>
          <p:cNvSpPr txBox="1">
            <a:spLocks/>
          </p:cNvSpPr>
          <p:nvPr/>
        </p:nvSpPr>
        <p:spPr>
          <a:xfrm>
            <a:off x="6271869" y="1851342"/>
            <a:ext cx="5712464" cy="492388"/>
          </a:xfrm>
          <a:prstGeom prst="rect">
            <a:avLst/>
          </a:prstGeom>
        </p:spPr>
        <p:txBody>
          <a:bodyPr lIns="121869" tIns="60933" rIns="121869" bIns="60933" anchor="ctr">
            <a:spAutoFit/>
          </a:bodyPr>
          <a:lstStyle>
            <a:lvl1pPr marL="342900" indent="-342900" algn="l" defTabSz="457200" rtl="0" eaLnBrk="1" latinLnBrk="0" hangingPunct="1">
              <a:spcBef>
                <a:spcPct val="20000"/>
              </a:spcBef>
              <a:buFont typeface="Arial"/>
              <a:buChar char="•"/>
              <a:defRPr sz="2400" kern="1200">
                <a:solidFill>
                  <a:srgbClr val="464D6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464D6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rgbClr val="464D6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rgbClr val="464D6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rgbClr val="464D6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0" indent="0">
              <a:buNone/>
            </a:pPr>
            <a:r>
              <a:rPr lang="en-US"/>
              <a:t>27</a:t>
            </a:r>
          </a:p>
        </p:txBody>
      </p:sp>
      <p:sp>
        <p:nvSpPr>
          <p:cNvPr id="14" name="Text Placeholder 1">
            <a:extLst>
              <a:ext uri="{FF2B5EF4-FFF2-40B4-BE49-F238E27FC236}">
                <a16:creationId xmlns:a16="http://schemas.microsoft.com/office/drawing/2014/main" id="{0A633618-E42C-4B97-A53A-6847D3B86F59}"/>
              </a:ext>
            </a:extLst>
          </p:cNvPr>
          <p:cNvSpPr txBox="1">
            <a:spLocks/>
          </p:cNvSpPr>
          <p:nvPr/>
        </p:nvSpPr>
        <p:spPr>
          <a:xfrm>
            <a:off x="6271869" y="4537045"/>
            <a:ext cx="5712464" cy="492388"/>
          </a:xfrm>
          <a:prstGeom prst="rect">
            <a:avLst/>
          </a:prstGeom>
        </p:spPr>
        <p:txBody>
          <a:bodyPr lIns="121869" tIns="60933" rIns="121869" bIns="60933" anchor="ctr">
            <a:spAutoFit/>
          </a:bodyPr>
          <a:lstStyle>
            <a:lvl1pPr marL="342900" indent="-342900" algn="l" defTabSz="457200" rtl="0" eaLnBrk="1" latinLnBrk="0" hangingPunct="1">
              <a:spcBef>
                <a:spcPct val="20000"/>
              </a:spcBef>
              <a:buFont typeface="Arial"/>
              <a:buChar char="•"/>
              <a:defRPr sz="2400" kern="1200">
                <a:solidFill>
                  <a:srgbClr val="464D6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464D6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rgbClr val="464D6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rgbClr val="464D6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rgbClr val="464D6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0" indent="0">
              <a:buNone/>
            </a:pPr>
            <a:r>
              <a:rPr lang="en-US"/>
              <a:t>2% </a:t>
            </a:r>
          </a:p>
        </p:txBody>
      </p:sp>
      <p:sp>
        <p:nvSpPr>
          <p:cNvPr id="24" name="Oval 23">
            <a:extLst>
              <a:ext uri="{FF2B5EF4-FFF2-40B4-BE49-F238E27FC236}">
                <a16:creationId xmlns:a16="http://schemas.microsoft.com/office/drawing/2014/main" id="{BB42CF94-5195-4620-BCC0-287E73C8B3A8}"/>
              </a:ext>
            </a:extLst>
          </p:cNvPr>
          <p:cNvSpPr>
            <a:spLocks noChangeAspect="1"/>
          </p:cNvSpPr>
          <p:nvPr/>
        </p:nvSpPr>
        <p:spPr>
          <a:xfrm>
            <a:off x="5726189" y="4487127"/>
            <a:ext cx="574329" cy="574029"/>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121869" tIns="60933" rIns="121869" bIns="60933" rtlCol="0" anchor="ctr"/>
          <a:lstStyle/>
          <a:p>
            <a:pPr algn="ctr"/>
            <a:r>
              <a:rPr lang="en-US" sz="2299"/>
              <a:t>D</a:t>
            </a:r>
          </a:p>
        </p:txBody>
      </p:sp>
      <p:sp>
        <p:nvSpPr>
          <p:cNvPr id="27" name="Oval 26">
            <a:extLst>
              <a:ext uri="{FF2B5EF4-FFF2-40B4-BE49-F238E27FC236}">
                <a16:creationId xmlns:a16="http://schemas.microsoft.com/office/drawing/2014/main" id="{77FF468D-C218-422F-886C-ED3D05075AD2}"/>
              </a:ext>
            </a:extLst>
          </p:cNvPr>
          <p:cNvSpPr>
            <a:spLocks noChangeAspect="1"/>
          </p:cNvSpPr>
          <p:nvPr/>
        </p:nvSpPr>
        <p:spPr>
          <a:xfrm>
            <a:off x="5726189" y="3610843"/>
            <a:ext cx="574329" cy="574029"/>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121869" tIns="60933" rIns="121869" bIns="60933" rtlCol="0" anchor="ctr"/>
          <a:lstStyle/>
          <a:p>
            <a:pPr algn="ctr"/>
            <a:r>
              <a:rPr lang="en-US" sz="2299"/>
              <a:t>C</a:t>
            </a:r>
          </a:p>
        </p:txBody>
      </p:sp>
      <p:sp>
        <p:nvSpPr>
          <p:cNvPr id="28" name="Oval 27">
            <a:extLst>
              <a:ext uri="{FF2B5EF4-FFF2-40B4-BE49-F238E27FC236}">
                <a16:creationId xmlns:a16="http://schemas.microsoft.com/office/drawing/2014/main" id="{CA6CEC23-969A-44D0-8992-3DEEDEFA781F}"/>
              </a:ext>
            </a:extLst>
          </p:cNvPr>
          <p:cNvSpPr>
            <a:spLocks noChangeAspect="1"/>
          </p:cNvSpPr>
          <p:nvPr/>
        </p:nvSpPr>
        <p:spPr>
          <a:xfrm>
            <a:off x="5726189" y="2734559"/>
            <a:ext cx="574329" cy="574029"/>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121869" tIns="60933" rIns="121869" bIns="60933" rtlCol="0" anchor="ctr"/>
          <a:lstStyle/>
          <a:p>
            <a:pPr algn="ctr"/>
            <a:r>
              <a:rPr lang="en-US" sz="2299"/>
              <a:t>B</a:t>
            </a:r>
          </a:p>
        </p:txBody>
      </p:sp>
      <p:sp>
        <p:nvSpPr>
          <p:cNvPr id="29" name="Oval 28">
            <a:extLst>
              <a:ext uri="{FF2B5EF4-FFF2-40B4-BE49-F238E27FC236}">
                <a16:creationId xmlns:a16="http://schemas.microsoft.com/office/drawing/2014/main" id="{CF9FAE86-C201-4935-8C97-4AFBDDCA6BA8}"/>
              </a:ext>
            </a:extLst>
          </p:cNvPr>
          <p:cNvSpPr>
            <a:spLocks noChangeAspect="1"/>
          </p:cNvSpPr>
          <p:nvPr/>
        </p:nvSpPr>
        <p:spPr>
          <a:xfrm>
            <a:off x="5726729" y="1858275"/>
            <a:ext cx="574329" cy="574029"/>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121869" tIns="60933" rIns="121869" bIns="60933" rtlCol="0" anchor="ctr"/>
          <a:lstStyle/>
          <a:p>
            <a:pPr algn="ctr"/>
            <a:r>
              <a:rPr lang="en-US" sz="2299"/>
              <a:t>A</a:t>
            </a:r>
          </a:p>
        </p:txBody>
      </p:sp>
      <p:pic>
        <p:nvPicPr>
          <p:cNvPr id="11" name="Picture 10">
            <a:extLst>
              <a:ext uri="{FF2B5EF4-FFF2-40B4-BE49-F238E27FC236}">
                <a16:creationId xmlns:a16="http://schemas.microsoft.com/office/drawing/2014/main" id="{A2C4F305-141E-48DD-86E6-ACA200E0C1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2260" y="2688955"/>
            <a:ext cx="4072432" cy="2340478"/>
          </a:xfrm>
          <a:prstGeom prst="rect">
            <a:avLst/>
          </a:prstGeom>
          <a:effectLst>
            <a:outerShdw blurRad="63500" sx="102000" sy="102000" algn="ctr" rotWithShape="0">
              <a:prstClr val="black">
                <a:alpha val="40000"/>
              </a:prstClr>
            </a:outerShdw>
          </a:effectLst>
        </p:spPr>
      </p:pic>
      <p:sp>
        <p:nvSpPr>
          <p:cNvPr id="25" name="Oval 24">
            <a:extLst>
              <a:ext uri="{FF2B5EF4-FFF2-40B4-BE49-F238E27FC236}">
                <a16:creationId xmlns:a16="http://schemas.microsoft.com/office/drawing/2014/main" id="{9115E93A-E0C8-4598-8CD1-6A28412A0EF7}"/>
              </a:ext>
            </a:extLst>
          </p:cNvPr>
          <p:cNvSpPr>
            <a:spLocks noChangeAspect="1"/>
          </p:cNvSpPr>
          <p:nvPr/>
        </p:nvSpPr>
        <p:spPr>
          <a:xfrm>
            <a:off x="5726189" y="5363411"/>
            <a:ext cx="574329" cy="574029"/>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121869" tIns="60933" rIns="121869" bIns="60933" rtlCol="0" anchor="ctr"/>
          <a:lstStyle/>
          <a:p>
            <a:pPr algn="ctr"/>
            <a:r>
              <a:rPr lang="en-US" sz="2299"/>
              <a:t>E</a:t>
            </a:r>
          </a:p>
        </p:txBody>
      </p:sp>
      <p:sp>
        <p:nvSpPr>
          <p:cNvPr id="30" name="Text Placeholder 1">
            <a:extLst>
              <a:ext uri="{FF2B5EF4-FFF2-40B4-BE49-F238E27FC236}">
                <a16:creationId xmlns:a16="http://schemas.microsoft.com/office/drawing/2014/main" id="{B9992332-2607-4FC3-8324-DF106EB38D1C}"/>
              </a:ext>
            </a:extLst>
          </p:cNvPr>
          <p:cNvSpPr txBox="1">
            <a:spLocks/>
          </p:cNvSpPr>
          <p:nvPr/>
        </p:nvSpPr>
        <p:spPr>
          <a:xfrm>
            <a:off x="6271869" y="5413329"/>
            <a:ext cx="5712464" cy="492388"/>
          </a:xfrm>
          <a:prstGeom prst="rect">
            <a:avLst/>
          </a:prstGeom>
        </p:spPr>
        <p:txBody>
          <a:bodyPr lIns="121869" tIns="60933" rIns="121869" bIns="60933" anchor="ctr">
            <a:spAutoFit/>
          </a:bodyPr>
          <a:lstStyle>
            <a:lvl1pPr marL="342900" indent="-342900" algn="l" defTabSz="457200" rtl="0" eaLnBrk="1" latinLnBrk="0" hangingPunct="1">
              <a:spcBef>
                <a:spcPct val="20000"/>
              </a:spcBef>
              <a:buFont typeface="Arial"/>
              <a:buChar char="•"/>
              <a:defRPr sz="2400" kern="1200">
                <a:solidFill>
                  <a:srgbClr val="464D6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464D6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rgbClr val="464D6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rgbClr val="464D6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rgbClr val="464D6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0" indent="0">
              <a:buNone/>
            </a:pPr>
            <a:r>
              <a:rPr lang="en-US"/>
              <a:t>I have no idea! </a:t>
            </a:r>
          </a:p>
        </p:txBody>
      </p:sp>
      <p:sp>
        <p:nvSpPr>
          <p:cNvPr id="17" name="Oval 16">
            <a:extLst>
              <a:ext uri="{FF2B5EF4-FFF2-40B4-BE49-F238E27FC236}">
                <a16:creationId xmlns:a16="http://schemas.microsoft.com/office/drawing/2014/main" id="{B6E3A531-117E-4B29-BE42-944709B454E5}"/>
              </a:ext>
            </a:extLst>
          </p:cNvPr>
          <p:cNvSpPr/>
          <p:nvPr/>
        </p:nvSpPr>
        <p:spPr>
          <a:xfrm>
            <a:off x="5392024" y="5111074"/>
            <a:ext cx="3222171" cy="1115111"/>
          </a:xfrm>
          <a:prstGeom prst="ellipse">
            <a:avLst/>
          </a:prstGeom>
          <a:noFill/>
          <a:ln w="28575">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077190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Oval 16">
            <a:extLst>
              <a:ext uri="{FF2B5EF4-FFF2-40B4-BE49-F238E27FC236}">
                <a16:creationId xmlns:a16="http://schemas.microsoft.com/office/drawing/2014/main" id="{E47B7167-AA74-43E3-954F-60BA1D03A3C9}"/>
              </a:ext>
            </a:extLst>
          </p:cNvPr>
          <p:cNvSpPr/>
          <p:nvPr/>
        </p:nvSpPr>
        <p:spPr>
          <a:xfrm>
            <a:off x="5241104" y="4008139"/>
            <a:ext cx="2814034" cy="1346886"/>
          </a:xfrm>
          <a:prstGeom prst="ellipse">
            <a:avLst/>
          </a:prstGeom>
          <a:solidFill>
            <a:schemeClr val="bg1"/>
          </a:solidFill>
          <a:ln w="38100">
            <a:solidFill>
              <a:schemeClr val="tx1">
                <a:lumMod val="90000"/>
                <a:lumOff val="1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itle 2"/>
          <p:cNvSpPr>
            <a:spLocks noGrp="1"/>
          </p:cNvSpPr>
          <p:nvPr>
            <p:ph type="title"/>
          </p:nvPr>
        </p:nvSpPr>
        <p:spPr/>
        <p:txBody>
          <a:bodyPr/>
          <a:lstStyle/>
          <a:p>
            <a:r>
              <a:rPr lang="en-US"/>
              <a:t>Question 4</a:t>
            </a:r>
          </a:p>
        </p:txBody>
      </p:sp>
      <p:sp>
        <p:nvSpPr>
          <p:cNvPr id="18" name="Text Placeholder 1"/>
          <p:cNvSpPr txBox="1">
            <a:spLocks/>
          </p:cNvSpPr>
          <p:nvPr/>
        </p:nvSpPr>
        <p:spPr>
          <a:xfrm>
            <a:off x="6013893" y="4476209"/>
            <a:ext cx="5712464" cy="492388"/>
          </a:xfrm>
          <a:prstGeom prst="rect">
            <a:avLst/>
          </a:prstGeom>
        </p:spPr>
        <p:txBody>
          <a:bodyPr lIns="121869" tIns="60933" rIns="121869" bIns="60933" anchor="ctr">
            <a:spAutoFit/>
          </a:bodyPr>
          <a:lstStyle>
            <a:lvl1pPr marL="342900" indent="-342900" algn="l" defTabSz="457200" rtl="0" eaLnBrk="1" latinLnBrk="0" hangingPunct="1">
              <a:spcBef>
                <a:spcPct val="20000"/>
              </a:spcBef>
              <a:buFont typeface="Arial"/>
              <a:buChar char="•"/>
              <a:defRPr sz="2400" kern="1200">
                <a:solidFill>
                  <a:srgbClr val="464D6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464D6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rgbClr val="464D6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rgbClr val="464D6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rgbClr val="464D6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0" indent="0">
              <a:buNone/>
            </a:pPr>
            <a:r>
              <a:rPr lang="en-US"/>
              <a:t>Not legible</a:t>
            </a:r>
          </a:p>
        </p:txBody>
      </p:sp>
      <p:sp>
        <p:nvSpPr>
          <p:cNvPr id="13" name="Content Placeholder 5"/>
          <p:cNvSpPr txBox="1">
            <a:spLocks/>
          </p:cNvSpPr>
          <p:nvPr/>
        </p:nvSpPr>
        <p:spPr>
          <a:xfrm>
            <a:off x="590644" y="1292699"/>
            <a:ext cx="11010711" cy="1292607"/>
          </a:xfrm>
          <a:prstGeom prst="rect">
            <a:avLst/>
          </a:prstGeom>
        </p:spPr>
        <p:txBody>
          <a:bodyPr vert="horz" lIns="121869" tIns="60933" rIns="121869" bIns="60933" rtlCol="0" anchor="t">
            <a:spAutoFit/>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buNone/>
            </a:pPr>
            <a:r>
              <a:rPr lang="en-US" dirty="0"/>
              <a:t>Which basic documentation principle does this image clearly violate?</a:t>
            </a:r>
          </a:p>
          <a:p>
            <a:pPr marL="0" indent="0">
              <a:spcBef>
                <a:spcPts val="0"/>
              </a:spcBef>
              <a:buNone/>
            </a:pPr>
            <a:endParaRPr lang="en-US" sz="2000">
              <a:solidFill>
                <a:schemeClr val="tx2"/>
              </a:solidFill>
              <a:latin typeface="Calibri"/>
              <a:cs typeface="Calibri"/>
            </a:endParaRPr>
          </a:p>
        </p:txBody>
      </p:sp>
      <p:sp>
        <p:nvSpPr>
          <p:cNvPr id="12" name="Text Placeholder 1">
            <a:extLst>
              <a:ext uri="{FF2B5EF4-FFF2-40B4-BE49-F238E27FC236}">
                <a16:creationId xmlns:a16="http://schemas.microsoft.com/office/drawing/2014/main" id="{5CB92B88-3789-497D-B25E-280A42E74760}"/>
              </a:ext>
            </a:extLst>
          </p:cNvPr>
          <p:cNvSpPr txBox="1">
            <a:spLocks/>
          </p:cNvSpPr>
          <p:nvPr/>
        </p:nvSpPr>
        <p:spPr>
          <a:xfrm>
            <a:off x="6014696" y="2667645"/>
            <a:ext cx="5712464" cy="492388"/>
          </a:xfrm>
          <a:prstGeom prst="rect">
            <a:avLst/>
          </a:prstGeom>
        </p:spPr>
        <p:txBody>
          <a:bodyPr lIns="121869" tIns="60933" rIns="121869" bIns="60933" anchor="ctr">
            <a:spAutoFit/>
          </a:bodyPr>
          <a:lstStyle>
            <a:lvl1pPr marL="342900" indent="-342900" algn="l" defTabSz="457200" rtl="0" eaLnBrk="1" latinLnBrk="0" hangingPunct="1">
              <a:spcBef>
                <a:spcPct val="20000"/>
              </a:spcBef>
              <a:buFont typeface="Arial"/>
              <a:buChar char="•"/>
              <a:defRPr sz="2400" kern="1200">
                <a:solidFill>
                  <a:srgbClr val="464D6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464D6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rgbClr val="464D6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rgbClr val="464D6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rgbClr val="464D6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0" indent="0">
              <a:buNone/>
            </a:pPr>
            <a:r>
              <a:rPr lang="en-US"/>
              <a:t>Not attributable to author</a:t>
            </a:r>
          </a:p>
        </p:txBody>
      </p:sp>
      <p:sp>
        <p:nvSpPr>
          <p:cNvPr id="14" name="Text Placeholder 1">
            <a:extLst>
              <a:ext uri="{FF2B5EF4-FFF2-40B4-BE49-F238E27FC236}">
                <a16:creationId xmlns:a16="http://schemas.microsoft.com/office/drawing/2014/main" id="{0A633618-E42C-4B97-A53A-6847D3B86F59}"/>
              </a:ext>
            </a:extLst>
          </p:cNvPr>
          <p:cNvSpPr txBox="1">
            <a:spLocks/>
          </p:cNvSpPr>
          <p:nvPr/>
        </p:nvSpPr>
        <p:spPr>
          <a:xfrm>
            <a:off x="6013893" y="5467108"/>
            <a:ext cx="5712464" cy="492388"/>
          </a:xfrm>
          <a:prstGeom prst="rect">
            <a:avLst/>
          </a:prstGeom>
        </p:spPr>
        <p:txBody>
          <a:bodyPr lIns="121869" tIns="60933" rIns="121869" bIns="60933" anchor="ctr">
            <a:spAutoFit/>
          </a:bodyPr>
          <a:lstStyle>
            <a:lvl1pPr marL="342900" indent="-342900" algn="l" defTabSz="457200" rtl="0" eaLnBrk="1" latinLnBrk="0" hangingPunct="1">
              <a:spcBef>
                <a:spcPct val="20000"/>
              </a:spcBef>
              <a:buFont typeface="Arial"/>
              <a:buChar char="•"/>
              <a:defRPr sz="2400" kern="1200">
                <a:solidFill>
                  <a:srgbClr val="464D6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464D6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rgbClr val="464D6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rgbClr val="464D6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rgbClr val="464D6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0" indent="0">
              <a:buNone/>
            </a:pPr>
            <a:r>
              <a:rPr lang="en-US"/>
              <a:t>Not original data</a:t>
            </a:r>
          </a:p>
        </p:txBody>
      </p:sp>
      <p:sp>
        <p:nvSpPr>
          <p:cNvPr id="24" name="Oval 23">
            <a:extLst>
              <a:ext uri="{FF2B5EF4-FFF2-40B4-BE49-F238E27FC236}">
                <a16:creationId xmlns:a16="http://schemas.microsoft.com/office/drawing/2014/main" id="{BB42CF94-5195-4620-BCC0-287E73C8B3A8}"/>
              </a:ext>
            </a:extLst>
          </p:cNvPr>
          <p:cNvSpPr>
            <a:spLocks noChangeAspect="1"/>
          </p:cNvSpPr>
          <p:nvPr/>
        </p:nvSpPr>
        <p:spPr>
          <a:xfrm>
            <a:off x="5412348" y="5385467"/>
            <a:ext cx="574329" cy="574029"/>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121869" tIns="60933" rIns="121869" bIns="60933" rtlCol="0" anchor="ctr"/>
          <a:lstStyle/>
          <a:p>
            <a:pPr algn="ctr"/>
            <a:r>
              <a:rPr lang="en-US" sz="2299"/>
              <a:t>D</a:t>
            </a:r>
          </a:p>
        </p:txBody>
      </p:sp>
      <p:sp>
        <p:nvSpPr>
          <p:cNvPr id="28" name="Oval 27">
            <a:extLst>
              <a:ext uri="{FF2B5EF4-FFF2-40B4-BE49-F238E27FC236}">
                <a16:creationId xmlns:a16="http://schemas.microsoft.com/office/drawing/2014/main" id="{CA6CEC23-969A-44D0-8992-3DEEDEFA781F}"/>
              </a:ext>
            </a:extLst>
          </p:cNvPr>
          <p:cNvSpPr>
            <a:spLocks noChangeAspect="1"/>
          </p:cNvSpPr>
          <p:nvPr/>
        </p:nvSpPr>
        <p:spPr>
          <a:xfrm>
            <a:off x="5412350" y="3374361"/>
            <a:ext cx="574329" cy="574029"/>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121869" tIns="60933" rIns="121869" bIns="60933" rtlCol="0" anchor="ctr"/>
          <a:lstStyle/>
          <a:p>
            <a:pPr algn="ctr"/>
            <a:r>
              <a:rPr lang="en-US" sz="2299"/>
              <a:t>B</a:t>
            </a:r>
          </a:p>
        </p:txBody>
      </p:sp>
      <p:sp>
        <p:nvSpPr>
          <p:cNvPr id="29" name="Oval 28">
            <a:extLst>
              <a:ext uri="{FF2B5EF4-FFF2-40B4-BE49-F238E27FC236}">
                <a16:creationId xmlns:a16="http://schemas.microsoft.com/office/drawing/2014/main" id="{CF9FAE86-C201-4935-8C97-4AFBDDCA6BA8}"/>
              </a:ext>
            </a:extLst>
          </p:cNvPr>
          <p:cNvSpPr>
            <a:spLocks noChangeAspect="1"/>
          </p:cNvSpPr>
          <p:nvPr/>
        </p:nvSpPr>
        <p:spPr>
          <a:xfrm>
            <a:off x="5412348" y="2585476"/>
            <a:ext cx="574329" cy="574029"/>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121869" tIns="60933" rIns="121869" bIns="60933" rtlCol="0" anchor="ctr"/>
          <a:lstStyle/>
          <a:p>
            <a:pPr algn="ctr"/>
            <a:r>
              <a:rPr lang="en-US" sz="2299"/>
              <a:t>A</a:t>
            </a:r>
          </a:p>
        </p:txBody>
      </p:sp>
      <p:sp>
        <p:nvSpPr>
          <p:cNvPr id="15" name="Oval 14">
            <a:extLst>
              <a:ext uri="{FF2B5EF4-FFF2-40B4-BE49-F238E27FC236}">
                <a16:creationId xmlns:a16="http://schemas.microsoft.com/office/drawing/2014/main" id="{9F1C9F37-7086-4179-9703-70B47A78715A}"/>
              </a:ext>
            </a:extLst>
          </p:cNvPr>
          <p:cNvSpPr>
            <a:spLocks noChangeAspect="1"/>
          </p:cNvSpPr>
          <p:nvPr/>
        </p:nvSpPr>
        <p:spPr>
          <a:xfrm>
            <a:off x="5412349" y="4387419"/>
            <a:ext cx="574329" cy="574029"/>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121869" tIns="60933" rIns="121869" bIns="60933" rtlCol="0" anchor="ctr"/>
          <a:lstStyle/>
          <a:p>
            <a:pPr algn="ctr"/>
            <a:r>
              <a:rPr lang="en-US" sz="2299"/>
              <a:t>C</a:t>
            </a:r>
          </a:p>
        </p:txBody>
      </p:sp>
      <p:pic>
        <p:nvPicPr>
          <p:cNvPr id="5" name="Picture Placeholder 4">
            <a:extLst>
              <a:ext uri="{FF2B5EF4-FFF2-40B4-BE49-F238E27FC236}">
                <a16:creationId xmlns:a16="http://schemas.microsoft.com/office/drawing/2014/main" id="{47DAD379-D5F2-4905-B44D-69BBF4074A65}"/>
              </a:ext>
            </a:extLst>
          </p:cNvPr>
          <p:cNvPicPr>
            <a:picLocks noGrp="1" noChangeAspect="1"/>
          </p:cNvPicPr>
          <p:nvPr>
            <p:ph type="pic" sz="quarter" idx="10"/>
          </p:nvPr>
        </p:nvPicPr>
        <p:blipFill>
          <a:blip r:embed="rId4"/>
          <a:srcRect l="2729" r="2729"/>
          <a:stretch>
            <a:fillRect/>
          </a:stretch>
        </p:blipFill>
        <p:spPr>
          <a:xfrm>
            <a:off x="698823" y="2437979"/>
            <a:ext cx="4309546" cy="3769656"/>
          </a:xfrm>
          <a:prstGeom prst="rect">
            <a:avLst/>
          </a:prstGeom>
          <a:ln>
            <a:noFill/>
          </a:ln>
          <a:effectLst>
            <a:outerShdw blurRad="50800" dist="38100" dir="2700000" algn="tl" rotWithShape="0">
              <a:prstClr val="black">
                <a:alpha val="40000"/>
              </a:prstClr>
            </a:outerShdw>
          </a:effectLst>
        </p:spPr>
      </p:pic>
      <p:sp>
        <p:nvSpPr>
          <p:cNvPr id="19" name="Text Placeholder 1">
            <a:extLst>
              <a:ext uri="{FF2B5EF4-FFF2-40B4-BE49-F238E27FC236}">
                <a16:creationId xmlns:a16="http://schemas.microsoft.com/office/drawing/2014/main" id="{48809DA4-B345-4A6C-AC13-9989228B14CD}"/>
              </a:ext>
            </a:extLst>
          </p:cNvPr>
          <p:cNvSpPr txBox="1">
            <a:spLocks/>
          </p:cNvSpPr>
          <p:nvPr/>
        </p:nvSpPr>
        <p:spPr>
          <a:xfrm>
            <a:off x="6013893" y="3456003"/>
            <a:ext cx="5712464" cy="492388"/>
          </a:xfrm>
          <a:prstGeom prst="rect">
            <a:avLst/>
          </a:prstGeom>
        </p:spPr>
        <p:txBody>
          <a:bodyPr lIns="121869" tIns="60933" rIns="121869" bIns="60933" anchor="ctr">
            <a:spAutoFit/>
          </a:bodyPr>
          <a:lstStyle>
            <a:lvl1pPr marL="342900" indent="-342900" algn="l" defTabSz="457200" rtl="0" eaLnBrk="1" latinLnBrk="0" hangingPunct="1">
              <a:spcBef>
                <a:spcPct val="20000"/>
              </a:spcBef>
              <a:buFont typeface="Arial"/>
              <a:buChar char="•"/>
              <a:defRPr sz="2400" kern="1200">
                <a:solidFill>
                  <a:srgbClr val="464D6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464D6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rgbClr val="464D6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rgbClr val="464D6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rgbClr val="464D6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0" indent="0">
              <a:buNone/>
            </a:pPr>
            <a:r>
              <a:rPr lang="en-US"/>
              <a:t>Not accurate</a:t>
            </a:r>
          </a:p>
        </p:txBody>
      </p:sp>
    </p:spTree>
    <p:custDataLst>
      <p:tags r:id="rId1"/>
    </p:custDataLst>
    <p:extLst>
      <p:ext uri="{BB962C8B-B14F-4D97-AF65-F5344CB8AC3E}">
        <p14:creationId xmlns:p14="http://schemas.microsoft.com/office/powerpoint/2010/main" val="4167250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Oval 14">
            <a:extLst>
              <a:ext uri="{FF2B5EF4-FFF2-40B4-BE49-F238E27FC236}">
                <a16:creationId xmlns:a16="http://schemas.microsoft.com/office/drawing/2014/main" id="{EA71382A-8FD4-41D5-8F81-31777747FB88}"/>
              </a:ext>
            </a:extLst>
          </p:cNvPr>
          <p:cNvSpPr/>
          <p:nvPr/>
        </p:nvSpPr>
        <p:spPr>
          <a:xfrm>
            <a:off x="5483889" y="1741001"/>
            <a:ext cx="2906984" cy="1024857"/>
          </a:xfrm>
          <a:prstGeom prst="ellipse">
            <a:avLst/>
          </a:prstGeom>
          <a:solidFill>
            <a:schemeClr val="bg1"/>
          </a:solidFill>
          <a:ln w="38100">
            <a:solidFill>
              <a:schemeClr val="tx1">
                <a:lumMod val="90000"/>
                <a:lumOff val="1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itle 2"/>
          <p:cNvSpPr>
            <a:spLocks noGrp="1"/>
          </p:cNvSpPr>
          <p:nvPr>
            <p:ph type="title"/>
          </p:nvPr>
        </p:nvSpPr>
        <p:spPr/>
        <p:txBody>
          <a:bodyPr/>
          <a:lstStyle/>
          <a:p>
            <a:r>
              <a:rPr lang="en-US"/>
              <a:t>Question 5</a:t>
            </a:r>
          </a:p>
        </p:txBody>
      </p:sp>
      <p:sp>
        <p:nvSpPr>
          <p:cNvPr id="16" name="Text Placeholder 1"/>
          <p:cNvSpPr txBox="1">
            <a:spLocks/>
          </p:cNvSpPr>
          <p:nvPr/>
        </p:nvSpPr>
        <p:spPr>
          <a:xfrm>
            <a:off x="6250972" y="3053404"/>
            <a:ext cx="5712464" cy="492388"/>
          </a:xfrm>
          <a:prstGeom prst="rect">
            <a:avLst/>
          </a:prstGeom>
        </p:spPr>
        <p:txBody>
          <a:bodyPr lIns="121869" tIns="60933" rIns="121869" bIns="60933" anchor="ctr">
            <a:spAutoFit/>
          </a:bodyPr>
          <a:lstStyle>
            <a:lvl1pPr marL="342900" indent="-342900" algn="l" defTabSz="457200" rtl="0" eaLnBrk="1" latinLnBrk="0" hangingPunct="1">
              <a:spcBef>
                <a:spcPct val="20000"/>
              </a:spcBef>
              <a:buFont typeface="Arial"/>
              <a:buChar char="•"/>
              <a:defRPr sz="2400" kern="1200">
                <a:solidFill>
                  <a:srgbClr val="464D6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464D6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rgbClr val="464D6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rgbClr val="464D6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rgbClr val="464D6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0" indent="0">
              <a:buNone/>
            </a:pPr>
            <a:r>
              <a:rPr lang="en-US"/>
              <a:t>Legible</a:t>
            </a:r>
          </a:p>
        </p:txBody>
      </p:sp>
      <p:sp>
        <p:nvSpPr>
          <p:cNvPr id="18" name="Text Placeholder 1"/>
          <p:cNvSpPr txBox="1">
            <a:spLocks/>
          </p:cNvSpPr>
          <p:nvPr/>
        </p:nvSpPr>
        <p:spPr>
          <a:xfrm>
            <a:off x="6250972" y="3932612"/>
            <a:ext cx="5712464" cy="492388"/>
          </a:xfrm>
          <a:prstGeom prst="rect">
            <a:avLst/>
          </a:prstGeom>
        </p:spPr>
        <p:txBody>
          <a:bodyPr lIns="121869" tIns="60933" rIns="121869" bIns="60933" anchor="ctr">
            <a:spAutoFit/>
          </a:bodyPr>
          <a:lstStyle>
            <a:lvl1pPr marL="342900" indent="-342900" algn="l" defTabSz="457200" rtl="0" eaLnBrk="1" latinLnBrk="0" hangingPunct="1">
              <a:spcBef>
                <a:spcPct val="20000"/>
              </a:spcBef>
              <a:buFont typeface="Arial"/>
              <a:buChar char="•"/>
              <a:defRPr sz="2400" kern="1200">
                <a:solidFill>
                  <a:srgbClr val="464D6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464D6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rgbClr val="464D6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rgbClr val="464D6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rgbClr val="464D6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0" indent="0">
              <a:buNone/>
            </a:pPr>
            <a:r>
              <a:rPr lang="en-US"/>
              <a:t>Contemporaneous</a:t>
            </a:r>
          </a:p>
        </p:txBody>
      </p:sp>
      <p:sp>
        <p:nvSpPr>
          <p:cNvPr id="20" name="Text Placeholder 1"/>
          <p:cNvSpPr txBox="1">
            <a:spLocks/>
          </p:cNvSpPr>
          <p:nvPr/>
        </p:nvSpPr>
        <p:spPr>
          <a:xfrm>
            <a:off x="6262251" y="5737403"/>
            <a:ext cx="5712464" cy="492388"/>
          </a:xfrm>
          <a:prstGeom prst="rect">
            <a:avLst/>
          </a:prstGeom>
        </p:spPr>
        <p:txBody>
          <a:bodyPr lIns="121869" tIns="60933" rIns="121869" bIns="60933" anchor="ctr">
            <a:spAutoFit/>
          </a:bodyPr>
          <a:lstStyle>
            <a:lvl1pPr marL="342900" indent="-342900" algn="l" defTabSz="457200" rtl="0" eaLnBrk="1" latinLnBrk="0" hangingPunct="1">
              <a:spcBef>
                <a:spcPct val="20000"/>
              </a:spcBef>
              <a:buFont typeface="Arial"/>
              <a:buChar char="•"/>
              <a:defRPr sz="2400" kern="1200">
                <a:solidFill>
                  <a:srgbClr val="464D6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464D6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rgbClr val="464D6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rgbClr val="464D6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rgbClr val="464D6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0" indent="0">
              <a:buNone/>
            </a:pPr>
            <a:r>
              <a:rPr lang="en-US"/>
              <a:t>Accurate </a:t>
            </a:r>
          </a:p>
        </p:txBody>
      </p:sp>
      <p:sp>
        <p:nvSpPr>
          <p:cNvPr id="13" name="Content Placeholder 5"/>
          <p:cNvSpPr txBox="1">
            <a:spLocks/>
          </p:cNvSpPr>
          <p:nvPr/>
        </p:nvSpPr>
        <p:spPr>
          <a:xfrm>
            <a:off x="559498" y="1136704"/>
            <a:ext cx="11010711" cy="861720"/>
          </a:xfrm>
          <a:prstGeom prst="rect">
            <a:avLst/>
          </a:prstGeom>
        </p:spPr>
        <p:txBody>
          <a:bodyPr vert="horz" lIns="121869" tIns="60933" rIns="121869" bIns="60933" rtlCol="0" anchor="t">
            <a:spAutoFit/>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buNone/>
            </a:pPr>
            <a:r>
              <a:rPr lang="en-US"/>
              <a:t>Protecting your ID and Password supports which ALOCAC principle?</a:t>
            </a:r>
          </a:p>
          <a:p>
            <a:pPr marL="0" indent="0">
              <a:spcBef>
                <a:spcPts val="0"/>
              </a:spcBef>
              <a:buNone/>
            </a:pPr>
            <a:endParaRPr lang="en-US" sz="2000">
              <a:solidFill>
                <a:schemeClr val="tx2"/>
              </a:solidFill>
              <a:latin typeface="Calibri"/>
              <a:cs typeface="Calibri"/>
            </a:endParaRPr>
          </a:p>
        </p:txBody>
      </p:sp>
      <p:sp>
        <p:nvSpPr>
          <p:cNvPr id="12" name="Text Placeholder 1">
            <a:extLst>
              <a:ext uri="{FF2B5EF4-FFF2-40B4-BE49-F238E27FC236}">
                <a16:creationId xmlns:a16="http://schemas.microsoft.com/office/drawing/2014/main" id="{5CB92B88-3789-497D-B25E-280A42E74760}"/>
              </a:ext>
            </a:extLst>
          </p:cNvPr>
          <p:cNvSpPr txBox="1">
            <a:spLocks/>
          </p:cNvSpPr>
          <p:nvPr/>
        </p:nvSpPr>
        <p:spPr>
          <a:xfrm>
            <a:off x="6233602" y="1982414"/>
            <a:ext cx="5712464" cy="492388"/>
          </a:xfrm>
          <a:prstGeom prst="rect">
            <a:avLst/>
          </a:prstGeom>
        </p:spPr>
        <p:txBody>
          <a:bodyPr lIns="121869" tIns="60933" rIns="121869" bIns="60933" anchor="ctr">
            <a:spAutoFit/>
          </a:bodyPr>
          <a:lstStyle>
            <a:lvl1pPr marL="342900" indent="-342900" algn="l" defTabSz="457200" rtl="0" eaLnBrk="1" latinLnBrk="0" hangingPunct="1">
              <a:spcBef>
                <a:spcPct val="20000"/>
              </a:spcBef>
              <a:buFont typeface="Arial"/>
              <a:buChar char="•"/>
              <a:defRPr sz="2400" kern="1200">
                <a:solidFill>
                  <a:srgbClr val="464D6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464D6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rgbClr val="464D6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rgbClr val="464D6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rgbClr val="464D6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0" indent="0">
              <a:buNone/>
            </a:pPr>
            <a:r>
              <a:rPr lang="en-US"/>
              <a:t>Attributable</a:t>
            </a:r>
          </a:p>
        </p:txBody>
      </p:sp>
      <p:sp>
        <p:nvSpPr>
          <p:cNvPr id="14" name="Text Placeholder 1">
            <a:extLst>
              <a:ext uri="{FF2B5EF4-FFF2-40B4-BE49-F238E27FC236}">
                <a16:creationId xmlns:a16="http://schemas.microsoft.com/office/drawing/2014/main" id="{0A633618-E42C-4B97-A53A-6847D3B86F59}"/>
              </a:ext>
            </a:extLst>
          </p:cNvPr>
          <p:cNvSpPr txBox="1">
            <a:spLocks/>
          </p:cNvSpPr>
          <p:nvPr/>
        </p:nvSpPr>
        <p:spPr>
          <a:xfrm>
            <a:off x="6313212" y="4770323"/>
            <a:ext cx="5712464" cy="492388"/>
          </a:xfrm>
          <a:prstGeom prst="rect">
            <a:avLst/>
          </a:prstGeom>
        </p:spPr>
        <p:txBody>
          <a:bodyPr lIns="121869" tIns="60933" rIns="121869" bIns="60933" anchor="ctr">
            <a:spAutoFit/>
          </a:bodyPr>
          <a:lstStyle>
            <a:lvl1pPr marL="342900" indent="-342900" algn="l" defTabSz="457200" rtl="0" eaLnBrk="1" latinLnBrk="0" hangingPunct="1">
              <a:spcBef>
                <a:spcPct val="20000"/>
              </a:spcBef>
              <a:buFont typeface="Arial"/>
              <a:buChar char="•"/>
              <a:defRPr sz="2400" kern="1200">
                <a:solidFill>
                  <a:srgbClr val="464D6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464D6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rgbClr val="464D6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rgbClr val="464D6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rgbClr val="464D6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0" indent="0">
              <a:buNone/>
            </a:pPr>
            <a:r>
              <a:rPr lang="en-US"/>
              <a:t>Original </a:t>
            </a:r>
          </a:p>
        </p:txBody>
      </p:sp>
      <p:sp>
        <p:nvSpPr>
          <p:cNvPr id="24" name="Oval 23">
            <a:extLst>
              <a:ext uri="{FF2B5EF4-FFF2-40B4-BE49-F238E27FC236}">
                <a16:creationId xmlns:a16="http://schemas.microsoft.com/office/drawing/2014/main" id="{BB42CF94-5195-4620-BCC0-287E73C8B3A8}"/>
              </a:ext>
            </a:extLst>
          </p:cNvPr>
          <p:cNvSpPr>
            <a:spLocks noChangeAspect="1"/>
          </p:cNvSpPr>
          <p:nvPr/>
        </p:nvSpPr>
        <p:spPr>
          <a:xfrm>
            <a:off x="5687922" y="4753366"/>
            <a:ext cx="574329" cy="574029"/>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121869" tIns="60933" rIns="121869" bIns="60933" rtlCol="0" anchor="ctr"/>
          <a:lstStyle/>
          <a:p>
            <a:pPr algn="ctr"/>
            <a:r>
              <a:rPr lang="en-US" sz="2299"/>
              <a:t>D</a:t>
            </a:r>
          </a:p>
        </p:txBody>
      </p:sp>
      <p:sp>
        <p:nvSpPr>
          <p:cNvPr id="26" name="Oval 25">
            <a:extLst>
              <a:ext uri="{FF2B5EF4-FFF2-40B4-BE49-F238E27FC236}">
                <a16:creationId xmlns:a16="http://schemas.microsoft.com/office/drawing/2014/main" id="{F26C5787-AC19-480A-8F75-A7DC85BCF517}"/>
              </a:ext>
            </a:extLst>
          </p:cNvPr>
          <p:cNvSpPr>
            <a:spLocks noChangeAspect="1"/>
          </p:cNvSpPr>
          <p:nvPr/>
        </p:nvSpPr>
        <p:spPr>
          <a:xfrm>
            <a:off x="5687922" y="5655762"/>
            <a:ext cx="574329" cy="574029"/>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121869" tIns="60933" rIns="121869" bIns="60933" rtlCol="0" anchor="ctr"/>
          <a:lstStyle/>
          <a:p>
            <a:pPr algn="ctr"/>
            <a:r>
              <a:rPr lang="en-US" sz="2299"/>
              <a:t>E</a:t>
            </a:r>
          </a:p>
        </p:txBody>
      </p:sp>
      <p:sp>
        <p:nvSpPr>
          <p:cNvPr id="27" name="Oval 26">
            <a:extLst>
              <a:ext uri="{FF2B5EF4-FFF2-40B4-BE49-F238E27FC236}">
                <a16:creationId xmlns:a16="http://schemas.microsoft.com/office/drawing/2014/main" id="{77FF468D-C218-422F-886C-ED3D05075AD2}"/>
              </a:ext>
            </a:extLst>
          </p:cNvPr>
          <p:cNvSpPr>
            <a:spLocks noChangeAspect="1"/>
          </p:cNvSpPr>
          <p:nvPr/>
        </p:nvSpPr>
        <p:spPr>
          <a:xfrm>
            <a:off x="5687922" y="3891791"/>
            <a:ext cx="574329" cy="574029"/>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121869" tIns="60933" rIns="121869" bIns="60933" rtlCol="0" anchor="ctr"/>
          <a:lstStyle/>
          <a:p>
            <a:pPr algn="ctr"/>
            <a:r>
              <a:rPr lang="en-US" sz="2299"/>
              <a:t>C</a:t>
            </a:r>
          </a:p>
        </p:txBody>
      </p:sp>
      <p:sp>
        <p:nvSpPr>
          <p:cNvPr id="28" name="Oval 27">
            <a:extLst>
              <a:ext uri="{FF2B5EF4-FFF2-40B4-BE49-F238E27FC236}">
                <a16:creationId xmlns:a16="http://schemas.microsoft.com/office/drawing/2014/main" id="{CA6CEC23-969A-44D0-8992-3DEEDEFA781F}"/>
              </a:ext>
            </a:extLst>
          </p:cNvPr>
          <p:cNvSpPr>
            <a:spLocks noChangeAspect="1"/>
          </p:cNvSpPr>
          <p:nvPr/>
        </p:nvSpPr>
        <p:spPr>
          <a:xfrm>
            <a:off x="5687922" y="2964901"/>
            <a:ext cx="574329" cy="574029"/>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121869" tIns="60933" rIns="121869" bIns="60933" rtlCol="0" anchor="ctr"/>
          <a:lstStyle/>
          <a:p>
            <a:pPr algn="ctr"/>
            <a:r>
              <a:rPr lang="en-US" sz="2299"/>
              <a:t>B</a:t>
            </a:r>
          </a:p>
        </p:txBody>
      </p:sp>
      <p:sp>
        <p:nvSpPr>
          <p:cNvPr id="29" name="Oval 28">
            <a:extLst>
              <a:ext uri="{FF2B5EF4-FFF2-40B4-BE49-F238E27FC236}">
                <a16:creationId xmlns:a16="http://schemas.microsoft.com/office/drawing/2014/main" id="{CF9FAE86-C201-4935-8C97-4AFBDDCA6BA8}"/>
              </a:ext>
            </a:extLst>
          </p:cNvPr>
          <p:cNvSpPr>
            <a:spLocks noChangeAspect="1"/>
          </p:cNvSpPr>
          <p:nvPr/>
        </p:nvSpPr>
        <p:spPr>
          <a:xfrm>
            <a:off x="5688462" y="1989347"/>
            <a:ext cx="574329" cy="574029"/>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121869" tIns="60933" rIns="121869" bIns="60933" rtlCol="0" anchor="ctr"/>
          <a:lstStyle/>
          <a:p>
            <a:pPr algn="ctr"/>
            <a:r>
              <a:rPr lang="en-US" sz="2299"/>
              <a:t>A</a:t>
            </a:r>
          </a:p>
        </p:txBody>
      </p:sp>
      <p:pic>
        <p:nvPicPr>
          <p:cNvPr id="5" name="Picture Placeholder 4">
            <a:extLst>
              <a:ext uri="{FF2B5EF4-FFF2-40B4-BE49-F238E27FC236}">
                <a16:creationId xmlns:a16="http://schemas.microsoft.com/office/drawing/2014/main" id="{E85412C0-1640-4687-984D-E40C6E407B13}"/>
              </a:ext>
            </a:extLst>
          </p:cNvPr>
          <p:cNvPicPr>
            <a:picLocks noGrp="1" noChangeAspect="1"/>
          </p:cNvPicPr>
          <p:nvPr>
            <p:ph type="pic" sz="quarter" idx="10"/>
          </p:nvPr>
        </p:nvPicPr>
        <p:blipFill>
          <a:blip r:embed="rId4"/>
          <a:srcRect l="7981" r="7981"/>
          <a:stretch>
            <a:fillRect/>
          </a:stretch>
        </p:blipFill>
        <p:spPr>
          <a:xfrm>
            <a:off x="686998" y="1989347"/>
            <a:ext cx="4497572" cy="4248646"/>
          </a:xfrm>
          <a:prstGeom prst="rect">
            <a:avLst/>
          </a:prstGeom>
          <a:ln>
            <a:noFill/>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170033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Oval 14">
            <a:extLst>
              <a:ext uri="{FF2B5EF4-FFF2-40B4-BE49-F238E27FC236}">
                <a16:creationId xmlns:a16="http://schemas.microsoft.com/office/drawing/2014/main" id="{EA71382A-8FD4-41D5-8F81-31777747FB88}"/>
              </a:ext>
            </a:extLst>
          </p:cNvPr>
          <p:cNvSpPr/>
          <p:nvPr/>
        </p:nvSpPr>
        <p:spPr>
          <a:xfrm>
            <a:off x="686064" y="3823388"/>
            <a:ext cx="11027920" cy="1268662"/>
          </a:xfrm>
          <a:prstGeom prst="ellipse">
            <a:avLst/>
          </a:prstGeom>
          <a:solidFill>
            <a:schemeClr val="bg1"/>
          </a:solidFill>
          <a:ln w="38100">
            <a:solidFill>
              <a:schemeClr val="tx1">
                <a:lumMod val="90000"/>
                <a:lumOff val="1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itle 2"/>
          <p:cNvSpPr>
            <a:spLocks noGrp="1"/>
          </p:cNvSpPr>
          <p:nvPr>
            <p:ph type="title"/>
          </p:nvPr>
        </p:nvSpPr>
        <p:spPr/>
        <p:txBody>
          <a:bodyPr/>
          <a:lstStyle/>
          <a:p>
            <a:r>
              <a:rPr lang="en-US"/>
              <a:t>Question 6</a:t>
            </a:r>
          </a:p>
        </p:txBody>
      </p:sp>
      <p:sp>
        <p:nvSpPr>
          <p:cNvPr id="16" name="Text Placeholder 1"/>
          <p:cNvSpPr txBox="1">
            <a:spLocks/>
          </p:cNvSpPr>
          <p:nvPr/>
        </p:nvSpPr>
        <p:spPr>
          <a:xfrm>
            <a:off x="2060118" y="3343835"/>
            <a:ext cx="9119897" cy="492388"/>
          </a:xfrm>
          <a:prstGeom prst="rect">
            <a:avLst/>
          </a:prstGeom>
        </p:spPr>
        <p:txBody>
          <a:bodyPr wrap="square" lIns="121869" tIns="60933" rIns="121869" bIns="60933" anchor="ctr">
            <a:spAutoFit/>
          </a:bodyPr>
          <a:lstStyle>
            <a:lvl1pPr marL="342900" indent="-342900" algn="l" defTabSz="457200" rtl="0" eaLnBrk="1" latinLnBrk="0" hangingPunct="1">
              <a:spcBef>
                <a:spcPct val="20000"/>
              </a:spcBef>
              <a:buFont typeface="Arial"/>
              <a:buChar char="•"/>
              <a:defRPr sz="2400" kern="1200">
                <a:solidFill>
                  <a:srgbClr val="464D6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464D6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rgbClr val="464D6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rgbClr val="464D6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rgbClr val="464D6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0" indent="0">
              <a:buNone/>
            </a:pPr>
            <a:r>
              <a:rPr lang="en-US"/>
              <a:t>Use correction fluid over the error and insert the correct answer</a:t>
            </a:r>
          </a:p>
        </p:txBody>
      </p:sp>
      <p:sp>
        <p:nvSpPr>
          <p:cNvPr id="18" name="Text Placeholder 1"/>
          <p:cNvSpPr txBox="1">
            <a:spLocks/>
          </p:cNvSpPr>
          <p:nvPr/>
        </p:nvSpPr>
        <p:spPr>
          <a:xfrm>
            <a:off x="2060226" y="4021312"/>
            <a:ext cx="9637482" cy="861720"/>
          </a:xfrm>
          <a:prstGeom prst="rect">
            <a:avLst/>
          </a:prstGeom>
        </p:spPr>
        <p:txBody>
          <a:bodyPr wrap="square" lIns="121869" tIns="60933" rIns="121869" bIns="60933" anchor="ctr">
            <a:spAutoFit/>
          </a:bodyPr>
          <a:lstStyle>
            <a:lvl1pPr marL="342900" indent="-342900" algn="l" defTabSz="457200" rtl="0" eaLnBrk="1" latinLnBrk="0" hangingPunct="1">
              <a:spcBef>
                <a:spcPct val="20000"/>
              </a:spcBef>
              <a:buFont typeface="Arial"/>
              <a:buChar char="•"/>
              <a:defRPr sz="2400" kern="1200">
                <a:solidFill>
                  <a:srgbClr val="464D6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464D6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rgbClr val="464D6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rgbClr val="464D6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rgbClr val="464D6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0" indent="0">
              <a:buNone/>
            </a:pPr>
            <a:r>
              <a:rPr lang="en-US"/>
              <a:t>Draw a single line through the error, input correct data, date, initial and explain reason for correction</a:t>
            </a:r>
          </a:p>
        </p:txBody>
      </p:sp>
      <p:sp>
        <p:nvSpPr>
          <p:cNvPr id="13" name="Content Placeholder 5"/>
          <p:cNvSpPr txBox="1">
            <a:spLocks/>
          </p:cNvSpPr>
          <p:nvPr/>
        </p:nvSpPr>
        <p:spPr>
          <a:xfrm>
            <a:off x="559498" y="1181710"/>
            <a:ext cx="11010711" cy="984830"/>
          </a:xfrm>
          <a:prstGeom prst="rect">
            <a:avLst/>
          </a:prstGeom>
        </p:spPr>
        <p:txBody>
          <a:bodyPr vert="horz" lIns="121869" tIns="60933" rIns="121869" bIns="60933" rtlCol="0">
            <a:spAutoFit/>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buNone/>
            </a:pPr>
            <a:r>
              <a:rPr lang="en-US"/>
              <a:t>A researcher made an error when completing a medical history form. What should they do?</a:t>
            </a:r>
            <a:endParaRPr lang="en-US" sz="2000">
              <a:solidFill>
                <a:schemeClr val="tx2"/>
              </a:solidFill>
              <a:latin typeface="Calibri"/>
              <a:cs typeface="Calibri"/>
            </a:endParaRPr>
          </a:p>
        </p:txBody>
      </p:sp>
      <p:sp>
        <p:nvSpPr>
          <p:cNvPr id="12" name="Text Placeholder 1">
            <a:extLst>
              <a:ext uri="{FF2B5EF4-FFF2-40B4-BE49-F238E27FC236}">
                <a16:creationId xmlns:a16="http://schemas.microsoft.com/office/drawing/2014/main" id="{5CB92B88-3789-497D-B25E-280A42E74760}"/>
              </a:ext>
            </a:extLst>
          </p:cNvPr>
          <p:cNvSpPr txBox="1">
            <a:spLocks/>
          </p:cNvSpPr>
          <p:nvPr/>
        </p:nvSpPr>
        <p:spPr>
          <a:xfrm>
            <a:off x="2060225" y="2510814"/>
            <a:ext cx="9925029" cy="492388"/>
          </a:xfrm>
          <a:prstGeom prst="rect">
            <a:avLst/>
          </a:prstGeom>
        </p:spPr>
        <p:txBody>
          <a:bodyPr wrap="square" lIns="121869" tIns="60933" rIns="121869" bIns="60933" anchor="ctr">
            <a:spAutoFit/>
          </a:bodyPr>
          <a:lstStyle>
            <a:lvl1pPr marL="342900" indent="-342900" algn="l" defTabSz="457200" rtl="0" eaLnBrk="1" latinLnBrk="0" hangingPunct="1">
              <a:spcBef>
                <a:spcPct val="20000"/>
              </a:spcBef>
              <a:buFont typeface="Arial"/>
              <a:buChar char="•"/>
              <a:defRPr sz="2400" kern="1200">
                <a:solidFill>
                  <a:srgbClr val="464D6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464D6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rgbClr val="464D6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rgbClr val="464D6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rgbClr val="464D6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0" indent="0">
              <a:buNone/>
            </a:pPr>
            <a:r>
              <a:rPr lang="en-US"/>
              <a:t>Transcribe the information to a new form and discard the original</a:t>
            </a:r>
          </a:p>
        </p:txBody>
      </p:sp>
      <p:sp>
        <p:nvSpPr>
          <p:cNvPr id="14" name="Text Placeholder 1">
            <a:extLst>
              <a:ext uri="{FF2B5EF4-FFF2-40B4-BE49-F238E27FC236}">
                <a16:creationId xmlns:a16="http://schemas.microsoft.com/office/drawing/2014/main" id="{0A633618-E42C-4B97-A53A-6847D3B86F59}"/>
              </a:ext>
            </a:extLst>
          </p:cNvPr>
          <p:cNvSpPr txBox="1">
            <a:spLocks/>
          </p:cNvSpPr>
          <p:nvPr/>
        </p:nvSpPr>
        <p:spPr>
          <a:xfrm>
            <a:off x="2060225" y="5178314"/>
            <a:ext cx="5937974" cy="492388"/>
          </a:xfrm>
          <a:prstGeom prst="rect">
            <a:avLst/>
          </a:prstGeom>
        </p:spPr>
        <p:txBody>
          <a:bodyPr wrap="square" lIns="121869" tIns="60933" rIns="121869" bIns="60933" anchor="ctr">
            <a:spAutoFit/>
          </a:bodyPr>
          <a:lstStyle>
            <a:lvl1pPr marL="342900" indent="-342900" algn="l" defTabSz="457200" rtl="0" eaLnBrk="1" latinLnBrk="0" hangingPunct="1">
              <a:spcBef>
                <a:spcPct val="20000"/>
              </a:spcBef>
              <a:buFont typeface="Arial"/>
              <a:buChar char="•"/>
              <a:defRPr sz="2400" kern="1200">
                <a:solidFill>
                  <a:srgbClr val="464D6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464D6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rgbClr val="464D6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rgbClr val="464D6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rgbClr val="464D6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0" indent="0">
              <a:buNone/>
            </a:pPr>
            <a:r>
              <a:rPr lang="en-US"/>
              <a:t>Write over the error with the correction</a:t>
            </a:r>
          </a:p>
        </p:txBody>
      </p:sp>
      <p:sp>
        <p:nvSpPr>
          <p:cNvPr id="24" name="Oval 23">
            <a:extLst>
              <a:ext uri="{FF2B5EF4-FFF2-40B4-BE49-F238E27FC236}">
                <a16:creationId xmlns:a16="http://schemas.microsoft.com/office/drawing/2014/main" id="{BB42CF94-5195-4620-BCC0-287E73C8B3A8}"/>
              </a:ext>
            </a:extLst>
          </p:cNvPr>
          <p:cNvSpPr>
            <a:spLocks noChangeAspect="1"/>
          </p:cNvSpPr>
          <p:nvPr/>
        </p:nvSpPr>
        <p:spPr>
          <a:xfrm>
            <a:off x="1255752" y="5090081"/>
            <a:ext cx="574329" cy="574029"/>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121869" tIns="60933" rIns="121869" bIns="60933" rtlCol="0" anchor="ctr"/>
          <a:lstStyle/>
          <a:p>
            <a:pPr algn="ctr"/>
            <a:r>
              <a:rPr lang="en-US" sz="2299"/>
              <a:t>D</a:t>
            </a:r>
          </a:p>
        </p:txBody>
      </p:sp>
      <p:sp>
        <p:nvSpPr>
          <p:cNvPr id="27" name="Oval 26">
            <a:extLst>
              <a:ext uri="{FF2B5EF4-FFF2-40B4-BE49-F238E27FC236}">
                <a16:creationId xmlns:a16="http://schemas.microsoft.com/office/drawing/2014/main" id="{77FF468D-C218-422F-886C-ED3D05075AD2}"/>
              </a:ext>
            </a:extLst>
          </p:cNvPr>
          <p:cNvSpPr>
            <a:spLocks noChangeAspect="1"/>
          </p:cNvSpPr>
          <p:nvPr/>
        </p:nvSpPr>
        <p:spPr>
          <a:xfrm>
            <a:off x="1255751" y="4163826"/>
            <a:ext cx="574329" cy="574029"/>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121869" tIns="60933" rIns="121869" bIns="60933" rtlCol="0" anchor="ctr"/>
          <a:lstStyle/>
          <a:p>
            <a:pPr algn="ctr"/>
            <a:r>
              <a:rPr lang="en-US" sz="2299"/>
              <a:t>C</a:t>
            </a:r>
          </a:p>
        </p:txBody>
      </p:sp>
      <p:sp>
        <p:nvSpPr>
          <p:cNvPr id="28" name="Oval 27">
            <a:extLst>
              <a:ext uri="{FF2B5EF4-FFF2-40B4-BE49-F238E27FC236}">
                <a16:creationId xmlns:a16="http://schemas.microsoft.com/office/drawing/2014/main" id="{CA6CEC23-969A-44D0-8992-3DEEDEFA781F}"/>
              </a:ext>
            </a:extLst>
          </p:cNvPr>
          <p:cNvSpPr>
            <a:spLocks noChangeAspect="1"/>
          </p:cNvSpPr>
          <p:nvPr/>
        </p:nvSpPr>
        <p:spPr>
          <a:xfrm>
            <a:off x="1255753" y="3338214"/>
            <a:ext cx="574329" cy="574029"/>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121869" tIns="60933" rIns="121869" bIns="60933" rtlCol="0" anchor="ctr"/>
          <a:lstStyle/>
          <a:p>
            <a:pPr algn="ctr"/>
            <a:r>
              <a:rPr lang="en-US" sz="2299"/>
              <a:t>B</a:t>
            </a:r>
          </a:p>
        </p:txBody>
      </p:sp>
      <p:sp>
        <p:nvSpPr>
          <p:cNvPr id="29" name="Oval 28">
            <a:extLst>
              <a:ext uri="{FF2B5EF4-FFF2-40B4-BE49-F238E27FC236}">
                <a16:creationId xmlns:a16="http://schemas.microsoft.com/office/drawing/2014/main" id="{CF9FAE86-C201-4935-8C97-4AFBDDCA6BA8}"/>
              </a:ext>
            </a:extLst>
          </p:cNvPr>
          <p:cNvSpPr>
            <a:spLocks noChangeAspect="1"/>
          </p:cNvSpPr>
          <p:nvPr/>
        </p:nvSpPr>
        <p:spPr>
          <a:xfrm>
            <a:off x="1255752" y="2503641"/>
            <a:ext cx="574329" cy="574029"/>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121869" tIns="60933" rIns="121869" bIns="60933" rtlCol="0" anchor="ctr"/>
          <a:lstStyle/>
          <a:p>
            <a:pPr algn="ctr"/>
            <a:r>
              <a:rPr lang="en-US" sz="2299"/>
              <a:t>A</a:t>
            </a:r>
          </a:p>
        </p:txBody>
      </p:sp>
    </p:spTree>
    <p:custDataLst>
      <p:tags r:id="rId1"/>
    </p:custDataLst>
    <p:extLst>
      <p:ext uri="{BB962C8B-B14F-4D97-AF65-F5344CB8AC3E}">
        <p14:creationId xmlns:p14="http://schemas.microsoft.com/office/powerpoint/2010/main" val="185744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DESIGN_ID_VISION" val="iGb6iY7a"/>
  <p:tag name="ARTICULATE_DESIGN_ID_OFFICE THEME" val="Xt2Nb939"/>
  <p:tag name="ARTICULATE_SLIDE_THUMBNAIL_REFRESH" val="1"/>
  <p:tag name="TAG_BACKING_FORM_KEY" val="724596-c:\users\ellisosa\desktop\daids_crss_dart_template.pptx"/>
  <p:tag name="ARTICULATE_PRESENTER_VERSION" val="8"/>
  <p:tag name="ARTICULATE_PROJECT_CHECK" val="0"/>
  <p:tag name="ARTICULATE_SLIDE_COUNT" val="2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UDIO_ID" val="392"/>
  <p:tag name="ARTICULATE_USED_LAYOUT" val="2"/>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UDIO_ID" val="392"/>
  <p:tag name="ARTICULATE_USED_LAYOUT" val="2"/>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UDIO_ID" val="399"/>
  <p:tag name="ARTICULATE_USED_LAYOUT" val="5"/>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UDIO_ID" val="400"/>
  <p:tag name="ARTICULATE_USED_LAYOUT" val="5"/>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UDIO_ID" val="399"/>
  <p:tag name="ARTICULATE_USED_LAYOUT" val="5"/>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UDIO_ID" val="400"/>
  <p:tag name="ARTICULATE_USED_LAYOUT" val="5"/>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UDIO_ID" val="400"/>
  <p:tag name="ARTICULATE_USED_LAYOUT" val="5"/>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UDIO_ID" val="400"/>
  <p:tag name="ARTICULATE_USED_LAYOUT" val="5"/>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UDIO_ID" val="400"/>
  <p:tag name="ARTICULATE_USED_LAYOUT" val="5"/>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UDIO_ID" val="400"/>
  <p:tag name="ARTICULATE_USED_LAYOUT" val="5"/>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UDIO_ID" val="400"/>
  <p:tag name="ARTICULATE_USED_LAYOUT" val="5"/>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UDIO_ID" val="400"/>
  <p:tag name="ARTICULATE_USED_LAYOUT" val="5"/>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UDIO_ID" val="400"/>
  <p:tag name="ARTICULATE_USED_LAYOUT" val="5"/>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UDIO_ID" val="399"/>
  <p:tag name="ARTICULATE_USED_LAYOUT" val="5"/>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UDIO_ID" val="400"/>
  <p:tag name="ARTICULATE_USED_LAYOUT" val="5"/>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UDIO_ID" val="400"/>
  <p:tag name="ARTICULATE_USED_LAYOUT" val="5"/>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UDIO_ID" val="399"/>
  <p:tag name="ARTICULATE_USED_LAYOUT" val="5"/>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UDIO_ID" val="400"/>
  <p:tag name="ARTICULATE_USED_LAYOUT" val="5"/>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UDIO_ID" val="399"/>
  <p:tag name="ARTICULATE_USED_LAYOUT" val="5"/>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UDIO_ID" val="400"/>
  <p:tag name="ARTICULATE_USED_LAYOUT" val="5"/>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UDIO_ID" val="399"/>
  <p:tag name="ARTICULATE_USED_LAYOUT" val="5"/>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UDIO_ID" val="400"/>
  <p:tag name="ARTICULATE_USED_LAYOUT" val="5"/>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UDIO_ID" val="400"/>
  <p:tag name="ARTICULATE_USED_LAYOUT" val="5"/>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UDIO_ID" val="356"/>
  <p:tag name="ARTICULATE_USED_LAYOUT" val="1"/>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UDIO_ID" val="399"/>
  <p:tag name="ARTICULATE_USED_LAYOUT" val="5"/>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Vision">
  <a:themeElements>
    <a:clrScheme name="DAIDS_CRSS_FINAL">
      <a:dk1>
        <a:srgbClr val="0A122A"/>
      </a:dk1>
      <a:lt1>
        <a:srgbClr val="FBFAF8"/>
      </a:lt1>
      <a:dk2>
        <a:srgbClr val="424B54"/>
      </a:dk2>
      <a:lt2>
        <a:srgbClr val="DBDBDB"/>
      </a:lt2>
      <a:accent1>
        <a:srgbClr val="D6221D"/>
      </a:accent1>
      <a:accent2>
        <a:srgbClr val="002395"/>
      </a:accent2>
      <a:accent3>
        <a:srgbClr val="007A4D"/>
      </a:accent3>
      <a:accent4>
        <a:srgbClr val="FFB612"/>
      </a:accent4>
      <a:accent5>
        <a:srgbClr val="033860"/>
      </a:accent5>
      <a:accent6>
        <a:srgbClr val="087CA7"/>
      </a:accent6>
      <a:hlink>
        <a:srgbClr val="087CA7"/>
      </a:hlink>
      <a:folHlink>
        <a:srgbClr val="FFB612"/>
      </a:folHlink>
    </a:clrScheme>
    <a:fontScheme name="DAIDS CRSS">
      <a:majorFont>
        <a:latin typeface="Gill Sans MT"/>
        <a:ea typeface=""/>
        <a:cs typeface=""/>
      </a:majorFont>
      <a:minorFont>
        <a:latin typeface="Trebuchet MS"/>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lIns="121869" tIns="60933" rIns="121869" bIns="60933" anchor="ctr">
        <a:noAutofit/>
      </a:bodyPr>
      <a:lstStyle>
        <a:defPPr marL="0" indent="0">
          <a:spcBef>
            <a:spcPts val="0"/>
          </a:spcBef>
          <a:buNone/>
          <a:defRPr sz="2099" dirty="0">
            <a:solidFill>
              <a:schemeClr val="bg1">
                <a:lumMod val="50000"/>
              </a:schemeClr>
            </a:solidFill>
            <a:cs typeface="Calibri"/>
          </a:defRPr>
        </a:defPPr>
      </a:lstStyle>
    </a:txDef>
  </a:objectDefaults>
  <a:extraClrSchemeLst/>
  <a:extLst>
    <a:ext uri="{05A4C25C-085E-4340-85A3-A5531E510DB2}">
      <thm15:themeFamily xmlns:thm15="http://schemas.microsoft.com/office/thememl/2012/main" name="CAPA_Draft_20190715.potx" id="{47979B26-76F3-4481-B84F-61902F6FB078}" vid="{6C45CC2D-F64D-4C08-BDC9-8C6EC8FE55D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ContentPassPackage>
  <PackageId>Template-00001-PPT</PackageId>
</ContentPassPackage>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01C06A7C6FCCE04794F2523F30425F11" ma:contentTypeVersion="2" ma:contentTypeDescription="Create a new document." ma:contentTypeScope="" ma:versionID="ba42fc24d1ba24dd66b124a9b9163216">
  <xsd:schema xmlns:xsd="http://www.w3.org/2001/XMLSchema" xmlns:xs="http://www.w3.org/2001/XMLSchema" xmlns:p="http://schemas.microsoft.com/office/2006/metadata/properties" xmlns:ns2="e71b1e50-b1fe-4fa1-bdc4-310f5496aa34" targetNamespace="http://schemas.microsoft.com/office/2006/metadata/properties" ma:root="true" ma:fieldsID="ddfa8cb56fe80c8536b7d947eddcb2fa" ns2:_="">
    <xsd:import namespace="e71b1e50-b1fe-4fa1-bdc4-310f5496aa34"/>
    <xsd:element name="properties">
      <xsd:complexType>
        <xsd:sequence>
          <xsd:element name="documentManagement">
            <xsd:complexType>
              <xsd:all>
                <xsd:element ref="ns2:_dlc_DocId" minOccurs="0"/>
                <xsd:element ref="ns2:_dlc_DocIdUrl" minOccurs="0"/>
                <xsd:element ref="ns2:_dlc_DocIdPersistId" minOccurs="0"/>
                <xsd:element ref="ns2:SharedWithUsers" minOccurs="0"/>
                <xsd:element ref="ns2: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71b1e50-b1fe-4fa1-bdc4-310f5496aa34"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haredWithUsers" ma:index="11"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5.xml><?xml version="1.0" encoding="utf-8"?>
<p:properties xmlns:p="http://schemas.microsoft.com/office/2006/metadata/properties" xmlns:xsi="http://www.w3.org/2001/XMLSchema-instance" xmlns:pc="http://schemas.microsoft.com/office/infopath/2007/PartnerControls">
  <documentManagement>
    <_dlc_DocId xmlns="e71b1e50-b1fe-4fa1-bdc4-310f5496aa34">NYQEJSHCCRTP-361353247-234</_dlc_DocId>
    <_dlc_DocIdUrl xmlns="e71b1e50-b1fe-4fa1-bdc4-310f5496aa34">
      <Url>https://daidsconnect.niaid.nih.gov/sites/OCSO/_layouts/15/DocIdRedir.aspx?ID=NYQEJSHCCRTP-361353247-234</Url>
      <Description>NYQEJSHCCRTP-361353247-234</Description>
    </_dlc_DocIdUrl>
  </documentManagement>
</p:properties>
</file>

<file path=customXml/itemProps1.xml><?xml version="1.0" encoding="utf-8"?>
<ds:datastoreItem xmlns:ds="http://schemas.openxmlformats.org/officeDocument/2006/customXml" ds:itemID="{AB9E7A85-A6F0-4A33-8DB0-93D44DE3E590}"/>
</file>

<file path=customXml/itemProps2.xml><?xml version="1.0" encoding="utf-8"?>
<ds:datastoreItem xmlns:ds="http://schemas.openxmlformats.org/officeDocument/2006/customXml" ds:itemID="{F23E0FF2-7D4C-43EA-A0AB-BDBD5942F7F2}"/>
</file>

<file path=customXml/itemProps3.xml><?xml version="1.0" encoding="utf-8"?>
<ds:datastoreItem xmlns:ds="http://schemas.openxmlformats.org/officeDocument/2006/customXml" ds:itemID="{EB74AF0D-94C8-47C2-A1ED-342EB550EF1D}"/>
</file>

<file path=customXml/itemProps4.xml><?xml version="1.0" encoding="utf-8"?>
<ds:datastoreItem xmlns:ds="http://schemas.openxmlformats.org/officeDocument/2006/customXml" ds:itemID="{09EFB04D-EEB2-4321-A2D1-F0E2992631A4}"/>
</file>

<file path=customXml/itemProps5.xml><?xml version="1.0" encoding="utf-8"?>
<ds:datastoreItem xmlns:ds="http://schemas.openxmlformats.org/officeDocument/2006/customXml" ds:itemID="{042E23BB-E780-4F60-8A28-5AA1ADEBF08D}"/>
</file>

<file path=docProps/app.xml><?xml version="1.0" encoding="utf-8"?>
<Properties xmlns="http://schemas.openxmlformats.org/officeDocument/2006/extended-properties" xmlns:vt="http://schemas.openxmlformats.org/officeDocument/2006/docPropsVTypes">
  <Template/>
  <TotalTime>4200</TotalTime>
  <Words>1707</Words>
  <Application>Microsoft Office PowerPoint</Application>
  <PresentationFormat>Widescreen</PresentationFormat>
  <Paragraphs>330</Paragraphs>
  <Slides>25</Slides>
  <Notes>25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25</vt:i4>
      </vt:variant>
    </vt:vector>
  </HeadingPairs>
  <TitlesOfParts>
    <vt:vector size="32" baseType="lpstr">
      <vt:lpstr>Arial</vt:lpstr>
      <vt:lpstr>Calibri</vt:lpstr>
      <vt:lpstr>Gill Sans MT</vt:lpstr>
      <vt:lpstr>Open Sans</vt:lpstr>
      <vt:lpstr>Trebuchet MS</vt:lpstr>
      <vt:lpstr>Wingdings</vt:lpstr>
      <vt:lpstr>Vision</vt:lpstr>
      <vt:lpstr>Good Documentation Practices</vt:lpstr>
      <vt:lpstr>Audience Response System Set-up</vt:lpstr>
      <vt:lpstr>ARS Practice Question</vt:lpstr>
      <vt:lpstr>Question 1</vt:lpstr>
      <vt:lpstr>Question 2</vt:lpstr>
      <vt:lpstr>Question 3</vt:lpstr>
      <vt:lpstr>Question 4</vt:lpstr>
      <vt:lpstr>Question 5</vt:lpstr>
      <vt:lpstr>Question 6</vt:lpstr>
      <vt:lpstr>Question 7</vt:lpstr>
      <vt:lpstr>Question 8</vt:lpstr>
      <vt:lpstr>Question 9</vt:lpstr>
      <vt:lpstr>Question 10</vt:lpstr>
      <vt:lpstr>Question 11</vt:lpstr>
      <vt:lpstr>Question 12</vt:lpstr>
      <vt:lpstr>Question 13</vt:lpstr>
      <vt:lpstr>Question 14</vt:lpstr>
      <vt:lpstr>Question 15</vt:lpstr>
      <vt:lpstr>Question 16</vt:lpstr>
      <vt:lpstr>Question 17</vt:lpstr>
      <vt:lpstr>Question 18</vt:lpstr>
      <vt:lpstr>Question 19</vt:lpstr>
      <vt:lpstr>Question 20</vt:lpstr>
      <vt:lpstr>How did we do?</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DAIDS DART Good Documentation Practices_16Dec2019</dc:title>
  <dc:subject>DAIDS DART Good Documentation Practices_16Dec2019</dc:subject>
  <dc:creator>PPD</dc:creator>
  <cp:lastModifiedBy>Debbi Asberry</cp:lastModifiedBy>
  <cp:revision>164</cp:revision>
  <dcterms:created xsi:type="dcterms:W3CDTF">2019-07-05T15:13:05Z</dcterms:created>
  <dcterms:modified xsi:type="dcterms:W3CDTF">2019-12-11T19:32:53Z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UseProject">
    <vt:lpwstr>1</vt:lpwstr>
  </property>
  <property fmtid="{D5CDD505-2E9C-101B-9397-08002B2CF9AE}" pid="3" name="ArticulatePath">
    <vt:lpwstr>Presentation1</vt:lpwstr>
  </property>
  <property fmtid="{D5CDD505-2E9C-101B-9397-08002B2CF9AE}" pid="4" name="ArticulateProjectVersion">
    <vt:lpwstr>8</vt:lpwstr>
  </property>
  <property fmtid="{D5CDD505-2E9C-101B-9397-08002B2CF9AE}" pid="5" name="ContentTypeId">
    <vt:lpwstr>0x01010001C06A7C6FCCE04794F2523F30425F11</vt:lpwstr>
  </property>
  <property fmtid="{D5CDD505-2E9C-101B-9397-08002B2CF9AE}" pid="6" name="ArticulateGUID">
    <vt:lpwstr>C7C6D5E6-D4FC-49C2-9814-F726A3CC1F39</vt:lpwstr>
  </property>
  <property fmtid="{D5CDD505-2E9C-101B-9397-08002B2CF9AE}" pid="7" name="ArticulateProjectFull">
    <vt:lpwstr>C:\Users\talleyaa\Desktop\Open Projects\DAIDS 2019\CAPA_Draft_20190715.ppta</vt:lpwstr>
  </property>
  <property fmtid="{D5CDD505-2E9C-101B-9397-08002B2CF9AE}" pid="8" name="_dlc_DocIdItemGuid">
    <vt:lpwstr>4bcbfd04-71cb-4e9f-be9e-f756c2fbe655</vt:lpwstr>
  </property>
</Properties>
</file>