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
  </p:notesMasterIdLst>
  <p:sldIdLst>
    <p:sldId id="1241" r:id="rId6"/>
    <p:sldId id="1211" r:id="rId7"/>
    <p:sldId id="857" r:id="rId8"/>
    <p:sldId id="859" r:id="rId9"/>
    <p:sldId id="802" r:id="rId10"/>
    <p:sldId id="861" r:id="rId11"/>
    <p:sldId id="804" r:id="rId12"/>
    <p:sldId id="820" r:id="rId13"/>
    <p:sldId id="1250"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F50DCB-2F96-44F8-8990-580468658CF1}" v="4" dt="2019-12-11T19:17:06.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81" autoAdjust="0"/>
    <p:restoredTop sz="86968" autoAdjust="0"/>
  </p:normalViewPr>
  <p:slideViewPr>
    <p:cSldViewPr snapToGrid="0">
      <p:cViewPr varScale="1">
        <p:scale>
          <a:sx n="71" d="100"/>
          <a:sy n="71" d="100"/>
        </p:scale>
        <p:origin x="1502" y="58"/>
      </p:cViewPr>
      <p:guideLst/>
    </p:cSldViewPr>
  </p:slid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openxmlformats.org/officeDocument/2006/relationships/customXml" Target="../customXml/item5.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ma Quinones" userId="adac9fc2-3f43-4d1c-be5c-2d90c556ade4" providerId="ADAL" clId="{8F4BF63F-43DA-4899-879C-F654E1B8B677}"/>
    <pc:docChg chg="undo modSld">
      <pc:chgData name="Norma Quinones" userId="adac9fc2-3f43-4d1c-be5c-2d90c556ade4" providerId="ADAL" clId="{8F4BF63F-43DA-4899-879C-F654E1B8B677}" dt="2019-12-01T23:56:09.889" v="385" actId="20577"/>
      <pc:docMkLst>
        <pc:docMk/>
      </pc:docMkLst>
      <pc:sldChg chg="addSp modSp">
        <pc:chgData name="Norma Quinones" userId="adac9fc2-3f43-4d1c-be5c-2d90c556ade4" providerId="ADAL" clId="{8F4BF63F-43DA-4899-879C-F654E1B8B677}" dt="2019-12-01T23:52:29.624" v="207" actId="20577"/>
        <pc:sldMkLst>
          <pc:docMk/>
          <pc:sldMk cId="3139446339" sldId="802"/>
        </pc:sldMkLst>
        <pc:spChg chg="add mod">
          <ac:chgData name="Norma Quinones" userId="adac9fc2-3f43-4d1c-be5c-2d90c556ade4" providerId="ADAL" clId="{8F4BF63F-43DA-4899-879C-F654E1B8B677}" dt="2019-12-01T23:52:29.624" v="207" actId="20577"/>
          <ac:spMkLst>
            <pc:docMk/>
            <pc:sldMk cId="3139446339" sldId="802"/>
            <ac:spMk id="6" creationId="{75E224A3-98A1-4CF2-BEE1-68C44E8686B9}"/>
          </ac:spMkLst>
        </pc:spChg>
      </pc:sldChg>
      <pc:sldChg chg="addSp modSp">
        <pc:chgData name="Norma Quinones" userId="adac9fc2-3f43-4d1c-be5c-2d90c556ade4" providerId="ADAL" clId="{8F4BF63F-43DA-4899-879C-F654E1B8B677}" dt="2019-12-01T23:54:39.563" v="309" actId="14100"/>
        <pc:sldMkLst>
          <pc:docMk/>
          <pc:sldMk cId="1687677629" sldId="804"/>
        </pc:sldMkLst>
        <pc:spChg chg="add mod">
          <ac:chgData name="Norma Quinones" userId="adac9fc2-3f43-4d1c-be5c-2d90c556ade4" providerId="ADAL" clId="{8F4BF63F-43DA-4899-879C-F654E1B8B677}" dt="2019-12-01T23:54:39.563" v="309" actId="14100"/>
          <ac:spMkLst>
            <pc:docMk/>
            <pc:sldMk cId="1687677629" sldId="804"/>
            <ac:spMk id="56" creationId="{092A4538-5BD3-4414-AC41-5F5B164B0D26}"/>
          </ac:spMkLst>
        </pc:spChg>
      </pc:sldChg>
      <pc:sldChg chg="addSp modSp">
        <pc:chgData name="Norma Quinones" userId="adac9fc2-3f43-4d1c-be5c-2d90c556ade4" providerId="ADAL" clId="{8F4BF63F-43DA-4899-879C-F654E1B8B677}" dt="2019-12-01T23:55:26.400" v="345" actId="20577"/>
        <pc:sldMkLst>
          <pc:docMk/>
          <pc:sldMk cId="324055212" sldId="820"/>
        </pc:sldMkLst>
        <pc:spChg chg="add mod">
          <ac:chgData name="Norma Quinones" userId="adac9fc2-3f43-4d1c-be5c-2d90c556ade4" providerId="ADAL" clId="{8F4BF63F-43DA-4899-879C-F654E1B8B677}" dt="2019-12-01T23:55:26.400" v="345" actId="20577"/>
          <ac:spMkLst>
            <pc:docMk/>
            <pc:sldMk cId="324055212" sldId="820"/>
            <ac:spMk id="15" creationId="{37CC929A-ECEF-4775-9F1E-A2B7B58501C7}"/>
          </ac:spMkLst>
        </pc:spChg>
      </pc:sldChg>
      <pc:sldChg chg="addSp modSp">
        <pc:chgData name="Norma Quinones" userId="adac9fc2-3f43-4d1c-be5c-2d90c556ade4" providerId="ADAL" clId="{8F4BF63F-43DA-4899-879C-F654E1B8B677}" dt="2019-12-01T23:50:58.370" v="138" actId="14100"/>
        <pc:sldMkLst>
          <pc:docMk/>
          <pc:sldMk cId="1456255953" sldId="857"/>
        </pc:sldMkLst>
        <pc:spChg chg="add mod">
          <ac:chgData name="Norma Quinones" userId="adac9fc2-3f43-4d1c-be5c-2d90c556ade4" providerId="ADAL" clId="{8F4BF63F-43DA-4899-879C-F654E1B8B677}" dt="2019-12-01T23:50:58.370" v="138" actId="14100"/>
          <ac:spMkLst>
            <pc:docMk/>
            <pc:sldMk cId="1456255953" sldId="857"/>
            <ac:spMk id="44" creationId="{76FAF7AC-B488-4734-A258-8FA09E8A8DE6}"/>
          </ac:spMkLst>
        </pc:spChg>
      </pc:sldChg>
      <pc:sldChg chg="addSp modSp">
        <pc:chgData name="Norma Quinones" userId="adac9fc2-3f43-4d1c-be5c-2d90c556ade4" providerId="ADAL" clId="{8F4BF63F-43DA-4899-879C-F654E1B8B677}" dt="2019-12-01T23:51:53.855" v="180" actId="14100"/>
        <pc:sldMkLst>
          <pc:docMk/>
          <pc:sldMk cId="3537540194" sldId="859"/>
        </pc:sldMkLst>
        <pc:spChg chg="add mod">
          <ac:chgData name="Norma Quinones" userId="adac9fc2-3f43-4d1c-be5c-2d90c556ade4" providerId="ADAL" clId="{8F4BF63F-43DA-4899-879C-F654E1B8B677}" dt="2019-12-01T23:51:53.855" v="180" actId="14100"/>
          <ac:spMkLst>
            <pc:docMk/>
            <pc:sldMk cId="3537540194" sldId="859"/>
            <ac:spMk id="6" creationId="{CFE3387B-6C83-48E9-A04F-D50A5596BE1B}"/>
          </ac:spMkLst>
        </pc:spChg>
      </pc:sldChg>
      <pc:sldChg chg="addSp modSp">
        <pc:chgData name="Norma Quinones" userId="adac9fc2-3f43-4d1c-be5c-2d90c556ade4" providerId="ADAL" clId="{8F4BF63F-43DA-4899-879C-F654E1B8B677}" dt="2019-12-01T23:53:08.169" v="236" actId="20577"/>
        <pc:sldMkLst>
          <pc:docMk/>
          <pc:sldMk cId="745682581" sldId="861"/>
        </pc:sldMkLst>
        <pc:spChg chg="add mod">
          <ac:chgData name="Norma Quinones" userId="adac9fc2-3f43-4d1c-be5c-2d90c556ade4" providerId="ADAL" clId="{8F4BF63F-43DA-4899-879C-F654E1B8B677}" dt="2019-12-01T23:53:08.169" v="236" actId="20577"/>
          <ac:spMkLst>
            <pc:docMk/>
            <pc:sldMk cId="745682581" sldId="861"/>
            <ac:spMk id="6" creationId="{08B0FC9B-A8A7-4A1C-A3E0-E26F6C49EF73}"/>
          </ac:spMkLst>
        </pc:spChg>
      </pc:sldChg>
      <pc:sldChg chg="addSp modSp">
        <pc:chgData name="Norma Quinones" userId="adac9fc2-3f43-4d1c-be5c-2d90c556ade4" providerId="ADAL" clId="{8F4BF63F-43DA-4899-879C-F654E1B8B677}" dt="2019-12-01T23:49:57.493" v="89" actId="20577"/>
        <pc:sldMkLst>
          <pc:docMk/>
          <pc:sldMk cId="2382715710" sldId="1211"/>
        </pc:sldMkLst>
        <pc:spChg chg="mod">
          <ac:chgData name="Norma Quinones" userId="adac9fc2-3f43-4d1c-be5c-2d90c556ade4" providerId="ADAL" clId="{8F4BF63F-43DA-4899-879C-F654E1B8B677}" dt="2019-12-01T23:47:39.307" v="25" actId="20577"/>
          <ac:spMkLst>
            <pc:docMk/>
            <pc:sldMk cId="2382715710" sldId="1211"/>
            <ac:spMk id="2" creationId="{00000000-0000-0000-0000-000000000000}"/>
          </ac:spMkLst>
        </pc:spChg>
        <pc:spChg chg="add mod">
          <ac:chgData name="Norma Quinones" userId="adac9fc2-3f43-4d1c-be5c-2d90c556ade4" providerId="ADAL" clId="{8F4BF63F-43DA-4899-879C-F654E1B8B677}" dt="2019-12-01T23:49:57.493" v="89" actId="20577"/>
          <ac:spMkLst>
            <pc:docMk/>
            <pc:sldMk cId="2382715710" sldId="1211"/>
            <ac:spMk id="12" creationId="{9865344E-A91A-44ED-9152-01A4936A1C05}"/>
          </ac:spMkLst>
        </pc:spChg>
      </pc:sldChg>
      <pc:sldChg chg="addSp modSp">
        <pc:chgData name="Norma Quinones" userId="adac9fc2-3f43-4d1c-be5c-2d90c556ade4" providerId="ADAL" clId="{8F4BF63F-43DA-4899-879C-F654E1B8B677}" dt="2019-12-01T23:49:15.852" v="53" actId="14100"/>
        <pc:sldMkLst>
          <pc:docMk/>
          <pc:sldMk cId="1923641465" sldId="1241"/>
        </pc:sldMkLst>
        <pc:spChg chg="add mod">
          <ac:chgData name="Norma Quinones" userId="adac9fc2-3f43-4d1c-be5c-2d90c556ade4" providerId="ADAL" clId="{8F4BF63F-43DA-4899-879C-F654E1B8B677}" dt="2019-12-01T23:49:15.852" v="53" actId="14100"/>
          <ac:spMkLst>
            <pc:docMk/>
            <pc:sldMk cId="1923641465" sldId="1241"/>
            <ac:spMk id="13" creationId="{4C5054E2-0C9F-4D36-9C0E-43F44494E6D4}"/>
          </ac:spMkLst>
        </pc:spChg>
      </pc:sldChg>
      <pc:sldChg chg="addSp modSp">
        <pc:chgData name="Norma Quinones" userId="adac9fc2-3f43-4d1c-be5c-2d90c556ade4" providerId="ADAL" clId="{8F4BF63F-43DA-4899-879C-F654E1B8B677}" dt="2019-12-01T23:56:09.889" v="385" actId="20577"/>
        <pc:sldMkLst>
          <pc:docMk/>
          <pc:sldMk cId="926209410" sldId="1250"/>
        </pc:sldMkLst>
        <pc:spChg chg="add mod">
          <ac:chgData name="Norma Quinones" userId="adac9fc2-3f43-4d1c-be5c-2d90c556ade4" providerId="ADAL" clId="{8F4BF63F-43DA-4899-879C-F654E1B8B677}" dt="2019-12-01T23:56:09.889" v="385" actId="20577"/>
          <ac:spMkLst>
            <pc:docMk/>
            <pc:sldMk cId="926209410" sldId="1250"/>
            <ac:spMk id="5" creationId="{42850D03-798F-4482-9EBC-6C1886420E1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BE60F-A9A0-4784-91AE-50D1EEC722F3}"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IN"/>
        </a:p>
      </dgm:t>
    </dgm:pt>
    <dgm:pt modelId="{0F594ECA-0590-40B6-83CF-865EE62FA873}">
      <dgm:prSet/>
      <dgm:spPr/>
      <dgm:t>
        <a:bodyPr/>
        <a:lstStyle/>
        <a:p>
          <a:r>
            <a:rPr lang="en-US" dirty="0">
              <a:latin typeface="+mj-lt"/>
            </a:rPr>
            <a:t>Quality Management is a term used to describe all the activities for managing quality within an organization.  </a:t>
          </a:r>
        </a:p>
        <a:p>
          <a:r>
            <a:rPr lang="en-US" dirty="0">
              <a:latin typeface="+mj-lt"/>
            </a:rPr>
            <a:t>The overall quality management function includes the objectives, responsibilities, processes and procedures needed to continually evaluate and improve the quality of the clinical research. </a:t>
          </a:r>
          <a:endParaRPr lang="en-IN" dirty="0">
            <a:latin typeface="+mj-lt"/>
          </a:endParaRPr>
        </a:p>
      </dgm:t>
    </dgm:pt>
    <dgm:pt modelId="{EDA65C90-C5E9-4983-AAC6-7F76E8DBD86E}" type="parTrans" cxnId="{CF0A3AC0-ECF2-40D0-92F9-367DAC7D32DD}">
      <dgm:prSet/>
      <dgm:spPr/>
      <dgm:t>
        <a:bodyPr/>
        <a:lstStyle/>
        <a:p>
          <a:endParaRPr lang="en-IN"/>
        </a:p>
      </dgm:t>
    </dgm:pt>
    <dgm:pt modelId="{8A0D804C-EBBB-49C7-9A58-2DECA0C99765}" type="sibTrans" cxnId="{CF0A3AC0-ECF2-40D0-92F9-367DAC7D32DD}">
      <dgm:prSet/>
      <dgm:spPr/>
      <dgm:t>
        <a:bodyPr/>
        <a:lstStyle/>
        <a:p>
          <a:endParaRPr lang="en-IN"/>
        </a:p>
      </dgm:t>
    </dgm:pt>
    <dgm:pt modelId="{137CDDC4-1F9C-4E59-915F-75E2CA22E8A6}" type="pres">
      <dgm:prSet presAssocID="{657BE60F-A9A0-4784-91AE-50D1EEC722F3}" presName="linear" presStyleCnt="0">
        <dgm:presLayoutVars>
          <dgm:animLvl val="lvl"/>
          <dgm:resizeHandles val="exact"/>
        </dgm:presLayoutVars>
      </dgm:prSet>
      <dgm:spPr/>
    </dgm:pt>
    <dgm:pt modelId="{EAADDAE4-185E-4B14-8EC3-2FED7523E785}" type="pres">
      <dgm:prSet presAssocID="{0F594ECA-0590-40B6-83CF-865EE62FA873}" presName="parentText" presStyleLbl="node1" presStyleIdx="0" presStyleCnt="1" custLinFactNeighborX="0" custLinFactNeighborY="-15294">
        <dgm:presLayoutVars>
          <dgm:chMax val="0"/>
          <dgm:bulletEnabled val="1"/>
        </dgm:presLayoutVars>
      </dgm:prSet>
      <dgm:spPr/>
    </dgm:pt>
  </dgm:ptLst>
  <dgm:cxnLst>
    <dgm:cxn modelId="{F858282E-1241-41DE-BFAE-000A770B3793}" type="presOf" srcId="{657BE60F-A9A0-4784-91AE-50D1EEC722F3}" destId="{137CDDC4-1F9C-4E59-915F-75E2CA22E8A6}" srcOrd="0" destOrd="0" presId="urn:microsoft.com/office/officeart/2005/8/layout/vList2"/>
    <dgm:cxn modelId="{F3F4404F-AB6B-46B8-BC6D-6ACA1AD2C189}" type="presOf" srcId="{0F594ECA-0590-40B6-83CF-865EE62FA873}" destId="{EAADDAE4-185E-4B14-8EC3-2FED7523E785}" srcOrd="0" destOrd="0" presId="urn:microsoft.com/office/officeart/2005/8/layout/vList2"/>
    <dgm:cxn modelId="{CF0A3AC0-ECF2-40D0-92F9-367DAC7D32DD}" srcId="{657BE60F-A9A0-4784-91AE-50D1EEC722F3}" destId="{0F594ECA-0590-40B6-83CF-865EE62FA873}" srcOrd="0" destOrd="0" parTransId="{EDA65C90-C5E9-4983-AAC6-7F76E8DBD86E}" sibTransId="{8A0D804C-EBBB-49C7-9A58-2DECA0C99765}"/>
    <dgm:cxn modelId="{C9958719-DDBE-4CB7-B291-528E3552AC1C}" type="presParOf" srcId="{137CDDC4-1F9C-4E59-915F-75E2CA22E8A6}" destId="{EAADDAE4-185E-4B14-8EC3-2FED7523E78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1AFA4B-1E7A-42DD-9C47-3BE589BD7971}"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IN"/>
        </a:p>
      </dgm:t>
    </dgm:pt>
    <dgm:pt modelId="{FC80F77E-CF4A-42F7-A3AC-AB58279D4FED}">
      <dgm:prSet phldrT="[Text]"/>
      <dgm:spPr/>
      <dgm:t>
        <a:bodyPr/>
        <a:lstStyle/>
        <a:p>
          <a:r>
            <a:rPr lang="en-IN" dirty="0"/>
            <a:t>Quality Management</a:t>
          </a:r>
        </a:p>
      </dgm:t>
    </dgm:pt>
    <dgm:pt modelId="{1263A17C-BEA7-4BB8-8F2D-3B849EB3F7A2}" type="parTrans" cxnId="{4C542832-8E3F-4EFA-B97E-06EC500FCEA6}">
      <dgm:prSet/>
      <dgm:spPr/>
      <dgm:t>
        <a:bodyPr/>
        <a:lstStyle/>
        <a:p>
          <a:endParaRPr lang="en-IN"/>
        </a:p>
      </dgm:t>
    </dgm:pt>
    <dgm:pt modelId="{34606ED6-C2F5-4363-B64E-59BA7B7939CB}" type="sibTrans" cxnId="{4C542832-8E3F-4EFA-B97E-06EC500FCEA6}">
      <dgm:prSet/>
      <dgm:spPr/>
      <dgm:t>
        <a:bodyPr/>
        <a:lstStyle/>
        <a:p>
          <a:endParaRPr lang="en-IN"/>
        </a:p>
      </dgm:t>
    </dgm:pt>
    <dgm:pt modelId="{2DB3C200-60AE-4297-B495-A9975D6D2404}">
      <dgm:prSet phldrT="[Text]"/>
      <dgm:spPr/>
      <dgm:t>
        <a:bodyPr/>
        <a:lstStyle/>
        <a:p>
          <a:r>
            <a:rPr lang="en-IN" dirty="0"/>
            <a:t>Quality Control</a:t>
          </a:r>
        </a:p>
      </dgm:t>
    </dgm:pt>
    <dgm:pt modelId="{819096F0-9661-4C3F-BE20-BB53B3BCFBBF}" type="parTrans" cxnId="{27D7838E-F1EC-4D3A-AA6D-EB29BED943D0}">
      <dgm:prSet/>
      <dgm:spPr/>
      <dgm:t>
        <a:bodyPr/>
        <a:lstStyle/>
        <a:p>
          <a:endParaRPr lang="en-IN"/>
        </a:p>
      </dgm:t>
    </dgm:pt>
    <dgm:pt modelId="{BA56C1C2-127E-48D5-A938-E69F18378051}" type="sibTrans" cxnId="{27D7838E-F1EC-4D3A-AA6D-EB29BED943D0}">
      <dgm:prSet/>
      <dgm:spPr/>
      <dgm:t>
        <a:bodyPr/>
        <a:lstStyle/>
        <a:p>
          <a:endParaRPr lang="en-IN"/>
        </a:p>
      </dgm:t>
    </dgm:pt>
    <dgm:pt modelId="{FCDB9CA5-FE08-4DF7-A5E5-DAD6027E2F55}">
      <dgm:prSet phldrT="[Text]"/>
      <dgm:spPr/>
      <dgm:t>
        <a:bodyPr/>
        <a:lstStyle/>
        <a:p>
          <a:r>
            <a:rPr lang="en-IN" dirty="0"/>
            <a:t>Quality Assurance</a:t>
          </a:r>
        </a:p>
      </dgm:t>
    </dgm:pt>
    <dgm:pt modelId="{26CDA914-3661-4807-8142-C3FE19AEA7DD}" type="parTrans" cxnId="{7BC6507B-279A-4B1B-A0D6-D8126B5AB3F4}">
      <dgm:prSet/>
      <dgm:spPr/>
      <dgm:t>
        <a:bodyPr/>
        <a:lstStyle/>
        <a:p>
          <a:endParaRPr lang="en-IN"/>
        </a:p>
      </dgm:t>
    </dgm:pt>
    <dgm:pt modelId="{59601B31-DF41-4119-93F3-874D02F91E69}" type="sibTrans" cxnId="{7BC6507B-279A-4B1B-A0D6-D8126B5AB3F4}">
      <dgm:prSet/>
      <dgm:spPr/>
      <dgm:t>
        <a:bodyPr/>
        <a:lstStyle/>
        <a:p>
          <a:endParaRPr lang="en-IN"/>
        </a:p>
      </dgm:t>
    </dgm:pt>
    <dgm:pt modelId="{273289ED-E5EB-4D24-BB38-08DB9092AACE}" type="pres">
      <dgm:prSet presAssocID="{561AFA4B-1E7A-42DD-9C47-3BE589BD7971}" presName="hierChild1" presStyleCnt="0">
        <dgm:presLayoutVars>
          <dgm:orgChart val="1"/>
          <dgm:chPref val="1"/>
          <dgm:dir/>
          <dgm:animOne val="branch"/>
          <dgm:animLvl val="lvl"/>
          <dgm:resizeHandles/>
        </dgm:presLayoutVars>
      </dgm:prSet>
      <dgm:spPr/>
    </dgm:pt>
    <dgm:pt modelId="{D1302F44-6832-48FD-B006-0EF6B7498BD1}" type="pres">
      <dgm:prSet presAssocID="{FC80F77E-CF4A-42F7-A3AC-AB58279D4FED}" presName="hierRoot1" presStyleCnt="0">
        <dgm:presLayoutVars>
          <dgm:hierBranch val="init"/>
        </dgm:presLayoutVars>
      </dgm:prSet>
      <dgm:spPr/>
    </dgm:pt>
    <dgm:pt modelId="{C4C21CF0-AB3D-4B7F-B81B-B9E17170879A}" type="pres">
      <dgm:prSet presAssocID="{FC80F77E-CF4A-42F7-A3AC-AB58279D4FED}" presName="rootComposite1" presStyleCnt="0"/>
      <dgm:spPr/>
    </dgm:pt>
    <dgm:pt modelId="{B2E4E568-B40E-4120-91DB-B4542CB4FFC5}" type="pres">
      <dgm:prSet presAssocID="{FC80F77E-CF4A-42F7-A3AC-AB58279D4FED}" presName="rootText1" presStyleLbl="node0" presStyleIdx="0" presStyleCnt="1" custScaleX="221107">
        <dgm:presLayoutVars>
          <dgm:chPref val="3"/>
        </dgm:presLayoutVars>
      </dgm:prSet>
      <dgm:spPr/>
    </dgm:pt>
    <dgm:pt modelId="{FB7B42DE-5719-4DD3-8D8B-1552D63F24DF}" type="pres">
      <dgm:prSet presAssocID="{FC80F77E-CF4A-42F7-A3AC-AB58279D4FED}" presName="rootConnector1" presStyleLbl="node1" presStyleIdx="0" presStyleCnt="0"/>
      <dgm:spPr/>
    </dgm:pt>
    <dgm:pt modelId="{D48E4F3C-FD42-48B6-A63B-BABD64089A65}" type="pres">
      <dgm:prSet presAssocID="{FC80F77E-CF4A-42F7-A3AC-AB58279D4FED}" presName="hierChild2" presStyleCnt="0"/>
      <dgm:spPr/>
    </dgm:pt>
    <dgm:pt modelId="{FC396306-CD92-46A5-A5C2-452F3AACD95E}" type="pres">
      <dgm:prSet presAssocID="{819096F0-9661-4C3F-BE20-BB53B3BCFBBF}" presName="Name37" presStyleLbl="parChTrans1D2" presStyleIdx="0" presStyleCnt="2"/>
      <dgm:spPr/>
    </dgm:pt>
    <dgm:pt modelId="{7BA1DF9A-9894-4095-BD22-C4BD1D2FB481}" type="pres">
      <dgm:prSet presAssocID="{2DB3C200-60AE-4297-B495-A9975D6D2404}" presName="hierRoot2" presStyleCnt="0">
        <dgm:presLayoutVars>
          <dgm:hierBranch val="init"/>
        </dgm:presLayoutVars>
      </dgm:prSet>
      <dgm:spPr/>
    </dgm:pt>
    <dgm:pt modelId="{9DE56874-283C-4D31-8F30-3694430012C6}" type="pres">
      <dgm:prSet presAssocID="{2DB3C200-60AE-4297-B495-A9975D6D2404}" presName="rootComposite" presStyleCnt="0"/>
      <dgm:spPr/>
    </dgm:pt>
    <dgm:pt modelId="{4261F5E1-34AE-4478-8640-F228A43700BD}" type="pres">
      <dgm:prSet presAssocID="{2DB3C200-60AE-4297-B495-A9975D6D2404}" presName="rootText" presStyleLbl="node2" presStyleIdx="0" presStyleCnt="2" custScaleX="151232">
        <dgm:presLayoutVars>
          <dgm:chPref val="3"/>
        </dgm:presLayoutVars>
      </dgm:prSet>
      <dgm:spPr/>
    </dgm:pt>
    <dgm:pt modelId="{E65DC989-9237-43D1-AFDC-81662A914CA2}" type="pres">
      <dgm:prSet presAssocID="{2DB3C200-60AE-4297-B495-A9975D6D2404}" presName="rootConnector" presStyleLbl="node2" presStyleIdx="0" presStyleCnt="2"/>
      <dgm:spPr/>
    </dgm:pt>
    <dgm:pt modelId="{AF4473D6-51F4-4104-9F28-1CF46CF88FC7}" type="pres">
      <dgm:prSet presAssocID="{2DB3C200-60AE-4297-B495-A9975D6D2404}" presName="hierChild4" presStyleCnt="0"/>
      <dgm:spPr/>
    </dgm:pt>
    <dgm:pt modelId="{7BB9E9A9-AE61-4146-B8B5-961600E138BD}" type="pres">
      <dgm:prSet presAssocID="{2DB3C200-60AE-4297-B495-A9975D6D2404}" presName="hierChild5" presStyleCnt="0"/>
      <dgm:spPr/>
    </dgm:pt>
    <dgm:pt modelId="{5358F565-4076-48C5-938B-03E3D7922B93}" type="pres">
      <dgm:prSet presAssocID="{26CDA914-3661-4807-8142-C3FE19AEA7DD}" presName="Name37" presStyleLbl="parChTrans1D2" presStyleIdx="1" presStyleCnt="2"/>
      <dgm:spPr/>
    </dgm:pt>
    <dgm:pt modelId="{47100EA4-272B-4E6F-9B2C-D7295FC083A2}" type="pres">
      <dgm:prSet presAssocID="{FCDB9CA5-FE08-4DF7-A5E5-DAD6027E2F55}" presName="hierRoot2" presStyleCnt="0">
        <dgm:presLayoutVars>
          <dgm:hierBranch val="init"/>
        </dgm:presLayoutVars>
      </dgm:prSet>
      <dgm:spPr/>
    </dgm:pt>
    <dgm:pt modelId="{F09503DC-5AA6-4520-8A57-03A4867B9163}" type="pres">
      <dgm:prSet presAssocID="{FCDB9CA5-FE08-4DF7-A5E5-DAD6027E2F55}" presName="rootComposite" presStyleCnt="0"/>
      <dgm:spPr/>
    </dgm:pt>
    <dgm:pt modelId="{DB946F4E-BA30-4012-A931-5309316EA6EE}" type="pres">
      <dgm:prSet presAssocID="{FCDB9CA5-FE08-4DF7-A5E5-DAD6027E2F55}" presName="rootText" presStyleLbl="node2" presStyleIdx="1" presStyleCnt="2" custScaleX="135257">
        <dgm:presLayoutVars>
          <dgm:chPref val="3"/>
        </dgm:presLayoutVars>
      </dgm:prSet>
      <dgm:spPr/>
    </dgm:pt>
    <dgm:pt modelId="{860DC3F7-2D40-41BC-81FC-630D66953559}" type="pres">
      <dgm:prSet presAssocID="{FCDB9CA5-FE08-4DF7-A5E5-DAD6027E2F55}" presName="rootConnector" presStyleLbl="node2" presStyleIdx="1" presStyleCnt="2"/>
      <dgm:spPr/>
    </dgm:pt>
    <dgm:pt modelId="{5E8BA885-6CDC-465D-A17F-2B66CE74F99B}" type="pres">
      <dgm:prSet presAssocID="{FCDB9CA5-FE08-4DF7-A5E5-DAD6027E2F55}" presName="hierChild4" presStyleCnt="0"/>
      <dgm:spPr/>
    </dgm:pt>
    <dgm:pt modelId="{02B52F87-6C35-4EAE-A40D-3088D13ACA2D}" type="pres">
      <dgm:prSet presAssocID="{FCDB9CA5-FE08-4DF7-A5E5-DAD6027E2F55}" presName="hierChild5" presStyleCnt="0"/>
      <dgm:spPr/>
    </dgm:pt>
    <dgm:pt modelId="{ABC3D3EF-B310-408F-A7E7-0BD73D94DEEE}" type="pres">
      <dgm:prSet presAssocID="{FC80F77E-CF4A-42F7-A3AC-AB58279D4FED}" presName="hierChild3" presStyleCnt="0"/>
      <dgm:spPr/>
    </dgm:pt>
  </dgm:ptLst>
  <dgm:cxnLst>
    <dgm:cxn modelId="{5616370A-7F97-4C04-A1E8-E0E4B8CB6E28}" type="presOf" srcId="{2DB3C200-60AE-4297-B495-A9975D6D2404}" destId="{4261F5E1-34AE-4478-8640-F228A43700BD}" srcOrd="0" destOrd="0" presId="urn:microsoft.com/office/officeart/2005/8/layout/orgChart1"/>
    <dgm:cxn modelId="{F4F61425-2CD0-4945-962E-BD675C444EE3}" type="presOf" srcId="{FC80F77E-CF4A-42F7-A3AC-AB58279D4FED}" destId="{B2E4E568-B40E-4120-91DB-B4542CB4FFC5}" srcOrd="0" destOrd="0" presId="urn:microsoft.com/office/officeart/2005/8/layout/orgChart1"/>
    <dgm:cxn modelId="{4C542832-8E3F-4EFA-B97E-06EC500FCEA6}" srcId="{561AFA4B-1E7A-42DD-9C47-3BE589BD7971}" destId="{FC80F77E-CF4A-42F7-A3AC-AB58279D4FED}" srcOrd="0" destOrd="0" parTransId="{1263A17C-BEA7-4BB8-8F2D-3B849EB3F7A2}" sibTransId="{34606ED6-C2F5-4363-B64E-59BA7B7939CB}"/>
    <dgm:cxn modelId="{B3096B56-94F4-4F48-BF61-8EC0CA43BEC1}" type="presOf" srcId="{FCDB9CA5-FE08-4DF7-A5E5-DAD6027E2F55}" destId="{DB946F4E-BA30-4012-A931-5309316EA6EE}" srcOrd="0" destOrd="0" presId="urn:microsoft.com/office/officeart/2005/8/layout/orgChart1"/>
    <dgm:cxn modelId="{121E5556-8DA6-4EB3-B399-E0582BD0CF14}" type="presOf" srcId="{819096F0-9661-4C3F-BE20-BB53B3BCFBBF}" destId="{FC396306-CD92-46A5-A5C2-452F3AACD95E}" srcOrd="0" destOrd="0" presId="urn:microsoft.com/office/officeart/2005/8/layout/orgChart1"/>
    <dgm:cxn modelId="{E0EA6D7B-BF41-4D62-8E1D-FC75BC723357}" type="presOf" srcId="{26CDA914-3661-4807-8142-C3FE19AEA7DD}" destId="{5358F565-4076-48C5-938B-03E3D7922B93}" srcOrd="0" destOrd="0" presId="urn:microsoft.com/office/officeart/2005/8/layout/orgChart1"/>
    <dgm:cxn modelId="{7BC6507B-279A-4B1B-A0D6-D8126B5AB3F4}" srcId="{FC80F77E-CF4A-42F7-A3AC-AB58279D4FED}" destId="{FCDB9CA5-FE08-4DF7-A5E5-DAD6027E2F55}" srcOrd="1" destOrd="0" parTransId="{26CDA914-3661-4807-8142-C3FE19AEA7DD}" sibTransId="{59601B31-DF41-4119-93F3-874D02F91E69}"/>
    <dgm:cxn modelId="{27D7838E-F1EC-4D3A-AA6D-EB29BED943D0}" srcId="{FC80F77E-CF4A-42F7-A3AC-AB58279D4FED}" destId="{2DB3C200-60AE-4297-B495-A9975D6D2404}" srcOrd="0" destOrd="0" parTransId="{819096F0-9661-4C3F-BE20-BB53B3BCFBBF}" sibTransId="{BA56C1C2-127E-48D5-A938-E69F18378051}"/>
    <dgm:cxn modelId="{5F8E9FC8-1927-404C-AD8F-6A2260761BBE}" type="presOf" srcId="{2DB3C200-60AE-4297-B495-A9975D6D2404}" destId="{E65DC989-9237-43D1-AFDC-81662A914CA2}" srcOrd="1" destOrd="0" presId="urn:microsoft.com/office/officeart/2005/8/layout/orgChart1"/>
    <dgm:cxn modelId="{05979CCC-8462-41DB-B601-BD0C8590BE8F}" type="presOf" srcId="{FC80F77E-CF4A-42F7-A3AC-AB58279D4FED}" destId="{FB7B42DE-5719-4DD3-8D8B-1552D63F24DF}" srcOrd="1" destOrd="0" presId="urn:microsoft.com/office/officeart/2005/8/layout/orgChart1"/>
    <dgm:cxn modelId="{6002EEE3-D340-4485-9B69-FFAA5080A799}" type="presOf" srcId="{561AFA4B-1E7A-42DD-9C47-3BE589BD7971}" destId="{273289ED-E5EB-4D24-BB38-08DB9092AACE}" srcOrd="0" destOrd="0" presId="urn:microsoft.com/office/officeart/2005/8/layout/orgChart1"/>
    <dgm:cxn modelId="{FB2C91E4-64A2-47E8-9D62-F3CC9DF2B650}" type="presOf" srcId="{FCDB9CA5-FE08-4DF7-A5E5-DAD6027E2F55}" destId="{860DC3F7-2D40-41BC-81FC-630D66953559}" srcOrd="1" destOrd="0" presId="urn:microsoft.com/office/officeart/2005/8/layout/orgChart1"/>
    <dgm:cxn modelId="{7BE1AA23-9858-4336-85BA-C1EB0FE15586}" type="presParOf" srcId="{273289ED-E5EB-4D24-BB38-08DB9092AACE}" destId="{D1302F44-6832-48FD-B006-0EF6B7498BD1}" srcOrd="0" destOrd="0" presId="urn:microsoft.com/office/officeart/2005/8/layout/orgChart1"/>
    <dgm:cxn modelId="{D8FB419A-5E98-49A7-9FFD-9A91C1B377A6}" type="presParOf" srcId="{D1302F44-6832-48FD-B006-0EF6B7498BD1}" destId="{C4C21CF0-AB3D-4B7F-B81B-B9E17170879A}" srcOrd="0" destOrd="0" presId="urn:microsoft.com/office/officeart/2005/8/layout/orgChart1"/>
    <dgm:cxn modelId="{68731DF0-E689-4F61-A7E4-C54F620B8851}" type="presParOf" srcId="{C4C21CF0-AB3D-4B7F-B81B-B9E17170879A}" destId="{B2E4E568-B40E-4120-91DB-B4542CB4FFC5}" srcOrd="0" destOrd="0" presId="urn:microsoft.com/office/officeart/2005/8/layout/orgChart1"/>
    <dgm:cxn modelId="{DEED24B3-CFBF-40F2-ABB3-C56E2D2D1ECC}" type="presParOf" srcId="{C4C21CF0-AB3D-4B7F-B81B-B9E17170879A}" destId="{FB7B42DE-5719-4DD3-8D8B-1552D63F24DF}" srcOrd="1" destOrd="0" presId="urn:microsoft.com/office/officeart/2005/8/layout/orgChart1"/>
    <dgm:cxn modelId="{8342BF55-F75E-4479-977D-08FD31AA7262}" type="presParOf" srcId="{D1302F44-6832-48FD-B006-0EF6B7498BD1}" destId="{D48E4F3C-FD42-48B6-A63B-BABD64089A65}" srcOrd="1" destOrd="0" presId="urn:microsoft.com/office/officeart/2005/8/layout/orgChart1"/>
    <dgm:cxn modelId="{6950F299-0B77-4A8B-A08E-368F5CF8FA5C}" type="presParOf" srcId="{D48E4F3C-FD42-48B6-A63B-BABD64089A65}" destId="{FC396306-CD92-46A5-A5C2-452F3AACD95E}" srcOrd="0" destOrd="0" presId="urn:microsoft.com/office/officeart/2005/8/layout/orgChart1"/>
    <dgm:cxn modelId="{61301FD3-C035-4C60-A95D-F3E61983B415}" type="presParOf" srcId="{D48E4F3C-FD42-48B6-A63B-BABD64089A65}" destId="{7BA1DF9A-9894-4095-BD22-C4BD1D2FB481}" srcOrd="1" destOrd="0" presId="urn:microsoft.com/office/officeart/2005/8/layout/orgChart1"/>
    <dgm:cxn modelId="{19FF5C48-3C1E-4477-89E5-E2348C60D752}" type="presParOf" srcId="{7BA1DF9A-9894-4095-BD22-C4BD1D2FB481}" destId="{9DE56874-283C-4D31-8F30-3694430012C6}" srcOrd="0" destOrd="0" presId="urn:microsoft.com/office/officeart/2005/8/layout/orgChart1"/>
    <dgm:cxn modelId="{FD388E55-0F12-441E-9036-EC3EF8B23262}" type="presParOf" srcId="{9DE56874-283C-4D31-8F30-3694430012C6}" destId="{4261F5E1-34AE-4478-8640-F228A43700BD}" srcOrd="0" destOrd="0" presId="urn:microsoft.com/office/officeart/2005/8/layout/orgChart1"/>
    <dgm:cxn modelId="{71FC0647-F7AD-4B58-BEB0-B00F2015CC6F}" type="presParOf" srcId="{9DE56874-283C-4D31-8F30-3694430012C6}" destId="{E65DC989-9237-43D1-AFDC-81662A914CA2}" srcOrd="1" destOrd="0" presId="urn:microsoft.com/office/officeart/2005/8/layout/orgChart1"/>
    <dgm:cxn modelId="{8D9CD408-7685-4660-9516-17EABF8A55A1}" type="presParOf" srcId="{7BA1DF9A-9894-4095-BD22-C4BD1D2FB481}" destId="{AF4473D6-51F4-4104-9F28-1CF46CF88FC7}" srcOrd="1" destOrd="0" presId="urn:microsoft.com/office/officeart/2005/8/layout/orgChart1"/>
    <dgm:cxn modelId="{6163BCBB-7DDC-49DC-9C0B-C85ECD806A3D}" type="presParOf" srcId="{7BA1DF9A-9894-4095-BD22-C4BD1D2FB481}" destId="{7BB9E9A9-AE61-4146-B8B5-961600E138BD}" srcOrd="2" destOrd="0" presId="urn:microsoft.com/office/officeart/2005/8/layout/orgChart1"/>
    <dgm:cxn modelId="{3710BAA6-D6DF-4157-AC98-8C45EEF7D06D}" type="presParOf" srcId="{D48E4F3C-FD42-48B6-A63B-BABD64089A65}" destId="{5358F565-4076-48C5-938B-03E3D7922B93}" srcOrd="2" destOrd="0" presId="urn:microsoft.com/office/officeart/2005/8/layout/orgChart1"/>
    <dgm:cxn modelId="{3B7B8F2C-E451-4A00-8841-DB9452E8ED71}" type="presParOf" srcId="{D48E4F3C-FD42-48B6-A63B-BABD64089A65}" destId="{47100EA4-272B-4E6F-9B2C-D7295FC083A2}" srcOrd="3" destOrd="0" presId="urn:microsoft.com/office/officeart/2005/8/layout/orgChart1"/>
    <dgm:cxn modelId="{5DE50DB3-A4F8-4190-A6D1-21CFCADD0C46}" type="presParOf" srcId="{47100EA4-272B-4E6F-9B2C-D7295FC083A2}" destId="{F09503DC-5AA6-4520-8A57-03A4867B9163}" srcOrd="0" destOrd="0" presId="urn:microsoft.com/office/officeart/2005/8/layout/orgChart1"/>
    <dgm:cxn modelId="{E5C4C3D9-7BBB-4033-A322-553C003EEF13}" type="presParOf" srcId="{F09503DC-5AA6-4520-8A57-03A4867B9163}" destId="{DB946F4E-BA30-4012-A931-5309316EA6EE}" srcOrd="0" destOrd="0" presId="urn:microsoft.com/office/officeart/2005/8/layout/orgChart1"/>
    <dgm:cxn modelId="{B240FB9F-AB1A-40B8-A27F-DBA3D138F244}" type="presParOf" srcId="{F09503DC-5AA6-4520-8A57-03A4867B9163}" destId="{860DC3F7-2D40-41BC-81FC-630D66953559}" srcOrd="1" destOrd="0" presId="urn:microsoft.com/office/officeart/2005/8/layout/orgChart1"/>
    <dgm:cxn modelId="{EC5609BC-7FFE-4F0A-9757-1AAD629AE406}" type="presParOf" srcId="{47100EA4-272B-4E6F-9B2C-D7295FC083A2}" destId="{5E8BA885-6CDC-465D-A17F-2B66CE74F99B}" srcOrd="1" destOrd="0" presId="urn:microsoft.com/office/officeart/2005/8/layout/orgChart1"/>
    <dgm:cxn modelId="{D419C03B-367E-4748-A344-23D284F02C1F}" type="presParOf" srcId="{47100EA4-272B-4E6F-9B2C-D7295FC083A2}" destId="{02B52F87-6C35-4EAE-A40D-3088D13ACA2D}" srcOrd="2" destOrd="0" presId="urn:microsoft.com/office/officeart/2005/8/layout/orgChart1"/>
    <dgm:cxn modelId="{0B604DC4-0568-4524-B45A-8553750A8D52}" type="presParOf" srcId="{D1302F44-6832-48FD-B006-0EF6B7498BD1}" destId="{ABC3D3EF-B310-408F-A7E7-0BD73D94DEEE}"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F8AEF-633A-4058-8CCC-CE87C6D430B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DCA3DE2-24F2-4EE8-94E6-EE6AD342CC67}">
      <dgm:prSet/>
      <dgm:spPr/>
      <dgm:t>
        <a:bodyPr/>
        <a:lstStyle/>
        <a:p>
          <a:r>
            <a:rPr lang="en-US" dirty="0"/>
            <a:t>Each table will receive one of four parts of the warning letter activity.</a:t>
          </a:r>
        </a:p>
      </dgm:t>
    </dgm:pt>
    <dgm:pt modelId="{0D2089D7-CB92-4F9F-A2CD-7E20043A69ED}" type="parTrans" cxnId="{B30463A3-9F61-4614-9627-C51ACB2621BC}">
      <dgm:prSet/>
      <dgm:spPr/>
      <dgm:t>
        <a:bodyPr/>
        <a:lstStyle/>
        <a:p>
          <a:endParaRPr lang="en-US"/>
        </a:p>
      </dgm:t>
    </dgm:pt>
    <dgm:pt modelId="{7BB6B572-01E5-40EE-B120-1887D39DA1FC}" type="sibTrans" cxnId="{B30463A3-9F61-4614-9627-C51ACB2621BC}">
      <dgm:prSet/>
      <dgm:spPr/>
      <dgm:t>
        <a:bodyPr/>
        <a:lstStyle/>
        <a:p>
          <a:endParaRPr lang="en-US"/>
        </a:p>
      </dgm:t>
    </dgm:pt>
    <dgm:pt modelId="{AC377C26-EF81-4763-B382-BA1809CAAE97}">
      <dgm:prSet/>
      <dgm:spPr/>
      <dgm:t>
        <a:bodyPr/>
        <a:lstStyle/>
        <a:p>
          <a:r>
            <a:rPr lang="en-US" dirty="0"/>
            <a:t>Complete the activity worksheet for the assigned section of the activity.</a:t>
          </a:r>
        </a:p>
      </dgm:t>
    </dgm:pt>
    <dgm:pt modelId="{2236DA6D-D3E2-46DF-9ED5-B348E0D2FDE4}" type="parTrans" cxnId="{A671C189-A60B-4C38-A5E9-66215F4FF5A5}">
      <dgm:prSet/>
      <dgm:spPr/>
      <dgm:t>
        <a:bodyPr/>
        <a:lstStyle/>
        <a:p>
          <a:endParaRPr lang="en-US"/>
        </a:p>
      </dgm:t>
    </dgm:pt>
    <dgm:pt modelId="{58D91385-3449-4843-ADAA-DD78F2B96B4F}" type="sibTrans" cxnId="{A671C189-A60B-4C38-A5E9-66215F4FF5A5}">
      <dgm:prSet/>
      <dgm:spPr/>
      <dgm:t>
        <a:bodyPr/>
        <a:lstStyle/>
        <a:p>
          <a:endParaRPr lang="en-US"/>
        </a:p>
      </dgm:t>
    </dgm:pt>
    <dgm:pt modelId="{C9BD07B7-D482-4645-9353-5BCCEFE3D486}" type="pres">
      <dgm:prSet presAssocID="{234F8AEF-633A-4058-8CCC-CE87C6D430B1}" presName="linear" presStyleCnt="0">
        <dgm:presLayoutVars>
          <dgm:animLvl val="lvl"/>
          <dgm:resizeHandles val="exact"/>
        </dgm:presLayoutVars>
      </dgm:prSet>
      <dgm:spPr/>
    </dgm:pt>
    <dgm:pt modelId="{E679BEF8-7C27-4A56-8CE6-AAF5053773CB}" type="pres">
      <dgm:prSet presAssocID="{9DCA3DE2-24F2-4EE8-94E6-EE6AD342CC67}" presName="parentText" presStyleLbl="node1" presStyleIdx="0" presStyleCnt="2">
        <dgm:presLayoutVars>
          <dgm:chMax val="0"/>
          <dgm:bulletEnabled val="1"/>
        </dgm:presLayoutVars>
      </dgm:prSet>
      <dgm:spPr/>
    </dgm:pt>
    <dgm:pt modelId="{3E3F1843-7596-4B36-8A3D-00B62480E1C9}" type="pres">
      <dgm:prSet presAssocID="{7BB6B572-01E5-40EE-B120-1887D39DA1FC}" presName="spacer" presStyleCnt="0"/>
      <dgm:spPr/>
    </dgm:pt>
    <dgm:pt modelId="{26B66BC0-52CD-4F0C-8A8E-160BABB8C3F1}" type="pres">
      <dgm:prSet presAssocID="{AC377C26-EF81-4763-B382-BA1809CAAE97}" presName="parentText" presStyleLbl="node1" presStyleIdx="1" presStyleCnt="2">
        <dgm:presLayoutVars>
          <dgm:chMax val="0"/>
          <dgm:bulletEnabled val="1"/>
        </dgm:presLayoutVars>
      </dgm:prSet>
      <dgm:spPr/>
    </dgm:pt>
  </dgm:ptLst>
  <dgm:cxnLst>
    <dgm:cxn modelId="{D2C60F0B-FFAB-4E46-BD56-B35E84847C7E}" type="presOf" srcId="{9DCA3DE2-24F2-4EE8-94E6-EE6AD342CC67}" destId="{E679BEF8-7C27-4A56-8CE6-AAF5053773CB}" srcOrd="0" destOrd="0" presId="urn:microsoft.com/office/officeart/2005/8/layout/vList2"/>
    <dgm:cxn modelId="{85D45B11-42B5-4852-BF56-9C3805B2ABA9}" type="presOf" srcId="{234F8AEF-633A-4058-8CCC-CE87C6D430B1}" destId="{C9BD07B7-D482-4645-9353-5BCCEFE3D486}" srcOrd="0" destOrd="0" presId="urn:microsoft.com/office/officeart/2005/8/layout/vList2"/>
    <dgm:cxn modelId="{290A8375-9AD2-48B6-BB2A-1AC2C5CBA7C5}" type="presOf" srcId="{AC377C26-EF81-4763-B382-BA1809CAAE97}" destId="{26B66BC0-52CD-4F0C-8A8E-160BABB8C3F1}" srcOrd="0" destOrd="0" presId="urn:microsoft.com/office/officeart/2005/8/layout/vList2"/>
    <dgm:cxn modelId="{A671C189-A60B-4C38-A5E9-66215F4FF5A5}" srcId="{234F8AEF-633A-4058-8CCC-CE87C6D430B1}" destId="{AC377C26-EF81-4763-B382-BA1809CAAE97}" srcOrd="1" destOrd="0" parTransId="{2236DA6D-D3E2-46DF-9ED5-B348E0D2FDE4}" sibTransId="{58D91385-3449-4843-ADAA-DD78F2B96B4F}"/>
    <dgm:cxn modelId="{B30463A3-9F61-4614-9627-C51ACB2621BC}" srcId="{234F8AEF-633A-4058-8CCC-CE87C6D430B1}" destId="{9DCA3DE2-24F2-4EE8-94E6-EE6AD342CC67}" srcOrd="0" destOrd="0" parTransId="{0D2089D7-CB92-4F9F-A2CD-7E20043A69ED}" sibTransId="{7BB6B572-01E5-40EE-B120-1887D39DA1FC}"/>
    <dgm:cxn modelId="{B39C04CF-7530-4DF3-8CF9-4408DE44262E}" type="presParOf" srcId="{C9BD07B7-D482-4645-9353-5BCCEFE3D486}" destId="{E679BEF8-7C27-4A56-8CE6-AAF5053773CB}" srcOrd="0" destOrd="0" presId="urn:microsoft.com/office/officeart/2005/8/layout/vList2"/>
    <dgm:cxn modelId="{F5020C63-7FCA-4988-9286-DA3D21291054}" type="presParOf" srcId="{C9BD07B7-D482-4645-9353-5BCCEFE3D486}" destId="{3E3F1843-7596-4B36-8A3D-00B62480E1C9}" srcOrd="1" destOrd="0" presId="urn:microsoft.com/office/officeart/2005/8/layout/vList2"/>
    <dgm:cxn modelId="{54124530-64E9-4355-B48F-E1DE7C9B2BCF}" type="presParOf" srcId="{C9BD07B7-D482-4645-9353-5BCCEFE3D486}" destId="{26B66BC0-52CD-4F0C-8A8E-160BABB8C3F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DDAE4-185E-4B14-8EC3-2FED7523E785}">
      <dsp:nvSpPr>
        <dsp:cNvPr id="0" name=""/>
        <dsp:cNvSpPr/>
      </dsp:nvSpPr>
      <dsp:spPr>
        <a:xfrm>
          <a:off x="0" y="0"/>
          <a:ext cx="11099881" cy="2134079"/>
        </a:xfrm>
        <a:prstGeom prst="roundRect">
          <a:avLst/>
        </a:prstGeom>
        <a:solidFill>
          <a:schemeClr val="accent2">
            <a:alpha val="9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Quality Management is a term used to describe all the activities for managing quality within an organization.  </a:t>
          </a:r>
        </a:p>
        <a:p>
          <a:pPr marL="0" lvl="0" indent="0" algn="l" defTabSz="1066800">
            <a:lnSpc>
              <a:spcPct val="90000"/>
            </a:lnSpc>
            <a:spcBef>
              <a:spcPct val="0"/>
            </a:spcBef>
            <a:spcAft>
              <a:spcPct val="35000"/>
            </a:spcAft>
            <a:buNone/>
          </a:pPr>
          <a:r>
            <a:rPr lang="en-US" sz="2400" kern="1200" dirty="0">
              <a:latin typeface="+mj-lt"/>
            </a:rPr>
            <a:t>The overall quality management function includes the objectives, responsibilities, processes and procedures needed to continually evaluate and improve the quality of the clinical research. </a:t>
          </a:r>
          <a:endParaRPr lang="en-IN" sz="2400" kern="1200" dirty="0">
            <a:latin typeface="+mj-lt"/>
          </a:endParaRPr>
        </a:p>
      </dsp:txBody>
      <dsp:txXfrm>
        <a:off x="104177" y="104177"/>
        <a:ext cx="10891527" cy="1925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8F565-4076-48C5-938B-03E3D7922B93}">
      <dsp:nvSpPr>
        <dsp:cNvPr id="0" name=""/>
        <dsp:cNvSpPr/>
      </dsp:nvSpPr>
      <dsp:spPr>
        <a:xfrm>
          <a:off x="2747082" y="1618840"/>
          <a:ext cx="1536304" cy="374638"/>
        </a:xfrm>
        <a:custGeom>
          <a:avLst/>
          <a:gdLst/>
          <a:ahLst/>
          <a:cxnLst/>
          <a:rect l="0" t="0" r="0" b="0"/>
          <a:pathLst>
            <a:path>
              <a:moveTo>
                <a:pt x="0" y="0"/>
              </a:moveTo>
              <a:lnTo>
                <a:pt x="0" y="187319"/>
              </a:lnTo>
              <a:lnTo>
                <a:pt x="1536304" y="187319"/>
              </a:lnTo>
              <a:lnTo>
                <a:pt x="1536304" y="374638"/>
              </a:lnTo>
            </a:path>
          </a:pathLst>
        </a:cu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396306-CD92-46A5-A5C2-452F3AACD95E}">
      <dsp:nvSpPr>
        <dsp:cNvPr id="0" name=""/>
        <dsp:cNvSpPr/>
      </dsp:nvSpPr>
      <dsp:spPr>
        <a:xfrm>
          <a:off x="1353274" y="1618840"/>
          <a:ext cx="1393807" cy="374638"/>
        </a:xfrm>
        <a:custGeom>
          <a:avLst/>
          <a:gdLst/>
          <a:ahLst/>
          <a:cxnLst/>
          <a:rect l="0" t="0" r="0" b="0"/>
          <a:pathLst>
            <a:path>
              <a:moveTo>
                <a:pt x="1393807" y="0"/>
              </a:moveTo>
              <a:lnTo>
                <a:pt x="1393807" y="187319"/>
              </a:lnTo>
              <a:lnTo>
                <a:pt x="0" y="187319"/>
              </a:lnTo>
              <a:lnTo>
                <a:pt x="0" y="374638"/>
              </a:lnTo>
            </a:path>
          </a:pathLst>
        </a:cu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E4E568-B40E-4120-91DB-B4542CB4FFC5}">
      <dsp:nvSpPr>
        <dsp:cNvPr id="0" name=""/>
        <dsp:cNvSpPr/>
      </dsp:nvSpPr>
      <dsp:spPr>
        <a:xfrm>
          <a:off x="774814" y="726843"/>
          <a:ext cx="3944535" cy="89199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IN" sz="3200" kern="1200" dirty="0"/>
            <a:t>Quality Management</a:t>
          </a:r>
        </a:p>
      </dsp:txBody>
      <dsp:txXfrm>
        <a:off x="774814" y="726843"/>
        <a:ext cx="3944535" cy="891997"/>
      </dsp:txXfrm>
    </dsp:sp>
    <dsp:sp modelId="{4261F5E1-34AE-4478-8640-F228A43700BD}">
      <dsp:nvSpPr>
        <dsp:cNvPr id="0" name=""/>
        <dsp:cNvSpPr/>
      </dsp:nvSpPr>
      <dsp:spPr>
        <a:xfrm>
          <a:off x="4289" y="1993479"/>
          <a:ext cx="2697969" cy="891997"/>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IN" sz="3200" kern="1200" dirty="0"/>
            <a:t>Quality Control</a:t>
          </a:r>
        </a:p>
      </dsp:txBody>
      <dsp:txXfrm>
        <a:off x="4289" y="1993479"/>
        <a:ext cx="2697969" cy="891997"/>
      </dsp:txXfrm>
    </dsp:sp>
    <dsp:sp modelId="{DB946F4E-BA30-4012-A931-5309316EA6EE}">
      <dsp:nvSpPr>
        <dsp:cNvPr id="0" name=""/>
        <dsp:cNvSpPr/>
      </dsp:nvSpPr>
      <dsp:spPr>
        <a:xfrm>
          <a:off x="3076898" y="1993479"/>
          <a:ext cx="2412976" cy="891997"/>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IN" sz="3200" kern="1200" dirty="0"/>
            <a:t>Quality Assurance</a:t>
          </a:r>
        </a:p>
      </dsp:txBody>
      <dsp:txXfrm>
        <a:off x="3076898" y="1993479"/>
        <a:ext cx="2412976" cy="891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9BEF8-7C27-4A56-8CE6-AAF5053773CB}">
      <dsp:nvSpPr>
        <dsp:cNvPr id="0" name=""/>
        <dsp:cNvSpPr/>
      </dsp:nvSpPr>
      <dsp:spPr>
        <a:xfrm>
          <a:off x="0" y="385051"/>
          <a:ext cx="11010711" cy="193050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dirty="0"/>
            <a:t>Each table will receive one of four parts of the warning letter activity.</a:t>
          </a:r>
        </a:p>
      </dsp:txBody>
      <dsp:txXfrm>
        <a:off x="94239" y="479290"/>
        <a:ext cx="10822233" cy="1742022"/>
      </dsp:txXfrm>
    </dsp:sp>
    <dsp:sp modelId="{26B66BC0-52CD-4F0C-8A8E-160BABB8C3F1}">
      <dsp:nvSpPr>
        <dsp:cNvPr id="0" name=""/>
        <dsp:cNvSpPr/>
      </dsp:nvSpPr>
      <dsp:spPr>
        <a:xfrm>
          <a:off x="0" y="2459552"/>
          <a:ext cx="11010711" cy="1930500"/>
        </a:xfrm>
        <a:prstGeom prst="roundRect">
          <a:avLst/>
        </a:prstGeom>
        <a:solidFill>
          <a:schemeClr val="accent5">
            <a:hueOff val="-574643"/>
            <a:satOff val="-3092"/>
            <a:lumOff val="1490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dirty="0"/>
            <a:t>Complete the activity worksheet for the assigned section of the activity.</a:t>
          </a:r>
        </a:p>
      </dsp:txBody>
      <dsp:txXfrm>
        <a:off x="94239" y="2553791"/>
        <a:ext cx="10822233" cy="17420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8740E-E3CA-4E42-B582-D86F90DCD522}" type="datetimeFigureOut">
              <a:rPr lang="en-US" smtClean="0"/>
              <a:t>12/11/2019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7DB5D-478F-4E7C-9755-BCCED0171C60}" type="slidenum">
              <a:rPr lang="en-US" smtClean="0"/>
              <a:t>‹#›</a:t>
            </a:fld>
            <a:endParaRPr lang="en-US" dirty="0"/>
          </a:p>
        </p:txBody>
      </p:sp>
    </p:spTree>
    <p:extLst>
      <p:ext uri="{BB962C8B-B14F-4D97-AF65-F5344CB8AC3E}">
        <p14:creationId xmlns:p14="http://schemas.microsoft.com/office/powerpoint/2010/main" val="337421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1</a:t>
            </a:fld>
            <a:endParaRPr lang="en-US" dirty="0"/>
          </a:p>
        </p:txBody>
      </p:sp>
    </p:spTree>
    <p:extLst>
      <p:ext uri="{BB962C8B-B14F-4D97-AF65-F5344CB8AC3E}">
        <p14:creationId xmlns:p14="http://schemas.microsoft.com/office/powerpoint/2010/main" val="419177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A3592-D5F1-C049-A75C-8C2FAAE2A508}" type="slidenum">
              <a:rPr lang="en-US" smtClean="0"/>
              <a:t>2</a:t>
            </a:fld>
            <a:endParaRPr lang="en-US" dirty="0"/>
          </a:p>
        </p:txBody>
      </p:sp>
    </p:spTree>
    <p:extLst>
      <p:ext uri="{BB962C8B-B14F-4D97-AF65-F5344CB8AC3E}">
        <p14:creationId xmlns:p14="http://schemas.microsoft.com/office/powerpoint/2010/main" val="419177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Emphasize the importance of Quality Management “throughout all stages of the clinical trial process”,</a:t>
            </a:r>
            <a:r>
              <a:rPr lang="en-US" baseline="0" dirty="0"/>
              <a:t> but </a:t>
            </a:r>
            <a:r>
              <a:rPr lang="en-US" b="1" baseline="0" dirty="0"/>
              <a:t>not</a:t>
            </a:r>
            <a:r>
              <a:rPr lang="en-US" baseline="0" dirty="0"/>
              <a:t> these QM activities so complicated…always promoting human subject protection</a:t>
            </a:r>
          </a:p>
          <a:p>
            <a:endParaRPr lang="en-US" baseline="0" dirty="0"/>
          </a:p>
          <a:p>
            <a:r>
              <a:rPr lang="en-US" baseline="0" dirty="0"/>
              <a:t>Emphasizes use of methods that “assure and control” the quality of the trial that are “proportionate to the risks.”</a:t>
            </a:r>
            <a:endParaRPr lang="en-US" dirty="0"/>
          </a:p>
        </p:txBody>
      </p:sp>
      <p:sp>
        <p:nvSpPr>
          <p:cNvPr id="4" name="Slide Number Placeholder 3"/>
          <p:cNvSpPr>
            <a:spLocks noGrp="1"/>
          </p:cNvSpPr>
          <p:nvPr>
            <p:ph type="sldNum" sz="quarter" idx="10"/>
          </p:nvPr>
        </p:nvSpPr>
        <p:spPr/>
        <p:txBody>
          <a:bodyPr/>
          <a:lstStyle/>
          <a:p>
            <a:fld id="{BA1A982F-05DF-4110-8B37-AC23CDDE2D21}" type="slidenum">
              <a:rPr lang="en-US" smtClean="0"/>
              <a:pPr/>
              <a:t>3</a:t>
            </a:fld>
            <a:endParaRPr lang="en-US" dirty="0"/>
          </a:p>
        </p:txBody>
      </p:sp>
    </p:spTree>
    <p:extLst>
      <p:ext uri="{BB962C8B-B14F-4D97-AF65-F5344CB8AC3E}">
        <p14:creationId xmlns:p14="http://schemas.microsoft.com/office/powerpoint/2010/main" val="210552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wrap="square" numCol="1" anchor="t" anchorCtr="0" compatLnSpc="1">
            <a:prstTxWarp prst="textNoShape">
              <a:avLst/>
            </a:prstTxWarp>
            <a:noAutofit/>
          </a:bodyPr>
          <a:lstStyle/>
          <a:p>
            <a:pPr eaLnBrk="1" hangingPunct="1">
              <a:spcBef>
                <a:spcPct val="0"/>
              </a:spcBef>
              <a:defRPr/>
            </a:pPr>
            <a:endParaRPr lang="en-US" sz="1400" dirty="0">
              <a:latin typeface="Arial" pitchFamily="34" charset="0"/>
              <a:cs typeface="Arial" pitchFamily="34"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CBA1F3-562B-44AC-AB58-0FEC25BC794C}" type="slidenum">
              <a:rPr lang="en-US" altLang="en-US" sz="1100">
                <a:latin typeface="Arial" panose="020B0604020202020204" pitchFamily="34" charset="0"/>
              </a:rPr>
              <a:pPr>
                <a:spcBef>
                  <a:spcPct val="0"/>
                </a:spcBef>
              </a:pPr>
              <a:t>5</a:t>
            </a:fld>
            <a:endParaRPr lang="en-US" altLang="en-US" sz="1100" dirty="0">
              <a:latin typeface="Arial" panose="020B0604020202020204" pitchFamily="34" charset="0"/>
            </a:endParaRPr>
          </a:p>
        </p:txBody>
      </p:sp>
    </p:spTree>
    <p:extLst>
      <p:ext uri="{BB962C8B-B14F-4D97-AF65-F5344CB8AC3E}">
        <p14:creationId xmlns:p14="http://schemas.microsoft.com/office/powerpoint/2010/main" val="310444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wrap="square" numCol="1" anchor="t" anchorCtr="0" compatLnSpc="1">
            <a:prstTxWarp prst="textNoShape">
              <a:avLst/>
            </a:prstTxWarp>
            <a:noAutofit/>
          </a:bodyPr>
          <a:lstStyle/>
          <a:p>
            <a:pPr>
              <a:lnSpc>
                <a:spcPct val="90000"/>
              </a:lnSpc>
              <a:spcBef>
                <a:spcPts val="0"/>
              </a:spcBef>
              <a:spcAft>
                <a:spcPts val="0"/>
              </a:spcAft>
              <a:defRPr/>
            </a:pPr>
            <a:r>
              <a:rPr lang="en-US" sz="1400" dirty="0">
                <a:latin typeface="Arial" pitchFamily="34" charset="0"/>
                <a:cs typeface="Arial" pitchFamily="34" charset="0"/>
              </a:rPr>
              <a:t>Quality Assurance is defined as a periodic, systematic, objective, and comprehensive examination of the total work effort to determine the level of compliance with all applicable laws and regulations governing clinical research.   </a:t>
            </a:r>
          </a:p>
          <a:p>
            <a:pPr eaLnBrk="1" hangingPunct="1">
              <a:lnSpc>
                <a:spcPct val="90000"/>
              </a:lnSpc>
              <a:spcBef>
                <a:spcPts val="0"/>
              </a:spcBef>
              <a:spcAft>
                <a:spcPts val="0"/>
              </a:spcAft>
              <a:defRPr/>
            </a:pPr>
            <a:endParaRPr lang="en-US" sz="1400" dirty="0">
              <a:latin typeface="Arial" pitchFamily="34" charset="0"/>
              <a:cs typeface="Arial" pitchFamily="34" charset="0"/>
            </a:endParaRPr>
          </a:p>
          <a:p>
            <a:pPr eaLnBrk="1" hangingPunct="1">
              <a:lnSpc>
                <a:spcPct val="90000"/>
              </a:lnSpc>
              <a:spcBef>
                <a:spcPts val="0"/>
              </a:spcBef>
              <a:spcAft>
                <a:spcPts val="0"/>
              </a:spcAft>
              <a:defRPr/>
            </a:pPr>
            <a:r>
              <a:rPr lang="en-US" sz="1400" dirty="0">
                <a:latin typeface="Arial" pitchFamily="34" charset="0"/>
                <a:cs typeface="Arial" pitchFamily="34" charset="0"/>
              </a:rPr>
              <a:t>For example, consider the following Quality Assurance activities:</a:t>
            </a:r>
          </a:p>
          <a:p>
            <a:pPr marL="225395" indent="-225395" eaLnBrk="1" hangingPunct="1">
              <a:lnSpc>
                <a:spcPct val="90000"/>
              </a:lnSpc>
              <a:spcBef>
                <a:spcPts val="0"/>
              </a:spcBef>
              <a:spcAft>
                <a:spcPts val="0"/>
              </a:spcAft>
              <a:buFontTx/>
              <a:buChar char="•"/>
              <a:defRPr/>
            </a:pPr>
            <a:r>
              <a:rPr lang="en-US" sz="1400" dirty="0">
                <a:latin typeface="Arial" pitchFamily="34" charset="0"/>
                <a:cs typeface="Arial" pitchFamily="34" charset="0"/>
              </a:rPr>
              <a:t>A review of the research records for the first five (5) participants enrolled in the study comparing source documents to case report forms and the protocol for accuracy</a:t>
            </a:r>
          </a:p>
          <a:p>
            <a:pPr marL="225395" indent="-225395" eaLnBrk="1" hangingPunct="1">
              <a:lnSpc>
                <a:spcPct val="90000"/>
              </a:lnSpc>
              <a:spcBef>
                <a:spcPts val="0"/>
              </a:spcBef>
              <a:spcAft>
                <a:spcPts val="0"/>
              </a:spcAft>
              <a:buFontTx/>
              <a:buChar char="•"/>
              <a:defRPr/>
            </a:pPr>
            <a:r>
              <a:rPr lang="en-US" sz="1400" dirty="0">
                <a:latin typeface="Arial" pitchFamily="34" charset="0"/>
                <a:cs typeface="Arial" pitchFamily="34" charset="0"/>
              </a:rPr>
              <a:t>A quarterly verification of regulatory or essential documents and</a:t>
            </a:r>
          </a:p>
          <a:p>
            <a:pPr marL="225395" indent="-225395" eaLnBrk="1" hangingPunct="1">
              <a:lnSpc>
                <a:spcPct val="90000"/>
              </a:lnSpc>
              <a:spcBef>
                <a:spcPts val="0"/>
              </a:spcBef>
              <a:spcAft>
                <a:spcPts val="0"/>
              </a:spcAft>
              <a:buFontTx/>
              <a:buChar char="•"/>
              <a:defRPr/>
            </a:pPr>
            <a:r>
              <a:rPr lang="en-US" sz="1400" dirty="0">
                <a:latin typeface="Arial" pitchFamily="34" charset="0"/>
                <a:cs typeface="Arial" pitchFamily="34" charset="0"/>
              </a:rPr>
              <a:t>A monthly review and comparison of study product accountability logs, shipping records, and inventory</a:t>
            </a:r>
          </a:p>
          <a:p>
            <a:pPr marL="225395" indent="-225395" eaLnBrk="1" hangingPunct="1">
              <a:lnSpc>
                <a:spcPct val="90000"/>
              </a:lnSpc>
              <a:spcBef>
                <a:spcPts val="0"/>
              </a:spcBef>
              <a:spcAft>
                <a:spcPts val="0"/>
              </a:spcAft>
              <a:buFontTx/>
              <a:buChar char="•"/>
              <a:defRPr/>
            </a:pPr>
            <a:r>
              <a:rPr lang="en-US" sz="1400" dirty="0">
                <a:latin typeface="Arial" pitchFamily="34" charset="0"/>
                <a:cs typeface="Arial" pitchFamily="34" charset="0"/>
              </a:rPr>
              <a:t>Quarterly verification of current policies, procedures, forms, etc.</a:t>
            </a:r>
          </a:p>
          <a:p>
            <a:pPr marL="225395" indent="-225395" eaLnBrk="1" hangingPunct="1">
              <a:lnSpc>
                <a:spcPct val="90000"/>
              </a:lnSpc>
              <a:spcBef>
                <a:spcPts val="0"/>
              </a:spcBef>
              <a:spcAft>
                <a:spcPts val="0"/>
              </a:spcAft>
              <a:defRPr/>
            </a:pPr>
            <a:endParaRPr lang="en-US" sz="1400" dirty="0">
              <a:latin typeface="Arial" pitchFamily="34" charset="0"/>
              <a:cs typeface="Arial" pitchFamily="34" charset="0"/>
            </a:endParaRPr>
          </a:p>
          <a:p>
            <a:pPr eaLnBrk="1" hangingPunct="1">
              <a:lnSpc>
                <a:spcPct val="90000"/>
              </a:lnSpc>
              <a:spcBef>
                <a:spcPts val="0"/>
              </a:spcBef>
              <a:spcAft>
                <a:spcPts val="0"/>
              </a:spcAft>
              <a:defRPr/>
            </a:pPr>
            <a:r>
              <a:rPr lang="en-US" sz="1400" dirty="0">
                <a:latin typeface="Arial" pitchFamily="34" charset="0"/>
                <a:cs typeface="Arial" pitchFamily="34" charset="0"/>
              </a:rPr>
              <a:t>As you can see in these examples, the activities are conducted retrospectively or “after the fact” which allows for an examination of the entire process or total work effort.  This also provides an opportunity to identify and analyze trends and apply corrective actions.</a:t>
            </a:r>
          </a:p>
          <a:p>
            <a:pPr eaLnBrk="1" hangingPunct="1">
              <a:lnSpc>
                <a:spcPct val="90000"/>
              </a:lnSpc>
              <a:spcBef>
                <a:spcPct val="0"/>
              </a:spcBef>
              <a:defRPr/>
            </a:pPr>
            <a:endParaRPr lang="en-US" sz="1400" b="1" dirty="0">
              <a:latin typeface="Arial" pitchFamily="34" charset="0"/>
              <a:cs typeface="Arial" pitchFamily="34" charset="0"/>
            </a:endParaRPr>
          </a:p>
          <a:p>
            <a:pPr eaLnBrk="1" hangingPunct="1">
              <a:lnSpc>
                <a:spcPct val="90000"/>
              </a:lnSpc>
              <a:spcBef>
                <a:spcPct val="0"/>
              </a:spcBef>
              <a:defRPr/>
            </a:pPr>
            <a:endParaRPr lang="en-US" sz="1400" dirty="0">
              <a:latin typeface="Arial" pitchFamily="34" charset="0"/>
              <a:cs typeface="Arial" pitchFamily="34" charset="0"/>
            </a:endParaRPr>
          </a:p>
          <a:p>
            <a:pPr eaLnBrk="1" hangingPunct="1">
              <a:lnSpc>
                <a:spcPct val="90000"/>
              </a:lnSpc>
              <a:spcBef>
                <a:spcPct val="0"/>
              </a:spcBef>
              <a:defRPr/>
            </a:pPr>
            <a:r>
              <a:rPr lang="en-US" sz="1400" dirty="0">
                <a:latin typeface="Arial" pitchFamily="34" charset="0"/>
                <a:cs typeface="Arial" pitchFamily="34" charset="0"/>
              </a:rPr>
              <a:t> </a:t>
            </a:r>
          </a:p>
          <a:p>
            <a:pPr eaLnBrk="1" hangingPunct="1">
              <a:lnSpc>
                <a:spcPct val="90000"/>
              </a:lnSpc>
              <a:spcBef>
                <a:spcPct val="0"/>
              </a:spcBef>
              <a:defRPr/>
            </a:pPr>
            <a:endParaRPr lang="en-US" sz="1400" b="1" dirty="0">
              <a:latin typeface="Arial" pitchFamily="34" charset="0"/>
              <a:cs typeface="Arial" pitchFamily="34" charset="0"/>
            </a:endParaRPr>
          </a:p>
          <a:p>
            <a:pPr eaLnBrk="1" hangingPunct="1">
              <a:lnSpc>
                <a:spcPct val="90000"/>
              </a:lnSpc>
              <a:spcBef>
                <a:spcPct val="0"/>
              </a:spcBef>
              <a:buFontTx/>
              <a:buChar char="•"/>
              <a:defRPr/>
            </a:pPr>
            <a:endParaRPr lang="en-US" sz="1400" b="1" dirty="0">
              <a:latin typeface="Arial" pitchFamily="34" charset="0"/>
              <a:cs typeface="Arial" pitchFamily="34" charset="0"/>
            </a:endParaRPr>
          </a:p>
          <a:p>
            <a:pPr eaLnBrk="1" hangingPunct="1">
              <a:spcBef>
                <a:spcPct val="0"/>
              </a:spcBef>
              <a:defRPr/>
            </a:pPr>
            <a:endParaRPr lang="en-US" sz="1400" dirty="0">
              <a:latin typeface="Arial" pitchFamily="34" charset="0"/>
              <a:cs typeface="Arial" pitchFamily="34"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CBA1F3-562B-44AC-AB58-0FEC25BC794C}" type="slidenum">
              <a:rPr lang="en-US" altLang="en-US" sz="1100">
                <a:latin typeface="Arial" panose="020B0604020202020204" pitchFamily="34" charset="0"/>
              </a:rPr>
              <a:pPr>
                <a:spcBef>
                  <a:spcPct val="0"/>
                </a:spcBef>
              </a:pPr>
              <a:t>6</a:t>
            </a:fld>
            <a:endParaRPr lang="en-US" altLang="en-US" sz="1100" dirty="0">
              <a:latin typeface="Arial" panose="020B0604020202020204" pitchFamily="34" charset="0"/>
            </a:endParaRPr>
          </a:p>
        </p:txBody>
      </p:sp>
    </p:spTree>
    <p:extLst>
      <p:ext uri="{BB962C8B-B14F-4D97-AF65-F5344CB8AC3E}">
        <p14:creationId xmlns:p14="http://schemas.microsoft.com/office/powerpoint/2010/main" val="3035005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100" dirty="0">
              <a:latin typeface="Arial" panose="020B0604020202020204" pitchFamily="34" charset="0"/>
              <a:cs typeface="Arial" panose="020B0604020202020204" pitchFamily="34"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E2E6A9-022F-4EA8-BAF9-269168C2E0A4}" type="slidenum">
              <a:rPr lang="en-US" altLang="en-US" sz="1100">
                <a:latin typeface="Arial" panose="020B0604020202020204" pitchFamily="34" charset="0"/>
              </a:rPr>
              <a:pPr>
                <a:spcBef>
                  <a:spcPct val="0"/>
                </a:spcBef>
              </a:pPr>
              <a:t>7</a:t>
            </a:fld>
            <a:endParaRPr lang="en-US" altLang="en-US" sz="1100" dirty="0">
              <a:latin typeface="Arial" panose="020B0604020202020204" pitchFamily="34" charset="0"/>
            </a:endParaRPr>
          </a:p>
        </p:txBody>
      </p:sp>
    </p:spTree>
    <p:extLst>
      <p:ext uri="{BB962C8B-B14F-4D97-AF65-F5344CB8AC3E}">
        <p14:creationId xmlns:p14="http://schemas.microsoft.com/office/powerpoint/2010/main" val="2459762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US" sz="1100" b="1" dirty="0">
                <a:latin typeface="Arial" charset="0"/>
                <a:cs typeface="Arial" charset="0"/>
              </a:rPr>
              <a:t>Discuss the difference between an Audit and an Inspection.  These definitions are directly from ICH/GCP regulations.</a:t>
            </a:r>
          </a:p>
          <a:p>
            <a:pPr eaLnBrk="1" hangingPunct="1">
              <a:defRPr/>
            </a:pPr>
            <a:endParaRPr lang="en-US" sz="1100" dirty="0">
              <a:latin typeface="Arial" charset="0"/>
              <a:cs typeface="Arial" charset="0"/>
            </a:endParaRPr>
          </a:p>
          <a:p>
            <a:pPr eaLnBrk="1" hangingPunct="1">
              <a:defRPr/>
            </a:pPr>
            <a:r>
              <a:rPr lang="en-US" sz="1100" dirty="0">
                <a:latin typeface="Arial" charset="0"/>
                <a:cs typeface="Arial" charset="0"/>
              </a:rPr>
              <a:t>Examples of each:</a:t>
            </a:r>
          </a:p>
          <a:p>
            <a:pPr marL="111794" indent="-111794" eaLnBrk="1" hangingPunct="1">
              <a:buFontTx/>
              <a:buChar char="•"/>
              <a:defRPr/>
            </a:pPr>
            <a:r>
              <a:rPr lang="en-US" sz="1100" dirty="0">
                <a:latin typeface="Arial" charset="0"/>
                <a:cs typeface="Arial" charset="0"/>
              </a:rPr>
              <a:t>Audit: Internal by site, sponsor audit, monitor audit</a:t>
            </a:r>
          </a:p>
          <a:p>
            <a:pPr marL="111794" indent="-111794" eaLnBrk="1" hangingPunct="1">
              <a:buFontTx/>
              <a:buChar char="•"/>
              <a:defRPr/>
            </a:pPr>
            <a:r>
              <a:rPr lang="en-US" sz="1100" dirty="0">
                <a:latin typeface="Arial" charset="0"/>
                <a:cs typeface="Arial" charset="0"/>
              </a:rPr>
              <a:t>Inspection: FDA, Regulatory Authority</a:t>
            </a:r>
          </a:p>
          <a:p>
            <a:pPr eaLnBrk="1" hangingPunct="1">
              <a:defRPr/>
            </a:pPr>
            <a:endParaRPr lang="en-US" sz="1100" dirty="0">
              <a:latin typeface="Arial" charset="0"/>
            </a:endParaRPr>
          </a:p>
          <a:p>
            <a:pPr eaLnBrk="1" hangingPunct="1">
              <a:defRPr/>
            </a:pPr>
            <a:r>
              <a:rPr lang="en-US" sz="1100" b="1" dirty="0">
                <a:latin typeface="Arial" charset="0"/>
              </a:rPr>
              <a:t>Presenter Note - Add emphasis to the following:</a:t>
            </a:r>
          </a:p>
          <a:p>
            <a:pPr eaLnBrk="1" hangingPunct="1">
              <a:defRPr/>
            </a:pPr>
            <a:r>
              <a:rPr lang="en-US" sz="1100" b="1" dirty="0">
                <a:latin typeface="Arial" charset="0"/>
              </a:rPr>
              <a:t>Even though these are two different types of reviews, the preparation for each is similar. Preparation for an FDA Inspection, of course, will involve more in depth and intense preparation.  We will be discussing this throughout the presentation.</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255" indent="-291636">
              <a:spcBef>
                <a:spcPct val="30000"/>
              </a:spcBef>
              <a:defRPr sz="1200">
                <a:solidFill>
                  <a:schemeClr val="tx1"/>
                </a:solidFill>
                <a:latin typeface="Calibri" panose="020F0502020204030204" pitchFamily="34" charset="0"/>
              </a:defRPr>
            </a:lvl2pPr>
            <a:lvl3pPr marL="1166546" indent="-233309">
              <a:spcBef>
                <a:spcPct val="30000"/>
              </a:spcBef>
              <a:defRPr sz="1200">
                <a:solidFill>
                  <a:schemeClr val="tx1"/>
                </a:solidFill>
                <a:latin typeface="Calibri" panose="020F0502020204030204" pitchFamily="34" charset="0"/>
              </a:defRPr>
            </a:lvl3pPr>
            <a:lvl4pPr marL="1633164" indent="-233309">
              <a:spcBef>
                <a:spcPct val="30000"/>
              </a:spcBef>
              <a:defRPr sz="1200">
                <a:solidFill>
                  <a:schemeClr val="tx1"/>
                </a:solidFill>
                <a:latin typeface="Calibri" panose="020F0502020204030204" pitchFamily="34" charset="0"/>
              </a:defRPr>
            </a:lvl4pPr>
            <a:lvl5pPr marL="2099782" indent="-233309">
              <a:spcBef>
                <a:spcPct val="30000"/>
              </a:spcBef>
              <a:defRPr sz="1200">
                <a:solidFill>
                  <a:schemeClr val="tx1"/>
                </a:solidFill>
                <a:latin typeface="Calibri" panose="020F0502020204030204" pitchFamily="34" charset="0"/>
              </a:defRPr>
            </a:lvl5pPr>
            <a:lvl6pPr marL="2566401" indent="-233309" eaLnBrk="0" fontAlgn="base" hangingPunct="0">
              <a:spcBef>
                <a:spcPct val="30000"/>
              </a:spcBef>
              <a:spcAft>
                <a:spcPct val="0"/>
              </a:spcAft>
              <a:defRPr sz="1200">
                <a:solidFill>
                  <a:schemeClr val="tx1"/>
                </a:solidFill>
                <a:latin typeface="Calibri" panose="020F0502020204030204" pitchFamily="34" charset="0"/>
              </a:defRPr>
            </a:lvl6pPr>
            <a:lvl7pPr marL="3033019" indent="-233309" eaLnBrk="0" fontAlgn="base" hangingPunct="0">
              <a:spcBef>
                <a:spcPct val="30000"/>
              </a:spcBef>
              <a:spcAft>
                <a:spcPct val="0"/>
              </a:spcAft>
              <a:defRPr sz="1200">
                <a:solidFill>
                  <a:schemeClr val="tx1"/>
                </a:solidFill>
                <a:latin typeface="Calibri" panose="020F0502020204030204" pitchFamily="34" charset="0"/>
              </a:defRPr>
            </a:lvl7pPr>
            <a:lvl8pPr marL="3499637" indent="-233309" eaLnBrk="0" fontAlgn="base" hangingPunct="0">
              <a:spcBef>
                <a:spcPct val="30000"/>
              </a:spcBef>
              <a:spcAft>
                <a:spcPct val="0"/>
              </a:spcAft>
              <a:defRPr sz="1200">
                <a:solidFill>
                  <a:schemeClr val="tx1"/>
                </a:solidFill>
                <a:latin typeface="Calibri" panose="020F0502020204030204" pitchFamily="34" charset="0"/>
              </a:defRPr>
            </a:lvl8pPr>
            <a:lvl9pPr marL="3966256" indent="-23330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D4EF9D-CDE9-42DD-9D09-DAFCCE01B344}" type="slidenum">
              <a:rPr lang="en-US" altLang="en-US" smtClean="0">
                <a:latin typeface="Arial" panose="020B0604020202020204" pitchFamily="34" charset="0"/>
              </a:rPr>
              <a:pPr>
                <a:spcBef>
                  <a:spcPct val="0"/>
                </a:spcBef>
              </a:pPr>
              <a:t>8</a:t>
            </a:fld>
            <a:endParaRPr lang="en-US" altLang="en-US" dirty="0">
              <a:latin typeface="Arial" panose="020B0604020202020204" pitchFamily="34" charset="0"/>
            </a:endParaRPr>
          </a:p>
        </p:txBody>
      </p:sp>
    </p:spTree>
    <p:extLst>
      <p:ext uri="{BB962C8B-B14F-4D97-AF65-F5344CB8AC3E}">
        <p14:creationId xmlns:p14="http://schemas.microsoft.com/office/powerpoint/2010/main" val="219064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878">
              <a:defRPr/>
            </a:pPr>
            <a:endParaRPr lang="en-US" dirty="0"/>
          </a:p>
        </p:txBody>
      </p:sp>
      <p:sp>
        <p:nvSpPr>
          <p:cNvPr id="4" name="Slide Number Placeholder 3"/>
          <p:cNvSpPr>
            <a:spLocks noGrp="1"/>
          </p:cNvSpPr>
          <p:nvPr>
            <p:ph type="sldNum" sz="quarter" idx="10"/>
          </p:nvPr>
        </p:nvSpPr>
        <p:spPr/>
        <p:txBody>
          <a:bodyPr/>
          <a:lstStyle/>
          <a:p>
            <a:fld id="{BA1A982F-05DF-4110-8B37-AC23CDDE2D21}" type="slidenum">
              <a:rPr lang="en-US" smtClean="0"/>
              <a:pPr/>
              <a:t>9</a:t>
            </a:fld>
            <a:endParaRPr lang="en-US" dirty="0"/>
          </a:p>
        </p:txBody>
      </p:sp>
    </p:spTree>
    <p:extLst>
      <p:ext uri="{BB962C8B-B14F-4D97-AF65-F5344CB8AC3E}">
        <p14:creationId xmlns:p14="http://schemas.microsoft.com/office/powerpoint/2010/main" val="3140872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198" b="1">
                <a:solidFill>
                  <a:schemeClr val="tx2">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08538" y="1604788"/>
            <a:ext cx="11010711" cy="48794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59044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029" y="2321695"/>
            <a:ext cx="2554669" cy="1463673"/>
          </a:xfrm>
        </p:spPr>
        <p:txBody>
          <a:bodyPr/>
          <a:lstStyle/>
          <a:p>
            <a:r>
              <a:rPr lang="en-US" dirty="0"/>
              <a:t>Click icon to add picture</a:t>
            </a:r>
          </a:p>
        </p:txBody>
      </p:sp>
      <p:sp>
        <p:nvSpPr>
          <p:cNvPr id="4" name="Picture Placeholder 4"/>
          <p:cNvSpPr>
            <a:spLocks noGrp="1"/>
          </p:cNvSpPr>
          <p:nvPr>
            <p:ph type="pic" sz="quarter" idx="12"/>
          </p:nvPr>
        </p:nvSpPr>
        <p:spPr>
          <a:xfrm>
            <a:off x="6205034" y="2321695"/>
            <a:ext cx="2554669" cy="1463673"/>
          </a:xfrm>
        </p:spPr>
        <p:txBody>
          <a:bodyPr/>
          <a:lstStyle/>
          <a:p>
            <a:r>
              <a:rPr lang="en-US" dirty="0"/>
              <a:t>Click icon to add picture</a:t>
            </a:r>
          </a:p>
        </p:txBody>
      </p:sp>
      <p:sp>
        <p:nvSpPr>
          <p:cNvPr id="6" name="Picture Placeholder 4"/>
          <p:cNvSpPr>
            <a:spLocks noGrp="1"/>
          </p:cNvSpPr>
          <p:nvPr>
            <p:ph type="pic" sz="quarter" idx="13"/>
          </p:nvPr>
        </p:nvSpPr>
        <p:spPr>
          <a:xfrm>
            <a:off x="8957538" y="2321695"/>
            <a:ext cx="2554669" cy="1463673"/>
          </a:xfrm>
        </p:spPr>
        <p:txBody>
          <a:bodyPr/>
          <a:lstStyle/>
          <a:p>
            <a:r>
              <a:rPr lang="en-US" dirty="0"/>
              <a:t>Click icon to add picture</a:t>
            </a:r>
          </a:p>
        </p:txBody>
      </p:sp>
      <p:sp>
        <p:nvSpPr>
          <p:cNvPr id="7" name="Title Placeholder 1"/>
          <p:cNvSpPr>
            <a:spLocks noGrp="1"/>
          </p:cNvSpPr>
          <p:nvPr>
            <p:ph type="title"/>
          </p:nvPr>
        </p:nvSpPr>
        <p:spPr>
          <a:xfrm>
            <a:off x="508539"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8" name="Picture Placeholder 4"/>
          <p:cNvSpPr>
            <a:spLocks noGrp="1"/>
          </p:cNvSpPr>
          <p:nvPr>
            <p:ph type="pic" sz="quarter" idx="14"/>
          </p:nvPr>
        </p:nvSpPr>
        <p:spPr>
          <a:xfrm>
            <a:off x="3452532" y="2321695"/>
            <a:ext cx="2554669" cy="1463673"/>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316373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48641" y="137232"/>
            <a:ext cx="11903660" cy="2259720"/>
          </a:xfrm>
        </p:spPr>
        <p:txBody>
          <a:bodyPr/>
          <a:lstStyle/>
          <a:p>
            <a:r>
              <a:rPr lang="en-US" dirty="0"/>
              <a:t>Click icon to add picture</a:t>
            </a:r>
          </a:p>
        </p:txBody>
      </p:sp>
      <p:sp>
        <p:nvSpPr>
          <p:cNvPr id="2" name="Title 1"/>
          <p:cNvSpPr>
            <a:spLocks noGrp="1"/>
          </p:cNvSpPr>
          <p:nvPr>
            <p:ph type="title"/>
          </p:nvPr>
        </p:nvSpPr>
        <p:spPr>
          <a:xfrm>
            <a:off x="508539" y="2395728"/>
            <a:ext cx="11010711" cy="1143000"/>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61760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223129"/>
            <a:ext cx="12192000" cy="2573785"/>
          </a:xfrm>
        </p:spPr>
        <p:txBody>
          <a:bodyPr/>
          <a:lstStyle/>
          <a:p>
            <a:r>
              <a:rPr lang="en-US" dirty="0"/>
              <a:t>Click icon to add picture</a:t>
            </a:r>
          </a:p>
        </p:txBody>
      </p:sp>
      <p:sp>
        <p:nvSpPr>
          <p:cNvPr id="3" name="Title Placeholder 1"/>
          <p:cNvSpPr>
            <a:spLocks noGrp="1"/>
          </p:cNvSpPr>
          <p:nvPr>
            <p:ph type="title"/>
          </p:nvPr>
        </p:nvSpPr>
        <p:spPr>
          <a:xfrm>
            <a:off x="513436" y="310896"/>
            <a:ext cx="11009376"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97739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48303" y="136913"/>
            <a:ext cx="6589668" cy="6594091"/>
          </a:xfrm>
        </p:spPr>
        <p:txBody>
          <a:bodyPr/>
          <a:lstStyle/>
          <a:p>
            <a:r>
              <a:rPr lang="en-US" dirty="0"/>
              <a:t>Click icon to add picture</a:t>
            </a:r>
          </a:p>
        </p:txBody>
      </p:sp>
      <p:sp>
        <p:nvSpPr>
          <p:cNvPr id="2" name="Title 1"/>
          <p:cNvSpPr>
            <a:spLocks noGrp="1"/>
          </p:cNvSpPr>
          <p:nvPr>
            <p:ph type="title"/>
          </p:nvPr>
        </p:nvSpPr>
        <p:spPr>
          <a:xfrm>
            <a:off x="351223" y="294525"/>
            <a:ext cx="4939764" cy="1143000"/>
          </a:xfrm>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35870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ll 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20409" y="136913"/>
            <a:ext cx="4930201" cy="6594091"/>
          </a:xfrm>
        </p:spPr>
        <p:txBody>
          <a:bodyPr/>
          <a:lstStyle/>
          <a:p>
            <a:r>
              <a:rPr lang="en-US" dirty="0"/>
              <a:t>Click icon to add picture</a:t>
            </a:r>
          </a:p>
        </p:txBody>
      </p:sp>
      <p:sp>
        <p:nvSpPr>
          <p:cNvPr id="3" name="Title 2"/>
          <p:cNvSpPr>
            <a:spLocks noGrp="1"/>
          </p:cNvSpPr>
          <p:nvPr>
            <p:ph type="title"/>
          </p:nvPr>
        </p:nvSpPr>
        <p:spPr>
          <a:xfrm>
            <a:off x="508540" y="576072"/>
            <a:ext cx="5897880" cy="1143000"/>
          </a:xfrm>
        </p:spPr>
        <p:txBody>
          <a:bodyPr/>
          <a:lstStyle>
            <a:lvl1pPr algn="ctr">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41355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919055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53258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40408520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95069838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34919369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opic/Section Break 1">
    <p:spTree>
      <p:nvGrpSpPr>
        <p:cNvPr id="1" name=""/>
        <p:cNvGrpSpPr/>
        <p:nvPr/>
      </p:nvGrpSpPr>
      <p:grpSpPr>
        <a:xfrm>
          <a:off x="0" y="0"/>
          <a:ext cx="0" cy="0"/>
          <a:chOff x="0" y="0"/>
          <a:chExt cx="0" cy="0"/>
        </a:xfrm>
      </p:grpSpPr>
      <p:sp>
        <p:nvSpPr>
          <p:cNvPr id="6" name="Rectangle 5"/>
          <p:cNvSpPr/>
          <p:nvPr userDrawn="1"/>
        </p:nvSpPr>
        <p:spPr>
          <a:xfrm>
            <a:off x="138684" y="132588"/>
            <a:ext cx="11914632" cy="5759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lvl="2"/>
            <a:endParaRPr lang="en-US" sz="2499" dirty="0">
              <a:latin typeface="Open Sans" panose="020B0606030504020204" pitchFamily="34" charset="0"/>
              <a:cs typeface="Open Sans" panose="020B0606030504020204" pitchFamily="34" charset="0"/>
            </a:endParaRPr>
          </a:p>
        </p:txBody>
      </p:sp>
      <p:sp>
        <p:nvSpPr>
          <p:cNvPr id="7" name="Rectangle 6"/>
          <p:cNvSpPr/>
          <p:nvPr userDrawn="1"/>
        </p:nvSpPr>
        <p:spPr>
          <a:xfrm>
            <a:off x="138684" y="5895703"/>
            <a:ext cx="11914632" cy="829709"/>
          </a:xfrm>
          <a:prstGeom prst="rect">
            <a:avLst/>
          </a:prstGeom>
          <a:solidFill>
            <a:schemeClr val="tx2">
              <a:lumMod val="20000"/>
              <a:lumOff val="80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4707159-FA50-44FD-BF69-C7BA6F8D955F}"/>
              </a:ext>
            </a:extLst>
          </p:cNvPr>
          <p:cNvSpPr/>
          <p:nvPr userDrawn="1"/>
        </p:nvSpPr>
        <p:spPr>
          <a:xfrm>
            <a:off x="1" y="2086054"/>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2156847-20A4-4905-B0C1-3322F4402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16" y="8936083"/>
            <a:ext cx="649657" cy="649224"/>
          </a:xfrm>
          <a:prstGeom prst="rect">
            <a:avLst/>
          </a:prstGeom>
        </p:spPr>
      </p:pic>
      <p:pic>
        <p:nvPicPr>
          <p:cNvPr id="12" name="Picture 11">
            <a:extLst>
              <a:ext uri="{FF2B5EF4-FFF2-40B4-BE49-F238E27FC236}">
                <a16:creationId xmlns:a16="http://schemas.microsoft.com/office/drawing/2014/main" id="{89BFB525-936B-4E12-9FEA-0E5DBBCF66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5073" y="5987899"/>
            <a:ext cx="2648543" cy="645315"/>
          </a:xfrm>
          <a:prstGeom prst="rect">
            <a:avLst/>
          </a:prstGeom>
        </p:spPr>
      </p:pic>
      <p:pic>
        <p:nvPicPr>
          <p:cNvPr id="14" name="Picture 13">
            <a:extLst>
              <a:ext uri="{FF2B5EF4-FFF2-40B4-BE49-F238E27FC236}">
                <a16:creationId xmlns:a16="http://schemas.microsoft.com/office/drawing/2014/main" id="{D2ACFF68-E91A-4943-84EB-F027650B9D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71137" y="5983990"/>
            <a:ext cx="1725695" cy="649224"/>
          </a:xfrm>
          <a:prstGeom prst="rect">
            <a:avLst/>
          </a:prstGeom>
        </p:spPr>
      </p:pic>
      <p:pic>
        <p:nvPicPr>
          <p:cNvPr id="16" name="Picture 15">
            <a:extLst>
              <a:ext uri="{FF2B5EF4-FFF2-40B4-BE49-F238E27FC236}">
                <a16:creationId xmlns:a16="http://schemas.microsoft.com/office/drawing/2014/main" id="{FDE7AD20-671F-42D8-9FFC-311BA49E99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168" y="5983990"/>
            <a:ext cx="649657" cy="649224"/>
          </a:xfrm>
          <a:prstGeom prst="rect">
            <a:avLst/>
          </a:prstGeom>
        </p:spPr>
      </p:pic>
      <p:sp>
        <p:nvSpPr>
          <p:cNvPr id="17" name="TextBox 16">
            <a:extLst>
              <a:ext uri="{FF2B5EF4-FFF2-40B4-BE49-F238E27FC236}">
                <a16:creationId xmlns:a16="http://schemas.microsoft.com/office/drawing/2014/main" id="{9B922AB6-9F9D-4035-8CCB-1DAEA2F35BB8}"/>
              </a:ext>
            </a:extLst>
          </p:cNvPr>
          <p:cNvSpPr txBox="1"/>
          <p:nvPr userDrawn="1"/>
        </p:nvSpPr>
        <p:spPr>
          <a:xfrm>
            <a:off x="4762587" y="60316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2" name="Title 1">
            <a:extLst>
              <a:ext uri="{FF2B5EF4-FFF2-40B4-BE49-F238E27FC236}">
                <a16:creationId xmlns:a16="http://schemas.microsoft.com/office/drawing/2014/main" id="{449B37C2-FCD4-4E22-B4EA-ABE75C6D5255}"/>
              </a:ext>
            </a:extLst>
          </p:cNvPr>
          <p:cNvSpPr>
            <a:spLocks noGrp="1"/>
          </p:cNvSpPr>
          <p:nvPr>
            <p:ph type="title"/>
          </p:nvPr>
        </p:nvSpPr>
        <p:spPr>
          <a:xfrm>
            <a:off x="1124405" y="2440690"/>
            <a:ext cx="10575741" cy="1143000"/>
          </a:xfrm>
        </p:spPr>
        <p:txBody>
          <a:bodyPr lIns="0" tIns="0" rIns="0" bIns="0"/>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608133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21A57F-3C0D-4C99-BD6F-D35E74D4C9E6}" type="slidenum">
              <a:rPr lang="en-US" smtClean="0"/>
              <a:pPr/>
              <a:t>‹#›</a:t>
            </a:fld>
            <a:endParaRPr lang="en-US" dirty="0"/>
          </a:p>
        </p:txBody>
      </p:sp>
      <p:sp>
        <p:nvSpPr>
          <p:cNvPr id="6" name="Content Placeholder 5"/>
          <p:cNvSpPr>
            <a:spLocks noGrp="1"/>
          </p:cNvSpPr>
          <p:nvPr>
            <p:ph sz="quarter" idx="13"/>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408049147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66675"/>
            <a:ext cx="10953749" cy="715960"/>
          </a:xfrm>
        </p:spPr>
        <p:txBody>
          <a:bodyPr/>
          <a:lstStyle>
            <a:lvl1pPr>
              <a:defRPr>
                <a:latin typeface="+mj-lt"/>
              </a:defRPr>
            </a:lvl1pPr>
          </a:lstStyle>
          <a:p>
            <a:r>
              <a:rPr lang="en-US" dirty="0"/>
              <a:t>Master Title Style</a:t>
            </a:r>
          </a:p>
        </p:txBody>
      </p:sp>
      <p:sp>
        <p:nvSpPr>
          <p:cNvPr id="10" name="Rectangle 5"/>
          <p:cNvSpPr>
            <a:spLocks noGrp="1" noChangeArrowheads="1"/>
          </p:cNvSpPr>
          <p:nvPr>
            <p:ph type="ftr" sz="quarter" idx="10"/>
          </p:nvPr>
        </p:nvSpPr>
        <p:spPr>
          <a:xfrm>
            <a:off x="2768600" y="6499226"/>
            <a:ext cx="6614584" cy="225425"/>
          </a:xfrm>
          <a:prstGeom prst="rect">
            <a:avLst/>
          </a:prstGeom>
        </p:spPr>
        <p:txBody>
          <a:bodyPr/>
          <a:lstStyle>
            <a:lvl1pPr>
              <a:defRPr/>
            </a:lvl1pPr>
          </a:lstStyle>
          <a:p>
            <a:pPr>
              <a:defRPr/>
            </a:pPr>
            <a:endParaRPr lang="en-US" dirty="0"/>
          </a:p>
        </p:txBody>
      </p:sp>
      <p:sp>
        <p:nvSpPr>
          <p:cNvPr id="12" name="Rectangle 6"/>
          <p:cNvSpPr>
            <a:spLocks noGrp="1" noChangeArrowheads="1"/>
          </p:cNvSpPr>
          <p:nvPr>
            <p:ph type="sldNum" sz="quarter" idx="12"/>
          </p:nvPr>
        </p:nvSpPr>
        <p:spPr>
          <a:xfrm>
            <a:off x="209557" y="6513514"/>
            <a:ext cx="2194984" cy="225425"/>
          </a:xfrm>
          <a:prstGeom prst="rect">
            <a:avLst/>
          </a:prstGeom>
        </p:spPr>
        <p:txBody>
          <a:bodyPr/>
          <a:lstStyle>
            <a:lvl1pPr>
              <a:defRPr>
                <a:solidFill>
                  <a:schemeClr val="bg1"/>
                </a:solidFill>
                <a:latin typeface="+mn-lt"/>
              </a:defRPr>
            </a:lvl1pPr>
          </a:lstStyle>
          <a:p>
            <a:pPr>
              <a:defRPr/>
            </a:pPr>
            <a:fld id="{15C6D925-379F-4CFE-BDEA-2C5F0C40FC6F}" type="slidenum">
              <a:rPr lang="en-US" smtClean="0"/>
              <a:pPr>
                <a:defRPr/>
              </a:pPr>
              <a:t>‹#›</a:t>
            </a:fld>
            <a:endParaRPr lang="en-US" dirty="0"/>
          </a:p>
        </p:txBody>
      </p:sp>
    </p:spTree>
    <p:extLst>
      <p:ext uri="{BB962C8B-B14F-4D97-AF65-F5344CB8AC3E}">
        <p14:creationId xmlns:p14="http://schemas.microsoft.com/office/powerpoint/2010/main" val="360489784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opic/Section Break_2">
    <p:spTree>
      <p:nvGrpSpPr>
        <p:cNvPr id="1" name=""/>
        <p:cNvGrpSpPr/>
        <p:nvPr/>
      </p:nvGrpSpPr>
      <p:grpSpPr>
        <a:xfrm>
          <a:off x="0" y="0"/>
          <a:ext cx="0" cy="0"/>
          <a:chOff x="0" y="0"/>
          <a:chExt cx="0" cy="0"/>
        </a:xfrm>
      </p:grpSpPr>
      <p:sp>
        <p:nvSpPr>
          <p:cNvPr id="6" name="Rectangle 5"/>
          <p:cNvSpPr/>
          <p:nvPr userDrawn="1"/>
        </p:nvSpPr>
        <p:spPr>
          <a:xfrm>
            <a:off x="138684" y="132588"/>
            <a:ext cx="11914632" cy="5759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121869" tIns="60933" rIns="121869" bIns="60933" rtlCol="0" anchor="ctr"/>
          <a:lstStyle/>
          <a:p>
            <a:pPr lvl="2"/>
            <a:endParaRPr lang="en-US" sz="2499" dirty="0">
              <a:latin typeface="Open Sans" panose="020B0606030504020204" pitchFamily="34" charset="0"/>
              <a:cs typeface="Open Sans" panose="020B0606030504020204" pitchFamily="34" charset="0"/>
            </a:endParaRPr>
          </a:p>
        </p:txBody>
      </p:sp>
      <p:sp>
        <p:nvSpPr>
          <p:cNvPr id="7" name="Rectangle 6"/>
          <p:cNvSpPr/>
          <p:nvPr userDrawn="1"/>
        </p:nvSpPr>
        <p:spPr>
          <a:xfrm>
            <a:off x="138684" y="5895703"/>
            <a:ext cx="11914632" cy="829709"/>
          </a:xfrm>
          <a:prstGeom prst="rect">
            <a:avLst/>
          </a:prstGeom>
          <a:solidFill>
            <a:schemeClr val="tx2">
              <a:lumMod val="20000"/>
              <a:lumOff val="80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4707159-FA50-44FD-BF69-C7BA6F8D955F}"/>
              </a:ext>
            </a:extLst>
          </p:cNvPr>
          <p:cNvSpPr/>
          <p:nvPr userDrawn="1"/>
        </p:nvSpPr>
        <p:spPr>
          <a:xfrm>
            <a:off x="1" y="2086054"/>
            <a:ext cx="985722" cy="1852273"/>
          </a:xfrm>
          <a:prstGeom prst="rect">
            <a:avLst/>
          </a:prstGeom>
          <a:solidFill>
            <a:schemeClr val="accent2">
              <a:lumMod val="7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3298" dirty="0">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2156847-20A4-4905-B0C1-3322F44024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416" y="8936083"/>
            <a:ext cx="649657" cy="649224"/>
          </a:xfrm>
          <a:prstGeom prst="rect">
            <a:avLst/>
          </a:prstGeom>
        </p:spPr>
      </p:pic>
      <p:pic>
        <p:nvPicPr>
          <p:cNvPr id="12" name="Picture 11">
            <a:extLst>
              <a:ext uri="{FF2B5EF4-FFF2-40B4-BE49-F238E27FC236}">
                <a16:creationId xmlns:a16="http://schemas.microsoft.com/office/drawing/2014/main" id="{89BFB525-936B-4E12-9FEA-0E5DBBCF66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5073" y="5987899"/>
            <a:ext cx="2648543" cy="645315"/>
          </a:xfrm>
          <a:prstGeom prst="rect">
            <a:avLst/>
          </a:prstGeom>
        </p:spPr>
      </p:pic>
      <p:pic>
        <p:nvPicPr>
          <p:cNvPr id="14" name="Picture 13">
            <a:extLst>
              <a:ext uri="{FF2B5EF4-FFF2-40B4-BE49-F238E27FC236}">
                <a16:creationId xmlns:a16="http://schemas.microsoft.com/office/drawing/2014/main" id="{D2ACFF68-E91A-4943-84EB-F027650B9D4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21804" y="2086055"/>
            <a:ext cx="4923503" cy="1852271"/>
          </a:xfrm>
          <a:prstGeom prst="rect">
            <a:avLst/>
          </a:prstGeom>
        </p:spPr>
      </p:pic>
      <p:pic>
        <p:nvPicPr>
          <p:cNvPr id="16" name="Picture 15">
            <a:extLst>
              <a:ext uri="{FF2B5EF4-FFF2-40B4-BE49-F238E27FC236}">
                <a16:creationId xmlns:a16="http://schemas.microsoft.com/office/drawing/2014/main" id="{FDE7AD20-671F-42D8-9FFC-311BA49E993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168" y="5983990"/>
            <a:ext cx="649657" cy="649224"/>
          </a:xfrm>
          <a:prstGeom prst="rect">
            <a:avLst/>
          </a:prstGeom>
        </p:spPr>
      </p:pic>
      <p:sp>
        <p:nvSpPr>
          <p:cNvPr id="17" name="TextBox 16">
            <a:extLst>
              <a:ext uri="{FF2B5EF4-FFF2-40B4-BE49-F238E27FC236}">
                <a16:creationId xmlns:a16="http://schemas.microsoft.com/office/drawing/2014/main" id="{9B922AB6-9F9D-4035-8CCB-1DAEA2F35BB8}"/>
              </a:ext>
            </a:extLst>
          </p:cNvPr>
          <p:cNvSpPr txBox="1"/>
          <p:nvPr userDrawn="1"/>
        </p:nvSpPr>
        <p:spPr>
          <a:xfrm>
            <a:off x="6950512" y="60316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2" name="Title 1">
            <a:extLst>
              <a:ext uri="{FF2B5EF4-FFF2-40B4-BE49-F238E27FC236}">
                <a16:creationId xmlns:a16="http://schemas.microsoft.com/office/drawing/2014/main" id="{7E738261-874D-464C-99AB-8C38264F5831}"/>
              </a:ext>
            </a:extLst>
          </p:cNvPr>
          <p:cNvSpPr>
            <a:spLocks noGrp="1"/>
          </p:cNvSpPr>
          <p:nvPr>
            <p:ph type="title"/>
          </p:nvPr>
        </p:nvSpPr>
        <p:spPr>
          <a:xfrm>
            <a:off x="1124406" y="2086055"/>
            <a:ext cx="5328349" cy="1852270"/>
          </a:xfrm>
        </p:spPr>
        <p:txBody>
          <a:bodyPr lIns="0" tIns="0" rIns="0" bIns="0"/>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96019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37160"/>
            <a:ext cx="11914632" cy="6593809"/>
          </a:xfrm>
        </p:spPr>
        <p:txBody>
          <a:bodyPr>
            <a:normAutofit/>
          </a:bodyPr>
          <a:lstStyle>
            <a:lvl1pPr>
              <a:defRPr sz="1800"/>
            </a:lvl1pPr>
          </a:lstStyle>
          <a:p>
            <a:r>
              <a:rPr lang="en-US" dirty="0"/>
              <a:t>Click icon to add picture</a:t>
            </a:r>
          </a:p>
        </p:txBody>
      </p:sp>
      <p:sp>
        <p:nvSpPr>
          <p:cNvPr id="4" name="Title 3"/>
          <p:cNvSpPr>
            <a:spLocks noGrp="1"/>
          </p:cNvSpPr>
          <p:nvPr>
            <p:ph type="title"/>
          </p:nvPr>
        </p:nvSpPr>
        <p:spPr>
          <a:xfrm>
            <a:off x="896112" y="4169664"/>
            <a:ext cx="10415016" cy="868680"/>
          </a:xfrm>
        </p:spPr>
        <p:txBody>
          <a:bodyPr/>
          <a:lstStyle>
            <a:lvl1pPr algn="ctr">
              <a:defRPr>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30724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160" y="137160"/>
            <a:ext cx="11914632" cy="6593809"/>
          </a:xfrm>
        </p:spPr>
        <p:txBody>
          <a:bodyPr>
            <a:normAutofit/>
          </a:bodyPr>
          <a:lstStyle>
            <a:lvl1pPr>
              <a:defRPr sz="1800"/>
            </a:lvl1pPr>
          </a:lstStyle>
          <a:p>
            <a:r>
              <a:rPr lang="en-US" dirty="0"/>
              <a:t>Click icon to add picture</a:t>
            </a:r>
          </a:p>
        </p:txBody>
      </p:sp>
      <p:sp>
        <p:nvSpPr>
          <p:cNvPr id="2" name="Title 1"/>
          <p:cNvSpPr>
            <a:spLocks noGrp="1"/>
          </p:cNvSpPr>
          <p:nvPr>
            <p:ph type="title"/>
          </p:nvPr>
        </p:nvSpPr>
        <p:spPr>
          <a:xfrm>
            <a:off x="6464808" y="2578608"/>
            <a:ext cx="4855464" cy="1143000"/>
          </a:xfrm>
        </p:spPr>
        <p:txBody>
          <a:bodyPr/>
          <a:lstStyle>
            <a:lvl1pPr>
              <a:defRPr>
                <a:solidFill>
                  <a:schemeClr val="bg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66162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9244" y="137194"/>
            <a:ext cx="11913056" cy="6593809"/>
          </a:xfrm>
        </p:spPr>
        <p:txBody>
          <a:bodyPr>
            <a:normAutofit/>
          </a:bodyPr>
          <a:lstStyle>
            <a:lvl1pPr>
              <a:defRPr sz="2000"/>
            </a:lvl1pPr>
          </a:lstStyle>
          <a:p>
            <a:r>
              <a:rPr lang="en-US" dirty="0"/>
              <a:t>Click icon to add picture</a:t>
            </a:r>
          </a:p>
        </p:txBody>
      </p:sp>
      <p:sp>
        <p:nvSpPr>
          <p:cNvPr id="8" name="Picture Placeholder 7"/>
          <p:cNvSpPr>
            <a:spLocks noGrp="1"/>
          </p:cNvSpPr>
          <p:nvPr>
            <p:ph type="pic" sz="quarter" idx="11"/>
          </p:nvPr>
        </p:nvSpPr>
        <p:spPr>
          <a:xfrm>
            <a:off x="139702" y="5793449"/>
            <a:ext cx="2984500" cy="944033"/>
          </a:xfrm>
        </p:spPr>
        <p:txBody>
          <a:bodyPr>
            <a:normAutofit/>
          </a:bodyPr>
          <a:lstStyle>
            <a:lvl1pPr>
              <a:defRPr sz="1999"/>
            </a:lvl1pPr>
          </a:lstStyle>
          <a:p>
            <a:r>
              <a:rPr lang="en-US" dirty="0"/>
              <a:t>Click icon to add picture</a:t>
            </a:r>
          </a:p>
        </p:txBody>
      </p:sp>
      <p:sp>
        <p:nvSpPr>
          <p:cNvPr id="9" name="Picture Placeholder 7"/>
          <p:cNvSpPr>
            <a:spLocks noGrp="1"/>
          </p:cNvSpPr>
          <p:nvPr>
            <p:ph type="pic" sz="quarter" idx="12"/>
          </p:nvPr>
        </p:nvSpPr>
        <p:spPr>
          <a:xfrm>
            <a:off x="3115735" y="5793449"/>
            <a:ext cx="2984500" cy="944033"/>
          </a:xfrm>
        </p:spPr>
        <p:txBody>
          <a:bodyPr>
            <a:normAutofit/>
          </a:bodyPr>
          <a:lstStyle>
            <a:lvl1pPr>
              <a:defRPr sz="1999"/>
            </a:lvl1pPr>
          </a:lstStyle>
          <a:p>
            <a:r>
              <a:rPr lang="en-US" dirty="0"/>
              <a:t>Click icon to add picture</a:t>
            </a:r>
          </a:p>
        </p:txBody>
      </p:sp>
      <p:sp>
        <p:nvSpPr>
          <p:cNvPr id="10" name="Picture Placeholder 7"/>
          <p:cNvSpPr>
            <a:spLocks noGrp="1"/>
          </p:cNvSpPr>
          <p:nvPr>
            <p:ph type="pic" sz="quarter" idx="13"/>
          </p:nvPr>
        </p:nvSpPr>
        <p:spPr>
          <a:xfrm>
            <a:off x="6091769" y="5793449"/>
            <a:ext cx="2984500" cy="944033"/>
          </a:xfrm>
        </p:spPr>
        <p:txBody>
          <a:bodyPr>
            <a:normAutofit/>
          </a:bodyPr>
          <a:lstStyle>
            <a:lvl1pPr>
              <a:defRPr sz="1999"/>
            </a:lvl1pPr>
          </a:lstStyle>
          <a:p>
            <a:r>
              <a:rPr lang="en-US" dirty="0"/>
              <a:t>Click icon to add picture</a:t>
            </a:r>
          </a:p>
        </p:txBody>
      </p:sp>
      <p:sp>
        <p:nvSpPr>
          <p:cNvPr id="11" name="Picture Placeholder 7"/>
          <p:cNvSpPr>
            <a:spLocks noGrp="1"/>
          </p:cNvSpPr>
          <p:nvPr>
            <p:ph type="pic" sz="quarter" idx="14"/>
          </p:nvPr>
        </p:nvSpPr>
        <p:spPr>
          <a:xfrm>
            <a:off x="9067802" y="5793449"/>
            <a:ext cx="2984500" cy="944033"/>
          </a:xfrm>
        </p:spPr>
        <p:txBody>
          <a:bodyPr>
            <a:normAutofit/>
          </a:bodyPr>
          <a:lstStyle>
            <a:lvl1pPr>
              <a:defRPr sz="1999"/>
            </a:lvl1pPr>
          </a:lstStyle>
          <a:p>
            <a:r>
              <a:rPr lang="en-US" dirty="0"/>
              <a:t>Click icon to add picture</a:t>
            </a:r>
          </a:p>
        </p:txBody>
      </p:sp>
    </p:spTree>
    <p:custDataLst>
      <p:tags r:id="rId1"/>
    </p:custDataLst>
    <p:extLst>
      <p:ext uri="{BB962C8B-B14F-4D97-AF65-F5344CB8AC3E}">
        <p14:creationId xmlns:p14="http://schemas.microsoft.com/office/powerpoint/2010/main" val="146950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6997" y="2478173"/>
            <a:ext cx="4739155" cy="3759819"/>
          </a:xfrm>
        </p:spPr>
        <p:txBody>
          <a:bodyPr/>
          <a:lstStyle/>
          <a:p>
            <a:r>
              <a:rPr lang="en-US" dirty="0"/>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4535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0909" y="3171550"/>
            <a:ext cx="5212642" cy="3089743"/>
          </a:xfrm>
        </p:spPr>
        <p:txBody>
          <a:bodyPr/>
          <a:lstStyle/>
          <a:p>
            <a:r>
              <a:rPr lang="en-US" dirty="0"/>
              <a:t>Click icon to add picture</a:t>
            </a:r>
          </a:p>
        </p:txBody>
      </p:sp>
      <p:sp>
        <p:nvSpPr>
          <p:cNvPr id="3"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4" name="Picture Placeholder 4"/>
          <p:cNvSpPr>
            <a:spLocks noGrp="1"/>
          </p:cNvSpPr>
          <p:nvPr>
            <p:ph type="pic" sz="quarter" idx="11"/>
          </p:nvPr>
        </p:nvSpPr>
        <p:spPr>
          <a:xfrm>
            <a:off x="6326906" y="3171550"/>
            <a:ext cx="5192345" cy="3089743"/>
          </a:xfrm>
        </p:spPr>
        <p:txBody>
          <a:bodyPr/>
          <a:lstStyle/>
          <a:p>
            <a:r>
              <a:rPr lang="en-US" dirty="0"/>
              <a:t>Click icon to add picture</a:t>
            </a:r>
          </a:p>
        </p:txBody>
      </p:sp>
    </p:spTree>
    <p:custDataLst>
      <p:tags r:id="rId1"/>
    </p:custDataLst>
    <p:extLst>
      <p:ext uri="{BB962C8B-B14F-4D97-AF65-F5344CB8AC3E}">
        <p14:creationId xmlns:p14="http://schemas.microsoft.com/office/powerpoint/2010/main" val="253481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Pictures Gr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83162" y="2649028"/>
            <a:ext cx="2328334" cy="1659735"/>
          </a:xfrm>
        </p:spPr>
        <p:txBody>
          <a:bodyPr/>
          <a:lstStyle/>
          <a:p>
            <a:r>
              <a:rPr lang="en-US" dirty="0"/>
              <a:t>Click icon to add picture</a:t>
            </a:r>
          </a:p>
        </p:txBody>
      </p:sp>
      <p:sp>
        <p:nvSpPr>
          <p:cNvPr id="3" name="Picture Placeholder 4"/>
          <p:cNvSpPr>
            <a:spLocks noGrp="1"/>
          </p:cNvSpPr>
          <p:nvPr>
            <p:ph type="pic" sz="quarter" idx="11"/>
          </p:nvPr>
        </p:nvSpPr>
        <p:spPr>
          <a:xfrm>
            <a:off x="683162" y="4609591"/>
            <a:ext cx="2328334" cy="1659735"/>
          </a:xfrm>
        </p:spPr>
        <p:txBody>
          <a:bodyPr/>
          <a:lstStyle/>
          <a:p>
            <a:r>
              <a:rPr lang="en-US" dirty="0"/>
              <a:t>Click icon to add picture</a:t>
            </a:r>
          </a:p>
        </p:txBody>
      </p:sp>
      <p:sp>
        <p:nvSpPr>
          <p:cNvPr id="4" name="Picture Placeholder 4"/>
          <p:cNvSpPr>
            <a:spLocks noGrp="1"/>
          </p:cNvSpPr>
          <p:nvPr>
            <p:ph type="pic" sz="quarter" idx="12"/>
          </p:nvPr>
        </p:nvSpPr>
        <p:spPr>
          <a:xfrm>
            <a:off x="6332827" y="2649028"/>
            <a:ext cx="2328334" cy="1659735"/>
          </a:xfrm>
        </p:spPr>
        <p:txBody>
          <a:bodyPr/>
          <a:lstStyle/>
          <a:p>
            <a:r>
              <a:rPr lang="en-US" dirty="0"/>
              <a:t>Click icon to add picture</a:t>
            </a:r>
          </a:p>
        </p:txBody>
      </p:sp>
      <p:sp>
        <p:nvSpPr>
          <p:cNvPr id="6" name="Picture Placeholder 4"/>
          <p:cNvSpPr>
            <a:spLocks noGrp="1"/>
          </p:cNvSpPr>
          <p:nvPr>
            <p:ph type="pic" sz="quarter" idx="13"/>
          </p:nvPr>
        </p:nvSpPr>
        <p:spPr>
          <a:xfrm>
            <a:off x="6332827" y="4609591"/>
            <a:ext cx="2328334" cy="1659735"/>
          </a:xfrm>
        </p:spPr>
        <p:txBody>
          <a:bodyPr/>
          <a:lstStyle/>
          <a:p>
            <a:r>
              <a:rPr lang="en-US" dirty="0"/>
              <a:t>Click icon to add picture</a:t>
            </a:r>
          </a:p>
        </p:txBody>
      </p:sp>
      <p:sp>
        <p:nvSpPr>
          <p:cNvPr id="7" name="Title Placeholder 1"/>
          <p:cNvSpPr>
            <a:spLocks noGrp="1"/>
          </p:cNvSpPr>
          <p:nvPr>
            <p:ph type="title"/>
          </p:nvPr>
        </p:nvSpPr>
        <p:spPr>
          <a:xfrm>
            <a:off x="508539" y="310896"/>
            <a:ext cx="11010711"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86479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customXml" Target="../../customXml/item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a:spLocks noChangeAspect="1"/>
          </p:cNvSpPr>
          <p:nvPr/>
        </p:nvSpPr>
        <p:spPr>
          <a:xfrm>
            <a:off x="137384" y="135091"/>
            <a:ext cx="11914918" cy="659590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lIns="121869" tIns="60933" rIns="121869" bIns="60933" rtlCol="0" anchor="ctr"/>
          <a:lstStyle/>
          <a:p>
            <a:pPr algn="ctr"/>
            <a:endParaRPr lang="en-US" sz="2299" dirty="0"/>
          </a:p>
        </p:txBody>
      </p:sp>
      <p:sp>
        <p:nvSpPr>
          <p:cNvPr id="2" name="Title Placeholder 1"/>
          <p:cNvSpPr>
            <a:spLocks noGrp="1"/>
          </p:cNvSpPr>
          <p:nvPr>
            <p:ph type="title"/>
          </p:nvPr>
        </p:nvSpPr>
        <p:spPr>
          <a:xfrm>
            <a:off x="508539" y="314191"/>
            <a:ext cx="11010711" cy="1143000"/>
          </a:xfrm>
          <a:prstGeom prst="rect">
            <a:avLst/>
          </a:prstGeom>
        </p:spPr>
        <p:txBody>
          <a:bodyPr vert="horz" lIns="121932" tIns="60965" rIns="121932" bIns="6096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8539" y="1604788"/>
            <a:ext cx="10686104" cy="4879499"/>
          </a:xfrm>
          <a:prstGeom prst="rect">
            <a:avLst/>
          </a:prstGeom>
        </p:spPr>
        <p:txBody>
          <a:bodyPr vert="horz" lIns="121932" tIns="60965" rIns="121932" bIns="6096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23"/>
      <p:tags r:id="rId24"/>
    </p:custDataLst>
    <p:extLst>
      <p:ext uri="{BB962C8B-B14F-4D97-AF65-F5344CB8AC3E}">
        <p14:creationId xmlns:p14="http://schemas.microsoft.com/office/powerpoint/2010/main" val="4135513851"/>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4" r:id="rId15"/>
    <p:sldLayoutId id="2147483675" r:id="rId16"/>
    <p:sldLayoutId id="2147483681" r:id="rId17"/>
    <p:sldLayoutId id="2147483684" r:id="rId18"/>
    <p:sldLayoutId id="2147483685" r:id="rId19"/>
    <p:sldLayoutId id="2147483687" r:id="rId20"/>
    <p:sldLayoutId id="2147483688" r:id="rId21"/>
  </p:sldLayoutIdLst>
  <p:hf hdr="0" dt="0"/>
  <p:txStyles>
    <p:titleStyle>
      <a:lvl1pPr algn="l" defTabSz="609351" rtl="0" eaLnBrk="1" latinLnBrk="0" hangingPunct="1">
        <a:spcBef>
          <a:spcPct val="0"/>
        </a:spcBef>
        <a:buNone/>
        <a:defRPr sz="4198" b="1" kern="1200" spc="-201">
          <a:solidFill>
            <a:schemeClr val="tx2"/>
          </a:solidFill>
          <a:latin typeface="+mj-lt"/>
          <a:ea typeface="+mj-ea"/>
          <a:cs typeface="Open Sans" panose="020B0606030504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2"/>
          </a:solidFill>
          <a:latin typeface="+mn-lt"/>
          <a:ea typeface="+mn-ea"/>
          <a:cs typeface="+mn-cs"/>
        </a:defRPr>
      </a:lvl1pPr>
      <a:lvl2pPr marL="990195" indent="-380843" algn="l" defTabSz="609351" rtl="0" eaLnBrk="1" latinLnBrk="0" hangingPunct="1">
        <a:spcBef>
          <a:spcPct val="20000"/>
        </a:spcBef>
        <a:buFont typeface="Wingdings" panose="05000000000000000000" pitchFamily="2" charset="2"/>
        <a:buChar char="§"/>
        <a:defRPr sz="2299" kern="1200">
          <a:solidFill>
            <a:schemeClr val="tx2"/>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2"/>
          </a:solidFill>
          <a:latin typeface="+mn-lt"/>
          <a:ea typeface="+mn-ea"/>
          <a:cs typeface="+mn-cs"/>
        </a:defRPr>
      </a:lvl3pPr>
      <a:lvl4pPr marL="2132726" indent="-304674" algn="l" defTabSz="609351" rtl="0" eaLnBrk="1" latinLnBrk="0" hangingPunct="1">
        <a:spcBef>
          <a:spcPct val="20000"/>
        </a:spcBef>
        <a:buFont typeface="Wingdings" panose="05000000000000000000" pitchFamily="2" charset="2"/>
        <a:buChar char="§"/>
        <a:defRPr sz="1699" kern="1200">
          <a:solidFill>
            <a:schemeClr val="tx2"/>
          </a:solidFill>
          <a:latin typeface="+mn-lt"/>
          <a:ea typeface="+mn-ea"/>
          <a:cs typeface="+mn-cs"/>
        </a:defRPr>
      </a:lvl4pPr>
      <a:lvl5pPr marL="2742078" indent="-304674" algn="l" defTabSz="609351" rtl="0" eaLnBrk="1" latinLnBrk="0" hangingPunct="1">
        <a:spcBef>
          <a:spcPct val="20000"/>
        </a:spcBef>
        <a:buFont typeface="Arial" panose="020B0604020202020204" pitchFamily="34" charset="0"/>
        <a:buChar char="•"/>
        <a:defRPr sz="1699" kern="1200">
          <a:solidFill>
            <a:schemeClr val="tx2"/>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notesSlide" Target="../notesSlides/notesSlide6.xml"/><Relationship Id="rId5" Type="http://schemas.openxmlformats.org/officeDocument/2006/relationships/tags" Target="../tags/tag35.xml"/><Relationship Id="rId10" Type="http://schemas.openxmlformats.org/officeDocument/2006/relationships/slideLayout" Target="../slideLayouts/slideLayout21.xml"/><Relationship Id="rId4" Type="http://schemas.openxmlformats.org/officeDocument/2006/relationships/tags" Target="../tags/tag34.xml"/><Relationship Id="rId9" Type="http://schemas.openxmlformats.org/officeDocument/2006/relationships/tags" Target="../tags/tag3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41.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8.xml"/><Relationship Id="rId7" Type="http://schemas.openxmlformats.org/officeDocument/2006/relationships/diagramColors" Target="../diagrams/colors3.xml"/><Relationship Id="rId2" Type="http://schemas.openxmlformats.org/officeDocument/2006/relationships/slideLayout" Target="../slideLayouts/slideLayout1.xml"/><Relationship Id="rId1" Type="http://schemas.openxmlformats.org/officeDocument/2006/relationships/tags" Target="../tags/tag4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027"/>
            <a:ext cx="12204637" cy="3299610"/>
          </a:xfrm>
          <a:prstGeom prst="rect">
            <a:avLst/>
          </a:prstGeom>
          <a:solidFill>
            <a:schemeClr val="accent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dirty="0">
              <a:latin typeface="Open Sans" panose="020B0606030504020204" pitchFamily="34" charset="0"/>
              <a:cs typeface="Open Sans" panose="020B0606030504020204" pitchFamily="34" charset="0"/>
            </a:endParaRPr>
          </a:p>
        </p:txBody>
      </p:sp>
      <p:sp>
        <p:nvSpPr>
          <p:cNvPr id="7" name="TextBox 6"/>
          <p:cNvSpPr txBox="1"/>
          <p:nvPr/>
        </p:nvSpPr>
        <p:spPr>
          <a:xfrm>
            <a:off x="3674655" y="1517165"/>
            <a:ext cx="4855326" cy="399901"/>
          </a:xfrm>
          <a:prstGeom prst="rect">
            <a:avLst/>
          </a:prstGeom>
          <a:noFill/>
        </p:spPr>
        <p:txBody>
          <a:bodyPr wrap="square" lIns="121869" tIns="60933" rIns="121869" bIns="60933" rtlCol="0">
            <a:noAutofit/>
          </a:bodyPr>
          <a:lstStyle/>
          <a:p>
            <a:pPr algn="ctr"/>
            <a:r>
              <a:rPr lang="en-US" sz="2299" dirty="0">
                <a:solidFill>
                  <a:schemeClr val="bg1"/>
                </a:solidFill>
                <a:cs typeface="Open Sans" panose="020B0606030504020204" pitchFamily="34" charset="0"/>
              </a:rPr>
              <a:t>-DAIDS Applied Research Training-</a:t>
            </a:r>
          </a:p>
        </p:txBody>
      </p:sp>
      <p:sp>
        <p:nvSpPr>
          <p:cNvPr id="2" name="Title 1"/>
          <p:cNvSpPr>
            <a:spLocks noGrp="1"/>
          </p:cNvSpPr>
          <p:nvPr>
            <p:ph type="title"/>
          </p:nvPr>
        </p:nvSpPr>
        <p:spPr>
          <a:xfrm>
            <a:off x="895318" y="794810"/>
            <a:ext cx="10414000" cy="865187"/>
          </a:xfrm>
        </p:spPr>
        <p:txBody>
          <a:bodyPr/>
          <a:lstStyle/>
          <a:p>
            <a:r>
              <a:rPr lang="en-US" dirty="0"/>
              <a:t>Welcome</a:t>
            </a:r>
          </a:p>
        </p:txBody>
      </p:sp>
      <p:pic>
        <p:nvPicPr>
          <p:cNvPr id="6" name="Picture 5">
            <a:extLst>
              <a:ext uri="{FF2B5EF4-FFF2-40B4-BE49-F238E27FC236}">
                <a16:creationId xmlns:a16="http://schemas.microsoft.com/office/drawing/2014/main" id="{5B5ED4E6-4A87-4268-AB60-FCB302268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61" y="6063190"/>
            <a:ext cx="649657" cy="649224"/>
          </a:xfrm>
          <a:prstGeom prst="rect">
            <a:avLst/>
          </a:prstGeom>
        </p:spPr>
      </p:pic>
      <p:pic>
        <p:nvPicPr>
          <p:cNvPr id="9" name="Picture 8">
            <a:extLst>
              <a:ext uri="{FF2B5EF4-FFF2-40B4-BE49-F238E27FC236}">
                <a16:creationId xmlns:a16="http://schemas.microsoft.com/office/drawing/2014/main" id="{20242234-D3DB-41B8-B57F-A22EDA7F83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928" y="6063190"/>
            <a:ext cx="2664587" cy="649224"/>
          </a:xfrm>
          <a:prstGeom prst="rect">
            <a:avLst/>
          </a:prstGeom>
        </p:spPr>
      </p:pic>
      <p:pic>
        <p:nvPicPr>
          <p:cNvPr id="11" name="Picture 10">
            <a:extLst>
              <a:ext uri="{FF2B5EF4-FFF2-40B4-BE49-F238E27FC236}">
                <a16:creationId xmlns:a16="http://schemas.microsoft.com/office/drawing/2014/main" id="{60C57B9A-21D4-4934-9974-4298AC9EB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9706" y="6063190"/>
            <a:ext cx="1725695" cy="649224"/>
          </a:xfrm>
          <a:prstGeom prst="rect">
            <a:avLst/>
          </a:prstGeom>
        </p:spPr>
      </p:pic>
      <p:sp>
        <p:nvSpPr>
          <p:cNvPr id="10" name="TextBox 9">
            <a:extLst>
              <a:ext uri="{FF2B5EF4-FFF2-40B4-BE49-F238E27FC236}">
                <a16:creationId xmlns:a16="http://schemas.microsoft.com/office/drawing/2014/main" id="{EB465B19-2CA3-4450-96CE-C3B12648C9C5}"/>
              </a:ext>
            </a:extLst>
          </p:cNvPr>
          <p:cNvSpPr txBox="1"/>
          <p:nvPr/>
        </p:nvSpPr>
        <p:spPr>
          <a:xfrm>
            <a:off x="4603196" y="61108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sp>
        <p:nvSpPr>
          <p:cNvPr id="8" name="Picture Placeholder 7">
            <a:extLst>
              <a:ext uri="{FF2B5EF4-FFF2-40B4-BE49-F238E27FC236}">
                <a16:creationId xmlns:a16="http://schemas.microsoft.com/office/drawing/2014/main" id="{12389D2F-A43E-4A7F-9A9A-B66D7CD46BCA}"/>
              </a:ext>
            </a:extLst>
          </p:cNvPr>
          <p:cNvSpPr>
            <a:spLocks noGrp="1"/>
          </p:cNvSpPr>
          <p:nvPr>
            <p:ph type="pic" sz="quarter" idx="10"/>
          </p:nvPr>
        </p:nvSpPr>
        <p:spPr>
          <a:xfrm>
            <a:off x="137160" y="137160"/>
            <a:ext cx="11914632" cy="6575253"/>
          </a:xfrm>
        </p:spPr>
      </p:sp>
      <p:pic>
        <p:nvPicPr>
          <p:cNvPr id="12" name="Picture 11">
            <a:extLst>
              <a:ext uri="{FF2B5EF4-FFF2-40B4-BE49-F238E27FC236}">
                <a16:creationId xmlns:a16="http://schemas.microsoft.com/office/drawing/2014/main" id="{F50A2D65-0ADF-49AF-91B9-2D6BF552F28E}"/>
              </a:ext>
            </a:extLst>
          </p:cNvPr>
          <p:cNvPicPr>
            <a:picLocks noChangeAspect="1"/>
          </p:cNvPicPr>
          <p:nvPr/>
        </p:nvPicPr>
        <p:blipFill rotWithShape="1">
          <a:blip r:embed="rId7"/>
          <a:srcRect l="2676" r="436" b="1"/>
          <a:stretch/>
        </p:blipFill>
        <p:spPr>
          <a:xfrm>
            <a:off x="3144424" y="2122217"/>
            <a:ext cx="5989194" cy="3607891"/>
          </a:xfrm>
          <a:prstGeom prst="rect">
            <a:avLst/>
          </a:prstGeom>
        </p:spPr>
      </p:pic>
      <p:sp>
        <p:nvSpPr>
          <p:cNvPr id="13" name="object 2">
            <a:extLst>
              <a:ext uri="{FF2B5EF4-FFF2-40B4-BE49-F238E27FC236}">
                <a16:creationId xmlns:a16="http://schemas.microsoft.com/office/drawing/2014/main" id="{4C5054E2-0C9F-4D36-9C0E-43F44494E6D4}"/>
              </a:ext>
            </a:extLst>
          </p:cNvPr>
          <p:cNvSpPr txBox="1"/>
          <p:nvPr/>
        </p:nvSpPr>
        <p:spPr>
          <a:xfrm>
            <a:off x="4657060" y="5730108"/>
            <a:ext cx="1916460" cy="205151"/>
          </a:xfrm>
          <a:prstGeom prst="rect">
            <a:avLst/>
          </a:prstGeom>
        </p:spPr>
        <p:txBody>
          <a:bodyPr wrap="square" lIns="0" tIns="8413" rIns="0" bIns="0" rtlCol="0">
            <a:noAutofit/>
          </a:bodyPr>
          <a:lstStyle/>
          <a:p>
            <a:pPr marL="12700">
              <a:lnSpc>
                <a:spcPts val="1325"/>
              </a:lnSpc>
            </a:pPr>
            <a:r>
              <a:rPr lang="en-US" sz="1200" dirty="0">
                <a:latin typeface="Times New Roman"/>
                <a:cs typeface="Times New Roman"/>
              </a:rPr>
              <a:t>                    </a:t>
            </a:r>
            <a:r>
              <a:rPr sz="1200" dirty="0">
                <a:latin typeface="Times New Roman"/>
                <a:cs typeface="Times New Roman"/>
              </a:rPr>
              <a:t>Page 1 of</a:t>
            </a:r>
            <a:r>
              <a:rPr lang="en-US" sz="1200" dirty="0">
                <a:latin typeface="Times New Roman"/>
                <a:cs typeface="Times New Roman"/>
              </a:rPr>
              <a:t> 9</a:t>
            </a:r>
            <a:endParaRPr sz="1200" dirty="0">
              <a:latin typeface="Times New Roman"/>
              <a:cs typeface="Times New Roman"/>
            </a:endParaRPr>
          </a:p>
        </p:txBody>
      </p:sp>
    </p:spTree>
    <p:custDataLst>
      <p:tags r:id="rId1"/>
    </p:custDataLst>
    <p:extLst>
      <p:ext uri="{BB962C8B-B14F-4D97-AF65-F5344CB8AC3E}">
        <p14:creationId xmlns:p14="http://schemas.microsoft.com/office/powerpoint/2010/main" val="192364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027"/>
            <a:ext cx="12204637" cy="3299610"/>
          </a:xfrm>
          <a:prstGeom prst="rect">
            <a:avLst/>
          </a:prstGeom>
          <a:solidFill>
            <a:schemeClr val="accent2">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lIns="121869" tIns="60933" rIns="121869" bIns="60933" rtlCol="0" anchor="ctr"/>
          <a:lstStyle/>
          <a:p>
            <a:pPr algn="ctr"/>
            <a:endParaRPr lang="en-US" sz="1999" dirty="0">
              <a:latin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89000" y="1025457"/>
            <a:ext cx="10414000" cy="865187"/>
          </a:xfrm>
        </p:spPr>
        <p:txBody>
          <a:bodyPr/>
          <a:lstStyle/>
          <a:p>
            <a:r>
              <a:rPr lang="en-US" dirty="0"/>
              <a:t>Quality Management  Activity</a:t>
            </a:r>
          </a:p>
        </p:txBody>
      </p:sp>
      <p:pic>
        <p:nvPicPr>
          <p:cNvPr id="6" name="Picture 5">
            <a:extLst>
              <a:ext uri="{FF2B5EF4-FFF2-40B4-BE49-F238E27FC236}">
                <a16:creationId xmlns:a16="http://schemas.microsoft.com/office/drawing/2014/main" id="{5B5ED4E6-4A87-4268-AB60-FCB302268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61" y="6063190"/>
            <a:ext cx="649657" cy="649224"/>
          </a:xfrm>
          <a:prstGeom prst="rect">
            <a:avLst/>
          </a:prstGeom>
        </p:spPr>
      </p:pic>
      <p:pic>
        <p:nvPicPr>
          <p:cNvPr id="9" name="Picture 8">
            <a:extLst>
              <a:ext uri="{FF2B5EF4-FFF2-40B4-BE49-F238E27FC236}">
                <a16:creationId xmlns:a16="http://schemas.microsoft.com/office/drawing/2014/main" id="{20242234-D3DB-41B8-B57F-A22EDA7F83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928" y="6063190"/>
            <a:ext cx="2664587" cy="649224"/>
          </a:xfrm>
          <a:prstGeom prst="rect">
            <a:avLst/>
          </a:prstGeom>
        </p:spPr>
      </p:pic>
      <p:pic>
        <p:nvPicPr>
          <p:cNvPr id="11" name="Picture 10">
            <a:extLst>
              <a:ext uri="{FF2B5EF4-FFF2-40B4-BE49-F238E27FC236}">
                <a16:creationId xmlns:a16="http://schemas.microsoft.com/office/drawing/2014/main" id="{60C57B9A-21D4-4934-9974-4298AC9EB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9706" y="6063190"/>
            <a:ext cx="1725695" cy="649224"/>
          </a:xfrm>
          <a:prstGeom prst="rect">
            <a:avLst/>
          </a:prstGeom>
        </p:spPr>
      </p:pic>
      <p:sp>
        <p:nvSpPr>
          <p:cNvPr id="10" name="TextBox 9">
            <a:extLst>
              <a:ext uri="{FF2B5EF4-FFF2-40B4-BE49-F238E27FC236}">
                <a16:creationId xmlns:a16="http://schemas.microsoft.com/office/drawing/2014/main" id="{EB465B19-2CA3-4450-96CE-C3B12648C9C5}"/>
              </a:ext>
            </a:extLst>
          </p:cNvPr>
          <p:cNvSpPr txBox="1"/>
          <p:nvPr/>
        </p:nvSpPr>
        <p:spPr>
          <a:xfrm>
            <a:off x="4603196" y="6110803"/>
            <a:ext cx="4846320" cy="553998"/>
          </a:xfrm>
          <a:prstGeom prst="rect">
            <a:avLst/>
          </a:prstGeom>
        </p:spPr>
        <p:txBody>
          <a:bodyPr wrap="square" lIns="0" tIns="0" rIns="0" bIns="0" rtlCol="0" anchor="ctr">
            <a:spAutoFit/>
          </a:bodyPr>
          <a:lstStyle/>
          <a:p>
            <a:pPr marL="0" indent="0">
              <a:spcBef>
                <a:spcPts val="0"/>
              </a:spcBef>
              <a:buNone/>
            </a:pPr>
            <a:r>
              <a:rPr lang="en-US" sz="900" dirty="0">
                <a:solidFill>
                  <a:schemeClr val="bg1">
                    <a:lumMod val="25000"/>
                  </a:schemeClr>
                </a:solidFill>
                <a:cs typeface="Calibri"/>
              </a:rPr>
              <a:t>The views expressed in written conference materials or publications and by speakers and moderators at HHS-sponsored conferences do not necessarily reflect the official policies of the Department of Health and Human Services (HHS), nor does mention of trade names, commercial practices, or organizations imply endorsement by the U.S. Government.</a:t>
            </a:r>
          </a:p>
        </p:txBody>
      </p:sp>
      <p:pic>
        <p:nvPicPr>
          <p:cNvPr id="5" name="Picture Placeholder 4">
            <a:extLst>
              <a:ext uri="{FF2B5EF4-FFF2-40B4-BE49-F238E27FC236}">
                <a16:creationId xmlns:a16="http://schemas.microsoft.com/office/drawing/2014/main" id="{D267D267-0B97-46A5-AED8-62AED0BECD1F}"/>
              </a:ext>
            </a:extLst>
          </p:cNvPr>
          <p:cNvPicPr>
            <a:picLocks noGrp="1" noChangeAspect="1"/>
          </p:cNvPicPr>
          <p:nvPr>
            <p:ph type="pic" sz="quarter" idx="10"/>
          </p:nvPr>
        </p:nvPicPr>
        <p:blipFill>
          <a:blip r:embed="rId7">
            <a:extLst>
              <a:ext uri="{28A0092B-C50C-407E-A947-70E740481C1C}">
                <a14:useLocalDpi xmlns:a14="http://schemas.microsoft.com/office/drawing/2010/main" val="0"/>
              </a:ext>
            </a:extLst>
          </a:blip>
          <a:srcRect t="8392" b="8392"/>
          <a:stretch>
            <a:fillRect/>
          </a:stretch>
        </p:blipFill>
        <p:spPr>
          <a:xfrm>
            <a:off x="3452138" y="2051383"/>
            <a:ext cx="5287723" cy="2926337"/>
          </a:xfrm>
        </p:spPr>
      </p:pic>
      <p:sp>
        <p:nvSpPr>
          <p:cNvPr id="12" name="object 2">
            <a:extLst>
              <a:ext uri="{FF2B5EF4-FFF2-40B4-BE49-F238E27FC236}">
                <a16:creationId xmlns:a16="http://schemas.microsoft.com/office/drawing/2014/main" id="{9865344E-A91A-44ED-9152-01A4936A1C05}"/>
              </a:ext>
            </a:extLst>
          </p:cNvPr>
          <p:cNvSpPr txBox="1"/>
          <p:nvPr/>
        </p:nvSpPr>
        <p:spPr>
          <a:xfrm>
            <a:off x="4657060" y="5445760"/>
            <a:ext cx="2292380" cy="665043"/>
          </a:xfrm>
          <a:prstGeom prst="rect">
            <a:avLst/>
          </a:prstGeom>
        </p:spPr>
        <p:txBody>
          <a:bodyPr wrap="square" lIns="0" tIns="8413" rIns="0" bIns="0" rtlCol="0">
            <a:noAutofit/>
          </a:bodyPr>
          <a:lstStyle/>
          <a:p>
            <a:pPr marL="12700">
              <a:lnSpc>
                <a:spcPts val="1325"/>
              </a:lnSpc>
            </a:pPr>
            <a:r>
              <a:rPr lang="en-US" sz="1200" dirty="0">
                <a:latin typeface="Times New Roman"/>
                <a:cs typeface="Times New Roman"/>
              </a:rPr>
              <a:t>                          </a:t>
            </a:r>
            <a:r>
              <a:rPr sz="1200" dirty="0">
                <a:latin typeface="Times New Roman"/>
                <a:cs typeface="Times New Roman"/>
              </a:rPr>
              <a:t>Page </a:t>
            </a:r>
            <a:r>
              <a:rPr lang="en-US" sz="1200" dirty="0">
                <a:latin typeface="Times New Roman"/>
                <a:cs typeface="Times New Roman"/>
              </a:rPr>
              <a:t>2</a:t>
            </a:r>
            <a:r>
              <a:rPr sz="1200" dirty="0">
                <a:latin typeface="Times New Roman"/>
                <a:cs typeface="Times New Roman"/>
              </a:rPr>
              <a:t> of</a:t>
            </a:r>
            <a:r>
              <a:rPr lang="en-US" sz="1200" dirty="0">
                <a:latin typeface="Times New Roman"/>
                <a:cs typeface="Times New Roman"/>
              </a:rPr>
              <a:t>  9</a:t>
            </a:r>
            <a:endParaRPr sz="1200" dirty="0">
              <a:latin typeface="Times New Roman"/>
              <a:cs typeface="Times New Roman"/>
            </a:endParaRPr>
          </a:p>
        </p:txBody>
      </p:sp>
    </p:spTree>
    <p:custDataLst>
      <p:tags r:id="rId1"/>
    </p:custDataLst>
    <p:extLst>
      <p:ext uri="{BB962C8B-B14F-4D97-AF65-F5344CB8AC3E}">
        <p14:creationId xmlns:p14="http://schemas.microsoft.com/office/powerpoint/2010/main" val="238271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524000" y="678375"/>
            <a:ext cx="9144000" cy="569777"/>
          </a:xfrm>
          <a:prstGeom prst="rect">
            <a:avLst/>
          </a:prstGeom>
          <a:solidFill>
            <a:schemeClr val="bg1"/>
          </a:solidFill>
        </p:spPr>
        <p:txBody>
          <a:bodyPr wrap="square" lIns="45720" rIns="45720" rtlCol="0" anchor="ctr" anchorCtr="0">
            <a:noAutofit/>
          </a:bodyPr>
          <a:lstStyle/>
          <a:p>
            <a:pPr algn="ctr"/>
            <a:endParaRPr lang="en-US" sz="2400" dirty="0" err="1"/>
          </a:p>
        </p:txBody>
      </p:sp>
      <p:grpSp>
        <p:nvGrpSpPr>
          <p:cNvPr id="4" name="Group 3"/>
          <p:cNvGrpSpPr/>
          <p:nvPr/>
        </p:nvGrpSpPr>
        <p:grpSpPr>
          <a:xfrm>
            <a:off x="3113008" y="590527"/>
            <a:ext cx="5965983" cy="5542288"/>
            <a:chOff x="1073150" y="19050"/>
            <a:chExt cx="6997701" cy="6831312"/>
          </a:xfrm>
        </p:grpSpPr>
        <p:sp>
          <p:nvSpPr>
            <p:cNvPr id="38" name="Freeform 37"/>
            <p:cNvSpPr>
              <a:spLocks/>
            </p:cNvSpPr>
            <p:nvPr/>
          </p:nvSpPr>
          <p:spPr bwMode="auto">
            <a:xfrm>
              <a:off x="1647825" y="2864149"/>
              <a:ext cx="3752850" cy="3986213"/>
            </a:xfrm>
            <a:custGeom>
              <a:avLst/>
              <a:gdLst>
                <a:gd name="T0" fmla="*/ 2260 w 7093"/>
                <a:gd name="T1" fmla="*/ 535 h 7533"/>
                <a:gd name="T2" fmla="*/ 2260 w 7093"/>
                <a:gd name="T3" fmla="*/ 525 h 7533"/>
                <a:gd name="T4" fmla="*/ 2269 w 7093"/>
                <a:gd name="T5" fmla="*/ 417 h 7533"/>
                <a:gd name="T6" fmla="*/ 2307 w 7093"/>
                <a:gd name="T7" fmla="*/ 261 h 7533"/>
                <a:gd name="T8" fmla="*/ 2363 w 7093"/>
                <a:gd name="T9" fmla="*/ 123 h 7533"/>
                <a:gd name="T10" fmla="*/ 2429 w 7093"/>
                <a:gd name="T11" fmla="*/ 13 h 7533"/>
                <a:gd name="T12" fmla="*/ 1534 w 7093"/>
                <a:gd name="T13" fmla="*/ 648 h 7533"/>
                <a:gd name="T14" fmla="*/ 1324 w 7093"/>
                <a:gd name="T15" fmla="*/ 814 h 7533"/>
                <a:gd name="T16" fmla="*/ 1129 w 7093"/>
                <a:gd name="T17" fmla="*/ 1001 h 7533"/>
                <a:gd name="T18" fmla="*/ 945 w 7093"/>
                <a:gd name="T19" fmla="*/ 1205 h 7533"/>
                <a:gd name="T20" fmla="*/ 776 w 7093"/>
                <a:gd name="T21" fmla="*/ 1424 h 7533"/>
                <a:gd name="T22" fmla="*/ 623 w 7093"/>
                <a:gd name="T23" fmla="*/ 1658 h 7533"/>
                <a:gd name="T24" fmla="*/ 485 w 7093"/>
                <a:gd name="T25" fmla="*/ 1903 h 7533"/>
                <a:gd name="T26" fmla="*/ 363 w 7093"/>
                <a:gd name="T27" fmla="*/ 2159 h 7533"/>
                <a:gd name="T28" fmla="*/ 257 w 7093"/>
                <a:gd name="T29" fmla="*/ 2424 h 7533"/>
                <a:gd name="T30" fmla="*/ 169 w 7093"/>
                <a:gd name="T31" fmla="*/ 2694 h 7533"/>
                <a:gd name="T32" fmla="*/ 98 w 7093"/>
                <a:gd name="T33" fmla="*/ 2970 h 7533"/>
                <a:gd name="T34" fmla="*/ 47 w 7093"/>
                <a:gd name="T35" fmla="*/ 3248 h 7533"/>
                <a:gd name="T36" fmla="*/ 14 w 7093"/>
                <a:gd name="T37" fmla="*/ 3529 h 7533"/>
                <a:gd name="T38" fmla="*/ 0 w 7093"/>
                <a:gd name="T39" fmla="*/ 3808 h 7533"/>
                <a:gd name="T40" fmla="*/ 7 w 7093"/>
                <a:gd name="T41" fmla="*/ 4085 h 7533"/>
                <a:gd name="T42" fmla="*/ 35 w 7093"/>
                <a:gd name="T43" fmla="*/ 4357 h 7533"/>
                <a:gd name="T44" fmla="*/ 84 w 7093"/>
                <a:gd name="T45" fmla="*/ 4624 h 7533"/>
                <a:gd name="T46" fmla="*/ 247 w 7093"/>
                <a:gd name="T47" fmla="*/ 5102 h 7533"/>
                <a:gd name="T48" fmla="*/ 407 w 7093"/>
                <a:gd name="T49" fmla="*/ 5443 h 7533"/>
                <a:gd name="T50" fmla="*/ 607 w 7093"/>
                <a:gd name="T51" fmla="*/ 5769 h 7533"/>
                <a:gd name="T52" fmla="*/ 842 w 7093"/>
                <a:gd name="T53" fmla="*/ 6076 h 7533"/>
                <a:gd name="T54" fmla="*/ 1111 w 7093"/>
                <a:gd name="T55" fmla="*/ 6363 h 7533"/>
                <a:gd name="T56" fmla="*/ 1406 w 7093"/>
                <a:gd name="T57" fmla="*/ 6626 h 7533"/>
                <a:gd name="T58" fmla="*/ 1725 w 7093"/>
                <a:gd name="T59" fmla="*/ 6861 h 7533"/>
                <a:gd name="T60" fmla="*/ 2063 w 7093"/>
                <a:gd name="T61" fmla="*/ 7067 h 7533"/>
                <a:gd name="T62" fmla="*/ 2293 w 7093"/>
                <a:gd name="T63" fmla="*/ 7183 h 7533"/>
                <a:gd name="T64" fmla="*/ 2387 w 7093"/>
                <a:gd name="T65" fmla="*/ 7224 h 7533"/>
                <a:gd name="T66" fmla="*/ 2751 w 7093"/>
                <a:gd name="T67" fmla="*/ 7364 h 7533"/>
                <a:gd name="T68" fmla="*/ 3123 w 7093"/>
                <a:gd name="T69" fmla="*/ 7462 h 7533"/>
                <a:gd name="T70" fmla="*/ 3498 w 7093"/>
                <a:gd name="T71" fmla="*/ 7520 h 7533"/>
                <a:gd name="T72" fmla="*/ 5460 w 7093"/>
                <a:gd name="T73" fmla="*/ 7533 h 7533"/>
                <a:gd name="T74" fmla="*/ 6956 w 7093"/>
                <a:gd name="T75" fmla="*/ 7517 h 7533"/>
                <a:gd name="T76" fmla="*/ 6683 w 7093"/>
                <a:gd name="T77" fmla="*/ 7474 h 7533"/>
                <a:gd name="T78" fmla="*/ 6411 w 7093"/>
                <a:gd name="T79" fmla="*/ 7411 h 7533"/>
                <a:gd name="T80" fmla="*/ 6144 w 7093"/>
                <a:gd name="T81" fmla="*/ 7324 h 7533"/>
                <a:gd name="T82" fmla="*/ 5879 w 7093"/>
                <a:gd name="T83" fmla="*/ 7218 h 7533"/>
                <a:gd name="T84" fmla="*/ 5620 w 7093"/>
                <a:gd name="T85" fmla="*/ 7094 h 7533"/>
                <a:gd name="T86" fmla="*/ 5369 w 7093"/>
                <a:gd name="T87" fmla="*/ 6951 h 7533"/>
                <a:gd name="T88" fmla="*/ 5128 w 7093"/>
                <a:gd name="T89" fmla="*/ 6791 h 7533"/>
                <a:gd name="T90" fmla="*/ 4899 w 7093"/>
                <a:gd name="T91" fmla="*/ 6616 h 7533"/>
                <a:gd name="T92" fmla="*/ 4681 w 7093"/>
                <a:gd name="T93" fmla="*/ 6426 h 7533"/>
                <a:gd name="T94" fmla="*/ 4477 w 7093"/>
                <a:gd name="T95" fmla="*/ 6223 h 7533"/>
                <a:gd name="T96" fmla="*/ 4289 w 7093"/>
                <a:gd name="T97" fmla="*/ 6009 h 7533"/>
                <a:gd name="T98" fmla="*/ 4120 w 7093"/>
                <a:gd name="T99" fmla="*/ 5782 h 7533"/>
                <a:gd name="T100" fmla="*/ 3968 w 7093"/>
                <a:gd name="T101" fmla="*/ 5547 h 7533"/>
                <a:gd name="T102" fmla="*/ 3837 w 7093"/>
                <a:gd name="T103" fmla="*/ 5303 h 7533"/>
                <a:gd name="T104" fmla="*/ 3729 w 7093"/>
                <a:gd name="T105" fmla="*/ 5052 h 7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93" h="7533">
                  <a:moveTo>
                    <a:pt x="3683" y="4922"/>
                  </a:moveTo>
                  <a:lnTo>
                    <a:pt x="2262" y="560"/>
                  </a:lnTo>
                  <a:lnTo>
                    <a:pt x="2262" y="560"/>
                  </a:lnTo>
                  <a:lnTo>
                    <a:pt x="2260" y="535"/>
                  </a:lnTo>
                  <a:lnTo>
                    <a:pt x="2260" y="535"/>
                  </a:lnTo>
                  <a:lnTo>
                    <a:pt x="2260" y="525"/>
                  </a:lnTo>
                  <a:lnTo>
                    <a:pt x="2260" y="525"/>
                  </a:lnTo>
                  <a:lnTo>
                    <a:pt x="2260" y="525"/>
                  </a:lnTo>
                  <a:lnTo>
                    <a:pt x="2260" y="504"/>
                  </a:lnTo>
                  <a:lnTo>
                    <a:pt x="2262" y="479"/>
                  </a:lnTo>
                  <a:lnTo>
                    <a:pt x="2265" y="450"/>
                  </a:lnTo>
                  <a:lnTo>
                    <a:pt x="2269" y="417"/>
                  </a:lnTo>
                  <a:lnTo>
                    <a:pt x="2275" y="383"/>
                  </a:lnTo>
                  <a:lnTo>
                    <a:pt x="2284" y="345"/>
                  </a:lnTo>
                  <a:lnTo>
                    <a:pt x="2294" y="304"/>
                  </a:lnTo>
                  <a:lnTo>
                    <a:pt x="2307" y="261"/>
                  </a:lnTo>
                  <a:lnTo>
                    <a:pt x="2307" y="261"/>
                  </a:lnTo>
                  <a:lnTo>
                    <a:pt x="2325" y="210"/>
                  </a:lnTo>
                  <a:lnTo>
                    <a:pt x="2344" y="164"/>
                  </a:lnTo>
                  <a:lnTo>
                    <a:pt x="2363" y="123"/>
                  </a:lnTo>
                  <a:lnTo>
                    <a:pt x="2381" y="88"/>
                  </a:lnTo>
                  <a:lnTo>
                    <a:pt x="2398" y="59"/>
                  </a:lnTo>
                  <a:lnTo>
                    <a:pt x="2415" y="34"/>
                  </a:lnTo>
                  <a:lnTo>
                    <a:pt x="2429" y="13"/>
                  </a:lnTo>
                  <a:lnTo>
                    <a:pt x="2440" y="0"/>
                  </a:lnTo>
                  <a:lnTo>
                    <a:pt x="2153" y="198"/>
                  </a:lnTo>
                  <a:lnTo>
                    <a:pt x="1534" y="648"/>
                  </a:lnTo>
                  <a:lnTo>
                    <a:pt x="1534" y="648"/>
                  </a:lnTo>
                  <a:lnTo>
                    <a:pt x="1480" y="688"/>
                  </a:lnTo>
                  <a:lnTo>
                    <a:pt x="1428" y="729"/>
                  </a:lnTo>
                  <a:lnTo>
                    <a:pt x="1375" y="772"/>
                  </a:lnTo>
                  <a:lnTo>
                    <a:pt x="1324" y="814"/>
                  </a:lnTo>
                  <a:lnTo>
                    <a:pt x="1274" y="860"/>
                  </a:lnTo>
                  <a:lnTo>
                    <a:pt x="1224" y="905"/>
                  </a:lnTo>
                  <a:lnTo>
                    <a:pt x="1176" y="952"/>
                  </a:lnTo>
                  <a:lnTo>
                    <a:pt x="1129" y="1001"/>
                  </a:lnTo>
                  <a:lnTo>
                    <a:pt x="1082" y="1051"/>
                  </a:lnTo>
                  <a:lnTo>
                    <a:pt x="1034" y="1101"/>
                  </a:lnTo>
                  <a:lnTo>
                    <a:pt x="989" y="1152"/>
                  </a:lnTo>
                  <a:lnTo>
                    <a:pt x="945" y="1205"/>
                  </a:lnTo>
                  <a:lnTo>
                    <a:pt x="902" y="1258"/>
                  </a:lnTo>
                  <a:lnTo>
                    <a:pt x="860" y="1312"/>
                  </a:lnTo>
                  <a:lnTo>
                    <a:pt x="817" y="1368"/>
                  </a:lnTo>
                  <a:lnTo>
                    <a:pt x="776" y="1424"/>
                  </a:lnTo>
                  <a:lnTo>
                    <a:pt x="736" y="1481"/>
                  </a:lnTo>
                  <a:lnTo>
                    <a:pt x="698" y="1540"/>
                  </a:lnTo>
                  <a:lnTo>
                    <a:pt x="660" y="1599"/>
                  </a:lnTo>
                  <a:lnTo>
                    <a:pt x="623" y="1658"/>
                  </a:lnTo>
                  <a:lnTo>
                    <a:pt x="586" y="1718"/>
                  </a:lnTo>
                  <a:lnTo>
                    <a:pt x="552" y="1780"/>
                  </a:lnTo>
                  <a:lnTo>
                    <a:pt x="517" y="1842"/>
                  </a:lnTo>
                  <a:lnTo>
                    <a:pt x="485" y="1903"/>
                  </a:lnTo>
                  <a:lnTo>
                    <a:pt x="452" y="1967"/>
                  </a:lnTo>
                  <a:lnTo>
                    <a:pt x="422" y="2030"/>
                  </a:lnTo>
                  <a:lnTo>
                    <a:pt x="392" y="2094"/>
                  </a:lnTo>
                  <a:lnTo>
                    <a:pt x="363" y="2159"/>
                  </a:lnTo>
                  <a:lnTo>
                    <a:pt x="335" y="2225"/>
                  </a:lnTo>
                  <a:lnTo>
                    <a:pt x="308" y="2290"/>
                  </a:lnTo>
                  <a:lnTo>
                    <a:pt x="282" y="2356"/>
                  </a:lnTo>
                  <a:lnTo>
                    <a:pt x="257" y="2424"/>
                  </a:lnTo>
                  <a:lnTo>
                    <a:pt x="233" y="2491"/>
                  </a:lnTo>
                  <a:lnTo>
                    <a:pt x="211" y="2559"/>
                  </a:lnTo>
                  <a:lnTo>
                    <a:pt x="189" y="2627"/>
                  </a:lnTo>
                  <a:lnTo>
                    <a:pt x="169" y="2694"/>
                  </a:lnTo>
                  <a:lnTo>
                    <a:pt x="150" y="2763"/>
                  </a:lnTo>
                  <a:lnTo>
                    <a:pt x="132" y="2832"/>
                  </a:lnTo>
                  <a:lnTo>
                    <a:pt x="114" y="2900"/>
                  </a:lnTo>
                  <a:lnTo>
                    <a:pt x="98" y="2970"/>
                  </a:lnTo>
                  <a:lnTo>
                    <a:pt x="84" y="3040"/>
                  </a:lnTo>
                  <a:lnTo>
                    <a:pt x="70" y="3109"/>
                  </a:lnTo>
                  <a:lnTo>
                    <a:pt x="59" y="3179"/>
                  </a:lnTo>
                  <a:lnTo>
                    <a:pt x="47" y="3248"/>
                  </a:lnTo>
                  <a:lnTo>
                    <a:pt x="36" y="3319"/>
                  </a:lnTo>
                  <a:lnTo>
                    <a:pt x="28" y="3388"/>
                  </a:lnTo>
                  <a:lnTo>
                    <a:pt x="20" y="3458"/>
                  </a:lnTo>
                  <a:lnTo>
                    <a:pt x="14" y="3529"/>
                  </a:lnTo>
                  <a:lnTo>
                    <a:pt x="9" y="3598"/>
                  </a:lnTo>
                  <a:lnTo>
                    <a:pt x="4" y="3669"/>
                  </a:lnTo>
                  <a:lnTo>
                    <a:pt x="1" y="3738"/>
                  </a:lnTo>
                  <a:lnTo>
                    <a:pt x="0" y="3808"/>
                  </a:lnTo>
                  <a:lnTo>
                    <a:pt x="0" y="3877"/>
                  </a:lnTo>
                  <a:lnTo>
                    <a:pt x="1" y="3946"/>
                  </a:lnTo>
                  <a:lnTo>
                    <a:pt x="4" y="4016"/>
                  </a:lnTo>
                  <a:lnTo>
                    <a:pt x="7" y="4085"/>
                  </a:lnTo>
                  <a:lnTo>
                    <a:pt x="11" y="4154"/>
                  </a:lnTo>
                  <a:lnTo>
                    <a:pt x="19" y="4221"/>
                  </a:lnTo>
                  <a:lnTo>
                    <a:pt x="26" y="4289"/>
                  </a:lnTo>
                  <a:lnTo>
                    <a:pt x="35" y="4357"/>
                  </a:lnTo>
                  <a:lnTo>
                    <a:pt x="45" y="4424"/>
                  </a:lnTo>
                  <a:lnTo>
                    <a:pt x="56" y="4492"/>
                  </a:lnTo>
                  <a:lnTo>
                    <a:pt x="69" y="4558"/>
                  </a:lnTo>
                  <a:lnTo>
                    <a:pt x="84" y="4624"/>
                  </a:lnTo>
                  <a:lnTo>
                    <a:pt x="182" y="4925"/>
                  </a:lnTo>
                  <a:lnTo>
                    <a:pt x="182" y="4925"/>
                  </a:lnTo>
                  <a:lnTo>
                    <a:pt x="213" y="5014"/>
                  </a:lnTo>
                  <a:lnTo>
                    <a:pt x="247" y="5102"/>
                  </a:lnTo>
                  <a:lnTo>
                    <a:pt x="282" y="5187"/>
                  </a:lnTo>
                  <a:lnTo>
                    <a:pt x="322" y="5274"/>
                  </a:lnTo>
                  <a:lnTo>
                    <a:pt x="363" y="5359"/>
                  </a:lnTo>
                  <a:lnTo>
                    <a:pt x="407" y="5443"/>
                  </a:lnTo>
                  <a:lnTo>
                    <a:pt x="452" y="5525"/>
                  </a:lnTo>
                  <a:lnTo>
                    <a:pt x="501" y="5607"/>
                  </a:lnTo>
                  <a:lnTo>
                    <a:pt x="552" y="5688"/>
                  </a:lnTo>
                  <a:lnTo>
                    <a:pt x="607" y="5769"/>
                  </a:lnTo>
                  <a:lnTo>
                    <a:pt x="663" y="5847"/>
                  </a:lnTo>
                  <a:lnTo>
                    <a:pt x="720" y="5925"/>
                  </a:lnTo>
                  <a:lnTo>
                    <a:pt x="780" y="6001"/>
                  </a:lnTo>
                  <a:lnTo>
                    <a:pt x="842" y="6076"/>
                  </a:lnTo>
                  <a:lnTo>
                    <a:pt x="907" y="6150"/>
                  </a:lnTo>
                  <a:lnTo>
                    <a:pt x="973" y="6223"/>
                  </a:lnTo>
                  <a:lnTo>
                    <a:pt x="1040" y="6294"/>
                  </a:lnTo>
                  <a:lnTo>
                    <a:pt x="1111" y="6363"/>
                  </a:lnTo>
                  <a:lnTo>
                    <a:pt x="1181" y="6431"/>
                  </a:lnTo>
                  <a:lnTo>
                    <a:pt x="1255" y="6498"/>
                  </a:lnTo>
                  <a:lnTo>
                    <a:pt x="1330" y="6563"/>
                  </a:lnTo>
                  <a:lnTo>
                    <a:pt x="1406" y="6626"/>
                  </a:lnTo>
                  <a:lnTo>
                    <a:pt x="1484" y="6688"/>
                  </a:lnTo>
                  <a:lnTo>
                    <a:pt x="1564" y="6747"/>
                  </a:lnTo>
                  <a:lnTo>
                    <a:pt x="1643" y="6805"/>
                  </a:lnTo>
                  <a:lnTo>
                    <a:pt x="1725" y="6861"/>
                  </a:lnTo>
                  <a:lnTo>
                    <a:pt x="1808" y="6916"/>
                  </a:lnTo>
                  <a:lnTo>
                    <a:pt x="1893" y="6969"/>
                  </a:lnTo>
                  <a:lnTo>
                    <a:pt x="1977" y="7019"/>
                  </a:lnTo>
                  <a:lnTo>
                    <a:pt x="2063" y="7067"/>
                  </a:lnTo>
                  <a:lnTo>
                    <a:pt x="2150" y="7113"/>
                  </a:lnTo>
                  <a:lnTo>
                    <a:pt x="2238" y="7157"/>
                  </a:lnTo>
                  <a:lnTo>
                    <a:pt x="2238" y="7157"/>
                  </a:lnTo>
                  <a:lnTo>
                    <a:pt x="2293" y="7183"/>
                  </a:lnTo>
                  <a:lnTo>
                    <a:pt x="2293" y="7183"/>
                  </a:lnTo>
                  <a:lnTo>
                    <a:pt x="2297" y="7185"/>
                  </a:lnTo>
                  <a:lnTo>
                    <a:pt x="2297" y="7185"/>
                  </a:lnTo>
                  <a:lnTo>
                    <a:pt x="2387" y="7224"/>
                  </a:lnTo>
                  <a:lnTo>
                    <a:pt x="2476" y="7263"/>
                  </a:lnTo>
                  <a:lnTo>
                    <a:pt x="2568" y="7299"/>
                  </a:lnTo>
                  <a:lnTo>
                    <a:pt x="2659" y="7333"/>
                  </a:lnTo>
                  <a:lnTo>
                    <a:pt x="2751" y="7364"/>
                  </a:lnTo>
                  <a:lnTo>
                    <a:pt x="2844" y="7392"/>
                  </a:lnTo>
                  <a:lnTo>
                    <a:pt x="2936" y="7418"/>
                  </a:lnTo>
                  <a:lnTo>
                    <a:pt x="3031" y="7442"/>
                  </a:lnTo>
                  <a:lnTo>
                    <a:pt x="3123" y="7462"/>
                  </a:lnTo>
                  <a:lnTo>
                    <a:pt x="3217" y="7482"/>
                  </a:lnTo>
                  <a:lnTo>
                    <a:pt x="3311" y="7496"/>
                  </a:lnTo>
                  <a:lnTo>
                    <a:pt x="3404" y="7509"/>
                  </a:lnTo>
                  <a:lnTo>
                    <a:pt x="3498" y="7520"/>
                  </a:lnTo>
                  <a:lnTo>
                    <a:pt x="3592" y="7527"/>
                  </a:lnTo>
                  <a:lnTo>
                    <a:pt x="3686" y="7532"/>
                  </a:lnTo>
                  <a:lnTo>
                    <a:pt x="3779" y="7533"/>
                  </a:lnTo>
                  <a:lnTo>
                    <a:pt x="5460" y="7533"/>
                  </a:lnTo>
                  <a:lnTo>
                    <a:pt x="7093" y="7529"/>
                  </a:lnTo>
                  <a:lnTo>
                    <a:pt x="7093" y="7529"/>
                  </a:lnTo>
                  <a:lnTo>
                    <a:pt x="7025" y="7523"/>
                  </a:lnTo>
                  <a:lnTo>
                    <a:pt x="6956" y="7517"/>
                  </a:lnTo>
                  <a:lnTo>
                    <a:pt x="6889" y="7508"/>
                  </a:lnTo>
                  <a:lnTo>
                    <a:pt x="6820" y="7498"/>
                  </a:lnTo>
                  <a:lnTo>
                    <a:pt x="6752" y="7487"/>
                  </a:lnTo>
                  <a:lnTo>
                    <a:pt x="6683" y="7474"/>
                  </a:lnTo>
                  <a:lnTo>
                    <a:pt x="6615" y="7461"/>
                  </a:lnTo>
                  <a:lnTo>
                    <a:pt x="6548" y="7445"/>
                  </a:lnTo>
                  <a:lnTo>
                    <a:pt x="6480" y="7429"/>
                  </a:lnTo>
                  <a:lnTo>
                    <a:pt x="6411" y="7411"/>
                  </a:lnTo>
                  <a:lnTo>
                    <a:pt x="6345" y="7390"/>
                  </a:lnTo>
                  <a:lnTo>
                    <a:pt x="6277" y="7370"/>
                  </a:lnTo>
                  <a:lnTo>
                    <a:pt x="6210" y="7348"/>
                  </a:lnTo>
                  <a:lnTo>
                    <a:pt x="6144" y="7324"/>
                  </a:lnTo>
                  <a:lnTo>
                    <a:pt x="6076" y="7301"/>
                  </a:lnTo>
                  <a:lnTo>
                    <a:pt x="6010" y="7274"/>
                  </a:lnTo>
                  <a:lnTo>
                    <a:pt x="5944" y="7248"/>
                  </a:lnTo>
                  <a:lnTo>
                    <a:pt x="5879" y="7218"/>
                  </a:lnTo>
                  <a:lnTo>
                    <a:pt x="5813" y="7189"/>
                  </a:lnTo>
                  <a:lnTo>
                    <a:pt x="5748" y="7158"/>
                  </a:lnTo>
                  <a:lnTo>
                    <a:pt x="5684" y="7127"/>
                  </a:lnTo>
                  <a:lnTo>
                    <a:pt x="5620" y="7094"/>
                  </a:lnTo>
                  <a:lnTo>
                    <a:pt x="5557" y="7060"/>
                  </a:lnTo>
                  <a:lnTo>
                    <a:pt x="5494" y="7024"/>
                  </a:lnTo>
                  <a:lnTo>
                    <a:pt x="5432" y="6988"/>
                  </a:lnTo>
                  <a:lnTo>
                    <a:pt x="5369" y="6951"/>
                  </a:lnTo>
                  <a:lnTo>
                    <a:pt x="5309" y="6913"/>
                  </a:lnTo>
                  <a:lnTo>
                    <a:pt x="5248" y="6873"/>
                  </a:lnTo>
                  <a:lnTo>
                    <a:pt x="5188" y="6833"/>
                  </a:lnTo>
                  <a:lnTo>
                    <a:pt x="5128" y="6791"/>
                  </a:lnTo>
                  <a:lnTo>
                    <a:pt x="5069" y="6750"/>
                  </a:lnTo>
                  <a:lnTo>
                    <a:pt x="5012" y="6705"/>
                  </a:lnTo>
                  <a:lnTo>
                    <a:pt x="4955" y="6661"/>
                  </a:lnTo>
                  <a:lnTo>
                    <a:pt x="4899" y="6616"/>
                  </a:lnTo>
                  <a:lnTo>
                    <a:pt x="4843" y="6570"/>
                  </a:lnTo>
                  <a:lnTo>
                    <a:pt x="4788" y="6523"/>
                  </a:lnTo>
                  <a:lnTo>
                    <a:pt x="4734" y="6475"/>
                  </a:lnTo>
                  <a:lnTo>
                    <a:pt x="4681" y="6426"/>
                  </a:lnTo>
                  <a:lnTo>
                    <a:pt x="4628" y="6378"/>
                  </a:lnTo>
                  <a:lnTo>
                    <a:pt x="4577" y="6326"/>
                  </a:lnTo>
                  <a:lnTo>
                    <a:pt x="4527" y="6276"/>
                  </a:lnTo>
                  <a:lnTo>
                    <a:pt x="4477" y="6223"/>
                  </a:lnTo>
                  <a:lnTo>
                    <a:pt x="4428" y="6170"/>
                  </a:lnTo>
                  <a:lnTo>
                    <a:pt x="4381" y="6117"/>
                  </a:lnTo>
                  <a:lnTo>
                    <a:pt x="4334" y="6063"/>
                  </a:lnTo>
                  <a:lnTo>
                    <a:pt x="4289" y="6009"/>
                  </a:lnTo>
                  <a:lnTo>
                    <a:pt x="4245" y="5953"/>
                  </a:lnTo>
                  <a:lnTo>
                    <a:pt x="4202" y="5897"/>
                  </a:lnTo>
                  <a:lnTo>
                    <a:pt x="4159" y="5840"/>
                  </a:lnTo>
                  <a:lnTo>
                    <a:pt x="4120" y="5782"/>
                  </a:lnTo>
                  <a:lnTo>
                    <a:pt x="4080" y="5725"/>
                  </a:lnTo>
                  <a:lnTo>
                    <a:pt x="4040" y="5666"/>
                  </a:lnTo>
                  <a:lnTo>
                    <a:pt x="4004" y="5607"/>
                  </a:lnTo>
                  <a:lnTo>
                    <a:pt x="3968" y="5547"/>
                  </a:lnTo>
                  <a:lnTo>
                    <a:pt x="3933" y="5487"/>
                  </a:lnTo>
                  <a:lnTo>
                    <a:pt x="3899" y="5427"/>
                  </a:lnTo>
                  <a:lnTo>
                    <a:pt x="3868" y="5365"/>
                  </a:lnTo>
                  <a:lnTo>
                    <a:pt x="3837" y="5303"/>
                  </a:lnTo>
                  <a:lnTo>
                    <a:pt x="3808" y="5241"/>
                  </a:lnTo>
                  <a:lnTo>
                    <a:pt x="3780" y="5178"/>
                  </a:lnTo>
                  <a:lnTo>
                    <a:pt x="3754" y="5115"/>
                  </a:lnTo>
                  <a:lnTo>
                    <a:pt x="3729" y="5052"/>
                  </a:lnTo>
                  <a:lnTo>
                    <a:pt x="3705" y="4987"/>
                  </a:lnTo>
                  <a:lnTo>
                    <a:pt x="3683" y="4922"/>
                  </a:lnTo>
                  <a:lnTo>
                    <a:pt x="3683" y="4922"/>
                  </a:lnTo>
                  <a:close/>
                </a:path>
              </a:pathLst>
            </a:custGeom>
            <a:gradFill flip="none" rotWithShape="1">
              <a:gsLst>
                <a:gs pos="55000">
                  <a:srgbClr val="7AE8AE"/>
                </a:gs>
                <a:gs pos="100000">
                  <a:srgbClr val="157B4E"/>
                </a:gs>
                <a:gs pos="7000">
                  <a:srgbClr val="7AE8AE"/>
                </a:gs>
                <a:gs pos="25000">
                  <a:srgbClr val="CFFFEA"/>
                </a:gs>
              </a:gsLst>
              <a:lin ang="12600000" scaled="0"/>
              <a:tileRect/>
            </a:gradFill>
            <a:ln w="28575" cmpd="sng">
              <a:solidFill>
                <a:srgbClr val="FFFFFF"/>
              </a:solidFill>
              <a:round/>
              <a:headEnd/>
              <a:tailEnd/>
            </a:ln>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sz="1800" dirty="0"/>
            </a:p>
          </p:txBody>
        </p:sp>
        <p:sp>
          <p:nvSpPr>
            <p:cNvPr id="39" name="Freeform 38"/>
            <p:cNvSpPr>
              <a:spLocks/>
            </p:cNvSpPr>
            <p:nvPr/>
          </p:nvSpPr>
          <p:spPr bwMode="auto">
            <a:xfrm>
              <a:off x="3413125" y="3778250"/>
              <a:ext cx="4541837" cy="3068638"/>
            </a:xfrm>
            <a:custGeom>
              <a:avLst/>
              <a:gdLst>
                <a:gd name="T0" fmla="*/ 454 w 8585"/>
                <a:gd name="T1" fmla="*/ 2482 h 5797"/>
                <a:gd name="T2" fmla="*/ 446 w 8585"/>
                <a:gd name="T3" fmla="*/ 2479 h 5797"/>
                <a:gd name="T4" fmla="*/ 346 w 8585"/>
                <a:gd name="T5" fmla="*/ 2438 h 5797"/>
                <a:gd name="T6" fmla="*/ 207 w 8585"/>
                <a:gd name="T7" fmla="*/ 2354 h 5797"/>
                <a:gd name="T8" fmla="*/ 94 w 8585"/>
                <a:gd name="T9" fmla="*/ 2259 h 5797"/>
                <a:gd name="T10" fmla="*/ 9 w 8585"/>
                <a:gd name="T11" fmla="*/ 2163 h 5797"/>
                <a:gd name="T12" fmla="*/ 341 w 8585"/>
                <a:gd name="T13" fmla="*/ 3208 h 5797"/>
                <a:gd name="T14" fmla="*/ 437 w 8585"/>
                <a:gd name="T15" fmla="*/ 3458 h 5797"/>
                <a:gd name="T16" fmla="*/ 556 w 8585"/>
                <a:gd name="T17" fmla="*/ 3702 h 5797"/>
                <a:gd name="T18" fmla="*/ 694 w 8585"/>
                <a:gd name="T19" fmla="*/ 3939 h 5797"/>
                <a:gd name="T20" fmla="*/ 853 w 8585"/>
                <a:gd name="T21" fmla="*/ 4165 h 5797"/>
                <a:gd name="T22" fmla="*/ 1028 w 8585"/>
                <a:gd name="T23" fmla="*/ 4383 h 5797"/>
                <a:gd name="T24" fmla="*/ 1220 w 8585"/>
                <a:gd name="T25" fmla="*/ 4589 h 5797"/>
                <a:gd name="T26" fmla="*/ 1426 w 8585"/>
                <a:gd name="T27" fmla="*/ 4783 h 5797"/>
                <a:gd name="T28" fmla="*/ 1646 w 8585"/>
                <a:gd name="T29" fmla="*/ 4964 h 5797"/>
                <a:gd name="T30" fmla="*/ 1877 w 8585"/>
                <a:gd name="T31" fmla="*/ 5130 h 5797"/>
                <a:gd name="T32" fmla="*/ 2118 w 8585"/>
                <a:gd name="T33" fmla="*/ 5281 h 5797"/>
                <a:gd name="T34" fmla="*/ 2368 w 8585"/>
                <a:gd name="T35" fmla="*/ 5415 h 5797"/>
                <a:gd name="T36" fmla="*/ 2625 w 8585"/>
                <a:gd name="T37" fmla="*/ 5531 h 5797"/>
                <a:gd name="T38" fmla="*/ 2887 w 8585"/>
                <a:gd name="T39" fmla="*/ 5629 h 5797"/>
                <a:gd name="T40" fmla="*/ 3153 w 8585"/>
                <a:gd name="T41" fmla="*/ 5706 h 5797"/>
                <a:gd name="T42" fmla="*/ 3421 w 8585"/>
                <a:gd name="T43" fmla="*/ 5763 h 5797"/>
                <a:gd name="T44" fmla="*/ 3689 w 8585"/>
                <a:gd name="T45" fmla="*/ 5797 h 5797"/>
                <a:gd name="T46" fmla="*/ 4194 w 8585"/>
                <a:gd name="T47" fmla="*/ 5787 h 5797"/>
                <a:gd name="T48" fmla="*/ 4567 w 8585"/>
                <a:gd name="T49" fmla="*/ 5738 h 5797"/>
                <a:gd name="T50" fmla="*/ 4939 w 8585"/>
                <a:gd name="T51" fmla="*/ 5647 h 5797"/>
                <a:gd name="T52" fmla="*/ 5305 w 8585"/>
                <a:gd name="T53" fmla="*/ 5515 h 5797"/>
                <a:gd name="T54" fmla="*/ 5659 w 8585"/>
                <a:gd name="T55" fmla="*/ 5347 h 5797"/>
                <a:gd name="T56" fmla="*/ 5999 w 8585"/>
                <a:gd name="T57" fmla="*/ 5144 h 5797"/>
                <a:gd name="T58" fmla="*/ 6320 w 8585"/>
                <a:gd name="T59" fmla="*/ 4912 h 5797"/>
                <a:gd name="T60" fmla="*/ 6617 w 8585"/>
                <a:gd name="T61" fmla="*/ 4652 h 5797"/>
                <a:gd name="T62" fmla="*/ 6798 w 8585"/>
                <a:gd name="T63" fmla="*/ 4468 h 5797"/>
                <a:gd name="T64" fmla="*/ 6867 w 8585"/>
                <a:gd name="T65" fmla="*/ 4393 h 5797"/>
                <a:gd name="T66" fmla="*/ 7110 w 8585"/>
                <a:gd name="T67" fmla="*/ 4087 h 5797"/>
                <a:gd name="T68" fmla="*/ 7317 w 8585"/>
                <a:gd name="T69" fmla="*/ 3763 h 5797"/>
                <a:gd name="T70" fmla="*/ 7486 w 8585"/>
                <a:gd name="T71" fmla="*/ 3423 h 5797"/>
                <a:gd name="T72" fmla="*/ 8093 w 8585"/>
                <a:gd name="T73" fmla="*/ 1558 h 5797"/>
                <a:gd name="T74" fmla="*/ 8533 w 8585"/>
                <a:gd name="T75" fmla="*/ 126 h 5797"/>
                <a:gd name="T76" fmla="*/ 8409 w 8585"/>
                <a:gd name="T77" fmla="*/ 375 h 5797"/>
                <a:gd name="T78" fmla="*/ 8267 w 8585"/>
                <a:gd name="T79" fmla="*/ 614 h 5797"/>
                <a:gd name="T80" fmla="*/ 8102 w 8585"/>
                <a:gd name="T81" fmla="*/ 843 h 5797"/>
                <a:gd name="T82" fmla="*/ 7921 w 8585"/>
                <a:gd name="T83" fmla="*/ 1064 h 5797"/>
                <a:gd name="T84" fmla="*/ 7724 w 8585"/>
                <a:gd name="T85" fmla="*/ 1271 h 5797"/>
                <a:gd name="T86" fmla="*/ 7511 w 8585"/>
                <a:gd name="T87" fmla="*/ 1467 h 5797"/>
                <a:gd name="T88" fmla="*/ 7286 w 8585"/>
                <a:gd name="T89" fmla="*/ 1649 h 5797"/>
                <a:gd name="T90" fmla="*/ 7050 w 8585"/>
                <a:gd name="T91" fmla="*/ 1815 h 5797"/>
                <a:gd name="T92" fmla="*/ 6803 w 8585"/>
                <a:gd name="T93" fmla="*/ 1965 h 5797"/>
                <a:gd name="T94" fmla="*/ 6548 w 8585"/>
                <a:gd name="T95" fmla="*/ 2097 h 5797"/>
                <a:gd name="T96" fmla="*/ 6287 w 8585"/>
                <a:gd name="T97" fmla="*/ 2210 h 5797"/>
                <a:gd name="T98" fmla="*/ 6019 w 8585"/>
                <a:gd name="T99" fmla="*/ 2304 h 5797"/>
                <a:gd name="T100" fmla="*/ 5749 w 8585"/>
                <a:gd name="T101" fmla="*/ 2377 h 5797"/>
                <a:gd name="T102" fmla="*/ 5477 w 8585"/>
                <a:gd name="T103" fmla="*/ 2426 h 5797"/>
                <a:gd name="T104" fmla="*/ 5203 w 8585"/>
                <a:gd name="T105" fmla="*/ 2454 h 5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85" h="5797">
                  <a:moveTo>
                    <a:pt x="5068" y="2459"/>
                  </a:moveTo>
                  <a:lnTo>
                    <a:pt x="479" y="2488"/>
                  </a:lnTo>
                  <a:lnTo>
                    <a:pt x="479" y="2488"/>
                  </a:lnTo>
                  <a:lnTo>
                    <a:pt x="454" y="2482"/>
                  </a:lnTo>
                  <a:lnTo>
                    <a:pt x="454" y="2482"/>
                  </a:lnTo>
                  <a:lnTo>
                    <a:pt x="446" y="2479"/>
                  </a:lnTo>
                  <a:lnTo>
                    <a:pt x="446" y="2479"/>
                  </a:lnTo>
                  <a:lnTo>
                    <a:pt x="446" y="2479"/>
                  </a:lnTo>
                  <a:lnTo>
                    <a:pt x="425" y="2472"/>
                  </a:lnTo>
                  <a:lnTo>
                    <a:pt x="401" y="2463"/>
                  </a:lnTo>
                  <a:lnTo>
                    <a:pt x="375" y="2451"/>
                  </a:lnTo>
                  <a:lnTo>
                    <a:pt x="346" y="2438"/>
                  </a:lnTo>
                  <a:lnTo>
                    <a:pt x="315" y="2421"/>
                  </a:lnTo>
                  <a:lnTo>
                    <a:pt x="281" y="2402"/>
                  </a:lnTo>
                  <a:lnTo>
                    <a:pt x="246" y="2379"/>
                  </a:lnTo>
                  <a:lnTo>
                    <a:pt x="207" y="2354"/>
                  </a:lnTo>
                  <a:lnTo>
                    <a:pt x="207" y="2354"/>
                  </a:lnTo>
                  <a:lnTo>
                    <a:pt x="165" y="2322"/>
                  </a:lnTo>
                  <a:lnTo>
                    <a:pt x="127" y="2290"/>
                  </a:lnTo>
                  <a:lnTo>
                    <a:pt x="94" y="2259"/>
                  </a:lnTo>
                  <a:lnTo>
                    <a:pt x="66" y="2231"/>
                  </a:lnTo>
                  <a:lnTo>
                    <a:pt x="43" y="2205"/>
                  </a:lnTo>
                  <a:lnTo>
                    <a:pt x="24" y="2182"/>
                  </a:lnTo>
                  <a:lnTo>
                    <a:pt x="9" y="2163"/>
                  </a:lnTo>
                  <a:lnTo>
                    <a:pt x="0" y="2147"/>
                  </a:lnTo>
                  <a:lnTo>
                    <a:pt x="102" y="2482"/>
                  </a:lnTo>
                  <a:lnTo>
                    <a:pt x="341" y="3208"/>
                  </a:lnTo>
                  <a:lnTo>
                    <a:pt x="341" y="3208"/>
                  </a:lnTo>
                  <a:lnTo>
                    <a:pt x="363" y="3272"/>
                  </a:lnTo>
                  <a:lnTo>
                    <a:pt x="387" y="3333"/>
                  </a:lnTo>
                  <a:lnTo>
                    <a:pt x="412" y="3397"/>
                  </a:lnTo>
                  <a:lnTo>
                    <a:pt x="437" y="3458"/>
                  </a:lnTo>
                  <a:lnTo>
                    <a:pt x="465" y="3520"/>
                  </a:lnTo>
                  <a:lnTo>
                    <a:pt x="494" y="3582"/>
                  </a:lnTo>
                  <a:lnTo>
                    <a:pt x="523" y="3642"/>
                  </a:lnTo>
                  <a:lnTo>
                    <a:pt x="556" y="3702"/>
                  </a:lnTo>
                  <a:lnTo>
                    <a:pt x="588" y="3763"/>
                  </a:lnTo>
                  <a:lnTo>
                    <a:pt x="622" y="3821"/>
                  </a:lnTo>
                  <a:lnTo>
                    <a:pt x="657" y="3880"/>
                  </a:lnTo>
                  <a:lnTo>
                    <a:pt x="694" y="3939"/>
                  </a:lnTo>
                  <a:lnTo>
                    <a:pt x="732" y="3996"/>
                  </a:lnTo>
                  <a:lnTo>
                    <a:pt x="770" y="4054"/>
                  </a:lnTo>
                  <a:lnTo>
                    <a:pt x="810" y="4110"/>
                  </a:lnTo>
                  <a:lnTo>
                    <a:pt x="853" y="4165"/>
                  </a:lnTo>
                  <a:lnTo>
                    <a:pt x="894" y="4221"/>
                  </a:lnTo>
                  <a:lnTo>
                    <a:pt x="938" y="4276"/>
                  </a:lnTo>
                  <a:lnTo>
                    <a:pt x="982" y="4330"/>
                  </a:lnTo>
                  <a:lnTo>
                    <a:pt x="1028" y="4383"/>
                  </a:lnTo>
                  <a:lnTo>
                    <a:pt x="1075" y="4436"/>
                  </a:lnTo>
                  <a:lnTo>
                    <a:pt x="1122" y="4487"/>
                  </a:lnTo>
                  <a:lnTo>
                    <a:pt x="1170" y="4539"/>
                  </a:lnTo>
                  <a:lnTo>
                    <a:pt x="1220" y="4589"/>
                  </a:lnTo>
                  <a:lnTo>
                    <a:pt x="1270" y="4639"/>
                  </a:lnTo>
                  <a:lnTo>
                    <a:pt x="1322" y="4687"/>
                  </a:lnTo>
                  <a:lnTo>
                    <a:pt x="1373" y="4736"/>
                  </a:lnTo>
                  <a:lnTo>
                    <a:pt x="1426" y="4783"/>
                  </a:lnTo>
                  <a:lnTo>
                    <a:pt x="1480" y="4830"/>
                  </a:lnTo>
                  <a:lnTo>
                    <a:pt x="1535" y="4875"/>
                  </a:lnTo>
                  <a:lnTo>
                    <a:pt x="1591" y="4919"/>
                  </a:lnTo>
                  <a:lnTo>
                    <a:pt x="1646" y="4964"/>
                  </a:lnTo>
                  <a:lnTo>
                    <a:pt x="1702" y="5006"/>
                  </a:lnTo>
                  <a:lnTo>
                    <a:pt x="1760" y="5049"/>
                  </a:lnTo>
                  <a:lnTo>
                    <a:pt x="1818" y="5090"/>
                  </a:lnTo>
                  <a:lnTo>
                    <a:pt x="1877" y="5130"/>
                  </a:lnTo>
                  <a:lnTo>
                    <a:pt x="1936" y="5169"/>
                  </a:lnTo>
                  <a:lnTo>
                    <a:pt x="1996" y="5208"/>
                  </a:lnTo>
                  <a:lnTo>
                    <a:pt x="2058" y="5244"/>
                  </a:lnTo>
                  <a:lnTo>
                    <a:pt x="2118" y="5281"/>
                  </a:lnTo>
                  <a:lnTo>
                    <a:pt x="2180" y="5316"/>
                  </a:lnTo>
                  <a:lnTo>
                    <a:pt x="2242" y="5350"/>
                  </a:lnTo>
                  <a:lnTo>
                    <a:pt x="2305" y="5382"/>
                  </a:lnTo>
                  <a:lnTo>
                    <a:pt x="2368" y="5415"/>
                  </a:lnTo>
                  <a:lnTo>
                    <a:pt x="2431" y="5446"/>
                  </a:lnTo>
                  <a:lnTo>
                    <a:pt x="2496" y="5475"/>
                  </a:lnTo>
                  <a:lnTo>
                    <a:pt x="2561" y="5504"/>
                  </a:lnTo>
                  <a:lnTo>
                    <a:pt x="2625" y="5531"/>
                  </a:lnTo>
                  <a:lnTo>
                    <a:pt x="2690" y="5557"/>
                  </a:lnTo>
                  <a:lnTo>
                    <a:pt x="2755" y="5582"/>
                  </a:lnTo>
                  <a:lnTo>
                    <a:pt x="2821" y="5606"/>
                  </a:lnTo>
                  <a:lnTo>
                    <a:pt x="2887" y="5629"/>
                  </a:lnTo>
                  <a:lnTo>
                    <a:pt x="2953" y="5650"/>
                  </a:lnTo>
                  <a:lnTo>
                    <a:pt x="3019" y="5671"/>
                  </a:lnTo>
                  <a:lnTo>
                    <a:pt x="3085" y="5690"/>
                  </a:lnTo>
                  <a:lnTo>
                    <a:pt x="3153" y="5706"/>
                  </a:lnTo>
                  <a:lnTo>
                    <a:pt x="3219" y="5722"/>
                  </a:lnTo>
                  <a:lnTo>
                    <a:pt x="3287" y="5737"/>
                  </a:lnTo>
                  <a:lnTo>
                    <a:pt x="3353" y="5751"/>
                  </a:lnTo>
                  <a:lnTo>
                    <a:pt x="3421" y="5763"/>
                  </a:lnTo>
                  <a:lnTo>
                    <a:pt x="3488" y="5773"/>
                  </a:lnTo>
                  <a:lnTo>
                    <a:pt x="3556" y="5784"/>
                  </a:lnTo>
                  <a:lnTo>
                    <a:pt x="3622" y="5791"/>
                  </a:lnTo>
                  <a:lnTo>
                    <a:pt x="3689" y="5797"/>
                  </a:lnTo>
                  <a:lnTo>
                    <a:pt x="4007" y="5794"/>
                  </a:lnTo>
                  <a:lnTo>
                    <a:pt x="4007" y="5794"/>
                  </a:lnTo>
                  <a:lnTo>
                    <a:pt x="4101" y="5793"/>
                  </a:lnTo>
                  <a:lnTo>
                    <a:pt x="4194" y="5787"/>
                  </a:lnTo>
                  <a:lnTo>
                    <a:pt x="4288" y="5779"/>
                  </a:lnTo>
                  <a:lnTo>
                    <a:pt x="4380" y="5769"/>
                  </a:lnTo>
                  <a:lnTo>
                    <a:pt x="4474" y="5754"/>
                  </a:lnTo>
                  <a:lnTo>
                    <a:pt x="4567" y="5738"/>
                  </a:lnTo>
                  <a:lnTo>
                    <a:pt x="4661" y="5719"/>
                  </a:lnTo>
                  <a:lnTo>
                    <a:pt x="4754" y="5697"/>
                  </a:lnTo>
                  <a:lnTo>
                    <a:pt x="4846" y="5673"/>
                  </a:lnTo>
                  <a:lnTo>
                    <a:pt x="4939" y="5647"/>
                  </a:lnTo>
                  <a:lnTo>
                    <a:pt x="5031" y="5618"/>
                  </a:lnTo>
                  <a:lnTo>
                    <a:pt x="5123" y="5585"/>
                  </a:lnTo>
                  <a:lnTo>
                    <a:pt x="5214" y="5551"/>
                  </a:lnTo>
                  <a:lnTo>
                    <a:pt x="5305" y="5515"/>
                  </a:lnTo>
                  <a:lnTo>
                    <a:pt x="5394" y="5477"/>
                  </a:lnTo>
                  <a:lnTo>
                    <a:pt x="5483" y="5435"/>
                  </a:lnTo>
                  <a:lnTo>
                    <a:pt x="5571" y="5393"/>
                  </a:lnTo>
                  <a:lnTo>
                    <a:pt x="5659" y="5347"/>
                  </a:lnTo>
                  <a:lnTo>
                    <a:pt x="5746" y="5299"/>
                  </a:lnTo>
                  <a:lnTo>
                    <a:pt x="5831" y="5250"/>
                  </a:lnTo>
                  <a:lnTo>
                    <a:pt x="5915" y="5199"/>
                  </a:lnTo>
                  <a:lnTo>
                    <a:pt x="5999" y="5144"/>
                  </a:lnTo>
                  <a:lnTo>
                    <a:pt x="6081" y="5090"/>
                  </a:lnTo>
                  <a:lnTo>
                    <a:pt x="6162" y="5033"/>
                  </a:lnTo>
                  <a:lnTo>
                    <a:pt x="6241" y="4974"/>
                  </a:lnTo>
                  <a:lnTo>
                    <a:pt x="6320" y="4912"/>
                  </a:lnTo>
                  <a:lnTo>
                    <a:pt x="6397" y="4850"/>
                  </a:lnTo>
                  <a:lnTo>
                    <a:pt x="6472" y="4786"/>
                  </a:lnTo>
                  <a:lnTo>
                    <a:pt x="6545" y="4720"/>
                  </a:lnTo>
                  <a:lnTo>
                    <a:pt x="6617" y="4652"/>
                  </a:lnTo>
                  <a:lnTo>
                    <a:pt x="6688" y="4583"/>
                  </a:lnTo>
                  <a:lnTo>
                    <a:pt x="6757" y="4512"/>
                  </a:lnTo>
                  <a:lnTo>
                    <a:pt x="6757" y="4512"/>
                  </a:lnTo>
                  <a:lnTo>
                    <a:pt x="6798" y="4468"/>
                  </a:lnTo>
                  <a:lnTo>
                    <a:pt x="6798" y="4468"/>
                  </a:lnTo>
                  <a:lnTo>
                    <a:pt x="6801" y="4465"/>
                  </a:lnTo>
                  <a:lnTo>
                    <a:pt x="6801" y="4465"/>
                  </a:lnTo>
                  <a:lnTo>
                    <a:pt x="6867" y="4393"/>
                  </a:lnTo>
                  <a:lnTo>
                    <a:pt x="6930" y="4318"/>
                  </a:lnTo>
                  <a:lnTo>
                    <a:pt x="6992" y="4242"/>
                  </a:lnTo>
                  <a:lnTo>
                    <a:pt x="7052" y="4165"/>
                  </a:lnTo>
                  <a:lnTo>
                    <a:pt x="7110" y="4087"/>
                  </a:lnTo>
                  <a:lnTo>
                    <a:pt x="7166" y="4008"/>
                  </a:lnTo>
                  <a:lnTo>
                    <a:pt x="7219" y="3927"/>
                  </a:lnTo>
                  <a:lnTo>
                    <a:pt x="7269" y="3845"/>
                  </a:lnTo>
                  <a:lnTo>
                    <a:pt x="7317" y="3763"/>
                  </a:lnTo>
                  <a:lnTo>
                    <a:pt x="7364" y="3679"/>
                  </a:lnTo>
                  <a:lnTo>
                    <a:pt x="7407" y="3595"/>
                  </a:lnTo>
                  <a:lnTo>
                    <a:pt x="7448" y="3508"/>
                  </a:lnTo>
                  <a:lnTo>
                    <a:pt x="7486" y="3423"/>
                  </a:lnTo>
                  <a:lnTo>
                    <a:pt x="7521" y="3336"/>
                  </a:lnTo>
                  <a:lnTo>
                    <a:pt x="7554" y="3248"/>
                  </a:lnTo>
                  <a:lnTo>
                    <a:pt x="7583" y="3160"/>
                  </a:lnTo>
                  <a:lnTo>
                    <a:pt x="8093" y="1558"/>
                  </a:lnTo>
                  <a:lnTo>
                    <a:pt x="8585" y="0"/>
                  </a:lnTo>
                  <a:lnTo>
                    <a:pt x="8585" y="0"/>
                  </a:lnTo>
                  <a:lnTo>
                    <a:pt x="8559" y="63"/>
                  </a:lnTo>
                  <a:lnTo>
                    <a:pt x="8533" y="126"/>
                  </a:lnTo>
                  <a:lnTo>
                    <a:pt x="8503" y="189"/>
                  </a:lnTo>
                  <a:lnTo>
                    <a:pt x="8474" y="251"/>
                  </a:lnTo>
                  <a:lnTo>
                    <a:pt x="8443" y="313"/>
                  </a:lnTo>
                  <a:lnTo>
                    <a:pt x="8409" y="375"/>
                  </a:lnTo>
                  <a:lnTo>
                    <a:pt x="8375" y="435"/>
                  </a:lnTo>
                  <a:lnTo>
                    <a:pt x="8340" y="495"/>
                  </a:lnTo>
                  <a:lnTo>
                    <a:pt x="8303" y="554"/>
                  </a:lnTo>
                  <a:lnTo>
                    <a:pt x="8267" y="614"/>
                  </a:lnTo>
                  <a:lnTo>
                    <a:pt x="8227" y="671"/>
                  </a:lnTo>
                  <a:lnTo>
                    <a:pt x="8187" y="730"/>
                  </a:lnTo>
                  <a:lnTo>
                    <a:pt x="8145" y="788"/>
                  </a:lnTo>
                  <a:lnTo>
                    <a:pt x="8102" y="843"/>
                  </a:lnTo>
                  <a:lnTo>
                    <a:pt x="8059" y="899"/>
                  </a:lnTo>
                  <a:lnTo>
                    <a:pt x="8014" y="955"/>
                  </a:lnTo>
                  <a:lnTo>
                    <a:pt x="7968" y="1010"/>
                  </a:lnTo>
                  <a:lnTo>
                    <a:pt x="7921" y="1064"/>
                  </a:lnTo>
                  <a:lnTo>
                    <a:pt x="7874" y="1117"/>
                  </a:lnTo>
                  <a:lnTo>
                    <a:pt x="7824" y="1168"/>
                  </a:lnTo>
                  <a:lnTo>
                    <a:pt x="7774" y="1221"/>
                  </a:lnTo>
                  <a:lnTo>
                    <a:pt x="7724" y="1271"/>
                  </a:lnTo>
                  <a:lnTo>
                    <a:pt x="7673" y="1321"/>
                  </a:lnTo>
                  <a:lnTo>
                    <a:pt x="7620" y="1371"/>
                  </a:lnTo>
                  <a:lnTo>
                    <a:pt x="7565" y="1420"/>
                  </a:lnTo>
                  <a:lnTo>
                    <a:pt x="7511" y="1467"/>
                  </a:lnTo>
                  <a:lnTo>
                    <a:pt x="7457" y="1514"/>
                  </a:lnTo>
                  <a:lnTo>
                    <a:pt x="7401" y="1559"/>
                  </a:lnTo>
                  <a:lnTo>
                    <a:pt x="7343" y="1605"/>
                  </a:lnTo>
                  <a:lnTo>
                    <a:pt x="7286" y="1649"/>
                  </a:lnTo>
                  <a:lnTo>
                    <a:pt x="7229" y="1692"/>
                  </a:lnTo>
                  <a:lnTo>
                    <a:pt x="7170" y="1733"/>
                  </a:lnTo>
                  <a:lnTo>
                    <a:pt x="7110" y="1774"/>
                  </a:lnTo>
                  <a:lnTo>
                    <a:pt x="7050" y="1815"/>
                  </a:lnTo>
                  <a:lnTo>
                    <a:pt x="6989" y="1853"/>
                  </a:lnTo>
                  <a:lnTo>
                    <a:pt x="6928" y="1891"/>
                  </a:lnTo>
                  <a:lnTo>
                    <a:pt x="6866" y="1928"/>
                  </a:lnTo>
                  <a:lnTo>
                    <a:pt x="6803" y="1965"/>
                  </a:lnTo>
                  <a:lnTo>
                    <a:pt x="6739" y="1999"/>
                  </a:lnTo>
                  <a:lnTo>
                    <a:pt x="6676" y="2033"/>
                  </a:lnTo>
                  <a:lnTo>
                    <a:pt x="6611" y="2065"/>
                  </a:lnTo>
                  <a:lnTo>
                    <a:pt x="6548" y="2097"/>
                  </a:lnTo>
                  <a:lnTo>
                    <a:pt x="6482" y="2127"/>
                  </a:lnTo>
                  <a:lnTo>
                    <a:pt x="6417" y="2156"/>
                  </a:lnTo>
                  <a:lnTo>
                    <a:pt x="6351" y="2184"/>
                  </a:lnTo>
                  <a:lnTo>
                    <a:pt x="6287" y="2210"/>
                  </a:lnTo>
                  <a:lnTo>
                    <a:pt x="6219" y="2235"/>
                  </a:lnTo>
                  <a:lnTo>
                    <a:pt x="6153" y="2259"/>
                  </a:lnTo>
                  <a:lnTo>
                    <a:pt x="6087" y="2282"/>
                  </a:lnTo>
                  <a:lnTo>
                    <a:pt x="6019" y="2304"/>
                  </a:lnTo>
                  <a:lnTo>
                    <a:pt x="5952" y="2324"/>
                  </a:lnTo>
                  <a:lnTo>
                    <a:pt x="5884" y="2343"/>
                  </a:lnTo>
                  <a:lnTo>
                    <a:pt x="5816" y="2360"/>
                  </a:lnTo>
                  <a:lnTo>
                    <a:pt x="5749" y="2377"/>
                  </a:lnTo>
                  <a:lnTo>
                    <a:pt x="5681" y="2391"/>
                  </a:lnTo>
                  <a:lnTo>
                    <a:pt x="5612" y="2404"/>
                  </a:lnTo>
                  <a:lnTo>
                    <a:pt x="5544" y="2416"/>
                  </a:lnTo>
                  <a:lnTo>
                    <a:pt x="5477" y="2426"/>
                  </a:lnTo>
                  <a:lnTo>
                    <a:pt x="5408" y="2435"/>
                  </a:lnTo>
                  <a:lnTo>
                    <a:pt x="5340" y="2443"/>
                  </a:lnTo>
                  <a:lnTo>
                    <a:pt x="5272" y="2450"/>
                  </a:lnTo>
                  <a:lnTo>
                    <a:pt x="5203" y="2454"/>
                  </a:lnTo>
                  <a:lnTo>
                    <a:pt x="5136" y="2457"/>
                  </a:lnTo>
                  <a:lnTo>
                    <a:pt x="5068" y="2459"/>
                  </a:lnTo>
                  <a:lnTo>
                    <a:pt x="5068" y="2459"/>
                  </a:lnTo>
                  <a:close/>
                </a:path>
              </a:pathLst>
            </a:custGeom>
            <a:gradFill flip="none" rotWithShape="1">
              <a:gsLst>
                <a:gs pos="65000">
                  <a:srgbClr val="F5E74A"/>
                </a:gs>
                <a:gs pos="100000">
                  <a:srgbClr val="A29711"/>
                </a:gs>
                <a:gs pos="27000">
                  <a:srgbClr val="FFFDC2"/>
                </a:gs>
                <a:gs pos="8000">
                  <a:srgbClr val="F5E74A"/>
                </a:gs>
              </a:gsLst>
              <a:lin ang="10800000" scaled="0"/>
              <a:tileRect/>
            </a:gradFill>
            <a:ln w="28575" cmpd="sng">
              <a:solidFill>
                <a:srgbClr val="FFFFFF"/>
              </a:solidFill>
              <a:round/>
              <a:headEnd/>
              <a:tailEnd/>
            </a:ln>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sz="1800" dirty="0"/>
            </a:p>
          </p:txBody>
        </p:sp>
        <p:sp>
          <p:nvSpPr>
            <p:cNvPr id="40" name="Freeform 39"/>
            <p:cNvSpPr>
              <a:spLocks/>
            </p:cNvSpPr>
            <p:nvPr/>
          </p:nvSpPr>
          <p:spPr bwMode="auto">
            <a:xfrm>
              <a:off x="5516563" y="420688"/>
              <a:ext cx="2554288" cy="4675188"/>
            </a:xfrm>
            <a:custGeom>
              <a:avLst/>
              <a:gdLst>
                <a:gd name="T0" fmla="*/ 456 w 4827"/>
                <a:gd name="T1" fmla="*/ 8500 h 8837"/>
                <a:gd name="T2" fmla="*/ 450 w 4827"/>
                <a:gd name="T3" fmla="*/ 8508 h 8837"/>
                <a:gd name="T4" fmla="*/ 381 w 4827"/>
                <a:gd name="T5" fmla="*/ 8590 h 8837"/>
                <a:gd name="T6" fmla="*/ 260 w 4827"/>
                <a:gd name="T7" fmla="*/ 8696 h 8837"/>
                <a:gd name="T8" fmla="*/ 135 w 4827"/>
                <a:gd name="T9" fmla="*/ 8777 h 8837"/>
                <a:gd name="T10" fmla="*/ 18 w 4827"/>
                <a:gd name="T11" fmla="*/ 8828 h 8837"/>
                <a:gd name="T12" fmla="*/ 1114 w 4827"/>
                <a:gd name="T13" fmla="*/ 8827 h 8837"/>
                <a:gd name="T14" fmla="*/ 1382 w 4827"/>
                <a:gd name="T15" fmla="*/ 8812 h 8837"/>
                <a:gd name="T16" fmla="*/ 1649 w 4827"/>
                <a:gd name="T17" fmla="*/ 8772 h 8837"/>
                <a:gd name="T18" fmla="*/ 1917 w 4827"/>
                <a:gd name="T19" fmla="*/ 8712 h 8837"/>
                <a:gd name="T20" fmla="*/ 2181 w 4827"/>
                <a:gd name="T21" fmla="*/ 8630 h 8837"/>
                <a:gd name="T22" fmla="*/ 2441 w 4827"/>
                <a:gd name="T23" fmla="*/ 8527 h 8837"/>
                <a:gd name="T24" fmla="*/ 2696 w 4827"/>
                <a:gd name="T25" fmla="*/ 8406 h 8837"/>
                <a:gd name="T26" fmla="*/ 2943 w 4827"/>
                <a:gd name="T27" fmla="*/ 8268 h 8837"/>
                <a:gd name="T28" fmla="*/ 3182 w 4827"/>
                <a:gd name="T29" fmla="*/ 8114 h 8837"/>
                <a:gd name="T30" fmla="*/ 3410 w 4827"/>
                <a:gd name="T31" fmla="*/ 7943 h 8837"/>
                <a:gd name="T32" fmla="*/ 3626 w 4827"/>
                <a:gd name="T33" fmla="*/ 7758 h 8837"/>
                <a:gd name="T34" fmla="*/ 3830 w 4827"/>
                <a:gd name="T35" fmla="*/ 7561 h 8837"/>
                <a:gd name="T36" fmla="*/ 4019 w 4827"/>
                <a:gd name="T37" fmla="*/ 7351 h 8837"/>
                <a:gd name="T38" fmla="*/ 4191 w 4827"/>
                <a:gd name="T39" fmla="*/ 7132 h 8837"/>
                <a:gd name="T40" fmla="*/ 4345 w 4827"/>
                <a:gd name="T41" fmla="*/ 6901 h 8837"/>
                <a:gd name="T42" fmla="*/ 4479 w 4827"/>
                <a:gd name="T43" fmla="*/ 6663 h 8837"/>
                <a:gd name="T44" fmla="*/ 4593 w 4827"/>
                <a:gd name="T45" fmla="*/ 6416 h 8837"/>
                <a:gd name="T46" fmla="*/ 4736 w 4827"/>
                <a:gd name="T47" fmla="*/ 5933 h 8837"/>
                <a:gd name="T48" fmla="*/ 4802 w 4827"/>
                <a:gd name="T49" fmla="*/ 5562 h 8837"/>
                <a:gd name="T50" fmla="*/ 4827 w 4827"/>
                <a:gd name="T51" fmla="*/ 5180 h 8837"/>
                <a:gd name="T52" fmla="*/ 4811 w 4827"/>
                <a:gd name="T53" fmla="*/ 4792 h 8837"/>
                <a:gd name="T54" fmla="*/ 4758 w 4827"/>
                <a:gd name="T55" fmla="*/ 4404 h 8837"/>
                <a:gd name="T56" fmla="*/ 4668 w 4827"/>
                <a:gd name="T57" fmla="*/ 4019 h 8837"/>
                <a:gd name="T58" fmla="*/ 4543 w 4827"/>
                <a:gd name="T59" fmla="*/ 3642 h 8837"/>
                <a:gd name="T60" fmla="*/ 4386 w 4827"/>
                <a:gd name="T61" fmla="*/ 3279 h 8837"/>
                <a:gd name="T62" fmla="*/ 4266 w 4827"/>
                <a:gd name="T63" fmla="*/ 3052 h 8837"/>
                <a:gd name="T64" fmla="*/ 4213 w 4827"/>
                <a:gd name="T65" fmla="*/ 2963 h 8837"/>
                <a:gd name="T66" fmla="*/ 3995 w 4827"/>
                <a:gd name="T67" fmla="*/ 2640 h 8837"/>
                <a:gd name="T68" fmla="*/ 3748 w 4827"/>
                <a:gd name="T69" fmla="*/ 2343 h 8837"/>
                <a:gd name="T70" fmla="*/ 3475 w 4827"/>
                <a:gd name="T71" fmla="*/ 2081 h 8837"/>
                <a:gd name="T72" fmla="*/ 1880 w 4827"/>
                <a:gd name="T73" fmla="*/ 938 h 8837"/>
                <a:gd name="T74" fmla="*/ 648 w 4827"/>
                <a:gd name="T75" fmla="*/ 88 h 8837"/>
                <a:gd name="T76" fmla="*/ 848 w 4827"/>
                <a:gd name="T77" fmla="*/ 279 h 8837"/>
                <a:gd name="T78" fmla="*/ 1033 w 4827"/>
                <a:gd name="T79" fmla="*/ 490 h 8837"/>
                <a:gd name="T80" fmla="*/ 1202 w 4827"/>
                <a:gd name="T81" fmla="*/ 714 h 8837"/>
                <a:gd name="T82" fmla="*/ 1358 w 4827"/>
                <a:gd name="T83" fmla="*/ 953 h 8837"/>
                <a:gd name="T84" fmla="*/ 1496 w 4827"/>
                <a:gd name="T85" fmla="*/ 1204 h 8837"/>
                <a:gd name="T86" fmla="*/ 1618 w 4827"/>
                <a:gd name="T87" fmla="*/ 1466 h 8837"/>
                <a:gd name="T88" fmla="*/ 1724 w 4827"/>
                <a:gd name="T89" fmla="*/ 1735 h 8837"/>
                <a:gd name="T90" fmla="*/ 1811 w 4827"/>
                <a:gd name="T91" fmla="*/ 2011 h 8837"/>
                <a:gd name="T92" fmla="*/ 1879 w 4827"/>
                <a:gd name="T93" fmla="*/ 2292 h 8837"/>
                <a:gd name="T94" fmla="*/ 1929 w 4827"/>
                <a:gd name="T95" fmla="*/ 2575 h 8837"/>
                <a:gd name="T96" fmla="*/ 1958 w 4827"/>
                <a:gd name="T97" fmla="*/ 2859 h 8837"/>
                <a:gd name="T98" fmla="*/ 1967 w 4827"/>
                <a:gd name="T99" fmla="*/ 3141 h 8837"/>
                <a:gd name="T100" fmla="*/ 1953 w 4827"/>
                <a:gd name="T101" fmla="*/ 3421 h 8837"/>
                <a:gd name="T102" fmla="*/ 1920 w 4827"/>
                <a:gd name="T103" fmla="*/ 3695 h 8837"/>
                <a:gd name="T104" fmla="*/ 1862 w 4827"/>
                <a:gd name="T105" fmla="*/ 3964 h 8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27" h="8837">
                  <a:moveTo>
                    <a:pt x="1826" y="4095"/>
                  </a:moveTo>
                  <a:lnTo>
                    <a:pt x="470" y="8478"/>
                  </a:lnTo>
                  <a:lnTo>
                    <a:pt x="470" y="8478"/>
                  </a:lnTo>
                  <a:lnTo>
                    <a:pt x="456" y="8500"/>
                  </a:lnTo>
                  <a:lnTo>
                    <a:pt x="456" y="8500"/>
                  </a:lnTo>
                  <a:lnTo>
                    <a:pt x="450" y="8508"/>
                  </a:lnTo>
                  <a:lnTo>
                    <a:pt x="450" y="8508"/>
                  </a:lnTo>
                  <a:lnTo>
                    <a:pt x="450" y="8508"/>
                  </a:lnTo>
                  <a:lnTo>
                    <a:pt x="438" y="8525"/>
                  </a:lnTo>
                  <a:lnTo>
                    <a:pt x="422" y="8545"/>
                  </a:lnTo>
                  <a:lnTo>
                    <a:pt x="403" y="8567"/>
                  </a:lnTo>
                  <a:lnTo>
                    <a:pt x="381" y="8590"/>
                  </a:lnTo>
                  <a:lnTo>
                    <a:pt x="356" y="8615"/>
                  </a:lnTo>
                  <a:lnTo>
                    <a:pt x="328" y="8642"/>
                  </a:lnTo>
                  <a:lnTo>
                    <a:pt x="296" y="8669"/>
                  </a:lnTo>
                  <a:lnTo>
                    <a:pt x="260" y="8696"/>
                  </a:lnTo>
                  <a:lnTo>
                    <a:pt x="260" y="8696"/>
                  </a:lnTo>
                  <a:lnTo>
                    <a:pt x="216" y="8728"/>
                  </a:lnTo>
                  <a:lnTo>
                    <a:pt x="175" y="8755"/>
                  </a:lnTo>
                  <a:lnTo>
                    <a:pt x="135" y="8777"/>
                  </a:lnTo>
                  <a:lnTo>
                    <a:pt x="100" y="8794"/>
                  </a:lnTo>
                  <a:lnTo>
                    <a:pt x="68" y="8809"/>
                  </a:lnTo>
                  <a:lnTo>
                    <a:pt x="40" y="8821"/>
                  </a:lnTo>
                  <a:lnTo>
                    <a:pt x="18" y="8828"/>
                  </a:lnTo>
                  <a:lnTo>
                    <a:pt x="0" y="8833"/>
                  </a:lnTo>
                  <a:lnTo>
                    <a:pt x="348" y="8837"/>
                  </a:lnTo>
                  <a:lnTo>
                    <a:pt x="1114" y="8827"/>
                  </a:lnTo>
                  <a:lnTo>
                    <a:pt x="1114" y="8827"/>
                  </a:lnTo>
                  <a:lnTo>
                    <a:pt x="1180" y="8825"/>
                  </a:lnTo>
                  <a:lnTo>
                    <a:pt x="1248" y="8822"/>
                  </a:lnTo>
                  <a:lnTo>
                    <a:pt x="1314" y="8818"/>
                  </a:lnTo>
                  <a:lnTo>
                    <a:pt x="1382" y="8812"/>
                  </a:lnTo>
                  <a:lnTo>
                    <a:pt x="1449" y="8805"/>
                  </a:lnTo>
                  <a:lnTo>
                    <a:pt x="1515" y="8794"/>
                  </a:lnTo>
                  <a:lnTo>
                    <a:pt x="1583" y="8784"/>
                  </a:lnTo>
                  <a:lnTo>
                    <a:pt x="1649" y="8772"/>
                  </a:lnTo>
                  <a:lnTo>
                    <a:pt x="1717" y="8759"/>
                  </a:lnTo>
                  <a:lnTo>
                    <a:pt x="1783" y="8744"/>
                  </a:lnTo>
                  <a:lnTo>
                    <a:pt x="1851" y="8728"/>
                  </a:lnTo>
                  <a:lnTo>
                    <a:pt x="1917" y="8712"/>
                  </a:lnTo>
                  <a:lnTo>
                    <a:pt x="1983" y="8693"/>
                  </a:lnTo>
                  <a:lnTo>
                    <a:pt x="2049" y="8672"/>
                  </a:lnTo>
                  <a:lnTo>
                    <a:pt x="2115" y="8652"/>
                  </a:lnTo>
                  <a:lnTo>
                    <a:pt x="2181" y="8630"/>
                  </a:lnTo>
                  <a:lnTo>
                    <a:pt x="2247" y="8606"/>
                  </a:lnTo>
                  <a:lnTo>
                    <a:pt x="2312" y="8581"/>
                  </a:lnTo>
                  <a:lnTo>
                    <a:pt x="2377" y="8555"/>
                  </a:lnTo>
                  <a:lnTo>
                    <a:pt x="2441" y="8527"/>
                  </a:lnTo>
                  <a:lnTo>
                    <a:pt x="2506" y="8499"/>
                  </a:lnTo>
                  <a:lnTo>
                    <a:pt x="2569" y="8470"/>
                  </a:lnTo>
                  <a:lnTo>
                    <a:pt x="2633" y="8439"/>
                  </a:lnTo>
                  <a:lnTo>
                    <a:pt x="2696" y="8406"/>
                  </a:lnTo>
                  <a:lnTo>
                    <a:pt x="2759" y="8374"/>
                  </a:lnTo>
                  <a:lnTo>
                    <a:pt x="2821" y="8340"/>
                  </a:lnTo>
                  <a:lnTo>
                    <a:pt x="2882" y="8305"/>
                  </a:lnTo>
                  <a:lnTo>
                    <a:pt x="2943" y="8268"/>
                  </a:lnTo>
                  <a:lnTo>
                    <a:pt x="3004" y="8231"/>
                  </a:lnTo>
                  <a:lnTo>
                    <a:pt x="3063" y="8193"/>
                  </a:lnTo>
                  <a:lnTo>
                    <a:pt x="3123" y="8154"/>
                  </a:lnTo>
                  <a:lnTo>
                    <a:pt x="3182" y="8114"/>
                  </a:lnTo>
                  <a:lnTo>
                    <a:pt x="3240" y="8073"/>
                  </a:lnTo>
                  <a:lnTo>
                    <a:pt x="3297" y="8030"/>
                  </a:lnTo>
                  <a:lnTo>
                    <a:pt x="3354" y="7987"/>
                  </a:lnTo>
                  <a:lnTo>
                    <a:pt x="3410" y="7943"/>
                  </a:lnTo>
                  <a:lnTo>
                    <a:pt x="3466" y="7898"/>
                  </a:lnTo>
                  <a:lnTo>
                    <a:pt x="3520" y="7852"/>
                  </a:lnTo>
                  <a:lnTo>
                    <a:pt x="3573" y="7807"/>
                  </a:lnTo>
                  <a:lnTo>
                    <a:pt x="3626" y="7758"/>
                  </a:lnTo>
                  <a:lnTo>
                    <a:pt x="3679" y="7711"/>
                  </a:lnTo>
                  <a:lnTo>
                    <a:pt x="3731" y="7661"/>
                  </a:lnTo>
                  <a:lnTo>
                    <a:pt x="3780" y="7611"/>
                  </a:lnTo>
                  <a:lnTo>
                    <a:pt x="3830" y="7561"/>
                  </a:lnTo>
                  <a:lnTo>
                    <a:pt x="3879" y="7510"/>
                  </a:lnTo>
                  <a:lnTo>
                    <a:pt x="3926" y="7458"/>
                  </a:lnTo>
                  <a:lnTo>
                    <a:pt x="3973" y="7405"/>
                  </a:lnTo>
                  <a:lnTo>
                    <a:pt x="4019" y="7351"/>
                  </a:lnTo>
                  <a:lnTo>
                    <a:pt x="4063" y="7298"/>
                  </a:lnTo>
                  <a:lnTo>
                    <a:pt x="4107" y="7242"/>
                  </a:lnTo>
                  <a:lnTo>
                    <a:pt x="4149" y="7188"/>
                  </a:lnTo>
                  <a:lnTo>
                    <a:pt x="4191" y="7132"/>
                  </a:lnTo>
                  <a:lnTo>
                    <a:pt x="4230" y="7075"/>
                  </a:lnTo>
                  <a:lnTo>
                    <a:pt x="4270" y="7017"/>
                  </a:lnTo>
                  <a:lnTo>
                    <a:pt x="4308" y="6960"/>
                  </a:lnTo>
                  <a:lnTo>
                    <a:pt x="4345" y="6901"/>
                  </a:lnTo>
                  <a:lnTo>
                    <a:pt x="4380" y="6842"/>
                  </a:lnTo>
                  <a:lnTo>
                    <a:pt x="4414" y="6784"/>
                  </a:lnTo>
                  <a:lnTo>
                    <a:pt x="4448" y="6723"/>
                  </a:lnTo>
                  <a:lnTo>
                    <a:pt x="4479" y="6663"/>
                  </a:lnTo>
                  <a:lnTo>
                    <a:pt x="4510" y="6601"/>
                  </a:lnTo>
                  <a:lnTo>
                    <a:pt x="4539" y="6541"/>
                  </a:lnTo>
                  <a:lnTo>
                    <a:pt x="4567" y="6479"/>
                  </a:lnTo>
                  <a:lnTo>
                    <a:pt x="4593" y="6416"/>
                  </a:lnTo>
                  <a:lnTo>
                    <a:pt x="4687" y="6113"/>
                  </a:lnTo>
                  <a:lnTo>
                    <a:pt x="4687" y="6113"/>
                  </a:lnTo>
                  <a:lnTo>
                    <a:pt x="4712" y="6024"/>
                  </a:lnTo>
                  <a:lnTo>
                    <a:pt x="4736" y="5933"/>
                  </a:lnTo>
                  <a:lnTo>
                    <a:pt x="4756" y="5841"/>
                  </a:lnTo>
                  <a:lnTo>
                    <a:pt x="4774" y="5749"/>
                  </a:lnTo>
                  <a:lnTo>
                    <a:pt x="4789" y="5656"/>
                  </a:lnTo>
                  <a:lnTo>
                    <a:pt x="4802" y="5562"/>
                  </a:lnTo>
                  <a:lnTo>
                    <a:pt x="4812" y="5467"/>
                  </a:lnTo>
                  <a:lnTo>
                    <a:pt x="4820" y="5373"/>
                  </a:lnTo>
                  <a:lnTo>
                    <a:pt x="4824" y="5276"/>
                  </a:lnTo>
                  <a:lnTo>
                    <a:pt x="4827" y="5180"/>
                  </a:lnTo>
                  <a:lnTo>
                    <a:pt x="4827" y="5083"/>
                  </a:lnTo>
                  <a:lnTo>
                    <a:pt x="4824" y="4986"/>
                  </a:lnTo>
                  <a:lnTo>
                    <a:pt x="4818" y="4889"/>
                  </a:lnTo>
                  <a:lnTo>
                    <a:pt x="4811" y="4792"/>
                  </a:lnTo>
                  <a:lnTo>
                    <a:pt x="4802" y="4695"/>
                  </a:lnTo>
                  <a:lnTo>
                    <a:pt x="4789" y="4598"/>
                  </a:lnTo>
                  <a:lnTo>
                    <a:pt x="4776" y="4501"/>
                  </a:lnTo>
                  <a:lnTo>
                    <a:pt x="4758" y="4404"/>
                  </a:lnTo>
                  <a:lnTo>
                    <a:pt x="4739" y="4307"/>
                  </a:lnTo>
                  <a:lnTo>
                    <a:pt x="4718" y="4210"/>
                  </a:lnTo>
                  <a:lnTo>
                    <a:pt x="4695" y="4114"/>
                  </a:lnTo>
                  <a:lnTo>
                    <a:pt x="4668" y="4019"/>
                  </a:lnTo>
                  <a:lnTo>
                    <a:pt x="4640" y="3923"/>
                  </a:lnTo>
                  <a:lnTo>
                    <a:pt x="4609" y="3829"/>
                  </a:lnTo>
                  <a:lnTo>
                    <a:pt x="4579" y="3735"/>
                  </a:lnTo>
                  <a:lnTo>
                    <a:pt x="4543" y="3642"/>
                  </a:lnTo>
                  <a:lnTo>
                    <a:pt x="4507" y="3550"/>
                  </a:lnTo>
                  <a:lnTo>
                    <a:pt x="4468" y="3459"/>
                  </a:lnTo>
                  <a:lnTo>
                    <a:pt x="4429" y="3368"/>
                  </a:lnTo>
                  <a:lnTo>
                    <a:pt x="4386" y="3279"/>
                  </a:lnTo>
                  <a:lnTo>
                    <a:pt x="4340" y="3191"/>
                  </a:lnTo>
                  <a:lnTo>
                    <a:pt x="4295" y="3105"/>
                  </a:lnTo>
                  <a:lnTo>
                    <a:pt x="4295" y="3105"/>
                  </a:lnTo>
                  <a:lnTo>
                    <a:pt x="4266" y="3052"/>
                  </a:lnTo>
                  <a:lnTo>
                    <a:pt x="4266" y="3052"/>
                  </a:lnTo>
                  <a:lnTo>
                    <a:pt x="4263" y="3049"/>
                  </a:lnTo>
                  <a:lnTo>
                    <a:pt x="4263" y="3049"/>
                  </a:lnTo>
                  <a:lnTo>
                    <a:pt x="4213" y="2963"/>
                  </a:lnTo>
                  <a:lnTo>
                    <a:pt x="4161" y="2880"/>
                  </a:lnTo>
                  <a:lnTo>
                    <a:pt x="4108" y="2799"/>
                  </a:lnTo>
                  <a:lnTo>
                    <a:pt x="4052" y="2718"/>
                  </a:lnTo>
                  <a:lnTo>
                    <a:pt x="3995" y="2640"/>
                  </a:lnTo>
                  <a:lnTo>
                    <a:pt x="3936" y="2562"/>
                  </a:lnTo>
                  <a:lnTo>
                    <a:pt x="3876" y="2487"/>
                  </a:lnTo>
                  <a:lnTo>
                    <a:pt x="3813" y="2415"/>
                  </a:lnTo>
                  <a:lnTo>
                    <a:pt x="3748" y="2343"/>
                  </a:lnTo>
                  <a:lnTo>
                    <a:pt x="3683" y="2274"/>
                  </a:lnTo>
                  <a:lnTo>
                    <a:pt x="3616" y="2208"/>
                  </a:lnTo>
                  <a:lnTo>
                    <a:pt x="3547" y="2143"/>
                  </a:lnTo>
                  <a:lnTo>
                    <a:pt x="3475" y="2081"/>
                  </a:lnTo>
                  <a:lnTo>
                    <a:pt x="3403" y="2021"/>
                  </a:lnTo>
                  <a:lnTo>
                    <a:pt x="3329" y="1964"/>
                  </a:lnTo>
                  <a:lnTo>
                    <a:pt x="3254" y="1908"/>
                  </a:lnTo>
                  <a:lnTo>
                    <a:pt x="1880" y="938"/>
                  </a:lnTo>
                  <a:lnTo>
                    <a:pt x="544" y="0"/>
                  </a:lnTo>
                  <a:lnTo>
                    <a:pt x="544" y="0"/>
                  </a:lnTo>
                  <a:lnTo>
                    <a:pt x="597" y="43"/>
                  </a:lnTo>
                  <a:lnTo>
                    <a:pt x="648" y="88"/>
                  </a:lnTo>
                  <a:lnTo>
                    <a:pt x="700" y="134"/>
                  </a:lnTo>
                  <a:lnTo>
                    <a:pt x="750" y="181"/>
                  </a:lnTo>
                  <a:lnTo>
                    <a:pt x="800" y="229"/>
                  </a:lnTo>
                  <a:lnTo>
                    <a:pt x="848" y="279"/>
                  </a:lnTo>
                  <a:lnTo>
                    <a:pt x="895" y="331"/>
                  </a:lnTo>
                  <a:lnTo>
                    <a:pt x="942" y="382"/>
                  </a:lnTo>
                  <a:lnTo>
                    <a:pt x="988" y="435"/>
                  </a:lnTo>
                  <a:lnTo>
                    <a:pt x="1033" y="490"/>
                  </a:lnTo>
                  <a:lnTo>
                    <a:pt x="1076" y="544"/>
                  </a:lnTo>
                  <a:lnTo>
                    <a:pt x="1120" y="600"/>
                  </a:lnTo>
                  <a:lnTo>
                    <a:pt x="1161" y="657"/>
                  </a:lnTo>
                  <a:lnTo>
                    <a:pt x="1202" y="714"/>
                  </a:lnTo>
                  <a:lnTo>
                    <a:pt x="1244" y="773"/>
                  </a:lnTo>
                  <a:lnTo>
                    <a:pt x="1282" y="832"/>
                  </a:lnTo>
                  <a:lnTo>
                    <a:pt x="1320" y="892"/>
                  </a:lnTo>
                  <a:lnTo>
                    <a:pt x="1358" y="953"/>
                  </a:lnTo>
                  <a:lnTo>
                    <a:pt x="1393" y="1014"/>
                  </a:lnTo>
                  <a:lnTo>
                    <a:pt x="1429" y="1078"/>
                  </a:lnTo>
                  <a:lnTo>
                    <a:pt x="1463" y="1141"/>
                  </a:lnTo>
                  <a:lnTo>
                    <a:pt x="1496" y="1204"/>
                  </a:lnTo>
                  <a:lnTo>
                    <a:pt x="1529" y="1269"/>
                  </a:lnTo>
                  <a:lnTo>
                    <a:pt x="1560" y="1333"/>
                  </a:lnTo>
                  <a:lnTo>
                    <a:pt x="1589" y="1399"/>
                  </a:lnTo>
                  <a:lnTo>
                    <a:pt x="1618" y="1466"/>
                  </a:lnTo>
                  <a:lnTo>
                    <a:pt x="1646" y="1532"/>
                  </a:lnTo>
                  <a:lnTo>
                    <a:pt x="1673" y="1599"/>
                  </a:lnTo>
                  <a:lnTo>
                    <a:pt x="1699" y="1667"/>
                  </a:lnTo>
                  <a:lnTo>
                    <a:pt x="1724" y="1735"/>
                  </a:lnTo>
                  <a:lnTo>
                    <a:pt x="1746" y="1804"/>
                  </a:lnTo>
                  <a:lnTo>
                    <a:pt x="1770" y="1873"/>
                  </a:lnTo>
                  <a:lnTo>
                    <a:pt x="1790" y="1942"/>
                  </a:lnTo>
                  <a:lnTo>
                    <a:pt x="1811" y="2011"/>
                  </a:lnTo>
                  <a:lnTo>
                    <a:pt x="1830" y="2081"/>
                  </a:lnTo>
                  <a:lnTo>
                    <a:pt x="1848" y="2151"/>
                  </a:lnTo>
                  <a:lnTo>
                    <a:pt x="1864" y="2221"/>
                  </a:lnTo>
                  <a:lnTo>
                    <a:pt x="1879" y="2292"/>
                  </a:lnTo>
                  <a:lnTo>
                    <a:pt x="1893" y="2362"/>
                  </a:lnTo>
                  <a:lnTo>
                    <a:pt x="1906" y="2433"/>
                  </a:lnTo>
                  <a:lnTo>
                    <a:pt x="1918" y="2503"/>
                  </a:lnTo>
                  <a:lnTo>
                    <a:pt x="1929" y="2575"/>
                  </a:lnTo>
                  <a:lnTo>
                    <a:pt x="1937" y="2646"/>
                  </a:lnTo>
                  <a:lnTo>
                    <a:pt x="1945" y="2716"/>
                  </a:lnTo>
                  <a:lnTo>
                    <a:pt x="1952" y="2787"/>
                  </a:lnTo>
                  <a:lnTo>
                    <a:pt x="1958" y="2859"/>
                  </a:lnTo>
                  <a:lnTo>
                    <a:pt x="1961" y="2930"/>
                  </a:lnTo>
                  <a:lnTo>
                    <a:pt x="1964" y="3000"/>
                  </a:lnTo>
                  <a:lnTo>
                    <a:pt x="1965" y="3071"/>
                  </a:lnTo>
                  <a:lnTo>
                    <a:pt x="1967" y="3141"/>
                  </a:lnTo>
                  <a:lnTo>
                    <a:pt x="1965" y="3212"/>
                  </a:lnTo>
                  <a:lnTo>
                    <a:pt x="1962" y="3282"/>
                  </a:lnTo>
                  <a:lnTo>
                    <a:pt x="1959" y="3351"/>
                  </a:lnTo>
                  <a:lnTo>
                    <a:pt x="1953" y="3421"/>
                  </a:lnTo>
                  <a:lnTo>
                    <a:pt x="1948" y="3490"/>
                  </a:lnTo>
                  <a:lnTo>
                    <a:pt x="1939" y="3559"/>
                  </a:lnTo>
                  <a:lnTo>
                    <a:pt x="1930" y="3628"/>
                  </a:lnTo>
                  <a:lnTo>
                    <a:pt x="1920" y="3695"/>
                  </a:lnTo>
                  <a:lnTo>
                    <a:pt x="1908" y="3763"/>
                  </a:lnTo>
                  <a:lnTo>
                    <a:pt x="1895" y="3831"/>
                  </a:lnTo>
                  <a:lnTo>
                    <a:pt x="1879" y="3898"/>
                  </a:lnTo>
                  <a:lnTo>
                    <a:pt x="1862" y="3964"/>
                  </a:lnTo>
                  <a:lnTo>
                    <a:pt x="1845" y="4029"/>
                  </a:lnTo>
                  <a:lnTo>
                    <a:pt x="1826" y="4095"/>
                  </a:lnTo>
                  <a:lnTo>
                    <a:pt x="1826" y="4095"/>
                  </a:lnTo>
                  <a:close/>
                </a:path>
              </a:pathLst>
            </a:custGeom>
            <a:gradFill flip="none" rotWithShape="1">
              <a:gsLst>
                <a:gs pos="65000">
                  <a:srgbClr val="FBB75D"/>
                </a:gs>
                <a:gs pos="100000">
                  <a:srgbClr val="B1711C"/>
                </a:gs>
                <a:gs pos="27000">
                  <a:srgbClr val="FFEACD"/>
                </a:gs>
                <a:gs pos="8000">
                  <a:srgbClr val="FBB75D"/>
                </a:gs>
              </a:gsLst>
              <a:lin ang="7200000" scaled="0"/>
              <a:tileRect/>
            </a:gradFill>
            <a:ln w="28575" cmpd="sng">
              <a:solidFill>
                <a:srgbClr val="FFFFFF"/>
              </a:solidFill>
              <a:round/>
              <a:headEnd/>
              <a:tailEnd/>
            </a:ln>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sz="1800" dirty="0"/>
            </a:p>
          </p:txBody>
        </p:sp>
        <p:sp>
          <p:nvSpPr>
            <p:cNvPr id="41" name="Freeform 40"/>
            <p:cNvSpPr>
              <a:spLocks/>
            </p:cNvSpPr>
            <p:nvPr/>
          </p:nvSpPr>
          <p:spPr bwMode="auto">
            <a:xfrm>
              <a:off x="1952625" y="19050"/>
              <a:ext cx="4611688" cy="3136900"/>
            </a:xfrm>
            <a:custGeom>
              <a:avLst/>
              <a:gdLst>
                <a:gd name="T0" fmla="*/ 8060 w 8716"/>
                <a:gd name="T1" fmla="*/ 5392 h 5928"/>
                <a:gd name="T2" fmla="*/ 8066 w 8716"/>
                <a:gd name="T3" fmla="*/ 5400 h 5928"/>
                <a:gd name="T4" fmla="*/ 8122 w 8716"/>
                <a:gd name="T5" fmla="*/ 5492 h 5928"/>
                <a:gd name="T6" fmla="*/ 8187 w 8716"/>
                <a:gd name="T7" fmla="*/ 5638 h 5928"/>
                <a:gd name="T8" fmla="*/ 8224 w 8716"/>
                <a:gd name="T9" fmla="*/ 5783 h 5928"/>
                <a:gd name="T10" fmla="*/ 8237 w 8716"/>
                <a:gd name="T11" fmla="*/ 5910 h 5928"/>
                <a:gd name="T12" fmla="*/ 8573 w 8716"/>
                <a:gd name="T13" fmla="*/ 4867 h 5928"/>
                <a:gd name="T14" fmla="*/ 8641 w 8716"/>
                <a:gd name="T15" fmla="*/ 4608 h 5928"/>
                <a:gd name="T16" fmla="*/ 8687 w 8716"/>
                <a:gd name="T17" fmla="*/ 4341 h 5928"/>
                <a:gd name="T18" fmla="*/ 8712 w 8716"/>
                <a:gd name="T19" fmla="*/ 4067 h 5928"/>
                <a:gd name="T20" fmla="*/ 8714 w 8716"/>
                <a:gd name="T21" fmla="*/ 3791 h 5928"/>
                <a:gd name="T22" fmla="*/ 8698 w 8716"/>
                <a:gd name="T23" fmla="*/ 3512 h 5928"/>
                <a:gd name="T24" fmla="*/ 8662 w 8716"/>
                <a:gd name="T25" fmla="*/ 3232 h 5928"/>
                <a:gd name="T26" fmla="*/ 8606 w 8716"/>
                <a:gd name="T27" fmla="*/ 2954 h 5928"/>
                <a:gd name="T28" fmla="*/ 8532 w 8716"/>
                <a:gd name="T29" fmla="*/ 2680 h 5928"/>
                <a:gd name="T30" fmla="*/ 8441 w 8716"/>
                <a:gd name="T31" fmla="*/ 2411 h 5928"/>
                <a:gd name="T32" fmla="*/ 8332 w 8716"/>
                <a:gd name="T33" fmla="*/ 2148 h 5928"/>
                <a:gd name="T34" fmla="*/ 8206 w 8716"/>
                <a:gd name="T35" fmla="*/ 1893 h 5928"/>
                <a:gd name="T36" fmla="*/ 8065 w 8716"/>
                <a:gd name="T37" fmla="*/ 1649 h 5928"/>
                <a:gd name="T38" fmla="*/ 7909 w 8716"/>
                <a:gd name="T39" fmla="*/ 1417 h 5928"/>
                <a:gd name="T40" fmla="*/ 7737 w 8716"/>
                <a:gd name="T41" fmla="*/ 1199 h 5928"/>
                <a:gd name="T42" fmla="*/ 7552 w 8716"/>
                <a:gd name="T43" fmla="*/ 998 h 5928"/>
                <a:gd name="T44" fmla="*/ 7353 w 8716"/>
                <a:gd name="T45" fmla="*/ 814 h 5928"/>
                <a:gd name="T46" fmla="*/ 6937 w 8716"/>
                <a:gd name="T47" fmla="*/ 529 h 5928"/>
                <a:gd name="T48" fmla="*/ 6604 w 8716"/>
                <a:gd name="T49" fmla="*/ 351 h 5928"/>
                <a:gd name="T50" fmla="*/ 6248 w 8716"/>
                <a:gd name="T51" fmla="*/ 210 h 5928"/>
                <a:gd name="T52" fmla="*/ 5875 w 8716"/>
                <a:gd name="T53" fmla="*/ 106 h 5928"/>
                <a:gd name="T54" fmla="*/ 5488 w 8716"/>
                <a:gd name="T55" fmla="*/ 37 h 5928"/>
                <a:gd name="T56" fmla="*/ 5094 w 8716"/>
                <a:gd name="T57" fmla="*/ 3 h 5928"/>
                <a:gd name="T58" fmla="*/ 4699 w 8716"/>
                <a:gd name="T59" fmla="*/ 6 h 5928"/>
                <a:gd name="T60" fmla="*/ 4304 w 8716"/>
                <a:gd name="T61" fmla="*/ 44 h 5928"/>
                <a:gd name="T62" fmla="*/ 4051 w 8716"/>
                <a:gd name="T63" fmla="*/ 88 h 5928"/>
                <a:gd name="T64" fmla="*/ 3951 w 8716"/>
                <a:gd name="T65" fmla="*/ 112 h 5928"/>
                <a:gd name="T66" fmla="*/ 3576 w 8716"/>
                <a:gd name="T67" fmla="*/ 219 h 5928"/>
                <a:gd name="T68" fmla="*/ 3219 w 8716"/>
                <a:gd name="T69" fmla="*/ 362 h 5928"/>
                <a:gd name="T70" fmla="*/ 2884 w 8716"/>
                <a:gd name="T71" fmla="*/ 541 h 5928"/>
                <a:gd name="T72" fmla="*/ 1305 w 8716"/>
                <a:gd name="T73" fmla="*/ 1707 h 5928"/>
                <a:gd name="T74" fmla="*/ 117 w 8716"/>
                <a:gd name="T75" fmla="*/ 2616 h 5928"/>
                <a:gd name="T76" fmla="*/ 360 w 8716"/>
                <a:gd name="T77" fmla="*/ 2486 h 5928"/>
                <a:gd name="T78" fmla="*/ 617 w 8716"/>
                <a:gd name="T79" fmla="*/ 2374 h 5928"/>
                <a:gd name="T80" fmla="*/ 883 w 8716"/>
                <a:gd name="T81" fmla="*/ 2281 h 5928"/>
                <a:gd name="T82" fmla="*/ 1158 w 8716"/>
                <a:gd name="T83" fmla="*/ 2208 h 5928"/>
                <a:gd name="T84" fmla="*/ 1440 w 8716"/>
                <a:gd name="T85" fmla="*/ 2153 h 5928"/>
                <a:gd name="T86" fmla="*/ 1727 w 8716"/>
                <a:gd name="T87" fmla="*/ 2118 h 5928"/>
                <a:gd name="T88" fmla="*/ 2015 w 8716"/>
                <a:gd name="T89" fmla="*/ 2100 h 5928"/>
                <a:gd name="T90" fmla="*/ 2305 w 8716"/>
                <a:gd name="T91" fmla="*/ 2103 h 5928"/>
                <a:gd name="T92" fmla="*/ 2593 w 8716"/>
                <a:gd name="T93" fmla="*/ 2125 h 5928"/>
                <a:gd name="T94" fmla="*/ 2876 w 8716"/>
                <a:gd name="T95" fmla="*/ 2165 h 5928"/>
                <a:gd name="T96" fmla="*/ 3156 w 8716"/>
                <a:gd name="T97" fmla="*/ 2225 h 5928"/>
                <a:gd name="T98" fmla="*/ 3428 w 8716"/>
                <a:gd name="T99" fmla="*/ 2303 h 5928"/>
                <a:gd name="T100" fmla="*/ 3689 w 8716"/>
                <a:gd name="T101" fmla="*/ 2402 h 5928"/>
                <a:gd name="T102" fmla="*/ 3940 w 8716"/>
                <a:gd name="T103" fmla="*/ 2519 h 5928"/>
                <a:gd name="T104" fmla="*/ 4179 w 8716"/>
                <a:gd name="T105" fmla="*/ 2656 h 5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16" h="5928">
                  <a:moveTo>
                    <a:pt x="4292" y="2731"/>
                  </a:moveTo>
                  <a:lnTo>
                    <a:pt x="8044" y="5372"/>
                  </a:lnTo>
                  <a:lnTo>
                    <a:pt x="8044" y="5372"/>
                  </a:lnTo>
                  <a:lnTo>
                    <a:pt x="8060" y="5392"/>
                  </a:lnTo>
                  <a:lnTo>
                    <a:pt x="8060" y="5392"/>
                  </a:lnTo>
                  <a:lnTo>
                    <a:pt x="8066" y="5400"/>
                  </a:lnTo>
                  <a:lnTo>
                    <a:pt x="8066" y="5400"/>
                  </a:lnTo>
                  <a:lnTo>
                    <a:pt x="8066" y="5400"/>
                  </a:lnTo>
                  <a:lnTo>
                    <a:pt x="8078" y="5418"/>
                  </a:lnTo>
                  <a:lnTo>
                    <a:pt x="8093" y="5439"/>
                  </a:lnTo>
                  <a:lnTo>
                    <a:pt x="8107" y="5464"/>
                  </a:lnTo>
                  <a:lnTo>
                    <a:pt x="8122" y="5492"/>
                  </a:lnTo>
                  <a:lnTo>
                    <a:pt x="8138" y="5522"/>
                  </a:lnTo>
                  <a:lnTo>
                    <a:pt x="8154" y="5558"/>
                  </a:lnTo>
                  <a:lnTo>
                    <a:pt x="8171" y="5597"/>
                  </a:lnTo>
                  <a:lnTo>
                    <a:pt x="8187" y="5638"/>
                  </a:lnTo>
                  <a:lnTo>
                    <a:pt x="8187" y="5638"/>
                  </a:lnTo>
                  <a:lnTo>
                    <a:pt x="8203" y="5690"/>
                  </a:lnTo>
                  <a:lnTo>
                    <a:pt x="8215" y="5738"/>
                  </a:lnTo>
                  <a:lnTo>
                    <a:pt x="8224" y="5783"/>
                  </a:lnTo>
                  <a:lnTo>
                    <a:pt x="8231" y="5822"/>
                  </a:lnTo>
                  <a:lnTo>
                    <a:pt x="8234" y="5858"/>
                  </a:lnTo>
                  <a:lnTo>
                    <a:pt x="8237" y="5887"/>
                  </a:lnTo>
                  <a:lnTo>
                    <a:pt x="8237" y="5910"/>
                  </a:lnTo>
                  <a:lnTo>
                    <a:pt x="8237" y="5928"/>
                  </a:lnTo>
                  <a:lnTo>
                    <a:pt x="8347" y="5597"/>
                  </a:lnTo>
                  <a:lnTo>
                    <a:pt x="8573" y="4867"/>
                  </a:lnTo>
                  <a:lnTo>
                    <a:pt x="8573" y="4867"/>
                  </a:lnTo>
                  <a:lnTo>
                    <a:pt x="8592" y="4804"/>
                  </a:lnTo>
                  <a:lnTo>
                    <a:pt x="8610" y="4739"/>
                  </a:lnTo>
                  <a:lnTo>
                    <a:pt x="8626" y="4673"/>
                  </a:lnTo>
                  <a:lnTo>
                    <a:pt x="8641" y="4608"/>
                  </a:lnTo>
                  <a:lnTo>
                    <a:pt x="8656" y="4542"/>
                  </a:lnTo>
                  <a:lnTo>
                    <a:pt x="8667" y="4474"/>
                  </a:lnTo>
                  <a:lnTo>
                    <a:pt x="8678" y="4408"/>
                  </a:lnTo>
                  <a:lnTo>
                    <a:pt x="8687" y="4341"/>
                  </a:lnTo>
                  <a:lnTo>
                    <a:pt x="8695" y="4273"/>
                  </a:lnTo>
                  <a:lnTo>
                    <a:pt x="8701" y="4204"/>
                  </a:lnTo>
                  <a:lnTo>
                    <a:pt x="8707" y="4136"/>
                  </a:lnTo>
                  <a:lnTo>
                    <a:pt x="8712" y="4067"/>
                  </a:lnTo>
                  <a:lnTo>
                    <a:pt x="8714" y="3998"/>
                  </a:lnTo>
                  <a:lnTo>
                    <a:pt x="8716" y="3929"/>
                  </a:lnTo>
                  <a:lnTo>
                    <a:pt x="8716" y="3860"/>
                  </a:lnTo>
                  <a:lnTo>
                    <a:pt x="8714" y="3791"/>
                  </a:lnTo>
                  <a:lnTo>
                    <a:pt x="8713" y="3720"/>
                  </a:lnTo>
                  <a:lnTo>
                    <a:pt x="8709" y="3651"/>
                  </a:lnTo>
                  <a:lnTo>
                    <a:pt x="8704" y="3582"/>
                  </a:lnTo>
                  <a:lnTo>
                    <a:pt x="8698" y="3512"/>
                  </a:lnTo>
                  <a:lnTo>
                    <a:pt x="8691" y="3441"/>
                  </a:lnTo>
                  <a:lnTo>
                    <a:pt x="8682" y="3372"/>
                  </a:lnTo>
                  <a:lnTo>
                    <a:pt x="8672" y="3301"/>
                  </a:lnTo>
                  <a:lnTo>
                    <a:pt x="8662" y="3232"/>
                  </a:lnTo>
                  <a:lnTo>
                    <a:pt x="8650" y="3163"/>
                  </a:lnTo>
                  <a:lnTo>
                    <a:pt x="8637" y="3093"/>
                  </a:lnTo>
                  <a:lnTo>
                    <a:pt x="8622" y="3024"/>
                  </a:lnTo>
                  <a:lnTo>
                    <a:pt x="8606" y="2954"/>
                  </a:lnTo>
                  <a:lnTo>
                    <a:pt x="8590" y="2885"/>
                  </a:lnTo>
                  <a:lnTo>
                    <a:pt x="8572" y="2816"/>
                  </a:lnTo>
                  <a:lnTo>
                    <a:pt x="8553" y="2749"/>
                  </a:lnTo>
                  <a:lnTo>
                    <a:pt x="8532" y="2680"/>
                  </a:lnTo>
                  <a:lnTo>
                    <a:pt x="8510" y="2612"/>
                  </a:lnTo>
                  <a:lnTo>
                    <a:pt x="8488" y="2544"/>
                  </a:lnTo>
                  <a:lnTo>
                    <a:pt x="8465" y="2477"/>
                  </a:lnTo>
                  <a:lnTo>
                    <a:pt x="8441" y="2411"/>
                  </a:lnTo>
                  <a:lnTo>
                    <a:pt x="8415" y="2343"/>
                  </a:lnTo>
                  <a:lnTo>
                    <a:pt x="8388" y="2278"/>
                  </a:lnTo>
                  <a:lnTo>
                    <a:pt x="8360" y="2212"/>
                  </a:lnTo>
                  <a:lnTo>
                    <a:pt x="8332" y="2148"/>
                  </a:lnTo>
                  <a:lnTo>
                    <a:pt x="8301" y="2083"/>
                  </a:lnTo>
                  <a:lnTo>
                    <a:pt x="8271" y="2020"/>
                  </a:lnTo>
                  <a:lnTo>
                    <a:pt x="8240" y="1955"/>
                  </a:lnTo>
                  <a:lnTo>
                    <a:pt x="8206" y="1893"/>
                  </a:lnTo>
                  <a:lnTo>
                    <a:pt x="8172" y="1831"/>
                  </a:lnTo>
                  <a:lnTo>
                    <a:pt x="8138" y="1770"/>
                  </a:lnTo>
                  <a:lnTo>
                    <a:pt x="8102" y="1709"/>
                  </a:lnTo>
                  <a:lnTo>
                    <a:pt x="8065" y="1649"/>
                  </a:lnTo>
                  <a:lnTo>
                    <a:pt x="8028" y="1590"/>
                  </a:lnTo>
                  <a:lnTo>
                    <a:pt x="7988" y="1532"/>
                  </a:lnTo>
                  <a:lnTo>
                    <a:pt x="7949" y="1474"/>
                  </a:lnTo>
                  <a:lnTo>
                    <a:pt x="7909" y="1417"/>
                  </a:lnTo>
                  <a:lnTo>
                    <a:pt x="7868" y="1361"/>
                  </a:lnTo>
                  <a:lnTo>
                    <a:pt x="7825" y="1307"/>
                  </a:lnTo>
                  <a:lnTo>
                    <a:pt x="7781" y="1252"/>
                  </a:lnTo>
                  <a:lnTo>
                    <a:pt x="7737" y="1199"/>
                  </a:lnTo>
                  <a:lnTo>
                    <a:pt x="7693" y="1148"/>
                  </a:lnTo>
                  <a:lnTo>
                    <a:pt x="7646" y="1097"/>
                  </a:lnTo>
                  <a:lnTo>
                    <a:pt x="7600" y="1047"/>
                  </a:lnTo>
                  <a:lnTo>
                    <a:pt x="7552" y="998"/>
                  </a:lnTo>
                  <a:lnTo>
                    <a:pt x="7503" y="951"/>
                  </a:lnTo>
                  <a:lnTo>
                    <a:pt x="7455" y="904"/>
                  </a:lnTo>
                  <a:lnTo>
                    <a:pt x="7405" y="858"/>
                  </a:lnTo>
                  <a:lnTo>
                    <a:pt x="7353" y="814"/>
                  </a:lnTo>
                  <a:lnTo>
                    <a:pt x="7093" y="632"/>
                  </a:lnTo>
                  <a:lnTo>
                    <a:pt x="7093" y="632"/>
                  </a:lnTo>
                  <a:lnTo>
                    <a:pt x="7015" y="579"/>
                  </a:lnTo>
                  <a:lnTo>
                    <a:pt x="6937" y="529"/>
                  </a:lnTo>
                  <a:lnTo>
                    <a:pt x="6857" y="482"/>
                  </a:lnTo>
                  <a:lnTo>
                    <a:pt x="6774" y="437"/>
                  </a:lnTo>
                  <a:lnTo>
                    <a:pt x="6689" y="392"/>
                  </a:lnTo>
                  <a:lnTo>
                    <a:pt x="6604" y="351"/>
                  </a:lnTo>
                  <a:lnTo>
                    <a:pt x="6517" y="313"/>
                  </a:lnTo>
                  <a:lnTo>
                    <a:pt x="6429" y="276"/>
                  </a:lnTo>
                  <a:lnTo>
                    <a:pt x="6339" y="243"/>
                  </a:lnTo>
                  <a:lnTo>
                    <a:pt x="6248" y="210"/>
                  </a:lnTo>
                  <a:lnTo>
                    <a:pt x="6157" y="181"/>
                  </a:lnTo>
                  <a:lnTo>
                    <a:pt x="6064" y="154"/>
                  </a:lnTo>
                  <a:lnTo>
                    <a:pt x="5970" y="128"/>
                  </a:lnTo>
                  <a:lnTo>
                    <a:pt x="5875" y="106"/>
                  </a:lnTo>
                  <a:lnTo>
                    <a:pt x="5779" y="85"/>
                  </a:lnTo>
                  <a:lnTo>
                    <a:pt x="5684" y="66"/>
                  </a:lnTo>
                  <a:lnTo>
                    <a:pt x="5587" y="50"/>
                  </a:lnTo>
                  <a:lnTo>
                    <a:pt x="5488" y="37"/>
                  </a:lnTo>
                  <a:lnTo>
                    <a:pt x="5391" y="25"/>
                  </a:lnTo>
                  <a:lnTo>
                    <a:pt x="5293" y="16"/>
                  </a:lnTo>
                  <a:lnTo>
                    <a:pt x="5194" y="9"/>
                  </a:lnTo>
                  <a:lnTo>
                    <a:pt x="5094" y="3"/>
                  </a:lnTo>
                  <a:lnTo>
                    <a:pt x="4996" y="0"/>
                  </a:lnTo>
                  <a:lnTo>
                    <a:pt x="4896" y="0"/>
                  </a:lnTo>
                  <a:lnTo>
                    <a:pt x="4797" y="1"/>
                  </a:lnTo>
                  <a:lnTo>
                    <a:pt x="4699" y="6"/>
                  </a:lnTo>
                  <a:lnTo>
                    <a:pt x="4599" y="12"/>
                  </a:lnTo>
                  <a:lnTo>
                    <a:pt x="4500" y="21"/>
                  </a:lnTo>
                  <a:lnTo>
                    <a:pt x="4402" y="31"/>
                  </a:lnTo>
                  <a:lnTo>
                    <a:pt x="4304" y="44"/>
                  </a:lnTo>
                  <a:lnTo>
                    <a:pt x="4207" y="60"/>
                  </a:lnTo>
                  <a:lnTo>
                    <a:pt x="4110" y="76"/>
                  </a:lnTo>
                  <a:lnTo>
                    <a:pt x="4110" y="76"/>
                  </a:lnTo>
                  <a:lnTo>
                    <a:pt x="4051" y="88"/>
                  </a:lnTo>
                  <a:lnTo>
                    <a:pt x="4051" y="88"/>
                  </a:lnTo>
                  <a:lnTo>
                    <a:pt x="4046" y="90"/>
                  </a:lnTo>
                  <a:lnTo>
                    <a:pt x="4046" y="90"/>
                  </a:lnTo>
                  <a:lnTo>
                    <a:pt x="3951" y="112"/>
                  </a:lnTo>
                  <a:lnTo>
                    <a:pt x="3855" y="135"/>
                  </a:lnTo>
                  <a:lnTo>
                    <a:pt x="3761" y="160"/>
                  </a:lnTo>
                  <a:lnTo>
                    <a:pt x="3669" y="188"/>
                  </a:lnTo>
                  <a:lnTo>
                    <a:pt x="3576" y="219"/>
                  </a:lnTo>
                  <a:lnTo>
                    <a:pt x="3485" y="251"/>
                  </a:lnTo>
                  <a:lnTo>
                    <a:pt x="3394" y="287"/>
                  </a:lnTo>
                  <a:lnTo>
                    <a:pt x="3306" y="323"/>
                  </a:lnTo>
                  <a:lnTo>
                    <a:pt x="3219" y="362"/>
                  </a:lnTo>
                  <a:lnTo>
                    <a:pt x="3132" y="404"/>
                  </a:lnTo>
                  <a:lnTo>
                    <a:pt x="3048" y="447"/>
                  </a:lnTo>
                  <a:lnTo>
                    <a:pt x="2965" y="492"/>
                  </a:lnTo>
                  <a:lnTo>
                    <a:pt x="2884" y="541"/>
                  </a:lnTo>
                  <a:lnTo>
                    <a:pt x="2804" y="591"/>
                  </a:lnTo>
                  <a:lnTo>
                    <a:pt x="2726" y="644"/>
                  </a:lnTo>
                  <a:lnTo>
                    <a:pt x="2651" y="698"/>
                  </a:lnTo>
                  <a:lnTo>
                    <a:pt x="1305" y="1707"/>
                  </a:lnTo>
                  <a:lnTo>
                    <a:pt x="0" y="2688"/>
                  </a:lnTo>
                  <a:lnTo>
                    <a:pt x="0" y="2688"/>
                  </a:lnTo>
                  <a:lnTo>
                    <a:pt x="59" y="2652"/>
                  </a:lnTo>
                  <a:lnTo>
                    <a:pt x="117" y="2616"/>
                  </a:lnTo>
                  <a:lnTo>
                    <a:pt x="176" y="2581"/>
                  </a:lnTo>
                  <a:lnTo>
                    <a:pt x="237" y="2549"/>
                  </a:lnTo>
                  <a:lnTo>
                    <a:pt x="298" y="2516"/>
                  </a:lnTo>
                  <a:lnTo>
                    <a:pt x="360" y="2486"/>
                  </a:lnTo>
                  <a:lnTo>
                    <a:pt x="423" y="2456"/>
                  </a:lnTo>
                  <a:lnTo>
                    <a:pt x="488" y="2428"/>
                  </a:lnTo>
                  <a:lnTo>
                    <a:pt x="551" y="2400"/>
                  </a:lnTo>
                  <a:lnTo>
                    <a:pt x="617" y="2374"/>
                  </a:lnTo>
                  <a:lnTo>
                    <a:pt x="682" y="2349"/>
                  </a:lnTo>
                  <a:lnTo>
                    <a:pt x="750" y="2325"/>
                  </a:lnTo>
                  <a:lnTo>
                    <a:pt x="816" y="2303"/>
                  </a:lnTo>
                  <a:lnTo>
                    <a:pt x="883" y="2281"/>
                  </a:lnTo>
                  <a:lnTo>
                    <a:pt x="951" y="2262"/>
                  </a:lnTo>
                  <a:lnTo>
                    <a:pt x="1020" y="2243"/>
                  </a:lnTo>
                  <a:lnTo>
                    <a:pt x="1089" y="2225"/>
                  </a:lnTo>
                  <a:lnTo>
                    <a:pt x="1158" y="2208"/>
                  </a:lnTo>
                  <a:lnTo>
                    <a:pt x="1229" y="2193"/>
                  </a:lnTo>
                  <a:lnTo>
                    <a:pt x="1299" y="2178"/>
                  </a:lnTo>
                  <a:lnTo>
                    <a:pt x="1370" y="2165"/>
                  </a:lnTo>
                  <a:lnTo>
                    <a:pt x="1440" y="2153"/>
                  </a:lnTo>
                  <a:lnTo>
                    <a:pt x="1511" y="2143"/>
                  </a:lnTo>
                  <a:lnTo>
                    <a:pt x="1583" y="2133"/>
                  </a:lnTo>
                  <a:lnTo>
                    <a:pt x="1655" y="2125"/>
                  </a:lnTo>
                  <a:lnTo>
                    <a:pt x="1727" y="2118"/>
                  </a:lnTo>
                  <a:lnTo>
                    <a:pt x="1799" y="2112"/>
                  </a:lnTo>
                  <a:lnTo>
                    <a:pt x="1871" y="2108"/>
                  </a:lnTo>
                  <a:lnTo>
                    <a:pt x="1943" y="2103"/>
                  </a:lnTo>
                  <a:lnTo>
                    <a:pt x="2015" y="2100"/>
                  </a:lnTo>
                  <a:lnTo>
                    <a:pt x="2087" y="2100"/>
                  </a:lnTo>
                  <a:lnTo>
                    <a:pt x="2161" y="2100"/>
                  </a:lnTo>
                  <a:lnTo>
                    <a:pt x="2233" y="2100"/>
                  </a:lnTo>
                  <a:lnTo>
                    <a:pt x="2305" y="2103"/>
                  </a:lnTo>
                  <a:lnTo>
                    <a:pt x="2377" y="2106"/>
                  </a:lnTo>
                  <a:lnTo>
                    <a:pt x="2449" y="2112"/>
                  </a:lnTo>
                  <a:lnTo>
                    <a:pt x="2521" y="2118"/>
                  </a:lnTo>
                  <a:lnTo>
                    <a:pt x="2593" y="2125"/>
                  </a:lnTo>
                  <a:lnTo>
                    <a:pt x="2663" y="2133"/>
                  </a:lnTo>
                  <a:lnTo>
                    <a:pt x="2735" y="2143"/>
                  </a:lnTo>
                  <a:lnTo>
                    <a:pt x="2806" y="2153"/>
                  </a:lnTo>
                  <a:lnTo>
                    <a:pt x="2876" y="2165"/>
                  </a:lnTo>
                  <a:lnTo>
                    <a:pt x="2947" y="2178"/>
                  </a:lnTo>
                  <a:lnTo>
                    <a:pt x="3017" y="2193"/>
                  </a:lnTo>
                  <a:lnTo>
                    <a:pt x="3087" y="2208"/>
                  </a:lnTo>
                  <a:lnTo>
                    <a:pt x="3156" y="2225"/>
                  </a:lnTo>
                  <a:lnTo>
                    <a:pt x="3225" y="2243"/>
                  </a:lnTo>
                  <a:lnTo>
                    <a:pt x="3292" y="2262"/>
                  </a:lnTo>
                  <a:lnTo>
                    <a:pt x="3360" y="2283"/>
                  </a:lnTo>
                  <a:lnTo>
                    <a:pt x="3428" y="2303"/>
                  </a:lnTo>
                  <a:lnTo>
                    <a:pt x="3494" y="2327"/>
                  </a:lnTo>
                  <a:lnTo>
                    <a:pt x="3560" y="2350"/>
                  </a:lnTo>
                  <a:lnTo>
                    <a:pt x="3626" y="2375"/>
                  </a:lnTo>
                  <a:lnTo>
                    <a:pt x="3689" y="2402"/>
                  </a:lnTo>
                  <a:lnTo>
                    <a:pt x="3754" y="2430"/>
                  </a:lnTo>
                  <a:lnTo>
                    <a:pt x="3817" y="2458"/>
                  </a:lnTo>
                  <a:lnTo>
                    <a:pt x="3879" y="2489"/>
                  </a:lnTo>
                  <a:lnTo>
                    <a:pt x="3940" y="2519"/>
                  </a:lnTo>
                  <a:lnTo>
                    <a:pt x="4002" y="2552"/>
                  </a:lnTo>
                  <a:lnTo>
                    <a:pt x="4061" y="2586"/>
                  </a:lnTo>
                  <a:lnTo>
                    <a:pt x="4120" y="2619"/>
                  </a:lnTo>
                  <a:lnTo>
                    <a:pt x="4179" y="2656"/>
                  </a:lnTo>
                  <a:lnTo>
                    <a:pt x="4236" y="2693"/>
                  </a:lnTo>
                  <a:lnTo>
                    <a:pt x="4292" y="2731"/>
                  </a:lnTo>
                  <a:lnTo>
                    <a:pt x="4292" y="2731"/>
                  </a:lnTo>
                  <a:close/>
                </a:path>
              </a:pathLst>
            </a:custGeom>
            <a:gradFill flip="none" rotWithShape="1">
              <a:gsLst>
                <a:gs pos="65000">
                  <a:srgbClr val="FD8386"/>
                </a:gs>
                <a:gs pos="100000">
                  <a:srgbClr val="B33338"/>
                </a:gs>
                <a:gs pos="27000">
                  <a:srgbClr val="FFD6D7"/>
                </a:gs>
                <a:gs pos="8000">
                  <a:srgbClr val="FD8386"/>
                </a:gs>
              </a:gsLst>
              <a:lin ang="0" scaled="0"/>
              <a:tileRect/>
            </a:gradFill>
            <a:ln w="28575" cmpd="sng">
              <a:solidFill>
                <a:srgbClr val="FFFFFF"/>
              </a:solidFill>
              <a:round/>
              <a:headEnd/>
              <a:tailEnd/>
            </a:ln>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sz="1800" dirty="0"/>
            </a:p>
          </p:txBody>
        </p:sp>
        <p:sp>
          <p:nvSpPr>
            <p:cNvPr id="42" name="Freeform 41"/>
            <p:cNvSpPr>
              <a:spLocks/>
            </p:cNvSpPr>
            <p:nvPr/>
          </p:nvSpPr>
          <p:spPr bwMode="auto">
            <a:xfrm>
              <a:off x="1073150" y="1109663"/>
              <a:ext cx="3641726" cy="4287838"/>
            </a:xfrm>
            <a:custGeom>
              <a:avLst/>
              <a:gdLst>
                <a:gd name="T0" fmla="*/ 6319 w 6882"/>
                <a:gd name="T1" fmla="*/ 1301 h 8105"/>
                <a:gd name="T2" fmla="*/ 6328 w 6882"/>
                <a:gd name="T3" fmla="*/ 1297 h 8105"/>
                <a:gd name="T4" fmla="*/ 6432 w 6882"/>
                <a:gd name="T5" fmla="*/ 1272 h 8105"/>
                <a:gd name="T6" fmla="*/ 6593 w 6882"/>
                <a:gd name="T7" fmla="*/ 1258 h 8105"/>
                <a:gd name="T8" fmla="*/ 6741 w 6882"/>
                <a:gd name="T9" fmla="*/ 1267 h 8105"/>
                <a:gd name="T10" fmla="*/ 6866 w 6882"/>
                <a:gd name="T11" fmla="*/ 1295 h 8105"/>
                <a:gd name="T12" fmla="*/ 5981 w 6882"/>
                <a:gd name="T13" fmla="*/ 648 h 8105"/>
                <a:gd name="T14" fmla="*/ 5756 w 6882"/>
                <a:gd name="T15" fmla="*/ 501 h 8105"/>
                <a:gd name="T16" fmla="*/ 5517 w 6882"/>
                <a:gd name="T17" fmla="*/ 375 h 8105"/>
                <a:gd name="T18" fmla="*/ 5265 w 6882"/>
                <a:gd name="T19" fmla="*/ 266 h 8105"/>
                <a:gd name="T20" fmla="*/ 5004 w 6882"/>
                <a:gd name="T21" fmla="*/ 176 h 8105"/>
                <a:gd name="T22" fmla="*/ 4733 w 6882"/>
                <a:gd name="T23" fmla="*/ 104 h 8105"/>
                <a:gd name="T24" fmla="*/ 4457 w 6882"/>
                <a:gd name="T25" fmla="*/ 52 h 8105"/>
                <a:gd name="T26" fmla="*/ 4175 w 6882"/>
                <a:gd name="T27" fmla="*/ 18 h 8105"/>
                <a:gd name="T28" fmla="*/ 3891 w 6882"/>
                <a:gd name="T29" fmla="*/ 2 h 8105"/>
                <a:gd name="T30" fmla="*/ 3606 w 6882"/>
                <a:gd name="T31" fmla="*/ 3 h 8105"/>
                <a:gd name="T32" fmla="*/ 3322 w 6882"/>
                <a:gd name="T33" fmla="*/ 25 h 8105"/>
                <a:gd name="T34" fmla="*/ 3042 w 6882"/>
                <a:gd name="T35" fmla="*/ 63 h 8105"/>
                <a:gd name="T36" fmla="*/ 2767 w 6882"/>
                <a:gd name="T37" fmla="*/ 122 h 8105"/>
                <a:gd name="T38" fmla="*/ 2498 w 6882"/>
                <a:gd name="T39" fmla="*/ 197 h 8105"/>
                <a:gd name="T40" fmla="*/ 2238 w 6882"/>
                <a:gd name="T41" fmla="*/ 291 h 8105"/>
                <a:gd name="T42" fmla="*/ 1988 w 6882"/>
                <a:gd name="T43" fmla="*/ 404 h 8105"/>
                <a:gd name="T44" fmla="*/ 1750 w 6882"/>
                <a:gd name="T45" fmla="*/ 535 h 8105"/>
                <a:gd name="T46" fmla="*/ 1348 w 6882"/>
                <a:gd name="T47" fmla="*/ 842 h 8105"/>
                <a:gd name="T48" fmla="*/ 1076 w 6882"/>
                <a:gd name="T49" fmla="*/ 1102 h 8105"/>
                <a:gd name="T50" fmla="*/ 831 w 6882"/>
                <a:gd name="T51" fmla="*/ 1395 h 8105"/>
                <a:gd name="T52" fmla="*/ 613 w 6882"/>
                <a:gd name="T53" fmla="*/ 1717 h 8105"/>
                <a:gd name="T54" fmla="*/ 427 w 6882"/>
                <a:gd name="T55" fmla="*/ 2062 h 8105"/>
                <a:gd name="T56" fmla="*/ 272 w 6882"/>
                <a:gd name="T57" fmla="*/ 2425 h 8105"/>
                <a:gd name="T58" fmla="*/ 150 w 6882"/>
                <a:gd name="T59" fmla="*/ 2803 h 8105"/>
                <a:gd name="T60" fmla="*/ 62 w 6882"/>
                <a:gd name="T61" fmla="*/ 3190 h 8105"/>
                <a:gd name="T62" fmla="*/ 25 w 6882"/>
                <a:gd name="T63" fmla="*/ 3444 h 8105"/>
                <a:gd name="T64" fmla="*/ 15 w 6882"/>
                <a:gd name="T65" fmla="*/ 3545 h 8105"/>
                <a:gd name="T66" fmla="*/ 0 w 6882"/>
                <a:gd name="T67" fmla="*/ 3936 h 8105"/>
                <a:gd name="T68" fmla="*/ 24 w 6882"/>
                <a:gd name="T69" fmla="*/ 4320 h 8105"/>
                <a:gd name="T70" fmla="*/ 89 w 6882"/>
                <a:gd name="T71" fmla="*/ 4693 h 8105"/>
                <a:gd name="T72" fmla="*/ 700 w 6882"/>
                <a:gd name="T73" fmla="*/ 6559 h 8105"/>
                <a:gd name="T74" fmla="*/ 1191 w 6882"/>
                <a:gd name="T75" fmla="*/ 7973 h 8105"/>
                <a:gd name="T76" fmla="*/ 1144 w 6882"/>
                <a:gd name="T77" fmla="*/ 7699 h 8105"/>
                <a:gd name="T78" fmla="*/ 1119 w 6882"/>
                <a:gd name="T79" fmla="*/ 7422 h 8105"/>
                <a:gd name="T80" fmla="*/ 1115 w 6882"/>
                <a:gd name="T81" fmla="*/ 7139 h 8105"/>
                <a:gd name="T82" fmla="*/ 1131 w 6882"/>
                <a:gd name="T83" fmla="*/ 6856 h 8105"/>
                <a:gd name="T84" fmla="*/ 1168 w 6882"/>
                <a:gd name="T85" fmla="*/ 6570 h 8105"/>
                <a:gd name="T86" fmla="*/ 1223 w 6882"/>
                <a:gd name="T87" fmla="*/ 6288 h 8105"/>
                <a:gd name="T88" fmla="*/ 1298 w 6882"/>
                <a:gd name="T89" fmla="*/ 6007 h 8105"/>
                <a:gd name="T90" fmla="*/ 1391 w 6882"/>
                <a:gd name="T91" fmla="*/ 5734 h 8105"/>
                <a:gd name="T92" fmla="*/ 1501 w 6882"/>
                <a:gd name="T93" fmla="*/ 5468 h 8105"/>
                <a:gd name="T94" fmla="*/ 1629 w 6882"/>
                <a:gd name="T95" fmla="*/ 5211 h 8105"/>
                <a:gd name="T96" fmla="*/ 1773 w 6882"/>
                <a:gd name="T97" fmla="*/ 4964 h 8105"/>
                <a:gd name="T98" fmla="*/ 1933 w 6882"/>
                <a:gd name="T99" fmla="*/ 4730 h 8105"/>
                <a:gd name="T100" fmla="*/ 2108 w 6882"/>
                <a:gd name="T101" fmla="*/ 4513 h 8105"/>
                <a:gd name="T102" fmla="*/ 2298 w 6882"/>
                <a:gd name="T103" fmla="*/ 4311 h 8105"/>
                <a:gd name="T104" fmla="*/ 2502 w 6882"/>
                <a:gd name="T105" fmla="*/ 4128 h 8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82" h="8105">
                  <a:moveTo>
                    <a:pt x="2609" y="4044"/>
                  </a:moveTo>
                  <a:lnTo>
                    <a:pt x="6294" y="1310"/>
                  </a:lnTo>
                  <a:lnTo>
                    <a:pt x="6294" y="1310"/>
                  </a:lnTo>
                  <a:lnTo>
                    <a:pt x="6319" y="1301"/>
                  </a:lnTo>
                  <a:lnTo>
                    <a:pt x="6319" y="1301"/>
                  </a:lnTo>
                  <a:lnTo>
                    <a:pt x="6328" y="1298"/>
                  </a:lnTo>
                  <a:lnTo>
                    <a:pt x="6328" y="1297"/>
                  </a:lnTo>
                  <a:lnTo>
                    <a:pt x="6328" y="1297"/>
                  </a:lnTo>
                  <a:lnTo>
                    <a:pt x="6349" y="1291"/>
                  </a:lnTo>
                  <a:lnTo>
                    <a:pt x="6372" y="1285"/>
                  </a:lnTo>
                  <a:lnTo>
                    <a:pt x="6400" y="1277"/>
                  </a:lnTo>
                  <a:lnTo>
                    <a:pt x="6432" y="1272"/>
                  </a:lnTo>
                  <a:lnTo>
                    <a:pt x="6468" y="1267"/>
                  </a:lnTo>
                  <a:lnTo>
                    <a:pt x="6506" y="1263"/>
                  </a:lnTo>
                  <a:lnTo>
                    <a:pt x="6547" y="1260"/>
                  </a:lnTo>
                  <a:lnTo>
                    <a:pt x="6593" y="1258"/>
                  </a:lnTo>
                  <a:lnTo>
                    <a:pt x="6593" y="1258"/>
                  </a:lnTo>
                  <a:lnTo>
                    <a:pt x="6647" y="1258"/>
                  </a:lnTo>
                  <a:lnTo>
                    <a:pt x="6696" y="1261"/>
                  </a:lnTo>
                  <a:lnTo>
                    <a:pt x="6741" y="1267"/>
                  </a:lnTo>
                  <a:lnTo>
                    <a:pt x="6781" y="1273"/>
                  </a:lnTo>
                  <a:lnTo>
                    <a:pt x="6815" y="1280"/>
                  </a:lnTo>
                  <a:lnTo>
                    <a:pt x="6842" y="1288"/>
                  </a:lnTo>
                  <a:lnTo>
                    <a:pt x="6866" y="1295"/>
                  </a:lnTo>
                  <a:lnTo>
                    <a:pt x="6882" y="1301"/>
                  </a:lnTo>
                  <a:lnTo>
                    <a:pt x="6604" y="1092"/>
                  </a:lnTo>
                  <a:lnTo>
                    <a:pt x="5981" y="648"/>
                  </a:lnTo>
                  <a:lnTo>
                    <a:pt x="5981" y="648"/>
                  </a:lnTo>
                  <a:lnTo>
                    <a:pt x="5925" y="610"/>
                  </a:lnTo>
                  <a:lnTo>
                    <a:pt x="5869" y="572"/>
                  </a:lnTo>
                  <a:lnTo>
                    <a:pt x="5814" y="537"/>
                  </a:lnTo>
                  <a:lnTo>
                    <a:pt x="5756" y="501"/>
                  </a:lnTo>
                  <a:lnTo>
                    <a:pt x="5698" y="469"/>
                  </a:lnTo>
                  <a:lnTo>
                    <a:pt x="5637" y="437"/>
                  </a:lnTo>
                  <a:lnTo>
                    <a:pt x="5577" y="404"/>
                  </a:lnTo>
                  <a:lnTo>
                    <a:pt x="5517" y="375"/>
                  </a:lnTo>
                  <a:lnTo>
                    <a:pt x="5455" y="345"/>
                  </a:lnTo>
                  <a:lnTo>
                    <a:pt x="5392" y="318"/>
                  </a:lnTo>
                  <a:lnTo>
                    <a:pt x="5329" y="291"/>
                  </a:lnTo>
                  <a:lnTo>
                    <a:pt x="5265" y="266"/>
                  </a:lnTo>
                  <a:lnTo>
                    <a:pt x="5201" y="243"/>
                  </a:lnTo>
                  <a:lnTo>
                    <a:pt x="5135" y="219"/>
                  </a:lnTo>
                  <a:lnTo>
                    <a:pt x="5070" y="197"/>
                  </a:lnTo>
                  <a:lnTo>
                    <a:pt x="5004" y="176"/>
                  </a:lnTo>
                  <a:lnTo>
                    <a:pt x="4936" y="157"/>
                  </a:lnTo>
                  <a:lnTo>
                    <a:pt x="4869" y="138"/>
                  </a:lnTo>
                  <a:lnTo>
                    <a:pt x="4801" y="121"/>
                  </a:lnTo>
                  <a:lnTo>
                    <a:pt x="4733" y="104"/>
                  </a:lnTo>
                  <a:lnTo>
                    <a:pt x="4664" y="90"/>
                  </a:lnTo>
                  <a:lnTo>
                    <a:pt x="4595" y="76"/>
                  </a:lnTo>
                  <a:lnTo>
                    <a:pt x="4526" y="63"/>
                  </a:lnTo>
                  <a:lnTo>
                    <a:pt x="4457" y="52"/>
                  </a:lnTo>
                  <a:lnTo>
                    <a:pt x="4386" y="41"/>
                  </a:lnTo>
                  <a:lnTo>
                    <a:pt x="4316" y="32"/>
                  </a:lnTo>
                  <a:lnTo>
                    <a:pt x="4245" y="24"/>
                  </a:lnTo>
                  <a:lnTo>
                    <a:pt x="4175" y="18"/>
                  </a:lnTo>
                  <a:lnTo>
                    <a:pt x="4104" y="12"/>
                  </a:lnTo>
                  <a:lnTo>
                    <a:pt x="4034" y="7"/>
                  </a:lnTo>
                  <a:lnTo>
                    <a:pt x="3962" y="3"/>
                  </a:lnTo>
                  <a:lnTo>
                    <a:pt x="3891" y="2"/>
                  </a:lnTo>
                  <a:lnTo>
                    <a:pt x="3821" y="0"/>
                  </a:lnTo>
                  <a:lnTo>
                    <a:pt x="3749" y="0"/>
                  </a:lnTo>
                  <a:lnTo>
                    <a:pt x="3678" y="2"/>
                  </a:lnTo>
                  <a:lnTo>
                    <a:pt x="3606" y="3"/>
                  </a:lnTo>
                  <a:lnTo>
                    <a:pt x="3535" y="7"/>
                  </a:lnTo>
                  <a:lnTo>
                    <a:pt x="3465" y="12"/>
                  </a:lnTo>
                  <a:lnTo>
                    <a:pt x="3393" y="18"/>
                  </a:lnTo>
                  <a:lnTo>
                    <a:pt x="3322" y="25"/>
                  </a:lnTo>
                  <a:lnTo>
                    <a:pt x="3252" y="32"/>
                  </a:lnTo>
                  <a:lnTo>
                    <a:pt x="3181" y="41"/>
                  </a:lnTo>
                  <a:lnTo>
                    <a:pt x="3112" y="52"/>
                  </a:lnTo>
                  <a:lnTo>
                    <a:pt x="3042" y="63"/>
                  </a:lnTo>
                  <a:lnTo>
                    <a:pt x="2972" y="76"/>
                  </a:lnTo>
                  <a:lnTo>
                    <a:pt x="2903" y="90"/>
                  </a:lnTo>
                  <a:lnTo>
                    <a:pt x="2834" y="106"/>
                  </a:lnTo>
                  <a:lnTo>
                    <a:pt x="2767" y="122"/>
                  </a:lnTo>
                  <a:lnTo>
                    <a:pt x="2698" y="138"/>
                  </a:lnTo>
                  <a:lnTo>
                    <a:pt x="2630" y="157"/>
                  </a:lnTo>
                  <a:lnTo>
                    <a:pt x="2564" y="176"/>
                  </a:lnTo>
                  <a:lnTo>
                    <a:pt x="2498" y="197"/>
                  </a:lnTo>
                  <a:lnTo>
                    <a:pt x="2432" y="219"/>
                  </a:lnTo>
                  <a:lnTo>
                    <a:pt x="2365" y="243"/>
                  </a:lnTo>
                  <a:lnTo>
                    <a:pt x="2301" y="266"/>
                  </a:lnTo>
                  <a:lnTo>
                    <a:pt x="2238" y="291"/>
                  </a:lnTo>
                  <a:lnTo>
                    <a:pt x="2173" y="318"/>
                  </a:lnTo>
                  <a:lnTo>
                    <a:pt x="2111" y="345"/>
                  </a:lnTo>
                  <a:lnTo>
                    <a:pt x="2048" y="375"/>
                  </a:lnTo>
                  <a:lnTo>
                    <a:pt x="1988" y="404"/>
                  </a:lnTo>
                  <a:lnTo>
                    <a:pt x="1926" y="435"/>
                  </a:lnTo>
                  <a:lnTo>
                    <a:pt x="1867" y="467"/>
                  </a:lnTo>
                  <a:lnTo>
                    <a:pt x="1808" y="501"/>
                  </a:lnTo>
                  <a:lnTo>
                    <a:pt x="1750" y="535"/>
                  </a:lnTo>
                  <a:lnTo>
                    <a:pt x="1495" y="726"/>
                  </a:lnTo>
                  <a:lnTo>
                    <a:pt x="1495" y="726"/>
                  </a:lnTo>
                  <a:lnTo>
                    <a:pt x="1420" y="782"/>
                  </a:lnTo>
                  <a:lnTo>
                    <a:pt x="1348" y="842"/>
                  </a:lnTo>
                  <a:lnTo>
                    <a:pt x="1278" y="903"/>
                  </a:lnTo>
                  <a:lnTo>
                    <a:pt x="1209" y="967"/>
                  </a:lnTo>
                  <a:lnTo>
                    <a:pt x="1141" y="1033"/>
                  </a:lnTo>
                  <a:lnTo>
                    <a:pt x="1076" y="1102"/>
                  </a:lnTo>
                  <a:lnTo>
                    <a:pt x="1012" y="1172"/>
                  </a:lnTo>
                  <a:lnTo>
                    <a:pt x="950" y="1245"/>
                  </a:lnTo>
                  <a:lnTo>
                    <a:pt x="890" y="1319"/>
                  </a:lnTo>
                  <a:lnTo>
                    <a:pt x="831" y="1395"/>
                  </a:lnTo>
                  <a:lnTo>
                    <a:pt x="774" y="1473"/>
                  </a:lnTo>
                  <a:lnTo>
                    <a:pt x="718" y="1552"/>
                  </a:lnTo>
                  <a:lnTo>
                    <a:pt x="665" y="1635"/>
                  </a:lnTo>
                  <a:lnTo>
                    <a:pt x="613" y="1717"/>
                  </a:lnTo>
                  <a:lnTo>
                    <a:pt x="563" y="1801"/>
                  </a:lnTo>
                  <a:lnTo>
                    <a:pt x="516" y="1887"/>
                  </a:lnTo>
                  <a:lnTo>
                    <a:pt x="471" y="1974"/>
                  </a:lnTo>
                  <a:lnTo>
                    <a:pt x="427" y="2062"/>
                  </a:lnTo>
                  <a:lnTo>
                    <a:pt x="386" y="2152"/>
                  </a:lnTo>
                  <a:lnTo>
                    <a:pt x="346" y="2242"/>
                  </a:lnTo>
                  <a:lnTo>
                    <a:pt x="308" y="2333"/>
                  </a:lnTo>
                  <a:lnTo>
                    <a:pt x="272" y="2425"/>
                  </a:lnTo>
                  <a:lnTo>
                    <a:pt x="239" y="2519"/>
                  </a:lnTo>
                  <a:lnTo>
                    <a:pt x="206" y="2614"/>
                  </a:lnTo>
                  <a:lnTo>
                    <a:pt x="177" y="2708"/>
                  </a:lnTo>
                  <a:lnTo>
                    <a:pt x="150" y="2803"/>
                  </a:lnTo>
                  <a:lnTo>
                    <a:pt x="125" y="2899"/>
                  </a:lnTo>
                  <a:lnTo>
                    <a:pt x="102" y="2996"/>
                  </a:lnTo>
                  <a:lnTo>
                    <a:pt x="81" y="3093"/>
                  </a:lnTo>
                  <a:lnTo>
                    <a:pt x="62" y="3190"/>
                  </a:lnTo>
                  <a:lnTo>
                    <a:pt x="46" y="3287"/>
                  </a:lnTo>
                  <a:lnTo>
                    <a:pt x="33" y="3384"/>
                  </a:lnTo>
                  <a:lnTo>
                    <a:pt x="33" y="3384"/>
                  </a:lnTo>
                  <a:lnTo>
                    <a:pt x="25" y="3444"/>
                  </a:lnTo>
                  <a:lnTo>
                    <a:pt x="25" y="3444"/>
                  </a:lnTo>
                  <a:lnTo>
                    <a:pt x="25" y="3448"/>
                  </a:lnTo>
                  <a:lnTo>
                    <a:pt x="25" y="3448"/>
                  </a:lnTo>
                  <a:lnTo>
                    <a:pt x="15" y="3545"/>
                  </a:lnTo>
                  <a:lnTo>
                    <a:pt x="8" y="3644"/>
                  </a:lnTo>
                  <a:lnTo>
                    <a:pt x="2" y="3741"/>
                  </a:lnTo>
                  <a:lnTo>
                    <a:pt x="0" y="3839"/>
                  </a:lnTo>
                  <a:lnTo>
                    <a:pt x="0" y="3936"/>
                  </a:lnTo>
                  <a:lnTo>
                    <a:pt x="2" y="4033"/>
                  </a:lnTo>
                  <a:lnTo>
                    <a:pt x="6" y="4129"/>
                  </a:lnTo>
                  <a:lnTo>
                    <a:pt x="14" y="4225"/>
                  </a:lnTo>
                  <a:lnTo>
                    <a:pt x="24" y="4320"/>
                  </a:lnTo>
                  <a:lnTo>
                    <a:pt x="36" y="4414"/>
                  </a:lnTo>
                  <a:lnTo>
                    <a:pt x="50" y="4508"/>
                  </a:lnTo>
                  <a:lnTo>
                    <a:pt x="68" y="4602"/>
                  </a:lnTo>
                  <a:lnTo>
                    <a:pt x="89" y="4693"/>
                  </a:lnTo>
                  <a:lnTo>
                    <a:pt x="112" y="4785"/>
                  </a:lnTo>
                  <a:lnTo>
                    <a:pt x="137" y="4876"/>
                  </a:lnTo>
                  <a:lnTo>
                    <a:pt x="165" y="4964"/>
                  </a:lnTo>
                  <a:lnTo>
                    <a:pt x="700" y="6559"/>
                  </a:lnTo>
                  <a:lnTo>
                    <a:pt x="1223" y="8105"/>
                  </a:lnTo>
                  <a:lnTo>
                    <a:pt x="1223" y="8105"/>
                  </a:lnTo>
                  <a:lnTo>
                    <a:pt x="1206" y="8039"/>
                  </a:lnTo>
                  <a:lnTo>
                    <a:pt x="1191" y="7973"/>
                  </a:lnTo>
                  <a:lnTo>
                    <a:pt x="1178" y="7905"/>
                  </a:lnTo>
                  <a:lnTo>
                    <a:pt x="1165" y="7838"/>
                  </a:lnTo>
                  <a:lnTo>
                    <a:pt x="1154" y="7768"/>
                  </a:lnTo>
                  <a:lnTo>
                    <a:pt x="1144" y="7699"/>
                  </a:lnTo>
                  <a:lnTo>
                    <a:pt x="1135" y="7630"/>
                  </a:lnTo>
                  <a:lnTo>
                    <a:pt x="1128" y="7561"/>
                  </a:lnTo>
                  <a:lnTo>
                    <a:pt x="1123" y="7492"/>
                  </a:lnTo>
                  <a:lnTo>
                    <a:pt x="1119" y="7422"/>
                  </a:lnTo>
                  <a:lnTo>
                    <a:pt x="1116" y="7351"/>
                  </a:lnTo>
                  <a:lnTo>
                    <a:pt x="1113" y="7280"/>
                  </a:lnTo>
                  <a:lnTo>
                    <a:pt x="1113" y="7210"/>
                  </a:lnTo>
                  <a:lnTo>
                    <a:pt x="1115" y="7139"/>
                  </a:lnTo>
                  <a:lnTo>
                    <a:pt x="1116" y="7069"/>
                  </a:lnTo>
                  <a:lnTo>
                    <a:pt x="1120" y="6998"/>
                  </a:lnTo>
                  <a:lnTo>
                    <a:pt x="1125" y="6926"/>
                  </a:lnTo>
                  <a:lnTo>
                    <a:pt x="1131" y="6856"/>
                  </a:lnTo>
                  <a:lnTo>
                    <a:pt x="1138" y="6784"/>
                  </a:lnTo>
                  <a:lnTo>
                    <a:pt x="1147" y="6713"/>
                  </a:lnTo>
                  <a:lnTo>
                    <a:pt x="1156" y="6641"/>
                  </a:lnTo>
                  <a:lnTo>
                    <a:pt x="1168" y="6570"/>
                  </a:lnTo>
                  <a:lnTo>
                    <a:pt x="1179" y="6500"/>
                  </a:lnTo>
                  <a:lnTo>
                    <a:pt x="1192" y="6429"/>
                  </a:lnTo>
                  <a:lnTo>
                    <a:pt x="1207" y="6359"/>
                  </a:lnTo>
                  <a:lnTo>
                    <a:pt x="1223" y="6288"/>
                  </a:lnTo>
                  <a:lnTo>
                    <a:pt x="1240" y="6218"/>
                  </a:lnTo>
                  <a:lnTo>
                    <a:pt x="1259" y="6147"/>
                  </a:lnTo>
                  <a:lnTo>
                    <a:pt x="1278" y="6078"/>
                  </a:lnTo>
                  <a:lnTo>
                    <a:pt x="1298" y="6007"/>
                  </a:lnTo>
                  <a:lnTo>
                    <a:pt x="1319" y="5938"/>
                  </a:lnTo>
                  <a:lnTo>
                    <a:pt x="1342" y="5871"/>
                  </a:lnTo>
                  <a:lnTo>
                    <a:pt x="1366" y="5802"/>
                  </a:lnTo>
                  <a:lnTo>
                    <a:pt x="1391" y="5734"/>
                  </a:lnTo>
                  <a:lnTo>
                    <a:pt x="1417" y="5666"/>
                  </a:lnTo>
                  <a:lnTo>
                    <a:pt x="1444" y="5600"/>
                  </a:lnTo>
                  <a:lnTo>
                    <a:pt x="1472" y="5533"/>
                  </a:lnTo>
                  <a:lnTo>
                    <a:pt x="1501" y="5468"/>
                  </a:lnTo>
                  <a:lnTo>
                    <a:pt x="1532" y="5402"/>
                  </a:lnTo>
                  <a:lnTo>
                    <a:pt x="1563" y="5337"/>
                  </a:lnTo>
                  <a:lnTo>
                    <a:pt x="1595" y="5274"/>
                  </a:lnTo>
                  <a:lnTo>
                    <a:pt x="1629" y="5211"/>
                  </a:lnTo>
                  <a:lnTo>
                    <a:pt x="1663" y="5148"/>
                  </a:lnTo>
                  <a:lnTo>
                    <a:pt x="1700" y="5086"/>
                  </a:lnTo>
                  <a:lnTo>
                    <a:pt x="1735" y="5024"/>
                  </a:lnTo>
                  <a:lnTo>
                    <a:pt x="1773" y="4964"/>
                  </a:lnTo>
                  <a:lnTo>
                    <a:pt x="1811" y="4904"/>
                  </a:lnTo>
                  <a:lnTo>
                    <a:pt x="1851" y="4845"/>
                  </a:lnTo>
                  <a:lnTo>
                    <a:pt x="1892" y="4787"/>
                  </a:lnTo>
                  <a:lnTo>
                    <a:pt x="1933" y="4730"/>
                  </a:lnTo>
                  <a:lnTo>
                    <a:pt x="1976" y="4674"/>
                  </a:lnTo>
                  <a:lnTo>
                    <a:pt x="2019" y="4620"/>
                  </a:lnTo>
                  <a:lnTo>
                    <a:pt x="2063" y="4566"/>
                  </a:lnTo>
                  <a:lnTo>
                    <a:pt x="2108" y="4513"/>
                  </a:lnTo>
                  <a:lnTo>
                    <a:pt x="2155" y="4460"/>
                  </a:lnTo>
                  <a:lnTo>
                    <a:pt x="2202" y="4410"/>
                  </a:lnTo>
                  <a:lnTo>
                    <a:pt x="2249" y="4360"/>
                  </a:lnTo>
                  <a:lnTo>
                    <a:pt x="2298" y="4311"/>
                  </a:lnTo>
                  <a:lnTo>
                    <a:pt x="2348" y="4263"/>
                  </a:lnTo>
                  <a:lnTo>
                    <a:pt x="2399" y="4217"/>
                  </a:lnTo>
                  <a:lnTo>
                    <a:pt x="2451" y="4172"/>
                  </a:lnTo>
                  <a:lnTo>
                    <a:pt x="2502" y="4128"/>
                  </a:lnTo>
                  <a:lnTo>
                    <a:pt x="2555" y="4085"/>
                  </a:lnTo>
                  <a:lnTo>
                    <a:pt x="2609" y="4044"/>
                  </a:lnTo>
                  <a:lnTo>
                    <a:pt x="2609" y="4044"/>
                  </a:lnTo>
                  <a:close/>
                </a:path>
              </a:pathLst>
            </a:custGeom>
            <a:gradFill flip="none" rotWithShape="1">
              <a:gsLst>
                <a:gs pos="65000">
                  <a:srgbClr val="98C5FF"/>
                </a:gs>
                <a:gs pos="100000">
                  <a:srgbClr val="4880C2"/>
                </a:gs>
                <a:gs pos="29000">
                  <a:srgbClr val="DEEEFF"/>
                </a:gs>
                <a:gs pos="8000">
                  <a:srgbClr val="98C5FF"/>
                </a:gs>
              </a:gsLst>
              <a:lin ang="18900000" scaled="0"/>
              <a:tileRect/>
            </a:gradFill>
            <a:ln w="28575" cmpd="sng">
              <a:solidFill>
                <a:srgbClr val="FFFFFF"/>
              </a:solidFill>
              <a:round/>
              <a:headEnd/>
              <a:tailEnd/>
            </a:ln>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sz="1800" dirty="0"/>
            </a:p>
          </p:txBody>
        </p:sp>
      </p:grpSp>
      <p:sp>
        <p:nvSpPr>
          <p:cNvPr id="5" name="Freeform 4"/>
          <p:cNvSpPr>
            <a:spLocks/>
          </p:cNvSpPr>
          <p:nvPr/>
        </p:nvSpPr>
        <p:spPr bwMode="auto">
          <a:xfrm>
            <a:off x="4408487" y="4436366"/>
            <a:ext cx="0" cy="15875"/>
          </a:xfrm>
          <a:custGeom>
            <a:avLst/>
            <a:gdLst>
              <a:gd name="T0" fmla="*/ 0 w 1"/>
              <a:gd name="T1" fmla="*/ 0 h 20"/>
              <a:gd name="T2" fmla="*/ 0 w 1"/>
              <a:gd name="T3" fmla="*/ 0 h 20"/>
              <a:gd name="T4" fmla="*/ 1 w 1"/>
              <a:gd name="T5" fmla="*/ 20 h 20"/>
              <a:gd name="T6" fmla="*/ 1 w 1"/>
              <a:gd name="T7" fmla="*/ 20 h 20"/>
              <a:gd name="T8" fmla="*/ 1 w 1"/>
              <a:gd name="T9" fmla="*/ 20 h 20"/>
              <a:gd name="T10" fmla="*/ 0 w 1"/>
              <a:gd name="T11" fmla="*/ 0 h 20"/>
              <a:gd name="T12" fmla="*/ 0 w 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 h="20">
                <a:moveTo>
                  <a:pt x="0" y="0"/>
                </a:moveTo>
                <a:lnTo>
                  <a:pt x="0" y="0"/>
                </a:lnTo>
                <a:lnTo>
                  <a:pt x="1" y="20"/>
                </a:lnTo>
                <a:lnTo>
                  <a:pt x="1" y="20"/>
                </a:lnTo>
                <a:lnTo>
                  <a:pt x="1" y="20"/>
                </a:lnTo>
                <a:lnTo>
                  <a:pt x="0" y="0"/>
                </a:lnTo>
                <a:lnTo>
                  <a:pt x="0" y="0"/>
                </a:lnTo>
                <a:close/>
              </a:path>
            </a:pathLst>
          </a:custGeom>
          <a:solidFill>
            <a:srgbClr val="231F20"/>
          </a:solidFill>
          <a:ln>
            <a:noFill/>
          </a:ln>
          <a:extLst>
            <a:ext uri="{91240B29-F687-4f45-9708-019B960494DF}">
              <a14:hiddenLine xmlns:lc="http://schemas.openxmlformats.org/drawingml/2006/lockedCanvas"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sp>
        <p:nvSpPr>
          <p:cNvPr id="6" name="Rectangle 5"/>
          <p:cNvSpPr>
            <a:spLocks noChangeArrowheads="1"/>
          </p:cNvSpPr>
          <p:nvPr/>
        </p:nvSpPr>
        <p:spPr bwMode="auto">
          <a:xfrm>
            <a:off x="5372099" y="1326452"/>
            <a:ext cx="1524000" cy="304800"/>
          </a:xfrm>
          <a:prstGeom prst="rect">
            <a:avLst/>
          </a:prstGeom>
          <a:noFill/>
          <a:ln w="9525">
            <a:noFill/>
            <a:miter lim="800000"/>
            <a:headEnd/>
            <a:tailEnd/>
          </a:ln>
        </p:spPr>
        <p:txBody>
          <a:bodyPr lIns="0" tIns="0" rIns="0" bIns="0"/>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lnSpc>
                <a:spcPct val="85000"/>
              </a:lnSpc>
              <a:spcBef>
                <a:spcPts val="200"/>
              </a:spcBef>
            </a:pPr>
            <a:r>
              <a:rPr lang="en-US" sz="2000" dirty="0">
                <a:solidFill>
                  <a:srgbClr val="96171E"/>
                </a:solidFill>
                <a:latin typeface="Arial Narrow" pitchFamily="112" charset="0"/>
              </a:rPr>
              <a:t>Efficiency</a:t>
            </a:r>
          </a:p>
        </p:txBody>
      </p:sp>
      <p:sp>
        <p:nvSpPr>
          <p:cNvPr id="7" name="Rectangle 6"/>
          <p:cNvSpPr>
            <a:spLocks noChangeArrowheads="1"/>
          </p:cNvSpPr>
          <p:nvPr/>
        </p:nvSpPr>
        <p:spPr bwMode="auto">
          <a:xfrm>
            <a:off x="7785099" y="2736153"/>
            <a:ext cx="1066800" cy="555413"/>
          </a:xfrm>
          <a:prstGeom prst="rect">
            <a:avLst/>
          </a:prstGeom>
          <a:noFill/>
          <a:ln w="9525">
            <a:noFill/>
            <a:miter lim="800000"/>
            <a:headEnd/>
            <a:tailEnd/>
          </a:ln>
        </p:spPr>
        <p:txBody>
          <a:bodyPr lIns="0" tIns="0" rIns="0" bIns="0"/>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lnSpc>
                <a:spcPct val="85000"/>
              </a:lnSpc>
              <a:spcBef>
                <a:spcPts val="200"/>
              </a:spcBef>
            </a:pPr>
            <a:r>
              <a:rPr lang="en-US" sz="2000" dirty="0">
                <a:solidFill>
                  <a:srgbClr val="955815"/>
                </a:solidFill>
                <a:latin typeface="Arial Narrow" pitchFamily="112" charset="0"/>
              </a:rPr>
              <a:t>Reliability</a:t>
            </a:r>
          </a:p>
        </p:txBody>
      </p:sp>
      <p:sp>
        <p:nvSpPr>
          <p:cNvPr id="8" name="Rectangle 7"/>
          <p:cNvSpPr>
            <a:spLocks noChangeArrowheads="1"/>
          </p:cNvSpPr>
          <p:nvPr/>
        </p:nvSpPr>
        <p:spPr bwMode="auto">
          <a:xfrm>
            <a:off x="6590744" y="1558886"/>
            <a:ext cx="1143000" cy="533400"/>
          </a:xfrm>
          <a:prstGeom prst="rect">
            <a:avLst/>
          </a:prstGeom>
          <a:noFill/>
          <a:ln w="9525">
            <a:noFill/>
            <a:miter lim="800000"/>
            <a:headEnd/>
            <a:tailEnd/>
          </a:ln>
        </p:spPr>
        <p:txBody>
          <a:bodyPr lIns="0" tIns="0" rIns="0" bIns="0"/>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nSpc>
                <a:spcPct val="85000"/>
              </a:lnSpc>
              <a:spcBef>
                <a:spcPts val="200"/>
              </a:spcBef>
            </a:pPr>
            <a:r>
              <a:rPr lang="en-US" sz="1200" b="1" dirty="0">
                <a:solidFill>
                  <a:schemeClr val="accent3">
                    <a:lumMod val="50000"/>
                    <a:alpha val="50000"/>
                  </a:schemeClr>
                </a:solidFill>
                <a:latin typeface="Arial Narrow" pitchFamily="112" charset="0"/>
              </a:rPr>
              <a:t>Avoids unnecessary complexities, procedures and data collection</a:t>
            </a:r>
            <a:r>
              <a:rPr lang="en-US" sz="1200" dirty="0">
                <a:solidFill>
                  <a:schemeClr val="accent3">
                    <a:lumMod val="50000"/>
                    <a:alpha val="50000"/>
                  </a:schemeClr>
                </a:solidFill>
                <a:latin typeface="Arial Narrow" pitchFamily="112" charset="0"/>
              </a:rPr>
              <a:t>.</a:t>
            </a:r>
          </a:p>
        </p:txBody>
      </p:sp>
      <p:sp>
        <p:nvSpPr>
          <p:cNvPr id="9" name="Rectangle 8"/>
          <p:cNvSpPr>
            <a:spLocks noChangeArrowheads="1"/>
          </p:cNvSpPr>
          <p:nvPr/>
        </p:nvSpPr>
        <p:spPr bwMode="auto">
          <a:xfrm>
            <a:off x="3388148" y="2806258"/>
            <a:ext cx="1066800" cy="555413"/>
          </a:xfrm>
          <a:prstGeom prst="rect">
            <a:avLst/>
          </a:prstGeom>
          <a:noFill/>
          <a:ln w="9525">
            <a:noFill/>
            <a:miter lim="800000"/>
            <a:headEnd/>
            <a:tailEnd/>
          </a:ln>
        </p:spPr>
        <p:txBody>
          <a:bodyPr lIns="0" tIns="0" rIns="0" bIns="0"/>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lnSpc>
                <a:spcPct val="85000"/>
              </a:lnSpc>
              <a:spcBef>
                <a:spcPts val="200"/>
              </a:spcBef>
            </a:pPr>
            <a:r>
              <a:rPr lang="en-US" sz="2000" dirty="0">
                <a:solidFill>
                  <a:srgbClr val="2855A8"/>
                </a:solidFill>
                <a:latin typeface="Arial Narrow" pitchFamily="112" charset="0"/>
              </a:rPr>
              <a:t>Risk</a:t>
            </a:r>
          </a:p>
        </p:txBody>
      </p:sp>
      <p:sp>
        <p:nvSpPr>
          <p:cNvPr id="10" name="Rectangle 9"/>
          <p:cNvSpPr>
            <a:spLocks noChangeArrowheads="1"/>
          </p:cNvSpPr>
          <p:nvPr/>
        </p:nvSpPr>
        <p:spPr bwMode="auto">
          <a:xfrm>
            <a:off x="4790591" y="2489512"/>
            <a:ext cx="2701315" cy="1143000"/>
          </a:xfrm>
          <a:prstGeom prst="rect">
            <a:avLst/>
          </a:prstGeom>
          <a:noFill/>
          <a:ln w="9525">
            <a:noFill/>
            <a:miter lim="800000"/>
            <a:headEnd/>
            <a:tailEnd/>
          </a:ln>
        </p:spPr>
        <p:txBody>
          <a:bodyPr lIns="0" tIns="0" rIns="0" bIns="0"/>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lnSpc>
                <a:spcPct val="85000"/>
              </a:lnSpc>
              <a:spcBef>
                <a:spcPts val="200"/>
              </a:spcBef>
            </a:pPr>
            <a:r>
              <a:rPr lang="en-US" sz="3200" dirty="0">
                <a:solidFill>
                  <a:srgbClr val="000000"/>
                </a:solidFill>
                <a:latin typeface="Arial Narrow" pitchFamily="112" charset="0"/>
              </a:rPr>
              <a:t>Quality Management &amp; Sponsor Responsibilities</a:t>
            </a:r>
          </a:p>
        </p:txBody>
      </p:sp>
      <p:sp>
        <p:nvSpPr>
          <p:cNvPr id="11" name="Rectangle 10"/>
          <p:cNvSpPr>
            <a:spLocks noChangeArrowheads="1"/>
          </p:cNvSpPr>
          <p:nvPr/>
        </p:nvSpPr>
        <p:spPr bwMode="auto">
          <a:xfrm>
            <a:off x="7684980" y="3165691"/>
            <a:ext cx="1066800" cy="457200"/>
          </a:xfrm>
          <a:prstGeom prst="rect">
            <a:avLst/>
          </a:prstGeom>
          <a:noFill/>
          <a:ln w="9525">
            <a:noFill/>
            <a:miter lim="800000"/>
            <a:headEnd/>
            <a:tailEnd/>
          </a:ln>
        </p:spPr>
        <p:txBody>
          <a:bodyPr lIns="0" tIns="0" rIns="0" bIns="0"/>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nSpc>
                <a:spcPct val="85000"/>
              </a:lnSpc>
              <a:spcBef>
                <a:spcPts val="200"/>
              </a:spcBef>
            </a:pPr>
            <a:r>
              <a:rPr lang="en-US" sz="1200" b="1" dirty="0">
                <a:solidFill>
                  <a:srgbClr val="955815">
                    <a:alpha val="50000"/>
                  </a:srgbClr>
                </a:solidFill>
                <a:latin typeface="Arial Narrow" pitchFamily="112" charset="0"/>
              </a:rPr>
              <a:t>Ensures reliability of study results through essential trial activities</a:t>
            </a:r>
          </a:p>
        </p:txBody>
      </p:sp>
      <p:sp>
        <p:nvSpPr>
          <p:cNvPr id="12" name="Rectangle 11"/>
          <p:cNvSpPr>
            <a:spLocks noChangeArrowheads="1"/>
          </p:cNvSpPr>
          <p:nvPr/>
        </p:nvSpPr>
        <p:spPr bwMode="auto">
          <a:xfrm>
            <a:off x="6887027" y="5466653"/>
            <a:ext cx="1066800" cy="555413"/>
          </a:xfrm>
          <a:prstGeom prst="rect">
            <a:avLst/>
          </a:prstGeom>
          <a:noFill/>
          <a:ln w="9525">
            <a:noFill/>
            <a:miter lim="800000"/>
            <a:headEnd/>
            <a:tailEnd/>
          </a:ln>
        </p:spPr>
        <p:txBody>
          <a:bodyPr lIns="0" tIns="0" rIns="0" bIns="0"/>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a:lnSpc>
                <a:spcPct val="85000"/>
              </a:lnSpc>
              <a:spcBef>
                <a:spcPts val="200"/>
              </a:spcBef>
            </a:pPr>
            <a:r>
              <a:rPr lang="en-US" sz="2000" dirty="0">
                <a:solidFill>
                  <a:srgbClr val="797503"/>
                </a:solidFill>
                <a:latin typeface="Arial Narrow" pitchFamily="112" charset="0"/>
              </a:rPr>
              <a:t>Quality</a:t>
            </a:r>
          </a:p>
        </p:txBody>
      </p:sp>
      <p:sp>
        <p:nvSpPr>
          <p:cNvPr id="13" name="Rectangle 12"/>
          <p:cNvSpPr>
            <a:spLocks noChangeArrowheads="1"/>
          </p:cNvSpPr>
          <p:nvPr/>
        </p:nvSpPr>
        <p:spPr bwMode="auto">
          <a:xfrm>
            <a:off x="4419599" y="1809052"/>
            <a:ext cx="1066800" cy="457200"/>
          </a:xfrm>
          <a:prstGeom prst="rect">
            <a:avLst/>
          </a:prstGeom>
          <a:noFill/>
          <a:ln w="9525">
            <a:noFill/>
            <a:miter lim="800000"/>
            <a:headEnd/>
            <a:tailEnd/>
          </a:ln>
        </p:spPr>
        <p:txBody>
          <a:bodyPr lIns="0" tIns="0" rIns="0" bIns="0"/>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nSpc>
                <a:spcPct val="85000"/>
              </a:lnSpc>
              <a:spcBef>
                <a:spcPts val="200"/>
              </a:spcBef>
            </a:pPr>
            <a:r>
              <a:rPr lang="en-US" sz="1200" b="1" dirty="0">
                <a:solidFill>
                  <a:srgbClr val="2855A8">
                    <a:alpha val="50000"/>
                  </a:srgbClr>
                </a:solidFill>
                <a:latin typeface="Arial Narrow" pitchFamily="112" charset="0"/>
              </a:rPr>
              <a:t>Quality of trial needs to be proportionate to risks</a:t>
            </a:r>
            <a:r>
              <a:rPr lang="en-US" sz="1200" dirty="0">
                <a:solidFill>
                  <a:srgbClr val="2855A8">
                    <a:alpha val="50000"/>
                  </a:srgbClr>
                </a:solidFill>
                <a:latin typeface="Arial Narrow" pitchFamily="112" charset="0"/>
              </a:rPr>
              <a:t>.</a:t>
            </a:r>
          </a:p>
        </p:txBody>
      </p:sp>
      <p:sp>
        <p:nvSpPr>
          <p:cNvPr id="14" name="Rectangle 13"/>
          <p:cNvSpPr>
            <a:spLocks noChangeArrowheads="1"/>
          </p:cNvSpPr>
          <p:nvPr/>
        </p:nvSpPr>
        <p:spPr bwMode="auto">
          <a:xfrm>
            <a:off x="4744061" y="5260957"/>
            <a:ext cx="1069560" cy="523057"/>
          </a:xfrm>
          <a:prstGeom prst="rect">
            <a:avLst/>
          </a:prstGeom>
          <a:noFill/>
          <a:ln w="9525">
            <a:noFill/>
            <a:miter lim="800000"/>
            <a:headEnd/>
            <a:tailEnd/>
          </a:ln>
        </p:spPr>
        <p:txBody>
          <a:bodyPr lIns="0" tIns="0" rIns="0" bIns="0"/>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nSpc>
                <a:spcPct val="85000"/>
              </a:lnSpc>
              <a:spcBef>
                <a:spcPts val="200"/>
              </a:spcBef>
            </a:pPr>
            <a:r>
              <a:rPr lang="en-US" sz="2000" dirty="0">
                <a:solidFill>
                  <a:srgbClr val="157B4E"/>
                </a:solidFill>
                <a:latin typeface="Arial Narrow" pitchFamily="112" charset="0"/>
              </a:rPr>
              <a:t>Human Subject Protection</a:t>
            </a:r>
          </a:p>
        </p:txBody>
      </p:sp>
      <p:sp>
        <p:nvSpPr>
          <p:cNvPr id="15" name="Rectangle 14"/>
          <p:cNvSpPr>
            <a:spLocks noChangeArrowheads="1"/>
          </p:cNvSpPr>
          <p:nvPr/>
        </p:nvSpPr>
        <p:spPr bwMode="auto">
          <a:xfrm>
            <a:off x="5870425" y="4979420"/>
            <a:ext cx="1218870" cy="457200"/>
          </a:xfrm>
          <a:prstGeom prst="rect">
            <a:avLst/>
          </a:prstGeom>
          <a:noFill/>
          <a:ln w="9525">
            <a:noFill/>
            <a:miter lim="800000"/>
            <a:headEnd/>
            <a:tailEnd/>
          </a:ln>
        </p:spPr>
        <p:txBody>
          <a:bodyPr lIns="0" tIns="0" rIns="0" bIns="0"/>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nSpc>
                <a:spcPct val="85000"/>
              </a:lnSpc>
              <a:spcBef>
                <a:spcPts val="200"/>
              </a:spcBef>
            </a:pPr>
            <a:r>
              <a:rPr lang="en-US" sz="1200" b="1" dirty="0">
                <a:solidFill>
                  <a:srgbClr val="797503">
                    <a:alpha val="50000"/>
                  </a:srgbClr>
                </a:solidFill>
                <a:latin typeface="Arial Narrow" pitchFamily="112" charset="0"/>
              </a:rPr>
              <a:t>Implement a system to manage quality throughout all stages of the trial process </a:t>
            </a:r>
          </a:p>
        </p:txBody>
      </p:sp>
      <p:sp>
        <p:nvSpPr>
          <p:cNvPr id="16" name="Rectangle 15"/>
          <p:cNvSpPr>
            <a:spLocks noChangeArrowheads="1"/>
          </p:cNvSpPr>
          <p:nvPr/>
        </p:nvSpPr>
        <p:spPr bwMode="auto">
          <a:xfrm>
            <a:off x="3860799" y="4268206"/>
            <a:ext cx="1139537" cy="372947"/>
          </a:xfrm>
          <a:prstGeom prst="rect">
            <a:avLst/>
          </a:prstGeom>
          <a:noFill/>
          <a:ln w="9525">
            <a:noFill/>
            <a:miter lim="800000"/>
            <a:headEnd/>
            <a:tailEnd/>
          </a:ln>
        </p:spPr>
        <p:txBody>
          <a:bodyPr lIns="0" tIns="0" rIns="0" bIns="0"/>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nSpc>
                <a:spcPct val="85000"/>
              </a:lnSpc>
              <a:spcBef>
                <a:spcPts val="200"/>
              </a:spcBef>
            </a:pPr>
            <a:r>
              <a:rPr lang="en-US" sz="1200" b="1" dirty="0">
                <a:solidFill>
                  <a:srgbClr val="157B4E">
                    <a:alpha val="50000"/>
                  </a:srgbClr>
                </a:solidFill>
                <a:latin typeface="Arial Narrow" pitchFamily="112" charset="0"/>
              </a:rPr>
              <a:t>Ensures Human Subject Protection through essential trial activities </a:t>
            </a:r>
          </a:p>
        </p:txBody>
      </p:sp>
      <p:sp>
        <p:nvSpPr>
          <p:cNvPr id="17" name="Freeform 16"/>
          <p:cNvSpPr>
            <a:spLocks/>
          </p:cNvSpPr>
          <p:nvPr/>
        </p:nvSpPr>
        <p:spPr bwMode="auto">
          <a:xfrm>
            <a:off x="5786223" y="821015"/>
            <a:ext cx="667094" cy="422918"/>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rgbClr val="96171E"/>
          </a:solid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grpSp>
        <p:nvGrpSpPr>
          <p:cNvPr id="18" name="Group 17"/>
          <p:cNvGrpSpPr/>
          <p:nvPr/>
        </p:nvGrpSpPr>
        <p:grpSpPr>
          <a:xfrm>
            <a:off x="8011271" y="2145032"/>
            <a:ext cx="592956" cy="507843"/>
            <a:chOff x="4276165" y="1800411"/>
            <a:chExt cx="516379" cy="442259"/>
          </a:xfrm>
          <a:solidFill>
            <a:srgbClr val="955815"/>
          </a:solidFill>
          <a:effectLst/>
        </p:grpSpPr>
        <p:sp>
          <p:nvSpPr>
            <p:cNvPr id="26" name="Rectangle 25"/>
            <p:cNvSpPr>
              <a:spLocks noChangeArrowheads="1"/>
            </p:cNvSpPr>
            <p:nvPr/>
          </p:nvSpPr>
          <p:spPr bwMode="auto">
            <a:xfrm>
              <a:off x="4276165" y="1928888"/>
              <a:ext cx="66710" cy="261896"/>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sp>
          <p:nvSpPr>
            <p:cNvPr id="27" name="Rectangle 26"/>
            <p:cNvSpPr>
              <a:spLocks noChangeArrowheads="1"/>
            </p:cNvSpPr>
            <p:nvPr/>
          </p:nvSpPr>
          <p:spPr bwMode="auto">
            <a:xfrm>
              <a:off x="4276165" y="2215491"/>
              <a:ext cx="66710" cy="2717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sp>
          <p:nvSpPr>
            <p:cNvPr id="28" name="Rectangle 27"/>
            <p:cNvSpPr>
              <a:spLocks noChangeArrowheads="1"/>
            </p:cNvSpPr>
            <p:nvPr/>
          </p:nvSpPr>
          <p:spPr bwMode="auto">
            <a:xfrm>
              <a:off x="4367581" y="1800411"/>
              <a:ext cx="64239" cy="390373"/>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sp>
          <p:nvSpPr>
            <p:cNvPr id="29" name="Rectangle 28"/>
            <p:cNvSpPr>
              <a:spLocks noChangeArrowheads="1"/>
            </p:cNvSpPr>
            <p:nvPr/>
          </p:nvSpPr>
          <p:spPr bwMode="auto">
            <a:xfrm>
              <a:off x="4367581" y="2215491"/>
              <a:ext cx="64239" cy="2717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sp>
          <p:nvSpPr>
            <p:cNvPr id="30" name="Rectangle 29"/>
            <p:cNvSpPr>
              <a:spLocks noChangeArrowheads="1"/>
            </p:cNvSpPr>
            <p:nvPr/>
          </p:nvSpPr>
          <p:spPr bwMode="auto">
            <a:xfrm>
              <a:off x="4456527" y="1862180"/>
              <a:ext cx="66710" cy="328606"/>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sp>
          <p:nvSpPr>
            <p:cNvPr id="31" name="Rectangle 30"/>
            <p:cNvSpPr>
              <a:spLocks noChangeArrowheads="1"/>
            </p:cNvSpPr>
            <p:nvPr/>
          </p:nvSpPr>
          <p:spPr bwMode="auto">
            <a:xfrm>
              <a:off x="4456527" y="2215491"/>
              <a:ext cx="66710" cy="2717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sp>
          <p:nvSpPr>
            <p:cNvPr id="32" name="Rectangle 31"/>
            <p:cNvSpPr>
              <a:spLocks noChangeArrowheads="1"/>
            </p:cNvSpPr>
            <p:nvPr/>
          </p:nvSpPr>
          <p:spPr bwMode="auto">
            <a:xfrm>
              <a:off x="4547944" y="1965950"/>
              <a:ext cx="64239" cy="224836"/>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sp>
          <p:nvSpPr>
            <p:cNvPr id="33" name="Rectangle 32"/>
            <p:cNvSpPr>
              <a:spLocks noChangeArrowheads="1"/>
            </p:cNvSpPr>
            <p:nvPr/>
          </p:nvSpPr>
          <p:spPr bwMode="auto">
            <a:xfrm>
              <a:off x="4547944" y="2215491"/>
              <a:ext cx="64239" cy="2717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sp>
          <p:nvSpPr>
            <p:cNvPr id="34" name="Rectangle 33"/>
            <p:cNvSpPr>
              <a:spLocks noChangeArrowheads="1"/>
            </p:cNvSpPr>
            <p:nvPr/>
          </p:nvSpPr>
          <p:spPr bwMode="auto">
            <a:xfrm>
              <a:off x="4639360" y="2045013"/>
              <a:ext cx="64239" cy="148243"/>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sp>
          <p:nvSpPr>
            <p:cNvPr id="35" name="Rectangle 34"/>
            <p:cNvSpPr>
              <a:spLocks noChangeArrowheads="1"/>
            </p:cNvSpPr>
            <p:nvPr/>
          </p:nvSpPr>
          <p:spPr bwMode="auto">
            <a:xfrm>
              <a:off x="4639360" y="2215491"/>
              <a:ext cx="64239" cy="2717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sp>
          <p:nvSpPr>
            <p:cNvPr id="36" name="Rectangle 35"/>
            <p:cNvSpPr>
              <a:spLocks noChangeArrowheads="1"/>
            </p:cNvSpPr>
            <p:nvPr/>
          </p:nvSpPr>
          <p:spPr bwMode="auto">
            <a:xfrm>
              <a:off x="4728305" y="1884415"/>
              <a:ext cx="64239" cy="30389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sp>
          <p:nvSpPr>
            <p:cNvPr id="37" name="Rectangle 36"/>
            <p:cNvSpPr>
              <a:spLocks noChangeArrowheads="1"/>
            </p:cNvSpPr>
            <p:nvPr/>
          </p:nvSpPr>
          <p:spPr bwMode="auto">
            <a:xfrm>
              <a:off x="4728305" y="2215491"/>
              <a:ext cx="64239" cy="2717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grpSp>
      <p:grpSp>
        <p:nvGrpSpPr>
          <p:cNvPr id="19" name="Group 18"/>
          <p:cNvGrpSpPr/>
          <p:nvPr/>
        </p:nvGrpSpPr>
        <p:grpSpPr>
          <a:xfrm>
            <a:off x="3605309" y="2188324"/>
            <a:ext cx="525000" cy="551509"/>
            <a:chOff x="7283825" y="1765532"/>
            <a:chExt cx="457200" cy="480283"/>
          </a:xfrm>
          <a:solidFill>
            <a:srgbClr val="2855A8"/>
          </a:solidFill>
          <a:effectLst/>
        </p:grpSpPr>
        <p:sp>
          <p:nvSpPr>
            <p:cNvPr id="24" name="Freeform 23"/>
            <p:cNvSpPr>
              <a:spLocks/>
            </p:cNvSpPr>
            <p:nvPr/>
          </p:nvSpPr>
          <p:spPr bwMode="auto">
            <a:xfrm>
              <a:off x="7283825" y="1765532"/>
              <a:ext cx="207581" cy="218147"/>
            </a:xfrm>
            <a:custGeom>
              <a:avLst/>
              <a:gdLst/>
              <a:ahLst/>
              <a:cxnLst>
                <a:cxn ang="0">
                  <a:pos x="668" y="702"/>
                </a:cxn>
                <a:cxn ang="0">
                  <a:pos x="0" y="484"/>
                </a:cxn>
                <a:cxn ang="0">
                  <a:pos x="0" y="484"/>
                </a:cxn>
                <a:cxn ang="0">
                  <a:pos x="10" y="458"/>
                </a:cxn>
                <a:cxn ang="0">
                  <a:pos x="20" y="431"/>
                </a:cxn>
                <a:cxn ang="0">
                  <a:pos x="31" y="404"/>
                </a:cxn>
                <a:cxn ang="0">
                  <a:pos x="43" y="379"/>
                </a:cxn>
                <a:cxn ang="0">
                  <a:pos x="57" y="355"/>
                </a:cxn>
                <a:cxn ang="0">
                  <a:pos x="71" y="330"/>
                </a:cxn>
                <a:cxn ang="0">
                  <a:pos x="86" y="307"/>
                </a:cxn>
                <a:cxn ang="0">
                  <a:pos x="101" y="285"/>
                </a:cxn>
                <a:cxn ang="0">
                  <a:pos x="118" y="263"/>
                </a:cxn>
                <a:cxn ang="0">
                  <a:pos x="135" y="241"/>
                </a:cxn>
                <a:cxn ang="0">
                  <a:pos x="153" y="222"/>
                </a:cxn>
                <a:cxn ang="0">
                  <a:pos x="171" y="202"/>
                </a:cxn>
                <a:cxn ang="0">
                  <a:pos x="191" y="183"/>
                </a:cxn>
                <a:cxn ang="0">
                  <a:pos x="212" y="166"/>
                </a:cxn>
                <a:cxn ang="0">
                  <a:pos x="233" y="147"/>
                </a:cxn>
                <a:cxn ang="0">
                  <a:pos x="254" y="132"/>
                </a:cxn>
                <a:cxn ang="0">
                  <a:pos x="276" y="117"/>
                </a:cxn>
                <a:cxn ang="0">
                  <a:pos x="299" y="101"/>
                </a:cxn>
                <a:cxn ang="0">
                  <a:pos x="321" y="89"/>
                </a:cxn>
                <a:cxn ang="0">
                  <a:pos x="345" y="76"/>
                </a:cxn>
                <a:cxn ang="0">
                  <a:pos x="370" y="63"/>
                </a:cxn>
                <a:cxn ang="0">
                  <a:pos x="394" y="53"/>
                </a:cxn>
                <a:cxn ang="0">
                  <a:pos x="421" y="44"/>
                </a:cxn>
                <a:cxn ang="0">
                  <a:pos x="446" y="34"/>
                </a:cxn>
                <a:cxn ang="0">
                  <a:pos x="473" y="27"/>
                </a:cxn>
                <a:cxn ang="0">
                  <a:pos x="500" y="20"/>
                </a:cxn>
                <a:cxn ang="0">
                  <a:pos x="526" y="13"/>
                </a:cxn>
                <a:cxn ang="0">
                  <a:pos x="554" y="9"/>
                </a:cxn>
                <a:cxn ang="0">
                  <a:pos x="582" y="4"/>
                </a:cxn>
                <a:cxn ang="0">
                  <a:pos x="611" y="2"/>
                </a:cxn>
                <a:cxn ang="0">
                  <a:pos x="639" y="0"/>
                </a:cxn>
                <a:cxn ang="0">
                  <a:pos x="668" y="0"/>
                </a:cxn>
                <a:cxn ang="0">
                  <a:pos x="668" y="702"/>
                </a:cxn>
              </a:cxnLst>
              <a:rect l="0" t="0" r="r" b="b"/>
              <a:pathLst>
                <a:path w="668" h="702">
                  <a:moveTo>
                    <a:pt x="668" y="702"/>
                  </a:moveTo>
                  <a:lnTo>
                    <a:pt x="0" y="484"/>
                  </a:lnTo>
                  <a:lnTo>
                    <a:pt x="0" y="484"/>
                  </a:lnTo>
                  <a:lnTo>
                    <a:pt x="10" y="458"/>
                  </a:lnTo>
                  <a:lnTo>
                    <a:pt x="20" y="431"/>
                  </a:lnTo>
                  <a:lnTo>
                    <a:pt x="31" y="404"/>
                  </a:lnTo>
                  <a:lnTo>
                    <a:pt x="43" y="379"/>
                  </a:lnTo>
                  <a:lnTo>
                    <a:pt x="57" y="355"/>
                  </a:lnTo>
                  <a:lnTo>
                    <a:pt x="71" y="330"/>
                  </a:lnTo>
                  <a:lnTo>
                    <a:pt x="86" y="307"/>
                  </a:lnTo>
                  <a:lnTo>
                    <a:pt x="101" y="285"/>
                  </a:lnTo>
                  <a:lnTo>
                    <a:pt x="118" y="263"/>
                  </a:lnTo>
                  <a:lnTo>
                    <a:pt x="135" y="241"/>
                  </a:lnTo>
                  <a:lnTo>
                    <a:pt x="153" y="222"/>
                  </a:lnTo>
                  <a:lnTo>
                    <a:pt x="171" y="202"/>
                  </a:lnTo>
                  <a:lnTo>
                    <a:pt x="191" y="183"/>
                  </a:lnTo>
                  <a:lnTo>
                    <a:pt x="212" y="166"/>
                  </a:lnTo>
                  <a:lnTo>
                    <a:pt x="233" y="147"/>
                  </a:lnTo>
                  <a:lnTo>
                    <a:pt x="254" y="132"/>
                  </a:lnTo>
                  <a:lnTo>
                    <a:pt x="276" y="117"/>
                  </a:lnTo>
                  <a:lnTo>
                    <a:pt x="299" y="101"/>
                  </a:lnTo>
                  <a:lnTo>
                    <a:pt x="321" y="89"/>
                  </a:lnTo>
                  <a:lnTo>
                    <a:pt x="345" y="76"/>
                  </a:lnTo>
                  <a:lnTo>
                    <a:pt x="370" y="63"/>
                  </a:lnTo>
                  <a:lnTo>
                    <a:pt x="394" y="53"/>
                  </a:lnTo>
                  <a:lnTo>
                    <a:pt x="421" y="44"/>
                  </a:lnTo>
                  <a:lnTo>
                    <a:pt x="446" y="34"/>
                  </a:lnTo>
                  <a:lnTo>
                    <a:pt x="473" y="27"/>
                  </a:lnTo>
                  <a:lnTo>
                    <a:pt x="500" y="20"/>
                  </a:lnTo>
                  <a:lnTo>
                    <a:pt x="526" y="13"/>
                  </a:lnTo>
                  <a:lnTo>
                    <a:pt x="554" y="9"/>
                  </a:lnTo>
                  <a:lnTo>
                    <a:pt x="582" y="4"/>
                  </a:lnTo>
                  <a:lnTo>
                    <a:pt x="611" y="2"/>
                  </a:lnTo>
                  <a:lnTo>
                    <a:pt x="639" y="0"/>
                  </a:lnTo>
                  <a:lnTo>
                    <a:pt x="668" y="0"/>
                  </a:lnTo>
                  <a:lnTo>
                    <a:pt x="668" y="702"/>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sp>
          <p:nvSpPr>
            <p:cNvPr id="25" name="Freeform 24"/>
            <p:cNvSpPr>
              <a:spLocks/>
            </p:cNvSpPr>
            <p:nvPr/>
          </p:nvSpPr>
          <p:spPr bwMode="auto">
            <a:xfrm>
              <a:off x="7304732" y="1809832"/>
              <a:ext cx="436293" cy="435983"/>
            </a:xfrm>
            <a:custGeom>
              <a:avLst/>
              <a:gdLst/>
              <a:ahLst/>
              <a:cxnLst>
                <a:cxn ang="0">
                  <a:pos x="702" y="0"/>
                </a:cxn>
                <a:cxn ang="0">
                  <a:pos x="739" y="0"/>
                </a:cxn>
                <a:cxn ang="0">
                  <a:pos x="809" y="7"/>
                </a:cxn>
                <a:cxn ang="0">
                  <a:pos x="878" y="21"/>
                </a:cxn>
                <a:cxn ang="0">
                  <a:pos x="944" y="42"/>
                </a:cxn>
                <a:cxn ang="0">
                  <a:pos x="1007" y="68"/>
                </a:cxn>
                <a:cxn ang="0">
                  <a:pos x="1067" y="101"/>
                </a:cxn>
                <a:cxn ang="0">
                  <a:pos x="1122" y="139"/>
                </a:cxn>
                <a:cxn ang="0">
                  <a:pos x="1175" y="181"/>
                </a:cxn>
                <a:cxn ang="0">
                  <a:pos x="1221" y="228"/>
                </a:cxn>
                <a:cxn ang="0">
                  <a:pos x="1265" y="280"/>
                </a:cxn>
                <a:cxn ang="0">
                  <a:pos x="1303" y="336"/>
                </a:cxn>
                <a:cxn ang="0">
                  <a:pos x="1335" y="397"/>
                </a:cxn>
                <a:cxn ang="0">
                  <a:pos x="1362" y="460"/>
                </a:cxn>
                <a:cxn ang="0">
                  <a:pos x="1383" y="526"/>
                </a:cxn>
                <a:cxn ang="0">
                  <a:pos x="1397" y="595"/>
                </a:cxn>
                <a:cxn ang="0">
                  <a:pos x="1404" y="665"/>
                </a:cxn>
                <a:cxn ang="0">
                  <a:pos x="1404" y="701"/>
                </a:cxn>
                <a:cxn ang="0">
                  <a:pos x="1401" y="773"/>
                </a:cxn>
                <a:cxn ang="0">
                  <a:pos x="1390" y="843"/>
                </a:cxn>
                <a:cxn ang="0">
                  <a:pos x="1373" y="909"/>
                </a:cxn>
                <a:cxn ang="0">
                  <a:pos x="1349" y="973"/>
                </a:cxn>
                <a:cxn ang="0">
                  <a:pos x="1320" y="1035"/>
                </a:cxn>
                <a:cxn ang="0">
                  <a:pos x="1285" y="1093"/>
                </a:cxn>
                <a:cxn ang="0">
                  <a:pos x="1244" y="1147"/>
                </a:cxn>
                <a:cxn ang="0">
                  <a:pos x="1199" y="1197"/>
                </a:cxn>
                <a:cxn ang="0">
                  <a:pos x="1148" y="1243"/>
                </a:cxn>
                <a:cxn ang="0">
                  <a:pos x="1095" y="1284"/>
                </a:cxn>
                <a:cxn ang="0">
                  <a:pos x="1038" y="1319"/>
                </a:cxn>
                <a:cxn ang="0">
                  <a:pos x="976" y="1348"/>
                </a:cxn>
                <a:cxn ang="0">
                  <a:pos x="911" y="1371"/>
                </a:cxn>
                <a:cxn ang="0">
                  <a:pos x="844" y="1389"/>
                </a:cxn>
                <a:cxn ang="0">
                  <a:pos x="774" y="1399"/>
                </a:cxn>
                <a:cxn ang="0">
                  <a:pos x="702" y="1403"/>
                </a:cxn>
                <a:cxn ang="0">
                  <a:pos x="666" y="1401"/>
                </a:cxn>
                <a:cxn ang="0">
                  <a:pos x="595" y="1394"/>
                </a:cxn>
                <a:cxn ang="0">
                  <a:pos x="527" y="1380"/>
                </a:cxn>
                <a:cxn ang="0">
                  <a:pos x="461" y="1361"/>
                </a:cxn>
                <a:cxn ang="0">
                  <a:pos x="397" y="1334"/>
                </a:cxn>
                <a:cxn ang="0">
                  <a:pos x="338" y="1302"/>
                </a:cxn>
                <a:cxn ang="0">
                  <a:pos x="282" y="1264"/>
                </a:cxn>
                <a:cxn ang="0">
                  <a:pos x="230" y="1220"/>
                </a:cxn>
                <a:cxn ang="0">
                  <a:pos x="183" y="1173"/>
                </a:cxn>
                <a:cxn ang="0">
                  <a:pos x="139" y="1121"/>
                </a:cxn>
                <a:cxn ang="0">
                  <a:pos x="101" y="1065"/>
                </a:cxn>
                <a:cxn ang="0">
                  <a:pos x="69" y="1006"/>
                </a:cxn>
                <a:cxn ang="0">
                  <a:pos x="42" y="943"/>
                </a:cxn>
                <a:cxn ang="0">
                  <a:pos x="23" y="877"/>
                </a:cxn>
                <a:cxn ang="0">
                  <a:pos x="9" y="808"/>
                </a:cxn>
                <a:cxn ang="0">
                  <a:pos x="2" y="736"/>
                </a:cxn>
                <a:cxn ang="0">
                  <a:pos x="0" y="701"/>
                </a:cxn>
                <a:cxn ang="0">
                  <a:pos x="2" y="645"/>
                </a:cxn>
                <a:cxn ang="0">
                  <a:pos x="9" y="590"/>
                </a:cxn>
                <a:cxn ang="0">
                  <a:pos x="18" y="538"/>
                </a:cxn>
                <a:cxn ang="0">
                  <a:pos x="34" y="484"/>
                </a:cxn>
              </a:cxnLst>
              <a:rect l="0" t="0" r="r" b="b"/>
              <a:pathLst>
                <a:path w="1404" h="1403">
                  <a:moveTo>
                    <a:pt x="702" y="701"/>
                  </a:moveTo>
                  <a:lnTo>
                    <a:pt x="702" y="0"/>
                  </a:lnTo>
                  <a:lnTo>
                    <a:pt x="702" y="0"/>
                  </a:lnTo>
                  <a:lnTo>
                    <a:pt x="739" y="0"/>
                  </a:lnTo>
                  <a:lnTo>
                    <a:pt x="774" y="2"/>
                  </a:lnTo>
                  <a:lnTo>
                    <a:pt x="809" y="7"/>
                  </a:lnTo>
                  <a:lnTo>
                    <a:pt x="844" y="14"/>
                  </a:lnTo>
                  <a:lnTo>
                    <a:pt x="878" y="21"/>
                  </a:lnTo>
                  <a:lnTo>
                    <a:pt x="911" y="30"/>
                  </a:lnTo>
                  <a:lnTo>
                    <a:pt x="944" y="42"/>
                  </a:lnTo>
                  <a:lnTo>
                    <a:pt x="976" y="54"/>
                  </a:lnTo>
                  <a:lnTo>
                    <a:pt x="1007" y="68"/>
                  </a:lnTo>
                  <a:lnTo>
                    <a:pt x="1038" y="84"/>
                  </a:lnTo>
                  <a:lnTo>
                    <a:pt x="1067" y="101"/>
                  </a:lnTo>
                  <a:lnTo>
                    <a:pt x="1095" y="119"/>
                  </a:lnTo>
                  <a:lnTo>
                    <a:pt x="1122" y="139"/>
                  </a:lnTo>
                  <a:lnTo>
                    <a:pt x="1148" y="160"/>
                  </a:lnTo>
                  <a:lnTo>
                    <a:pt x="1175" y="181"/>
                  </a:lnTo>
                  <a:lnTo>
                    <a:pt x="1199" y="204"/>
                  </a:lnTo>
                  <a:lnTo>
                    <a:pt x="1221" y="228"/>
                  </a:lnTo>
                  <a:lnTo>
                    <a:pt x="1244" y="255"/>
                  </a:lnTo>
                  <a:lnTo>
                    <a:pt x="1265" y="280"/>
                  </a:lnTo>
                  <a:lnTo>
                    <a:pt x="1285" y="308"/>
                  </a:lnTo>
                  <a:lnTo>
                    <a:pt x="1303" y="336"/>
                  </a:lnTo>
                  <a:lnTo>
                    <a:pt x="1320" y="366"/>
                  </a:lnTo>
                  <a:lnTo>
                    <a:pt x="1335" y="397"/>
                  </a:lnTo>
                  <a:lnTo>
                    <a:pt x="1349" y="428"/>
                  </a:lnTo>
                  <a:lnTo>
                    <a:pt x="1362" y="460"/>
                  </a:lnTo>
                  <a:lnTo>
                    <a:pt x="1373" y="492"/>
                  </a:lnTo>
                  <a:lnTo>
                    <a:pt x="1383" y="526"/>
                  </a:lnTo>
                  <a:lnTo>
                    <a:pt x="1390" y="560"/>
                  </a:lnTo>
                  <a:lnTo>
                    <a:pt x="1397" y="595"/>
                  </a:lnTo>
                  <a:lnTo>
                    <a:pt x="1401" y="630"/>
                  </a:lnTo>
                  <a:lnTo>
                    <a:pt x="1404" y="665"/>
                  </a:lnTo>
                  <a:lnTo>
                    <a:pt x="1404" y="701"/>
                  </a:lnTo>
                  <a:lnTo>
                    <a:pt x="1404" y="701"/>
                  </a:lnTo>
                  <a:lnTo>
                    <a:pt x="1404" y="736"/>
                  </a:lnTo>
                  <a:lnTo>
                    <a:pt x="1401" y="773"/>
                  </a:lnTo>
                  <a:lnTo>
                    <a:pt x="1397" y="808"/>
                  </a:lnTo>
                  <a:lnTo>
                    <a:pt x="1390" y="843"/>
                  </a:lnTo>
                  <a:lnTo>
                    <a:pt x="1383" y="877"/>
                  </a:lnTo>
                  <a:lnTo>
                    <a:pt x="1373" y="909"/>
                  </a:lnTo>
                  <a:lnTo>
                    <a:pt x="1362" y="943"/>
                  </a:lnTo>
                  <a:lnTo>
                    <a:pt x="1349" y="973"/>
                  </a:lnTo>
                  <a:lnTo>
                    <a:pt x="1335" y="1006"/>
                  </a:lnTo>
                  <a:lnTo>
                    <a:pt x="1320" y="1035"/>
                  </a:lnTo>
                  <a:lnTo>
                    <a:pt x="1303" y="1065"/>
                  </a:lnTo>
                  <a:lnTo>
                    <a:pt x="1285" y="1093"/>
                  </a:lnTo>
                  <a:lnTo>
                    <a:pt x="1265" y="1121"/>
                  </a:lnTo>
                  <a:lnTo>
                    <a:pt x="1244" y="1147"/>
                  </a:lnTo>
                  <a:lnTo>
                    <a:pt x="1221" y="1173"/>
                  </a:lnTo>
                  <a:lnTo>
                    <a:pt x="1199" y="1197"/>
                  </a:lnTo>
                  <a:lnTo>
                    <a:pt x="1175" y="1220"/>
                  </a:lnTo>
                  <a:lnTo>
                    <a:pt x="1148" y="1243"/>
                  </a:lnTo>
                  <a:lnTo>
                    <a:pt x="1122" y="1264"/>
                  </a:lnTo>
                  <a:lnTo>
                    <a:pt x="1095" y="1284"/>
                  </a:lnTo>
                  <a:lnTo>
                    <a:pt x="1067" y="1302"/>
                  </a:lnTo>
                  <a:lnTo>
                    <a:pt x="1038" y="1319"/>
                  </a:lnTo>
                  <a:lnTo>
                    <a:pt x="1007" y="1334"/>
                  </a:lnTo>
                  <a:lnTo>
                    <a:pt x="976" y="1348"/>
                  </a:lnTo>
                  <a:lnTo>
                    <a:pt x="944" y="1361"/>
                  </a:lnTo>
                  <a:lnTo>
                    <a:pt x="911" y="1371"/>
                  </a:lnTo>
                  <a:lnTo>
                    <a:pt x="878" y="1380"/>
                  </a:lnTo>
                  <a:lnTo>
                    <a:pt x="844" y="1389"/>
                  </a:lnTo>
                  <a:lnTo>
                    <a:pt x="809" y="1394"/>
                  </a:lnTo>
                  <a:lnTo>
                    <a:pt x="774" y="1399"/>
                  </a:lnTo>
                  <a:lnTo>
                    <a:pt x="739" y="1401"/>
                  </a:lnTo>
                  <a:lnTo>
                    <a:pt x="702" y="1403"/>
                  </a:lnTo>
                  <a:lnTo>
                    <a:pt x="702" y="1403"/>
                  </a:lnTo>
                  <a:lnTo>
                    <a:pt x="666" y="1401"/>
                  </a:lnTo>
                  <a:lnTo>
                    <a:pt x="630" y="1399"/>
                  </a:lnTo>
                  <a:lnTo>
                    <a:pt x="595" y="1394"/>
                  </a:lnTo>
                  <a:lnTo>
                    <a:pt x="560" y="1389"/>
                  </a:lnTo>
                  <a:lnTo>
                    <a:pt x="527" y="1380"/>
                  </a:lnTo>
                  <a:lnTo>
                    <a:pt x="493" y="1371"/>
                  </a:lnTo>
                  <a:lnTo>
                    <a:pt x="461" y="1361"/>
                  </a:lnTo>
                  <a:lnTo>
                    <a:pt x="428" y="1348"/>
                  </a:lnTo>
                  <a:lnTo>
                    <a:pt x="397" y="1334"/>
                  </a:lnTo>
                  <a:lnTo>
                    <a:pt x="368" y="1319"/>
                  </a:lnTo>
                  <a:lnTo>
                    <a:pt x="338" y="1302"/>
                  </a:lnTo>
                  <a:lnTo>
                    <a:pt x="310" y="1284"/>
                  </a:lnTo>
                  <a:lnTo>
                    <a:pt x="282" y="1264"/>
                  </a:lnTo>
                  <a:lnTo>
                    <a:pt x="256" y="1243"/>
                  </a:lnTo>
                  <a:lnTo>
                    <a:pt x="230" y="1220"/>
                  </a:lnTo>
                  <a:lnTo>
                    <a:pt x="205" y="1197"/>
                  </a:lnTo>
                  <a:lnTo>
                    <a:pt x="183" y="1173"/>
                  </a:lnTo>
                  <a:lnTo>
                    <a:pt x="160" y="1147"/>
                  </a:lnTo>
                  <a:lnTo>
                    <a:pt x="139" y="1121"/>
                  </a:lnTo>
                  <a:lnTo>
                    <a:pt x="119" y="1093"/>
                  </a:lnTo>
                  <a:lnTo>
                    <a:pt x="101" y="1065"/>
                  </a:lnTo>
                  <a:lnTo>
                    <a:pt x="84" y="1035"/>
                  </a:lnTo>
                  <a:lnTo>
                    <a:pt x="69" y="1006"/>
                  </a:lnTo>
                  <a:lnTo>
                    <a:pt x="55" y="973"/>
                  </a:lnTo>
                  <a:lnTo>
                    <a:pt x="42" y="943"/>
                  </a:lnTo>
                  <a:lnTo>
                    <a:pt x="31" y="909"/>
                  </a:lnTo>
                  <a:lnTo>
                    <a:pt x="23" y="877"/>
                  </a:lnTo>
                  <a:lnTo>
                    <a:pt x="14" y="843"/>
                  </a:lnTo>
                  <a:lnTo>
                    <a:pt x="9" y="808"/>
                  </a:lnTo>
                  <a:lnTo>
                    <a:pt x="4" y="773"/>
                  </a:lnTo>
                  <a:lnTo>
                    <a:pt x="2" y="736"/>
                  </a:lnTo>
                  <a:lnTo>
                    <a:pt x="0" y="701"/>
                  </a:lnTo>
                  <a:lnTo>
                    <a:pt x="0" y="701"/>
                  </a:lnTo>
                  <a:lnTo>
                    <a:pt x="0" y="672"/>
                  </a:lnTo>
                  <a:lnTo>
                    <a:pt x="2" y="645"/>
                  </a:lnTo>
                  <a:lnTo>
                    <a:pt x="4" y="617"/>
                  </a:lnTo>
                  <a:lnTo>
                    <a:pt x="9" y="590"/>
                  </a:lnTo>
                  <a:lnTo>
                    <a:pt x="13" y="565"/>
                  </a:lnTo>
                  <a:lnTo>
                    <a:pt x="18" y="538"/>
                  </a:lnTo>
                  <a:lnTo>
                    <a:pt x="27" y="512"/>
                  </a:lnTo>
                  <a:lnTo>
                    <a:pt x="34" y="484"/>
                  </a:lnTo>
                  <a:lnTo>
                    <a:pt x="702" y="701"/>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grpSp>
      <p:grpSp>
        <p:nvGrpSpPr>
          <p:cNvPr id="20" name="Group 19"/>
          <p:cNvGrpSpPr/>
          <p:nvPr/>
        </p:nvGrpSpPr>
        <p:grpSpPr>
          <a:xfrm>
            <a:off x="4158067" y="5159474"/>
            <a:ext cx="508000" cy="490558"/>
            <a:chOff x="4300841" y="2877286"/>
            <a:chExt cx="466118" cy="450114"/>
          </a:xfrm>
          <a:solidFill>
            <a:srgbClr val="157B4E"/>
          </a:solidFill>
          <a:effectLst/>
        </p:grpSpPr>
        <p:sp>
          <p:nvSpPr>
            <p:cNvPr id="22" name="Freeform 21"/>
            <p:cNvSpPr>
              <a:spLocks/>
            </p:cNvSpPr>
            <p:nvPr/>
          </p:nvSpPr>
          <p:spPr bwMode="auto">
            <a:xfrm>
              <a:off x="4418871" y="2877286"/>
              <a:ext cx="234060" cy="234060"/>
            </a:xfrm>
            <a:custGeom>
              <a:avLst/>
              <a:gdLst/>
              <a:ahLst/>
              <a:cxnLst>
                <a:cxn ang="0">
                  <a:pos x="351" y="176"/>
                </a:cxn>
                <a:cxn ang="0">
                  <a:pos x="348" y="211"/>
                </a:cxn>
                <a:cxn ang="0">
                  <a:pos x="337" y="244"/>
                </a:cxn>
                <a:cxn ang="0">
                  <a:pos x="321" y="274"/>
                </a:cxn>
                <a:cxn ang="0">
                  <a:pos x="300" y="300"/>
                </a:cxn>
                <a:cxn ang="0">
                  <a:pos x="274" y="321"/>
                </a:cxn>
                <a:cxn ang="0">
                  <a:pos x="244" y="338"/>
                </a:cxn>
                <a:cxn ang="0">
                  <a:pos x="211" y="348"/>
                </a:cxn>
                <a:cxn ang="0">
                  <a:pos x="176" y="351"/>
                </a:cxn>
                <a:cxn ang="0">
                  <a:pos x="158" y="351"/>
                </a:cxn>
                <a:cxn ang="0">
                  <a:pos x="124" y="344"/>
                </a:cxn>
                <a:cxn ang="0">
                  <a:pos x="92" y="330"/>
                </a:cxn>
                <a:cxn ang="0">
                  <a:pos x="64" y="311"/>
                </a:cxn>
                <a:cxn ang="0">
                  <a:pos x="40" y="287"/>
                </a:cxn>
                <a:cxn ang="0">
                  <a:pos x="21" y="259"/>
                </a:cxn>
                <a:cxn ang="0">
                  <a:pos x="8" y="228"/>
                </a:cxn>
                <a:cxn ang="0">
                  <a:pos x="2" y="194"/>
                </a:cxn>
                <a:cxn ang="0">
                  <a:pos x="0" y="176"/>
                </a:cxn>
                <a:cxn ang="0">
                  <a:pos x="5" y="140"/>
                </a:cxn>
                <a:cxn ang="0">
                  <a:pos x="14" y="107"/>
                </a:cxn>
                <a:cxn ang="0">
                  <a:pos x="30" y="78"/>
                </a:cxn>
                <a:cxn ang="0">
                  <a:pos x="52" y="52"/>
                </a:cxn>
                <a:cxn ang="0">
                  <a:pos x="78" y="30"/>
                </a:cxn>
                <a:cxn ang="0">
                  <a:pos x="107" y="14"/>
                </a:cxn>
                <a:cxn ang="0">
                  <a:pos x="140" y="3"/>
                </a:cxn>
                <a:cxn ang="0">
                  <a:pos x="176" y="0"/>
                </a:cxn>
                <a:cxn ang="0">
                  <a:pos x="193" y="2"/>
                </a:cxn>
                <a:cxn ang="0">
                  <a:pos x="228" y="8"/>
                </a:cxn>
                <a:cxn ang="0">
                  <a:pos x="260" y="21"/>
                </a:cxn>
                <a:cxn ang="0">
                  <a:pos x="287" y="41"/>
                </a:cxn>
                <a:cxn ang="0">
                  <a:pos x="311" y="64"/>
                </a:cxn>
                <a:cxn ang="0">
                  <a:pos x="330" y="93"/>
                </a:cxn>
                <a:cxn ang="0">
                  <a:pos x="343" y="124"/>
                </a:cxn>
                <a:cxn ang="0">
                  <a:pos x="351" y="158"/>
                </a:cxn>
                <a:cxn ang="0">
                  <a:pos x="351" y="176"/>
                </a:cxn>
              </a:cxnLst>
              <a:rect l="0" t="0" r="r" b="b"/>
              <a:pathLst>
                <a:path w="351" h="351">
                  <a:moveTo>
                    <a:pt x="351" y="176"/>
                  </a:moveTo>
                  <a:lnTo>
                    <a:pt x="351" y="176"/>
                  </a:lnTo>
                  <a:lnTo>
                    <a:pt x="351" y="194"/>
                  </a:lnTo>
                  <a:lnTo>
                    <a:pt x="348" y="211"/>
                  </a:lnTo>
                  <a:lnTo>
                    <a:pt x="343" y="228"/>
                  </a:lnTo>
                  <a:lnTo>
                    <a:pt x="337" y="244"/>
                  </a:lnTo>
                  <a:lnTo>
                    <a:pt x="330" y="259"/>
                  </a:lnTo>
                  <a:lnTo>
                    <a:pt x="321" y="274"/>
                  </a:lnTo>
                  <a:lnTo>
                    <a:pt x="311" y="287"/>
                  </a:lnTo>
                  <a:lnTo>
                    <a:pt x="300" y="300"/>
                  </a:lnTo>
                  <a:lnTo>
                    <a:pt x="287" y="311"/>
                  </a:lnTo>
                  <a:lnTo>
                    <a:pt x="274" y="321"/>
                  </a:lnTo>
                  <a:lnTo>
                    <a:pt x="260" y="330"/>
                  </a:lnTo>
                  <a:lnTo>
                    <a:pt x="244" y="338"/>
                  </a:lnTo>
                  <a:lnTo>
                    <a:pt x="228" y="344"/>
                  </a:lnTo>
                  <a:lnTo>
                    <a:pt x="211" y="348"/>
                  </a:lnTo>
                  <a:lnTo>
                    <a:pt x="193" y="351"/>
                  </a:lnTo>
                  <a:lnTo>
                    <a:pt x="176" y="351"/>
                  </a:lnTo>
                  <a:lnTo>
                    <a:pt x="176" y="351"/>
                  </a:lnTo>
                  <a:lnTo>
                    <a:pt x="158" y="351"/>
                  </a:lnTo>
                  <a:lnTo>
                    <a:pt x="140" y="348"/>
                  </a:lnTo>
                  <a:lnTo>
                    <a:pt x="124" y="344"/>
                  </a:lnTo>
                  <a:lnTo>
                    <a:pt x="107" y="338"/>
                  </a:lnTo>
                  <a:lnTo>
                    <a:pt x="92" y="330"/>
                  </a:lnTo>
                  <a:lnTo>
                    <a:pt x="78" y="321"/>
                  </a:lnTo>
                  <a:lnTo>
                    <a:pt x="64" y="311"/>
                  </a:lnTo>
                  <a:lnTo>
                    <a:pt x="52" y="300"/>
                  </a:lnTo>
                  <a:lnTo>
                    <a:pt x="40" y="287"/>
                  </a:lnTo>
                  <a:lnTo>
                    <a:pt x="30" y="274"/>
                  </a:lnTo>
                  <a:lnTo>
                    <a:pt x="21" y="259"/>
                  </a:lnTo>
                  <a:lnTo>
                    <a:pt x="14" y="244"/>
                  </a:lnTo>
                  <a:lnTo>
                    <a:pt x="8" y="228"/>
                  </a:lnTo>
                  <a:lnTo>
                    <a:pt x="5" y="211"/>
                  </a:lnTo>
                  <a:lnTo>
                    <a:pt x="2" y="194"/>
                  </a:lnTo>
                  <a:lnTo>
                    <a:pt x="0" y="176"/>
                  </a:lnTo>
                  <a:lnTo>
                    <a:pt x="0" y="176"/>
                  </a:lnTo>
                  <a:lnTo>
                    <a:pt x="2" y="158"/>
                  </a:lnTo>
                  <a:lnTo>
                    <a:pt x="5" y="140"/>
                  </a:lnTo>
                  <a:lnTo>
                    <a:pt x="8" y="124"/>
                  </a:lnTo>
                  <a:lnTo>
                    <a:pt x="14" y="107"/>
                  </a:lnTo>
                  <a:lnTo>
                    <a:pt x="21" y="93"/>
                  </a:lnTo>
                  <a:lnTo>
                    <a:pt x="30" y="78"/>
                  </a:lnTo>
                  <a:lnTo>
                    <a:pt x="40" y="64"/>
                  </a:lnTo>
                  <a:lnTo>
                    <a:pt x="52" y="52"/>
                  </a:lnTo>
                  <a:lnTo>
                    <a:pt x="64" y="41"/>
                  </a:lnTo>
                  <a:lnTo>
                    <a:pt x="78" y="30"/>
                  </a:lnTo>
                  <a:lnTo>
                    <a:pt x="92" y="21"/>
                  </a:lnTo>
                  <a:lnTo>
                    <a:pt x="107" y="14"/>
                  </a:lnTo>
                  <a:lnTo>
                    <a:pt x="124" y="8"/>
                  </a:lnTo>
                  <a:lnTo>
                    <a:pt x="140" y="3"/>
                  </a:lnTo>
                  <a:lnTo>
                    <a:pt x="158" y="2"/>
                  </a:lnTo>
                  <a:lnTo>
                    <a:pt x="176" y="0"/>
                  </a:lnTo>
                  <a:lnTo>
                    <a:pt x="176" y="0"/>
                  </a:lnTo>
                  <a:lnTo>
                    <a:pt x="193" y="2"/>
                  </a:lnTo>
                  <a:lnTo>
                    <a:pt x="211" y="3"/>
                  </a:lnTo>
                  <a:lnTo>
                    <a:pt x="228" y="8"/>
                  </a:lnTo>
                  <a:lnTo>
                    <a:pt x="244" y="14"/>
                  </a:lnTo>
                  <a:lnTo>
                    <a:pt x="260" y="21"/>
                  </a:lnTo>
                  <a:lnTo>
                    <a:pt x="274" y="30"/>
                  </a:lnTo>
                  <a:lnTo>
                    <a:pt x="287" y="41"/>
                  </a:lnTo>
                  <a:lnTo>
                    <a:pt x="300" y="52"/>
                  </a:lnTo>
                  <a:lnTo>
                    <a:pt x="311" y="64"/>
                  </a:lnTo>
                  <a:lnTo>
                    <a:pt x="321" y="78"/>
                  </a:lnTo>
                  <a:lnTo>
                    <a:pt x="330" y="93"/>
                  </a:lnTo>
                  <a:lnTo>
                    <a:pt x="337" y="107"/>
                  </a:lnTo>
                  <a:lnTo>
                    <a:pt x="343" y="124"/>
                  </a:lnTo>
                  <a:lnTo>
                    <a:pt x="348" y="140"/>
                  </a:lnTo>
                  <a:lnTo>
                    <a:pt x="351" y="158"/>
                  </a:lnTo>
                  <a:lnTo>
                    <a:pt x="351" y="176"/>
                  </a:lnTo>
                  <a:lnTo>
                    <a:pt x="351" y="176"/>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sp>
          <p:nvSpPr>
            <p:cNvPr id="23" name="Freeform 22"/>
            <p:cNvSpPr>
              <a:spLocks/>
            </p:cNvSpPr>
            <p:nvPr/>
          </p:nvSpPr>
          <p:spPr bwMode="auto">
            <a:xfrm>
              <a:off x="4300841" y="3093340"/>
              <a:ext cx="466118" cy="234060"/>
            </a:xfrm>
            <a:custGeom>
              <a:avLst/>
              <a:gdLst/>
              <a:ahLst/>
              <a:cxnLst>
                <a:cxn ang="0">
                  <a:pos x="700" y="172"/>
                </a:cxn>
                <a:cxn ang="0">
                  <a:pos x="700" y="172"/>
                </a:cxn>
                <a:cxn ang="0">
                  <a:pos x="698" y="154"/>
                </a:cxn>
                <a:cxn ang="0">
                  <a:pos x="695" y="136"/>
                </a:cxn>
                <a:cxn ang="0">
                  <a:pos x="691" y="120"/>
                </a:cxn>
                <a:cxn ang="0">
                  <a:pos x="685" y="104"/>
                </a:cxn>
                <a:cxn ang="0">
                  <a:pos x="677" y="89"/>
                </a:cxn>
                <a:cxn ang="0">
                  <a:pos x="668" y="75"/>
                </a:cxn>
                <a:cxn ang="0">
                  <a:pos x="658" y="62"/>
                </a:cxn>
                <a:cxn ang="0">
                  <a:pos x="648" y="50"/>
                </a:cxn>
                <a:cxn ang="0">
                  <a:pos x="634" y="38"/>
                </a:cxn>
                <a:cxn ang="0">
                  <a:pos x="621" y="29"/>
                </a:cxn>
                <a:cxn ang="0">
                  <a:pos x="608" y="21"/>
                </a:cxn>
                <a:cxn ang="0">
                  <a:pos x="593" y="13"/>
                </a:cxn>
                <a:cxn ang="0">
                  <a:pos x="576" y="7"/>
                </a:cxn>
                <a:cxn ang="0">
                  <a:pos x="560" y="3"/>
                </a:cxn>
                <a:cxn ang="0">
                  <a:pos x="542" y="0"/>
                </a:cxn>
                <a:cxn ang="0">
                  <a:pos x="524" y="0"/>
                </a:cxn>
                <a:cxn ang="0">
                  <a:pos x="524" y="0"/>
                </a:cxn>
                <a:cxn ang="0">
                  <a:pos x="502" y="1"/>
                </a:cxn>
                <a:cxn ang="0">
                  <a:pos x="478" y="6"/>
                </a:cxn>
                <a:cxn ang="0">
                  <a:pos x="389" y="95"/>
                </a:cxn>
                <a:cxn ang="0">
                  <a:pos x="389" y="95"/>
                </a:cxn>
                <a:cxn ang="0">
                  <a:pos x="382" y="101"/>
                </a:cxn>
                <a:cxn ang="0">
                  <a:pos x="374" y="105"/>
                </a:cxn>
                <a:cxn ang="0">
                  <a:pos x="364" y="108"/>
                </a:cxn>
                <a:cxn ang="0">
                  <a:pos x="355" y="110"/>
                </a:cxn>
                <a:cxn ang="0">
                  <a:pos x="346" y="108"/>
                </a:cxn>
                <a:cxn ang="0">
                  <a:pos x="337" y="105"/>
                </a:cxn>
                <a:cxn ang="0">
                  <a:pos x="328" y="101"/>
                </a:cxn>
                <a:cxn ang="0">
                  <a:pos x="321" y="95"/>
                </a:cxn>
                <a:cxn ang="0">
                  <a:pos x="236" y="12"/>
                </a:cxn>
                <a:cxn ang="0">
                  <a:pos x="236" y="12"/>
                </a:cxn>
                <a:cxn ang="0">
                  <a:pos x="221" y="6"/>
                </a:cxn>
                <a:cxn ang="0">
                  <a:pos x="206" y="3"/>
                </a:cxn>
                <a:cxn ang="0">
                  <a:pos x="192" y="0"/>
                </a:cxn>
                <a:cxn ang="0">
                  <a:pos x="175" y="0"/>
                </a:cxn>
                <a:cxn ang="0">
                  <a:pos x="175" y="0"/>
                </a:cxn>
                <a:cxn ang="0">
                  <a:pos x="157" y="0"/>
                </a:cxn>
                <a:cxn ang="0">
                  <a:pos x="140" y="3"/>
                </a:cxn>
                <a:cxn ang="0">
                  <a:pos x="123" y="7"/>
                </a:cxn>
                <a:cxn ang="0">
                  <a:pos x="107" y="13"/>
                </a:cxn>
                <a:cxn ang="0">
                  <a:pos x="92" y="21"/>
                </a:cxn>
                <a:cxn ang="0">
                  <a:pos x="77" y="29"/>
                </a:cxn>
                <a:cxn ang="0">
                  <a:pos x="64" y="38"/>
                </a:cxn>
                <a:cxn ang="0">
                  <a:pos x="52" y="50"/>
                </a:cxn>
                <a:cxn ang="0">
                  <a:pos x="42" y="62"/>
                </a:cxn>
                <a:cxn ang="0">
                  <a:pos x="31" y="75"/>
                </a:cxn>
                <a:cxn ang="0">
                  <a:pos x="22" y="89"/>
                </a:cxn>
                <a:cxn ang="0">
                  <a:pos x="15" y="104"/>
                </a:cxn>
                <a:cxn ang="0">
                  <a:pos x="9" y="120"/>
                </a:cxn>
                <a:cxn ang="0">
                  <a:pos x="4" y="136"/>
                </a:cxn>
                <a:cxn ang="0">
                  <a:pos x="1" y="154"/>
                </a:cxn>
                <a:cxn ang="0">
                  <a:pos x="0" y="172"/>
                </a:cxn>
                <a:cxn ang="0">
                  <a:pos x="0" y="172"/>
                </a:cxn>
                <a:cxn ang="0">
                  <a:pos x="0" y="350"/>
                </a:cxn>
                <a:cxn ang="0">
                  <a:pos x="700" y="350"/>
                </a:cxn>
                <a:cxn ang="0">
                  <a:pos x="700" y="172"/>
                </a:cxn>
                <a:cxn ang="0">
                  <a:pos x="700" y="172"/>
                </a:cxn>
              </a:cxnLst>
              <a:rect l="0" t="0" r="r" b="b"/>
              <a:pathLst>
                <a:path w="700" h="350">
                  <a:moveTo>
                    <a:pt x="700" y="172"/>
                  </a:moveTo>
                  <a:lnTo>
                    <a:pt x="700" y="172"/>
                  </a:lnTo>
                  <a:lnTo>
                    <a:pt x="698" y="154"/>
                  </a:lnTo>
                  <a:lnTo>
                    <a:pt x="695" y="136"/>
                  </a:lnTo>
                  <a:lnTo>
                    <a:pt x="691" y="120"/>
                  </a:lnTo>
                  <a:lnTo>
                    <a:pt x="685" y="104"/>
                  </a:lnTo>
                  <a:lnTo>
                    <a:pt x="677" y="89"/>
                  </a:lnTo>
                  <a:lnTo>
                    <a:pt x="668" y="75"/>
                  </a:lnTo>
                  <a:lnTo>
                    <a:pt x="658" y="62"/>
                  </a:lnTo>
                  <a:lnTo>
                    <a:pt x="648" y="50"/>
                  </a:lnTo>
                  <a:lnTo>
                    <a:pt x="634" y="38"/>
                  </a:lnTo>
                  <a:lnTo>
                    <a:pt x="621" y="29"/>
                  </a:lnTo>
                  <a:lnTo>
                    <a:pt x="608" y="21"/>
                  </a:lnTo>
                  <a:lnTo>
                    <a:pt x="593" y="13"/>
                  </a:lnTo>
                  <a:lnTo>
                    <a:pt x="576" y="7"/>
                  </a:lnTo>
                  <a:lnTo>
                    <a:pt x="560" y="3"/>
                  </a:lnTo>
                  <a:lnTo>
                    <a:pt x="542" y="0"/>
                  </a:lnTo>
                  <a:lnTo>
                    <a:pt x="524" y="0"/>
                  </a:lnTo>
                  <a:lnTo>
                    <a:pt x="524" y="0"/>
                  </a:lnTo>
                  <a:lnTo>
                    <a:pt x="502" y="1"/>
                  </a:lnTo>
                  <a:lnTo>
                    <a:pt x="478" y="6"/>
                  </a:lnTo>
                  <a:lnTo>
                    <a:pt x="389" y="95"/>
                  </a:lnTo>
                  <a:lnTo>
                    <a:pt x="389" y="95"/>
                  </a:lnTo>
                  <a:lnTo>
                    <a:pt x="382" y="101"/>
                  </a:lnTo>
                  <a:lnTo>
                    <a:pt x="374" y="105"/>
                  </a:lnTo>
                  <a:lnTo>
                    <a:pt x="364" y="108"/>
                  </a:lnTo>
                  <a:lnTo>
                    <a:pt x="355" y="110"/>
                  </a:lnTo>
                  <a:lnTo>
                    <a:pt x="346" y="108"/>
                  </a:lnTo>
                  <a:lnTo>
                    <a:pt x="337" y="105"/>
                  </a:lnTo>
                  <a:lnTo>
                    <a:pt x="328" y="101"/>
                  </a:lnTo>
                  <a:lnTo>
                    <a:pt x="321" y="95"/>
                  </a:lnTo>
                  <a:lnTo>
                    <a:pt x="236" y="12"/>
                  </a:lnTo>
                  <a:lnTo>
                    <a:pt x="236" y="12"/>
                  </a:lnTo>
                  <a:lnTo>
                    <a:pt x="221" y="6"/>
                  </a:lnTo>
                  <a:lnTo>
                    <a:pt x="206" y="3"/>
                  </a:lnTo>
                  <a:lnTo>
                    <a:pt x="192" y="0"/>
                  </a:lnTo>
                  <a:lnTo>
                    <a:pt x="175" y="0"/>
                  </a:lnTo>
                  <a:lnTo>
                    <a:pt x="175" y="0"/>
                  </a:lnTo>
                  <a:lnTo>
                    <a:pt x="157" y="0"/>
                  </a:lnTo>
                  <a:lnTo>
                    <a:pt x="140" y="3"/>
                  </a:lnTo>
                  <a:lnTo>
                    <a:pt x="123" y="7"/>
                  </a:lnTo>
                  <a:lnTo>
                    <a:pt x="107" y="13"/>
                  </a:lnTo>
                  <a:lnTo>
                    <a:pt x="92" y="21"/>
                  </a:lnTo>
                  <a:lnTo>
                    <a:pt x="77" y="29"/>
                  </a:lnTo>
                  <a:lnTo>
                    <a:pt x="64" y="38"/>
                  </a:lnTo>
                  <a:lnTo>
                    <a:pt x="52" y="50"/>
                  </a:lnTo>
                  <a:lnTo>
                    <a:pt x="42" y="62"/>
                  </a:lnTo>
                  <a:lnTo>
                    <a:pt x="31" y="75"/>
                  </a:lnTo>
                  <a:lnTo>
                    <a:pt x="22" y="89"/>
                  </a:lnTo>
                  <a:lnTo>
                    <a:pt x="15" y="104"/>
                  </a:lnTo>
                  <a:lnTo>
                    <a:pt x="9" y="120"/>
                  </a:lnTo>
                  <a:lnTo>
                    <a:pt x="4" y="136"/>
                  </a:lnTo>
                  <a:lnTo>
                    <a:pt x="1" y="154"/>
                  </a:lnTo>
                  <a:lnTo>
                    <a:pt x="0" y="172"/>
                  </a:lnTo>
                  <a:lnTo>
                    <a:pt x="0" y="172"/>
                  </a:lnTo>
                  <a:lnTo>
                    <a:pt x="0" y="350"/>
                  </a:lnTo>
                  <a:lnTo>
                    <a:pt x="700" y="350"/>
                  </a:lnTo>
                  <a:lnTo>
                    <a:pt x="700" y="172"/>
                  </a:lnTo>
                  <a:lnTo>
                    <a:pt x="700" y="172"/>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endParaRPr lang="en-US" dirty="0"/>
            </a:p>
          </p:txBody>
        </p:sp>
      </p:grpSp>
      <p:sp>
        <p:nvSpPr>
          <p:cNvPr id="21" name="Freeform 20"/>
          <p:cNvSpPr>
            <a:spLocks/>
          </p:cNvSpPr>
          <p:nvPr/>
        </p:nvSpPr>
        <p:spPr bwMode="auto">
          <a:xfrm rot="2700000">
            <a:off x="7237654" y="4859657"/>
            <a:ext cx="443750" cy="603428"/>
          </a:xfrm>
          <a:custGeom>
            <a:avLst/>
            <a:gdLst/>
            <a:ahLst/>
            <a:cxnLst>
              <a:cxn ang="0">
                <a:pos x="1886" y="656"/>
              </a:cxn>
              <a:cxn ang="0">
                <a:pos x="1838" y="614"/>
              </a:cxn>
              <a:cxn ang="0">
                <a:pos x="1560" y="638"/>
              </a:cxn>
              <a:cxn ang="0">
                <a:pos x="1300" y="610"/>
              </a:cxn>
              <a:cxn ang="0">
                <a:pos x="1176" y="546"/>
              </a:cxn>
              <a:cxn ang="0">
                <a:pos x="1106" y="476"/>
              </a:cxn>
              <a:cxn ang="0">
                <a:pos x="1118" y="376"/>
              </a:cxn>
              <a:cxn ang="0">
                <a:pos x="1122" y="190"/>
              </a:cxn>
              <a:cxn ang="0">
                <a:pos x="1024" y="38"/>
              </a:cxn>
              <a:cxn ang="0">
                <a:pos x="912" y="0"/>
              </a:cxn>
              <a:cxn ang="0">
                <a:pos x="786" y="42"/>
              </a:cxn>
              <a:cxn ang="0">
                <a:pos x="724" y="168"/>
              </a:cxn>
              <a:cxn ang="0">
                <a:pos x="734" y="296"/>
              </a:cxn>
              <a:cxn ang="0">
                <a:pos x="756" y="446"/>
              </a:cxn>
              <a:cxn ang="0">
                <a:pos x="668" y="518"/>
              </a:cxn>
              <a:cxn ang="0">
                <a:pos x="574" y="536"/>
              </a:cxn>
              <a:cxn ang="0">
                <a:pos x="320" y="472"/>
              </a:cxn>
              <a:cxn ang="0">
                <a:pos x="84" y="422"/>
              </a:cxn>
              <a:cxn ang="0">
                <a:pos x="68" y="748"/>
              </a:cxn>
              <a:cxn ang="0">
                <a:pos x="114" y="932"/>
              </a:cxn>
              <a:cxn ang="0">
                <a:pos x="178" y="974"/>
              </a:cxn>
              <a:cxn ang="0">
                <a:pos x="274" y="938"/>
              </a:cxn>
              <a:cxn ang="0">
                <a:pos x="350" y="952"/>
              </a:cxn>
              <a:cxn ang="0">
                <a:pos x="412" y="1024"/>
              </a:cxn>
              <a:cxn ang="0">
                <a:pos x="424" y="1194"/>
              </a:cxn>
              <a:cxn ang="0">
                <a:pos x="386" y="1426"/>
              </a:cxn>
              <a:cxn ang="0">
                <a:pos x="322" y="1496"/>
              </a:cxn>
              <a:cxn ang="0">
                <a:pos x="206" y="1484"/>
              </a:cxn>
              <a:cxn ang="0">
                <a:pos x="72" y="1424"/>
              </a:cxn>
              <a:cxn ang="0">
                <a:pos x="14" y="1456"/>
              </a:cxn>
              <a:cxn ang="0">
                <a:pos x="0" y="1536"/>
              </a:cxn>
              <a:cxn ang="0">
                <a:pos x="60" y="1874"/>
              </a:cxn>
              <a:cxn ang="0">
                <a:pos x="162" y="2044"/>
              </a:cxn>
              <a:cxn ang="0">
                <a:pos x="530" y="2052"/>
              </a:cxn>
              <a:cxn ang="0">
                <a:pos x="690" y="2092"/>
              </a:cxn>
              <a:cxn ang="0">
                <a:pos x="700" y="2140"/>
              </a:cxn>
              <a:cxn ang="0">
                <a:pos x="658" y="2322"/>
              </a:cxn>
              <a:cxn ang="0">
                <a:pos x="644" y="2470"/>
              </a:cxn>
              <a:cxn ang="0">
                <a:pos x="730" y="2576"/>
              </a:cxn>
              <a:cxn ang="0">
                <a:pos x="900" y="2598"/>
              </a:cxn>
              <a:cxn ang="0">
                <a:pos x="1044" y="2520"/>
              </a:cxn>
              <a:cxn ang="0">
                <a:pos x="1070" y="2370"/>
              </a:cxn>
              <a:cxn ang="0">
                <a:pos x="1030" y="2206"/>
              </a:cxn>
              <a:cxn ang="0">
                <a:pos x="1016" y="2142"/>
              </a:cxn>
              <a:cxn ang="0">
                <a:pos x="1082" y="2076"/>
              </a:cxn>
              <a:cxn ang="0">
                <a:pos x="1432" y="2040"/>
              </a:cxn>
              <a:cxn ang="0">
                <a:pos x="1740" y="1830"/>
              </a:cxn>
              <a:cxn ang="0">
                <a:pos x="1722" y="1686"/>
              </a:cxn>
              <a:cxn ang="0">
                <a:pos x="1646" y="1654"/>
              </a:cxn>
              <a:cxn ang="0">
                <a:pos x="1500" y="1650"/>
              </a:cxn>
              <a:cxn ang="0">
                <a:pos x="1430" y="1584"/>
              </a:cxn>
              <a:cxn ang="0">
                <a:pos x="1400" y="1464"/>
              </a:cxn>
              <a:cxn ang="0">
                <a:pos x="1426" y="1278"/>
              </a:cxn>
              <a:cxn ang="0">
                <a:pos x="1476" y="1174"/>
              </a:cxn>
              <a:cxn ang="0">
                <a:pos x="1540" y="1156"/>
              </a:cxn>
              <a:cxn ang="0">
                <a:pos x="1698" y="1236"/>
              </a:cxn>
              <a:cxn ang="0">
                <a:pos x="1776" y="1252"/>
              </a:cxn>
              <a:cxn ang="0">
                <a:pos x="1854" y="1176"/>
              </a:cxn>
              <a:cxn ang="0">
                <a:pos x="1906" y="990"/>
              </a:cxn>
            </a:cxnLst>
            <a:rect l="0" t="0" r="r" b="b"/>
            <a:pathLst>
              <a:path w="1912" h="260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rgbClr val="797503"/>
          </a:solid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nSpc>
                <a:spcPct val="85000"/>
              </a:lnSpc>
              <a:spcBef>
                <a:spcPts val="20"/>
              </a:spcBef>
            </a:pPr>
            <a:endParaRPr lang="en-US" dirty="0"/>
          </a:p>
        </p:txBody>
      </p:sp>
      <p:sp>
        <p:nvSpPr>
          <p:cNvPr id="44" name="object 2">
            <a:extLst>
              <a:ext uri="{FF2B5EF4-FFF2-40B4-BE49-F238E27FC236}">
                <a16:creationId xmlns:a16="http://schemas.microsoft.com/office/drawing/2014/main" id="{76FAF7AC-B488-4734-A258-8FA09E8A8DE6}"/>
              </a:ext>
            </a:extLst>
          </p:cNvPr>
          <p:cNvSpPr txBox="1"/>
          <p:nvPr/>
        </p:nvSpPr>
        <p:spPr>
          <a:xfrm>
            <a:off x="4657060" y="6325547"/>
            <a:ext cx="2834846" cy="553717"/>
          </a:xfrm>
          <a:prstGeom prst="rect">
            <a:avLst/>
          </a:prstGeom>
        </p:spPr>
        <p:txBody>
          <a:bodyPr wrap="square" lIns="0" tIns="8413" rIns="0" bIns="0" rtlCol="0">
            <a:noAutofit/>
          </a:bodyPr>
          <a:lstStyle/>
          <a:p>
            <a:pPr marL="12700">
              <a:lnSpc>
                <a:spcPts val="1325"/>
              </a:lnSpc>
            </a:pPr>
            <a:r>
              <a:rPr lang="en-US" sz="1200" dirty="0">
                <a:latin typeface="Times New Roman"/>
                <a:cs typeface="Times New Roman"/>
              </a:rPr>
              <a:t>                               </a:t>
            </a:r>
            <a:r>
              <a:rPr sz="1200" dirty="0">
                <a:latin typeface="Times New Roman"/>
                <a:cs typeface="Times New Roman"/>
              </a:rPr>
              <a:t>Page </a:t>
            </a:r>
            <a:r>
              <a:rPr lang="en-US" sz="1200" dirty="0">
                <a:latin typeface="Times New Roman"/>
                <a:cs typeface="Times New Roman"/>
              </a:rPr>
              <a:t>3 o</a:t>
            </a:r>
            <a:r>
              <a:rPr sz="1200" dirty="0">
                <a:latin typeface="Times New Roman"/>
                <a:cs typeface="Times New Roman"/>
              </a:rPr>
              <a:t>f</a:t>
            </a:r>
            <a:r>
              <a:rPr lang="en-US" sz="1200" dirty="0">
                <a:latin typeface="Times New Roman"/>
                <a:cs typeface="Times New Roman"/>
              </a:rPr>
              <a:t>  9</a:t>
            </a:r>
            <a:endParaRPr sz="1200" dirty="0">
              <a:latin typeface="Times New Roman"/>
              <a:cs typeface="Times New Roman"/>
            </a:endParaRPr>
          </a:p>
        </p:txBody>
      </p:sp>
    </p:spTree>
    <p:custDataLst>
      <p:tags r:id="rId1"/>
    </p:custDataLst>
    <p:extLst>
      <p:ext uri="{BB962C8B-B14F-4D97-AF65-F5344CB8AC3E}">
        <p14:creationId xmlns:p14="http://schemas.microsoft.com/office/powerpoint/2010/main" val="145625595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0B9D8C-A9BA-4F1C-A8A2-981C6C744F97}"/>
              </a:ext>
            </a:extLst>
          </p:cNvPr>
          <p:cNvSpPr>
            <a:spLocks noGrp="1"/>
          </p:cNvSpPr>
          <p:nvPr>
            <p:ph type="title"/>
          </p:nvPr>
        </p:nvSpPr>
        <p:spPr/>
        <p:txBody>
          <a:bodyPr/>
          <a:lstStyle/>
          <a:p>
            <a:r>
              <a:rPr lang="en-IN" dirty="0"/>
              <a:t>Quality Management</a:t>
            </a:r>
          </a:p>
        </p:txBody>
      </p:sp>
      <p:graphicFrame>
        <p:nvGraphicFramePr>
          <p:cNvPr id="5" name="Content Placeholder 4">
            <a:extLst>
              <a:ext uri="{FF2B5EF4-FFF2-40B4-BE49-F238E27FC236}">
                <a16:creationId xmlns:a16="http://schemas.microsoft.com/office/drawing/2014/main" id="{670DA142-4437-464F-8930-F0C0A13F60B8}"/>
              </a:ext>
            </a:extLst>
          </p:cNvPr>
          <p:cNvGraphicFramePr>
            <a:graphicFrameLocks noGrp="1"/>
          </p:cNvGraphicFramePr>
          <p:nvPr>
            <p:ph idx="1"/>
            <p:extLst/>
          </p:nvPr>
        </p:nvGraphicFramePr>
        <p:xfrm>
          <a:off x="735463" y="1502471"/>
          <a:ext cx="11099882" cy="2186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A1C98378-FB27-4ACC-9AF2-4028381A9DC7}"/>
              </a:ext>
            </a:extLst>
          </p:cNvPr>
          <p:cNvGraphicFramePr/>
          <p:nvPr>
            <p:extLst/>
          </p:nvPr>
        </p:nvGraphicFramePr>
        <p:xfrm>
          <a:off x="3538322" y="3245680"/>
          <a:ext cx="5494165" cy="3612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object 2">
            <a:extLst>
              <a:ext uri="{FF2B5EF4-FFF2-40B4-BE49-F238E27FC236}">
                <a16:creationId xmlns:a16="http://schemas.microsoft.com/office/drawing/2014/main" id="{CFE3387B-6C83-48E9-A04F-D50A5596BE1B}"/>
              </a:ext>
            </a:extLst>
          </p:cNvPr>
          <p:cNvSpPr txBox="1"/>
          <p:nvPr/>
        </p:nvSpPr>
        <p:spPr>
          <a:xfrm>
            <a:off x="4795520" y="6278880"/>
            <a:ext cx="2052320" cy="600385"/>
          </a:xfrm>
          <a:prstGeom prst="rect">
            <a:avLst/>
          </a:prstGeom>
        </p:spPr>
        <p:txBody>
          <a:bodyPr wrap="square" lIns="0" tIns="8413" rIns="0" bIns="0" rtlCol="0">
            <a:noAutofit/>
          </a:bodyPr>
          <a:lstStyle/>
          <a:p>
            <a:pPr marL="12700">
              <a:lnSpc>
                <a:spcPts val="1325"/>
              </a:lnSpc>
            </a:pPr>
            <a:r>
              <a:rPr lang="en-US" sz="1200" dirty="0">
                <a:latin typeface="Times New Roman"/>
                <a:cs typeface="Times New Roman"/>
              </a:rPr>
              <a:t>                              </a:t>
            </a:r>
            <a:r>
              <a:rPr sz="1200" dirty="0">
                <a:latin typeface="Times New Roman"/>
                <a:cs typeface="Times New Roman"/>
              </a:rPr>
              <a:t>Page </a:t>
            </a:r>
            <a:r>
              <a:rPr lang="en-US" sz="1200" dirty="0">
                <a:latin typeface="Times New Roman"/>
                <a:cs typeface="Times New Roman"/>
              </a:rPr>
              <a:t>4</a:t>
            </a:r>
            <a:r>
              <a:rPr sz="1200" dirty="0">
                <a:latin typeface="Times New Roman"/>
                <a:cs typeface="Times New Roman"/>
              </a:rPr>
              <a:t> of</a:t>
            </a:r>
            <a:r>
              <a:rPr lang="en-US" sz="1200" dirty="0">
                <a:latin typeface="Times New Roman"/>
                <a:cs typeface="Times New Roman"/>
              </a:rPr>
              <a:t>  9</a:t>
            </a:r>
            <a:endParaRPr sz="1200" dirty="0">
              <a:latin typeface="Times New Roman"/>
              <a:cs typeface="Times New Roman"/>
            </a:endParaRPr>
          </a:p>
        </p:txBody>
      </p:sp>
    </p:spTree>
    <p:custDataLst>
      <p:tags r:id="rId1"/>
    </p:custDataLst>
    <p:extLst>
      <p:ext uri="{BB962C8B-B14F-4D97-AF65-F5344CB8AC3E}">
        <p14:creationId xmlns:p14="http://schemas.microsoft.com/office/powerpoint/2010/main" val="353754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048107" y="2396837"/>
            <a:ext cx="8095785" cy="3826496"/>
          </a:xfrm>
          <a:prstGeom prst="roundRect">
            <a:avLst>
              <a:gd name="adj" fmla="val 0"/>
            </a:avLst>
          </a:prstGeom>
          <a:solidFill>
            <a:srgbClr val="002395"/>
          </a:solid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anchor="ctr"/>
          <a:lstStyle/>
          <a:p>
            <a:pPr marL="463550" indent="-227013">
              <a:spcBef>
                <a:spcPts val="600"/>
              </a:spcBef>
              <a:spcAft>
                <a:spcPts val="600"/>
              </a:spcAft>
              <a:buFont typeface="Arial" pitchFamily="34" charset="0"/>
              <a:buChar char="•"/>
              <a:defRPr/>
            </a:pPr>
            <a:r>
              <a:rPr lang="en-US" sz="2000" dirty="0">
                <a:solidFill>
                  <a:schemeClr val="bg1"/>
                </a:solidFill>
                <a:cs typeface="Arial" pitchFamily="34" charset="0"/>
              </a:rPr>
              <a:t>Verify accurate completion of the Informed Consent process and documentation</a:t>
            </a:r>
          </a:p>
          <a:p>
            <a:pPr marL="463550" indent="-227013">
              <a:spcBef>
                <a:spcPts val="600"/>
              </a:spcBef>
              <a:spcAft>
                <a:spcPts val="600"/>
              </a:spcAft>
              <a:buFont typeface="Arial" pitchFamily="34" charset="0"/>
              <a:buChar char="•"/>
              <a:defRPr/>
            </a:pPr>
            <a:r>
              <a:rPr lang="en-US" sz="2000" dirty="0">
                <a:solidFill>
                  <a:schemeClr val="bg1"/>
                </a:solidFill>
                <a:cs typeface="Arial" pitchFamily="34" charset="0"/>
              </a:rPr>
              <a:t>Review of eligibility criteria prior to enrollment</a:t>
            </a:r>
          </a:p>
          <a:p>
            <a:pPr marL="463550" indent="-227013">
              <a:spcBef>
                <a:spcPts val="600"/>
              </a:spcBef>
              <a:spcAft>
                <a:spcPts val="600"/>
              </a:spcAft>
              <a:buFont typeface="Arial" pitchFamily="34" charset="0"/>
              <a:buChar char="•"/>
              <a:defRPr/>
            </a:pPr>
            <a:r>
              <a:rPr lang="en-US" sz="2000" dirty="0">
                <a:solidFill>
                  <a:schemeClr val="bg1"/>
                </a:solidFill>
                <a:cs typeface="Arial" pitchFamily="34" charset="0"/>
              </a:rPr>
              <a:t>Verification of study product management responsibilities </a:t>
            </a:r>
          </a:p>
          <a:p>
            <a:pPr marL="463550" indent="-227013">
              <a:spcBef>
                <a:spcPts val="600"/>
              </a:spcBef>
              <a:spcAft>
                <a:spcPts val="600"/>
              </a:spcAft>
              <a:buFont typeface="Arial" pitchFamily="34" charset="0"/>
              <a:buChar char="•"/>
              <a:defRPr/>
            </a:pPr>
            <a:r>
              <a:rPr lang="en-US" sz="2000" dirty="0">
                <a:solidFill>
                  <a:schemeClr val="bg1"/>
                </a:solidFill>
                <a:cs typeface="Arial" pitchFamily="34" charset="0"/>
              </a:rPr>
              <a:t>Review of case report forms for accuracy prior to data entry or faxing</a:t>
            </a:r>
          </a:p>
          <a:p>
            <a:pPr marL="463550" indent="-227013">
              <a:spcBef>
                <a:spcPts val="600"/>
              </a:spcBef>
              <a:spcAft>
                <a:spcPts val="600"/>
              </a:spcAft>
              <a:buFont typeface="Arial" pitchFamily="34" charset="0"/>
              <a:buChar char="•"/>
              <a:defRPr/>
            </a:pPr>
            <a:r>
              <a:rPr lang="en-US" sz="2000" dirty="0">
                <a:solidFill>
                  <a:schemeClr val="bg1"/>
                </a:solidFill>
                <a:cs typeface="Arial" pitchFamily="34" charset="0"/>
              </a:rPr>
              <a:t>Tracking and review of incoming and outgoing IRB/EC communication (regulatory documents) </a:t>
            </a:r>
          </a:p>
          <a:p>
            <a:pPr algn="ctr" eaLnBrk="1" hangingPunct="1">
              <a:defRPr/>
            </a:pPr>
            <a:endParaRPr lang="en-US" dirty="0"/>
          </a:p>
        </p:txBody>
      </p:sp>
      <p:sp>
        <p:nvSpPr>
          <p:cNvPr id="2" name="Title 1">
            <a:extLst>
              <a:ext uri="{FF2B5EF4-FFF2-40B4-BE49-F238E27FC236}">
                <a16:creationId xmlns:a16="http://schemas.microsoft.com/office/drawing/2014/main" id="{45F4C62F-C15C-4E08-B231-FC6C4930FF8F}"/>
              </a:ext>
            </a:extLst>
          </p:cNvPr>
          <p:cNvSpPr>
            <a:spLocks noGrp="1"/>
          </p:cNvSpPr>
          <p:nvPr>
            <p:ph type="title"/>
          </p:nvPr>
        </p:nvSpPr>
        <p:spPr>
          <a:xfrm>
            <a:off x="508539" y="314191"/>
            <a:ext cx="11010711" cy="1054711"/>
          </a:xfrm>
        </p:spPr>
        <p:txBody>
          <a:bodyPr>
            <a:normAutofit fontScale="90000"/>
          </a:bodyPr>
          <a:lstStyle/>
          <a:p>
            <a:r>
              <a:rPr lang="en-US" sz="4400" dirty="0"/>
              <a:t>Quality Control </a:t>
            </a:r>
            <a:br>
              <a:rPr lang="en-US" sz="4400" dirty="0"/>
            </a:br>
            <a:endParaRPr lang="en-IN" dirty="0"/>
          </a:p>
        </p:txBody>
      </p:sp>
      <p:sp>
        <p:nvSpPr>
          <p:cNvPr id="12" name="Wave 11"/>
          <p:cNvSpPr/>
          <p:nvPr/>
        </p:nvSpPr>
        <p:spPr>
          <a:xfrm>
            <a:off x="3581400" y="4648201"/>
            <a:ext cx="5181600" cy="1066800"/>
          </a:xfrm>
          <a:prstGeom prst="wave">
            <a:avLst/>
          </a:prstGeom>
          <a:noFill/>
          <a:ln>
            <a:noFill/>
          </a:ln>
          <a:effectLst/>
        </p:spPr>
        <p:style>
          <a:lnRef idx="1">
            <a:schemeClr val="accent3"/>
          </a:lnRef>
          <a:fillRef idx="3">
            <a:schemeClr val="accent3"/>
          </a:fillRef>
          <a:effectRef idx="2">
            <a:schemeClr val="accent3"/>
          </a:effectRef>
          <a:fontRef idx="minor">
            <a:schemeClr val="lt1"/>
          </a:fontRef>
        </p:style>
        <p:txBody>
          <a:bodyPr anchor="ctr"/>
          <a:lstStyle/>
          <a:p>
            <a:pPr eaLnBrk="1" hangingPunct="1">
              <a:defRPr/>
            </a:pPr>
            <a:endParaRPr lang="en-US" dirty="0">
              <a:solidFill>
                <a:schemeClr val="bg1"/>
              </a:solidFill>
              <a:latin typeface="Arial" pitchFamily="34" charset="0"/>
              <a:cs typeface="Arial" pitchFamily="34" charset="0"/>
            </a:endParaRPr>
          </a:p>
        </p:txBody>
      </p:sp>
      <p:sp>
        <p:nvSpPr>
          <p:cNvPr id="4" name="TextBox 3">
            <a:extLst>
              <a:ext uri="{FF2B5EF4-FFF2-40B4-BE49-F238E27FC236}">
                <a16:creationId xmlns:a16="http://schemas.microsoft.com/office/drawing/2014/main" id="{1B12186D-3BC9-4FC9-95E2-8AAFFEC81DC0}"/>
              </a:ext>
            </a:extLst>
          </p:cNvPr>
          <p:cNvSpPr txBox="1"/>
          <p:nvPr/>
        </p:nvSpPr>
        <p:spPr>
          <a:xfrm>
            <a:off x="590644" y="1520833"/>
            <a:ext cx="11010711" cy="680456"/>
          </a:xfrm>
          <a:prstGeom prst="rect">
            <a:avLst/>
          </a:prstGeom>
        </p:spPr>
        <p:txBody>
          <a:bodyPr wrap="square" lIns="121869" tIns="60933" rIns="121869" bIns="60933" rtlCol="0" anchor="ctr">
            <a:noAutofit/>
          </a:bodyPr>
          <a:lstStyle/>
          <a:p>
            <a:pPr algn="ctr"/>
            <a:r>
              <a:rPr lang="en-US" sz="2400">
                <a:solidFill>
                  <a:srgbClr val="007A4D"/>
                </a:solidFill>
                <a:latin typeface="Gill Sans Nova Cond Ultra Bold" panose="020B0B04020104020203" pitchFamily="34" charset="0"/>
              </a:rPr>
              <a:t>Define as Real-time</a:t>
            </a:r>
            <a:r>
              <a:rPr lang="en-US" sz="2400" dirty="0">
                <a:solidFill>
                  <a:srgbClr val="007A4D"/>
                </a:solidFill>
                <a:latin typeface="Gill Sans Nova Cond Ultra Bold" panose="020B0B04020104020203" pitchFamily="34" charset="0"/>
              </a:rPr>
              <a:t>, ongoing (day-to-day) observation and documentation of a site’s work processes to ensure accepted procedures are being followed</a:t>
            </a:r>
            <a:r>
              <a:rPr lang="en-US" dirty="0">
                <a:solidFill>
                  <a:srgbClr val="007A4D"/>
                </a:solidFill>
                <a:latin typeface="Gill Sans Nova Cond Ultra Bold" panose="020B0B04020104020203" pitchFamily="34" charset="0"/>
              </a:rPr>
              <a:t>.</a:t>
            </a:r>
          </a:p>
          <a:p>
            <a:pPr marL="0" indent="0">
              <a:spcBef>
                <a:spcPts val="0"/>
              </a:spcBef>
              <a:buNone/>
            </a:pPr>
            <a:endParaRPr lang="en-IN" sz="2099" dirty="0">
              <a:solidFill>
                <a:schemeClr val="bg1">
                  <a:lumMod val="50000"/>
                </a:schemeClr>
              </a:solidFill>
              <a:cs typeface="Calibri"/>
            </a:endParaRPr>
          </a:p>
        </p:txBody>
      </p:sp>
      <p:sp>
        <p:nvSpPr>
          <p:cNvPr id="6" name="object 2">
            <a:extLst>
              <a:ext uri="{FF2B5EF4-FFF2-40B4-BE49-F238E27FC236}">
                <a16:creationId xmlns:a16="http://schemas.microsoft.com/office/drawing/2014/main" id="{75E224A3-98A1-4CF2-BEE1-68C44E8686B9}"/>
              </a:ext>
            </a:extLst>
          </p:cNvPr>
          <p:cNvSpPr txBox="1"/>
          <p:nvPr/>
        </p:nvSpPr>
        <p:spPr>
          <a:xfrm>
            <a:off x="4657060" y="6418881"/>
            <a:ext cx="1997740" cy="460384"/>
          </a:xfrm>
          <a:prstGeom prst="rect">
            <a:avLst/>
          </a:prstGeom>
        </p:spPr>
        <p:txBody>
          <a:bodyPr wrap="square" lIns="0" tIns="8413" rIns="0" bIns="0" rtlCol="0">
            <a:noAutofit/>
          </a:bodyPr>
          <a:lstStyle/>
          <a:p>
            <a:pPr marL="12700">
              <a:lnSpc>
                <a:spcPts val="1325"/>
              </a:lnSpc>
            </a:pPr>
            <a:r>
              <a:rPr lang="en-US" sz="1200" dirty="0">
                <a:latin typeface="Times New Roman"/>
                <a:cs typeface="Times New Roman"/>
              </a:rPr>
              <a:t>                   </a:t>
            </a:r>
            <a:r>
              <a:rPr sz="1200" dirty="0">
                <a:latin typeface="Times New Roman"/>
                <a:cs typeface="Times New Roman"/>
              </a:rPr>
              <a:t>Page </a:t>
            </a:r>
            <a:r>
              <a:rPr lang="en-US" sz="1200" dirty="0">
                <a:latin typeface="Times New Roman"/>
                <a:cs typeface="Times New Roman"/>
              </a:rPr>
              <a:t>5</a:t>
            </a:r>
            <a:r>
              <a:rPr sz="1200" dirty="0">
                <a:latin typeface="Times New Roman"/>
                <a:cs typeface="Times New Roman"/>
              </a:rPr>
              <a:t> of</a:t>
            </a:r>
            <a:r>
              <a:rPr lang="en-US" sz="1200" dirty="0">
                <a:latin typeface="Times New Roman"/>
                <a:cs typeface="Times New Roman"/>
              </a:rPr>
              <a:t> 9</a:t>
            </a:r>
            <a:endParaRPr sz="1200" dirty="0">
              <a:latin typeface="Times New Roman"/>
              <a:cs typeface="Times New Roman"/>
            </a:endParaRPr>
          </a:p>
        </p:txBody>
      </p:sp>
    </p:spTree>
    <p:custDataLst>
      <p:tags r:id="rId1"/>
    </p:custDataLst>
    <p:extLst>
      <p:ext uri="{BB962C8B-B14F-4D97-AF65-F5344CB8AC3E}">
        <p14:creationId xmlns:p14="http://schemas.microsoft.com/office/powerpoint/2010/main" val="3139446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966001" y="2575257"/>
            <a:ext cx="8095785" cy="3826496"/>
          </a:xfrm>
          <a:prstGeom prst="roundRect">
            <a:avLst>
              <a:gd name="adj" fmla="val 0"/>
            </a:avLst>
          </a:prstGeom>
          <a:solidFill>
            <a:srgbClr val="033860"/>
          </a:solidFill>
          <a:ln>
            <a:noFill/>
          </a:ln>
          <a:effectLst>
            <a:outerShdw blurRad="50800" dist="38100" algn="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anchor="ctr"/>
          <a:lstStyle/>
          <a:p>
            <a:pPr marL="463550" indent="-227013">
              <a:spcBef>
                <a:spcPts val="600"/>
              </a:spcBef>
              <a:spcAft>
                <a:spcPts val="600"/>
              </a:spcAft>
              <a:buFont typeface="Arial" pitchFamily="34" charset="0"/>
              <a:buChar char="•"/>
              <a:defRPr/>
            </a:pPr>
            <a:r>
              <a:rPr lang="en-US" sz="2000" dirty="0">
                <a:solidFill>
                  <a:schemeClr val="bg1"/>
                </a:solidFill>
                <a:cs typeface="Arial" pitchFamily="34" charset="0"/>
              </a:rPr>
              <a:t>A review of the research records for the first five (5) participants enrolled in the study comparing source documents to case report forms and the protocol for accuracy</a:t>
            </a:r>
          </a:p>
          <a:p>
            <a:pPr marL="463550" indent="-227013">
              <a:spcBef>
                <a:spcPts val="600"/>
              </a:spcBef>
              <a:spcAft>
                <a:spcPts val="600"/>
              </a:spcAft>
              <a:buFont typeface="Arial" pitchFamily="34" charset="0"/>
              <a:buChar char="•"/>
              <a:defRPr/>
            </a:pPr>
            <a:r>
              <a:rPr lang="en-US" sz="2000" dirty="0">
                <a:solidFill>
                  <a:schemeClr val="bg1"/>
                </a:solidFill>
                <a:cs typeface="Arial" pitchFamily="34" charset="0"/>
              </a:rPr>
              <a:t>Quarterly verification of regulatory or essential documents</a:t>
            </a:r>
          </a:p>
          <a:p>
            <a:pPr marL="463550" indent="-227013">
              <a:spcBef>
                <a:spcPts val="600"/>
              </a:spcBef>
              <a:spcAft>
                <a:spcPts val="600"/>
              </a:spcAft>
              <a:buFont typeface="Arial" pitchFamily="34" charset="0"/>
              <a:buChar char="•"/>
              <a:defRPr/>
            </a:pPr>
            <a:r>
              <a:rPr lang="en-US" sz="2000" dirty="0">
                <a:solidFill>
                  <a:schemeClr val="bg1"/>
                </a:solidFill>
                <a:cs typeface="Arial" pitchFamily="34" charset="0"/>
              </a:rPr>
              <a:t>Monthly review and comparison of study product accountability logs, shipping records, and inventory</a:t>
            </a:r>
          </a:p>
          <a:p>
            <a:pPr marL="463550" indent="-227013">
              <a:spcBef>
                <a:spcPts val="600"/>
              </a:spcBef>
              <a:spcAft>
                <a:spcPts val="600"/>
              </a:spcAft>
              <a:buFont typeface="Arial" pitchFamily="34" charset="0"/>
              <a:buChar char="•"/>
              <a:defRPr/>
            </a:pPr>
            <a:r>
              <a:rPr lang="en-US" sz="2000" dirty="0">
                <a:solidFill>
                  <a:schemeClr val="bg1"/>
                </a:solidFill>
                <a:cs typeface="Arial" pitchFamily="34" charset="0"/>
              </a:rPr>
              <a:t>Quarterly verification of current policies, procedures, forms, etc. </a:t>
            </a:r>
          </a:p>
          <a:p>
            <a:pPr algn="ctr" eaLnBrk="1" hangingPunct="1">
              <a:defRPr/>
            </a:pPr>
            <a:endParaRPr lang="en-US" dirty="0"/>
          </a:p>
        </p:txBody>
      </p:sp>
      <p:sp>
        <p:nvSpPr>
          <p:cNvPr id="2" name="Title 1">
            <a:extLst>
              <a:ext uri="{FF2B5EF4-FFF2-40B4-BE49-F238E27FC236}">
                <a16:creationId xmlns:a16="http://schemas.microsoft.com/office/drawing/2014/main" id="{45F4C62F-C15C-4E08-B231-FC6C4930FF8F}"/>
              </a:ext>
            </a:extLst>
          </p:cNvPr>
          <p:cNvSpPr>
            <a:spLocks noGrp="1"/>
          </p:cNvSpPr>
          <p:nvPr>
            <p:ph type="title"/>
          </p:nvPr>
        </p:nvSpPr>
        <p:spPr>
          <a:xfrm>
            <a:off x="508539" y="314191"/>
            <a:ext cx="11010711" cy="1054711"/>
          </a:xfrm>
        </p:spPr>
        <p:txBody>
          <a:bodyPr>
            <a:normAutofit fontScale="90000"/>
          </a:bodyPr>
          <a:lstStyle/>
          <a:p>
            <a:r>
              <a:rPr lang="en-US" sz="4400" dirty="0"/>
              <a:t>Quality Assurance</a:t>
            </a:r>
            <a:br>
              <a:rPr lang="en-US" sz="4400" dirty="0"/>
            </a:br>
            <a:endParaRPr lang="en-IN" dirty="0"/>
          </a:p>
        </p:txBody>
      </p:sp>
      <p:sp>
        <p:nvSpPr>
          <p:cNvPr id="12" name="Wave 11"/>
          <p:cNvSpPr/>
          <p:nvPr/>
        </p:nvSpPr>
        <p:spPr>
          <a:xfrm>
            <a:off x="3581400" y="4648201"/>
            <a:ext cx="5181600" cy="1066800"/>
          </a:xfrm>
          <a:prstGeom prst="wave">
            <a:avLst/>
          </a:prstGeom>
          <a:noFill/>
          <a:ln>
            <a:noFill/>
          </a:ln>
          <a:effectLst/>
        </p:spPr>
        <p:style>
          <a:lnRef idx="1">
            <a:schemeClr val="accent3"/>
          </a:lnRef>
          <a:fillRef idx="3">
            <a:schemeClr val="accent3"/>
          </a:fillRef>
          <a:effectRef idx="2">
            <a:schemeClr val="accent3"/>
          </a:effectRef>
          <a:fontRef idx="minor">
            <a:schemeClr val="lt1"/>
          </a:fontRef>
        </p:style>
        <p:txBody>
          <a:bodyPr anchor="ctr"/>
          <a:lstStyle/>
          <a:p>
            <a:pPr eaLnBrk="1" hangingPunct="1">
              <a:defRPr/>
            </a:pPr>
            <a:endParaRPr lang="en-US" dirty="0">
              <a:solidFill>
                <a:schemeClr val="bg1"/>
              </a:solidFill>
              <a:latin typeface="Arial" pitchFamily="34" charset="0"/>
              <a:cs typeface="Arial" pitchFamily="34" charset="0"/>
            </a:endParaRPr>
          </a:p>
        </p:txBody>
      </p:sp>
      <p:sp>
        <p:nvSpPr>
          <p:cNvPr id="4" name="TextBox 3">
            <a:extLst>
              <a:ext uri="{FF2B5EF4-FFF2-40B4-BE49-F238E27FC236}">
                <a16:creationId xmlns:a16="http://schemas.microsoft.com/office/drawing/2014/main" id="{1B12186D-3BC9-4FC9-95E2-8AAFFEC81DC0}"/>
              </a:ext>
            </a:extLst>
          </p:cNvPr>
          <p:cNvSpPr txBox="1"/>
          <p:nvPr/>
        </p:nvSpPr>
        <p:spPr>
          <a:xfrm>
            <a:off x="590644" y="1520833"/>
            <a:ext cx="11010711" cy="680456"/>
          </a:xfrm>
          <a:prstGeom prst="rect">
            <a:avLst/>
          </a:prstGeom>
        </p:spPr>
        <p:txBody>
          <a:bodyPr wrap="square" lIns="121869" tIns="60933" rIns="121869" bIns="60933" rtlCol="0" anchor="ctr">
            <a:noAutofit/>
          </a:bodyPr>
          <a:lstStyle/>
          <a:p>
            <a:pPr algn="ctr"/>
            <a:r>
              <a:rPr lang="en-US" sz="2400" dirty="0">
                <a:solidFill>
                  <a:srgbClr val="FFB612"/>
                </a:solidFill>
                <a:latin typeface="Gill Sans Nova Cond Ultra Bold" panose="020B0B04020104020203" pitchFamily="34" charset="0"/>
              </a:rPr>
              <a:t>Defined as a periodic, systematic, objective, and comprehensive examination of the total work effort to determine the level of compliance with all applicable laws and regulations governing clinical research. </a:t>
            </a:r>
          </a:p>
          <a:p>
            <a:pPr algn="ctr"/>
            <a:endParaRPr lang="en-IN" sz="2099" dirty="0">
              <a:solidFill>
                <a:schemeClr val="bg1">
                  <a:lumMod val="50000"/>
                </a:schemeClr>
              </a:solidFill>
              <a:cs typeface="Calibri"/>
            </a:endParaRPr>
          </a:p>
        </p:txBody>
      </p:sp>
      <p:sp>
        <p:nvSpPr>
          <p:cNvPr id="6" name="object 2">
            <a:extLst>
              <a:ext uri="{FF2B5EF4-FFF2-40B4-BE49-F238E27FC236}">
                <a16:creationId xmlns:a16="http://schemas.microsoft.com/office/drawing/2014/main" id="{08B0FC9B-A8A7-4A1C-A3E0-E26F6C49EF73}"/>
              </a:ext>
            </a:extLst>
          </p:cNvPr>
          <p:cNvSpPr txBox="1"/>
          <p:nvPr/>
        </p:nvSpPr>
        <p:spPr>
          <a:xfrm>
            <a:off x="4657060" y="6543809"/>
            <a:ext cx="2048540" cy="335456"/>
          </a:xfrm>
          <a:prstGeom prst="rect">
            <a:avLst/>
          </a:prstGeom>
        </p:spPr>
        <p:txBody>
          <a:bodyPr wrap="square" lIns="0" tIns="8413" rIns="0" bIns="0" rtlCol="0">
            <a:noAutofit/>
          </a:bodyPr>
          <a:lstStyle/>
          <a:p>
            <a:pPr marL="12700">
              <a:lnSpc>
                <a:spcPts val="1325"/>
              </a:lnSpc>
            </a:pPr>
            <a:r>
              <a:rPr lang="en-US" sz="1200" dirty="0">
                <a:latin typeface="Times New Roman"/>
                <a:cs typeface="Times New Roman"/>
              </a:rPr>
              <a:t>                     </a:t>
            </a:r>
            <a:r>
              <a:rPr sz="1200" dirty="0">
                <a:latin typeface="Times New Roman"/>
                <a:cs typeface="Times New Roman"/>
              </a:rPr>
              <a:t>Page </a:t>
            </a:r>
            <a:r>
              <a:rPr lang="en-US" sz="1200" dirty="0">
                <a:latin typeface="Times New Roman"/>
                <a:cs typeface="Times New Roman"/>
              </a:rPr>
              <a:t>6</a:t>
            </a:r>
            <a:r>
              <a:rPr sz="1200" dirty="0">
                <a:latin typeface="Times New Roman"/>
                <a:cs typeface="Times New Roman"/>
              </a:rPr>
              <a:t> of</a:t>
            </a:r>
            <a:r>
              <a:rPr lang="en-US" sz="1200" dirty="0">
                <a:latin typeface="Times New Roman"/>
                <a:cs typeface="Times New Roman"/>
              </a:rPr>
              <a:t> 9</a:t>
            </a:r>
            <a:endParaRPr sz="1200" dirty="0">
              <a:latin typeface="Times New Roman"/>
              <a:cs typeface="Times New Roman"/>
            </a:endParaRPr>
          </a:p>
        </p:txBody>
      </p:sp>
    </p:spTree>
    <p:custDataLst>
      <p:tags r:id="rId1"/>
    </p:custDataLst>
    <p:extLst>
      <p:ext uri="{BB962C8B-B14F-4D97-AF65-F5344CB8AC3E}">
        <p14:creationId xmlns:p14="http://schemas.microsoft.com/office/powerpoint/2010/main" val="745682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traight Connector 18"/>
          <p:cNvSpPr/>
          <p:nvPr/>
        </p:nvSpPr>
        <p:spPr bwMode="auto">
          <a:xfrm rot="2700000">
            <a:off x="7061201" y="4403726"/>
            <a:ext cx="28575" cy="317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dirty="0">
              <a:latin typeface="Arial" pitchFamily="34" charset="0"/>
              <a:cs typeface="Arial" pitchFamily="34" charset="0"/>
            </a:endParaRPr>
          </a:p>
        </p:txBody>
      </p:sp>
      <p:sp>
        <p:nvSpPr>
          <p:cNvPr id="45" name="Straight Connector 14"/>
          <p:cNvSpPr/>
          <p:nvPr/>
        </p:nvSpPr>
        <p:spPr bwMode="auto">
          <a:xfrm>
            <a:off x="7496175" y="3427413"/>
            <a:ext cx="31750" cy="317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dirty="0">
              <a:latin typeface="Arial" pitchFamily="34" charset="0"/>
              <a:cs typeface="Arial" pitchFamily="34" charset="0"/>
            </a:endParaRPr>
          </a:p>
        </p:txBody>
      </p:sp>
      <p:sp>
        <p:nvSpPr>
          <p:cNvPr id="37" name="Straight Connector 22"/>
          <p:cNvSpPr/>
          <p:nvPr/>
        </p:nvSpPr>
        <p:spPr bwMode="auto">
          <a:xfrm rot="5400000">
            <a:off x="6031707" y="4798220"/>
            <a:ext cx="31750" cy="333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dirty="0">
              <a:latin typeface="Arial" pitchFamily="34" charset="0"/>
              <a:cs typeface="Arial" pitchFamily="34" charset="0"/>
            </a:endParaRPr>
          </a:p>
        </p:txBody>
      </p:sp>
      <p:sp>
        <p:nvSpPr>
          <p:cNvPr id="53" name="Straight Connector 6"/>
          <p:cNvSpPr/>
          <p:nvPr/>
        </p:nvSpPr>
        <p:spPr bwMode="auto">
          <a:xfrm rot="16200000">
            <a:off x="6031707" y="2055020"/>
            <a:ext cx="31750" cy="333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dirty="0">
              <a:latin typeface="Arial" pitchFamily="34" charset="0"/>
              <a:cs typeface="Arial" pitchFamily="34" charset="0"/>
            </a:endParaRPr>
          </a:p>
        </p:txBody>
      </p:sp>
      <p:grpSp>
        <p:nvGrpSpPr>
          <p:cNvPr id="2" name="Group 57"/>
          <p:cNvGrpSpPr>
            <a:grpSpLocks/>
          </p:cNvGrpSpPr>
          <p:nvPr>
            <p:custDataLst>
              <p:tags r:id="rId2"/>
            </p:custDataLst>
          </p:nvPr>
        </p:nvGrpSpPr>
        <p:grpSpPr bwMode="auto">
          <a:xfrm>
            <a:off x="5338763" y="304800"/>
            <a:ext cx="1492250" cy="2078038"/>
            <a:chOff x="2900363" y="381000"/>
            <a:chExt cx="1492250" cy="2078038"/>
          </a:xfrm>
        </p:grpSpPr>
        <p:sp>
          <p:nvSpPr>
            <p:cNvPr id="52" name="Straight Connector 5"/>
            <p:cNvSpPr/>
            <p:nvPr/>
          </p:nvSpPr>
          <p:spPr bwMode="auto">
            <a:xfrm rot="16200000">
              <a:off x="3298825" y="2132013"/>
              <a:ext cx="622300" cy="31750"/>
            </a:xfrm>
            <a:custGeom>
              <a:avLst/>
              <a:gdLst/>
              <a:ahLst/>
              <a:cxnLst/>
              <a:rect l="0" t="0" r="0" b="0"/>
              <a:pathLst>
                <a:path>
                  <a:moveTo>
                    <a:pt x="0" y="16895"/>
                  </a:moveTo>
                  <a:lnTo>
                    <a:pt x="686964" y="1689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pPr eaLnBrk="1" hangingPunct="1">
                <a:defRPr/>
              </a:pPr>
              <a:endParaRPr lang="en-US" dirty="0"/>
            </a:p>
          </p:txBody>
        </p:sp>
        <p:sp>
          <p:nvSpPr>
            <p:cNvPr id="50" name="Oval 49"/>
            <p:cNvSpPr/>
            <p:nvPr/>
          </p:nvSpPr>
          <p:spPr bwMode="auto">
            <a:xfrm>
              <a:off x="2900363" y="381000"/>
              <a:ext cx="1492250" cy="1446213"/>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a:lstStyle/>
            <a:p>
              <a:pPr eaLnBrk="1" hangingPunct="1">
                <a:defRPr/>
              </a:pPr>
              <a:endParaRPr lang="en-US" dirty="0"/>
            </a:p>
          </p:txBody>
        </p:sp>
        <p:sp>
          <p:nvSpPr>
            <p:cNvPr id="51" name="Oval 8"/>
            <p:cNvSpPr/>
            <p:nvPr/>
          </p:nvSpPr>
          <p:spPr bwMode="auto">
            <a:xfrm>
              <a:off x="3148176" y="609563"/>
              <a:ext cx="1043359" cy="990921"/>
            </a:xfrm>
            <a:prstGeom prst="rect">
              <a:avLst/>
            </a:prstGeom>
            <a:scene3d>
              <a:camera prst="orthographicFront">
                <a:rot lat="0" lon="0" rev="0"/>
              </a:camera>
              <a:lightRig rig="contrasting" dir="t">
                <a:rot lat="0" lon="0" rev="7800000"/>
              </a:lightRig>
            </a:scene3d>
            <a:sp3d/>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a:lnSpc>
                  <a:spcPct val="90000"/>
                </a:lnSpc>
                <a:spcAft>
                  <a:spcPct val="35000"/>
                </a:spcAft>
                <a:defRPr/>
              </a:pPr>
              <a:r>
                <a:rPr lang="en-US" sz="1500" b="1" dirty="0">
                  <a:latin typeface="Arial" pitchFamily="34" charset="0"/>
                  <a:cs typeface="Arial" pitchFamily="34" charset="0"/>
                </a:rPr>
                <a:t>Participant Safety</a:t>
              </a:r>
            </a:p>
          </p:txBody>
        </p:sp>
      </p:grpSp>
      <p:sp>
        <p:nvSpPr>
          <p:cNvPr id="49" name="Straight Connector 10"/>
          <p:cNvSpPr/>
          <p:nvPr/>
        </p:nvSpPr>
        <p:spPr bwMode="auto">
          <a:xfrm rot="18900000">
            <a:off x="7059613" y="2451101"/>
            <a:ext cx="31750" cy="301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dirty="0">
              <a:latin typeface="Arial" pitchFamily="34" charset="0"/>
              <a:cs typeface="Arial" pitchFamily="34" charset="0"/>
            </a:endParaRPr>
          </a:p>
        </p:txBody>
      </p:sp>
      <p:grpSp>
        <p:nvGrpSpPr>
          <p:cNvPr id="3" name="Group 58"/>
          <p:cNvGrpSpPr>
            <a:grpSpLocks/>
          </p:cNvGrpSpPr>
          <p:nvPr>
            <p:custDataLst>
              <p:tags r:id="rId3"/>
            </p:custDataLst>
          </p:nvPr>
        </p:nvGrpSpPr>
        <p:grpSpPr bwMode="auto">
          <a:xfrm>
            <a:off x="6757988" y="1057275"/>
            <a:ext cx="1803400" cy="1423988"/>
            <a:chOff x="4319588" y="1133475"/>
            <a:chExt cx="1803400" cy="1423988"/>
          </a:xfrm>
        </p:grpSpPr>
        <p:sp>
          <p:nvSpPr>
            <p:cNvPr id="48" name="Straight Connector 9"/>
            <p:cNvSpPr/>
            <p:nvPr/>
          </p:nvSpPr>
          <p:spPr bwMode="auto">
            <a:xfrm rot="18900000">
              <a:off x="4319588" y="2527300"/>
              <a:ext cx="636587" cy="30163"/>
            </a:xfrm>
            <a:custGeom>
              <a:avLst/>
              <a:gdLst/>
              <a:ahLst/>
              <a:cxnLst/>
              <a:rect l="0" t="0" r="0" b="0"/>
              <a:pathLst>
                <a:path>
                  <a:moveTo>
                    <a:pt x="0" y="16895"/>
                  </a:moveTo>
                  <a:lnTo>
                    <a:pt x="666633" y="1689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pPr eaLnBrk="1" hangingPunct="1">
                <a:defRPr/>
              </a:pPr>
              <a:endParaRPr lang="en-US" dirty="0"/>
            </a:p>
          </p:txBody>
        </p:sp>
        <p:sp>
          <p:nvSpPr>
            <p:cNvPr id="46" name="Oval 45"/>
            <p:cNvSpPr/>
            <p:nvPr/>
          </p:nvSpPr>
          <p:spPr bwMode="auto">
            <a:xfrm>
              <a:off x="4646613" y="1133475"/>
              <a:ext cx="1476375" cy="1400175"/>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a:lstStyle/>
            <a:p>
              <a:pPr eaLnBrk="1" hangingPunct="1">
                <a:defRPr/>
              </a:pPr>
              <a:endParaRPr lang="en-US" dirty="0"/>
            </a:p>
          </p:txBody>
        </p:sp>
        <p:sp>
          <p:nvSpPr>
            <p:cNvPr id="47" name="Oval 12"/>
            <p:cNvSpPr/>
            <p:nvPr/>
          </p:nvSpPr>
          <p:spPr bwMode="auto">
            <a:xfrm>
              <a:off x="4953156" y="1371579"/>
              <a:ext cx="912009" cy="990278"/>
            </a:xfrm>
            <a:prstGeom prst="rect">
              <a:avLst/>
            </a:prstGeom>
            <a:scene3d>
              <a:camera prst="orthographicFront">
                <a:rot lat="0" lon="0" rev="0"/>
              </a:camera>
              <a:lightRig rig="contrasting" dir="t">
                <a:rot lat="0" lon="0" rev="7800000"/>
              </a:lightRig>
            </a:scene3d>
            <a:sp3d/>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a:lnSpc>
                  <a:spcPct val="90000"/>
                </a:lnSpc>
                <a:spcAft>
                  <a:spcPct val="35000"/>
                </a:spcAft>
                <a:defRPr/>
              </a:pPr>
              <a:r>
                <a:rPr lang="en-US" sz="1500" b="1" dirty="0">
                  <a:latin typeface="Arial" pitchFamily="34" charset="0"/>
                  <a:cs typeface="Arial" pitchFamily="34" charset="0"/>
                </a:rPr>
                <a:t>Accurate Data</a:t>
              </a:r>
            </a:p>
          </p:txBody>
        </p:sp>
      </p:grpSp>
      <p:grpSp>
        <p:nvGrpSpPr>
          <p:cNvPr id="4" name="Group 60"/>
          <p:cNvGrpSpPr>
            <a:grpSpLocks/>
          </p:cNvGrpSpPr>
          <p:nvPr>
            <p:custDataLst>
              <p:tags r:id="rId4"/>
            </p:custDataLst>
          </p:nvPr>
        </p:nvGrpSpPr>
        <p:grpSpPr bwMode="auto">
          <a:xfrm>
            <a:off x="7059614" y="4116388"/>
            <a:ext cx="1501775" cy="1712912"/>
            <a:chOff x="4621213" y="4192588"/>
            <a:chExt cx="1501775" cy="1712912"/>
          </a:xfrm>
        </p:grpSpPr>
        <p:sp>
          <p:nvSpPr>
            <p:cNvPr id="40" name="Straight Connector 17"/>
            <p:cNvSpPr/>
            <p:nvPr/>
          </p:nvSpPr>
          <p:spPr bwMode="auto">
            <a:xfrm rot="2700000">
              <a:off x="4334669" y="4479132"/>
              <a:ext cx="604837" cy="31750"/>
            </a:xfrm>
            <a:custGeom>
              <a:avLst/>
              <a:gdLst/>
              <a:ahLst/>
              <a:cxnLst/>
              <a:rect l="0" t="0" r="0" b="0"/>
              <a:pathLst>
                <a:path>
                  <a:moveTo>
                    <a:pt x="0" y="16895"/>
                  </a:moveTo>
                  <a:lnTo>
                    <a:pt x="666633" y="1689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pPr eaLnBrk="1" hangingPunct="1">
                <a:defRPr/>
              </a:pPr>
              <a:endParaRPr lang="en-US" dirty="0"/>
            </a:p>
          </p:txBody>
        </p:sp>
        <p:sp>
          <p:nvSpPr>
            <p:cNvPr id="38" name="Oval 37"/>
            <p:cNvSpPr/>
            <p:nvPr/>
          </p:nvSpPr>
          <p:spPr bwMode="auto">
            <a:xfrm>
              <a:off x="4646613" y="4503738"/>
              <a:ext cx="1476375" cy="140176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a:lstStyle/>
            <a:p>
              <a:pPr eaLnBrk="1" hangingPunct="1">
                <a:defRPr/>
              </a:pPr>
              <a:endParaRPr lang="en-US" dirty="0"/>
            </a:p>
          </p:txBody>
        </p:sp>
        <p:sp>
          <p:nvSpPr>
            <p:cNvPr id="39" name="Oval 20"/>
            <p:cNvSpPr/>
            <p:nvPr/>
          </p:nvSpPr>
          <p:spPr bwMode="auto">
            <a:xfrm>
              <a:off x="4900076" y="4723712"/>
              <a:ext cx="967682" cy="990925"/>
            </a:xfrm>
            <a:prstGeom prst="rect">
              <a:avLst/>
            </a:prstGeom>
            <a:scene3d>
              <a:camera prst="orthographicFront">
                <a:rot lat="0" lon="0" rev="0"/>
              </a:camera>
              <a:lightRig rig="contrasting" dir="t">
                <a:rot lat="0" lon="0" rev="7800000"/>
              </a:lightRig>
            </a:scene3d>
            <a:sp3d/>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a:lnSpc>
                  <a:spcPct val="90000"/>
                </a:lnSpc>
                <a:spcAft>
                  <a:spcPct val="35000"/>
                </a:spcAft>
                <a:defRPr/>
              </a:pPr>
              <a:r>
                <a:rPr lang="en-US" sz="1500" b="1" dirty="0">
                  <a:latin typeface="Arial" pitchFamily="34" charset="0"/>
                  <a:cs typeface="Arial" pitchFamily="34" charset="0"/>
                </a:rPr>
                <a:t>Less Rework</a:t>
              </a:r>
            </a:p>
          </p:txBody>
        </p:sp>
      </p:grpSp>
      <p:sp>
        <p:nvSpPr>
          <p:cNvPr id="33" name="Straight Connector 26"/>
          <p:cNvSpPr/>
          <p:nvPr/>
        </p:nvSpPr>
        <p:spPr bwMode="auto">
          <a:xfrm rot="18900000">
            <a:off x="5003801" y="4405313"/>
            <a:ext cx="30163" cy="301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dirty="0">
              <a:latin typeface="Arial" pitchFamily="34" charset="0"/>
              <a:cs typeface="Arial" pitchFamily="34" charset="0"/>
            </a:endParaRPr>
          </a:p>
        </p:txBody>
      </p:sp>
      <p:sp>
        <p:nvSpPr>
          <p:cNvPr id="29" name="Straight Connector 30"/>
          <p:cNvSpPr/>
          <p:nvPr/>
        </p:nvSpPr>
        <p:spPr bwMode="auto">
          <a:xfrm>
            <a:off x="4567238" y="3427413"/>
            <a:ext cx="30162" cy="317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dirty="0">
              <a:latin typeface="Arial" pitchFamily="34" charset="0"/>
              <a:cs typeface="Arial" pitchFamily="34" charset="0"/>
            </a:endParaRPr>
          </a:p>
        </p:txBody>
      </p:sp>
      <p:grpSp>
        <p:nvGrpSpPr>
          <p:cNvPr id="5" name="Group 59"/>
          <p:cNvGrpSpPr>
            <a:grpSpLocks/>
          </p:cNvGrpSpPr>
          <p:nvPr>
            <p:custDataLst>
              <p:tags r:id="rId5"/>
            </p:custDataLst>
          </p:nvPr>
        </p:nvGrpSpPr>
        <p:grpSpPr bwMode="auto">
          <a:xfrm>
            <a:off x="7204076" y="2743201"/>
            <a:ext cx="2092325" cy="1400175"/>
            <a:chOff x="4765675" y="2819400"/>
            <a:chExt cx="2092325" cy="1400175"/>
          </a:xfrm>
        </p:grpSpPr>
        <p:sp>
          <p:nvSpPr>
            <p:cNvPr id="44" name="Straight Connector 13"/>
            <p:cNvSpPr/>
            <p:nvPr/>
          </p:nvSpPr>
          <p:spPr bwMode="auto">
            <a:xfrm>
              <a:off x="4765675" y="3503613"/>
              <a:ext cx="617538" cy="31750"/>
            </a:xfrm>
            <a:custGeom>
              <a:avLst/>
              <a:gdLst/>
              <a:ahLst/>
              <a:cxnLst/>
              <a:rect l="0" t="0" r="0" b="0"/>
              <a:pathLst>
                <a:path>
                  <a:moveTo>
                    <a:pt x="0" y="16895"/>
                  </a:moveTo>
                  <a:lnTo>
                    <a:pt x="645204" y="1689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pPr eaLnBrk="1" hangingPunct="1">
                <a:defRPr/>
              </a:pPr>
              <a:endParaRPr lang="en-US" dirty="0"/>
            </a:p>
          </p:txBody>
        </p:sp>
        <p:sp>
          <p:nvSpPr>
            <p:cNvPr id="42" name="Oval 41"/>
            <p:cNvSpPr/>
            <p:nvPr/>
          </p:nvSpPr>
          <p:spPr bwMode="auto">
            <a:xfrm>
              <a:off x="5383213" y="2819400"/>
              <a:ext cx="1474787" cy="1400175"/>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a:lstStyle/>
            <a:p>
              <a:pPr eaLnBrk="1" hangingPunct="1">
                <a:defRPr/>
              </a:pPr>
              <a:endParaRPr lang="en-US" dirty="0"/>
            </a:p>
          </p:txBody>
        </p:sp>
        <p:sp>
          <p:nvSpPr>
            <p:cNvPr id="27" name="Oval 32"/>
            <p:cNvSpPr/>
            <p:nvPr/>
          </p:nvSpPr>
          <p:spPr bwMode="auto">
            <a:xfrm>
              <a:off x="5638955" y="2972064"/>
              <a:ext cx="1043362" cy="990075"/>
            </a:xfrm>
            <a:prstGeom prst="rect">
              <a:avLst/>
            </a:prstGeom>
            <a:scene3d>
              <a:camera prst="orthographicFront">
                <a:rot lat="0" lon="0" rev="0"/>
              </a:camera>
              <a:lightRig rig="contrasting" dir="t">
                <a:rot lat="0" lon="0" rev="7800000"/>
              </a:lightRig>
            </a:scene3d>
            <a:sp3d/>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a:lnSpc>
                  <a:spcPct val="90000"/>
                </a:lnSpc>
                <a:spcAft>
                  <a:spcPct val="35000"/>
                </a:spcAft>
                <a:defRPr/>
              </a:pPr>
              <a:r>
                <a:rPr lang="en-US" sz="1500" b="1" dirty="0">
                  <a:latin typeface="Arial" pitchFamily="34" charset="0"/>
                  <a:cs typeface="Arial" pitchFamily="34" charset="0"/>
                </a:rPr>
                <a:t>Process Efficiency</a:t>
              </a:r>
            </a:p>
          </p:txBody>
        </p:sp>
      </p:grpSp>
      <p:grpSp>
        <p:nvGrpSpPr>
          <p:cNvPr id="6" name="Group 61"/>
          <p:cNvGrpSpPr>
            <a:grpSpLocks/>
          </p:cNvGrpSpPr>
          <p:nvPr>
            <p:custDataLst>
              <p:tags r:id="rId6"/>
            </p:custDataLst>
          </p:nvPr>
        </p:nvGrpSpPr>
        <p:grpSpPr bwMode="auto">
          <a:xfrm>
            <a:off x="5310189" y="4452938"/>
            <a:ext cx="1474787" cy="2024062"/>
            <a:chOff x="2871788" y="4579938"/>
            <a:chExt cx="1474787" cy="2024062"/>
          </a:xfrm>
        </p:grpSpPr>
        <p:sp>
          <p:nvSpPr>
            <p:cNvPr id="36" name="Straight Connector 21"/>
            <p:cNvSpPr/>
            <p:nvPr/>
          </p:nvSpPr>
          <p:spPr bwMode="auto">
            <a:xfrm rot="5400000">
              <a:off x="3298825" y="4875213"/>
              <a:ext cx="622300" cy="31750"/>
            </a:xfrm>
            <a:custGeom>
              <a:avLst/>
              <a:gdLst/>
              <a:ahLst/>
              <a:cxnLst/>
              <a:rect l="0" t="0" r="0" b="0"/>
              <a:pathLst>
                <a:path>
                  <a:moveTo>
                    <a:pt x="0" y="16895"/>
                  </a:moveTo>
                  <a:lnTo>
                    <a:pt x="686964" y="1689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pPr eaLnBrk="1" hangingPunct="1">
                <a:defRPr/>
              </a:pPr>
              <a:endParaRPr lang="en-US" dirty="0"/>
            </a:p>
          </p:txBody>
        </p:sp>
        <p:sp>
          <p:nvSpPr>
            <p:cNvPr id="34" name="Oval 33"/>
            <p:cNvSpPr/>
            <p:nvPr/>
          </p:nvSpPr>
          <p:spPr bwMode="auto">
            <a:xfrm>
              <a:off x="2871788" y="5202238"/>
              <a:ext cx="1474787" cy="140176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3">
              <a:schemeClr val="accent6"/>
            </a:fillRef>
            <a:effectRef idx="2">
              <a:schemeClr val="accent6"/>
            </a:effectRef>
            <a:fontRef idx="minor">
              <a:schemeClr val="lt1"/>
            </a:fontRef>
          </p:style>
          <p:txBody>
            <a:bodyPr/>
            <a:lstStyle/>
            <a:p>
              <a:pPr eaLnBrk="1" hangingPunct="1">
                <a:defRPr/>
              </a:pPr>
              <a:endParaRPr lang="en-US" dirty="0"/>
            </a:p>
          </p:txBody>
        </p:sp>
        <p:sp>
          <p:nvSpPr>
            <p:cNvPr id="23" name="Oval 36"/>
            <p:cNvSpPr/>
            <p:nvPr/>
          </p:nvSpPr>
          <p:spPr bwMode="auto">
            <a:xfrm>
              <a:off x="3124613" y="5409796"/>
              <a:ext cx="1042831" cy="990966"/>
            </a:xfrm>
            <a:prstGeom prst="rect">
              <a:avLst/>
            </a:prstGeom>
            <a:noFill/>
            <a:ln>
              <a:noFill/>
            </a:ln>
            <a:effectLst/>
            <a:scene3d>
              <a:camera prst="orthographicFront">
                <a:rot lat="0" lon="0" rev="0"/>
              </a:camera>
              <a:lightRig rig="contrasting" dir="t">
                <a:rot lat="0" lon="0" rev="7800000"/>
              </a:lightRig>
            </a:scene3d>
          </p:spPr>
          <p:style>
            <a:lnRef idx="1">
              <a:schemeClr val="accent4"/>
            </a:lnRef>
            <a:fillRef idx="3">
              <a:schemeClr val="accent4"/>
            </a:fillRef>
            <a:effectRef idx="2">
              <a:schemeClr val="accent4"/>
            </a:effectRef>
            <a:fontRef idx="minor">
              <a:schemeClr val="lt1"/>
            </a:fontRef>
          </p:style>
          <p:txBody>
            <a:bodyPr lIns="8890" tIns="8890" rIns="8890" bIns="8890" spcCol="1270" anchor="ctr"/>
            <a:lstStyle/>
            <a:p>
              <a:pPr algn="ctr" defTabSz="622300">
                <a:lnSpc>
                  <a:spcPct val="90000"/>
                </a:lnSpc>
                <a:spcAft>
                  <a:spcPct val="35000"/>
                </a:spcAft>
                <a:defRPr/>
              </a:pPr>
              <a:r>
                <a:rPr lang="en-US" sz="1400" b="1" dirty="0">
                  <a:latin typeface="Arial" pitchFamily="34" charset="0"/>
                  <a:cs typeface="Arial" pitchFamily="34" charset="0"/>
                </a:rPr>
                <a:t>Regulatory Compliance</a:t>
              </a:r>
            </a:p>
          </p:txBody>
        </p:sp>
      </p:grpSp>
      <p:grpSp>
        <p:nvGrpSpPr>
          <p:cNvPr id="7" name="Group 62"/>
          <p:cNvGrpSpPr>
            <a:grpSpLocks/>
          </p:cNvGrpSpPr>
          <p:nvPr>
            <p:custDataLst>
              <p:tags r:id="rId7"/>
            </p:custDataLst>
          </p:nvPr>
        </p:nvGrpSpPr>
        <p:grpSpPr bwMode="auto">
          <a:xfrm>
            <a:off x="3533775" y="4405314"/>
            <a:ext cx="1803400" cy="1423987"/>
            <a:chOff x="1095375" y="4481513"/>
            <a:chExt cx="1803400" cy="1423987"/>
          </a:xfrm>
        </p:grpSpPr>
        <p:sp>
          <p:nvSpPr>
            <p:cNvPr id="32" name="Straight Connector 25"/>
            <p:cNvSpPr/>
            <p:nvPr/>
          </p:nvSpPr>
          <p:spPr bwMode="auto">
            <a:xfrm rot="8100000">
              <a:off x="2262188" y="4481513"/>
              <a:ext cx="636587" cy="30162"/>
            </a:xfrm>
            <a:custGeom>
              <a:avLst/>
              <a:gdLst/>
              <a:ahLst/>
              <a:cxnLst/>
              <a:rect l="0" t="0" r="0" b="0"/>
              <a:pathLst>
                <a:path>
                  <a:moveTo>
                    <a:pt x="0" y="16895"/>
                  </a:moveTo>
                  <a:lnTo>
                    <a:pt x="666633" y="1689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pPr eaLnBrk="1" hangingPunct="1">
                <a:defRPr/>
              </a:pPr>
              <a:endParaRPr lang="en-US" dirty="0"/>
            </a:p>
          </p:txBody>
        </p:sp>
        <p:sp>
          <p:nvSpPr>
            <p:cNvPr id="30" name="Oval 29"/>
            <p:cNvSpPr/>
            <p:nvPr/>
          </p:nvSpPr>
          <p:spPr bwMode="auto">
            <a:xfrm>
              <a:off x="1095375" y="4505325"/>
              <a:ext cx="1476375" cy="1400175"/>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a:lstStyle/>
            <a:p>
              <a:pPr eaLnBrk="1" hangingPunct="1">
                <a:defRPr/>
              </a:pPr>
              <a:endParaRPr lang="en-US" dirty="0"/>
            </a:p>
          </p:txBody>
        </p:sp>
        <p:sp>
          <p:nvSpPr>
            <p:cNvPr id="43" name="Oval 16"/>
            <p:cNvSpPr/>
            <p:nvPr/>
          </p:nvSpPr>
          <p:spPr bwMode="auto">
            <a:xfrm>
              <a:off x="1295180" y="4724574"/>
              <a:ext cx="1043650" cy="990278"/>
            </a:xfrm>
            <a:prstGeom prst="rect">
              <a:avLst/>
            </a:prstGeom>
            <a:scene3d>
              <a:camera prst="orthographicFront">
                <a:rot lat="0" lon="0" rev="0"/>
              </a:camera>
              <a:lightRig rig="contrasting" dir="t">
                <a:rot lat="0" lon="0" rev="7800000"/>
              </a:lightRig>
            </a:scene3d>
            <a:sp3d/>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a:lnSpc>
                  <a:spcPct val="90000"/>
                </a:lnSpc>
                <a:spcAft>
                  <a:spcPct val="35000"/>
                </a:spcAft>
                <a:defRPr/>
              </a:pPr>
              <a:r>
                <a:rPr lang="en-US" sz="1500" b="1" dirty="0">
                  <a:latin typeface="Arial" pitchFamily="34" charset="0"/>
                  <a:cs typeface="Arial" pitchFamily="34" charset="0"/>
                </a:rPr>
                <a:t>Audit Readiness</a:t>
              </a:r>
            </a:p>
          </p:txBody>
        </p:sp>
      </p:grpSp>
      <p:sp>
        <p:nvSpPr>
          <p:cNvPr id="25" name="Straight Connector 34"/>
          <p:cNvSpPr/>
          <p:nvPr/>
        </p:nvSpPr>
        <p:spPr bwMode="auto">
          <a:xfrm rot="2700000">
            <a:off x="5004595" y="2450308"/>
            <a:ext cx="28575" cy="333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dirty="0">
              <a:latin typeface="Arial" pitchFamily="34" charset="0"/>
              <a:cs typeface="Arial" pitchFamily="34" charset="0"/>
            </a:endParaRPr>
          </a:p>
        </p:txBody>
      </p:sp>
      <p:grpSp>
        <p:nvGrpSpPr>
          <p:cNvPr id="8" name="Group 64"/>
          <p:cNvGrpSpPr>
            <a:grpSpLocks/>
          </p:cNvGrpSpPr>
          <p:nvPr>
            <p:custDataLst>
              <p:tags r:id="rId8"/>
            </p:custDataLst>
          </p:nvPr>
        </p:nvGrpSpPr>
        <p:grpSpPr bwMode="auto">
          <a:xfrm>
            <a:off x="3533776" y="1057276"/>
            <a:ext cx="1501775" cy="1712913"/>
            <a:chOff x="1095375" y="1133475"/>
            <a:chExt cx="1501775" cy="1712913"/>
          </a:xfrm>
        </p:grpSpPr>
        <p:sp>
          <p:nvSpPr>
            <p:cNvPr id="24" name="Straight Connector 33"/>
            <p:cNvSpPr/>
            <p:nvPr/>
          </p:nvSpPr>
          <p:spPr bwMode="auto">
            <a:xfrm rot="13500000">
              <a:off x="2278063" y="2527300"/>
              <a:ext cx="604838" cy="33337"/>
            </a:xfrm>
            <a:custGeom>
              <a:avLst/>
              <a:gdLst/>
              <a:ahLst/>
              <a:cxnLst/>
              <a:rect l="0" t="0" r="0" b="0"/>
              <a:pathLst>
                <a:path>
                  <a:moveTo>
                    <a:pt x="0" y="16895"/>
                  </a:moveTo>
                  <a:lnTo>
                    <a:pt x="666633" y="1689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pPr eaLnBrk="1" hangingPunct="1">
                <a:defRPr/>
              </a:pPr>
              <a:endParaRPr lang="en-US" dirty="0"/>
            </a:p>
          </p:txBody>
        </p:sp>
        <p:sp>
          <p:nvSpPr>
            <p:cNvPr id="22" name="Oval 21"/>
            <p:cNvSpPr/>
            <p:nvPr/>
          </p:nvSpPr>
          <p:spPr bwMode="auto">
            <a:xfrm>
              <a:off x="1095375" y="1133475"/>
              <a:ext cx="1476375" cy="1401763"/>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a:lstStyle/>
            <a:p>
              <a:pPr eaLnBrk="1" hangingPunct="1">
                <a:defRPr/>
              </a:pPr>
              <a:endParaRPr lang="en-US" dirty="0"/>
            </a:p>
          </p:txBody>
        </p:sp>
        <p:sp>
          <p:nvSpPr>
            <p:cNvPr id="35" name="Oval 24"/>
            <p:cNvSpPr/>
            <p:nvPr/>
          </p:nvSpPr>
          <p:spPr bwMode="auto">
            <a:xfrm>
              <a:off x="1295203" y="1295606"/>
              <a:ext cx="985951" cy="990925"/>
            </a:xfrm>
            <a:prstGeom prst="rect">
              <a:avLst/>
            </a:prstGeom>
            <a:scene3d>
              <a:camera prst="orthographicFront">
                <a:rot lat="0" lon="0" rev="0"/>
              </a:camera>
              <a:lightRig rig="contrasting" dir="t">
                <a:rot lat="0" lon="0" rev="7800000"/>
              </a:lightRig>
            </a:scene3d>
            <a:sp3d/>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a:lnSpc>
                  <a:spcPct val="90000"/>
                </a:lnSpc>
                <a:spcAft>
                  <a:spcPct val="35000"/>
                </a:spcAft>
                <a:defRPr/>
              </a:pPr>
              <a:r>
                <a:rPr lang="en-US" sz="1500" b="1" dirty="0">
                  <a:latin typeface="Arial" pitchFamily="34" charset="0"/>
                  <a:cs typeface="Arial" pitchFamily="34" charset="0"/>
                </a:rPr>
                <a:t>Cost Savings</a:t>
              </a:r>
            </a:p>
          </p:txBody>
        </p:sp>
      </p:grpSp>
      <p:grpSp>
        <p:nvGrpSpPr>
          <p:cNvPr id="9" name="Group 63"/>
          <p:cNvGrpSpPr>
            <a:grpSpLocks/>
          </p:cNvGrpSpPr>
          <p:nvPr>
            <p:custDataLst>
              <p:tags r:id="rId9"/>
            </p:custDataLst>
          </p:nvPr>
        </p:nvGrpSpPr>
        <p:grpSpPr bwMode="auto">
          <a:xfrm>
            <a:off x="2798764" y="2743201"/>
            <a:ext cx="2090737" cy="1400175"/>
            <a:chOff x="360363" y="2819400"/>
            <a:chExt cx="2090737" cy="1400175"/>
          </a:xfrm>
        </p:grpSpPr>
        <p:sp>
          <p:nvSpPr>
            <p:cNvPr id="28" name="Straight Connector 29"/>
            <p:cNvSpPr/>
            <p:nvPr/>
          </p:nvSpPr>
          <p:spPr bwMode="auto">
            <a:xfrm rot="10800000">
              <a:off x="1835150" y="3503613"/>
              <a:ext cx="615950" cy="31750"/>
            </a:xfrm>
            <a:custGeom>
              <a:avLst/>
              <a:gdLst/>
              <a:ahLst/>
              <a:cxnLst/>
              <a:rect l="0" t="0" r="0" b="0"/>
              <a:pathLst>
                <a:path>
                  <a:moveTo>
                    <a:pt x="0" y="16895"/>
                  </a:moveTo>
                  <a:lnTo>
                    <a:pt x="645204" y="1689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pPr eaLnBrk="1" hangingPunct="1">
                <a:defRPr/>
              </a:pPr>
              <a:endParaRPr lang="en-US" dirty="0"/>
            </a:p>
          </p:txBody>
        </p:sp>
        <p:sp>
          <p:nvSpPr>
            <p:cNvPr id="26" name="Oval 25"/>
            <p:cNvSpPr/>
            <p:nvPr/>
          </p:nvSpPr>
          <p:spPr bwMode="auto">
            <a:xfrm>
              <a:off x="360363" y="2819400"/>
              <a:ext cx="1474787" cy="1400175"/>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a:lstStyle/>
            <a:p>
              <a:pPr eaLnBrk="1" hangingPunct="1">
                <a:defRPr/>
              </a:pPr>
              <a:endParaRPr lang="en-US" dirty="0"/>
            </a:p>
          </p:txBody>
        </p:sp>
        <p:sp>
          <p:nvSpPr>
            <p:cNvPr id="31" name="Oval 28"/>
            <p:cNvSpPr/>
            <p:nvPr/>
          </p:nvSpPr>
          <p:spPr bwMode="auto">
            <a:xfrm>
              <a:off x="533566" y="2972064"/>
              <a:ext cx="1126370" cy="990075"/>
            </a:xfrm>
            <a:prstGeom prst="rect">
              <a:avLst/>
            </a:prstGeom>
            <a:scene3d>
              <a:camera prst="orthographicFront">
                <a:rot lat="0" lon="0" rev="0"/>
              </a:camera>
              <a:lightRig rig="contrasting" dir="t">
                <a:rot lat="0" lon="0" rev="7800000"/>
              </a:lightRig>
            </a:scene3d>
            <a:sp3d/>
          </p:spPr>
          <p:style>
            <a:lnRef idx="0">
              <a:scrgbClr r="0" g="0" b="0"/>
            </a:lnRef>
            <a:fillRef idx="0">
              <a:scrgbClr r="0" g="0" b="0"/>
            </a:fillRef>
            <a:effectRef idx="0">
              <a:scrgbClr r="0" g="0" b="0"/>
            </a:effectRef>
            <a:fontRef idx="minor">
              <a:schemeClr val="lt1"/>
            </a:fontRef>
          </p:style>
          <p:txBody>
            <a:bodyPr lIns="9525" tIns="9525" rIns="9525" bIns="9525" spcCol="1270" anchor="ctr"/>
            <a:lstStyle/>
            <a:p>
              <a:pPr algn="ctr" defTabSz="666750">
                <a:lnSpc>
                  <a:spcPct val="90000"/>
                </a:lnSpc>
                <a:spcAft>
                  <a:spcPct val="35000"/>
                </a:spcAft>
                <a:defRPr/>
              </a:pPr>
              <a:r>
                <a:rPr lang="en-US" sz="1500" b="1" dirty="0">
                  <a:latin typeface="Arial" pitchFamily="34" charset="0"/>
                  <a:cs typeface="Arial" pitchFamily="34" charset="0"/>
                </a:rPr>
                <a:t>Staff Confidence</a:t>
              </a:r>
            </a:p>
          </p:txBody>
        </p:sp>
      </p:grpSp>
      <p:sp>
        <p:nvSpPr>
          <p:cNvPr id="54" name="Oval 53"/>
          <p:cNvSpPr/>
          <p:nvPr/>
        </p:nvSpPr>
        <p:spPr bwMode="auto">
          <a:xfrm>
            <a:off x="4891089" y="2382838"/>
            <a:ext cx="2312987" cy="2120900"/>
          </a:xfrm>
          <a:prstGeom prst="ellipse">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a:lstStyle/>
          <a:p>
            <a:pPr eaLnBrk="1" hangingPunct="1">
              <a:defRPr/>
            </a:pPr>
            <a:endParaRPr lang="en-US" dirty="0"/>
          </a:p>
        </p:txBody>
      </p:sp>
      <p:sp>
        <p:nvSpPr>
          <p:cNvPr id="55" name="Oval 4"/>
          <p:cNvSpPr/>
          <p:nvPr/>
        </p:nvSpPr>
        <p:spPr bwMode="auto">
          <a:xfrm>
            <a:off x="5229818" y="2693436"/>
            <a:ext cx="1635529" cy="1499704"/>
          </a:xfrm>
          <a:prstGeom prst="rect">
            <a:avLst/>
          </a:prstGeom>
          <a:scene3d>
            <a:camera prst="orthographicFront">
              <a:rot lat="0" lon="0" rev="0"/>
            </a:camera>
            <a:lightRig rig="contrasting" dir="t">
              <a:rot lat="0" lon="0" rev="7800000"/>
            </a:lightRig>
          </a:scene3d>
          <a:sp3d/>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1422400">
              <a:lnSpc>
                <a:spcPct val="90000"/>
              </a:lnSpc>
              <a:spcAft>
                <a:spcPct val="35000"/>
              </a:spcAft>
              <a:defRPr/>
            </a:pPr>
            <a:r>
              <a:rPr lang="en-US" sz="2800" b="1" dirty="0">
                <a:latin typeface="Arial" pitchFamily="34" charset="0"/>
                <a:cs typeface="Arial" pitchFamily="34" charset="0"/>
              </a:rPr>
              <a:t>Benefits</a:t>
            </a:r>
          </a:p>
        </p:txBody>
      </p:sp>
      <p:sp>
        <p:nvSpPr>
          <p:cNvPr id="56" name="object 2">
            <a:extLst>
              <a:ext uri="{FF2B5EF4-FFF2-40B4-BE49-F238E27FC236}">
                <a16:creationId xmlns:a16="http://schemas.microsoft.com/office/drawing/2014/main" id="{092A4538-5BD3-4414-AC41-5F5B164B0D26}"/>
              </a:ext>
            </a:extLst>
          </p:cNvPr>
          <p:cNvSpPr txBox="1"/>
          <p:nvPr/>
        </p:nvSpPr>
        <p:spPr>
          <a:xfrm>
            <a:off x="4597400" y="6553200"/>
            <a:ext cx="2187576" cy="249865"/>
          </a:xfrm>
          <a:prstGeom prst="rect">
            <a:avLst/>
          </a:prstGeom>
        </p:spPr>
        <p:txBody>
          <a:bodyPr wrap="square" lIns="0" tIns="8413" rIns="0" bIns="0" rtlCol="0">
            <a:noAutofit/>
          </a:bodyPr>
          <a:lstStyle/>
          <a:p>
            <a:pPr marL="12700">
              <a:lnSpc>
                <a:spcPts val="1325"/>
              </a:lnSpc>
            </a:pPr>
            <a:r>
              <a:rPr lang="en-US" sz="1200" dirty="0">
                <a:latin typeface="Times New Roman"/>
                <a:cs typeface="Times New Roman"/>
              </a:rPr>
              <a:t>                           </a:t>
            </a:r>
            <a:r>
              <a:rPr sz="1200" dirty="0">
                <a:latin typeface="Times New Roman"/>
                <a:cs typeface="Times New Roman"/>
              </a:rPr>
              <a:t>Page </a:t>
            </a:r>
            <a:r>
              <a:rPr lang="en-US" sz="1200" dirty="0">
                <a:latin typeface="Times New Roman"/>
                <a:cs typeface="Times New Roman"/>
              </a:rPr>
              <a:t>7</a:t>
            </a:r>
            <a:r>
              <a:rPr sz="1200" dirty="0">
                <a:latin typeface="Times New Roman"/>
                <a:cs typeface="Times New Roman"/>
              </a:rPr>
              <a:t> of</a:t>
            </a:r>
            <a:r>
              <a:rPr lang="en-US" sz="1200" dirty="0">
                <a:latin typeface="Times New Roman"/>
                <a:cs typeface="Times New Roman"/>
              </a:rPr>
              <a:t> 9</a:t>
            </a:r>
            <a:endParaRPr sz="1200" dirty="0">
              <a:latin typeface="Times New Roman"/>
              <a:cs typeface="Times New Roman"/>
            </a:endParaRPr>
          </a:p>
        </p:txBody>
      </p:sp>
    </p:spTree>
    <p:custDataLst>
      <p:tags r:id="rId1"/>
    </p:custDataLst>
    <p:extLst>
      <p:ext uri="{BB962C8B-B14F-4D97-AF65-F5344CB8AC3E}">
        <p14:creationId xmlns:p14="http://schemas.microsoft.com/office/powerpoint/2010/main" val="16876776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a:xfrm>
            <a:off x="619125" y="306161"/>
            <a:ext cx="10953749" cy="715960"/>
          </a:xfrm>
        </p:spPr>
        <p:txBody>
          <a:bodyPr>
            <a:normAutofit fontScale="90000"/>
          </a:bodyPr>
          <a:lstStyle/>
          <a:p>
            <a:r>
              <a:rPr lang="en-US" altLang="en-US" dirty="0"/>
              <a:t>Audit versus Inspection</a:t>
            </a:r>
          </a:p>
        </p:txBody>
      </p:sp>
      <p:grpSp>
        <p:nvGrpSpPr>
          <p:cNvPr id="2" name="Group 6"/>
          <p:cNvGrpSpPr/>
          <p:nvPr/>
        </p:nvGrpSpPr>
        <p:grpSpPr>
          <a:xfrm>
            <a:off x="1816142" y="1534230"/>
            <a:ext cx="3987998" cy="604800"/>
            <a:chOff x="41" y="221015"/>
            <a:chExt cx="3987998" cy="604800"/>
          </a:xfrm>
          <a:solidFill>
            <a:schemeClr val="accent3"/>
          </a:solidFill>
          <a:scene3d>
            <a:camera prst="orthographicFront"/>
            <a:lightRig rig="flat" dir="t"/>
          </a:scene3d>
        </p:grpSpPr>
        <p:sp>
          <p:nvSpPr>
            <p:cNvPr id="17" name="Rectangle 16"/>
            <p:cNvSpPr/>
            <p:nvPr/>
          </p:nvSpPr>
          <p:spPr>
            <a:xfrm>
              <a:off x="41" y="221015"/>
              <a:ext cx="3987998" cy="604800"/>
            </a:xfrm>
            <a:prstGeom prst="rect">
              <a:avLst/>
            </a:prstGeom>
            <a:ln/>
          </p:spPr>
          <p:style>
            <a:lnRef idx="2">
              <a:schemeClr val="accent3">
                <a:shade val="50000"/>
              </a:schemeClr>
            </a:lnRef>
            <a:fillRef idx="1">
              <a:schemeClr val="accent3"/>
            </a:fillRef>
            <a:effectRef idx="0">
              <a:schemeClr val="accent3"/>
            </a:effectRef>
            <a:fontRef idx="minor">
              <a:schemeClr val="lt1"/>
            </a:fontRef>
          </p:style>
        </p:sp>
        <p:sp>
          <p:nvSpPr>
            <p:cNvPr id="18" name="Rectangle 17"/>
            <p:cNvSpPr/>
            <p:nvPr/>
          </p:nvSpPr>
          <p:spPr>
            <a:xfrm>
              <a:off x="41" y="221015"/>
              <a:ext cx="3987998" cy="6048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170688" tIns="97536" rIns="170688" bIns="97536" spcCol="1270" anchor="ctr"/>
            <a:lstStyle/>
            <a:p>
              <a:pPr algn="ctr" defTabSz="1066800">
                <a:lnSpc>
                  <a:spcPct val="90000"/>
                </a:lnSpc>
                <a:spcAft>
                  <a:spcPct val="35000"/>
                </a:spcAft>
                <a:defRPr/>
              </a:pPr>
              <a:r>
                <a:rPr lang="en-US" sz="2400" dirty="0">
                  <a:latin typeface="Arial" pitchFamily="34" charset="0"/>
                  <a:cs typeface="Arial" pitchFamily="34" charset="0"/>
                </a:rPr>
                <a:t>Audit</a:t>
              </a:r>
            </a:p>
          </p:txBody>
        </p:sp>
      </p:grpSp>
      <p:sp>
        <p:nvSpPr>
          <p:cNvPr id="16" name="Rectangle 15"/>
          <p:cNvSpPr/>
          <p:nvPr/>
        </p:nvSpPr>
        <p:spPr>
          <a:xfrm>
            <a:off x="1816142" y="2139030"/>
            <a:ext cx="3987998" cy="3804570"/>
          </a:xfrm>
          <a:prstGeom prst="rect">
            <a:avLst/>
          </a:prstGeom>
          <a:solidFill>
            <a:schemeClr val="accent3">
              <a:lumMod val="20000"/>
              <a:lumOff val="80000"/>
            </a:schemeClr>
          </a:solidFill>
          <a:ln>
            <a:solidFill>
              <a:schemeClr val="accent3"/>
            </a:solid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12014" tIns="112014" rIns="149352" bIns="168021"/>
          <a:lstStyle/>
          <a:p>
            <a:pPr marL="0" lvl="1" defTabSz="933450">
              <a:defRPr/>
            </a:pPr>
            <a:r>
              <a:rPr lang="en-US" dirty="0">
                <a:solidFill>
                  <a:schemeClr val="tx1"/>
                </a:solidFill>
                <a:cs typeface="Arial" pitchFamily="34" charset="0"/>
              </a:rPr>
              <a:t>A systematic independent examination of trial related activities and documents, to determine whether the evaluated trial related activities were conducted, and the data were recorded, analyzed, and accurately reported according to the protocol, sponsor’s SOPs, GCP, and the applicable regulatory requirement</a:t>
            </a:r>
          </a:p>
          <a:p>
            <a:pPr marL="228600" lvl="1" indent="-228600" defTabSz="933450">
              <a:defRPr/>
            </a:pPr>
            <a:endParaRPr lang="en-US" dirty="0">
              <a:solidFill>
                <a:schemeClr val="tx1"/>
              </a:solidFill>
              <a:cs typeface="Arial" pitchFamily="34" charset="0"/>
            </a:endParaRPr>
          </a:p>
          <a:p>
            <a:pPr marL="228600" lvl="1" indent="-228600" defTabSz="933450">
              <a:defRPr/>
            </a:pPr>
            <a:endParaRPr lang="en-US" dirty="0">
              <a:solidFill>
                <a:schemeClr val="tx1"/>
              </a:solidFill>
              <a:cs typeface="Arial" pitchFamily="34" charset="0"/>
            </a:endParaRPr>
          </a:p>
          <a:p>
            <a:pPr marL="228600" lvl="1" indent="-228600" defTabSz="933450">
              <a:defRPr/>
            </a:pPr>
            <a:r>
              <a:rPr lang="en-US" dirty="0">
                <a:solidFill>
                  <a:schemeClr val="tx1"/>
                </a:solidFill>
                <a:cs typeface="Arial" pitchFamily="34" charset="0"/>
              </a:rPr>
              <a:t>ICH-GCP 1.6</a:t>
            </a:r>
          </a:p>
        </p:txBody>
      </p:sp>
      <p:sp>
        <p:nvSpPr>
          <p:cNvPr id="13" name="Rectangle 12"/>
          <p:cNvSpPr/>
          <p:nvPr/>
        </p:nvSpPr>
        <p:spPr>
          <a:xfrm>
            <a:off x="6375160" y="1534230"/>
            <a:ext cx="3987998" cy="604800"/>
          </a:xfrm>
          <a:prstGeom prst="rect">
            <a:avLst/>
          </a:prstGeom>
          <a:scene3d>
            <a:camera prst="orthographicFront"/>
            <a:lightRig rig="flat" dir="t"/>
          </a:scene3d>
          <a:sp3d prstMaterial="plastic">
            <a:bevelT w="120900" h="88900"/>
            <a:bevelB w="88900" h="31750" prst="angle"/>
          </a:sp3d>
        </p:spPr>
        <p:style>
          <a:lnRef idx="1">
            <a:schemeClr val="accent3">
              <a:hueOff val="11250264"/>
              <a:satOff val="-16880"/>
              <a:lumOff val="-2745"/>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14" name="Rectangle 13"/>
          <p:cNvSpPr/>
          <p:nvPr/>
        </p:nvSpPr>
        <p:spPr>
          <a:xfrm>
            <a:off x="6375160" y="1534230"/>
            <a:ext cx="3987998" cy="604800"/>
          </a:xfrm>
          <a:prstGeom prst="rect">
            <a:avLst/>
          </a:prstGeom>
          <a:solidFill>
            <a:schemeClr val="accent4"/>
          </a:solidFill>
          <a:ln>
            <a:solidFill>
              <a:schemeClr val="accent4"/>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defTabSz="1066800">
              <a:lnSpc>
                <a:spcPct val="90000"/>
              </a:lnSpc>
              <a:spcAft>
                <a:spcPct val="35000"/>
              </a:spcAft>
              <a:defRPr/>
            </a:pPr>
            <a:r>
              <a:rPr lang="en-US" sz="2400" dirty="0">
                <a:latin typeface="Arial" pitchFamily="34" charset="0"/>
                <a:cs typeface="Arial" pitchFamily="34" charset="0"/>
              </a:rPr>
              <a:t>Inspection</a:t>
            </a:r>
          </a:p>
        </p:txBody>
      </p:sp>
      <p:sp>
        <p:nvSpPr>
          <p:cNvPr id="11" name="Rectangle 10"/>
          <p:cNvSpPr/>
          <p:nvPr/>
        </p:nvSpPr>
        <p:spPr>
          <a:xfrm>
            <a:off x="6375160" y="2139030"/>
            <a:ext cx="3987998" cy="3804570"/>
          </a:xfrm>
          <a:prstGeom prst="rect">
            <a:avLst/>
          </a:prstGeom>
          <a:scene3d>
            <a:camera prst="orthographicFront"/>
            <a:lightRig rig="flat" dir="t"/>
          </a:scene3d>
          <a:sp3d extrusionH="12700" prstMaterial="plastic">
            <a:bevelT w="50800" h="50800"/>
          </a:sp3d>
        </p:spPr>
        <p:style>
          <a:lnRef idx="1">
            <a:schemeClr val="accent3">
              <a:tint val="40000"/>
              <a:alpha val="90000"/>
              <a:hueOff val="10716850"/>
              <a:satOff val="-13793"/>
              <a:lumOff val="-1075"/>
              <a:alphaOff val="0"/>
            </a:schemeClr>
          </a:lnRef>
          <a:fillRef idx="1">
            <a:schemeClr val="accent3">
              <a:tint val="40000"/>
              <a:alpha val="90000"/>
              <a:hueOff val="10716850"/>
              <a:satOff val="-13793"/>
              <a:lumOff val="-1075"/>
              <a:alphaOff val="0"/>
            </a:schemeClr>
          </a:fillRef>
          <a:effectRef idx="2">
            <a:schemeClr val="accent3">
              <a:tint val="40000"/>
              <a:alpha val="90000"/>
              <a:hueOff val="10716850"/>
              <a:satOff val="-13793"/>
              <a:lumOff val="-1075"/>
              <a:alphaOff val="0"/>
            </a:schemeClr>
          </a:effectRef>
          <a:fontRef idx="minor">
            <a:schemeClr val="dk1">
              <a:hueOff val="0"/>
              <a:satOff val="0"/>
              <a:lumOff val="0"/>
              <a:alphaOff val="0"/>
            </a:schemeClr>
          </a:fontRef>
        </p:style>
      </p:sp>
      <p:sp>
        <p:nvSpPr>
          <p:cNvPr id="12" name="Rectangle 11"/>
          <p:cNvSpPr/>
          <p:nvPr/>
        </p:nvSpPr>
        <p:spPr>
          <a:xfrm>
            <a:off x="6375160" y="2139030"/>
            <a:ext cx="3987998" cy="3804570"/>
          </a:xfrm>
          <a:prstGeom prst="rect">
            <a:avLst/>
          </a:prstGeom>
          <a:solidFill>
            <a:schemeClr val="accent4">
              <a:lumMod val="20000"/>
              <a:lumOff val="80000"/>
            </a:schemeClr>
          </a:solidFill>
          <a:ln>
            <a:solidFill>
              <a:schemeClr val="accent4"/>
            </a:solid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12014" tIns="112014" rIns="149352" bIns="168021"/>
          <a:lstStyle/>
          <a:p>
            <a:pPr marL="0" lvl="1" defTabSz="933450">
              <a:defRPr/>
            </a:pPr>
            <a:r>
              <a:rPr lang="en-US" dirty="0">
                <a:solidFill>
                  <a:schemeClr val="tx1"/>
                </a:solidFill>
                <a:cs typeface="Arial" pitchFamily="34" charset="0"/>
              </a:rPr>
              <a:t>The act by a regulatory authority of conducting an official review of documents, facilities, records, and any other resources that are deemed by the authority to be related to the clinical trial and that may be located at the site of the trial, at the sponsor’s and/or CRO facilities, or at other establishments deemed appropriate by the regulatory authority</a:t>
            </a:r>
          </a:p>
          <a:p>
            <a:pPr marL="0" lvl="1" defTabSz="933450">
              <a:defRPr/>
            </a:pPr>
            <a:endParaRPr lang="en-US" dirty="0">
              <a:solidFill>
                <a:schemeClr val="tx1"/>
              </a:solidFill>
              <a:cs typeface="Arial" pitchFamily="34" charset="0"/>
            </a:endParaRPr>
          </a:p>
          <a:p>
            <a:pPr marL="228600" lvl="1" indent="-228600" defTabSz="933450">
              <a:defRPr/>
            </a:pPr>
            <a:r>
              <a:rPr lang="en-US" dirty="0">
                <a:solidFill>
                  <a:schemeClr val="tx1"/>
                </a:solidFill>
                <a:cs typeface="Arial" pitchFamily="34" charset="0"/>
              </a:rPr>
              <a:t>ICH-GCP 1.29</a:t>
            </a:r>
          </a:p>
        </p:txBody>
      </p:sp>
      <p:sp>
        <p:nvSpPr>
          <p:cNvPr id="15" name="object 2">
            <a:extLst>
              <a:ext uri="{FF2B5EF4-FFF2-40B4-BE49-F238E27FC236}">
                <a16:creationId xmlns:a16="http://schemas.microsoft.com/office/drawing/2014/main" id="{37CC929A-ECEF-4775-9F1E-A2B7B58501C7}"/>
              </a:ext>
            </a:extLst>
          </p:cNvPr>
          <p:cNvSpPr txBox="1"/>
          <p:nvPr/>
        </p:nvSpPr>
        <p:spPr>
          <a:xfrm>
            <a:off x="4657060" y="6187441"/>
            <a:ext cx="2200940" cy="360960"/>
          </a:xfrm>
          <a:prstGeom prst="rect">
            <a:avLst/>
          </a:prstGeom>
        </p:spPr>
        <p:txBody>
          <a:bodyPr wrap="square" lIns="0" tIns="8413" rIns="0" bIns="0" rtlCol="0">
            <a:noAutofit/>
          </a:bodyPr>
          <a:lstStyle/>
          <a:p>
            <a:pPr marL="12700">
              <a:lnSpc>
                <a:spcPts val="1325"/>
              </a:lnSpc>
            </a:pPr>
            <a:r>
              <a:rPr lang="en-US" sz="1200" dirty="0">
                <a:latin typeface="Times New Roman"/>
                <a:cs typeface="Times New Roman"/>
              </a:rPr>
              <a:t>                         </a:t>
            </a:r>
            <a:r>
              <a:rPr sz="1200" dirty="0">
                <a:latin typeface="Times New Roman"/>
                <a:cs typeface="Times New Roman"/>
              </a:rPr>
              <a:t>Page </a:t>
            </a:r>
            <a:r>
              <a:rPr lang="en-US" sz="1200" dirty="0">
                <a:latin typeface="Times New Roman"/>
                <a:cs typeface="Times New Roman"/>
              </a:rPr>
              <a:t>8</a:t>
            </a:r>
            <a:r>
              <a:rPr sz="1200" dirty="0">
                <a:latin typeface="Times New Roman"/>
                <a:cs typeface="Times New Roman"/>
              </a:rPr>
              <a:t> of</a:t>
            </a:r>
            <a:r>
              <a:rPr lang="en-US" sz="1200" dirty="0">
                <a:latin typeface="Times New Roman"/>
                <a:cs typeface="Times New Roman"/>
              </a:rPr>
              <a:t> 9</a:t>
            </a:r>
            <a:endParaRPr sz="1200" dirty="0">
              <a:latin typeface="Times New Roman"/>
              <a:cs typeface="Times New Roman"/>
            </a:endParaRPr>
          </a:p>
        </p:txBody>
      </p:sp>
    </p:spTree>
    <p:custDataLst>
      <p:tags r:id="rId1"/>
    </p:custDataLst>
    <p:extLst>
      <p:ext uri="{BB962C8B-B14F-4D97-AF65-F5344CB8AC3E}">
        <p14:creationId xmlns:p14="http://schemas.microsoft.com/office/powerpoint/2010/main" val="32405521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Activity Directions </a:t>
            </a:r>
          </a:p>
        </p:txBody>
      </p:sp>
      <p:graphicFrame>
        <p:nvGraphicFramePr>
          <p:cNvPr id="3" name="Content Placeholder 2">
            <a:extLst>
              <a:ext uri="{FF2B5EF4-FFF2-40B4-BE49-F238E27FC236}">
                <a16:creationId xmlns:a16="http://schemas.microsoft.com/office/drawing/2014/main" id="{D71B264D-AF81-44D5-8DA0-EAFA850C7E13}"/>
              </a:ext>
            </a:extLst>
          </p:cNvPr>
          <p:cNvGraphicFramePr>
            <a:graphicFrameLocks noGrp="1"/>
          </p:cNvGraphicFramePr>
          <p:nvPr>
            <p:ph idx="1"/>
            <p:extLst>
              <p:ext uri="{D42A27DB-BD31-4B8C-83A1-F6EECF244321}">
                <p14:modId xmlns:p14="http://schemas.microsoft.com/office/powerpoint/2010/main" val="3500918621"/>
              </p:ext>
            </p:extLst>
          </p:nvPr>
        </p:nvGraphicFramePr>
        <p:xfrm>
          <a:off x="508538" y="1477106"/>
          <a:ext cx="11010711" cy="4775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bject 2">
            <a:extLst>
              <a:ext uri="{FF2B5EF4-FFF2-40B4-BE49-F238E27FC236}">
                <a16:creationId xmlns:a16="http://schemas.microsoft.com/office/drawing/2014/main" id="{42850D03-798F-4482-9EBC-6C1886420E18}"/>
              </a:ext>
            </a:extLst>
          </p:cNvPr>
          <p:cNvSpPr txBox="1"/>
          <p:nvPr/>
        </p:nvSpPr>
        <p:spPr>
          <a:xfrm>
            <a:off x="4657060" y="6380481"/>
            <a:ext cx="2393980" cy="254000"/>
          </a:xfrm>
          <a:prstGeom prst="rect">
            <a:avLst/>
          </a:prstGeom>
        </p:spPr>
        <p:txBody>
          <a:bodyPr wrap="square" lIns="0" tIns="8413" rIns="0" bIns="0" rtlCol="0">
            <a:noAutofit/>
          </a:bodyPr>
          <a:lstStyle/>
          <a:p>
            <a:pPr marL="12700">
              <a:lnSpc>
                <a:spcPts val="1325"/>
              </a:lnSpc>
            </a:pPr>
            <a:r>
              <a:rPr lang="en-US" sz="1200" dirty="0">
                <a:latin typeface="Times New Roman"/>
                <a:cs typeface="Times New Roman"/>
              </a:rPr>
              <a:t>                              </a:t>
            </a:r>
            <a:r>
              <a:rPr sz="1200" dirty="0">
                <a:latin typeface="Times New Roman"/>
                <a:cs typeface="Times New Roman"/>
              </a:rPr>
              <a:t>Page </a:t>
            </a:r>
            <a:r>
              <a:rPr lang="en-US" sz="1200" dirty="0">
                <a:latin typeface="Times New Roman"/>
                <a:cs typeface="Times New Roman"/>
              </a:rPr>
              <a:t>9</a:t>
            </a:r>
            <a:r>
              <a:rPr sz="1200" dirty="0">
                <a:latin typeface="Times New Roman"/>
                <a:cs typeface="Times New Roman"/>
              </a:rPr>
              <a:t> of</a:t>
            </a:r>
            <a:r>
              <a:rPr lang="en-US" sz="1200" dirty="0">
                <a:latin typeface="Times New Roman"/>
                <a:cs typeface="Times New Roman"/>
              </a:rPr>
              <a:t> 9</a:t>
            </a:r>
            <a:endParaRPr sz="1200" dirty="0">
              <a:latin typeface="Times New Roman"/>
              <a:cs typeface="Times New Roman"/>
            </a:endParaRPr>
          </a:p>
        </p:txBody>
      </p:sp>
    </p:spTree>
    <p:custDataLst>
      <p:tags r:id="rId1"/>
    </p:custDataLst>
    <p:extLst>
      <p:ext uri="{BB962C8B-B14F-4D97-AF65-F5344CB8AC3E}">
        <p14:creationId xmlns:p14="http://schemas.microsoft.com/office/powerpoint/2010/main" val="9262094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VISION" val="iGb6iY7a"/>
  <p:tag name="ARTICULATE_DESIGN_ID_OFFICE THEME" val="Xt2Nb939"/>
  <p:tag name="ARTICULATE_SLIDE_THUMBNAIL_REFRESH" val="1"/>
  <p:tag name="TAG_BACKING_FORM_KEY" val="724596-c:\users\ellisosa\desktop\daids_crss_dart_template.pptx"/>
  <p:tag name="ARTICULATE_PRESENTER_VERSION" val="8"/>
  <p:tag name="ARTICULATE_PROJECT_CHECK" val="0"/>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392"/>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RTICULATE_SLIDE_GUID" val="c0322be0-b0be-4da3-9211-cb651a479d27"/>
  <p:tag name="ARTICULATE_TITLE_TAG" val="Quality Control"/>
  <p:tag name="AUDIO_IMPORT" val="G:\Data\GOVT\DAIDS CRS\Training\Task 603 - Introduction to Quality Management\Modules\Orientation to QM\Audio Files\Slide 11.wav"/>
  <p:tag name="AUDIO_ID" val="344"/>
  <p:tag name="ELAPSEDTIME" val="43.515"/>
  <p:tag name="TIMELINE" val="15.21/15.50/20.02/23.47/27.09/32.08"/>
  <p:tag name="ARTICULATE_SLIDE_PAUSE" val="1"/>
  <p:tag name="ARTICULATE_NAV_LEVEL" val="2"/>
  <p:tag name="ARTICULATE_SLIDE_PRESENTER" val="Ana"/>
  <p:tag name="ARTICULATE_SLIDE_PRESENTER_GUID" val="D34087550DF8"/>
  <p:tag name="ARTICULATE_PLAYLIST_ID" val="-1"/>
  <p:tag name="ARTICULATE_LOCK_SLIDE" val="0"/>
  <p:tag name="ARTICULATE_SLIDE_NAV" val="1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2.147484E+09"/>
  <p:tag name="MARGIN_2" val="36"/>
  <p:tag name="MARGIN_3" val="72"/>
  <p:tag name="MARGIN_4" val="108"/>
  <p:tag name="MARGIN_5" val="144"/>
  <p:tag name="FONT_SIZE" val="14"/>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RTICULATE_SLIDE_GUID" val="c0322be0-b0be-4da3-9211-cb651a479d27"/>
  <p:tag name="ARTICULATE_TITLE_TAG" val="Quality Control"/>
  <p:tag name="AUDIO_IMPORT" val="G:\Data\GOVT\DAIDS CRS\Training\Task 603 - Introduction to Quality Management\Modules\Orientation to QM\Audio Files\Slide 11.wav"/>
  <p:tag name="AUDIO_ID" val="344"/>
  <p:tag name="ELAPSEDTIME" val="43.515"/>
  <p:tag name="TIMELINE" val="15.21/15.50/20.02/23.47/27.09/32.08"/>
  <p:tag name="ARTICULATE_SLIDE_PAUSE" val="1"/>
  <p:tag name="ARTICULATE_NAV_LEVEL" val="2"/>
  <p:tag name="ARTICULATE_SLIDE_PRESENTER" val="Ana"/>
  <p:tag name="ARTICULATE_SLIDE_PRESENTER_GUID" val="D34087550DF8"/>
  <p:tag name="ARTICULATE_PLAYLIST_ID" val="-1"/>
  <p:tag name="ARTICULATE_LOCK_SLIDE" val="0"/>
  <p:tag name="ARTICULATE_SLIDE_NAV" val="1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2.147484E+09"/>
  <p:tag name="MARGIN_2" val="36"/>
  <p:tag name="MARGIN_3" val="72"/>
  <p:tag name="MARGIN_4" val="108"/>
  <p:tag name="MARGIN_5" val="144"/>
  <p:tag name="FONT_SIZE" val="14"/>
</p:tagLst>
</file>

<file path=ppt/tags/tag31.xml><?xml version="1.0" encoding="utf-8"?>
<p:tagLst xmlns:a="http://schemas.openxmlformats.org/drawingml/2006/main" xmlns:r="http://schemas.openxmlformats.org/officeDocument/2006/relationships" xmlns:p="http://schemas.openxmlformats.org/presentationml/2006/main">
  <p:tag name="DELIMITERS" val="3.1"/>
  <p:tag name="ARTICULATE_SLIDE_GUID" val="9ceab770-4323-41f7-9122-ad7fdb456b61"/>
  <p:tag name="ARTICULATE_TITLE_TAG" val="Benefits"/>
  <p:tag name="AUDIO_IMPORT" val="G:\Data\GOVT\DAIDS CRS\Training\Task 603 - Introduction to Quality Management\Modules\Orientation to QM\Audio Files\Slide 32.wav"/>
  <p:tag name="AUDIO_ID" val="498"/>
  <p:tag name="ELAPSEDTIME" val="56.109"/>
  <p:tag name="TIMELINE" val="19.53/22.09/35.99/37.99/42.48/46.76/50.40/52.53"/>
  <p:tag name="ARTICULATE_SLIDE_PAUSE" val="1"/>
  <p:tag name="ARTICULATE_NAV_LEVEL" val="1"/>
  <p:tag name="ARTICULATE_SLIDE_PRESENTER" val="Ana"/>
  <p:tag name="ARTICULATE_SLIDE_PRESENTER_GUID" val="D34087550DF8"/>
  <p:tag name="ARTICULATE_PLAYLIST_ID" val="-1"/>
  <p:tag name="ARTICULATE_LOCK_SLIDE" val="0"/>
  <p:tag name="ARTICULATE_SLIDE_NAV" val="28"/>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ision">
  <a:themeElements>
    <a:clrScheme name="DAIDS_CRSS_FINAL">
      <a:dk1>
        <a:srgbClr val="0A122A"/>
      </a:dk1>
      <a:lt1>
        <a:srgbClr val="FBFAF8"/>
      </a:lt1>
      <a:dk2>
        <a:srgbClr val="424B54"/>
      </a:dk2>
      <a:lt2>
        <a:srgbClr val="DBDBDB"/>
      </a:lt2>
      <a:accent1>
        <a:srgbClr val="D6221D"/>
      </a:accent1>
      <a:accent2>
        <a:srgbClr val="002395"/>
      </a:accent2>
      <a:accent3>
        <a:srgbClr val="007A4D"/>
      </a:accent3>
      <a:accent4>
        <a:srgbClr val="FFB612"/>
      </a:accent4>
      <a:accent5>
        <a:srgbClr val="033860"/>
      </a:accent5>
      <a:accent6>
        <a:srgbClr val="087CA7"/>
      </a:accent6>
      <a:hlink>
        <a:srgbClr val="087CA7"/>
      </a:hlink>
      <a:folHlink>
        <a:srgbClr val="FFB612"/>
      </a:folHlink>
    </a:clrScheme>
    <a:fontScheme name="DAIDS CRSS">
      <a:majorFont>
        <a:latin typeface="Gill Sans MT"/>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69" tIns="60933" rIns="121869" bIns="60933" anchor="ctr">
        <a:noAutofit/>
      </a:bodyPr>
      <a:lstStyle>
        <a:defPPr marL="0" indent="0">
          <a:spcBef>
            <a:spcPts val="0"/>
          </a:spcBef>
          <a:buNone/>
          <a:defRPr sz="2099" dirty="0">
            <a:solidFill>
              <a:schemeClr val="bg1">
                <a:lumMod val="50000"/>
              </a:schemeClr>
            </a:solidFill>
            <a:cs typeface="Calibri"/>
          </a:defRPr>
        </a:defPPr>
      </a:lstStyle>
    </a:txDef>
  </a:objectDefaults>
  <a:extraClrSchemeLst/>
  <a:extLst>
    <a:ext uri="{05A4C25C-085E-4340-85A3-A5531E510DB2}">
      <thm15:themeFamily xmlns:thm15="http://schemas.microsoft.com/office/thememl/2012/main" name="DAIDS_CRSS_DART_PowerPointTemplate.potx" id="{DB8C751C-0CDE-43E1-840B-EAB4F8C2FFD0}" vid="{1ECC630E-B087-4F19-9701-10F207893D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ontentPassPackage>
  <PackageId>Template-00001-PPT</PackageId>
</ContentPassPackage>
</file>

<file path=customXml/item2.xml><?xml version="1.0" encoding="utf-8"?>
<p:properties xmlns:p="http://schemas.microsoft.com/office/2006/metadata/properties" xmlns:xsi="http://www.w3.org/2001/XMLSchema-instance" xmlns:pc="http://schemas.microsoft.com/office/infopath/2007/PartnerControls">
  <documentManagement>
    <_dlc_DocId xmlns="e71b1e50-b1fe-4fa1-bdc4-310f5496aa34">NYQEJSHCCRTP-361353247-229</_dlc_DocId>
    <_dlc_DocIdUrl xmlns="e71b1e50-b1fe-4fa1-bdc4-310f5496aa34">
      <Url>https://daidsconnect.niaid.nih.gov/sites/OCSO/_layouts/15/DocIdRedir.aspx?ID=NYQEJSHCCRTP-361353247-229</Url>
      <Description>NYQEJSHCCRTP-361353247-229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1C06A7C6FCCE04794F2523F30425F11" ma:contentTypeVersion="2" ma:contentTypeDescription="Create a new document." ma:contentTypeScope="" ma:versionID="ba42fc24d1ba24dd66b124a9b9163216">
  <xsd:schema xmlns:xsd="http://www.w3.org/2001/XMLSchema" xmlns:xs="http://www.w3.org/2001/XMLSchema" xmlns:p="http://schemas.microsoft.com/office/2006/metadata/properties" xmlns:ns2="e71b1e50-b1fe-4fa1-bdc4-310f5496aa34" targetNamespace="http://schemas.microsoft.com/office/2006/metadata/properties" ma:root="true" ma:fieldsID="ddfa8cb56fe80c8536b7d947eddcb2fa" ns2:_="">
    <xsd:import namespace="e71b1e50-b1fe-4fa1-bdc4-310f5496aa3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1b1e50-b1fe-4fa1-bdc4-310f5496aa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B9E7A85-A6F0-4A33-8DB0-93D44DE3E590}"/>
</file>

<file path=customXml/itemProps2.xml><?xml version="1.0" encoding="utf-8"?>
<ds:datastoreItem xmlns:ds="http://schemas.openxmlformats.org/officeDocument/2006/customXml" ds:itemID="{042E23BB-E780-4F60-8A28-5AA1ADEBF08D}"/>
</file>

<file path=customXml/itemProps3.xml><?xml version="1.0" encoding="utf-8"?>
<ds:datastoreItem xmlns:ds="http://schemas.openxmlformats.org/officeDocument/2006/customXml" ds:itemID="{F23E0FF2-7D4C-43EA-A0AB-BDBD5942F7F2}"/>
</file>

<file path=customXml/itemProps4.xml><?xml version="1.0" encoding="utf-8"?>
<ds:datastoreItem xmlns:ds="http://schemas.openxmlformats.org/officeDocument/2006/customXml" ds:itemID="{F7E5AB59-0649-4D53-8EBF-1AC9520CA43E}"/>
</file>

<file path=customXml/itemProps5.xml><?xml version="1.0" encoding="utf-8"?>
<ds:datastoreItem xmlns:ds="http://schemas.openxmlformats.org/officeDocument/2006/customXml" ds:itemID="{3C445FB3-6F3B-44A4-AD79-1EA4426D9085}"/>
</file>

<file path=docProps/app.xml><?xml version="1.0" encoding="utf-8"?>
<Properties xmlns="http://schemas.openxmlformats.org/officeDocument/2006/extended-properties" xmlns:vt="http://schemas.openxmlformats.org/officeDocument/2006/docPropsVTypes">
  <Template>DAIDS_CRSS_DART_PowerPointTemplate</Template>
  <TotalTime>2447</TotalTime>
  <Words>914</Words>
  <Application>Microsoft Office PowerPoint</Application>
  <PresentationFormat>Widescreen</PresentationFormat>
  <Paragraphs>99</Paragraphs>
  <Slides>9</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Arial Narrow</vt:lpstr>
      <vt:lpstr>Calibri</vt:lpstr>
      <vt:lpstr>Gill Sans MT</vt:lpstr>
      <vt:lpstr>Gill Sans Nova Cond Ultra Bold</vt:lpstr>
      <vt:lpstr>Open Sans</vt:lpstr>
      <vt:lpstr>Times</vt:lpstr>
      <vt:lpstr>Times New Roman</vt:lpstr>
      <vt:lpstr>Trebuchet MS</vt:lpstr>
      <vt:lpstr>Wingdings</vt:lpstr>
      <vt:lpstr>Vision</vt:lpstr>
      <vt:lpstr>Welcome</vt:lpstr>
      <vt:lpstr>Quality Management  Activity</vt:lpstr>
      <vt:lpstr>PowerPoint Presentation</vt:lpstr>
      <vt:lpstr>Quality Management</vt:lpstr>
      <vt:lpstr>Quality Control  </vt:lpstr>
      <vt:lpstr>Quality Assurance </vt:lpstr>
      <vt:lpstr>PowerPoint Presentation</vt:lpstr>
      <vt:lpstr>Audit versus Inspection</vt:lpstr>
      <vt:lpstr>Activity Directions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DAIDS DART Quality Management 16Dec2019</dc:title>
  <dc:subject>DAIDS DART Quality Management 16Dec2019</dc:subject>
  <dc:creator>PPD</dc:creator>
  <cp:lastModifiedBy>Debbi Asberry</cp:lastModifiedBy>
  <cp:revision>73</cp:revision>
  <dcterms:created xsi:type="dcterms:W3CDTF">2019-07-16T08:21:39Z</dcterms:created>
  <dcterms:modified xsi:type="dcterms:W3CDTF">2019-12-11T19:18:25Z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Presentation1</vt:lpwstr>
  </property>
  <property fmtid="{D5CDD505-2E9C-101B-9397-08002B2CF9AE}" pid="4" name="ArticulateProjectVersion">
    <vt:lpwstr>8</vt:lpwstr>
  </property>
  <property fmtid="{D5CDD505-2E9C-101B-9397-08002B2CF9AE}" pid="5" name="ContentTypeId">
    <vt:lpwstr>0x01010001C06A7C6FCCE04794F2523F30425F11</vt:lpwstr>
  </property>
  <property fmtid="{D5CDD505-2E9C-101B-9397-08002B2CF9AE}" pid="6" name="ArticulateGUID">
    <vt:lpwstr>6DD38550-0B85-4481-BBF9-FF0730D3BE83</vt:lpwstr>
  </property>
  <property fmtid="{D5CDD505-2E9C-101B-9397-08002B2CF9AE}" pid="7" name="ArticulateProjectFull">
    <vt:lpwstr>C:\Users\asberrdk\Desktop\DART Webpage Post Event Power Points\Day1 Quality Management.ppta</vt:lpwstr>
  </property>
  <property fmtid="{D5CDD505-2E9C-101B-9397-08002B2CF9AE}" pid="8" name="_dlc_DocIdItemGuid">
    <vt:lpwstr>f786e405-0950-4282-8d55-6aef46b0ed20</vt:lpwstr>
  </property>
</Properties>
</file>