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7.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customXml/itemProps4.xml" ContentType="application/vnd.openxmlformats-officedocument.customXmlProperties+xml"/>
  <Override PartName="/ppt/tags/tag13.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6.xml" ContentType="application/vnd.openxmlformats-officedocument.presentationml.tags+xml"/>
  <Override PartName="/ppt/tags/tag11.xml" ContentType="application/vnd.openxmlformats-officedocument.presentationml.tags+xml"/>
  <Override PartName="/ppt/tags/tag27.xml" ContentType="application/vnd.openxmlformats-officedocument.presentationml.tags+xml"/>
  <Override PartName="/ppt/tags/tag24.xml" ContentType="application/vnd.openxmlformats-officedocument.presentationml.tags+xml"/>
  <Override PartName="/ppt/tags/tag14.xml" ContentType="application/vnd.openxmlformats-officedocument.presentationml.tags+xml"/>
  <Override PartName="/ppt/tags/tag23.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5.xml" ContentType="application/vnd.openxmlformats-officedocument.presentationml.tags+xml"/>
  <Override PartName="/ppt/tags/tag10.xml" ContentType="application/vnd.openxmlformats-officedocument.presentationml.tags+xml"/>
  <Override PartName="/ppt/tags/tag28.xml" ContentType="application/vnd.openxmlformats-officedocument.presentationml.tags+xml"/>
  <Override PartName="/docProps/custom.xml" ContentType="application/vnd.openxmlformats-officedocument.custom-properties+xml"/>
  <Override PartName="/ppt/tags/tag16.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6.xml" ContentType="application/vnd.openxmlformats-officedocument.presentationml.tags+xml"/>
  <Override PartName="/ppt/tags/tag9.xml" ContentType="application/vnd.openxmlformats-officedocument.presentationml.tags+xml"/>
  <Override PartName="/ppt/tags/tag29.xml" ContentType="application/vnd.openxmlformats-officedocument.presentationml.tags+xml"/>
  <Override PartName="/ppt/tags/tag8.xml" ContentType="application/vnd.openxmlformats-officedocument.presentationml.tags+xml"/>
  <Override PartName="/ppt/tags/tag30.xml" ContentType="application/vnd.openxmlformats-officedocument.presentationml.tags+xml"/>
  <Override PartName="/ppt/tags/tag7.xml" ContentType="application/vnd.openxmlformats-officedocument.presentationml.tag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1241" r:id="rId6"/>
    <p:sldId id="1192" r:id="rId7"/>
    <p:sldId id="258" r:id="rId8"/>
    <p:sldId id="260" r:id="rId9"/>
    <p:sldId id="261" r:id="rId10"/>
    <p:sldId id="262" r:id="rId11"/>
    <p:sldId id="1195" r:id="rId12"/>
    <p:sldId id="356" r:id="rId13"/>
    <p:sldId id="1248" r:id="rId14"/>
  </p:sldIdLst>
  <p:sldSz cx="12192000" cy="6858000"/>
  <p:notesSz cx="7315200" cy="96012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1" autoAdjust="0"/>
    <p:restoredTop sz="86968" autoAdjust="0"/>
  </p:normalViewPr>
  <p:slideViewPr>
    <p:cSldViewPr snapToGrid="0">
      <p:cViewPr varScale="1">
        <p:scale>
          <a:sx n="67" d="100"/>
          <a:sy n="67" d="100"/>
        </p:scale>
        <p:origin x="1661" y="58"/>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0CC4A-6A62-40E4-9AC2-2850B14EDC2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IN"/>
        </a:p>
      </dgm:t>
    </dgm:pt>
    <dgm:pt modelId="{F77088EA-7D20-4426-A907-559E556ECF07}">
      <dgm:prSet phldrT="[Text]"/>
      <dgm:spPr/>
      <dgm:t>
        <a:bodyPr/>
        <a:lstStyle/>
        <a:p>
          <a:r>
            <a:rPr lang="en-IN" dirty="0"/>
            <a:t>A</a:t>
          </a:r>
        </a:p>
      </dgm:t>
    </dgm:pt>
    <dgm:pt modelId="{4C8B1D5A-6A95-4160-8065-F8A8C0B2368F}" type="parTrans" cxnId="{6760A20A-806D-4AC4-81B0-B49CA00ADDA2}">
      <dgm:prSet/>
      <dgm:spPr/>
      <dgm:t>
        <a:bodyPr/>
        <a:lstStyle/>
        <a:p>
          <a:endParaRPr lang="en-IN"/>
        </a:p>
      </dgm:t>
    </dgm:pt>
    <dgm:pt modelId="{A4DE7C0E-4FDE-4D20-B45F-BA4614416D93}" type="sibTrans" cxnId="{6760A20A-806D-4AC4-81B0-B49CA00ADDA2}">
      <dgm:prSet/>
      <dgm:spPr/>
      <dgm:t>
        <a:bodyPr/>
        <a:lstStyle/>
        <a:p>
          <a:endParaRPr lang="en-IN"/>
        </a:p>
      </dgm:t>
    </dgm:pt>
    <dgm:pt modelId="{259B5727-010F-4B4C-A898-7E18DAD42705}">
      <dgm:prSet phldrT="[Text]"/>
      <dgm:spPr/>
      <dgm:t>
        <a:bodyPr/>
        <a:lstStyle/>
        <a:p>
          <a:pPr>
            <a:buNone/>
          </a:pPr>
          <a:r>
            <a:rPr lang="en-IN" dirty="0"/>
            <a:t>ATTRIBUTABLE</a:t>
          </a:r>
        </a:p>
      </dgm:t>
    </dgm:pt>
    <dgm:pt modelId="{B510BAB1-DDB6-43FA-9FD4-880DAA6D218B}" type="parTrans" cxnId="{85C909E3-BA68-4B73-835B-C1D83464D99A}">
      <dgm:prSet/>
      <dgm:spPr/>
      <dgm:t>
        <a:bodyPr/>
        <a:lstStyle/>
        <a:p>
          <a:endParaRPr lang="en-IN"/>
        </a:p>
      </dgm:t>
    </dgm:pt>
    <dgm:pt modelId="{7FA32889-75EF-47C4-88FB-EA78631B998F}" type="sibTrans" cxnId="{85C909E3-BA68-4B73-835B-C1D83464D99A}">
      <dgm:prSet/>
      <dgm:spPr/>
      <dgm:t>
        <a:bodyPr/>
        <a:lstStyle/>
        <a:p>
          <a:endParaRPr lang="en-IN"/>
        </a:p>
      </dgm:t>
    </dgm:pt>
    <dgm:pt modelId="{740E7944-B644-4728-9EEB-681C9BD97579}">
      <dgm:prSet phldrT="[Text]"/>
      <dgm:spPr/>
      <dgm:t>
        <a:bodyPr/>
        <a:lstStyle/>
        <a:p>
          <a:r>
            <a:rPr lang="en-IN" dirty="0"/>
            <a:t>L</a:t>
          </a:r>
        </a:p>
      </dgm:t>
    </dgm:pt>
    <dgm:pt modelId="{98E45DCE-0D97-4F4C-9359-B61A59DC3EED}" type="parTrans" cxnId="{9FEE8DE6-FC7A-4976-B756-4406BCFF3877}">
      <dgm:prSet/>
      <dgm:spPr/>
      <dgm:t>
        <a:bodyPr/>
        <a:lstStyle/>
        <a:p>
          <a:endParaRPr lang="en-IN"/>
        </a:p>
      </dgm:t>
    </dgm:pt>
    <dgm:pt modelId="{BD25B8EF-D8E0-4AD0-A4A1-40878D58CAF4}" type="sibTrans" cxnId="{9FEE8DE6-FC7A-4976-B756-4406BCFF3877}">
      <dgm:prSet/>
      <dgm:spPr/>
      <dgm:t>
        <a:bodyPr/>
        <a:lstStyle/>
        <a:p>
          <a:endParaRPr lang="en-IN"/>
        </a:p>
      </dgm:t>
    </dgm:pt>
    <dgm:pt modelId="{1BD68F2E-63A4-4ACD-B326-BE81EF043E8A}">
      <dgm:prSet phldrT="[Text]"/>
      <dgm:spPr/>
      <dgm:t>
        <a:bodyPr/>
        <a:lstStyle/>
        <a:p>
          <a:pPr>
            <a:buNone/>
          </a:pPr>
          <a:r>
            <a:rPr lang="en-IN" dirty="0"/>
            <a:t>LEGIBLE</a:t>
          </a:r>
        </a:p>
      </dgm:t>
    </dgm:pt>
    <dgm:pt modelId="{C8251D5C-6AA4-4F3B-B7CF-A8E389FACD21}" type="parTrans" cxnId="{EAA2F66B-33B2-40BB-B1BF-0237BCE4AC6B}">
      <dgm:prSet/>
      <dgm:spPr/>
      <dgm:t>
        <a:bodyPr/>
        <a:lstStyle/>
        <a:p>
          <a:endParaRPr lang="en-IN"/>
        </a:p>
      </dgm:t>
    </dgm:pt>
    <dgm:pt modelId="{C93597D6-F8DC-43C5-AF27-7D941397C353}" type="sibTrans" cxnId="{EAA2F66B-33B2-40BB-B1BF-0237BCE4AC6B}">
      <dgm:prSet/>
      <dgm:spPr/>
      <dgm:t>
        <a:bodyPr/>
        <a:lstStyle/>
        <a:p>
          <a:endParaRPr lang="en-IN"/>
        </a:p>
      </dgm:t>
    </dgm:pt>
    <dgm:pt modelId="{B027DAE1-E949-4339-AAD6-2734A7209D72}">
      <dgm:prSet phldrT="[Text]"/>
      <dgm:spPr/>
      <dgm:t>
        <a:bodyPr/>
        <a:lstStyle/>
        <a:p>
          <a:r>
            <a:rPr lang="en-IN" dirty="0"/>
            <a:t>C</a:t>
          </a:r>
        </a:p>
      </dgm:t>
    </dgm:pt>
    <dgm:pt modelId="{96CCC740-E329-4885-810F-00127D6CF3A1}" type="parTrans" cxnId="{CE19DD84-EE92-4A65-8774-28BCFFE4B2D8}">
      <dgm:prSet/>
      <dgm:spPr/>
      <dgm:t>
        <a:bodyPr/>
        <a:lstStyle/>
        <a:p>
          <a:endParaRPr lang="en-IN"/>
        </a:p>
      </dgm:t>
    </dgm:pt>
    <dgm:pt modelId="{6A9DC346-011B-40B3-8A60-C1FFF061B473}" type="sibTrans" cxnId="{CE19DD84-EE92-4A65-8774-28BCFFE4B2D8}">
      <dgm:prSet/>
      <dgm:spPr/>
      <dgm:t>
        <a:bodyPr/>
        <a:lstStyle/>
        <a:p>
          <a:endParaRPr lang="en-IN"/>
        </a:p>
      </dgm:t>
    </dgm:pt>
    <dgm:pt modelId="{A29D153A-DBBA-4AC2-97C4-66F9DBCC1C54}">
      <dgm:prSet phldrT="[Text]"/>
      <dgm:spPr/>
      <dgm:t>
        <a:bodyPr/>
        <a:lstStyle/>
        <a:p>
          <a:pPr>
            <a:buNone/>
          </a:pPr>
          <a:r>
            <a:rPr lang="en-IN" b="0" dirty="0"/>
            <a:t>CONTEMPORANEOUS</a:t>
          </a:r>
          <a:endParaRPr lang="en-IN" dirty="0"/>
        </a:p>
      </dgm:t>
    </dgm:pt>
    <dgm:pt modelId="{5D988C01-9F68-47C2-A6D7-E1C14E3FDC43}" type="parTrans" cxnId="{C32BF450-7CE8-41C2-82CA-2312FC945374}">
      <dgm:prSet/>
      <dgm:spPr/>
      <dgm:t>
        <a:bodyPr/>
        <a:lstStyle/>
        <a:p>
          <a:endParaRPr lang="en-IN"/>
        </a:p>
      </dgm:t>
    </dgm:pt>
    <dgm:pt modelId="{27BDB74B-49D5-4509-A74C-9853C92C0A43}" type="sibTrans" cxnId="{C32BF450-7CE8-41C2-82CA-2312FC945374}">
      <dgm:prSet/>
      <dgm:spPr/>
      <dgm:t>
        <a:bodyPr/>
        <a:lstStyle/>
        <a:p>
          <a:endParaRPr lang="en-IN"/>
        </a:p>
      </dgm:t>
    </dgm:pt>
    <dgm:pt modelId="{70ABBABD-DB25-4E8D-96CE-C36133914419}">
      <dgm:prSet phldrT="[Text]"/>
      <dgm:spPr/>
      <dgm:t>
        <a:bodyPr/>
        <a:lstStyle/>
        <a:p>
          <a:pPr>
            <a:buNone/>
          </a:pPr>
          <a:r>
            <a:rPr lang="en-IN" i="1" dirty="0"/>
            <a:t>Real time data and corrections</a:t>
          </a:r>
        </a:p>
      </dgm:t>
    </dgm:pt>
    <dgm:pt modelId="{84CFE67B-C7BE-4FE8-9AE2-EC9C7FD4D57E}" type="parTrans" cxnId="{C34CD309-D6B6-42C5-843E-4510064D749C}">
      <dgm:prSet/>
      <dgm:spPr/>
      <dgm:t>
        <a:bodyPr/>
        <a:lstStyle/>
        <a:p>
          <a:endParaRPr lang="en-IN"/>
        </a:p>
      </dgm:t>
    </dgm:pt>
    <dgm:pt modelId="{D0FAD823-4C3A-4212-B189-AE23D4F91DFB}" type="sibTrans" cxnId="{C34CD309-D6B6-42C5-843E-4510064D749C}">
      <dgm:prSet/>
      <dgm:spPr/>
      <dgm:t>
        <a:bodyPr/>
        <a:lstStyle/>
        <a:p>
          <a:endParaRPr lang="en-IN"/>
        </a:p>
      </dgm:t>
    </dgm:pt>
    <dgm:pt modelId="{245CAADD-7EA1-40E4-ABCB-984D7B4E24BC}">
      <dgm:prSet phldrT="[Text]"/>
      <dgm:spPr/>
      <dgm:t>
        <a:bodyPr/>
        <a:lstStyle/>
        <a:p>
          <a:r>
            <a:rPr lang="en-IN" dirty="0"/>
            <a:t>O</a:t>
          </a:r>
        </a:p>
      </dgm:t>
    </dgm:pt>
    <dgm:pt modelId="{3E990454-BE41-42AF-A2C3-ECEBBCD564AC}" type="parTrans" cxnId="{0023DF21-49CC-4C60-B848-8C257A92477A}">
      <dgm:prSet/>
      <dgm:spPr/>
      <dgm:t>
        <a:bodyPr/>
        <a:lstStyle/>
        <a:p>
          <a:endParaRPr lang="en-IN"/>
        </a:p>
      </dgm:t>
    </dgm:pt>
    <dgm:pt modelId="{242CE036-9232-433F-AC61-519951CB63CE}" type="sibTrans" cxnId="{0023DF21-49CC-4C60-B848-8C257A92477A}">
      <dgm:prSet/>
      <dgm:spPr/>
      <dgm:t>
        <a:bodyPr/>
        <a:lstStyle/>
        <a:p>
          <a:endParaRPr lang="en-IN"/>
        </a:p>
      </dgm:t>
    </dgm:pt>
    <dgm:pt modelId="{B1B861C3-9A82-41D1-96D6-7033A382FE8F}">
      <dgm:prSet phldrT="[Text]"/>
      <dgm:spPr/>
      <dgm:t>
        <a:bodyPr/>
        <a:lstStyle/>
        <a:p>
          <a:r>
            <a:rPr lang="en-IN" dirty="0"/>
            <a:t>A</a:t>
          </a:r>
        </a:p>
      </dgm:t>
    </dgm:pt>
    <dgm:pt modelId="{A31D88F0-A54D-453A-A35C-2C625B4FF0CC}" type="parTrans" cxnId="{2F32A848-46FC-4054-AFBE-7E4CD8390314}">
      <dgm:prSet/>
      <dgm:spPr/>
      <dgm:t>
        <a:bodyPr/>
        <a:lstStyle/>
        <a:p>
          <a:endParaRPr lang="en-IN"/>
        </a:p>
      </dgm:t>
    </dgm:pt>
    <dgm:pt modelId="{E1E39289-775C-40D4-8971-FB03557EB1F8}" type="sibTrans" cxnId="{2F32A848-46FC-4054-AFBE-7E4CD8390314}">
      <dgm:prSet/>
      <dgm:spPr/>
      <dgm:t>
        <a:bodyPr/>
        <a:lstStyle/>
        <a:p>
          <a:endParaRPr lang="en-IN"/>
        </a:p>
      </dgm:t>
    </dgm:pt>
    <dgm:pt modelId="{79146FE0-FFE8-4F5F-90EA-FC2FB98EA925}">
      <dgm:prSet phldrT="[Text]"/>
      <dgm:spPr/>
      <dgm:t>
        <a:bodyPr/>
        <a:lstStyle/>
        <a:p>
          <a:r>
            <a:rPr lang="en-IN" dirty="0"/>
            <a:t>C</a:t>
          </a:r>
        </a:p>
      </dgm:t>
    </dgm:pt>
    <dgm:pt modelId="{BB59DC35-5B88-496C-9878-B26E5FF6B0FF}" type="parTrans" cxnId="{9620430A-E4FB-4144-AA58-99DDAA22794F}">
      <dgm:prSet/>
      <dgm:spPr/>
      <dgm:t>
        <a:bodyPr/>
        <a:lstStyle/>
        <a:p>
          <a:endParaRPr lang="en-IN"/>
        </a:p>
      </dgm:t>
    </dgm:pt>
    <dgm:pt modelId="{5E156AD6-01F6-4FDE-A838-D2A4610E9E00}" type="sibTrans" cxnId="{9620430A-E4FB-4144-AA58-99DDAA22794F}">
      <dgm:prSet/>
      <dgm:spPr/>
      <dgm:t>
        <a:bodyPr/>
        <a:lstStyle/>
        <a:p>
          <a:endParaRPr lang="en-IN"/>
        </a:p>
      </dgm:t>
    </dgm:pt>
    <dgm:pt modelId="{3F5F16BC-E9BF-481F-9CBE-3944EE7A2C1D}">
      <dgm:prSet phldrT="[Text]"/>
      <dgm:spPr/>
      <dgm:t>
        <a:bodyPr/>
        <a:lstStyle/>
        <a:p>
          <a:pPr>
            <a:buNone/>
          </a:pPr>
          <a:r>
            <a:rPr lang="en-IN" i="1" dirty="0"/>
            <a:t>Easy to read</a:t>
          </a:r>
        </a:p>
      </dgm:t>
    </dgm:pt>
    <dgm:pt modelId="{0D7962A8-D8AF-4DCD-B63D-14C28B4DA730}" type="parTrans" cxnId="{296242A4-4672-4B77-BDC7-76332F66624E}">
      <dgm:prSet/>
      <dgm:spPr/>
      <dgm:t>
        <a:bodyPr/>
        <a:lstStyle/>
        <a:p>
          <a:endParaRPr lang="en-IN"/>
        </a:p>
      </dgm:t>
    </dgm:pt>
    <dgm:pt modelId="{857229C1-DB62-4A19-9830-5454FBDCB183}" type="sibTrans" cxnId="{296242A4-4672-4B77-BDC7-76332F66624E}">
      <dgm:prSet/>
      <dgm:spPr/>
      <dgm:t>
        <a:bodyPr/>
        <a:lstStyle/>
        <a:p>
          <a:endParaRPr lang="en-IN"/>
        </a:p>
      </dgm:t>
    </dgm:pt>
    <dgm:pt modelId="{A7E953D9-D3BF-438A-BB59-8EBBC1D71A07}">
      <dgm:prSet/>
      <dgm:spPr/>
      <dgm:t>
        <a:bodyPr/>
        <a:lstStyle/>
        <a:p>
          <a:pPr>
            <a:buNone/>
          </a:pPr>
          <a:r>
            <a:rPr lang="en-IN" dirty="0"/>
            <a:t>ORIGINAL</a:t>
          </a:r>
        </a:p>
      </dgm:t>
    </dgm:pt>
    <dgm:pt modelId="{4FF12568-E85A-45DC-8372-E238120E0504}" type="parTrans" cxnId="{BA618C1F-418C-4F2F-88D3-9E46786882D3}">
      <dgm:prSet/>
      <dgm:spPr/>
      <dgm:t>
        <a:bodyPr/>
        <a:lstStyle/>
        <a:p>
          <a:endParaRPr lang="en-IN"/>
        </a:p>
      </dgm:t>
    </dgm:pt>
    <dgm:pt modelId="{CDB6BDD0-343B-44AF-85FE-284B2E29DAE8}" type="sibTrans" cxnId="{BA618C1F-418C-4F2F-88D3-9E46786882D3}">
      <dgm:prSet/>
      <dgm:spPr/>
      <dgm:t>
        <a:bodyPr/>
        <a:lstStyle/>
        <a:p>
          <a:endParaRPr lang="en-IN"/>
        </a:p>
      </dgm:t>
    </dgm:pt>
    <dgm:pt modelId="{4E259F42-B305-41A4-B107-11A52B03FA9A}">
      <dgm:prSet/>
      <dgm:spPr/>
      <dgm:t>
        <a:bodyPr/>
        <a:lstStyle/>
        <a:p>
          <a:pPr>
            <a:buNone/>
          </a:pPr>
          <a:r>
            <a:rPr lang="en-IN" dirty="0"/>
            <a:t>ACCURATE</a:t>
          </a:r>
        </a:p>
      </dgm:t>
    </dgm:pt>
    <dgm:pt modelId="{4479CC8E-8271-4C2A-94B8-43952F31F25B}" type="parTrans" cxnId="{8B26C693-C454-4B41-B6D0-AB84EF49B472}">
      <dgm:prSet/>
      <dgm:spPr/>
      <dgm:t>
        <a:bodyPr/>
        <a:lstStyle/>
        <a:p>
          <a:endParaRPr lang="en-IN"/>
        </a:p>
      </dgm:t>
    </dgm:pt>
    <dgm:pt modelId="{5AC3D1A6-733C-4CB5-A1AD-80751CC838BA}" type="sibTrans" cxnId="{8B26C693-C454-4B41-B6D0-AB84EF49B472}">
      <dgm:prSet/>
      <dgm:spPr/>
      <dgm:t>
        <a:bodyPr/>
        <a:lstStyle/>
        <a:p>
          <a:endParaRPr lang="en-IN"/>
        </a:p>
      </dgm:t>
    </dgm:pt>
    <dgm:pt modelId="{73BBEB9F-C780-44A2-8093-67ED3757722A}">
      <dgm:prSet/>
      <dgm:spPr/>
      <dgm:t>
        <a:bodyPr/>
        <a:lstStyle/>
        <a:p>
          <a:pPr>
            <a:lnSpc>
              <a:spcPct val="100000"/>
            </a:lnSpc>
            <a:buNone/>
          </a:pPr>
          <a:r>
            <a:rPr lang="en-IN" dirty="0"/>
            <a:t>COMPLETE </a:t>
          </a:r>
        </a:p>
      </dgm:t>
    </dgm:pt>
    <dgm:pt modelId="{53703833-C249-4F25-94A3-E9D04135795F}" type="parTrans" cxnId="{B4AC0518-4705-4A9E-8453-4FBE9BB02150}">
      <dgm:prSet/>
      <dgm:spPr/>
      <dgm:t>
        <a:bodyPr/>
        <a:lstStyle/>
        <a:p>
          <a:endParaRPr lang="en-IN"/>
        </a:p>
      </dgm:t>
    </dgm:pt>
    <dgm:pt modelId="{42B2D5A9-2035-4258-9940-1AA829DB87C4}" type="sibTrans" cxnId="{B4AC0518-4705-4A9E-8453-4FBE9BB02150}">
      <dgm:prSet/>
      <dgm:spPr/>
      <dgm:t>
        <a:bodyPr/>
        <a:lstStyle/>
        <a:p>
          <a:endParaRPr lang="en-IN"/>
        </a:p>
      </dgm:t>
    </dgm:pt>
    <dgm:pt modelId="{835251B6-41EA-4E8D-834E-D10D60CF3549}">
      <dgm:prSet phldrT="[Text]"/>
      <dgm:spPr/>
      <dgm:t>
        <a:bodyPr/>
        <a:lstStyle/>
        <a:p>
          <a:pPr>
            <a:buNone/>
          </a:pPr>
          <a:r>
            <a:rPr lang="en-IN" i="1" dirty="0"/>
            <a:t>Original documentation </a:t>
          </a:r>
        </a:p>
      </dgm:t>
    </dgm:pt>
    <dgm:pt modelId="{DD6F7CFE-29E6-4485-B47F-C6DC1C7AEF94}" type="parTrans" cxnId="{4E55F0E9-CFAF-4AC7-A212-9FB6DAE1E0C7}">
      <dgm:prSet/>
      <dgm:spPr/>
      <dgm:t>
        <a:bodyPr/>
        <a:lstStyle/>
        <a:p>
          <a:endParaRPr lang="en-IN"/>
        </a:p>
      </dgm:t>
    </dgm:pt>
    <dgm:pt modelId="{E7499F6D-668D-4BDE-8ED7-A47C9E3DDF30}" type="sibTrans" cxnId="{4E55F0E9-CFAF-4AC7-A212-9FB6DAE1E0C7}">
      <dgm:prSet/>
      <dgm:spPr/>
      <dgm:t>
        <a:bodyPr/>
        <a:lstStyle/>
        <a:p>
          <a:endParaRPr lang="en-IN"/>
        </a:p>
      </dgm:t>
    </dgm:pt>
    <dgm:pt modelId="{5327B7E0-D365-4E73-BF0F-822F4647DA7C}">
      <dgm:prSet phldrT="[Text]"/>
      <dgm:spPr/>
      <dgm:t>
        <a:bodyPr/>
        <a:lstStyle/>
        <a:p>
          <a:pPr>
            <a:buNone/>
          </a:pPr>
          <a:r>
            <a:rPr lang="en-IN" i="1" dirty="0"/>
            <a:t>Accurate and genuine data </a:t>
          </a:r>
        </a:p>
      </dgm:t>
    </dgm:pt>
    <dgm:pt modelId="{96FB0E64-3035-411C-9F83-6A30F77311FB}" type="parTrans" cxnId="{3AE43CA2-A78B-4EDA-940B-CC0B99C3ABFB}">
      <dgm:prSet/>
      <dgm:spPr/>
      <dgm:t>
        <a:bodyPr/>
        <a:lstStyle/>
        <a:p>
          <a:endParaRPr lang="en-IN"/>
        </a:p>
      </dgm:t>
    </dgm:pt>
    <dgm:pt modelId="{6C9B3194-E09A-4C7A-B125-B83BC39F98F3}" type="sibTrans" cxnId="{3AE43CA2-A78B-4EDA-940B-CC0B99C3ABFB}">
      <dgm:prSet/>
      <dgm:spPr/>
      <dgm:t>
        <a:bodyPr/>
        <a:lstStyle/>
        <a:p>
          <a:endParaRPr lang="en-IN"/>
        </a:p>
      </dgm:t>
    </dgm:pt>
    <dgm:pt modelId="{DD1DD934-578F-4D50-8AC2-EBE2FE653ABD}">
      <dgm:prSet phldrT="[Text]"/>
      <dgm:spPr/>
      <dgm:t>
        <a:bodyPr/>
        <a:lstStyle/>
        <a:p>
          <a:pPr>
            <a:buNone/>
          </a:pPr>
          <a:r>
            <a:rPr lang="en-US" i="1" dirty="0"/>
            <a:t>Who’s created a medical record and when</a:t>
          </a:r>
          <a:endParaRPr lang="en-IN" i="1" dirty="0"/>
        </a:p>
      </dgm:t>
    </dgm:pt>
    <dgm:pt modelId="{0ED3EDCF-2D41-4F56-9869-75C66B9FC372}" type="sibTrans" cxnId="{335A28DF-5C6D-4F1F-9178-414993E57A32}">
      <dgm:prSet/>
      <dgm:spPr/>
      <dgm:t>
        <a:bodyPr/>
        <a:lstStyle/>
        <a:p>
          <a:endParaRPr lang="en-IN"/>
        </a:p>
      </dgm:t>
    </dgm:pt>
    <dgm:pt modelId="{25D2D17C-C096-4A68-B399-EB527980E6FB}" type="parTrans" cxnId="{335A28DF-5C6D-4F1F-9178-414993E57A32}">
      <dgm:prSet/>
      <dgm:spPr/>
      <dgm:t>
        <a:bodyPr/>
        <a:lstStyle/>
        <a:p>
          <a:endParaRPr lang="en-IN"/>
        </a:p>
      </dgm:t>
    </dgm:pt>
    <dgm:pt modelId="{CA0B6109-880D-48EB-A95A-F52F24E56834}">
      <dgm:prSet/>
      <dgm:spPr/>
      <dgm:t>
        <a:bodyPr/>
        <a:lstStyle/>
        <a:p>
          <a:pPr>
            <a:lnSpc>
              <a:spcPct val="100000"/>
            </a:lnSpc>
            <a:buNone/>
          </a:pPr>
          <a:r>
            <a:rPr lang="en-IN" i="1" dirty="0"/>
            <a:t>Adequate and complete data </a:t>
          </a:r>
        </a:p>
      </dgm:t>
    </dgm:pt>
    <dgm:pt modelId="{4FFEB545-3ABA-401C-B780-8C758ED74F87}" type="parTrans" cxnId="{6E3A8E02-7423-42DA-B926-AA96DC41DAA4}">
      <dgm:prSet/>
      <dgm:spPr/>
      <dgm:t>
        <a:bodyPr/>
        <a:lstStyle/>
        <a:p>
          <a:endParaRPr lang="en-IN"/>
        </a:p>
      </dgm:t>
    </dgm:pt>
    <dgm:pt modelId="{1662AF1E-63EB-4D34-A922-232F84E9F003}" type="sibTrans" cxnId="{6E3A8E02-7423-42DA-B926-AA96DC41DAA4}">
      <dgm:prSet/>
      <dgm:spPr/>
      <dgm:t>
        <a:bodyPr/>
        <a:lstStyle/>
        <a:p>
          <a:endParaRPr lang="en-IN"/>
        </a:p>
      </dgm:t>
    </dgm:pt>
    <dgm:pt modelId="{80068EC9-6BAA-483B-B37B-DDAC664EDC41}" type="pres">
      <dgm:prSet presAssocID="{14E0CC4A-6A62-40E4-9AC2-2850B14EDC2A}" presName="linearFlow" presStyleCnt="0">
        <dgm:presLayoutVars>
          <dgm:dir/>
          <dgm:animLvl val="lvl"/>
          <dgm:resizeHandles val="exact"/>
        </dgm:presLayoutVars>
      </dgm:prSet>
      <dgm:spPr/>
    </dgm:pt>
    <dgm:pt modelId="{34CC805B-CFD2-4DB6-B9AE-5F43EF8B0044}" type="pres">
      <dgm:prSet presAssocID="{F77088EA-7D20-4426-A907-559E556ECF07}" presName="composite" presStyleCnt="0"/>
      <dgm:spPr/>
    </dgm:pt>
    <dgm:pt modelId="{CF9C48D0-4ED5-4C42-97D6-42173B2E699B}" type="pres">
      <dgm:prSet presAssocID="{F77088EA-7D20-4426-A907-559E556ECF07}" presName="parentText" presStyleLbl="alignNode1" presStyleIdx="0" presStyleCnt="6">
        <dgm:presLayoutVars>
          <dgm:chMax val="1"/>
          <dgm:bulletEnabled val="1"/>
        </dgm:presLayoutVars>
      </dgm:prSet>
      <dgm:spPr/>
    </dgm:pt>
    <dgm:pt modelId="{F58423DA-E144-4268-B24E-B1F02FF56216}" type="pres">
      <dgm:prSet presAssocID="{F77088EA-7D20-4426-A907-559E556ECF07}" presName="descendantText" presStyleLbl="alignAcc1" presStyleIdx="0" presStyleCnt="6" custLinFactNeighborX="20003" custLinFactNeighborY="975">
        <dgm:presLayoutVars>
          <dgm:bulletEnabled val="1"/>
        </dgm:presLayoutVars>
      </dgm:prSet>
      <dgm:spPr/>
    </dgm:pt>
    <dgm:pt modelId="{76E0A840-A170-428F-9DAF-AE964405310E}" type="pres">
      <dgm:prSet presAssocID="{A4DE7C0E-4FDE-4D20-B45F-BA4614416D93}" presName="sp" presStyleCnt="0"/>
      <dgm:spPr/>
    </dgm:pt>
    <dgm:pt modelId="{0122C65F-092E-40DE-8DC6-5D94E984407E}" type="pres">
      <dgm:prSet presAssocID="{740E7944-B644-4728-9EEB-681C9BD97579}" presName="composite" presStyleCnt="0"/>
      <dgm:spPr/>
    </dgm:pt>
    <dgm:pt modelId="{D9DAF43F-98AB-4055-B8CA-9389A10D782B}" type="pres">
      <dgm:prSet presAssocID="{740E7944-B644-4728-9EEB-681C9BD97579}" presName="parentText" presStyleLbl="alignNode1" presStyleIdx="1" presStyleCnt="6" custLinFactNeighborY="-19151">
        <dgm:presLayoutVars>
          <dgm:chMax val="1"/>
          <dgm:bulletEnabled val="1"/>
        </dgm:presLayoutVars>
      </dgm:prSet>
      <dgm:spPr/>
    </dgm:pt>
    <dgm:pt modelId="{15A399BF-402F-4DE2-9F5A-F5C4753ED92A}" type="pres">
      <dgm:prSet presAssocID="{740E7944-B644-4728-9EEB-681C9BD97579}" presName="descendantText" presStyleLbl="alignAcc1" presStyleIdx="1" presStyleCnt="6" custLinFactNeighborX="-176" custLinFactNeighborY="-27402">
        <dgm:presLayoutVars>
          <dgm:bulletEnabled val="1"/>
        </dgm:presLayoutVars>
      </dgm:prSet>
      <dgm:spPr/>
    </dgm:pt>
    <dgm:pt modelId="{CEBD69AC-3353-45EE-88D9-B5672D509EBC}" type="pres">
      <dgm:prSet presAssocID="{BD25B8EF-D8E0-4AD0-A4A1-40878D58CAF4}" presName="sp" presStyleCnt="0"/>
      <dgm:spPr/>
    </dgm:pt>
    <dgm:pt modelId="{80D3216A-815D-4258-8467-E0E75510A522}" type="pres">
      <dgm:prSet presAssocID="{B027DAE1-E949-4339-AAD6-2734A7209D72}" presName="composite" presStyleCnt="0"/>
      <dgm:spPr/>
    </dgm:pt>
    <dgm:pt modelId="{F07E42BA-AEFE-4441-BB9E-13AB87727E71}" type="pres">
      <dgm:prSet presAssocID="{B027DAE1-E949-4339-AAD6-2734A7209D72}" presName="parentText" presStyleLbl="alignNode1" presStyleIdx="2" presStyleCnt="6" custLinFactNeighborY="-37566">
        <dgm:presLayoutVars>
          <dgm:chMax val="1"/>
          <dgm:bulletEnabled val="1"/>
        </dgm:presLayoutVars>
      </dgm:prSet>
      <dgm:spPr/>
    </dgm:pt>
    <dgm:pt modelId="{854DE3E4-A9EA-492C-86C9-D85BDB18435D}" type="pres">
      <dgm:prSet presAssocID="{B027DAE1-E949-4339-AAD6-2734A7209D72}" presName="descendantText" presStyleLbl="alignAcc1" presStyleIdx="2" presStyleCnt="6" custLinFactNeighborX="166" custLinFactNeighborY="-59493">
        <dgm:presLayoutVars>
          <dgm:bulletEnabled val="1"/>
        </dgm:presLayoutVars>
      </dgm:prSet>
      <dgm:spPr/>
    </dgm:pt>
    <dgm:pt modelId="{9A06BB06-F8D5-4BAB-8472-488C8DD41149}" type="pres">
      <dgm:prSet presAssocID="{6A9DC346-011B-40B3-8A60-C1FFF061B473}" presName="sp" presStyleCnt="0"/>
      <dgm:spPr/>
    </dgm:pt>
    <dgm:pt modelId="{ACB237D5-B3F9-48B5-AC09-00903358A11A}" type="pres">
      <dgm:prSet presAssocID="{245CAADD-7EA1-40E4-ABCB-984D7B4E24BC}" presName="composite" presStyleCnt="0"/>
      <dgm:spPr/>
    </dgm:pt>
    <dgm:pt modelId="{8582FE4C-EB2C-4459-A9FE-94D4A3A297E1}" type="pres">
      <dgm:prSet presAssocID="{245CAADD-7EA1-40E4-ABCB-984D7B4E24BC}" presName="parentText" presStyleLbl="alignNode1" presStyleIdx="3" presStyleCnt="6" custLinFactNeighborY="-56717">
        <dgm:presLayoutVars>
          <dgm:chMax val="1"/>
          <dgm:bulletEnabled val="1"/>
        </dgm:presLayoutVars>
      </dgm:prSet>
      <dgm:spPr/>
    </dgm:pt>
    <dgm:pt modelId="{9FB5D893-0F1A-4E87-A9A3-D1EE6D575E56}" type="pres">
      <dgm:prSet presAssocID="{245CAADD-7EA1-40E4-ABCB-984D7B4E24BC}" presName="descendantText" presStyleLbl="alignAcc1" presStyleIdx="3" presStyleCnt="6" custLinFactNeighborX="332" custLinFactNeighborY="-88752">
        <dgm:presLayoutVars>
          <dgm:bulletEnabled val="1"/>
        </dgm:presLayoutVars>
      </dgm:prSet>
      <dgm:spPr/>
    </dgm:pt>
    <dgm:pt modelId="{B1551F32-34E4-467F-AD90-699EF683685C}" type="pres">
      <dgm:prSet presAssocID="{242CE036-9232-433F-AC61-519951CB63CE}" presName="sp" presStyleCnt="0"/>
      <dgm:spPr/>
    </dgm:pt>
    <dgm:pt modelId="{B1252E4A-7A6F-4BBA-B2D8-A13A8A1E7A25}" type="pres">
      <dgm:prSet presAssocID="{B1B861C3-9A82-41D1-96D6-7033A382FE8F}" presName="composite" presStyleCnt="0"/>
      <dgm:spPr/>
    </dgm:pt>
    <dgm:pt modelId="{756239FB-47F2-4783-A8B5-CA0BC27CD1CD}" type="pres">
      <dgm:prSet presAssocID="{B1B861C3-9A82-41D1-96D6-7033A382FE8F}" presName="parentText" presStyleLbl="alignNode1" presStyleIdx="4" presStyleCnt="6" custLinFactNeighborX="-1052" custLinFactNeighborY="-75869">
        <dgm:presLayoutVars>
          <dgm:chMax val="1"/>
          <dgm:bulletEnabled val="1"/>
        </dgm:presLayoutVars>
      </dgm:prSet>
      <dgm:spPr/>
    </dgm:pt>
    <dgm:pt modelId="{FDF5C8E3-274E-4D09-B4EB-5868521152F8}" type="pres">
      <dgm:prSet presAssocID="{B1B861C3-9A82-41D1-96D6-7033A382FE8F}" presName="descendantText" presStyleLbl="alignAcc1" presStyleIdx="4" presStyleCnt="6" custLinFactY="-18010" custLinFactNeighborX="166" custLinFactNeighborY="-100000">
        <dgm:presLayoutVars>
          <dgm:bulletEnabled val="1"/>
        </dgm:presLayoutVars>
      </dgm:prSet>
      <dgm:spPr/>
    </dgm:pt>
    <dgm:pt modelId="{2CD4FCC2-9989-4EF4-A9FD-54D5A73C90E7}" type="pres">
      <dgm:prSet presAssocID="{E1E39289-775C-40D4-8971-FB03557EB1F8}" presName="sp" presStyleCnt="0"/>
      <dgm:spPr/>
    </dgm:pt>
    <dgm:pt modelId="{4990BB15-54E4-4057-AA7F-B802121094C7}" type="pres">
      <dgm:prSet presAssocID="{79146FE0-FFE8-4F5F-90EA-FC2FB98EA925}" presName="composite" presStyleCnt="0"/>
      <dgm:spPr/>
    </dgm:pt>
    <dgm:pt modelId="{5673FB06-A9EA-4FC0-A2C1-9C434B38F083}" type="pres">
      <dgm:prSet presAssocID="{79146FE0-FFE8-4F5F-90EA-FC2FB98EA925}" presName="parentText" presStyleLbl="alignNode1" presStyleIdx="5" presStyleCnt="6" custLinFactY="-362" custLinFactNeighborX="-912" custLinFactNeighborY="-100000">
        <dgm:presLayoutVars>
          <dgm:chMax val="1"/>
          <dgm:bulletEnabled val="1"/>
        </dgm:presLayoutVars>
      </dgm:prSet>
      <dgm:spPr/>
    </dgm:pt>
    <dgm:pt modelId="{6817A022-2F31-41E9-BEAC-24093898AEDA}" type="pres">
      <dgm:prSet presAssocID="{79146FE0-FFE8-4F5F-90EA-FC2FB98EA925}" presName="descendantText" presStyleLbl="alignAcc1" presStyleIdx="5" presStyleCnt="6" custScaleY="109720" custLinFactY="-52147" custLinFactNeighborY="-100000">
        <dgm:presLayoutVars>
          <dgm:bulletEnabled val="1"/>
        </dgm:presLayoutVars>
      </dgm:prSet>
      <dgm:spPr/>
    </dgm:pt>
  </dgm:ptLst>
  <dgm:cxnLst>
    <dgm:cxn modelId="{D595E300-6AB0-4B3B-B438-B17764A93CD8}" type="presOf" srcId="{79146FE0-FFE8-4F5F-90EA-FC2FB98EA925}" destId="{5673FB06-A9EA-4FC0-A2C1-9C434B38F083}" srcOrd="0" destOrd="0" presId="urn:microsoft.com/office/officeart/2005/8/layout/chevron2"/>
    <dgm:cxn modelId="{6E3A8E02-7423-42DA-B926-AA96DC41DAA4}" srcId="{79146FE0-FFE8-4F5F-90EA-FC2FB98EA925}" destId="{CA0B6109-880D-48EB-A95A-F52F24E56834}" srcOrd="1" destOrd="0" parTransId="{4FFEB545-3ABA-401C-B780-8C758ED74F87}" sibTransId="{1662AF1E-63EB-4D34-A922-232F84E9F003}"/>
    <dgm:cxn modelId="{C34CD309-D6B6-42C5-843E-4510064D749C}" srcId="{B027DAE1-E949-4339-AAD6-2734A7209D72}" destId="{70ABBABD-DB25-4E8D-96CE-C36133914419}" srcOrd="1" destOrd="0" parTransId="{84CFE67B-C7BE-4FE8-9AE2-EC9C7FD4D57E}" sibTransId="{D0FAD823-4C3A-4212-B189-AE23D4F91DFB}"/>
    <dgm:cxn modelId="{9620430A-E4FB-4144-AA58-99DDAA22794F}" srcId="{14E0CC4A-6A62-40E4-9AC2-2850B14EDC2A}" destId="{79146FE0-FFE8-4F5F-90EA-FC2FB98EA925}" srcOrd="5" destOrd="0" parTransId="{BB59DC35-5B88-496C-9878-B26E5FF6B0FF}" sibTransId="{5E156AD6-01F6-4FDE-A838-D2A4610E9E00}"/>
    <dgm:cxn modelId="{6760A20A-806D-4AC4-81B0-B49CA00ADDA2}" srcId="{14E0CC4A-6A62-40E4-9AC2-2850B14EDC2A}" destId="{F77088EA-7D20-4426-A907-559E556ECF07}" srcOrd="0" destOrd="0" parTransId="{4C8B1D5A-6A95-4160-8065-F8A8C0B2368F}" sibTransId="{A4DE7C0E-4FDE-4D20-B45F-BA4614416D93}"/>
    <dgm:cxn modelId="{F52A9814-779F-485A-992D-AC6362F1EBD1}" type="presOf" srcId="{3F5F16BC-E9BF-481F-9CBE-3944EE7A2C1D}" destId="{15A399BF-402F-4DE2-9F5A-F5C4753ED92A}" srcOrd="0" destOrd="1" presId="urn:microsoft.com/office/officeart/2005/8/layout/chevron2"/>
    <dgm:cxn modelId="{B4AC0518-4705-4A9E-8453-4FBE9BB02150}" srcId="{79146FE0-FFE8-4F5F-90EA-FC2FB98EA925}" destId="{73BBEB9F-C780-44A2-8093-67ED3757722A}" srcOrd="0" destOrd="0" parTransId="{53703833-C249-4F25-94A3-E9D04135795F}" sibTransId="{42B2D5A9-2035-4258-9940-1AA829DB87C4}"/>
    <dgm:cxn modelId="{BA618C1F-418C-4F2F-88D3-9E46786882D3}" srcId="{245CAADD-7EA1-40E4-ABCB-984D7B4E24BC}" destId="{A7E953D9-D3BF-438A-BB59-8EBBC1D71A07}" srcOrd="0" destOrd="0" parTransId="{4FF12568-E85A-45DC-8372-E238120E0504}" sibTransId="{CDB6BDD0-343B-44AF-85FE-284B2E29DAE8}"/>
    <dgm:cxn modelId="{0023DF21-49CC-4C60-B848-8C257A92477A}" srcId="{14E0CC4A-6A62-40E4-9AC2-2850B14EDC2A}" destId="{245CAADD-7EA1-40E4-ABCB-984D7B4E24BC}" srcOrd="3" destOrd="0" parTransId="{3E990454-BE41-42AF-A2C3-ECEBBCD564AC}" sibTransId="{242CE036-9232-433F-AC61-519951CB63CE}"/>
    <dgm:cxn modelId="{6097E73C-4D7C-42F7-B1CD-E3D211D0F98E}" type="presOf" srcId="{14E0CC4A-6A62-40E4-9AC2-2850B14EDC2A}" destId="{80068EC9-6BAA-483B-B37B-DDAC664EDC41}" srcOrd="0" destOrd="0" presId="urn:microsoft.com/office/officeart/2005/8/layout/chevron2"/>
    <dgm:cxn modelId="{2F32A848-46FC-4054-AFBE-7E4CD8390314}" srcId="{14E0CC4A-6A62-40E4-9AC2-2850B14EDC2A}" destId="{B1B861C3-9A82-41D1-96D6-7033A382FE8F}" srcOrd="4" destOrd="0" parTransId="{A31D88F0-A54D-453A-A35C-2C625B4FF0CC}" sibTransId="{E1E39289-775C-40D4-8971-FB03557EB1F8}"/>
    <dgm:cxn modelId="{5094A349-8AE9-4F12-8B86-BDC8023B41DB}" type="presOf" srcId="{73BBEB9F-C780-44A2-8093-67ED3757722A}" destId="{6817A022-2F31-41E9-BEAC-24093898AEDA}" srcOrd="0" destOrd="0" presId="urn:microsoft.com/office/officeart/2005/8/layout/chevron2"/>
    <dgm:cxn modelId="{D865E269-62BE-4B8F-B931-E4F7BF4EC83B}" type="presOf" srcId="{F77088EA-7D20-4426-A907-559E556ECF07}" destId="{CF9C48D0-4ED5-4C42-97D6-42173B2E699B}" srcOrd="0" destOrd="0" presId="urn:microsoft.com/office/officeart/2005/8/layout/chevron2"/>
    <dgm:cxn modelId="{EAA2F66B-33B2-40BB-B1BF-0237BCE4AC6B}" srcId="{740E7944-B644-4728-9EEB-681C9BD97579}" destId="{1BD68F2E-63A4-4ACD-B326-BE81EF043E8A}" srcOrd="0" destOrd="0" parTransId="{C8251D5C-6AA4-4F3B-B7CF-A8E389FACD21}" sibTransId="{C93597D6-F8DC-43C5-AF27-7D941397C353}"/>
    <dgm:cxn modelId="{C32BF450-7CE8-41C2-82CA-2312FC945374}" srcId="{B027DAE1-E949-4339-AAD6-2734A7209D72}" destId="{A29D153A-DBBA-4AC2-97C4-66F9DBCC1C54}" srcOrd="0" destOrd="0" parTransId="{5D988C01-9F68-47C2-A6D7-E1C14E3FDC43}" sibTransId="{27BDB74B-49D5-4509-A74C-9853C92C0A43}"/>
    <dgm:cxn modelId="{5F8CAB80-D97E-412E-978F-2F1B21F28FC4}" type="presOf" srcId="{CA0B6109-880D-48EB-A95A-F52F24E56834}" destId="{6817A022-2F31-41E9-BEAC-24093898AEDA}" srcOrd="0" destOrd="1" presId="urn:microsoft.com/office/officeart/2005/8/layout/chevron2"/>
    <dgm:cxn modelId="{CE19DD84-EE92-4A65-8774-28BCFFE4B2D8}" srcId="{14E0CC4A-6A62-40E4-9AC2-2850B14EDC2A}" destId="{B027DAE1-E949-4339-AAD6-2734A7209D72}" srcOrd="2" destOrd="0" parTransId="{96CCC740-E329-4885-810F-00127D6CF3A1}" sibTransId="{6A9DC346-011B-40B3-8A60-C1FFF061B473}"/>
    <dgm:cxn modelId="{B025B988-6C2E-4CB1-9E48-963ED9E86B7C}" type="presOf" srcId="{70ABBABD-DB25-4E8D-96CE-C36133914419}" destId="{854DE3E4-A9EA-492C-86C9-D85BDB18435D}" srcOrd="0" destOrd="1" presId="urn:microsoft.com/office/officeart/2005/8/layout/chevron2"/>
    <dgm:cxn modelId="{8B26C693-C454-4B41-B6D0-AB84EF49B472}" srcId="{B1B861C3-9A82-41D1-96D6-7033A382FE8F}" destId="{4E259F42-B305-41A4-B107-11A52B03FA9A}" srcOrd="0" destOrd="0" parTransId="{4479CC8E-8271-4C2A-94B8-43952F31F25B}" sibTransId="{5AC3D1A6-733C-4CB5-A1AD-80751CC838BA}"/>
    <dgm:cxn modelId="{4274DB94-8EC4-4847-87C3-ED5C8A853616}" type="presOf" srcId="{259B5727-010F-4B4C-A898-7E18DAD42705}" destId="{F58423DA-E144-4268-B24E-B1F02FF56216}" srcOrd="0" destOrd="0" presId="urn:microsoft.com/office/officeart/2005/8/layout/chevron2"/>
    <dgm:cxn modelId="{1F1A7697-995C-4F54-9AEE-CD57C637959E}" type="presOf" srcId="{A29D153A-DBBA-4AC2-97C4-66F9DBCC1C54}" destId="{854DE3E4-A9EA-492C-86C9-D85BDB18435D}" srcOrd="0" destOrd="0" presId="urn:microsoft.com/office/officeart/2005/8/layout/chevron2"/>
    <dgm:cxn modelId="{EBC2E49F-8600-4CBF-BD1A-E8E71A3784F7}" type="presOf" srcId="{835251B6-41EA-4E8D-834E-D10D60CF3549}" destId="{9FB5D893-0F1A-4E87-A9A3-D1EE6D575E56}" srcOrd="0" destOrd="1" presId="urn:microsoft.com/office/officeart/2005/8/layout/chevron2"/>
    <dgm:cxn modelId="{FF4808A1-4E92-4818-B7A7-88E05255525B}" type="presOf" srcId="{A7E953D9-D3BF-438A-BB59-8EBBC1D71A07}" destId="{9FB5D893-0F1A-4E87-A9A3-D1EE6D575E56}" srcOrd="0" destOrd="0" presId="urn:microsoft.com/office/officeart/2005/8/layout/chevron2"/>
    <dgm:cxn modelId="{3AE43CA2-A78B-4EDA-940B-CC0B99C3ABFB}" srcId="{B1B861C3-9A82-41D1-96D6-7033A382FE8F}" destId="{5327B7E0-D365-4E73-BF0F-822F4647DA7C}" srcOrd="1" destOrd="0" parTransId="{96FB0E64-3035-411C-9F83-6A30F77311FB}" sibTransId="{6C9B3194-E09A-4C7A-B125-B83BC39F98F3}"/>
    <dgm:cxn modelId="{296242A4-4672-4B77-BDC7-76332F66624E}" srcId="{740E7944-B644-4728-9EEB-681C9BD97579}" destId="{3F5F16BC-E9BF-481F-9CBE-3944EE7A2C1D}" srcOrd="1" destOrd="0" parTransId="{0D7962A8-D8AF-4DCD-B63D-14C28B4DA730}" sibTransId="{857229C1-DB62-4A19-9830-5454FBDCB183}"/>
    <dgm:cxn modelId="{D8F25FA8-A4E8-4B34-8A91-7D3CA136033F}" type="presOf" srcId="{5327B7E0-D365-4E73-BF0F-822F4647DA7C}" destId="{FDF5C8E3-274E-4D09-B4EB-5868521152F8}" srcOrd="0" destOrd="1" presId="urn:microsoft.com/office/officeart/2005/8/layout/chevron2"/>
    <dgm:cxn modelId="{2BE989AA-7928-416E-A84E-AFFDD9933B0D}" type="presOf" srcId="{B027DAE1-E949-4339-AAD6-2734A7209D72}" destId="{F07E42BA-AEFE-4441-BB9E-13AB87727E71}" srcOrd="0" destOrd="0" presId="urn:microsoft.com/office/officeart/2005/8/layout/chevron2"/>
    <dgm:cxn modelId="{DEB239D0-0E4D-4797-880C-1FD750E2234E}" type="presOf" srcId="{245CAADD-7EA1-40E4-ABCB-984D7B4E24BC}" destId="{8582FE4C-EB2C-4459-A9FE-94D4A3A297E1}" srcOrd="0" destOrd="0" presId="urn:microsoft.com/office/officeart/2005/8/layout/chevron2"/>
    <dgm:cxn modelId="{7D28F2D2-9DB8-469B-8485-2B275BDA416D}" type="presOf" srcId="{740E7944-B644-4728-9EEB-681C9BD97579}" destId="{D9DAF43F-98AB-4055-B8CA-9389A10D782B}" srcOrd="0" destOrd="0" presId="urn:microsoft.com/office/officeart/2005/8/layout/chevron2"/>
    <dgm:cxn modelId="{BCCFE4D9-20D6-4A89-A0E1-0CD11A5498A4}" type="presOf" srcId="{1BD68F2E-63A4-4ACD-B326-BE81EF043E8A}" destId="{15A399BF-402F-4DE2-9F5A-F5C4753ED92A}" srcOrd="0" destOrd="0" presId="urn:microsoft.com/office/officeart/2005/8/layout/chevron2"/>
    <dgm:cxn modelId="{DF2F78DE-38DD-4D5F-9BB5-6F1AFDFE35D7}" type="presOf" srcId="{B1B861C3-9A82-41D1-96D6-7033A382FE8F}" destId="{756239FB-47F2-4783-A8B5-CA0BC27CD1CD}" srcOrd="0" destOrd="0" presId="urn:microsoft.com/office/officeart/2005/8/layout/chevron2"/>
    <dgm:cxn modelId="{335A28DF-5C6D-4F1F-9178-414993E57A32}" srcId="{F77088EA-7D20-4426-A907-559E556ECF07}" destId="{DD1DD934-578F-4D50-8AC2-EBE2FE653ABD}" srcOrd="1" destOrd="0" parTransId="{25D2D17C-C096-4A68-B399-EB527980E6FB}" sibTransId="{0ED3EDCF-2D41-4F56-9869-75C66B9FC372}"/>
    <dgm:cxn modelId="{85C909E3-BA68-4B73-835B-C1D83464D99A}" srcId="{F77088EA-7D20-4426-A907-559E556ECF07}" destId="{259B5727-010F-4B4C-A898-7E18DAD42705}" srcOrd="0" destOrd="0" parTransId="{B510BAB1-DDB6-43FA-9FD4-880DAA6D218B}" sibTransId="{7FA32889-75EF-47C4-88FB-EA78631B998F}"/>
    <dgm:cxn modelId="{898545E5-E2E4-4D5E-8672-734150670BDF}" type="presOf" srcId="{DD1DD934-578F-4D50-8AC2-EBE2FE653ABD}" destId="{F58423DA-E144-4268-B24E-B1F02FF56216}" srcOrd="0" destOrd="1" presId="urn:microsoft.com/office/officeart/2005/8/layout/chevron2"/>
    <dgm:cxn modelId="{9FEE8DE6-FC7A-4976-B756-4406BCFF3877}" srcId="{14E0CC4A-6A62-40E4-9AC2-2850B14EDC2A}" destId="{740E7944-B644-4728-9EEB-681C9BD97579}" srcOrd="1" destOrd="0" parTransId="{98E45DCE-0D97-4F4C-9359-B61A59DC3EED}" sibTransId="{BD25B8EF-D8E0-4AD0-A4A1-40878D58CAF4}"/>
    <dgm:cxn modelId="{131B36E9-AF03-4BBE-B8D3-BA3BBE9D1AE4}" type="presOf" srcId="{4E259F42-B305-41A4-B107-11A52B03FA9A}" destId="{FDF5C8E3-274E-4D09-B4EB-5868521152F8}" srcOrd="0" destOrd="0" presId="urn:microsoft.com/office/officeart/2005/8/layout/chevron2"/>
    <dgm:cxn modelId="{4E55F0E9-CFAF-4AC7-A212-9FB6DAE1E0C7}" srcId="{245CAADD-7EA1-40E4-ABCB-984D7B4E24BC}" destId="{835251B6-41EA-4E8D-834E-D10D60CF3549}" srcOrd="1" destOrd="0" parTransId="{DD6F7CFE-29E6-4485-B47F-C6DC1C7AEF94}" sibTransId="{E7499F6D-668D-4BDE-8ED7-A47C9E3DDF30}"/>
    <dgm:cxn modelId="{24C784AA-3A4C-4DDF-8F8A-23DC1CE8838A}" type="presParOf" srcId="{80068EC9-6BAA-483B-B37B-DDAC664EDC41}" destId="{34CC805B-CFD2-4DB6-B9AE-5F43EF8B0044}" srcOrd="0" destOrd="0" presId="urn:microsoft.com/office/officeart/2005/8/layout/chevron2"/>
    <dgm:cxn modelId="{10118F74-85F6-4E52-882B-3D24C5050E38}" type="presParOf" srcId="{34CC805B-CFD2-4DB6-B9AE-5F43EF8B0044}" destId="{CF9C48D0-4ED5-4C42-97D6-42173B2E699B}" srcOrd="0" destOrd="0" presId="urn:microsoft.com/office/officeart/2005/8/layout/chevron2"/>
    <dgm:cxn modelId="{9B43BF8B-8FD2-43D8-BA05-F1A1C0D3A031}" type="presParOf" srcId="{34CC805B-CFD2-4DB6-B9AE-5F43EF8B0044}" destId="{F58423DA-E144-4268-B24E-B1F02FF56216}" srcOrd="1" destOrd="0" presId="urn:microsoft.com/office/officeart/2005/8/layout/chevron2"/>
    <dgm:cxn modelId="{A2B50685-7139-476B-AE17-B04050CE3F80}" type="presParOf" srcId="{80068EC9-6BAA-483B-B37B-DDAC664EDC41}" destId="{76E0A840-A170-428F-9DAF-AE964405310E}" srcOrd="1" destOrd="0" presId="urn:microsoft.com/office/officeart/2005/8/layout/chevron2"/>
    <dgm:cxn modelId="{E150F873-69C7-470B-845E-1C47B13BC13F}" type="presParOf" srcId="{80068EC9-6BAA-483B-B37B-DDAC664EDC41}" destId="{0122C65F-092E-40DE-8DC6-5D94E984407E}" srcOrd="2" destOrd="0" presId="urn:microsoft.com/office/officeart/2005/8/layout/chevron2"/>
    <dgm:cxn modelId="{5093A2A3-E8B7-4914-A0E1-5178E6EC3CF3}" type="presParOf" srcId="{0122C65F-092E-40DE-8DC6-5D94E984407E}" destId="{D9DAF43F-98AB-4055-B8CA-9389A10D782B}" srcOrd="0" destOrd="0" presId="urn:microsoft.com/office/officeart/2005/8/layout/chevron2"/>
    <dgm:cxn modelId="{60B317CD-CBDB-4FFD-AE9D-B5740C829419}" type="presParOf" srcId="{0122C65F-092E-40DE-8DC6-5D94E984407E}" destId="{15A399BF-402F-4DE2-9F5A-F5C4753ED92A}" srcOrd="1" destOrd="0" presId="urn:microsoft.com/office/officeart/2005/8/layout/chevron2"/>
    <dgm:cxn modelId="{302AFEBD-F3B7-4FFA-B00D-311EE1C851C1}" type="presParOf" srcId="{80068EC9-6BAA-483B-B37B-DDAC664EDC41}" destId="{CEBD69AC-3353-45EE-88D9-B5672D509EBC}" srcOrd="3" destOrd="0" presId="urn:microsoft.com/office/officeart/2005/8/layout/chevron2"/>
    <dgm:cxn modelId="{1D1285BD-002C-41EA-9319-A42908EDC77C}" type="presParOf" srcId="{80068EC9-6BAA-483B-B37B-DDAC664EDC41}" destId="{80D3216A-815D-4258-8467-E0E75510A522}" srcOrd="4" destOrd="0" presId="urn:microsoft.com/office/officeart/2005/8/layout/chevron2"/>
    <dgm:cxn modelId="{DD5E6E04-FF65-4895-A0AF-37F1FDB1A2E1}" type="presParOf" srcId="{80D3216A-815D-4258-8467-E0E75510A522}" destId="{F07E42BA-AEFE-4441-BB9E-13AB87727E71}" srcOrd="0" destOrd="0" presId="urn:microsoft.com/office/officeart/2005/8/layout/chevron2"/>
    <dgm:cxn modelId="{5E5626D5-50F9-4F3D-B555-3E87C5A1B46F}" type="presParOf" srcId="{80D3216A-815D-4258-8467-E0E75510A522}" destId="{854DE3E4-A9EA-492C-86C9-D85BDB18435D}" srcOrd="1" destOrd="0" presId="urn:microsoft.com/office/officeart/2005/8/layout/chevron2"/>
    <dgm:cxn modelId="{3BA1EACD-DF4F-4504-B9AA-1B04B1E36065}" type="presParOf" srcId="{80068EC9-6BAA-483B-B37B-DDAC664EDC41}" destId="{9A06BB06-F8D5-4BAB-8472-488C8DD41149}" srcOrd="5" destOrd="0" presId="urn:microsoft.com/office/officeart/2005/8/layout/chevron2"/>
    <dgm:cxn modelId="{B6DFF710-B7F0-4511-9B11-18EFB2AF41DC}" type="presParOf" srcId="{80068EC9-6BAA-483B-B37B-DDAC664EDC41}" destId="{ACB237D5-B3F9-48B5-AC09-00903358A11A}" srcOrd="6" destOrd="0" presId="urn:microsoft.com/office/officeart/2005/8/layout/chevron2"/>
    <dgm:cxn modelId="{B3CE39CA-39E1-48E5-937C-FC62F4534E89}" type="presParOf" srcId="{ACB237D5-B3F9-48B5-AC09-00903358A11A}" destId="{8582FE4C-EB2C-4459-A9FE-94D4A3A297E1}" srcOrd="0" destOrd="0" presId="urn:microsoft.com/office/officeart/2005/8/layout/chevron2"/>
    <dgm:cxn modelId="{E60EC793-576D-4F3C-BD65-F23B1ACD07DE}" type="presParOf" srcId="{ACB237D5-B3F9-48B5-AC09-00903358A11A}" destId="{9FB5D893-0F1A-4E87-A9A3-D1EE6D575E56}" srcOrd="1" destOrd="0" presId="urn:microsoft.com/office/officeart/2005/8/layout/chevron2"/>
    <dgm:cxn modelId="{BF4094EA-7F06-46C7-BB0B-E76D0C98B070}" type="presParOf" srcId="{80068EC9-6BAA-483B-B37B-DDAC664EDC41}" destId="{B1551F32-34E4-467F-AD90-699EF683685C}" srcOrd="7" destOrd="0" presId="urn:microsoft.com/office/officeart/2005/8/layout/chevron2"/>
    <dgm:cxn modelId="{FD90240F-85C0-4B22-897A-836D9D43DC9D}" type="presParOf" srcId="{80068EC9-6BAA-483B-B37B-DDAC664EDC41}" destId="{B1252E4A-7A6F-4BBA-B2D8-A13A8A1E7A25}" srcOrd="8" destOrd="0" presId="urn:microsoft.com/office/officeart/2005/8/layout/chevron2"/>
    <dgm:cxn modelId="{05DEB38D-4EE8-4FBB-857B-D6DCF101688E}" type="presParOf" srcId="{B1252E4A-7A6F-4BBA-B2D8-A13A8A1E7A25}" destId="{756239FB-47F2-4783-A8B5-CA0BC27CD1CD}" srcOrd="0" destOrd="0" presId="urn:microsoft.com/office/officeart/2005/8/layout/chevron2"/>
    <dgm:cxn modelId="{DF506E25-1439-47F0-B267-0BD8A934FB08}" type="presParOf" srcId="{B1252E4A-7A6F-4BBA-B2D8-A13A8A1E7A25}" destId="{FDF5C8E3-274E-4D09-B4EB-5868521152F8}" srcOrd="1" destOrd="0" presId="urn:microsoft.com/office/officeart/2005/8/layout/chevron2"/>
    <dgm:cxn modelId="{B50D2D0C-F1F9-4DF7-8329-8E1A913BC1D5}" type="presParOf" srcId="{80068EC9-6BAA-483B-B37B-DDAC664EDC41}" destId="{2CD4FCC2-9989-4EF4-A9FD-54D5A73C90E7}" srcOrd="9" destOrd="0" presId="urn:microsoft.com/office/officeart/2005/8/layout/chevron2"/>
    <dgm:cxn modelId="{A34A17B6-13BF-4781-8931-3EFE61F5A365}" type="presParOf" srcId="{80068EC9-6BAA-483B-B37B-DDAC664EDC41}" destId="{4990BB15-54E4-4057-AA7F-B802121094C7}" srcOrd="10" destOrd="0" presId="urn:microsoft.com/office/officeart/2005/8/layout/chevron2"/>
    <dgm:cxn modelId="{CF9C219B-A7C8-4C1E-B12D-720A32785733}" type="presParOf" srcId="{4990BB15-54E4-4057-AA7F-B802121094C7}" destId="{5673FB06-A9EA-4FC0-A2C1-9C434B38F083}" srcOrd="0" destOrd="0" presId="urn:microsoft.com/office/officeart/2005/8/layout/chevron2"/>
    <dgm:cxn modelId="{ABF97DEA-BD43-42AA-92F8-807415A039EB}" type="presParOf" srcId="{4990BB15-54E4-4057-AA7F-B802121094C7}" destId="{6817A022-2F31-41E9-BEAC-24093898AED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F8AEF-633A-4058-8CCC-CE87C6D4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CA3DE2-24F2-4EE8-94E6-EE6AD342CC67}">
      <dgm:prSet/>
      <dgm:spPr/>
      <dgm:t>
        <a:bodyPr/>
        <a:lstStyle/>
        <a:p>
          <a:r>
            <a:rPr lang="en-US" dirty="0"/>
            <a:t>Each table will receive one of four parts of the source document activity.</a:t>
          </a:r>
        </a:p>
      </dgm:t>
    </dgm:pt>
    <dgm:pt modelId="{0D2089D7-CB92-4F9F-A2CD-7E20043A69ED}" type="parTrans" cxnId="{B30463A3-9F61-4614-9627-C51ACB2621BC}">
      <dgm:prSet/>
      <dgm:spPr/>
      <dgm:t>
        <a:bodyPr/>
        <a:lstStyle/>
        <a:p>
          <a:endParaRPr lang="en-US"/>
        </a:p>
      </dgm:t>
    </dgm:pt>
    <dgm:pt modelId="{7BB6B572-01E5-40EE-B120-1887D39DA1FC}" type="sibTrans" cxnId="{B30463A3-9F61-4614-9627-C51ACB2621BC}">
      <dgm:prSet/>
      <dgm:spPr/>
      <dgm:t>
        <a:bodyPr/>
        <a:lstStyle/>
        <a:p>
          <a:endParaRPr lang="en-US"/>
        </a:p>
      </dgm:t>
    </dgm:pt>
    <dgm:pt modelId="{AC377C26-EF81-4763-B382-BA1809CAAE97}">
      <dgm:prSet/>
      <dgm:spPr/>
      <dgm:t>
        <a:bodyPr/>
        <a:lstStyle/>
        <a:p>
          <a:r>
            <a:rPr lang="en-US" dirty="0"/>
            <a:t>Complete the activity worksheet for the source document section of the activity.</a:t>
          </a:r>
        </a:p>
      </dgm:t>
    </dgm:pt>
    <dgm:pt modelId="{2236DA6D-D3E2-46DF-9ED5-B348E0D2FDE4}" type="parTrans" cxnId="{A671C189-A60B-4C38-A5E9-66215F4FF5A5}">
      <dgm:prSet/>
      <dgm:spPr/>
      <dgm:t>
        <a:bodyPr/>
        <a:lstStyle/>
        <a:p>
          <a:endParaRPr lang="en-US"/>
        </a:p>
      </dgm:t>
    </dgm:pt>
    <dgm:pt modelId="{58D91385-3449-4843-ADAA-DD78F2B96B4F}" type="sibTrans" cxnId="{A671C189-A60B-4C38-A5E9-66215F4FF5A5}">
      <dgm:prSet/>
      <dgm:spPr/>
      <dgm:t>
        <a:bodyPr/>
        <a:lstStyle/>
        <a:p>
          <a:endParaRPr lang="en-US"/>
        </a:p>
      </dgm:t>
    </dgm:pt>
    <dgm:pt modelId="{C9BD07B7-D482-4645-9353-5BCCEFE3D486}" type="pres">
      <dgm:prSet presAssocID="{234F8AEF-633A-4058-8CCC-CE87C6D430B1}" presName="linear" presStyleCnt="0">
        <dgm:presLayoutVars>
          <dgm:animLvl val="lvl"/>
          <dgm:resizeHandles val="exact"/>
        </dgm:presLayoutVars>
      </dgm:prSet>
      <dgm:spPr/>
    </dgm:pt>
    <dgm:pt modelId="{E679BEF8-7C27-4A56-8CE6-AAF5053773CB}" type="pres">
      <dgm:prSet presAssocID="{9DCA3DE2-24F2-4EE8-94E6-EE6AD342CC67}" presName="parentText" presStyleLbl="node1" presStyleIdx="0" presStyleCnt="2">
        <dgm:presLayoutVars>
          <dgm:chMax val="0"/>
          <dgm:bulletEnabled val="1"/>
        </dgm:presLayoutVars>
      </dgm:prSet>
      <dgm:spPr/>
    </dgm:pt>
    <dgm:pt modelId="{3E3F1843-7596-4B36-8A3D-00B62480E1C9}" type="pres">
      <dgm:prSet presAssocID="{7BB6B572-01E5-40EE-B120-1887D39DA1FC}" presName="spacer" presStyleCnt="0"/>
      <dgm:spPr/>
    </dgm:pt>
    <dgm:pt modelId="{26B66BC0-52CD-4F0C-8A8E-160BABB8C3F1}" type="pres">
      <dgm:prSet presAssocID="{AC377C26-EF81-4763-B382-BA1809CAAE97}" presName="parentText" presStyleLbl="node1" presStyleIdx="1" presStyleCnt="2">
        <dgm:presLayoutVars>
          <dgm:chMax val="0"/>
          <dgm:bulletEnabled val="1"/>
        </dgm:presLayoutVars>
      </dgm:prSet>
      <dgm:spPr/>
    </dgm:pt>
  </dgm:ptLst>
  <dgm:cxnLst>
    <dgm:cxn modelId="{D2C60F0B-FFAB-4E46-BD56-B35E84847C7E}" type="presOf" srcId="{9DCA3DE2-24F2-4EE8-94E6-EE6AD342CC67}" destId="{E679BEF8-7C27-4A56-8CE6-AAF5053773CB}" srcOrd="0" destOrd="0" presId="urn:microsoft.com/office/officeart/2005/8/layout/vList2"/>
    <dgm:cxn modelId="{85D45B11-42B5-4852-BF56-9C3805B2ABA9}" type="presOf" srcId="{234F8AEF-633A-4058-8CCC-CE87C6D430B1}" destId="{C9BD07B7-D482-4645-9353-5BCCEFE3D486}" srcOrd="0" destOrd="0" presId="urn:microsoft.com/office/officeart/2005/8/layout/vList2"/>
    <dgm:cxn modelId="{290A8375-9AD2-48B6-BB2A-1AC2C5CBA7C5}" type="presOf" srcId="{AC377C26-EF81-4763-B382-BA1809CAAE97}" destId="{26B66BC0-52CD-4F0C-8A8E-160BABB8C3F1}" srcOrd="0" destOrd="0" presId="urn:microsoft.com/office/officeart/2005/8/layout/vList2"/>
    <dgm:cxn modelId="{A671C189-A60B-4C38-A5E9-66215F4FF5A5}" srcId="{234F8AEF-633A-4058-8CCC-CE87C6D430B1}" destId="{AC377C26-EF81-4763-B382-BA1809CAAE97}" srcOrd="1" destOrd="0" parTransId="{2236DA6D-D3E2-46DF-9ED5-B348E0D2FDE4}" sibTransId="{58D91385-3449-4843-ADAA-DD78F2B96B4F}"/>
    <dgm:cxn modelId="{B30463A3-9F61-4614-9627-C51ACB2621BC}" srcId="{234F8AEF-633A-4058-8CCC-CE87C6D430B1}" destId="{9DCA3DE2-24F2-4EE8-94E6-EE6AD342CC67}" srcOrd="0" destOrd="0" parTransId="{0D2089D7-CB92-4F9F-A2CD-7E20043A69ED}" sibTransId="{7BB6B572-01E5-40EE-B120-1887D39DA1FC}"/>
    <dgm:cxn modelId="{B39C04CF-7530-4DF3-8CF9-4408DE44262E}" type="presParOf" srcId="{C9BD07B7-D482-4645-9353-5BCCEFE3D486}" destId="{E679BEF8-7C27-4A56-8CE6-AAF5053773CB}" srcOrd="0" destOrd="0" presId="urn:microsoft.com/office/officeart/2005/8/layout/vList2"/>
    <dgm:cxn modelId="{F5020C63-7FCA-4988-9286-DA3D21291054}" type="presParOf" srcId="{C9BD07B7-D482-4645-9353-5BCCEFE3D486}" destId="{3E3F1843-7596-4B36-8A3D-00B62480E1C9}" srcOrd="1" destOrd="0" presId="urn:microsoft.com/office/officeart/2005/8/layout/vList2"/>
    <dgm:cxn modelId="{54124530-64E9-4355-B48F-E1DE7C9B2BCF}" type="presParOf" srcId="{C9BD07B7-D482-4645-9353-5BCCEFE3D486}" destId="{26B66BC0-52CD-4F0C-8A8E-160BABB8C3F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C48D0-4ED5-4C42-97D6-42173B2E699B}">
      <dsp:nvSpPr>
        <dsp:cNvPr id="0" name=""/>
        <dsp:cNvSpPr/>
      </dsp:nvSpPr>
      <dsp:spPr>
        <a:xfrm rot="5400000">
          <a:off x="-168407" y="174952"/>
          <a:ext cx="1122719" cy="785903"/>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A</a:t>
          </a:r>
        </a:p>
      </dsp:txBody>
      <dsp:txXfrm rot="-5400000">
        <a:off x="2" y="399496"/>
        <a:ext cx="785903" cy="336816"/>
      </dsp:txXfrm>
    </dsp:sp>
    <dsp:sp modelId="{F58423DA-E144-4268-B24E-B1F02FF56216}">
      <dsp:nvSpPr>
        <dsp:cNvPr id="0" name=""/>
        <dsp:cNvSpPr/>
      </dsp:nvSpPr>
      <dsp:spPr>
        <a:xfrm rot="5400000">
          <a:off x="4208385" y="-3408822"/>
          <a:ext cx="729767" cy="7574731"/>
        </a:xfrm>
        <a:prstGeom prst="round2Same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IN" sz="1900" kern="1200" dirty="0"/>
            <a:t>ATTRIBUTABLE</a:t>
          </a:r>
        </a:p>
        <a:p>
          <a:pPr marL="171450" lvl="1" indent="-171450" algn="l" defTabSz="844550">
            <a:lnSpc>
              <a:spcPct val="90000"/>
            </a:lnSpc>
            <a:spcBef>
              <a:spcPct val="0"/>
            </a:spcBef>
            <a:spcAft>
              <a:spcPct val="15000"/>
            </a:spcAft>
            <a:buNone/>
          </a:pPr>
          <a:r>
            <a:rPr lang="en-US" sz="1900" i="1" kern="1200" dirty="0"/>
            <a:t>Who’s created a medical record and when</a:t>
          </a:r>
          <a:endParaRPr lang="en-IN" sz="1900" i="1" kern="1200" dirty="0"/>
        </a:p>
      </dsp:txBody>
      <dsp:txXfrm rot="-5400000">
        <a:off x="785903" y="49284"/>
        <a:ext cx="7539107" cy="658519"/>
      </dsp:txXfrm>
    </dsp:sp>
    <dsp:sp modelId="{D9DAF43F-98AB-4055-B8CA-9389A10D782B}">
      <dsp:nvSpPr>
        <dsp:cNvPr id="0" name=""/>
        <dsp:cNvSpPr/>
      </dsp:nvSpPr>
      <dsp:spPr>
        <a:xfrm rot="5400000">
          <a:off x="-168407" y="987319"/>
          <a:ext cx="1122719" cy="785903"/>
        </a:xfrm>
        <a:prstGeom prst="chevron">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L</a:t>
          </a:r>
        </a:p>
      </dsp:txBody>
      <dsp:txXfrm rot="-5400000">
        <a:off x="2" y="1211863"/>
        <a:ext cx="785903" cy="336816"/>
      </dsp:txXfrm>
    </dsp:sp>
    <dsp:sp modelId="{15A399BF-402F-4DE2-9F5A-F5C4753ED92A}">
      <dsp:nvSpPr>
        <dsp:cNvPr id="0" name=""/>
        <dsp:cNvSpPr/>
      </dsp:nvSpPr>
      <dsp:spPr>
        <a:xfrm rot="5400000">
          <a:off x="4195053" y="-2588529"/>
          <a:ext cx="729767" cy="7574731"/>
        </a:xfrm>
        <a:prstGeom prst="round2Same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IN" sz="1900" kern="1200" dirty="0"/>
            <a:t>LEGIBLE</a:t>
          </a:r>
        </a:p>
        <a:p>
          <a:pPr marL="171450" lvl="1" indent="-171450" algn="l" defTabSz="844550">
            <a:lnSpc>
              <a:spcPct val="90000"/>
            </a:lnSpc>
            <a:spcBef>
              <a:spcPct val="0"/>
            </a:spcBef>
            <a:spcAft>
              <a:spcPct val="15000"/>
            </a:spcAft>
            <a:buNone/>
          </a:pPr>
          <a:r>
            <a:rPr lang="en-IN" sz="1900" i="1" kern="1200" dirty="0"/>
            <a:t>Easy to read</a:t>
          </a:r>
        </a:p>
      </dsp:txBody>
      <dsp:txXfrm rot="-5400000">
        <a:off x="772571" y="869577"/>
        <a:ext cx="7539107" cy="658519"/>
      </dsp:txXfrm>
    </dsp:sp>
    <dsp:sp modelId="{F07E42BA-AEFE-4441-BB9E-13AB87727E71}">
      <dsp:nvSpPr>
        <dsp:cNvPr id="0" name=""/>
        <dsp:cNvSpPr/>
      </dsp:nvSpPr>
      <dsp:spPr>
        <a:xfrm rot="5400000">
          <a:off x="-168407" y="1807950"/>
          <a:ext cx="1122719" cy="785903"/>
        </a:xfrm>
        <a:prstGeom prst="chevron">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C</a:t>
          </a:r>
        </a:p>
      </dsp:txBody>
      <dsp:txXfrm rot="-5400000">
        <a:off x="2" y="2032494"/>
        <a:ext cx="785903" cy="336816"/>
      </dsp:txXfrm>
    </dsp:sp>
    <dsp:sp modelId="{854DE3E4-A9EA-492C-86C9-D85BDB18435D}">
      <dsp:nvSpPr>
        <dsp:cNvPr id="0" name=""/>
        <dsp:cNvSpPr/>
      </dsp:nvSpPr>
      <dsp:spPr>
        <a:xfrm rot="5400000">
          <a:off x="4208385" y="-1795339"/>
          <a:ext cx="729767" cy="7574731"/>
        </a:xfrm>
        <a:prstGeom prst="round2Same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IN" sz="1900" b="0" kern="1200" dirty="0"/>
            <a:t>CONTEMPORANEOUS</a:t>
          </a:r>
          <a:endParaRPr lang="en-IN" sz="1900" kern="1200" dirty="0"/>
        </a:p>
        <a:p>
          <a:pPr marL="171450" lvl="1" indent="-171450" algn="l" defTabSz="844550">
            <a:lnSpc>
              <a:spcPct val="90000"/>
            </a:lnSpc>
            <a:spcBef>
              <a:spcPct val="0"/>
            </a:spcBef>
            <a:spcAft>
              <a:spcPct val="15000"/>
            </a:spcAft>
            <a:buNone/>
          </a:pPr>
          <a:r>
            <a:rPr lang="en-IN" sz="1900" i="1" kern="1200" dirty="0"/>
            <a:t>Real time data and corrections</a:t>
          </a:r>
        </a:p>
      </dsp:txBody>
      <dsp:txXfrm rot="-5400000">
        <a:off x="785903" y="1662767"/>
        <a:ext cx="7539107" cy="658519"/>
      </dsp:txXfrm>
    </dsp:sp>
    <dsp:sp modelId="{8582FE4C-EB2C-4459-A9FE-94D4A3A297E1}">
      <dsp:nvSpPr>
        <dsp:cNvPr id="0" name=""/>
        <dsp:cNvSpPr/>
      </dsp:nvSpPr>
      <dsp:spPr>
        <a:xfrm rot="5400000">
          <a:off x="-168407" y="2620318"/>
          <a:ext cx="1122719" cy="785903"/>
        </a:xfrm>
        <a:prstGeom prst="chevron">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O</a:t>
          </a:r>
        </a:p>
      </dsp:txBody>
      <dsp:txXfrm rot="-5400000">
        <a:off x="2" y="2844862"/>
        <a:ext cx="785903" cy="336816"/>
      </dsp:txXfrm>
    </dsp:sp>
    <dsp:sp modelId="{9FB5D893-0F1A-4E87-A9A3-D1EE6D575E56}">
      <dsp:nvSpPr>
        <dsp:cNvPr id="0" name=""/>
        <dsp:cNvSpPr/>
      </dsp:nvSpPr>
      <dsp:spPr>
        <a:xfrm rot="5400000">
          <a:off x="4208385" y="-981482"/>
          <a:ext cx="729767" cy="7574731"/>
        </a:xfrm>
        <a:prstGeom prst="round2Same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IN" sz="1900" kern="1200" dirty="0"/>
            <a:t>ORIGINAL</a:t>
          </a:r>
        </a:p>
        <a:p>
          <a:pPr marL="171450" lvl="1" indent="-171450" algn="l" defTabSz="844550">
            <a:lnSpc>
              <a:spcPct val="90000"/>
            </a:lnSpc>
            <a:spcBef>
              <a:spcPct val="0"/>
            </a:spcBef>
            <a:spcAft>
              <a:spcPct val="15000"/>
            </a:spcAft>
            <a:buNone/>
          </a:pPr>
          <a:r>
            <a:rPr lang="en-IN" sz="1900" i="1" kern="1200" dirty="0"/>
            <a:t>Original documentation </a:t>
          </a:r>
        </a:p>
      </dsp:txBody>
      <dsp:txXfrm rot="-5400000">
        <a:off x="785903" y="2476624"/>
        <a:ext cx="7539107" cy="658519"/>
      </dsp:txXfrm>
    </dsp:sp>
    <dsp:sp modelId="{756239FB-47F2-4783-A8B5-CA0BC27CD1CD}">
      <dsp:nvSpPr>
        <dsp:cNvPr id="0" name=""/>
        <dsp:cNvSpPr/>
      </dsp:nvSpPr>
      <dsp:spPr>
        <a:xfrm rot="5400000">
          <a:off x="-168407" y="3432674"/>
          <a:ext cx="1122719" cy="785903"/>
        </a:xfrm>
        <a:prstGeom prst="chevron">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A</a:t>
          </a:r>
        </a:p>
      </dsp:txBody>
      <dsp:txXfrm rot="-5400000">
        <a:off x="2" y="3657218"/>
        <a:ext cx="785903" cy="336816"/>
      </dsp:txXfrm>
    </dsp:sp>
    <dsp:sp modelId="{FDF5C8E3-274E-4D09-B4EB-5868521152F8}">
      <dsp:nvSpPr>
        <dsp:cNvPr id="0" name=""/>
        <dsp:cNvSpPr/>
      </dsp:nvSpPr>
      <dsp:spPr>
        <a:xfrm rot="5400000">
          <a:off x="4208385" y="-167618"/>
          <a:ext cx="729767" cy="7574731"/>
        </a:xfrm>
        <a:prstGeom prst="round2SameRect">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IN" sz="1900" kern="1200" dirty="0"/>
            <a:t>ACCURATE</a:t>
          </a:r>
        </a:p>
        <a:p>
          <a:pPr marL="171450" lvl="1" indent="-171450" algn="l" defTabSz="844550">
            <a:lnSpc>
              <a:spcPct val="90000"/>
            </a:lnSpc>
            <a:spcBef>
              <a:spcPct val="0"/>
            </a:spcBef>
            <a:spcAft>
              <a:spcPct val="15000"/>
            </a:spcAft>
            <a:buNone/>
          </a:pPr>
          <a:r>
            <a:rPr lang="en-IN" sz="1900" i="1" kern="1200" dirty="0"/>
            <a:t>Accurate and genuine data </a:t>
          </a:r>
        </a:p>
      </dsp:txBody>
      <dsp:txXfrm rot="-5400000">
        <a:off x="785903" y="3290488"/>
        <a:ext cx="7539107" cy="658519"/>
      </dsp:txXfrm>
    </dsp:sp>
    <dsp:sp modelId="{5673FB06-A9EA-4FC0-A2C1-9C434B38F083}">
      <dsp:nvSpPr>
        <dsp:cNvPr id="0" name=""/>
        <dsp:cNvSpPr/>
      </dsp:nvSpPr>
      <dsp:spPr>
        <a:xfrm rot="5400000">
          <a:off x="-168407" y="4220533"/>
          <a:ext cx="1122719" cy="785903"/>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C</a:t>
          </a:r>
        </a:p>
      </dsp:txBody>
      <dsp:txXfrm rot="-5400000">
        <a:off x="2" y="4445077"/>
        <a:ext cx="785903" cy="336816"/>
      </dsp:txXfrm>
    </dsp:sp>
    <dsp:sp modelId="{6817A022-2F31-41E9-BEAC-24093898AEDA}">
      <dsp:nvSpPr>
        <dsp:cNvPr id="0" name=""/>
        <dsp:cNvSpPr/>
      </dsp:nvSpPr>
      <dsp:spPr>
        <a:xfrm rot="5400000">
          <a:off x="4172918" y="646107"/>
          <a:ext cx="800700" cy="7574731"/>
        </a:xfrm>
        <a:prstGeom prst="round2Same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100000"/>
            </a:lnSpc>
            <a:spcBef>
              <a:spcPct val="0"/>
            </a:spcBef>
            <a:spcAft>
              <a:spcPct val="15000"/>
            </a:spcAft>
            <a:buNone/>
          </a:pPr>
          <a:r>
            <a:rPr lang="en-IN" sz="1900" kern="1200" dirty="0"/>
            <a:t>COMPLETE </a:t>
          </a:r>
        </a:p>
        <a:p>
          <a:pPr marL="171450" lvl="1" indent="-171450" algn="l" defTabSz="844550">
            <a:lnSpc>
              <a:spcPct val="100000"/>
            </a:lnSpc>
            <a:spcBef>
              <a:spcPct val="0"/>
            </a:spcBef>
            <a:spcAft>
              <a:spcPct val="15000"/>
            </a:spcAft>
            <a:buNone/>
          </a:pPr>
          <a:r>
            <a:rPr lang="en-IN" sz="1900" i="1" kern="1200" dirty="0"/>
            <a:t>Adequate and complete data </a:t>
          </a:r>
        </a:p>
      </dsp:txBody>
      <dsp:txXfrm rot="-5400000">
        <a:off x="785903" y="4072210"/>
        <a:ext cx="7535644" cy="722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BEF8-7C27-4A56-8CE6-AAF5053773CB}">
      <dsp:nvSpPr>
        <dsp:cNvPr id="0" name=""/>
        <dsp:cNvSpPr/>
      </dsp:nvSpPr>
      <dsp:spPr>
        <a:xfrm>
          <a:off x="0" y="585302"/>
          <a:ext cx="11010711" cy="173745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Each table will receive one of four parts of the source document activity.</a:t>
          </a:r>
        </a:p>
      </dsp:txBody>
      <dsp:txXfrm>
        <a:off x="84815" y="670117"/>
        <a:ext cx="10841081" cy="1567820"/>
      </dsp:txXfrm>
    </dsp:sp>
    <dsp:sp modelId="{26B66BC0-52CD-4F0C-8A8E-160BABB8C3F1}">
      <dsp:nvSpPr>
        <dsp:cNvPr id="0" name=""/>
        <dsp:cNvSpPr/>
      </dsp:nvSpPr>
      <dsp:spPr>
        <a:xfrm>
          <a:off x="0" y="2452352"/>
          <a:ext cx="11010711" cy="1737450"/>
        </a:xfrm>
        <a:prstGeom prst="roundRect">
          <a:avLst/>
        </a:prstGeom>
        <a:solidFill>
          <a:schemeClr val="accent5">
            <a:hueOff val="-574643"/>
            <a:satOff val="-3092"/>
            <a:lumOff val="149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Complete the activity worksheet for the source document section of the activity.</a:t>
          </a:r>
        </a:p>
      </dsp:txBody>
      <dsp:txXfrm>
        <a:off x="84815" y="2537167"/>
        <a:ext cx="10841081" cy="15678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0D8740E-E3CA-4E42-B582-D86F90DCD522}" type="datetimeFigureOut">
              <a:rPr lang="en-US" smtClean="0"/>
              <a:t>9/20/2019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D67DB5D-478F-4E7C-9755-BCCED0171C60}" type="slidenum">
              <a:rPr lang="en-US" smtClean="0"/>
              <a:t>‹#›</a:t>
            </a:fld>
            <a:endParaRPr lang="en-US" dirty="0"/>
          </a:p>
        </p:txBody>
      </p:sp>
    </p:spTree>
    <p:extLst>
      <p:ext uri="{BB962C8B-B14F-4D97-AF65-F5344CB8AC3E}">
        <p14:creationId xmlns:p14="http://schemas.microsoft.com/office/powerpoint/2010/main" val="33742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2</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encourage participants to share what they know about Source Documents. </a:t>
            </a:r>
            <a:endParaRPr lang="en-IN" dirty="0"/>
          </a:p>
        </p:txBody>
      </p:sp>
      <p:sp>
        <p:nvSpPr>
          <p:cNvPr id="4" name="Slide Number Placeholder 3"/>
          <p:cNvSpPr>
            <a:spLocks noGrp="1"/>
          </p:cNvSpPr>
          <p:nvPr>
            <p:ph type="sldNum" sz="quarter" idx="5"/>
          </p:nvPr>
        </p:nvSpPr>
        <p:spPr/>
        <p:txBody>
          <a:bodyPr/>
          <a:lstStyle/>
          <a:p>
            <a:fld id="{11C81BC0-474C-495A-8D5A-C19B128F486C}" type="slidenum">
              <a:rPr lang="en-IN" smtClean="0"/>
              <a:t>3</a:t>
            </a:fld>
            <a:endParaRPr lang="en-IN" dirty="0"/>
          </a:p>
        </p:txBody>
      </p:sp>
    </p:spTree>
    <p:extLst>
      <p:ext uri="{BB962C8B-B14F-4D97-AF65-F5344CB8AC3E}">
        <p14:creationId xmlns:p14="http://schemas.microsoft.com/office/powerpoint/2010/main" val="351919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sample excerpt provided and the definition of a Source Documents, ask participants if this will be considered as a Source Document? </a:t>
            </a:r>
          </a:p>
        </p:txBody>
      </p:sp>
      <p:sp>
        <p:nvSpPr>
          <p:cNvPr id="4" name="Slide Number Placeholder 3"/>
          <p:cNvSpPr>
            <a:spLocks noGrp="1"/>
          </p:cNvSpPr>
          <p:nvPr>
            <p:ph type="sldNum" sz="quarter" idx="5"/>
          </p:nvPr>
        </p:nvSpPr>
        <p:spPr/>
        <p:txBody>
          <a:bodyPr/>
          <a:lstStyle/>
          <a:p>
            <a:fld id="{11C81BC0-474C-495A-8D5A-C19B128F486C}" type="slidenum">
              <a:rPr lang="en-IN" smtClean="0"/>
              <a:t>4</a:t>
            </a:fld>
            <a:endParaRPr lang="en-IN" dirty="0"/>
          </a:p>
        </p:txBody>
      </p:sp>
    </p:spTree>
    <p:extLst>
      <p:ext uri="{BB962C8B-B14F-4D97-AF65-F5344CB8AC3E}">
        <p14:creationId xmlns:p14="http://schemas.microsoft.com/office/powerpoint/2010/main" val="378234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Based on sample excerpt provided and the definition of a Source Documents, ask participants if this will be considered as a Source Document? While not recommended as a Source Document, there may be instances where these are used (Source Data Worksheets) if they help make decisions on a case by case basis.</a:t>
            </a:r>
          </a:p>
          <a:p>
            <a:endParaRPr lang="en-IN" dirty="0"/>
          </a:p>
        </p:txBody>
      </p:sp>
      <p:sp>
        <p:nvSpPr>
          <p:cNvPr id="4" name="Slide Number Placeholder 3"/>
          <p:cNvSpPr>
            <a:spLocks noGrp="1"/>
          </p:cNvSpPr>
          <p:nvPr>
            <p:ph type="sldNum" sz="quarter" idx="5"/>
          </p:nvPr>
        </p:nvSpPr>
        <p:spPr/>
        <p:txBody>
          <a:bodyPr/>
          <a:lstStyle/>
          <a:p>
            <a:fld id="{11C81BC0-474C-495A-8D5A-C19B128F486C}" type="slidenum">
              <a:rPr lang="en-IN" smtClean="0"/>
              <a:t>5</a:t>
            </a:fld>
            <a:endParaRPr lang="en-IN" dirty="0"/>
          </a:p>
        </p:txBody>
      </p:sp>
    </p:spTree>
    <p:extLst>
      <p:ext uri="{BB962C8B-B14F-4D97-AF65-F5344CB8AC3E}">
        <p14:creationId xmlns:p14="http://schemas.microsoft.com/office/powerpoint/2010/main" val="390166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Review ALCOAC principles and remind participants that all changes should be made according to GCP guidelines.</a:t>
            </a:r>
          </a:p>
          <a:p>
            <a:endParaRPr lang="en-IN" dirty="0"/>
          </a:p>
        </p:txBody>
      </p:sp>
      <p:sp>
        <p:nvSpPr>
          <p:cNvPr id="4" name="Slide Number Placeholder 3"/>
          <p:cNvSpPr>
            <a:spLocks noGrp="1"/>
          </p:cNvSpPr>
          <p:nvPr>
            <p:ph type="sldNum" sz="quarter" idx="5"/>
          </p:nvPr>
        </p:nvSpPr>
        <p:spPr/>
        <p:txBody>
          <a:bodyPr/>
          <a:lstStyle/>
          <a:p>
            <a:fld id="{11C81BC0-474C-495A-8D5A-C19B128F486C}" type="slidenum">
              <a:rPr lang="en-IN" smtClean="0"/>
              <a:t>6</a:t>
            </a:fld>
            <a:endParaRPr lang="en-IN" dirty="0"/>
          </a:p>
        </p:txBody>
      </p:sp>
    </p:spTree>
    <p:extLst>
      <p:ext uri="{BB962C8B-B14F-4D97-AF65-F5344CB8AC3E}">
        <p14:creationId xmlns:p14="http://schemas.microsoft.com/office/powerpoint/2010/main" val="73590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JM" dirty="0"/>
              <a:t>Emphasize the importance to document for purposes of Quality Assurance and Quality Control.</a:t>
            </a:r>
          </a:p>
        </p:txBody>
      </p:sp>
      <p:sp>
        <p:nvSpPr>
          <p:cNvPr id="4" name="Slide Number Placeholder 3"/>
          <p:cNvSpPr>
            <a:spLocks noGrp="1"/>
          </p:cNvSpPr>
          <p:nvPr>
            <p:ph type="sldNum" sz="quarter" idx="10"/>
          </p:nvPr>
        </p:nvSpPr>
        <p:spPr/>
        <p:txBody>
          <a:bodyPr/>
          <a:lstStyle/>
          <a:p>
            <a:fld id="{E2AA3592-D5F1-C049-A75C-8C2FAAE2A508}" type="slidenum">
              <a:rPr lang="en-US" smtClean="0"/>
              <a:t>7</a:t>
            </a:fld>
            <a:endParaRPr lang="en-US" dirty="0"/>
          </a:p>
        </p:txBody>
      </p:sp>
    </p:spTree>
    <p:extLst>
      <p:ext uri="{BB962C8B-B14F-4D97-AF65-F5344CB8AC3E}">
        <p14:creationId xmlns:p14="http://schemas.microsoft.com/office/powerpoint/2010/main" val="202317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best Practices and invite participants to share what best practices do they commonly use.</a:t>
            </a:r>
          </a:p>
        </p:txBody>
      </p:sp>
      <p:sp>
        <p:nvSpPr>
          <p:cNvPr id="4" name="Slide Number Placeholder 3"/>
          <p:cNvSpPr>
            <a:spLocks noGrp="1"/>
          </p:cNvSpPr>
          <p:nvPr>
            <p:ph type="sldNum" sz="quarter" idx="10"/>
          </p:nvPr>
        </p:nvSpPr>
        <p:spPr/>
        <p:txBody>
          <a:bodyPr/>
          <a:lstStyle/>
          <a:p>
            <a:fld id="{E2AA3592-D5F1-C049-A75C-8C2FAAE2A508}" type="slidenum">
              <a:rPr lang="en-US" smtClean="0"/>
              <a:t>8</a:t>
            </a:fld>
            <a:endParaRPr lang="en-US"/>
          </a:p>
        </p:txBody>
      </p:sp>
    </p:spTree>
    <p:extLst>
      <p:ext uri="{BB962C8B-B14F-4D97-AF65-F5344CB8AC3E}">
        <p14:creationId xmlns:p14="http://schemas.microsoft.com/office/powerpoint/2010/main" val="7114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0289">
              <a:defRPr/>
            </a:pPr>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9</a:t>
            </a:fld>
            <a:endParaRPr lang="en-US" dirty="0"/>
          </a:p>
        </p:txBody>
      </p:sp>
    </p:spTree>
    <p:extLst>
      <p:ext uri="{BB962C8B-B14F-4D97-AF65-F5344CB8AC3E}">
        <p14:creationId xmlns:p14="http://schemas.microsoft.com/office/powerpoint/2010/main" val="414099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08538" y="1604788"/>
            <a:ext cx="11010711" cy="48794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9044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dirty="0"/>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dirty="0"/>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dirty="0"/>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1637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en-US" dirty="0"/>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1760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dirty="0"/>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7739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dirty="0"/>
              <a:t>Click icon to add picture</a:t>
            </a:r>
          </a:p>
        </p:txBody>
      </p:sp>
      <p:sp>
        <p:nvSpPr>
          <p:cNvPr id="2" name="Title 1"/>
          <p:cNvSpPr>
            <a:spLocks noGrp="1"/>
          </p:cNvSpPr>
          <p:nvPr>
            <p:ph type="title"/>
          </p:nvPr>
        </p:nvSpPr>
        <p:spPr>
          <a:xfrm>
            <a:off x="351223" y="294525"/>
            <a:ext cx="4939764"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5870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dirty="0"/>
              <a:t>Click icon to add picture</a:t>
            </a:r>
          </a:p>
        </p:txBody>
      </p:sp>
      <p:sp>
        <p:nvSpPr>
          <p:cNvPr id="3" name="Title 2"/>
          <p:cNvSpPr>
            <a:spLocks noGrp="1"/>
          </p:cNvSpPr>
          <p:nvPr>
            <p:ph type="title"/>
          </p:nvPr>
        </p:nvSpPr>
        <p:spPr>
          <a:xfrm>
            <a:off x="508540"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1355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1905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5325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9506983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491936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0804914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ic/Section Break 1">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1137" y="5983990"/>
            <a:ext cx="1725695" cy="649224"/>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4762587"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449B37C2-FCD4-4E22-B4EA-ABE75C6D5255}"/>
              </a:ext>
            </a:extLst>
          </p:cNvPr>
          <p:cNvSpPr>
            <a:spLocks noGrp="1"/>
          </p:cNvSpPr>
          <p:nvPr>
            <p:ph type="title"/>
          </p:nvPr>
        </p:nvSpPr>
        <p:spPr>
          <a:xfrm>
            <a:off x="1124405" y="2440690"/>
            <a:ext cx="10575741" cy="114300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0813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opic/Section Break_2">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21804" y="2086055"/>
            <a:ext cx="4923503" cy="1852271"/>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6950512"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7E738261-874D-464C-99AB-8C38264F5831}"/>
              </a:ext>
            </a:extLst>
          </p:cNvPr>
          <p:cNvSpPr>
            <a:spLocks noGrp="1"/>
          </p:cNvSpPr>
          <p:nvPr>
            <p:ph type="title"/>
          </p:nvPr>
        </p:nvSpPr>
        <p:spPr>
          <a:xfrm>
            <a:off x="1124406" y="2086055"/>
            <a:ext cx="5328349" cy="185227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60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0724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6162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en-US" dirty="0"/>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dirty="0"/>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dirty="0"/>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dirty="0"/>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dirty="0"/>
              <a:t>Click icon to add picture</a:t>
            </a:r>
          </a:p>
        </p:txBody>
      </p:sp>
    </p:spTree>
    <p:custDataLst>
      <p:tags r:id="rId1"/>
    </p:custDataLst>
    <p:extLst>
      <p:ext uri="{BB962C8B-B14F-4D97-AF65-F5344CB8AC3E}">
        <p14:creationId xmlns:p14="http://schemas.microsoft.com/office/powerpoint/2010/main" val="146950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535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25348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dirty="0"/>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dirty="0"/>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dirty="0"/>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dirty="0"/>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647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customXml" Target="../../customXml/item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dirty="0"/>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21"/>
      <p:tags r:id="rId22"/>
    </p:custDataLst>
    <p:extLst>
      <p:ext uri="{BB962C8B-B14F-4D97-AF65-F5344CB8AC3E}">
        <p14:creationId xmlns:p14="http://schemas.microsoft.com/office/powerpoint/2010/main" val="4135513851"/>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 id="2147483675" r:id="rId16"/>
    <p:sldLayoutId id="2147483684" r:id="rId17"/>
    <p:sldLayoutId id="2147483685" r:id="rId18"/>
    <p:sldLayoutId id="2147483687" r:id="rId19"/>
  </p:sldLayoutIdLst>
  <p:hf hdr="0" dt="0"/>
  <p:txStyles>
    <p:titleStyle>
      <a:lvl1pPr algn="l" defTabSz="609351" rtl="0" eaLnBrk="1" latinLnBrk="0" hangingPunct="1">
        <a:spcBef>
          <a:spcPct val="0"/>
        </a:spcBef>
        <a:buNone/>
        <a:defRPr sz="4198" b="1" kern="1200" spc="-201">
          <a:solidFill>
            <a:schemeClr val="tx2"/>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2"/>
          </a:solidFill>
          <a:latin typeface="+mn-lt"/>
          <a:ea typeface="+mn-ea"/>
          <a:cs typeface="+mn-cs"/>
        </a:defRPr>
      </a:lvl1pPr>
      <a:lvl2pPr marL="990195" indent="-380843" algn="l" defTabSz="609351" rtl="0" eaLnBrk="1" latinLnBrk="0" hangingPunct="1">
        <a:spcBef>
          <a:spcPct val="20000"/>
        </a:spcBef>
        <a:buFont typeface="Wingdings" panose="05000000000000000000" pitchFamily="2" charset="2"/>
        <a:buChar char="§"/>
        <a:defRPr sz="2299" kern="1200">
          <a:solidFill>
            <a:schemeClr val="tx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2"/>
          </a:solidFill>
          <a:latin typeface="+mn-lt"/>
          <a:ea typeface="+mn-ea"/>
          <a:cs typeface="+mn-cs"/>
        </a:defRPr>
      </a:lvl3pPr>
      <a:lvl4pPr marL="2132726" indent="-304674" algn="l" defTabSz="609351" rtl="0" eaLnBrk="1" latinLnBrk="0" hangingPunct="1">
        <a:spcBef>
          <a:spcPct val="20000"/>
        </a:spcBef>
        <a:buFont typeface="Wingdings" panose="05000000000000000000" pitchFamily="2" charset="2"/>
        <a:buChar char="§"/>
        <a:defRPr sz="1699" kern="1200">
          <a:solidFill>
            <a:schemeClr val="tx2"/>
          </a:solidFill>
          <a:latin typeface="+mn-lt"/>
          <a:ea typeface="+mn-ea"/>
          <a:cs typeface="+mn-cs"/>
        </a:defRPr>
      </a:lvl4pPr>
      <a:lvl5pPr marL="2742078" indent="-304674" algn="l" defTabSz="609351" rtl="0" eaLnBrk="1" latinLnBrk="0" hangingPunct="1">
        <a:spcBef>
          <a:spcPct val="20000"/>
        </a:spcBef>
        <a:buFont typeface="Arial" panose="020B0604020202020204" pitchFamily="34" charset="0"/>
        <a:buChar char="•"/>
        <a:defRPr sz="1699" kern="1200">
          <a:solidFill>
            <a:schemeClr val="tx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7" name="TextBox 6"/>
          <p:cNvSpPr txBox="1"/>
          <p:nvPr/>
        </p:nvSpPr>
        <p:spPr>
          <a:xfrm>
            <a:off x="3674655" y="1517165"/>
            <a:ext cx="4855326" cy="399901"/>
          </a:xfrm>
          <a:prstGeom prst="rect">
            <a:avLst/>
          </a:prstGeom>
          <a:noFill/>
        </p:spPr>
        <p:txBody>
          <a:bodyPr wrap="square" lIns="121869" tIns="60933" rIns="121869" bIns="60933" rtlCol="0">
            <a:noAutofit/>
          </a:bodyPr>
          <a:lstStyle/>
          <a:p>
            <a:pPr algn="ctr"/>
            <a:r>
              <a:rPr lang="en-US" sz="2299" dirty="0">
                <a:solidFill>
                  <a:schemeClr val="bg1"/>
                </a:solidFill>
                <a:cs typeface="Open Sans" panose="020B0606030504020204" pitchFamily="34" charset="0"/>
              </a:rPr>
              <a:t>-DAIDS Applied Research Training-</a:t>
            </a:r>
          </a:p>
        </p:txBody>
      </p:sp>
      <p:sp>
        <p:nvSpPr>
          <p:cNvPr id="2" name="Title 1"/>
          <p:cNvSpPr>
            <a:spLocks noGrp="1"/>
          </p:cNvSpPr>
          <p:nvPr>
            <p:ph type="title"/>
          </p:nvPr>
        </p:nvSpPr>
        <p:spPr>
          <a:xfrm>
            <a:off x="895318" y="794810"/>
            <a:ext cx="10414000" cy="865187"/>
          </a:xfrm>
        </p:spPr>
        <p:txBody>
          <a:bodyPr/>
          <a:lstStyle/>
          <a:p>
            <a:r>
              <a:rPr lang="en-US" dirty="0"/>
              <a:t>Welcome</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8" name="Picture Placeholder 7">
            <a:extLst>
              <a:ext uri="{FF2B5EF4-FFF2-40B4-BE49-F238E27FC236}">
                <a16:creationId xmlns:a16="http://schemas.microsoft.com/office/drawing/2014/main" id="{12389D2F-A43E-4A7F-9A9A-B66D7CD46BCA}"/>
              </a:ext>
            </a:extLst>
          </p:cNvPr>
          <p:cNvSpPr>
            <a:spLocks noGrp="1"/>
          </p:cNvSpPr>
          <p:nvPr>
            <p:ph type="pic" sz="quarter" idx="10"/>
          </p:nvPr>
        </p:nvSpPr>
        <p:spPr>
          <a:xfrm>
            <a:off x="137160" y="137160"/>
            <a:ext cx="11914632" cy="6575253"/>
          </a:xfrm>
        </p:spPr>
      </p:sp>
      <p:pic>
        <p:nvPicPr>
          <p:cNvPr id="12" name="Picture 11">
            <a:extLst>
              <a:ext uri="{FF2B5EF4-FFF2-40B4-BE49-F238E27FC236}">
                <a16:creationId xmlns:a16="http://schemas.microsoft.com/office/drawing/2014/main" id="{F50A2D65-0ADF-49AF-91B9-2D6BF552F28E}"/>
              </a:ext>
            </a:extLst>
          </p:cNvPr>
          <p:cNvPicPr>
            <a:picLocks noChangeAspect="1"/>
          </p:cNvPicPr>
          <p:nvPr/>
        </p:nvPicPr>
        <p:blipFill rotWithShape="1">
          <a:blip r:embed="rId7"/>
          <a:srcRect l="2676" r="436" b="1"/>
          <a:stretch/>
        </p:blipFill>
        <p:spPr>
          <a:xfrm>
            <a:off x="3144424" y="2122217"/>
            <a:ext cx="5989194" cy="3607891"/>
          </a:xfrm>
          <a:prstGeom prst="rect">
            <a:avLst/>
          </a:prstGeom>
        </p:spPr>
      </p:pic>
    </p:spTree>
    <p:custDataLst>
      <p:tags r:id="rId1"/>
    </p:custDataLst>
    <p:extLst>
      <p:ext uri="{BB962C8B-B14F-4D97-AF65-F5344CB8AC3E}">
        <p14:creationId xmlns:p14="http://schemas.microsoft.com/office/powerpoint/2010/main" val="19236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89000" y="1025457"/>
            <a:ext cx="10414000" cy="865187"/>
          </a:xfrm>
        </p:spPr>
        <p:txBody>
          <a:bodyPr/>
          <a:lstStyle/>
          <a:p>
            <a:r>
              <a:rPr lang="en-US" dirty="0"/>
              <a:t>Source Documentation</a:t>
            </a:r>
          </a:p>
        </p:txBody>
      </p:sp>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3422265" y="2371073"/>
            <a:ext cx="5347470" cy="2957820"/>
          </a:xfr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Tree>
    <p:custDataLst>
      <p:tags r:id="rId1"/>
    </p:custDataLst>
    <p:extLst>
      <p:ext uri="{BB962C8B-B14F-4D97-AF65-F5344CB8AC3E}">
        <p14:creationId xmlns:p14="http://schemas.microsoft.com/office/powerpoint/2010/main" val="162342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9F50A-8289-4E83-9956-6A9D52568DA0}"/>
              </a:ext>
            </a:extLst>
          </p:cNvPr>
          <p:cNvSpPr>
            <a:spLocks noGrp="1"/>
          </p:cNvSpPr>
          <p:nvPr>
            <p:ph type="title"/>
          </p:nvPr>
        </p:nvSpPr>
        <p:spPr>
          <a:xfrm>
            <a:off x="5531555" y="3805951"/>
            <a:ext cx="4979332" cy="1143000"/>
          </a:xfrm>
        </p:spPr>
        <p:txBody>
          <a:bodyPr>
            <a:normAutofit fontScale="90000"/>
          </a:bodyPr>
          <a:lstStyle/>
          <a:p>
            <a:pPr algn="ctr"/>
            <a:r>
              <a:rPr lang="en-US" sz="4000" b="0" dirty="0">
                <a:cs typeface="Arial" charset="0"/>
              </a:rPr>
              <a:t>Source Documents are “original documents, data, and records”</a:t>
            </a:r>
            <a:br>
              <a:rPr lang="en-US" dirty="0">
                <a:cs typeface="Arial" charset="0"/>
              </a:rPr>
            </a:br>
            <a:endParaRPr lang="en-IN" dirty="0"/>
          </a:p>
        </p:txBody>
      </p:sp>
      <p:sp>
        <p:nvSpPr>
          <p:cNvPr id="10" name="Title 2">
            <a:extLst>
              <a:ext uri="{FF2B5EF4-FFF2-40B4-BE49-F238E27FC236}">
                <a16:creationId xmlns:a16="http://schemas.microsoft.com/office/drawing/2014/main" id="{E1ABDA58-0ED7-49C7-B196-B6EDE444F1FE}"/>
              </a:ext>
            </a:extLst>
          </p:cNvPr>
          <p:cNvSpPr txBox="1">
            <a:spLocks/>
          </p:cNvSpPr>
          <p:nvPr/>
        </p:nvSpPr>
        <p:spPr>
          <a:xfrm>
            <a:off x="0" y="3032953"/>
            <a:ext cx="4979332" cy="2198923"/>
          </a:xfrm>
          <a:prstGeom prst="rect">
            <a:avLst/>
          </a:prstGeom>
        </p:spPr>
        <p:txBody>
          <a:bodyPr vert="horz" lIns="121932" tIns="60965" rIns="121932" bIns="60965" rtlCol="0" anchor="ctr">
            <a:normAutofit fontScale="97500"/>
          </a:bodyPr>
          <a:lstStyle>
            <a:lvl1pPr algn="l" defTabSz="609351" rtl="0" eaLnBrk="1" latinLnBrk="0" hangingPunct="1">
              <a:spcBef>
                <a:spcPct val="0"/>
              </a:spcBef>
              <a:buNone/>
              <a:defRPr sz="4198" b="1" kern="1200" spc="-201">
                <a:solidFill>
                  <a:schemeClr val="bg1"/>
                </a:solidFill>
                <a:latin typeface="+mj-lt"/>
                <a:ea typeface="+mj-ea"/>
                <a:cs typeface="Open Sans" panose="020B0606030504020204" pitchFamily="34" charset="0"/>
              </a:defRPr>
            </a:lvl1pPr>
          </a:lstStyle>
          <a:p>
            <a:pPr algn="ctr"/>
            <a:r>
              <a:rPr lang="en-US" sz="3700" b="0" dirty="0">
                <a:cs typeface="Arial" charset="0"/>
              </a:rPr>
              <a:t>What are source documents?</a:t>
            </a:r>
            <a:br>
              <a:rPr lang="en-US" dirty="0">
                <a:cs typeface="Arial" charset="0"/>
              </a:rPr>
            </a:br>
            <a:endParaRPr lang="en-IN" dirty="0"/>
          </a:p>
        </p:txBody>
      </p:sp>
      <p:pic>
        <p:nvPicPr>
          <p:cNvPr id="9" name="Picture Placeholder 8">
            <a:extLst>
              <a:ext uri="{FF2B5EF4-FFF2-40B4-BE49-F238E27FC236}">
                <a16:creationId xmlns:a16="http://schemas.microsoft.com/office/drawing/2014/main" id="{D70DC7D1-7527-4B5B-A25E-444B8D848AC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513" b="8513"/>
          <a:stretch>
            <a:fillRect/>
          </a:stretch>
        </p:blipFill>
        <p:spPr>
          <a:xfrm>
            <a:off x="138684" y="0"/>
            <a:ext cx="11914632" cy="6593809"/>
          </a:xfrm>
        </p:spPr>
      </p:pic>
      <p:sp>
        <p:nvSpPr>
          <p:cNvPr id="11" name="Rectangle 10">
            <a:extLst>
              <a:ext uri="{FF2B5EF4-FFF2-40B4-BE49-F238E27FC236}">
                <a16:creationId xmlns:a16="http://schemas.microsoft.com/office/drawing/2014/main" id="{823DC11C-F2DD-4919-A3C0-A2B52BC67665}"/>
              </a:ext>
            </a:extLst>
          </p:cNvPr>
          <p:cNvSpPr/>
          <p:nvPr/>
        </p:nvSpPr>
        <p:spPr>
          <a:xfrm>
            <a:off x="3119968" y="3052049"/>
            <a:ext cx="6294191" cy="646331"/>
          </a:xfrm>
          <a:prstGeom prst="rect">
            <a:avLst/>
          </a:prstGeom>
        </p:spPr>
        <p:txBody>
          <a:bodyPr wrap="square">
            <a:spAutoFit/>
          </a:bodyPr>
          <a:lstStyle/>
          <a:p>
            <a:pPr algn="ctr"/>
            <a:r>
              <a:rPr lang="en-US" sz="3600" b="1" dirty="0">
                <a:solidFill>
                  <a:srgbClr val="04455C"/>
                </a:solidFill>
                <a:latin typeface="Gill Sans Nova Cond Ultra Bold" panose="020B0604020202020204" pitchFamily="34" charset="0"/>
                <a:cs typeface="Arial" charset="0"/>
              </a:rPr>
              <a:t>What</a:t>
            </a:r>
            <a:r>
              <a:rPr lang="en-US" sz="3600" b="1" dirty="0">
                <a:latin typeface="Gill Sans Nova Cond Ultra Bold" panose="020B0604020202020204" pitchFamily="34" charset="0"/>
                <a:cs typeface="Arial" charset="0"/>
              </a:rPr>
              <a:t> </a:t>
            </a:r>
            <a:r>
              <a:rPr lang="en-US" sz="3600" b="1" dirty="0">
                <a:solidFill>
                  <a:srgbClr val="04455C"/>
                </a:solidFill>
                <a:latin typeface="Gill Sans Nova Cond Ultra Bold" panose="020B0604020202020204" pitchFamily="34" charset="0"/>
                <a:cs typeface="Arial" charset="0"/>
              </a:rPr>
              <a:t>are Source Documents?</a:t>
            </a:r>
          </a:p>
        </p:txBody>
      </p:sp>
      <p:sp>
        <p:nvSpPr>
          <p:cNvPr id="12" name="Rectangle 11">
            <a:extLst>
              <a:ext uri="{FF2B5EF4-FFF2-40B4-BE49-F238E27FC236}">
                <a16:creationId xmlns:a16="http://schemas.microsoft.com/office/drawing/2014/main" id="{3D9E001B-3D79-4305-B7BC-04486D008CC5}"/>
              </a:ext>
            </a:extLst>
          </p:cNvPr>
          <p:cNvSpPr/>
          <p:nvPr/>
        </p:nvSpPr>
        <p:spPr>
          <a:xfrm>
            <a:off x="1681113" y="4206851"/>
            <a:ext cx="8996090" cy="1200329"/>
          </a:xfrm>
          <a:prstGeom prst="rect">
            <a:avLst/>
          </a:prstGeom>
        </p:spPr>
        <p:txBody>
          <a:bodyPr wrap="square">
            <a:spAutoFit/>
          </a:bodyPr>
          <a:lstStyle/>
          <a:p>
            <a:pPr algn="ctr"/>
            <a:r>
              <a:rPr lang="en-US" sz="3600" dirty="0">
                <a:solidFill>
                  <a:srgbClr val="04455C"/>
                </a:solidFill>
                <a:latin typeface="Gill Sans Nova Cond Ultra Bold" panose="020B0B04020104020203" pitchFamily="34" charset="0"/>
                <a:cs typeface="Arial" charset="0"/>
              </a:rPr>
              <a:t>Source Documents are “original documents, data, and records”</a:t>
            </a:r>
            <a:endParaRPr lang="en-IN" sz="3600" dirty="0">
              <a:solidFill>
                <a:srgbClr val="04455C"/>
              </a:solidFill>
              <a:latin typeface="Gill Sans Nova Cond Ultra Bold" panose="020B0B04020104020203" pitchFamily="34" charset="0"/>
            </a:endParaRPr>
          </a:p>
        </p:txBody>
      </p:sp>
    </p:spTree>
    <p:custDataLst>
      <p:tags r:id="rId1"/>
    </p:custDataLst>
    <p:extLst>
      <p:ext uri="{BB962C8B-B14F-4D97-AF65-F5344CB8AC3E}">
        <p14:creationId xmlns:p14="http://schemas.microsoft.com/office/powerpoint/2010/main" val="49257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8EA569B2-0915-4551-BD31-F4A7D638172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92" b="292"/>
          <a:stretch>
            <a:fillRect/>
          </a:stretch>
        </p:blipFill>
        <p:spPr>
          <a:xfrm>
            <a:off x="672750" y="1305002"/>
            <a:ext cx="7475537" cy="4954588"/>
          </a:xfrm>
        </p:spPr>
      </p:pic>
      <p:sp>
        <p:nvSpPr>
          <p:cNvPr id="7" name="Title 6">
            <a:extLst>
              <a:ext uri="{FF2B5EF4-FFF2-40B4-BE49-F238E27FC236}">
                <a16:creationId xmlns:a16="http://schemas.microsoft.com/office/drawing/2014/main" id="{455F1B93-1FD5-48FB-9975-7F192238BD26}"/>
              </a:ext>
            </a:extLst>
          </p:cNvPr>
          <p:cNvSpPr>
            <a:spLocks noGrp="1"/>
          </p:cNvSpPr>
          <p:nvPr>
            <p:ph type="title"/>
          </p:nvPr>
        </p:nvSpPr>
        <p:spPr>
          <a:xfrm>
            <a:off x="508539" y="266291"/>
            <a:ext cx="11010711" cy="1143000"/>
          </a:xfrm>
        </p:spPr>
        <p:txBody>
          <a:bodyPr/>
          <a:lstStyle/>
          <a:p>
            <a:r>
              <a:rPr lang="en-IN" dirty="0"/>
              <a:t>Will this be considered a source document?</a:t>
            </a:r>
          </a:p>
        </p:txBody>
      </p:sp>
      <p:sp>
        <p:nvSpPr>
          <p:cNvPr id="16" name="Rectangle 15">
            <a:extLst>
              <a:ext uri="{FF2B5EF4-FFF2-40B4-BE49-F238E27FC236}">
                <a16:creationId xmlns:a16="http://schemas.microsoft.com/office/drawing/2014/main" id="{B56DB78F-1565-4339-8929-CA19A798D481}"/>
              </a:ext>
            </a:extLst>
          </p:cNvPr>
          <p:cNvSpPr/>
          <p:nvPr/>
        </p:nvSpPr>
        <p:spPr>
          <a:xfrm>
            <a:off x="8597590" y="1305002"/>
            <a:ext cx="3412273" cy="519615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200" dirty="0">
                <a:solidFill>
                  <a:schemeClr val="bg1"/>
                </a:solidFill>
              </a:rPr>
              <a:t>Checklist used by CRAs for visits are not considered source documents</a:t>
            </a:r>
          </a:p>
        </p:txBody>
      </p:sp>
    </p:spTree>
    <p:custDataLst>
      <p:tags r:id="rId1"/>
    </p:custDataLst>
    <p:extLst>
      <p:ext uri="{BB962C8B-B14F-4D97-AF65-F5344CB8AC3E}">
        <p14:creationId xmlns:p14="http://schemas.microsoft.com/office/powerpoint/2010/main" val="21730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0A95BCC-5E33-48B4-8918-50346D5C768C}"/>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 r="8"/>
          <a:stretch>
            <a:fillRect/>
          </a:stretch>
        </p:blipFill>
        <p:spPr>
          <a:xfrm>
            <a:off x="672750" y="1290681"/>
            <a:ext cx="7352641" cy="5116590"/>
          </a:xfrm>
        </p:spPr>
      </p:pic>
      <p:sp>
        <p:nvSpPr>
          <p:cNvPr id="7" name="Title 6">
            <a:extLst>
              <a:ext uri="{FF2B5EF4-FFF2-40B4-BE49-F238E27FC236}">
                <a16:creationId xmlns:a16="http://schemas.microsoft.com/office/drawing/2014/main" id="{455F1B93-1FD5-48FB-9975-7F192238BD26}"/>
              </a:ext>
            </a:extLst>
          </p:cNvPr>
          <p:cNvSpPr>
            <a:spLocks noGrp="1"/>
          </p:cNvSpPr>
          <p:nvPr>
            <p:ph type="title"/>
          </p:nvPr>
        </p:nvSpPr>
        <p:spPr>
          <a:xfrm>
            <a:off x="508539" y="266291"/>
            <a:ext cx="11010711" cy="1143000"/>
          </a:xfrm>
        </p:spPr>
        <p:txBody>
          <a:bodyPr/>
          <a:lstStyle/>
          <a:p>
            <a:r>
              <a:rPr lang="en-IN" dirty="0"/>
              <a:t>Will this be considered a source document?</a:t>
            </a:r>
          </a:p>
        </p:txBody>
      </p:sp>
      <p:sp>
        <p:nvSpPr>
          <p:cNvPr id="4" name="Rectangle 3">
            <a:extLst>
              <a:ext uri="{FF2B5EF4-FFF2-40B4-BE49-F238E27FC236}">
                <a16:creationId xmlns:a16="http://schemas.microsoft.com/office/drawing/2014/main" id="{6718E436-B4F5-4657-B99A-72AC8C34EFC7}"/>
              </a:ext>
            </a:extLst>
          </p:cNvPr>
          <p:cNvSpPr/>
          <p:nvPr/>
        </p:nvSpPr>
        <p:spPr>
          <a:xfrm>
            <a:off x="8341172" y="1261893"/>
            <a:ext cx="3479121" cy="5145378"/>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400" dirty="0">
                <a:solidFill>
                  <a:schemeClr val="bg1"/>
                </a:solidFill>
              </a:rPr>
              <a:t>Source data worksheets if approved by sponsors and completed appropriately in a timely manner with signatures and date can be considered source documents. </a:t>
            </a:r>
          </a:p>
        </p:txBody>
      </p:sp>
    </p:spTree>
    <p:custDataLst>
      <p:tags r:id="rId1"/>
    </p:custDataLst>
    <p:extLst>
      <p:ext uri="{BB962C8B-B14F-4D97-AF65-F5344CB8AC3E}">
        <p14:creationId xmlns:p14="http://schemas.microsoft.com/office/powerpoint/2010/main" val="6882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56C074C-C716-4B63-BBE2-A5D90347FC4C}"/>
              </a:ext>
            </a:extLst>
          </p:cNvPr>
          <p:cNvSpPr>
            <a:spLocks noGrp="1"/>
          </p:cNvSpPr>
          <p:nvPr>
            <p:ph type="title"/>
          </p:nvPr>
        </p:nvSpPr>
        <p:spPr>
          <a:xfrm>
            <a:off x="845996" y="40705"/>
            <a:ext cx="11019432" cy="719952"/>
          </a:xfrm>
        </p:spPr>
        <p:txBody>
          <a:bodyPr>
            <a:normAutofit fontScale="90000"/>
          </a:bodyPr>
          <a:lstStyle/>
          <a:p>
            <a:pPr algn="ctr"/>
            <a:r>
              <a:rPr lang="en-IN" dirty="0"/>
              <a:t>Source Documentation – ALCOA-C  Principles</a:t>
            </a:r>
          </a:p>
        </p:txBody>
      </p:sp>
      <p:sp>
        <p:nvSpPr>
          <p:cNvPr id="2" name="Rectangle 1">
            <a:extLst>
              <a:ext uri="{FF2B5EF4-FFF2-40B4-BE49-F238E27FC236}">
                <a16:creationId xmlns:a16="http://schemas.microsoft.com/office/drawing/2014/main" id="{0362156A-59F2-426F-8D23-56E25B4081C2}"/>
              </a:ext>
            </a:extLst>
          </p:cNvPr>
          <p:cNvSpPr/>
          <p:nvPr/>
        </p:nvSpPr>
        <p:spPr>
          <a:xfrm>
            <a:off x="678726" y="6154802"/>
            <a:ext cx="11019432" cy="461665"/>
          </a:xfrm>
          <a:prstGeom prst="rect">
            <a:avLst/>
          </a:prstGeom>
        </p:spPr>
        <p:txBody>
          <a:bodyPr wrap="square">
            <a:spAutoFit/>
          </a:bodyPr>
          <a:lstStyle/>
          <a:p>
            <a:pPr lvl="0" algn="ctr">
              <a:defRPr/>
            </a:pPr>
            <a:r>
              <a:rPr lang="en-US" sz="2400" dirty="0">
                <a:solidFill>
                  <a:srgbClr val="D6221D"/>
                </a:solidFill>
                <a:latin typeface="Gill Sans Ultra Bold" panose="020B0A02020104020203" pitchFamily="34" charset="0"/>
              </a:rPr>
              <a:t>All changes should be made according to GCP guidelines</a:t>
            </a:r>
          </a:p>
        </p:txBody>
      </p:sp>
      <p:graphicFrame>
        <p:nvGraphicFramePr>
          <p:cNvPr id="5" name="Diagram 4">
            <a:extLst>
              <a:ext uri="{FF2B5EF4-FFF2-40B4-BE49-F238E27FC236}">
                <a16:creationId xmlns:a16="http://schemas.microsoft.com/office/drawing/2014/main" id="{3761988D-0E06-4BB8-B0BC-6326FF948C68}"/>
              </a:ext>
            </a:extLst>
          </p:cNvPr>
          <p:cNvGraphicFramePr/>
          <p:nvPr>
            <p:extLst>
              <p:ext uri="{D42A27DB-BD31-4B8C-83A1-F6EECF244321}">
                <p14:modId xmlns:p14="http://schemas.microsoft.com/office/powerpoint/2010/main" val="2532229375"/>
              </p:ext>
            </p:extLst>
          </p:nvPr>
        </p:nvGraphicFramePr>
        <p:xfrm>
          <a:off x="1915682" y="994502"/>
          <a:ext cx="8360635" cy="6308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2829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0" y="0"/>
            <a:ext cx="12192000" cy="7366883"/>
          </a:xfrm>
        </p:spPr>
      </p:pic>
      <p:sp>
        <p:nvSpPr>
          <p:cNvPr id="6" name="Rectangle 5"/>
          <p:cNvSpPr/>
          <p:nvPr/>
        </p:nvSpPr>
        <p:spPr>
          <a:xfrm>
            <a:off x="6062826" y="2813428"/>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1"/>
            <a:endParaRPr lang="en-US" sz="1999" dirty="0">
              <a:solidFill>
                <a:schemeClr val="bg1"/>
              </a:solidFill>
              <a:latin typeface="Open Sans" panose="020B0606030504020204" pitchFamily="34" charset="0"/>
              <a:cs typeface="Open Sans" panose="020B0606030504020204" pitchFamily="34" charset="0"/>
            </a:endParaRPr>
          </a:p>
        </p:txBody>
      </p:sp>
      <p:sp>
        <p:nvSpPr>
          <p:cNvPr id="8" name="TextBox 7"/>
          <p:cNvSpPr txBox="1"/>
          <p:nvPr/>
        </p:nvSpPr>
        <p:spPr>
          <a:xfrm>
            <a:off x="6096000" y="3289549"/>
            <a:ext cx="5759015" cy="1969715"/>
          </a:xfrm>
          <a:prstGeom prst="rect">
            <a:avLst/>
          </a:prstGeom>
          <a:noFill/>
        </p:spPr>
        <p:txBody>
          <a:bodyPr wrap="square" lIns="121869" tIns="60933" rIns="121869" bIns="60933" rtlCol="0" anchor="t">
            <a:spAutoFit/>
          </a:bodyPr>
          <a:lstStyle/>
          <a:p>
            <a:pPr algn="ctr"/>
            <a:r>
              <a:rPr lang="en-IN" sz="4000" dirty="0"/>
              <a:t>If it is not documented…..it is NOT DONE</a:t>
            </a:r>
          </a:p>
        </p:txBody>
      </p:sp>
      <p:sp>
        <p:nvSpPr>
          <p:cNvPr id="7" name="TextBox 6">
            <a:extLst>
              <a:ext uri="{FF2B5EF4-FFF2-40B4-BE49-F238E27FC236}">
                <a16:creationId xmlns:a16="http://schemas.microsoft.com/office/drawing/2014/main" id="{F3845E70-7075-4CF5-B184-839F221D8589}"/>
              </a:ext>
            </a:extLst>
          </p:cNvPr>
          <p:cNvSpPr txBox="1"/>
          <p:nvPr/>
        </p:nvSpPr>
        <p:spPr>
          <a:xfrm>
            <a:off x="1460810" y="825190"/>
            <a:ext cx="4739268" cy="1059366"/>
          </a:xfrm>
          <a:prstGeom prst="rect">
            <a:avLst/>
          </a:prstGeom>
        </p:spPr>
        <p:txBody>
          <a:bodyPr wrap="square" lIns="121869" tIns="60933" rIns="121869" bIns="60933" rtlCol="0" anchor="ctr">
            <a:noAutofit/>
          </a:bodyPr>
          <a:lstStyle/>
          <a:p>
            <a:pPr marL="0" indent="0">
              <a:spcBef>
                <a:spcPts val="0"/>
              </a:spcBef>
              <a:buNone/>
            </a:pPr>
            <a:endParaRPr lang="en-IN" sz="2099" dirty="0">
              <a:solidFill>
                <a:schemeClr val="bg1">
                  <a:lumMod val="50000"/>
                </a:schemeClr>
              </a:solidFill>
              <a:cs typeface="Calibri"/>
            </a:endParaRPr>
          </a:p>
        </p:txBody>
      </p:sp>
      <p:sp>
        <p:nvSpPr>
          <p:cNvPr id="9" name="TextBox 8">
            <a:extLst>
              <a:ext uri="{FF2B5EF4-FFF2-40B4-BE49-F238E27FC236}">
                <a16:creationId xmlns:a16="http://schemas.microsoft.com/office/drawing/2014/main" id="{9148A007-557A-4CF6-9673-67FD7355A66D}"/>
              </a:ext>
            </a:extLst>
          </p:cNvPr>
          <p:cNvSpPr txBox="1"/>
          <p:nvPr/>
        </p:nvSpPr>
        <p:spPr>
          <a:xfrm>
            <a:off x="1868903" y="4697984"/>
            <a:ext cx="4362415" cy="1059366"/>
          </a:xfrm>
          <a:prstGeom prst="rect">
            <a:avLst/>
          </a:prstGeom>
        </p:spPr>
        <p:txBody>
          <a:bodyPr wrap="square" lIns="121869" tIns="60933" rIns="121869" bIns="60933" rtlCol="0" anchor="ctr">
            <a:noAutofit/>
          </a:bodyPr>
          <a:lstStyle/>
          <a:p>
            <a:pPr marL="0" indent="0">
              <a:spcBef>
                <a:spcPts val="0"/>
              </a:spcBef>
              <a:buNone/>
            </a:pPr>
            <a:r>
              <a:rPr lang="en-IN" sz="2800" dirty="0">
                <a:cs typeface="Calibri"/>
              </a:rPr>
              <a:t>ALWAYS REMEMBER…….</a:t>
            </a:r>
          </a:p>
        </p:txBody>
      </p:sp>
    </p:spTree>
    <p:custDataLst>
      <p:tags r:id="rId1"/>
    </p:custDataLst>
    <p:extLst>
      <p:ext uri="{BB962C8B-B14F-4D97-AF65-F5344CB8AC3E}">
        <p14:creationId xmlns:p14="http://schemas.microsoft.com/office/powerpoint/2010/main" val="254237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a:spLocks noChangeAspect="1"/>
          </p:cNvSpPr>
          <p:nvPr/>
        </p:nvSpPr>
        <p:spPr>
          <a:xfrm>
            <a:off x="749950" y="1516044"/>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endParaRPr lang="en-US" sz="2299" dirty="0"/>
          </a:p>
        </p:txBody>
      </p:sp>
      <p:sp>
        <p:nvSpPr>
          <p:cNvPr id="20" name="Oval 19"/>
          <p:cNvSpPr>
            <a:spLocks noChangeAspect="1"/>
          </p:cNvSpPr>
          <p:nvPr/>
        </p:nvSpPr>
        <p:spPr>
          <a:xfrm>
            <a:off x="758327" y="2604136"/>
            <a:ext cx="720000" cy="71962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algn="ctr"/>
            <a:endParaRPr lang="en-US" sz="2299" dirty="0"/>
          </a:p>
        </p:txBody>
      </p:sp>
      <p:sp>
        <p:nvSpPr>
          <p:cNvPr id="21" name="Oval 20"/>
          <p:cNvSpPr>
            <a:spLocks noChangeAspect="1"/>
          </p:cNvSpPr>
          <p:nvPr/>
        </p:nvSpPr>
        <p:spPr>
          <a:xfrm>
            <a:off x="758327" y="3726292"/>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sp>
        <p:nvSpPr>
          <p:cNvPr id="22" name="Oval 21"/>
          <p:cNvSpPr>
            <a:spLocks noChangeAspect="1"/>
          </p:cNvSpPr>
          <p:nvPr/>
        </p:nvSpPr>
        <p:spPr>
          <a:xfrm>
            <a:off x="758327" y="4782679"/>
            <a:ext cx="720000" cy="71962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algn="ctr"/>
            <a:endParaRPr lang="en-US" sz="2299" dirty="0"/>
          </a:p>
        </p:txBody>
      </p:sp>
      <p:sp>
        <p:nvSpPr>
          <p:cNvPr id="2" name="Title 1"/>
          <p:cNvSpPr>
            <a:spLocks noGrp="1"/>
          </p:cNvSpPr>
          <p:nvPr>
            <p:ph type="title"/>
          </p:nvPr>
        </p:nvSpPr>
        <p:spPr>
          <a:xfrm>
            <a:off x="508191" y="227388"/>
            <a:ext cx="11010711" cy="1143000"/>
          </a:xfrm>
        </p:spPr>
        <p:txBody>
          <a:bodyPr/>
          <a:lstStyle/>
          <a:p>
            <a:r>
              <a:rPr lang="en-US" dirty="0"/>
              <a:t>Best Practices</a:t>
            </a:r>
          </a:p>
        </p:txBody>
      </p:sp>
      <p:sp>
        <p:nvSpPr>
          <p:cNvPr id="24" name="Text Placeholder 1"/>
          <p:cNvSpPr txBox="1">
            <a:spLocks/>
          </p:cNvSpPr>
          <p:nvPr/>
        </p:nvSpPr>
        <p:spPr>
          <a:xfrm>
            <a:off x="1819550" y="1339598"/>
            <a:ext cx="7018642" cy="647663"/>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Source documentation verification/review/CRF completion conducted per requirements of Monitoring Plan</a:t>
            </a:r>
            <a:endParaRPr lang="en-US" sz="2099" dirty="0">
              <a:solidFill>
                <a:schemeClr val="tx2"/>
              </a:solidFill>
              <a:cs typeface="Calibri"/>
            </a:endParaRPr>
          </a:p>
        </p:txBody>
      </p:sp>
      <p:sp>
        <p:nvSpPr>
          <p:cNvPr id="26" name="Text Placeholder 1"/>
          <p:cNvSpPr txBox="1">
            <a:spLocks/>
          </p:cNvSpPr>
          <p:nvPr/>
        </p:nvSpPr>
        <p:spPr>
          <a:xfrm>
            <a:off x="1819550" y="2572805"/>
            <a:ext cx="7130154" cy="633345"/>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Evidence of adherence to ‘ALCOAC’ principles to ensure quality source documentation</a:t>
            </a:r>
          </a:p>
        </p:txBody>
      </p:sp>
      <p:sp>
        <p:nvSpPr>
          <p:cNvPr id="28" name="Text Placeholder 1"/>
          <p:cNvSpPr txBox="1">
            <a:spLocks/>
          </p:cNvSpPr>
          <p:nvPr/>
        </p:nvSpPr>
        <p:spPr>
          <a:xfrm>
            <a:off x="1819551" y="3648540"/>
            <a:ext cx="7130153" cy="647947"/>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Confirm source documentation reflects all trial-related activities provided by clinical site staff</a:t>
            </a:r>
            <a:endParaRPr lang="en-US" sz="2099" dirty="0">
              <a:solidFill>
                <a:schemeClr val="tx2"/>
              </a:solidFill>
              <a:cs typeface="Calibri"/>
            </a:endParaRPr>
          </a:p>
        </p:txBody>
      </p:sp>
      <p:sp>
        <p:nvSpPr>
          <p:cNvPr id="30" name="Text Placeholder 1"/>
          <p:cNvSpPr txBox="1">
            <a:spLocks/>
          </p:cNvSpPr>
          <p:nvPr/>
        </p:nvSpPr>
        <p:spPr>
          <a:xfrm>
            <a:off x="1819552" y="4619500"/>
            <a:ext cx="7130152" cy="633345"/>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Monitor has access to all source documentation and ensures all entries on CRFs are complete, accurate, and can be ‘source verified’</a:t>
            </a:r>
          </a:p>
          <a:p>
            <a:pPr marL="0" indent="0">
              <a:spcBef>
                <a:spcPts val="0"/>
              </a:spcBef>
              <a:buNone/>
            </a:pPr>
            <a:endParaRPr lang="en-US" sz="2099" dirty="0">
              <a:solidFill>
                <a:schemeClr val="tx2"/>
              </a:solidFill>
            </a:endParaRPr>
          </a:p>
        </p:txBody>
      </p:sp>
      <p:sp>
        <p:nvSpPr>
          <p:cNvPr id="15" name="Rectangle 14"/>
          <p:cNvSpPr/>
          <p:nvPr/>
        </p:nvSpPr>
        <p:spPr>
          <a:xfrm>
            <a:off x="855774" y="2738831"/>
            <a:ext cx="544947" cy="476816"/>
          </a:xfrm>
          <a:prstGeom prst="rect">
            <a:avLst/>
          </a:prstGeom>
        </p:spPr>
        <p:txBody>
          <a:bodyPr wrap="none" lIns="121869" tIns="60933" rIns="121869" bIns="60933" anchor="ctr">
            <a:spAutoFit/>
          </a:bodyPr>
          <a:lstStyle/>
          <a:p>
            <a:pPr algn="ctr"/>
            <a:r>
              <a:rPr lang="en-JM" sz="2299" dirty="0">
                <a:solidFill>
                  <a:schemeClr val="bg1"/>
                </a:solidFill>
                <a:cs typeface="Calibri"/>
              </a:rPr>
              <a:t>02</a:t>
            </a:r>
          </a:p>
        </p:txBody>
      </p:sp>
      <p:sp>
        <p:nvSpPr>
          <p:cNvPr id="16" name="Rectangle 15"/>
          <p:cNvSpPr/>
          <p:nvPr/>
        </p:nvSpPr>
        <p:spPr>
          <a:xfrm>
            <a:off x="855774" y="4904055"/>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04</a:t>
            </a:r>
          </a:p>
        </p:txBody>
      </p:sp>
      <p:sp>
        <p:nvSpPr>
          <p:cNvPr id="17" name="Rectangle 16"/>
          <p:cNvSpPr/>
          <p:nvPr/>
        </p:nvSpPr>
        <p:spPr>
          <a:xfrm>
            <a:off x="4082494" y="5699626"/>
            <a:ext cx="544947" cy="476816"/>
          </a:xfrm>
          <a:prstGeom prst="rect">
            <a:avLst/>
          </a:prstGeom>
        </p:spPr>
        <p:txBody>
          <a:bodyPr wrap="none" lIns="121869" tIns="60933" rIns="121869" bIns="60933" anchor="ctr">
            <a:spAutoFit/>
          </a:bodyPr>
          <a:lstStyle/>
          <a:p>
            <a:pPr algn="ctr"/>
            <a:r>
              <a:rPr lang="en-JM" sz="2299" dirty="0">
                <a:solidFill>
                  <a:schemeClr val="bg1"/>
                </a:solidFill>
                <a:cs typeface="Calibri"/>
              </a:rPr>
              <a:t>04</a:t>
            </a:r>
          </a:p>
        </p:txBody>
      </p:sp>
      <p:sp>
        <p:nvSpPr>
          <p:cNvPr id="23" name="Oval 22">
            <a:extLst>
              <a:ext uri="{FF2B5EF4-FFF2-40B4-BE49-F238E27FC236}">
                <a16:creationId xmlns:a16="http://schemas.microsoft.com/office/drawing/2014/main" id="{A8BDD251-51B6-4A64-BD48-2542165196DD}"/>
              </a:ext>
            </a:extLst>
          </p:cNvPr>
          <p:cNvSpPr>
            <a:spLocks noChangeAspect="1"/>
          </p:cNvSpPr>
          <p:nvPr/>
        </p:nvSpPr>
        <p:spPr>
          <a:xfrm>
            <a:off x="758327" y="5926231"/>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sp>
        <p:nvSpPr>
          <p:cNvPr id="27" name="Text Placeholder 1">
            <a:extLst>
              <a:ext uri="{FF2B5EF4-FFF2-40B4-BE49-F238E27FC236}">
                <a16:creationId xmlns:a16="http://schemas.microsoft.com/office/drawing/2014/main" id="{C486CC76-747E-414E-A85B-0C7CEE6CD6FA}"/>
              </a:ext>
            </a:extLst>
          </p:cNvPr>
          <p:cNvSpPr txBox="1">
            <a:spLocks/>
          </p:cNvSpPr>
          <p:nvPr/>
        </p:nvSpPr>
        <p:spPr>
          <a:xfrm>
            <a:off x="1819550" y="6020210"/>
            <a:ext cx="6510250" cy="647947"/>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Use of ICH/GCP ‘error correction’ practices</a:t>
            </a:r>
            <a:endParaRPr lang="en-US" sz="2099" dirty="0">
              <a:solidFill>
                <a:schemeClr val="tx2"/>
              </a:solidFill>
              <a:cs typeface="Calibri"/>
            </a:endParaRPr>
          </a:p>
        </p:txBody>
      </p:sp>
      <p:sp>
        <p:nvSpPr>
          <p:cNvPr id="29" name="Rectangle 28">
            <a:extLst>
              <a:ext uri="{FF2B5EF4-FFF2-40B4-BE49-F238E27FC236}">
                <a16:creationId xmlns:a16="http://schemas.microsoft.com/office/drawing/2014/main" id="{E61333F3-7C40-4BEA-9253-34C21C7E77D1}"/>
              </a:ext>
            </a:extLst>
          </p:cNvPr>
          <p:cNvSpPr/>
          <p:nvPr/>
        </p:nvSpPr>
        <p:spPr>
          <a:xfrm>
            <a:off x="855774" y="1631794"/>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01</a:t>
            </a:r>
          </a:p>
        </p:txBody>
      </p:sp>
      <p:sp>
        <p:nvSpPr>
          <p:cNvPr id="31" name="Rectangle 30">
            <a:extLst>
              <a:ext uri="{FF2B5EF4-FFF2-40B4-BE49-F238E27FC236}">
                <a16:creationId xmlns:a16="http://schemas.microsoft.com/office/drawing/2014/main" id="{A1E0D219-D075-4693-9C56-DDFFC57F13AF}"/>
              </a:ext>
            </a:extLst>
          </p:cNvPr>
          <p:cNvSpPr/>
          <p:nvPr/>
        </p:nvSpPr>
        <p:spPr>
          <a:xfrm>
            <a:off x="833002" y="3811829"/>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03</a:t>
            </a:r>
          </a:p>
        </p:txBody>
      </p:sp>
      <p:sp>
        <p:nvSpPr>
          <p:cNvPr id="32" name="Rectangle 31">
            <a:extLst>
              <a:ext uri="{FF2B5EF4-FFF2-40B4-BE49-F238E27FC236}">
                <a16:creationId xmlns:a16="http://schemas.microsoft.com/office/drawing/2014/main" id="{B9B4A745-A449-4E8D-96AC-3E774F7364FB}"/>
              </a:ext>
            </a:extLst>
          </p:cNvPr>
          <p:cNvSpPr/>
          <p:nvPr/>
        </p:nvSpPr>
        <p:spPr>
          <a:xfrm>
            <a:off x="841379" y="6020210"/>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05</a:t>
            </a:r>
          </a:p>
        </p:txBody>
      </p:sp>
      <p:pic>
        <p:nvPicPr>
          <p:cNvPr id="25" name="Picture 5">
            <a:extLst>
              <a:ext uri="{FF2B5EF4-FFF2-40B4-BE49-F238E27FC236}">
                <a16:creationId xmlns:a16="http://schemas.microsoft.com/office/drawing/2014/main" id="{7E08659D-D226-426C-9448-0F16A3CC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337" y="1425326"/>
            <a:ext cx="3126420" cy="509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9367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Activity Directions </a:t>
            </a:r>
          </a:p>
        </p:txBody>
      </p:sp>
      <p:graphicFrame>
        <p:nvGraphicFramePr>
          <p:cNvPr id="3" name="Content Placeholder 2">
            <a:extLst>
              <a:ext uri="{FF2B5EF4-FFF2-40B4-BE49-F238E27FC236}">
                <a16:creationId xmlns:a16="http://schemas.microsoft.com/office/drawing/2014/main" id="{D71B264D-AF81-44D5-8DA0-EAFA850C7E13}"/>
              </a:ext>
            </a:extLst>
          </p:cNvPr>
          <p:cNvGraphicFramePr>
            <a:graphicFrameLocks noGrp="1"/>
          </p:cNvGraphicFramePr>
          <p:nvPr>
            <p:ph idx="1"/>
            <p:extLst>
              <p:ext uri="{D42A27DB-BD31-4B8C-83A1-F6EECF244321}">
                <p14:modId xmlns:p14="http://schemas.microsoft.com/office/powerpoint/2010/main" val="4053077246"/>
              </p:ext>
            </p:extLst>
          </p:nvPr>
        </p:nvGraphicFramePr>
        <p:xfrm>
          <a:off x="508538" y="1477106"/>
          <a:ext cx="11010711" cy="477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84394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VISION" val="iGb6iY7a"/>
  <p:tag name="ARTICULATE_DESIGN_ID_OFFICE THEME" val="Xt2Nb939"/>
  <p:tag name="ARTICULATE_SLIDE_THUMBNAIL_REFRESH" val="1"/>
  <p:tag name="TAG_BACKING_FORM_KEY" val="724596-c:\users\ellisosa\desktop\daids_crss_dart_template.pptx"/>
  <p:tag name="ARTICULATE_PRESENTER_VERSION" val="8"/>
  <p:tag name="ARTICULATE_PROJECT_CHECK" val="0"/>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356"/>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DAIDS_CRSS_FINAL">
      <a:dk1>
        <a:srgbClr val="0A122A"/>
      </a:dk1>
      <a:lt1>
        <a:srgbClr val="FBFAF8"/>
      </a:lt1>
      <a:dk2>
        <a:srgbClr val="424B54"/>
      </a:dk2>
      <a:lt2>
        <a:srgbClr val="DBDBDB"/>
      </a:lt2>
      <a:accent1>
        <a:srgbClr val="D6221D"/>
      </a:accent1>
      <a:accent2>
        <a:srgbClr val="002395"/>
      </a:accent2>
      <a:accent3>
        <a:srgbClr val="007A4D"/>
      </a:accent3>
      <a:accent4>
        <a:srgbClr val="FFB612"/>
      </a:accent4>
      <a:accent5>
        <a:srgbClr val="033860"/>
      </a:accent5>
      <a:accent6>
        <a:srgbClr val="087CA7"/>
      </a:accent6>
      <a:hlink>
        <a:srgbClr val="087CA7"/>
      </a:hlink>
      <a:folHlink>
        <a:srgbClr val="FFB612"/>
      </a:folHlink>
    </a:clrScheme>
    <a:fontScheme name="DAIDS CRSS">
      <a:majorFont>
        <a:latin typeface="Gill Sans MT"/>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extLst>
    <a:ext uri="{05A4C25C-085E-4340-85A3-A5531E510DB2}">
      <thm15:themeFamily xmlns:thm15="http://schemas.microsoft.com/office/thememl/2012/main" name="DAIDS_CRSS_DART_PowerPointTemplate.potx" id="{DB8C751C-0CDE-43E1-840B-EAB4F8C2FFD0}" vid="{1ECC630E-B087-4F19-9701-10F207893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71b1e50-b1fe-4fa1-bdc4-310f5496aa34">NYQEJSHCCRTP-361353247-214</_dlc_DocId>
    <_dlc_DocIdUrl xmlns="e71b1e50-b1fe-4fa1-bdc4-310f5496aa34">
      <Url>https://daidsconnect.niaid.nih.gov/sites/OCSO/_layouts/15/DocIdRedir.aspx?ID=NYQEJSHCCRTP-361353247-214</Url>
      <Description>NYQEJSHCCRTP-361353247-214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1C06A7C6FCCE04794F2523F30425F11" ma:contentTypeVersion="2" ma:contentTypeDescription="Create a new document." ma:contentTypeScope="" ma:versionID="ba42fc24d1ba24dd66b124a9b9163216">
  <xsd:schema xmlns:xsd="http://www.w3.org/2001/XMLSchema" xmlns:xs="http://www.w3.org/2001/XMLSchema" xmlns:p="http://schemas.microsoft.com/office/2006/metadata/properties" xmlns:ns2="e71b1e50-b1fe-4fa1-bdc4-310f5496aa34" targetNamespace="http://schemas.microsoft.com/office/2006/metadata/properties" ma:root="true" ma:fieldsID="ddfa8cb56fe80c8536b7d947eddcb2fa" ns2:_="">
    <xsd:import namespace="e71b1e50-b1fe-4fa1-bdc4-310f5496aa3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b1e50-b1fe-4fa1-bdc4-310f5496aa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ontentPassPackage>
  <PackageId>Template-00001-PPT</PackageId>
</ContentPassPackage>
</file>

<file path=customXml/itemProps1.xml><?xml version="1.0" encoding="utf-8"?>
<ds:datastoreItem xmlns:ds="http://schemas.openxmlformats.org/officeDocument/2006/customXml" ds:itemID="{B182D523-5C41-4FB9-A9BD-87F3AB9F09C6}"/>
</file>

<file path=customXml/itemProps2.xml><?xml version="1.0" encoding="utf-8"?>
<ds:datastoreItem xmlns:ds="http://schemas.openxmlformats.org/officeDocument/2006/customXml" ds:itemID="{F23E0FF2-7D4C-43EA-A0AB-BDBD5942F7F2}"/>
</file>

<file path=customXml/itemProps3.xml><?xml version="1.0" encoding="utf-8"?>
<ds:datastoreItem xmlns:ds="http://schemas.openxmlformats.org/officeDocument/2006/customXml" ds:itemID="{042E23BB-E780-4F60-8A28-5AA1ADEBF08D}"/>
</file>

<file path=customXml/itemProps4.xml><?xml version="1.0" encoding="utf-8"?>
<ds:datastoreItem xmlns:ds="http://schemas.openxmlformats.org/officeDocument/2006/customXml" ds:itemID="{CC1267AB-4FEB-4644-AF61-535511602A53}"/>
</file>

<file path=customXml/itemProps5.xml><?xml version="1.0" encoding="utf-8"?>
<ds:datastoreItem xmlns:ds="http://schemas.openxmlformats.org/officeDocument/2006/customXml" ds:itemID="{AB9E7A85-A6F0-4A33-8DB0-93D44DE3E590}"/>
</file>

<file path=docProps/app.xml><?xml version="1.0" encoding="utf-8"?>
<Properties xmlns="http://schemas.openxmlformats.org/officeDocument/2006/extended-properties" xmlns:vt="http://schemas.openxmlformats.org/officeDocument/2006/docPropsVTypes">
  <Template>DAIDS_CRSS_DART_PowerPointTemplate</Template>
  <TotalTime>2440</TotalTime>
  <Words>534</Words>
  <Application>Microsoft Office PowerPoint</Application>
  <PresentationFormat>Widescreen</PresentationFormat>
  <Paragraphs>65</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Gill Sans MT</vt:lpstr>
      <vt:lpstr>Gill Sans Nova Cond Ultra Bold</vt:lpstr>
      <vt:lpstr>Gill Sans Ultra Bold</vt:lpstr>
      <vt:lpstr>Open Sans</vt:lpstr>
      <vt:lpstr>Trebuchet MS</vt:lpstr>
      <vt:lpstr>Wingdings</vt:lpstr>
      <vt:lpstr>Vision</vt:lpstr>
      <vt:lpstr>Welcome</vt:lpstr>
      <vt:lpstr>Source Documentation</vt:lpstr>
      <vt:lpstr>Source Documents are “original documents, data, and records” </vt:lpstr>
      <vt:lpstr>Will this be considered a source document?</vt:lpstr>
      <vt:lpstr>Will this be considered a source document?</vt:lpstr>
      <vt:lpstr>Source Documentation – ALCOA-C  Principles</vt:lpstr>
      <vt:lpstr>PowerPoint Presentation</vt:lpstr>
      <vt:lpstr>Best Practices</vt:lpstr>
      <vt:lpstr>Activity Directions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Layout</dc:title>
  <dc:creator>Marta Traikova</dc:creator>
  <cp:lastModifiedBy>Debbi Asberry</cp:lastModifiedBy>
  <cp:revision>72</cp:revision>
  <cp:lastPrinted>2019-09-20T12:38:05Z</cp:lastPrinted>
  <dcterms:created xsi:type="dcterms:W3CDTF">2019-07-16T08:21:39Z</dcterms:created>
  <dcterms:modified xsi:type="dcterms:W3CDTF">2019-09-20T12:38:44Z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ArticulateProjectVersion">
    <vt:lpwstr>8</vt:lpwstr>
  </property>
  <property fmtid="{D5CDD505-2E9C-101B-9397-08002B2CF9AE}" pid="5" name="ContentTypeId">
    <vt:lpwstr>0x01010001C06A7C6FCCE04794F2523F30425F11</vt:lpwstr>
  </property>
  <property fmtid="{D5CDD505-2E9C-101B-9397-08002B2CF9AE}" pid="6" name="ArticulateGUID">
    <vt:lpwstr>99C4F2E1-321C-4BA2-9874-A36C08297ED6</vt:lpwstr>
  </property>
  <property fmtid="{D5CDD505-2E9C-101B-9397-08002B2CF9AE}" pid="7" name="ArticulateProjectFull">
    <vt:lpwstr>C:\Users\asberrdk\Desktop\DART Webpage Post Event Power Points\Day1 Source Documents.ppta</vt:lpwstr>
  </property>
  <property fmtid="{D5CDD505-2E9C-101B-9397-08002B2CF9AE}" pid="8" name="_dlc_DocIdItemGuid">
    <vt:lpwstr>8a9bdb40-9a8a-4c4e-bdfb-d41f7b8d3e13</vt:lpwstr>
  </property>
</Properties>
</file>