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2.xml" ContentType="application/vnd.openxmlformats-officedocument.presentationml.slide+xml"/>
  <Override PartName="/ppt/slides/slide4.xml" ContentType="application/vnd.openxmlformats-officedocument.presentationml.slide+xml"/>
  <Override PartName="/ppt/diagrams/data1.xml" ContentType="application/vnd.openxmlformats-officedocument.drawingml.diagramData+xml"/>
  <Override PartName="/ppt/slides/slide3.xml" ContentType="application/vnd.openxmlformats-officedocument.presentationml.slide+xml"/>
  <Override PartName="/ppt/presentation.xml" ContentType="application/vnd.openxmlformats-officedocument.presentationml.presentation.main+xml"/>
  <Override PartName="/ppt/slides/slide1.xml" ContentType="application/vnd.openxmlformats-officedocument.presentationml.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1.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Masters/slideMaster1.xml" ContentType="application/vnd.openxmlformats-officedocument.presentationml.slideMaster+xml"/>
  <Override PartName="/ppt/slideLayouts/slideLayout19.xml" ContentType="application/vnd.openxmlformats-officedocument.presentationml.slideLayout+xml"/>
  <Override PartName="/ppt/slideLayouts/slideLayout16.xml" ContentType="application/vnd.openxmlformats-officedocument.presentationml.slideLayout+xml"/>
  <Override PartName="/ppt/diagrams/drawing1.xml" ContentType="application/vnd.ms-office.drawingml.diagramDrawing+xml"/>
  <Override PartName="/ppt/diagrams/colors1.xml" ContentType="application/vnd.openxmlformats-officedocument.drawingml.diagramColors+xml"/>
  <Override PartName="/ppt/diagrams/layout1.xml" ContentType="application/vnd.openxmlformats-officedocument.drawingml.diagramLayout+xml"/>
  <Override PartName="/ppt/diagrams/quickStyle1.xml" ContentType="application/vnd.openxmlformats-officedocument.drawingml.diagramStyl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tags/tag4.xml" ContentType="application/vnd.openxmlformats-officedocument.presentationml.tags+xml"/>
  <Override PartName="/customXml/itemProps1.xml" ContentType="application/vnd.openxmlformats-officedocument.customXmlProperties+xml"/>
  <Override PartName="/ppt/tags/tag1.xml" ContentType="application/vnd.openxmlformats-officedocument.presentationml.tags+xml"/>
  <Override PartName="/customXml/itemProps2.xml" ContentType="application/vnd.openxmlformats-officedocument.customXmlProperties+xml"/>
  <Override PartName="/ppt/tags/tag3.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2.xml" ContentType="application/vnd.openxmlformats-officedocument.presentationml.tags+xml"/>
  <Override PartName="/ppt/tags/tag11.xml" ContentType="application/vnd.openxmlformats-officedocument.presentationml.tags+xml"/>
  <Override PartName="/ppt/tags/tag10.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3.xml" ContentType="application/vnd.openxmlformats-officedocument.customXmlProperties+xml"/>
  <Override PartName="/customXml/itemProps4.xml" ContentType="application/vnd.openxmlformats-officedocument.customXmlProperties+xml"/>
  <Override PartName="/ppt/tags/tag25.xml" ContentType="application/vnd.openxmlformats-officedocument.presentationml.tags+xml"/>
  <Override PartName="/ppt/tags/tag24.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xml" ContentType="application/vnd.openxmlformats-officedocument.presentationml.tag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10"/>
  </p:notesMasterIdLst>
  <p:sldIdLst>
    <p:sldId id="1241" r:id="rId6"/>
    <p:sldId id="425" r:id="rId7"/>
    <p:sldId id="1246" r:id="rId8"/>
    <p:sldId id="1247" r:id="rId9"/>
  </p:sldIdLst>
  <p:sldSz cx="12192000" cy="6858000"/>
  <p:notesSz cx="7315200" cy="96012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A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381" autoAdjust="0"/>
    <p:restoredTop sz="86968" autoAdjust="0"/>
  </p:normalViewPr>
  <p:slideViewPr>
    <p:cSldViewPr snapToGrid="0">
      <p:cViewPr varScale="1">
        <p:scale>
          <a:sx n="67" d="100"/>
          <a:sy n="67" d="100"/>
        </p:scale>
        <p:origin x="1661" y="58"/>
      </p:cViewPr>
      <p:guideLst/>
    </p:cSldViewPr>
  </p:slideViewPr>
  <p:notesTextViewPr>
    <p:cViewPr>
      <p:scale>
        <a:sx n="1" d="1"/>
        <a:sy n="1" d="1"/>
      </p:scale>
      <p:origin x="0" y="0"/>
    </p:cViewPr>
  </p:notesTextViewPr>
  <p:notesViewPr>
    <p:cSldViewPr snapToGrid="0">
      <p:cViewPr varScale="1">
        <p:scale>
          <a:sx n="83" d="100"/>
          <a:sy n="83" d="100"/>
        </p:scale>
        <p:origin x="393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ustomXml" Target="../customXml/item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gs" Target="tags/tag1.xml"/><Relationship Id="rId5" Type="http://schemas.openxmlformats.org/officeDocument/2006/relationships/slideMaster" Target="slideMasters/slideMaster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4F8AEF-633A-4058-8CCC-CE87C6D430B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9DCA3DE2-24F2-4EE8-94E6-EE6AD342CC67}">
      <dgm:prSet/>
      <dgm:spPr/>
      <dgm:t>
        <a:bodyPr/>
        <a:lstStyle/>
        <a:p>
          <a:r>
            <a:rPr lang="en-US" dirty="0"/>
            <a:t>Select the Essential Documents File Folder for your table. Use the title and description stickers to label each document.</a:t>
          </a:r>
        </a:p>
      </dgm:t>
    </dgm:pt>
    <dgm:pt modelId="{0D2089D7-CB92-4F9F-A2CD-7E20043A69ED}" type="parTrans" cxnId="{B30463A3-9F61-4614-9627-C51ACB2621BC}">
      <dgm:prSet/>
      <dgm:spPr/>
      <dgm:t>
        <a:bodyPr/>
        <a:lstStyle/>
        <a:p>
          <a:endParaRPr lang="en-US"/>
        </a:p>
      </dgm:t>
    </dgm:pt>
    <dgm:pt modelId="{7BB6B572-01E5-40EE-B120-1887D39DA1FC}" type="sibTrans" cxnId="{B30463A3-9F61-4614-9627-C51ACB2621BC}">
      <dgm:prSet/>
      <dgm:spPr/>
      <dgm:t>
        <a:bodyPr/>
        <a:lstStyle/>
        <a:p>
          <a:endParaRPr lang="en-US"/>
        </a:p>
      </dgm:t>
    </dgm:pt>
    <dgm:pt modelId="{AC377C26-EF81-4763-B382-BA1809CAAE97}">
      <dgm:prSet/>
      <dgm:spPr/>
      <dgm:t>
        <a:bodyPr/>
        <a:lstStyle/>
        <a:p>
          <a:r>
            <a:rPr lang="en-US" dirty="0"/>
            <a:t>QC and Highlight errors you find on the Essential Documents.</a:t>
          </a:r>
        </a:p>
      </dgm:t>
    </dgm:pt>
    <dgm:pt modelId="{2236DA6D-D3E2-46DF-9ED5-B348E0D2FDE4}" type="parTrans" cxnId="{A671C189-A60B-4C38-A5E9-66215F4FF5A5}">
      <dgm:prSet/>
      <dgm:spPr/>
      <dgm:t>
        <a:bodyPr/>
        <a:lstStyle/>
        <a:p>
          <a:endParaRPr lang="en-US"/>
        </a:p>
      </dgm:t>
    </dgm:pt>
    <dgm:pt modelId="{58D91385-3449-4843-ADAA-DD78F2B96B4F}" type="sibTrans" cxnId="{A671C189-A60B-4C38-A5E9-66215F4FF5A5}">
      <dgm:prSet/>
      <dgm:spPr/>
      <dgm:t>
        <a:bodyPr/>
        <a:lstStyle/>
        <a:p>
          <a:endParaRPr lang="en-US"/>
        </a:p>
      </dgm:t>
    </dgm:pt>
    <dgm:pt modelId="{C244ECE0-C065-4DD9-A155-CEBF68EAC6DA}">
      <dgm:prSet/>
      <dgm:spPr/>
      <dgm:t>
        <a:bodyPr/>
        <a:lstStyle/>
        <a:p>
          <a:r>
            <a:rPr lang="en-US" dirty="0"/>
            <a:t>Complete the Essential Document Rubric. </a:t>
          </a:r>
        </a:p>
      </dgm:t>
    </dgm:pt>
    <dgm:pt modelId="{EE83B57D-D952-48ED-84EA-6D4A708594C4}" type="parTrans" cxnId="{AEA58047-E6F8-4C7E-851B-90F4B77C0DB1}">
      <dgm:prSet/>
      <dgm:spPr/>
      <dgm:t>
        <a:bodyPr/>
        <a:lstStyle/>
        <a:p>
          <a:endParaRPr lang="en-US"/>
        </a:p>
      </dgm:t>
    </dgm:pt>
    <dgm:pt modelId="{FE140536-B224-4744-9A30-F93D9A91DF12}" type="sibTrans" cxnId="{AEA58047-E6F8-4C7E-851B-90F4B77C0DB1}">
      <dgm:prSet/>
      <dgm:spPr/>
      <dgm:t>
        <a:bodyPr/>
        <a:lstStyle/>
        <a:p>
          <a:endParaRPr lang="en-US"/>
        </a:p>
      </dgm:t>
    </dgm:pt>
    <dgm:pt modelId="{C9BD07B7-D482-4645-9353-5BCCEFE3D486}" type="pres">
      <dgm:prSet presAssocID="{234F8AEF-633A-4058-8CCC-CE87C6D430B1}" presName="linear" presStyleCnt="0">
        <dgm:presLayoutVars>
          <dgm:animLvl val="lvl"/>
          <dgm:resizeHandles val="exact"/>
        </dgm:presLayoutVars>
      </dgm:prSet>
      <dgm:spPr/>
    </dgm:pt>
    <dgm:pt modelId="{E679BEF8-7C27-4A56-8CE6-AAF5053773CB}" type="pres">
      <dgm:prSet presAssocID="{9DCA3DE2-24F2-4EE8-94E6-EE6AD342CC67}" presName="parentText" presStyleLbl="node1" presStyleIdx="0" presStyleCnt="3">
        <dgm:presLayoutVars>
          <dgm:chMax val="0"/>
          <dgm:bulletEnabled val="1"/>
        </dgm:presLayoutVars>
      </dgm:prSet>
      <dgm:spPr/>
    </dgm:pt>
    <dgm:pt modelId="{3E3F1843-7596-4B36-8A3D-00B62480E1C9}" type="pres">
      <dgm:prSet presAssocID="{7BB6B572-01E5-40EE-B120-1887D39DA1FC}" presName="spacer" presStyleCnt="0"/>
      <dgm:spPr/>
    </dgm:pt>
    <dgm:pt modelId="{26B66BC0-52CD-4F0C-8A8E-160BABB8C3F1}" type="pres">
      <dgm:prSet presAssocID="{AC377C26-EF81-4763-B382-BA1809CAAE97}" presName="parentText" presStyleLbl="node1" presStyleIdx="1" presStyleCnt="3">
        <dgm:presLayoutVars>
          <dgm:chMax val="0"/>
          <dgm:bulletEnabled val="1"/>
        </dgm:presLayoutVars>
      </dgm:prSet>
      <dgm:spPr/>
    </dgm:pt>
    <dgm:pt modelId="{A229B45C-86B0-4CD1-ACC5-27DFF647C94D}" type="pres">
      <dgm:prSet presAssocID="{58D91385-3449-4843-ADAA-DD78F2B96B4F}" presName="spacer" presStyleCnt="0"/>
      <dgm:spPr/>
    </dgm:pt>
    <dgm:pt modelId="{F3C1B264-9C35-4E2A-934F-EF93DF1371AB}" type="pres">
      <dgm:prSet presAssocID="{C244ECE0-C065-4DD9-A155-CEBF68EAC6DA}" presName="parentText" presStyleLbl="node1" presStyleIdx="2" presStyleCnt="3">
        <dgm:presLayoutVars>
          <dgm:chMax val="0"/>
          <dgm:bulletEnabled val="1"/>
        </dgm:presLayoutVars>
      </dgm:prSet>
      <dgm:spPr/>
    </dgm:pt>
  </dgm:ptLst>
  <dgm:cxnLst>
    <dgm:cxn modelId="{D2C60F0B-FFAB-4E46-BD56-B35E84847C7E}" type="presOf" srcId="{9DCA3DE2-24F2-4EE8-94E6-EE6AD342CC67}" destId="{E679BEF8-7C27-4A56-8CE6-AAF5053773CB}" srcOrd="0" destOrd="0" presId="urn:microsoft.com/office/officeart/2005/8/layout/vList2"/>
    <dgm:cxn modelId="{85D45B11-42B5-4852-BF56-9C3805B2ABA9}" type="presOf" srcId="{234F8AEF-633A-4058-8CCC-CE87C6D430B1}" destId="{C9BD07B7-D482-4645-9353-5BCCEFE3D486}" srcOrd="0" destOrd="0" presId="urn:microsoft.com/office/officeart/2005/8/layout/vList2"/>
    <dgm:cxn modelId="{AEA58047-E6F8-4C7E-851B-90F4B77C0DB1}" srcId="{234F8AEF-633A-4058-8CCC-CE87C6D430B1}" destId="{C244ECE0-C065-4DD9-A155-CEBF68EAC6DA}" srcOrd="2" destOrd="0" parTransId="{EE83B57D-D952-48ED-84EA-6D4A708594C4}" sibTransId="{FE140536-B224-4744-9A30-F93D9A91DF12}"/>
    <dgm:cxn modelId="{290A8375-9AD2-48B6-BB2A-1AC2C5CBA7C5}" type="presOf" srcId="{AC377C26-EF81-4763-B382-BA1809CAAE97}" destId="{26B66BC0-52CD-4F0C-8A8E-160BABB8C3F1}" srcOrd="0" destOrd="0" presId="urn:microsoft.com/office/officeart/2005/8/layout/vList2"/>
    <dgm:cxn modelId="{A671C189-A60B-4C38-A5E9-66215F4FF5A5}" srcId="{234F8AEF-633A-4058-8CCC-CE87C6D430B1}" destId="{AC377C26-EF81-4763-B382-BA1809CAAE97}" srcOrd="1" destOrd="0" parTransId="{2236DA6D-D3E2-46DF-9ED5-B348E0D2FDE4}" sibTransId="{58D91385-3449-4843-ADAA-DD78F2B96B4F}"/>
    <dgm:cxn modelId="{B30463A3-9F61-4614-9627-C51ACB2621BC}" srcId="{234F8AEF-633A-4058-8CCC-CE87C6D430B1}" destId="{9DCA3DE2-24F2-4EE8-94E6-EE6AD342CC67}" srcOrd="0" destOrd="0" parTransId="{0D2089D7-CB92-4F9F-A2CD-7E20043A69ED}" sibTransId="{7BB6B572-01E5-40EE-B120-1887D39DA1FC}"/>
    <dgm:cxn modelId="{726386B6-F879-41DC-A6F8-A0BC2580B65D}" type="presOf" srcId="{C244ECE0-C065-4DD9-A155-CEBF68EAC6DA}" destId="{F3C1B264-9C35-4E2A-934F-EF93DF1371AB}" srcOrd="0" destOrd="0" presId="urn:microsoft.com/office/officeart/2005/8/layout/vList2"/>
    <dgm:cxn modelId="{B39C04CF-7530-4DF3-8CF9-4408DE44262E}" type="presParOf" srcId="{C9BD07B7-D482-4645-9353-5BCCEFE3D486}" destId="{E679BEF8-7C27-4A56-8CE6-AAF5053773CB}" srcOrd="0" destOrd="0" presId="urn:microsoft.com/office/officeart/2005/8/layout/vList2"/>
    <dgm:cxn modelId="{F5020C63-7FCA-4988-9286-DA3D21291054}" type="presParOf" srcId="{C9BD07B7-D482-4645-9353-5BCCEFE3D486}" destId="{3E3F1843-7596-4B36-8A3D-00B62480E1C9}" srcOrd="1" destOrd="0" presId="urn:microsoft.com/office/officeart/2005/8/layout/vList2"/>
    <dgm:cxn modelId="{54124530-64E9-4355-B48F-E1DE7C9B2BCF}" type="presParOf" srcId="{C9BD07B7-D482-4645-9353-5BCCEFE3D486}" destId="{26B66BC0-52CD-4F0C-8A8E-160BABB8C3F1}" srcOrd="2" destOrd="0" presId="urn:microsoft.com/office/officeart/2005/8/layout/vList2"/>
    <dgm:cxn modelId="{9A1A2142-2597-48B7-B250-711ED412A325}" type="presParOf" srcId="{C9BD07B7-D482-4645-9353-5BCCEFE3D486}" destId="{A229B45C-86B0-4CD1-ACC5-27DFF647C94D}" srcOrd="3" destOrd="0" presId="urn:microsoft.com/office/officeart/2005/8/layout/vList2"/>
    <dgm:cxn modelId="{CEF8708A-621C-4C04-8EAB-56A89A783671}" type="presParOf" srcId="{C9BD07B7-D482-4645-9353-5BCCEFE3D486}" destId="{F3C1B264-9C35-4E2A-934F-EF93DF1371AB}"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79BEF8-7C27-4A56-8CE6-AAF5053773CB}">
      <dsp:nvSpPr>
        <dsp:cNvPr id="0" name=""/>
        <dsp:cNvSpPr/>
      </dsp:nvSpPr>
      <dsp:spPr>
        <a:xfrm>
          <a:off x="0" y="35916"/>
          <a:ext cx="11010711" cy="1684800"/>
        </a:xfrm>
        <a:prstGeom prst="round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Select the Essential Documents File Folder for your table. Use the title and description stickers to label each document.</a:t>
          </a:r>
        </a:p>
      </dsp:txBody>
      <dsp:txXfrm>
        <a:off x="82245" y="118161"/>
        <a:ext cx="10846221" cy="1520310"/>
      </dsp:txXfrm>
    </dsp:sp>
    <dsp:sp modelId="{26B66BC0-52CD-4F0C-8A8E-160BABB8C3F1}">
      <dsp:nvSpPr>
        <dsp:cNvPr id="0" name=""/>
        <dsp:cNvSpPr/>
      </dsp:nvSpPr>
      <dsp:spPr>
        <a:xfrm>
          <a:off x="0" y="1812877"/>
          <a:ext cx="11010711" cy="1684800"/>
        </a:xfrm>
        <a:prstGeom prst="roundRect">
          <a:avLst/>
        </a:prstGeom>
        <a:solidFill>
          <a:schemeClr val="accent5">
            <a:hueOff val="-287321"/>
            <a:satOff val="-1546"/>
            <a:lumOff val="7452"/>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QC and Highlight errors you find on the Essential Documents.</a:t>
          </a:r>
        </a:p>
      </dsp:txBody>
      <dsp:txXfrm>
        <a:off x="82245" y="1895122"/>
        <a:ext cx="10846221" cy="1520310"/>
      </dsp:txXfrm>
    </dsp:sp>
    <dsp:sp modelId="{F3C1B264-9C35-4E2A-934F-EF93DF1371AB}">
      <dsp:nvSpPr>
        <dsp:cNvPr id="0" name=""/>
        <dsp:cNvSpPr/>
      </dsp:nvSpPr>
      <dsp:spPr>
        <a:xfrm>
          <a:off x="0" y="3589837"/>
          <a:ext cx="11010711" cy="1684800"/>
        </a:xfrm>
        <a:prstGeom prst="roundRect">
          <a:avLst/>
        </a:prstGeom>
        <a:solidFill>
          <a:schemeClr val="accent5">
            <a:hueOff val="-574643"/>
            <a:satOff val="-3092"/>
            <a:lumOff val="14904"/>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Complete the Essential Document Rubric. </a:t>
          </a:r>
        </a:p>
      </dsp:txBody>
      <dsp:txXfrm>
        <a:off x="82245" y="3672082"/>
        <a:ext cx="10846221" cy="152031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E0D8740E-E3CA-4E42-B582-D86F90DCD522}" type="datetimeFigureOut">
              <a:rPr lang="en-US" smtClean="0"/>
              <a:t>9/20/2019</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8D67DB5D-478F-4E7C-9755-BCCED0171C60}" type="slidenum">
              <a:rPr lang="en-US" smtClean="0"/>
              <a:t>‹#›</a:t>
            </a:fld>
            <a:endParaRPr lang="en-US" dirty="0"/>
          </a:p>
        </p:txBody>
      </p:sp>
    </p:spTree>
    <p:extLst>
      <p:ext uri="{BB962C8B-B14F-4D97-AF65-F5344CB8AC3E}">
        <p14:creationId xmlns:p14="http://schemas.microsoft.com/office/powerpoint/2010/main" val="3374218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A3592-D5F1-C049-A75C-8C2FAAE2A508}" type="slidenum">
              <a:rPr lang="en-US" smtClean="0"/>
              <a:t>1</a:t>
            </a:fld>
            <a:endParaRPr lang="en-US" dirty="0"/>
          </a:p>
        </p:txBody>
      </p:sp>
    </p:spTree>
    <p:extLst>
      <p:ext uri="{BB962C8B-B14F-4D97-AF65-F5344CB8AC3E}">
        <p14:creationId xmlns:p14="http://schemas.microsoft.com/office/powerpoint/2010/main" val="4191779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Welcome participants to the afternoon sessions. </a:t>
            </a:r>
          </a:p>
        </p:txBody>
      </p:sp>
      <p:sp>
        <p:nvSpPr>
          <p:cNvPr id="4" name="Slide Number Placeholder 3"/>
          <p:cNvSpPr>
            <a:spLocks noGrp="1"/>
          </p:cNvSpPr>
          <p:nvPr>
            <p:ph type="sldNum" sz="quarter" idx="10"/>
          </p:nvPr>
        </p:nvSpPr>
        <p:spPr/>
        <p:txBody>
          <a:bodyPr/>
          <a:lstStyle/>
          <a:p>
            <a:fld id="{E2AA3592-D5F1-C049-A75C-8C2FAAE2A508}" type="slidenum">
              <a:rPr lang="en-US" smtClean="0"/>
              <a:t>2</a:t>
            </a:fld>
            <a:endParaRPr lang="en-US" dirty="0"/>
          </a:p>
        </p:txBody>
      </p:sp>
    </p:spTree>
    <p:extLst>
      <p:ext uri="{BB962C8B-B14F-4D97-AF65-F5344CB8AC3E}">
        <p14:creationId xmlns:p14="http://schemas.microsoft.com/office/powerpoint/2010/main" val="4191779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concepts with audience. Might want to ask some participants to help read points about Essential Documents.</a:t>
            </a:r>
          </a:p>
        </p:txBody>
      </p:sp>
      <p:sp>
        <p:nvSpPr>
          <p:cNvPr id="4" name="Slide Number Placeholder 3"/>
          <p:cNvSpPr>
            <a:spLocks noGrp="1"/>
          </p:cNvSpPr>
          <p:nvPr>
            <p:ph type="sldNum" sz="quarter" idx="5"/>
          </p:nvPr>
        </p:nvSpPr>
        <p:spPr/>
        <p:txBody>
          <a:bodyPr/>
          <a:lstStyle/>
          <a:p>
            <a:fld id="{8D67DB5D-478F-4E7C-9755-BCCED0171C60}" type="slidenum">
              <a:rPr lang="en-US" smtClean="0"/>
              <a:t>3</a:t>
            </a:fld>
            <a:endParaRPr lang="en-US"/>
          </a:p>
        </p:txBody>
      </p:sp>
    </p:spTree>
    <p:extLst>
      <p:ext uri="{BB962C8B-B14F-4D97-AF65-F5344CB8AC3E}">
        <p14:creationId xmlns:p14="http://schemas.microsoft.com/office/powerpoint/2010/main" val="3612300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70289">
              <a:defRPr/>
            </a:pPr>
            <a:endParaRPr lang="en-US" dirty="0"/>
          </a:p>
        </p:txBody>
      </p:sp>
      <p:sp>
        <p:nvSpPr>
          <p:cNvPr id="4" name="Slide Number Placeholder 3"/>
          <p:cNvSpPr>
            <a:spLocks noGrp="1"/>
          </p:cNvSpPr>
          <p:nvPr>
            <p:ph type="sldNum" sz="quarter" idx="10"/>
          </p:nvPr>
        </p:nvSpPr>
        <p:spPr/>
        <p:txBody>
          <a:bodyPr/>
          <a:lstStyle/>
          <a:p>
            <a:fld id="{BA1A982F-05DF-4110-8B37-AC23CDDE2D21}" type="slidenum">
              <a:rPr lang="en-US" smtClean="0"/>
              <a:pPr/>
              <a:t>4</a:t>
            </a:fld>
            <a:endParaRPr lang="en-US" dirty="0"/>
          </a:p>
        </p:txBody>
      </p:sp>
    </p:spTree>
    <p:extLst>
      <p:ext uri="{BB962C8B-B14F-4D97-AF65-F5344CB8AC3E}">
        <p14:creationId xmlns:p14="http://schemas.microsoft.com/office/powerpoint/2010/main" val="131729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198" b="1">
                <a:solidFill>
                  <a:schemeClr val="tx2">
                    <a:lumMod val="7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508538" y="1604788"/>
            <a:ext cx="11010711" cy="487949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590441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Pictures Across">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83029" y="2321695"/>
            <a:ext cx="2554669" cy="1463673"/>
          </a:xfrm>
        </p:spPr>
        <p:txBody>
          <a:bodyPr/>
          <a:lstStyle/>
          <a:p>
            <a:r>
              <a:rPr lang="en-US" dirty="0"/>
              <a:t>Click icon to add picture</a:t>
            </a:r>
          </a:p>
        </p:txBody>
      </p:sp>
      <p:sp>
        <p:nvSpPr>
          <p:cNvPr id="4" name="Picture Placeholder 4"/>
          <p:cNvSpPr>
            <a:spLocks noGrp="1"/>
          </p:cNvSpPr>
          <p:nvPr>
            <p:ph type="pic" sz="quarter" idx="12"/>
          </p:nvPr>
        </p:nvSpPr>
        <p:spPr>
          <a:xfrm>
            <a:off x="6205034" y="2321695"/>
            <a:ext cx="2554669" cy="1463673"/>
          </a:xfrm>
        </p:spPr>
        <p:txBody>
          <a:bodyPr/>
          <a:lstStyle/>
          <a:p>
            <a:r>
              <a:rPr lang="en-US" dirty="0"/>
              <a:t>Click icon to add picture</a:t>
            </a:r>
          </a:p>
        </p:txBody>
      </p:sp>
      <p:sp>
        <p:nvSpPr>
          <p:cNvPr id="6" name="Picture Placeholder 4"/>
          <p:cNvSpPr>
            <a:spLocks noGrp="1"/>
          </p:cNvSpPr>
          <p:nvPr>
            <p:ph type="pic" sz="quarter" idx="13"/>
          </p:nvPr>
        </p:nvSpPr>
        <p:spPr>
          <a:xfrm>
            <a:off x="8957538" y="2321695"/>
            <a:ext cx="2554669" cy="1463673"/>
          </a:xfrm>
        </p:spPr>
        <p:txBody>
          <a:bodyPr/>
          <a:lstStyle/>
          <a:p>
            <a:r>
              <a:rPr lang="en-US" dirty="0"/>
              <a:t>Click icon to add picture</a:t>
            </a:r>
          </a:p>
        </p:txBody>
      </p:sp>
      <p:sp>
        <p:nvSpPr>
          <p:cNvPr id="7" name="Title Placeholder 1"/>
          <p:cNvSpPr>
            <a:spLocks noGrp="1"/>
          </p:cNvSpPr>
          <p:nvPr>
            <p:ph type="title"/>
          </p:nvPr>
        </p:nvSpPr>
        <p:spPr>
          <a:xfrm>
            <a:off x="508539" y="310896"/>
            <a:ext cx="11009376" cy="1143000"/>
          </a:xfrm>
          <a:prstGeom prst="rect">
            <a:avLst/>
          </a:prstGeom>
        </p:spPr>
        <p:txBody>
          <a:bodyPr vert="horz" lIns="121932" tIns="60965" rIns="121932" bIns="60965" rtlCol="0" anchor="ctr">
            <a:normAutofit/>
          </a:bodyPr>
          <a:lstStyle>
            <a:lvl1pPr>
              <a:defRPr>
                <a:solidFill>
                  <a:schemeClr val="tx2">
                    <a:lumMod val="75000"/>
                  </a:schemeClr>
                </a:solidFill>
              </a:defRPr>
            </a:lvl1pPr>
          </a:lstStyle>
          <a:p>
            <a:r>
              <a:rPr lang="en-US"/>
              <a:t>Click to edit Master title style</a:t>
            </a:r>
            <a:endParaRPr lang="en-US" dirty="0"/>
          </a:p>
        </p:txBody>
      </p:sp>
      <p:sp>
        <p:nvSpPr>
          <p:cNvPr id="8" name="Picture Placeholder 4"/>
          <p:cNvSpPr>
            <a:spLocks noGrp="1"/>
          </p:cNvSpPr>
          <p:nvPr>
            <p:ph type="pic" sz="quarter" idx="14"/>
          </p:nvPr>
        </p:nvSpPr>
        <p:spPr>
          <a:xfrm>
            <a:off x="3452532" y="2321695"/>
            <a:ext cx="2554669" cy="1463673"/>
          </a:xfrm>
        </p:spPr>
        <p:txBody>
          <a:bodyPr/>
          <a:lstStyle/>
          <a:p>
            <a:r>
              <a:rPr lang="en-US" dirty="0"/>
              <a:t>Click icon to add picture</a:t>
            </a:r>
          </a:p>
        </p:txBody>
      </p:sp>
    </p:spTree>
    <p:custDataLst>
      <p:tags r:id="rId1"/>
    </p:custDataLst>
    <p:extLst>
      <p:ext uri="{BB962C8B-B14F-4D97-AF65-F5344CB8AC3E}">
        <p14:creationId xmlns:p14="http://schemas.microsoft.com/office/powerpoint/2010/main" val="3163731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Top">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48641" y="137232"/>
            <a:ext cx="11903660" cy="2259720"/>
          </a:xfrm>
        </p:spPr>
        <p:txBody>
          <a:bodyPr/>
          <a:lstStyle/>
          <a:p>
            <a:r>
              <a:rPr lang="en-US" dirty="0"/>
              <a:t>Click icon to add picture</a:t>
            </a:r>
          </a:p>
        </p:txBody>
      </p:sp>
      <p:sp>
        <p:nvSpPr>
          <p:cNvPr id="2" name="Title 1"/>
          <p:cNvSpPr>
            <a:spLocks noGrp="1"/>
          </p:cNvSpPr>
          <p:nvPr>
            <p:ph type="title"/>
          </p:nvPr>
        </p:nvSpPr>
        <p:spPr>
          <a:xfrm>
            <a:off x="508539" y="2395728"/>
            <a:ext cx="11010711" cy="1143000"/>
          </a:xfrm>
        </p:spPr>
        <p:txBody>
          <a:bodyPr/>
          <a:lstStyle/>
          <a:p>
            <a:r>
              <a:rPr lang="en-US"/>
              <a:t>Click to edit Master title style</a:t>
            </a:r>
          </a:p>
        </p:txBody>
      </p:sp>
    </p:spTree>
    <p:custDataLst>
      <p:tags r:id="rId1"/>
    </p:custDataLst>
    <p:extLst>
      <p:ext uri="{BB962C8B-B14F-4D97-AF65-F5344CB8AC3E}">
        <p14:creationId xmlns:p14="http://schemas.microsoft.com/office/powerpoint/2010/main" val="617601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Middl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2223129"/>
            <a:ext cx="12192000" cy="2573785"/>
          </a:xfrm>
        </p:spPr>
        <p:txBody>
          <a:bodyPr/>
          <a:lstStyle/>
          <a:p>
            <a:r>
              <a:rPr lang="en-US" dirty="0"/>
              <a:t>Click icon to add picture</a:t>
            </a:r>
          </a:p>
        </p:txBody>
      </p:sp>
      <p:sp>
        <p:nvSpPr>
          <p:cNvPr id="3" name="Title Placeholder 1"/>
          <p:cNvSpPr>
            <a:spLocks noGrp="1"/>
          </p:cNvSpPr>
          <p:nvPr>
            <p:ph type="title"/>
          </p:nvPr>
        </p:nvSpPr>
        <p:spPr>
          <a:xfrm>
            <a:off x="513436" y="310896"/>
            <a:ext cx="11009376" cy="1143000"/>
          </a:xfrm>
          <a:prstGeom prst="rect">
            <a:avLst/>
          </a:prstGeom>
        </p:spPr>
        <p:txBody>
          <a:bodyPr vert="horz" lIns="121932" tIns="60965" rIns="121932" bIns="60965" rtlCol="0" anchor="ctr">
            <a:normAutofit/>
          </a:bodyPr>
          <a:lstStyle>
            <a:lvl1pPr>
              <a:defRPr>
                <a:solidFill>
                  <a:schemeClr val="tx2">
                    <a:lumMod val="75000"/>
                  </a:schemeClr>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977394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Picture Righ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5448303" y="136913"/>
            <a:ext cx="6589668" cy="6594091"/>
          </a:xfrm>
        </p:spPr>
        <p:txBody>
          <a:bodyPr/>
          <a:lstStyle/>
          <a:p>
            <a:r>
              <a:rPr lang="en-US" dirty="0"/>
              <a:t>Click icon to add picture</a:t>
            </a:r>
          </a:p>
        </p:txBody>
      </p:sp>
      <p:sp>
        <p:nvSpPr>
          <p:cNvPr id="2" name="Title 1"/>
          <p:cNvSpPr>
            <a:spLocks noGrp="1"/>
          </p:cNvSpPr>
          <p:nvPr>
            <p:ph type="title"/>
          </p:nvPr>
        </p:nvSpPr>
        <p:spPr>
          <a:xfrm>
            <a:off x="351223" y="294525"/>
            <a:ext cx="4939764" cy="1143000"/>
          </a:xfrm>
        </p:spPr>
        <p:txBody>
          <a:bodyPr/>
          <a:lstStyle/>
          <a:p>
            <a:r>
              <a:rPr lang="en-US" dirty="0"/>
              <a:t>Click to edit Master title style</a:t>
            </a:r>
          </a:p>
        </p:txBody>
      </p:sp>
    </p:spTree>
    <p:custDataLst>
      <p:tags r:id="rId1"/>
    </p:custDataLst>
    <p:extLst>
      <p:ext uri="{BB962C8B-B14F-4D97-AF65-F5344CB8AC3E}">
        <p14:creationId xmlns:p14="http://schemas.microsoft.com/office/powerpoint/2010/main" val="35870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ll Picture Righ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120409" y="136913"/>
            <a:ext cx="4930201" cy="6594091"/>
          </a:xfrm>
        </p:spPr>
        <p:txBody>
          <a:bodyPr/>
          <a:lstStyle/>
          <a:p>
            <a:r>
              <a:rPr lang="en-US" dirty="0"/>
              <a:t>Click icon to add picture</a:t>
            </a:r>
          </a:p>
        </p:txBody>
      </p:sp>
      <p:sp>
        <p:nvSpPr>
          <p:cNvPr id="3" name="Title 2"/>
          <p:cNvSpPr>
            <a:spLocks noGrp="1"/>
          </p:cNvSpPr>
          <p:nvPr>
            <p:ph type="title"/>
          </p:nvPr>
        </p:nvSpPr>
        <p:spPr>
          <a:xfrm>
            <a:off x="508540" y="576072"/>
            <a:ext cx="5897880" cy="1143000"/>
          </a:xfrm>
        </p:spPr>
        <p:txBody>
          <a:bodyPr/>
          <a:lstStyle>
            <a:lvl1pPr algn="ctr">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1413555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1919055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0532588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21A57F-3C0D-4C99-BD6F-D35E74D4C9E6}" type="slidenum">
              <a:rPr lang="en-US" smtClean="0"/>
              <a:pPr/>
              <a:t>‹#›</a:t>
            </a:fld>
            <a:endParaRPr lang="en-US" dirty="0"/>
          </a:p>
        </p:txBody>
      </p:sp>
      <p:sp>
        <p:nvSpPr>
          <p:cNvPr id="6" name="Content Placeholder 5"/>
          <p:cNvSpPr>
            <a:spLocks noGrp="1"/>
          </p:cNvSpPr>
          <p:nvPr>
            <p:ph sz="quarter" idx="13"/>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950698384"/>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21A57F-3C0D-4C99-BD6F-D35E74D4C9E6}" type="slidenum">
              <a:rPr lang="en-US" smtClean="0"/>
              <a:pPr/>
              <a:t>‹#›</a:t>
            </a:fld>
            <a:endParaRPr lang="en-US" dirty="0"/>
          </a:p>
        </p:txBody>
      </p:sp>
      <p:sp>
        <p:nvSpPr>
          <p:cNvPr id="6" name="Content Placeholder 5"/>
          <p:cNvSpPr>
            <a:spLocks noGrp="1"/>
          </p:cNvSpPr>
          <p:nvPr>
            <p:ph sz="quarter" idx="13"/>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2349193690"/>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21A57F-3C0D-4C99-BD6F-D35E74D4C9E6}" type="slidenum">
              <a:rPr lang="en-US" smtClean="0"/>
              <a:pPr/>
              <a:t>‹#›</a:t>
            </a:fld>
            <a:endParaRPr lang="en-US" dirty="0"/>
          </a:p>
        </p:txBody>
      </p:sp>
      <p:sp>
        <p:nvSpPr>
          <p:cNvPr id="6" name="Content Placeholder 5"/>
          <p:cNvSpPr>
            <a:spLocks noGrp="1"/>
          </p:cNvSpPr>
          <p:nvPr>
            <p:ph sz="quarter" idx="13"/>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4080491478"/>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opic/Section Break 1">
    <p:spTree>
      <p:nvGrpSpPr>
        <p:cNvPr id="1" name=""/>
        <p:cNvGrpSpPr/>
        <p:nvPr/>
      </p:nvGrpSpPr>
      <p:grpSpPr>
        <a:xfrm>
          <a:off x="0" y="0"/>
          <a:ext cx="0" cy="0"/>
          <a:chOff x="0" y="0"/>
          <a:chExt cx="0" cy="0"/>
        </a:xfrm>
      </p:grpSpPr>
      <p:sp>
        <p:nvSpPr>
          <p:cNvPr id="6" name="Rectangle 5"/>
          <p:cNvSpPr/>
          <p:nvPr userDrawn="1"/>
        </p:nvSpPr>
        <p:spPr>
          <a:xfrm>
            <a:off x="138684" y="132588"/>
            <a:ext cx="11914632" cy="5759204"/>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121869" tIns="60933" rIns="121869" bIns="60933" rtlCol="0" anchor="ctr"/>
          <a:lstStyle/>
          <a:p>
            <a:pPr lvl="2"/>
            <a:endParaRPr lang="en-US" sz="2499" dirty="0">
              <a:latin typeface="Open Sans" panose="020B0606030504020204" pitchFamily="34" charset="0"/>
              <a:cs typeface="Open Sans" panose="020B0606030504020204" pitchFamily="34" charset="0"/>
            </a:endParaRPr>
          </a:p>
        </p:txBody>
      </p:sp>
      <p:sp>
        <p:nvSpPr>
          <p:cNvPr id="7" name="Rectangle 6"/>
          <p:cNvSpPr/>
          <p:nvPr userDrawn="1"/>
        </p:nvSpPr>
        <p:spPr>
          <a:xfrm>
            <a:off x="138684" y="5895703"/>
            <a:ext cx="11914632" cy="829709"/>
          </a:xfrm>
          <a:prstGeom prst="rect">
            <a:avLst/>
          </a:prstGeom>
          <a:solidFill>
            <a:schemeClr val="tx2">
              <a:lumMod val="20000"/>
              <a:lumOff val="80000"/>
              <a:alpha val="83000"/>
            </a:schemeClr>
          </a:solidFill>
          <a:ln>
            <a:noFill/>
          </a:ln>
          <a:effectLst/>
        </p:spPr>
        <p:style>
          <a:lnRef idx="1">
            <a:schemeClr val="accent1"/>
          </a:lnRef>
          <a:fillRef idx="3">
            <a:schemeClr val="accent1"/>
          </a:fillRef>
          <a:effectRef idx="2">
            <a:schemeClr val="accent1"/>
          </a:effectRef>
          <a:fontRef idx="minor">
            <a:schemeClr val="lt1"/>
          </a:fontRef>
        </p:style>
        <p:txBody>
          <a:bodyPr lIns="121869" tIns="60933" rIns="121869" bIns="60933" rtlCol="0" anchor="ctr"/>
          <a:lstStyle/>
          <a:p>
            <a:pPr algn="ctr"/>
            <a:endParaRPr lang="en-US" sz="3298" dirty="0">
              <a:latin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id="{C4707159-FA50-44FD-BF69-C7BA6F8D955F}"/>
              </a:ext>
            </a:extLst>
          </p:cNvPr>
          <p:cNvSpPr/>
          <p:nvPr userDrawn="1"/>
        </p:nvSpPr>
        <p:spPr>
          <a:xfrm>
            <a:off x="1" y="2086054"/>
            <a:ext cx="985722" cy="1852273"/>
          </a:xfrm>
          <a:prstGeom prst="rect">
            <a:avLst/>
          </a:prstGeom>
          <a:solidFill>
            <a:schemeClr val="accent2">
              <a:lumMod val="75000"/>
              <a:alpha val="83000"/>
            </a:schemeClr>
          </a:solidFill>
          <a:ln>
            <a:noFill/>
          </a:ln>
          <a:effectLst/>
        </p:spPr>
        <p:style>
          <a:lnRef idx="1">
            <a:schemeClr val="accent1"/>
          </a:lnRef>
          <a:fillRef idx="3">
            <a:schemeClr val="accent1"/>
          </a:fillRef>
          <a:effectRef idx="2">
            <a:schemeClr val="accent1"/>
          </a:effectRef>
          <a:fontRef idx="minor">
            <a:schemeClr val="lt1"/>
          </a:fontRef>
        </p:style>
        <p:txBody>
          <a:bodyPr lIns="121869" tIns="60933" rIns="121869" bIns="60933" rtlCol="0" anchor="ctr"/>
          <a:lstStyle/>
          <a:p>
            <a:pPr algn="ctr"/>
            <a:endParaRPr lang="en-US" sz="3298" dirty="0">
              <a:latin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62156847-20A4-4905-B0C1-3322F44024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416" y="8936083"/>
            <a:ext cx="649657" cy="649224"/>
          </a:xfrm>
          <a:prstGeom prst="rect">
            <a:avLst/>
          </a:prstGeom>
        </p:spPr>
      </p:pic>
      <p:pic>
        <p:nvPicPr>
          <p:cNvPr id="12" name="Picture 11">
            <a:extLst>
              <a:ext uri="{FF2B5EF4-FFF2-40B4-BE49-F238E27FC236}">
                <a16:creationId xmlns:a16="http://schemas.microsoft.com/office/drawing/2014/main" id="{89BFB525-936B-4E12-9FEA-0E5DBBCF66D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05073" y="5987899"/>
            <a:ext cx="2648543" cy="645315"/>
          </a:xfrm>
          <a:prstGeom prst="rect">
            <a:avLst/>
          </a:prstGeom>
        </p:spPr>
      </p:pic>
      <p:pic>
        <p:nvPicPr>
          <p:cNvPr id="14" name="Picture 13">
            <a:extLst>
              <a:ext uri="{FF2B5EF4-FFF2-40B4-BE49-F238E27FC236}">
                <a16:creationId xmlns:a16="http://schemas.microsoft.com/office/drawing/2014/main" id="{D2ACFF68-E91A-4943-84EB-F027650B9D4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071137" y="5983990"/>
            <a:ext cx="1725695" cy="649224"/>
          </a:xfrm>
          <a:prstGeom prst="rect">
            <a:avLst/>
          </a:prstGeom>
        </p:spPr>
      </p:pic>
      <p:pic>
        <p:nvPicPr>
          <p:cNvPr id="16" name="Picture 15">
            <a:extLst>
              <a:ext uri="{FF2B5EF4-FFF2-40B4-BE49-F238E27FC236}">
                <a16:creationId xmlns:a16="http://schemas.microsoft.com/office/drawing/2014/main" id="{FDE7AD20-671F-42D8-9FFC-311BA49E993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95168" y="5983990"/>
            <a:ext cx="649657" cy="649224"/>
          </a:xfrm>
          <a:prstGeom prst="rect">
            <a:avLst/>
          </a:prstGeom>
        </p:spPr>
      </p:pic>
      <p:sp>
        <p:nvSpPr>
          <p:cNvPr id="17" name="TextBox 16">
            <a:extLst>
              <a:ext uri="{FF2B5EF4-FFF2-40B4-BE49-F238E27FC236}">
                <a16:creationId xmlns:a16="http://schemas.microsoft.com/office/drawing/2014/main" id="{9B922AB6-9F9D-4035-8CCB-1DAEA2F35BB8}"/>
              </a:ext>
            </a:extLst>
          </p:cNvPr>
          <p:cNvSpPr txBox="1"/>
          <p:nvPr userDrawn="1"/>
        </p:nvSpPr>
        <p:spPr>
          <a:xfrm>
            <a:off x="4762587" y="6031603"/>
            <a:ext cx="4846320" cy="553998"/>
          </a:xfrm>
          <a:prstGeom prst="rect">
            <a:avLst/>
          </a:prstGeom>
        </p:spPr>
        <p:txBody>
          <a:bodyPr wrap="square" lIns="0" tIns="0" rIns="0" bIns="0" rtlCol="0" anchor="ctr">
            <a:spAutoFit/>
          </a:bodyPr>
          <a:lstStyle/>
          <a:p>
            <a:pPr marL="0" indent="0">
              <a:spcBef>
                <a:spcPts val="0"/>
              </a:spcBef>
              <a:buNone/>
            </a:pPr>
            <a:r>
              <a:rPr lang="en-US" sz="900" dirty="0">
                <a:solidFill>
                  <a:schemeClr val="bg1">
                    <a:lumMod val="25000"/>
                  </a:schemeClr>
                </a:solidFill>
                <a:cs typeface="Calibri"/>
              </a:rPr>
              <a:t>The views expressed in written conference materials or publications and by speakers and moderators at HHS-sponsored conferences do not necessarily reflect the official policies of the Department of Health and Human Services (HHS), nor does mention of trade names, commercial practices, or organizations imply endorsement by the U.S. Government.</a:t>
            </a:r>
          </a:p>
        </p:txBody>
      </p:sp>
      <p:sp>
        <p:nvSpPr>
          <p:cNvPr id="2" name="Title 1">
            <a:extLst>
              <a:ext uri="{FF2B5EF4-FFF2-40B4-BE49-F238E27FC236}">
                <a16:creationId xmlns:a16="http://schemas.microsoft.com/office/drawing/2014/main" id="{449B37C2-FCD4-4E22-B4EA-ABE75C6D5255}"/>
              </a:ext>
            </a:extLst>
          </p:cNvPr>
          <p:cNvSpPr>
            <a:spLocks noGrp="1"/>
          </p:cNvSpPr>
          <p:nvPr>
            <p:ph type="title"/>
          </p:nvPr>
        </p:nvSpPr>
        <p:spPr>
          <a:xfrm>
            <a:off x="1124405" y="2440690"/>
            <a:ext cx="10575741" cy="1143000"/>
          </a:xfrm>
        </p:spPr>
        <p:txBody>
          <a:bodyPr lIns="0" tIns="0" rIns="0" bIns="0"/>
          <a:lstStyle>
            <a:lvl1pPr>
              <a:defRPr>
                <a:solidFill>
                  <a:schemeClr val="bg1"/>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1608133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opic/Section Break_2">
    <p:spTree>
      <p:nvGrpSpPr>
        <p:cNvPr id="1" name=""/>
        <p:cNvGrpSpPr/>
        <p:nvPr/>
      </p:nvGrpSpPr>
      <p:grpSpPr>
        <a:xfrm>
          <a:off x="0" y="0"/>
          <a:ext cx="0" cy="0"/>
          <a:chOff x="0" y="0"/>
          <a:chExt cx="0" cy="0"/>
        </a:xfrm>
      </p:grpSpPr>
      <p:sp>
        <p:nvSpPr>
          <p:cNvPr id="6" name="Rectangle 5"/>
          <p:cNvSpPr/>
          <p:nvPr userDrawn="1"/>
        </p:nvSpPr>
        <p:spPr>
          <a:xfrm>
            <a:off x="138684" y="132588"/>
            <a:ext cx="11914632" cy="5759204"/>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121869" tIns="60933" rIns="121869" bIns="60933" rtlCol="0" anchor="ctr"/>
          <a:lstStyle/>
          <a:p>
            <a:pPr lvl="2"/>
            <a:endParaRPr lang="en-US" sz="2499" dirty="0">
              <a:latin typeface="Open Sans" panose="020B0606030504020204" pitchFamily="34" charset="0"/>
              <a:cs typeface="Open Sans" panose="020B0606030504020204" pitchFamily="34" charset="0"/>
            </a:endParaRPr>
          </a:p>
        </p:txBody>
      </p:sp>
      <p:sp>
        <p:nvSpPr>
          <p:cNvPr id="7" name="Rectangle 6"/>
          <p:cNvSpPr/>
          <p:nvPr userDrawn="1"/>
        </p:nvSpPr>
        <p:spPr>
          <a:xfrm>
            <a:off x="138684" y="5895703"/>
            <a:ext cx="11914632" cy="829709"/>
          </a:xfrm>
          <a:prstGeom prst="rect">
            <a:avLst/>
          </a:prstGeom>
          <a:solidFill>
            <a:schemeClr val="tx2">
              <a:lumMod val="20000"/>
              <a:lumOff val="80000"/>
              <a:alpha val="83000"/>
            </a:schemeClr>
          </a:solidFill>
          <a:ln>
            <a:noFill/>
          </a:ln>
          <a:effectLst/>
        </p:spPr>
        <p:style>
          <a:lnRef idx="1">
            <a:schemeClr val="accent1"/>
          </a:lnRef>
          <a:fillRef idx="3">
            <a:schemeClr val="accent1"/>
          </a:fillRef>
          <a:effectRef idx="2">
            <a:schemeClr val="accent1"/>
          </a:effectRef>
          <a:fontRef idx="minor">
            <a:schemeClr val="lt1"/>
          </a:fontRef>
        </p:style>
        <p:txBody>
          <a:bodyPr lIns="121869" tIns="60933" rIns="121869" bIns="60933" rtlCol="0" anchor="ctr"/>
          <a:lstStyle/>
          <a:p>
            <a:pPr algn="ctr"/>
            <a:endParaRPr lang="en-US" sz="3298" dirty="0">
              <a:latin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id="{C4707159-FA50-44FD-BF69-C7BA6F8D955F}"/>
              </a:ext>
            </a:extLst>
          </p:cNvPr>
          <p:cNvSpPr/>
          <p:nvPr userDrawn="1"/>
        </p:nvSpPr>
        <p:spPr>
          <a:xfrm>
            <a:off x="1" y="2086054"/>
            <a:ext cx="985722" cy="1852273"/>
          </a:xfrm>
          <a:prstGeom prst="rect">
            <a:avLst/>
          </a:prstGeom>
          <a:solidFill>
            <a:schemeClr val="accent2">
              <a:lumMod val="75000"/>
              <a:alpha val="83000"/>
            </a:schemeClr>
          </a:solidFill>
          <a:ln>
            <a:noFill/>
          </a:ln>
          <a:effectLst/>
        </p:spPr>
        <p:style>
          <a:lnRef idx="1">
            <a:schemeClr val="accent1"/>
          </a:lnRef>
          <a:fillRef idx="3">
            <a:schemeClr val="accent1"/>
          </a:fillRef>
          <a:effectRef idx="2">
            <a:schemeClr val="accent1"/>
          </a:effectRef>
          <a:fontRef idx="minor">
            <a:schemeClr val="lt1"/>
          </a:fontRef>
        </p:style>
        <p:txBody>
          <a:bodyPr lIns="121869" tIns="60933" rIns="121869" bIns="60933" rtlCol="0" anchor="ctr"/>
          <a:lstStyle/>
          <a:p>
            <a:pPr algn="ctr"/>
            <a:endParaRPr lang="en-US" sz="3298" dirty="0">
              <a:latin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62156847-20A4-4905-B0C1-3322F44024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416" y="8936083"/>
            <a:ext cx="649657" cy="649224"/>
          </a:xfrm>
          <a:prstGeom prst="rect">
            <a:avLst/>
          </a:prstGeom>
        </p:spPr>
      </p:pic>
      <p:pic>
        <p:nvPicPr>
          <p:cNvPr id="12" name="Picture 11">
            <a:extLst>
              <a:ext uri="{FF2B5EF4-FFF2-40B4-BE49-F238E27FC236}">
                <a16:creationId xmlns:a16="http://schemas.microsoft.com/office/drawing/2014/main" id="{89BFB525-936B-4E12-9FEA-0E5DBBCF66D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05073" y="5987899"/>
            <a:ext cx="2648543" cy="645315"/>
          </a:xfrm>
          <a:prstGeom prst="rect">
            <a:avLst/>
          </a:prstGeom>
        </p:spPr>
      </p:pic>
      <p:pic>
        <p:nvPicPr>
          <p:cNvPr id="14" name="Picture 13">
            <a:extLst>
              <a:ext uri="{FF2B5EF4-FFF2-40B4-BE49-F238E27FC236}">
                <a16:creationId xmlns:a16="http://schemas.microsoft.com/office/drawing/2014/main" id="{D2ACFF68-E91A-4943-84EB-F027650B9D4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721804" y="2086055"/>
            <a:ext cx="4923503" cy="1852271"/>
          </a:xfrm>
          <a:prstGeom prst="rect">
            <a:avLst/>
          </a:prstGeom>
        </p:spPr>
      </p:pic>
      <p:pic>
        <p:nvPicPr>
          <p:cNvPr id="16" name="Picture 15">
            <a:extLst>
              <a:ext uri="{FF2B5EF4-FFF2-40B4-BE49-F238E27FC236}">
                <a16:creationId xmlns:a16="http://schemas.microsoft.com/office/drawing/2014/main" id="{FDE7AD20-671F-42D8-9FFC-311BA49E993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95168" y="5983990"/>
            <a:ext cx="649657" cy="649224"/>
          </a:xfrm>
          <a:prstGeom prst="rect">
            <a:avLst/>
          </a:prstGeom>
        </p:spPr>
      </p:pic>
      <p:sp>
        <p:nvSpPr>
          <p:cNvPr id="17" name="TextBox 16">
            <a:extLst>
              <a:ext uri="{FF2B5EF4-FFF2-40B4-BE49-F238E27FC236}">
                <a16:creationId xmlns:a16="http://schemas.microsoft.com/office/drawing/2014/main" id="{9B922AB6-9F9D-4035-8CCB-1DAEA2F35BB8}"/>
              </a:ext>
            </a:extLst>
          </p:cNvPr>
          <p:cNvSpPr txBox="1"/>
          <p:nvPr userDrawn="1"/>
        </p:nvSpPr>
        <p:spPr>
          <a:xfrm>
            <a:off x="6950512" y="6031603"/>
            <a:ext cx="4846320" cy="553998"/>
          </a:xfrm>
          <a:prstGeom prst="rect">
            <a:avLst/>
          </a:prstGeom>
        </p:spPr>
        <p:txBody>
          <a:bodyPr wrap="square" lIns="0" tIns="0" rIns="0" bIns="0" rtlCol="0" anchor="ctr">
            <a:spAutoFit/>
          </a:bodyPr>
          <a:lstStyle/>
          <a:p>
            <a:pPr marL="0" indent="0">
              <a:spcBef>
                <a:spcPts val="0"/>
              </a:spcBef>
              <a:buNone/>
            </a:pPr>
            <a:r>
              <a:rPr lang="en-US" sz="900" dirty="0">
                <a:solidFill>
                  <a:schemeClr val="bg1">
                    <a:lumMod val="25000"/>
                  </a:schemeClr>
                </a:solidFill>
                <a:cs typeface="Calibri"/>
              </a:rPr>
              <a:t>The views expressed in written conference materials or publications and by speakers and moderators at HHS-sponsored conferences do not necessarily reflect the official policies of the Department of Health and Human Services (HHS), nor does mention of trade names, commercial practices, or organizations imply endorsement by the U.S. Government.</a:t>
            </a:r>
          </a:p>
        </p:txBody>
      </p:sp>
      <p:sp>
        <p:nvSpPr>
          <p:cNvPr id="2" name="Title 1">
            <a:extLst>
              <a:ext uri="{FF2B5EF4-FFF2-40B4-BE49-F238E27FC236}">
                <a16:creationId xmlns:a16="http://schemas.microsoft.com/office/drawing/2014/main" id="{7E738261-874D-464C-99AB-8C38264F5831}"/>
              </a:ext>
            </a:extLst>
          </p:cNvPr>
          <p:cNvSpPr>
            <a:spLocks noGrp="1"/>
          </p:cNvSpPr>
          <p:nvPr>
            <p:ph type="title"/>
          </p:nvPr>
        </p:nvSpPr>
        <p:spPr>
          <a:xfrm>
            <a:off x="1124406" y="2086055"/>
            <a:ext cx="5328349" cy="1852270"/>
          </a:xfrm>
        </p:spPr>
        <p:txBody>
          <a:bodyPr lIns="0" tIns="0" rIns="0" bIns="0"/>
          <a:lstStyle>
            <a:lvl1pPr>
              <a:defRPr>
                <a:solidFill>
                  <a:schemeClr val="bg1"/>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960193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37160" y="137160"/>
            <a:ext cx="11914632" cy="6593809"/>
          </a:xfrm>
        </p:spPr>
        <p:txBody>
          <a:bodyPr>
            <a:normAutofit/>
          </a:bodyPr>
          <a:lstStyle>
            <a:lvl1pPr>
              <a:defRPr sz="1800"/>
            </a:lvl1pPr>
          </a:lstStyle>
          <a:p>
            <a:r>
              <a:rPr lang="en-US" dirty="0"/>
              <a:t>Click icon to add picture</a:t>
            </a:r>
          </a:p>
        </p:txBody>
      </p:sp>
      <p:sp>
        <p:nvSpPr>
          <p:cNvPr id="4" name="Title 3"/>
          <p:cNvSpPr>
            <a:spLocks noGrp="1"/>
          </p:cNvSpPr>
          <p:nvPr>
            <p:ph type="title"/>
          </p:nvPr>
        </p:nvSpPr>
        <p:spPr>
          <a:xfrm>
            <a:off x="896112" y="4169664"/>
            <a:ext cx="10415016" cy="868680"/>
          </a:xfrm>
        </p:spPr>
        <p:txBody>
          <a:bodyPr/>
          <a:lstStyle>
            <a:lvl1pPr algn="ctr">
              <a:defRPr>
                <a:solidFill>
                  <a:schemeClr val="bg1"/>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3072460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Title Righ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37160" y="137160"/>
            <a:ext cx="11914632" cy="6593809"/>
          </a:xfrm>
        </p:spPr>
        <p:txBody>
          <a:bodyPr>
            <a:normAutofit/>
          </a:bodyPr>
          <a:lstStyle>
            <a:lvl1pPr>
              <a:defRPr sz="1800"/>
            </a:lvl1pPr>
          </a:lstStyle>
          <a:p>
            <a:r>
              <a:rPr lang="en-US" dirty="0"/>
              <a:t>Click icon to add picture</a:t>
            </a:r>
          </a:p>
        </p:txBody>
      </p:sp>
      <p:sp>
        <p:nvSpPr>
          <p:cNvPr id="2" name="Title 1"/>
          <p:cNvSpPr>
            <a:spLocks noGrp="1"/>
          </p:cNvSpPr>
          <p:nvPr>
            <p:ph type="title"/>
          </p:nvPr>
        </p:nvSpPr>
        <p:spPr>
          <a:xfrm>
            <a:off x="6464808" y="2578608"/>
            <a:ext cx="4855464" cy="1143000"/>
          </a:xfrm>
        </p:spPr>
        <p:txBody>
          <a:bodyPr/>
          <a:lstStyle>
            <a:lvl1pPr>
              <a:defRPr>
                <a:solidFill>
                  <a:schemeClr val="bg1"/>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1661624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Pictur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39244" y="137194"/>
            <a:ext cx="11913056" cy="6593809"/>
          </a:xfrm>
        </p:spPr>
        <p:txBody>
          <a:bodyPr>
            <a:normAutofit/>
          </a:bodyPr>
          <a:lstStyle>
            <a:lvl1pPr>
              <a:defRPr sz="2000"/>
            </a:lvl1pPr>
          </a:lstStyle>
          <a:p>
            <a:r>
              <a:rPr lang="en-US" dirty="0"/>
              <a:t>Click icon to add picture</a:t>
            </a:r>
          </a:p>
        </p:txBody>
      </p:sp>
      <p:sp>
        <p:nvSpPr>
          <p:cNvPr id="8" name="Picture Placeholder 7"/>
          <p:cNvSpPr>
            <a:spLocks noGrp="1"/>
          </p:cNvSpPr>
          <p:nvPr>
            <p:ph type="pic" sz="quarter" idx="11"/>
          </p:nvPr>
        </p:nvSpPr>
        <p:spPr>
          <a:xfrm>
            <a:off x="139702" y="5793449"/>
            <a:ext cx="2984500" cy="944033"/>
          </a:xfrm>
        </p:spPr>
        <p:txBody>
          <a:bodyPr>
            <a:normAutofit/>
          </a:bodyPr>
          <a:lstStyle>
            <a:lvl1pPr>
              <a:defRPr sz="1999"/>
            </a:lvl1pPr>
          </a:lstStyle>
          <a:p>
            <a:r>
              <a:rPr lang="en-US" dirty="0"/>
              <a:t>Click icon to add picture</a:t>
            </a:r>
          </a:p>
        </p:txBody>
      </p:sp>
      <p:sp>
        <p:nvSpPr>
          <p:cNvPr id="9" name="Picture Placeholder 7"/>
          <p:cNvSpPr>
            <a:spLocks noGrp="1"/>
          </p:cNvSpPr>
          <p:nvPr>
            <p:ph type="pic" sz="quarter" idx="12"/>
          </p:nvPr>
        </p:nvSpPr>
        <p:spPr>
          <a:xfrm>
            <a:off x="3115735" y="5793449"/>
            <a:ext cx="2984500" cy="944033"/>
          </a:xfrm>
        </p:spPr>
        <p:txBody>
          <a:bodyPr>
            <a:normAutofit/>
          </a:bodyPr>
          <a:lstStyle>
            <a:lvl1pPr>
              <a:defRPr sz="1999"/>
            </a:lvl1pPr>
          </a:lstStyle>
          <a:p>
            <a:r>
              <a:rPr lang="en-US" dirty="0"/>
              <a:t>Click icon to add picture</a:t>
            </a:r>
          </a:p>
        </p:txBody>
      </p:sp>
      <p:sp>
        <p:nvSpPr>
          <p:cNvPr id="10" name="Picture Placeholder 7"/>
          <p:cNvSpPr>
            <a:spLocks noGrp="1"/>
          </p:cNvSpPr>
          <p:nvPr>
            <p:ph type="pic" sz="quarter" idx="13"/>
          </p:nvPr>
        </p:nvSpPr>
        <p:spPr>
          <a:xfrm>
            <a:off x="6091769" y="5793449"/>
            <a:ext cx="2984500" cy="944033"/>
          </a:xfrm>
        </p:spPr>
        <p:txBody>
          <a:bodyPr>
            <a:normAutofit/>
          </a:bodyPr>
          <a:lstStyle>
            <a:lvl1pPr>
              <a:defRPr sz="1999"/>
            </a:lvl1pPr>
          </a:lstStyle>
          <a:p>
            <a:r>
              <a:rPr lang="en-US" dirty="0"/>
              <a:t>Click icon to add picture</a:t>
            </a:r>
          </a:p>
        </p:txBody>
      </p:sp>
      <p:sp>
        <p:nvSpPr>
          <p:cNvPr id="11" name="Picture Placeholder 7"/>
          <p:cNvSpPr>
            <a:spLocks noGrp="1"/>
          </p:cNvSpPr>
          <p:nvPr>
            <p:ph type="pic" sz="quarter" idx="14"/>
          </p:nvPr>
        </p:nvSpPr>
        <p:spPr>
          <a:xfrm>
            <a:off x="9067802" y="5793449"/>
            <a:ext cx="2984500" cy="944033"/>
          </a:xfrm>
        </p:spPr>
        <p:txBody>
          <a:bodyPr>
            <a:normAutofit/>
          </a:bodyPr>
          <a:lstStyle>
            <a:lvl1pPr>
              <a:defRPr sz="1999"/>
            </a:lvl1pPr>
          </a:lstStyle>
          <a:p>
            <a:r>
              <a:rPr lang="en-US" dirty="0"/>
              <a:t>Click icon to add picture</a:t>
            </a:r>
          </a:p>
        </p:txBody>
      </p:sp>
    </p:spTree>
    <p:custDataLst>
      <p:tags r:id="rId1"/>
    </p:custDataLst>
    <p:extLst>
      <p:ext uri="{BB962C8B-B14F-4D97-AF65-F5344CB8AC3E}">
        <p14:creationId xmlns:p14="http://schemas.microsoft.com/office/powerpoint/2010/main" val="1469507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Lef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86997" y="2478173"/>
            <a:ext cx="4739155" cy="3759819"/>
          </a:xfrm>
        </p:spPr>
        <p:txBody>
          <a:bodyPr/>
          <a:lstStyle/>
          <a:p>
            <a:r>
              <a:rPr lang="en-US" dirty="0"/>
              <a:t>Click icon to add picture</a:t>
            </a:r>
          </a:p>
        </p:txBody>
      </p:sp>
      <p:sp>
        <p:nvSpPr>
          <p:cNvPr id="3" name="Title Placeholder 1"/>
          <p:cNvSpPr>
            <a:spLocks noGrp="1"/>
          </p:cNvSpPr>
          <p:nvPr>
            <p:ph type="title"/>
          </p:nvPr>
        </p:nvSpPr>
        <p:spPr>
          <a:xfrm>
            <a:off x="508539" y="310896"/>
            <a:ext cx="11010711" cy="1143000"/>
          </a:xfrm>
          <a:prstGeom prst="rect">
            <a:avLst/>
          </a:prstGeom>
        </p:spPr>
        <p:txBody>
          <a:bodyPr vert="horz" lIns="121932" tIns="60965" rIns="121932" bIns="60965" rtlCol="0" anchor="ctr">
            <a:normAutofit/>
          </a:bodyPr>
          <a:lstStyle>
            <a:lvl1pPr>
              <a:defRPr>
                <a:solidFill>
                  <a:schemeClr val="tx2">
                    <a:lumMod val="75000"/>
                  </a:schemeClr>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3453596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80909" y="3171550"/>
            <a:ext cx="5212642" cy="3089743"/>
          </a:xfrm>
        </p:spPr>
        <p:txBody>
          <a:bodyPr/>
          <a:lstStyle/>
          <a:p>
            <a:r>
              <a:rPr lang="en-US" dirty="0"/>
              <a:t>Click icon to add picture</a:t>
            </a:r>
          </a:p>
        </p:txBody>
      </p:sp>
      <p:sp>
        <p:nvSpPr>
          <p:cNvPr id="3" name="Title Placeholder 1"/>
          <p:cNvSpPr>
            <a:spLocks noGrp="1"/>
          </p:cNvSpPr>
          <p:nvPr>
            <p:ph type="title"/>
          </p:nvPr>
        </p:nvSpPr>
        <p:spPr>
          <a:xfrm>
            <a:off x="508539" y="310896"/>
            <a:ext cx="11010711" cy="1143000"/>
          </a:xfrm>
          <a:prstGeom prst="rect">
            <a:avLst/>
          </a:prstGeom>
        </p:spPr>
        <p:txBody>
          <a:bodyPr vert="horz" lIns="121932" tIns="60965" rIns="121932" bIns="60965" rtlCol="0" anchor="ctr">
            <a:normAutofit/>
          </a:bodyPr>
          <a:lstStyle>
            <a:lvl1pPr>
              <a:defRPr>
                <a:solidFill>
                  <a:schemeClr val="tx2">
                    <a:lumMod val="75000"/>
                  </a:schemeClr>
                </a:solidFill>
              </a:defRPr>
            </a:lvl1pPr>
          </a:lstStyle>
          <a:p>
            <a:r>
              <a:rPr lang="en-US"/>
              <a:t>Click to edit Master title style</a:t>
            </a:r>
            <a:endParaRPr lang="en-US" dirty="0"/>
          </a:p>
        </p:txBody>
      </p:sp>
      <p:sp>
        <p:nvSpPr>
          <p:cNvPr id="4" name="Picture Placeholder 4"/>
          <p:cNvSpPr>
            <a:spLocks noGrp="1"/>
          </p:cNvSpPr>
          <p:nvPr>
            <p:ph type="pic" sz="quarter" idx="11"/>
          </p:nvPr>
        </p:nvSpPr>
        <p:spPr>
          <a:xfrm>
            <a:off x="6326906" y="3171550"/>
            <a:ext cx="5192345" cy="3089743"/>
          </a:xfrm>
        </p:spPr>
        <p:txBody>
          <a:bodyPr/>
          <a:lstStyle/>
          <a:p>
            <a:r>
              <a:rPr lang="en-US" dirty="0"/>
              <a:t>Click icon to add picture</a:t>
            </a:r>
          </a:p>
        </p:txBody>
      </p:sp>
    </p:spTree>
    <p:custDataLst>
      <p:tags r:id="rId1"/>
    </p:custDataLst>
    <p:extLst>
      <p:ext uri="{BB962C8B-B14F-4D97-AF65-F5344CB8AC3E}">
        <p14:creationId xmlns:p14="http://schemas.microsoft.com/office/powerpoint/2010/main" val="2534812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Pictures Grid">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83162" y="2649028"/>
            <a:ext cx="2328334" cy="1659735"/>
          </a:xfrm>
        </p:spPr>
        <p:txBody>
          <a:bodyPr/>
          <a:lstStyle/>
          <a:p>
            <a:r>
              <a:rPr lang="en-US" dirty="0"/>
              <a:t>Click icon to add picture</a:t>
            </a:r>
          </a:p>
        </p:txBody>
      </p:sp>
      <p:sp>
        <p:nvSpPr>
          <p:cNvPr id="3" name="Picture Placeholder 4"/>
          <p:cNvSpPr>
            <a:spLocks noGrp="1"/>
          </p:cNvSpPr>
          <p:nvPr>
            <p:ph type="pic" sz="quarter" idx="11"/>
          </p:nvPr>
        </p:nvSpPr>
        <p:spPr>
          <a:xfrm>
            <a:off x="683162" y="4609591"/>
            <a:ext cx="2328334" cy="1659735"/>
          </a:xfrm>
        </p:spPr>
        <p:txBody>
          <a:bodyPr/>
          <a:lstStyle/>
          <a:p>
            <a:r>
              <a:rPr lang="en-US" dirty="0"/>
              <a:t>Click icon to add picture</a:t>
            </a:r>
          </a:p>
        </p:txBody>
      </p:sp>
      <p:sp>
        <p:nvSpPr>
          <p:cNvPr id="4" name="Picture Placeholder 4"/>
          <p:cNvSpPr>
            <a:spLocks noGrp="1"/>
          </p:cNvSpPr>
          <p:nvPr>
            <p:ph type="pic" sz="quarter" idx="12"/>
          </p:nvPr>
        </p:nvSpPr>
        <p:spPr>
          <a:xfrm>
            <a:off x="6332827" y="2649028"/>
            <a:ext cx="2328334" cy="1659735"/>
          </a:xfrm>
        </p:spPr>
        <p:txBody>
          <a:bodyPr/>
          <a:lstStyle/>
          <a:p>
            <a:r>
              <a:rPr lang="en-US" dirty="0"/>
              <a:t>Click icon to add picture</a:t>
            </a:r>
          </a:p>
        </p:txBody>
      </p:sp>
      <p:sp>
        <p:nvSpPr>
          <p:cNvPr id="6" name="Picture Placeholder 4"/>
          <p:cNvSpPr>
            <a:spLocks noGrp="1"/>
          </p:cNvSpPr>
          <p:nvPr>
            <p:ph type="pic" sz="quarter" idx="13"/>
          </p:nvPr>
        </p:nvSpPr>
        <p:spPr>
          <a:xfrm>
            <a:off x="6332827" y="4609591"/>
            <a:ext cx="2328334" cy="1659735"/>
          </a:xfrm>
        </p:spPr>
        <p:txBody>
          <a:bodyPr/>
          <a:lstStyle/>
          <a:p>
            <a:r>
              <a:rPr lang="en-US" dirty="0"/>
              <a:t>Click icon to add picture</a:t>
            </a:r>
          </a:p>
        </p:txBody>
      </p:sp>
      <p:sp>
        <p:nvSpPr>
          <p:cNvPr id="7" name="Title Placeholder 1"/>
          <p:cNvSpPr>
            <a:spLocks noGrp="1"/>
          </p:cNvSpPr>
          <p:nvPr>
            <p:ph type="title"/>
          </p:nvPr>
        </p:nvSpPr>
        <p:spPr>
          <a:xfrm>
            <a:off x="508539" y="310896"/>
            <a:ext cx="11010711" cy="1143000"/>
          </a:xfrm>
          <a:prstGeom prst="rect">
            <a:avLst/>
          </a:prstGeom>
        </p:spPr>
        <p:txBody>
          <a:bodyPr vert="horz" lIns="121932" tIns="60965" rIns="121932" bIns="60965" rtlCol="0" anchor="ctr">
            <a:normAutofit/>
          </a:bodyPr>
          <a:lstStyle>
            <a:lvl1pPr>
              <a:defRPr>
                <a:solidFill>
                  <a:schemeClr val="tx2">
                    <a:lumMod val="75000"/>
                  </a:schemeClr>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2864793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customXml" Target="../../customXml/item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a:spLocks noChangeAspect="1"/>
          </p:cNvSpPr>
          <p:nvPr/>
        </p:nvSpPr>
        <p:spPr>
          <a:xfrm>
            <a:off x="137384" y="135091"/>
            <a:ext cx="11914918" cy="6595909"/>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lIns="121869" tIns="60933" rIns="121869" bIns="60933" rtlCol="0" anchor="ctr"/>
          <a:lstStyle/>
          <a:p>
            <a:pPr algn="ctr"/>
            <a:endParaRPr lang="en-US" sz="2299" dirty="0"/>
          </a:p>
        </p:txBody>
      </p:sp>
      <p:sp>
        <p:nvSpPr>
          <p:cNvPr id="2" name="Title Placeholder 1"/>
          <p:cNvSpPr>
            <a:spLocks noGrp="1"/>
          </p:cNvSpPr>
          <p:nvPr>
            <p:ph type="title"/>
          </p:nvPr>
        </p:nvSpPr>
        <p:spPr>
          <a:xfrm>
            <a:off x="508539" y="314191"/>
            <a:ext cx="11010711" cy="1143000"/>
          </a:xfrm>
          <a:prstGeom prst="rect">
            <a:avLst/>
          </a:prstGeom>
        </p:spPr>
        <p:txBody>
          <a:bodyPr vert="horz" lIns="121932" tIns="60965" rIns="121932" bIns="60965"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8539" y="1604788"/>
            <a:ext cx="10686104" cy="4879499"/>
          </a:xfrm>
          <a:prstGeom prst="rect">
            <a:avLst/>
          </a:prstGeom>
        </p:spPr>
        <p:txBody>
          <a:bodyPr vert="horz" lIns="121932" tIns="60965" rIns="121932" bIns="60965"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custData r:id="rId21"/>
      <p:tags r:id="rId22"/>
    </p:custDataLst>
    <p:extLst>
      <p:ext uri="{BB962C8B-B14F-4D97-AF65-F5344CB8AC3E}">
        <p14:creationId xmlns:p14="http://schemas.microsoft.com/office/powerpoint/2010/main" val="4135513851"/>
      </p:ext>
    </p:extLst>
  </p:cSld>
  <p:clrMap bg1="lt1" tx1="dk1" bg2="lt2" tx2="dk2" accent1="accent1" accent2="accent2" accent3="accent3" accent4="accent4" accent5="accent5" accent6="accent6" hlink="hlink" folHlink="folHlink"/>
  <p:sldLayoutIdLst>
    <p:sldLayoutId id="2147483661" r:id="rId1"/>
    <p:sldLayoutId id="2147483678" r:id="rId2"/>
    <p:sldLayoutId id="2147483679"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4" r:id="rId15"/>
    <p:sldLayoutId id="2147483675" r:id="rId16"/>
    <p:sldLayoutId id="2147483684" r:id="rId17"/>
    <p:sldLayoutId id="2147483685" r:id="rId18"/>
    <p:sldLayoutId id="2147483687" r:id="rId19"/>
  </p:sldLayoutIdLst>
  <p:hf hdr="0" dt="0"/>
  <p:txStyles>
    <p:titleStyle>
      <a:lvl1pPr algn="l" defTabSz="609351" rtl="0" eaLnBrk="1" latinLnBrk="0" hangingPunct="1">
        <a:spcBef>
          <a:spcPct val="0"/>
        </a:spcBef>
        <a:buNone/>
        <a:defRPr sz="4198" b="1" kern="1200" spc="-201">
          <a:solidFill>
            <a:schemeClr val="tx2"/>
          </a:solidFill>
          <a:latin typeface="+mj-lt"/>
          <a:ea typeface="+mj-ea"/>
          <a:cs typeface="Open Sans" panose="020B0606030504020204" pitchFamily="34" charset="0"/>
        </a:defRPr>
      </a:lvl1pPr>
    </p:titleStyle>
    <p:bodyStyle>
      <a:lvl1pPr marL="457014" indent="-457014" algn="l" defTabSz="609351" rtl="0" eaLnBrk="1" latinLnBrk="0" hangingPunct="1">
        <a:spcBef>
          <a:spcPct val="20000"/>
        </a:spcBef>
        <a:buFont typeface="Arial"/>
        <a:buChar char="•"/>
        <a:defRPr sz="2499" kern="1200">
          <a:solidFill>
            <a:schemeClr val="tx2"/>
          </a:solidFill>
          <a:latin typeface="+mn-lt"/>
          <a:ea typeface="+mn-ea"/>
          <a:cs typeface="+mn-cs"/>
        </a:defRPr>
      </a:lvl1pPr>
      <a:lvl2pPr marL="990195" indent="-380843" algn="l" defTabSz="609351" rtl="0" eaLnBrk="1" latinLnBrk="0" hangingPunct="1">
        <a:spcBef>
          <a:spcPct val="20000"/>
        </a:spcBef>
        <a:buFont typeface="Wingdings" panose="05000000000000000000" pitchFamily="2" charset="2"/>
        <a:buChar char="§"/>
        <a:defRPr sz="2299" kern="1200">
          <a:solidFill>
            <a:schemeClr val="tx2"/>
          </a:solidFill>
          <a:latin typeface="+mn-lt"/>
          <a:ea typeface="+mn-ea"/>
          <a:cs typeface="+mn-cs"/>
        </a:defRPr>
      </a:lvl2pPr>
      <a:lvl3pPr marL="1523376" indent="-304674" algn="l" defTabSz="609351" rtl="0" eaLnBrk="1" latinLnBrk="0" hangingPunct="1">
        <a:spcBef>
          <a:spcPct val="20000"/>
        </a:spcBef>
        <a:buFont typeface="Arial"/>
        <a:buChar char="•"/>
        <a:defRPr sz="1999" kern="1200">
          <a:solidFill>
            <a:schemeClr val="tx2"/>
          </a:solidFill>
          <a:latin typeface="+mn-lt"/>
          <a:ea typeface="+mn-ea"/>
          <a:cs typeface="+mn-cs"/>
        </a:defRPr>
      </a:lvl3pPr>
      <a:lvl4pPr marL="2132726" indent="-304674" algn="l" defTabSz="609351" rtl="0" eaLnBrk="1" latinLnBrk="0" hangingPunct="1">
        <a:spcBef>
          <a:spcPct val="20000"/>
        </a:spcBef>
        <a:buFont typeface="Wingdings" panose="05000000000000000000" pitchFamily="2" charset="2"/>
        <a:buChar char="§"/>
        <a:defRPr sz="1699" kern="1200">
          <a:solidFill>
            <a:schemeClr val="tx2"/>
          </a:solidFill>
          <a:latin typeface="+mn-lt"/>
          <a:ea typeface="+mn-ea"/>
          <a:cs typeface="+mn-cs"/>
        </a:defRPr>
      </a:lvl4pPr>
      <a:lvl5pPr marL="2742078" indent="-304674" algn="l" defTabSz="609351" rtl="0" eaLnBrk="1" latinLnBrk="0" hangingPunct="1">
        <a:spcBef>
          <a:spcPct val="20000"/>
        </a:spcBef>
        <a:buFont typeface="Arial" panose="020B0604020202020204" pitchFamily="34" charset="0"/>
        <a:buChar char="•"/>
        <a:defRPr sz="1699" kern="1200">
          <a:solidFill>
            <a:schemeClr val="tx2"/>
          </a:solidFill>
          <a:latin typeface="+mn-lt"/>
          <a:ea typeface="+mn-ea"/>
          <a:cs typeface="+mn-cs"/>
        </a:defRPr>
      </a:lvl5pPr>
      <a:lvl6pPr marL="3351429" indent="-304674" algn="l" defTabSz="609351" rtl="0" eaLnBrk="1" latinLnBrk="0" hangingPunct="1">
        <a:spcBef>
          <a:spcPct val="20000"/>
        </a:spcBef>
        <a:buFont typeface="Arial"/>
        <a:buChar char="•"/>
        <a:defRPr sz="2499" kern="1200">
          <a:solidFill>
            <a:schemeClr val="tx1"/>
          </a:solidFill>
          <a:latin typeface="+mn-lt"/>
          <a:ea typeface="+mn-ea"/>
          <a:cs typeface="+mn-cs"/>
        </a:defRPr>
      </a:lvl6pPr>
      <a:lvl7pPr marL="3960778" indent="-304674" algn="l" defTabSz="609351" rtl="0" eaLnBrk="1" latinLnBrk="0" hangingPunct="1">
        <a:spcBef>
          <a:spcPct val="20000"/>
        </a:spcBef>
        <a:buFont typeface="Arial"/>
        <a:buChar char="•"/>
        <a:defRPr sz="2499" kern="1200">
          <a:solidFill>
            <a:schemeClr val="tx1"/>
          </a:solidFill>
          <a:latin typeface="+mn-lt"/>
          <a:ea typeface="+mn-ea"/>
          <a:cs typeface="+mn-cs"/>
        </a:defRPr>
      </a:lvl7pPr>
      <a:lvl8pPr marL="4570128" indent="-304674" algn="l" defTabSz="609351" rtl="0" eaLnBrk="1" latinLnBrk="0" hangingPunct="1">
        <a:spcBef>
          <a:spcPct val="20000"/>
        </a:spcBef>
        <a:buFont typeface="Arial"/>
        <a:buChar char="•"/>
        <a:defRPr sz="2499" kern="1200">
          <a:solidFill>
            <a:schemeClr val="tx1"/>
          </a:solidFill>
          <a:latin typeface="+mn-lt"/>
          <a:ea typeface="+mn-ea"/>
          <a:cs typeface="+mn-cs"/>
        </a:defRPr>
      </a:lvl8pPr>
      <a:lvl9pPr marL="5179479" indent="-304674" algn="l" defTabSz="609351" rtl="0" eaLnBrk="1" latinLnBrk="0" hangingPunct="1">
        <a:spcBef>
          <a:spcPct val="20000"/>
        </a:spcBef>
        <a:buFont typeface="Arial"/>
        <a:buChar char="•"/>
        <a:defRPr sz="2499" kern="1200">
          <a:solidFill>
            <a:schemeClr val="tx1"/>
          </a:solidFill>
          <a:latin typeface="+mn-lt"/>
          <a:ea typeface="+mn-ea"/>
          <a:cs typeface="+mn-cs"/>
        </a:defRPr>
      </a:lvl9pPr>
    </p:bodyStyle>
    <p:otherStyle>
      <a:defPPr>
        <a:defRPr lang="en-US"/>
      </a:defPPr>
      <a:lvl1pPr marL="0" algn="l" defTabSz="609351" rtl="0" eaLnBrk="1" latinLnBrk="0" hangingPunct="1">
        <a:defRPr sz="2299" kern="1200">
          <a:solidFill>
            <a:schemeClr val="tx1"/>
          </a:solidFill>
          <a:latin typeface="+mn-lt"/>
          <a:ea typeface="+mn-ea"/>
          <a:cs typeface="+mn-cs"/>
        </a:defRPr>
      </a:lvl1pPr>
      <a:lvl2pPr marL="609351" algn="l" defTabSz="609351" rtl="0" eaLnBrk="1" latinLnBrk="0" hangingPunct="1">
        <a:defRPr sz="2299" kern="1200">
          <a:solidFill>
            <a:schemeClr val="tx1"/>
          </a:solidFill>
          <a:latin typeface="+mn-lt"/>
          <a:ea typeface="+mn-ea"/>
          <a:cs typeface="+mn-cs"/>
        </a:defRPr>
      </a:lvl2pPr>
      <a:lvl3pPr marL="1218701" algn="l" defTabSz="609351" rtl="0" eaLnBrk="1" latinLnBrk="0" hangingPunct="1">
        <a:defRPr sz="2299" kern="1200">
          <a:solidFill>
            <a:schemeClr val="tx1"/>
          </a:solidFill>
          <a:latin typeface="+mn-lt"/>
          <a:ea typeface="+mn-ea"/>
          <a:cs typeface="+mn-cs"/>
        </a:defRPr>
      </a:lvl3pPr>
      <a:lvl4pPr marL="1828053" algn="l" defTabSz="609351" rtl="0" eaLnBrk="1" latinLnBrk="0" hangingPunct="1">
        <a:defRPr sz="2299" kern="1200">
          <a:solidFill>
            <a:schemeClr val="tx1"/>
          </a:solidFill>
          <a:latin typeface="+mn-lt"/>
          <a:ea typeface="+mn-ea"/>
          <a:cs typeface="+mn-cs"/>
        </a:defRPr>
      </a:lvl4pPr>
      <a:lvl5pPr marL="2437402" algn="l" defTabSz="609351" rtl="0" eaLnBrk="1" latinLnBrk="0" hangingPunct="1">
        <a:defRPr sz="2299" kern="1200">
          <a:solidFill>
            <a:schemeClr val="tx1"/>
          </a:solidFill>
          <a:latin typeface="+mn-lt"/>
          <a:ea typeface="+mn-ea"/>
          <a:cs typeface="+mn-cs"/>
        </a:defRPr>
      </a:lvl5pPr>
      <a:lvl6pPr marL="3046753" algn="l" defTabSz="609351" rtl="0" eaLnBrk="1" latinLnBrk="0" hangingPunct="1">
        <a:defRPr sz="2299" kern="1200">
          <a:solidFill>
            <a:schemeClr val="tx1"/>
          </a:solidFill>
          <a:latin typeface="+mn-lt"/>
          <a:ea typeface="+mn-ea"/>
          <a:cs typeface="+mn-cs"/>
        </a:defRPr>
      </a:lvl6pPr>
      <a:lvl7pPr marL="3656103" algn="l" defTabSz="609351" rtl="0" eaLnBrk="1" latinLnBrk="0" hangingPunct="1">
        <a:defRPr sz="2299" kern="1200">
          <a:solidFill>
            <a:schemeClr val="tx1"/>
          </a:solidFill>
          <a:latin typeface="+mn-lt"/>
          <a:ea typeface="+mn-ea"/>
          <a:cs typeface="+mn-cs"/>
        </a:defRPr>
      </a:lvl7pPr>
      <a:lvl8pPr marL="4265454" algn="l" defTabSz="609351" rtl="0" eaLnBrk="1" latinLnBrk="0" hangingPunct="1">
        <a:defRPr sz="2299" kern="1200">
          <a:solidFill>
            <a:schemeClr val="tx1"/>
          </a:solidFill>
          <a:latin typeface="+mn-lt"/>
          <a:ea typeface="+mn-ea"/>
          <a:cs typeface="+mn-cs"/>
        </a:defRPr>
      </a:lvl8pPr>
      <a:lvl9pPr marL="4874805" algn="l" defTabSz="609351" rtl="0" eaLnBrk="1" latinLnBrk="0" hangingPunct="1">
        <a:defRPr sz="22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tags" Target="../tags/tag2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6.jpg"/><Relationship Id="rId2" Type="http://schemas.openxmlformats.org/officeDocument/2006/relationships/slideLayout" Target="../slideLayouts/slideLayout4.xml"/><Relationship Id="rId1" Type="http://schemas.openxmlformats.org/officeDocument/2006/relationships/tags" Target="../tags/tag2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tags" Target="../tags/tag24.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1.xml"/><Relationship Id="rId1" Type="http://schemas.openxmlformats.org/officeDocument/2006/relationships/tags" Target="../tags/tag2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45027"/>
            <a:ext cx="12204637" cy="3299610"/>
          </a:xfrm>
          <a:prstGeom prst="rect">
            <a:avLst/>
          </a:prstGeom>
          <a:solidFill>
            <a:schemeClr val="accent1">
              <a:alpha val="94000"/>
            </a:schemeClr>
          </a:solidFill>
          <a:ln>
            <a:noFill/>
          </a:ln>
          <a:effectLst/>
        </p:spPr>
        <p:style>
          <a:lnRef idx="1">
            <a:schemeClr val="accent1"/>
          </a:lnRef>
          <a:fillRef idx="3">
            <a:schemeClr val="accent1"/>
          </a:fillRef>
          <a:effectRef idx="2">
            <a:schemeClr val="accent1"/>
          </a:effectRef>
          <a:fontRef idx="minor">
            <a:schemeClr val="lt1"/>
          </a:fontRef>
        </p:style>
        <p:txBody>
          <a:bodyPr lIns="121869" tIns="60933" rIns="121869" bIns="60933" rtlCol="0" anchor="ctr"/>
          <a:lstStyle/>
          <a:p>
            <a:pPr algn="ctr"/>
            <a:endParaRPr lang="en-US" sz="1999" dirty="0">
              <a:latin typeface="Open Sans" panose="020B0606030504020204" pitchFamily="34" charset="0"/>
              <a:cs typeface="Open Sans" panose="020B0606030504020204" pitchFamily="34" charset="0"/>
            </a:endParaRPr>
          </a:p>
        </p:txBody>
      </p:sp>
      <p:sp>
        <p:nvSpPr>
          <p:cNvPr id="7" name="TextBox 6"/>
          <p:cNvSpPr txBox="1"/>
          <p:nvPr/>
        </p:nvSpPr>
        <p:spPr>
          <a:xfrm>
            <a:off x="3674655" y="1517165"/>
            <a:ext cx="4855326" cy="399901"/>
          </a:xfrm>
          <a:prstGeom prst="rect">
            <a:avLst/>
          </a:prstGeom>
          <a:noFill/>
        </p:spPr>
        <p:txBody>
          <a:bodyPr wrap="square" lIns="121869" tIns="60933" rIns="121869" bIns="60933" rtlCol="0">
            <a:noAutofit/>
          </a:bodyPr>
          <a:lstStyle/>
          <a:p>
            <a:pPr algn="ctr"/>
            <a:r>
              <a:rPr lang="en-US" sz="2299" dirty="0">
                <a:solidFill>
                  <a:schemeClr val="bg1"/>
                </a:solidFill>
                <a:cs typeface="Open Sans" panose="020B0606030504020204" pitchFamily="34" charset="0"/>
              </a:rPr>
              <a:t>-DAIDS Applied Research Training-</a:t>
            </a:r>
          </a:p>
        </p:txBody>
      </p:sp>
      <p:sp>
        <p:nvSpPr>
          <p:cNvPr id="2" name="Title 1"/>
          <p:cNvSpPr>
            <a:spLocks noGrp="1"/>
          </p:cNvSpPr>
          <p:nvPr>
            <p:ph type="title"/>
          </p:nvPr>
        </p:nvSpPr>
        <p:spPr>
          <a:xfrm>
            <a:off x="895318" y="794810"/>
            <a:ext cx="10414000" cy="865187"/>
          </a:xfrm>
        </p:spPr>
        <p:txBody>
          <a:bodyPr/>
          <a:lstStyle/>
          <a:p>
            <a:r>
              <a:rPr lang="en-US" dirty="0"/>
              <a:t>Welcome</a:t>
            </a:r>
          </a:p>
        </p:txBody>
      </p:sp>
      <p:pic>
        <p:nvPicPr>
          <p:cNvPr id="6" name="Picture 5">
            <a:extLst>
              <a:ext uri="{FF2B5EF4-FFF2-40B4-BE49-F238E27FC236}">
                <a16:creationId xmlns:a16="http://schemas.microsoft.com/office/drawing/2014/main" id="{5B5ED4E6-4A87-4268-AB60-FCB3022686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661" y="6063190"/>
            <a:ext cx="649657" cy="649224"/>
          </a:xfrm>
          <a:prstGeom prst="rect">
            <a:avLst/>
          </a:prstGeom>
        </p:spPr>
      </p:pic>
      <p:pic>
        <p:nvPicPr>
          <p:cNvPr id="9" name="Picture 8">
            <a:extLst>
              <a:ext uri="{FF2B5EF4-FFF2-40B4-BE49-F238E27FC236}">
                <a16:creationId xmlns:a16="http://schemas.microsoft.com/office/drawing/2014/main" id="{20242234-D3DB-41B8-B57F-A22EDA7F83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928" y="6063190"/>
            <a:ext cx="2664587" cy="649224"/>
          </a:xfrm>
          <a:prstGeom prst="rect">
            <a:avLst/>
          </a:prstGeom>
        </p:spPr>
      </p:pic>
      <p:pic>
        <p:nvPicPr>
          <p:cNvPr id="11" name="Picture 10">
            <a:extLst>
              <a:ext uri="{FF2B5EF4-FFF2-40B4-BE49-F238E27FC236}">
                <a16:creationId xmlns:a16="http://schemas.microsoft.com/office/drawing/2014/main" id="{60C57B9A-21D4-4934-9974-4298AC9EB9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79706" y="6063190"/>
            <a:ext cx="1725695" cy="649224"/>
          </a:xfrm>
          <a:prstGeom prst="rect">
            <a:avLst/>
          </a:prstGeom>
        </p:spPr>
      </p:pic>
      <p:sp>
        <p:nvSpPr>
          <p:cNvPr id="10" name="TextBox 9">
            <a:extLst>
              <a:ext uri="{FF2B5EF4-FFF2-40B4-BE49-F238E27FC236}">
                <a16:creationId xmlns:a16="http://schemas.microsoft.com/office/drawing/2014/main" id="{EB465B19-2CA3-4450-96CE-C3B12648C9C5}"/>
              </a:ext>
            </a:extLst>
          </p:cNvPr>
          <p:cNvSpPr txBox="1"/>
          <p:nvPr/>
        </p:nvSpPr>
        <p:spPr>
          <a:xfrm>
            <a:off x="4603196" y="6110803"/>
            <a:ext cx="4846320" cy="553998"/>
          </a:xfrm>
          <a:prstGeom prst="rect">
            <a:avLst/>
          </a:prstGeom>
        </p:spPr>
        <p:txBody>
          <a:bodyPr wrap="square" lIns="0" tIns="0" rIns="0" bIns="0" rtlCol="0" anchor="ctr">
            <a:spAutoFit/>
          </a:bodyPr>
          <a:lstStyle/>
          <a:p>
            <a:pPr marL="0" indent="0">
              <a:spcBef>
                <a:spcPts val="0"/>
              </a:spcBef>
              <a:buNone/>
            </a:pPr>
            <a:r>
              <a:rPr lang="en-US" sz="900" dirty="0">
                <a:solidFill>
                  <a:schemeClr val="bg1">
                    <a:lumMod val="25000"/>
                  </a:schemeClr>
                </a:solidFill>
                <a:cs typeface="Calibri"/>
              </a:rPr>
              <a:t>The views expressed in written conference materials or publications and by speakers and moderators at HHS-sponsored conferences do not necessarily reflect the official policies of the Department of Health and Human Services (HHS), nor does mention of trade names, commercial practices, or organizations imply endorsement by the U.S. Government.</a:t>
            </a:r>
          </a:p>
        </p:txBody>
      </p:sp>
      <p:sp>
        <p:nvSpPr>
          <p:cNvPr id="8" name="Picture Placeholder 7">
            <a:extLst>
              <a:ext uri="{FF2B5EF4-FFF2-40B4-BE49-F238E27FC236}">
                <a16:creationId xmlns:a16="http://schemas.microsoft.com/office/drawing/2014/main" id="{12389D2F-A43E-4A7F-9A9A-B66D7CD46BCA}"/>
              </a:ext>
            </a:extLst>
          </p:cNvPr>
          <p:cNvSpPr>
            <a:spLocks noGrp="1"/>
          </p:cNvSpPr>
          <p:nvPr>
            <p:ph type="pic" sz="quarter" idx="10"/>
          </p:nvPr>
        </p:nvSpPr>
        <p:spPr>
          <a:xfrm>
            <a:off x="137160" y="137160"/>
            <a:ext cx="11914632" cy="6575253"/>
          </a:xfrm>
        </p:spPr>
      </p:sp>
      <p:pic>
        <p:nvPicPr>
          <p:cNvPr id="12" name="Picture 11">
            <a:extLst>
              <a:ext uri="{FF2B5EF4-FFF2-40B4-BE49-F238E27FC236}">
                <a16:creationId xmlns:a16="http://schemas.microsoft.com/office/drawing/2014/main" id="{F50A2D65-0ADF-49AF-91B9-2D6BF552F28E}"/>
              </a:ext>
            </a:extLst>
          </p:cNvPr>
          <p:cNvPicPr>
            <a:picLocks noChangeAspect="1"/>
          </p:cNvPicPr>
          <p:nvPr/>
        </p:nvPicPr>
        <p:blipFill rotWithShape="1">
          <a:blip r:embed="rId7"/>
          <a:srcRect l="2676" r="436" b="1"/>
          <a:stretch/>
        </p:blipFill>
        <p:spPr>
          <a:xfrm>
            <a:off x="3144424" y="2122217"/>
            <a:ext cx="5989194" cy="3607891"/>
          </a:xfrm>
          <a:prstGeom prst="rect">
            <a:avLst/>
          </a:prstGeom>
        </p:spPr>
      </p:pic>
    </p:spTree>
    <p:custDataLst>
      <p:tags r:id="rId1"/>
    </p:custDataLst>
    <p:extLst>
      <p:ext uri="{BB962C8B-B14F-4D97-AF65-F5344CB8AC3E}">
        <p14:creationId xmlns:p14="http://schemas.microsoft.com/office/powerpoint/2010/main" val="1923641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45027"/>
            <a:ext cx="12204637" cy="3299610"/>
          </a:xfrm>
          <a:prstGeom prst="rect">
            <a:avLst/>
          </a:prstGeom>
          <a:solidFill>
            <a:schemeClr val="accent2">
              <a:alpha val="94000"/>
            </a:schemeClr>
          </a:solidFill>
          <a:ln>
            <a:noFill/>
          </a:ln>
          <a:effectLst/>
        </p:spPr>
        <p:style>
          <a:lnRef idx="1">
            <a:schemeClr val="accent1"/>
          </a:lnRef>
          <a:fillRef idx="3">
            <a:schemeClr val="accent1"/>
          </a:fillRef>
          <a:effectRef idx="2">
            <a:schemeClr val="accent1"/>
          </a:effectRef>
          <a:fontRef idx="minor">
            <a:schemeClr val="lt1"/>
          </a:fontRef>
        </p:style>
        <p:txBody>
          <a:bodyPr lIns="121869" tIns="60933" rIns="121869" bIns="60933" rtlCol="0" anchor="ctr"/>
          <a:lstStyle/>
          <a:p>
            <a:pPr algn="ctr"/>
            <a:endParaRPr lang="en-US" sz="1999" dirty="0">
              <a:latin typeface="Open Sans" panose="020B0606030504020204" pitchFamily="34" charset="0"/>
              <a:cs typeface="Open Sans" panose="020B0606030504020204" pitchFamily="34" charset="0"/>
            </a:endParaRPr>
          </a:p>
        </p:txBody>
      </p:sp>
      <p:sp>
        <p:nvSpPr>
          <p:cNvPr id="2" name="Title 1"/>
          <p:cNvSpPr>
            <a:spLocks noGrp="1"/>
          </p:cNvSpPr>
          <p:nvPr>
            <p:ph type="title"/>
          </p:nvPr>
        </p:nvSpPr>
        <p:spPr>
          <a:xfrm>
            <a:off x="895318" y="794810"/>
            <a:ext cx="10414000" cy="865187"/>
          </a:xfrm>
        </p:spPr>
        <p:txBody>
          <a:bodyPr/>
          <a:lstStyle/>
          <a:p>
            <a:r>
              <a:rPr lang="en-US" dirty="0"/>
              <a:t>Essential Documents</a:t>
            </a:r>
          </a:p>
        </p:txBody>
      </p:sp>
      <p:pic>
        <p:nvPicPr>
          <p:cNvPr id="6" name="Picture 5">
            <a:extLst>
              <a:ext uri="{FF2B5EF4-FFF2-40B4-BE49-F238E27FC236}">
                <a16:creationId xmlns:a16="http://schemas.microsoft.com/office/drawing/2014/main" id="{5B5ED4E6-4A87-4268-AB60-FCB3022686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661" y="6063190"/>
            <a:ext cx="649657" cy="649224"/>
          </a:xfrm>
          <a:prstGeom prst="rect">
            <a:avLst/>
          </a:prstGeom>
        </p:spPr>
      </p:pic>
      <p:pic>
        <p:nvPicPr>
          <p:cNvPr id="9" name="Picture 8">
            <a:extLst>
              <a:ext uri="{FF2B5EF4-FFF2-40B4-BE49-F238E27FC236}">
                <a16:creationId xmlns:a16="http://schemas.microsoft.com/office/drawing/2014/main" id="{20242234-D3DB-41B8-B57F-A22EDA7F83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928" y="6063190"/>
            <a:ext cx="2664587" cy="649224"/>
          </a:xfrm>
          <a:prstGeom prst="rect">
            <a:avLst/>
          </a:prstGeom>
        </p:spPr>
      </p:pic>
      <p:pic>
        <p:nvPicPr>
          <p:cNvPr id="11" name="Picture 10">
            <a:extLst>
              <a:ext uri="{FF2B5EF4-FFF2-40B4-BE49-F238E27FC236}">
                <a16:creationId xmlns:a16="http://schemas.microsoft.com/office/drawing/2014/main" id="{60C57B9A-21D4-4934-9974-4298AC9EB9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79706" y="6063190"/>
            <a:ext cx="1725695" cy="649224"/>
          </a:xfrm>
          <a:prstGeom prst="rect">
            <a:avLst/>
          </a:prstGeom>
        </p:spPr>
      </p:pic>
      <p:sp>
        <p:nvSpPr>
          <p:cNvPr id="10" name="TextBox 9">
            <a:extLst>
              <a:ext uri="{FF2B5EF4-FFF2-40B4-BE49-F238E27FC236}">
                <a16:creationId xmlns:a16="http://schemas.microsoft.com/office/drawing/2014/main" id="{EB465B19-2CA3-4450-96CE-C3B12648C9C5}"/>
              </a:ext>
            </a:extLst>
          </p:cNvPr>
          <p:cNvSpPr txBox="1"/>
          <p:nvPr/>
        </p:nvSpPr>
        <p:spPr>
          <a:xfrm>
            <a:off x="4603196" y="6110803"/>
            <a:ext cx="4846320" cy="553998"/>
          </a:xfrm>
          <a:prstGeom prst="rect">
            <a:avLst/>
          </a:prstGeom>
        </p:spPr>
        <p:txBody>
          <a:bodyPr wrap="square" lIns="0" tIns="0" rIns="0" bIns="0" rtlCol="0" anchor="ctr">
            <a:spAutoFit/>
          </a:bodyPr>
          <a:lstStyle/>
          <a:p>
            <a:pPr marL="0" indent="0">
              <a:spcBef>
                <a:spcPts val="0"/>
              </a:spcBef>
              <a:buNone/>
            </a:pPr>
            <a:r>
              <a:rPr lang="en-US" sz="900" dirty="0">
                <a:solidFill>
                  <a:schemeClr val="bg1">
                    <a:lumMod val="25000"/>
                  </a:schemeClr>
                </a:solidFill>
                <a:cs typeface="Calibri"/>
              </a:rPr>
              <a:t>The views expressed in written conference materials or publications and by speakers and moderators at HHS-sponsored conferences do not necessarily reflect the official policies of the Department of Health and Human Services (HHS), nor does mention of trade names, commercial practices, or organizations imply endorsement by the U.S. Government.</a:t>
            </a:r>
          </a:p>
        </p:txBody>
      </p:sp>
      <p:pic>
        <p:nvPicPr>
          <p:cNvPr id="13" name="Picture Placeholder 12">
            <a:extLst>
              <a:ext uri="{FF2B5EF4-FFF2-40B4-BE49-F238E27FC236}">
                <a16:creationId xmlns:a16="http://schemas.microsoft.com/office/drawing/2014/main" id="{553E158A-EF4A-4121-A32D-2A6141A6E294}"/>
              </a:ext>
            </a:extLst>
          </p:cNvPr>
          <p:cNvPicPr>
            <a:picLocks noGrp="1" noChangeAspect="1"/>
          </p:cNvPicPr>
          <p:nvPr>
            <p:ph type="pic" sz="quarter" idx="10"/>
          </p:nvPr>
        </p:nvPicPr>
        <p:blipFill>
          <a:blip r:embed="rId7">
            <a:extLst>
              <a:ext uri="{28A0092B-C50C-407E-A947-70E740481C1C}">
                <a14:useLocalDpi xmlns:a14="http://schemas.microsoft.com/office/drawing/2010/main" val="0"/>
              </a:ext>
            </a:extLst>
          </a:blip>
          <a:srcRect t="8330" b="8330"/>
          <a:stretch>
            <a:fillRect/>
          </a:stretch>
        </p:blipFill>
        <p:spPr>
          <a:xfrm>
            <a:off x="3296731" y="1779195"/>
            <a:ext cx="5962205" cy="3299610"/>
          </a:xfrm>
        </p:spPr>
      </p:pic>
    </p:spTree>
    <p:custDataLst>
      <p:tags r:id="rId1"/>
    </p:custDataLst>
    <p:extLst>
      <p:ext uri="{BB962C8B-B14F-4D97-AF65-F5344CB8AC3E}">
        <p14:creationId xmlns:p14="http://schemas.microsoft.com/office/powerpoint/2010/main" val="183488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230D0660-88EC-473A-AD81-8FC2364975A0}"/>
              </a:ext>
            </a:extLst>
          </p:cNvPr>
          <p:cNvPicPr>
            <a:picLocks noGrp="1" noChangeAspect="1"/>
          </p:cNvPicPr>
          <p:nvPr>
            <p:ph type="pic" sz="quarter" idx="10"/>
          </p:nvPr>
        </p:nvPicPr>
        <p:blipFill rotWithShape="1">
          <a:blip r:embed="rId4">
            <a:extLst>
              <a:ext uri="{28A0092B-C50C-407E-A947-70E740481C1C}">
                <a14:useLocalDpi xmlns:a14="http://schemas.microsoft.com/office/drawing/2010/main" val="0"/>
              </a:ext>
            </a:extLst>
          </a:blip>
          <a:srcRect t="35753" b="53590"/>
          <a:stretch/>
        </p:blipFill>
        <p:spPr>
          <a:xfrm>
            <a:off x="144170" y="408804"/>
            <a:ext cx="11903660" cy="2281286"/>
          </a:xfrm>
        </p:spPr>
      </p:pic>
      <p:sp>
        <p:nvSpPr>
          <p:cNvPr id="7" name="Title 6">
            <a:extLst>
              <a:ext uri="{FF2B5EF4-FFF2-40B4-BE49-F238E27FC236}">
                <a16:creationId xmlns:a16="http://schemas.microsoft.com/office/drawing/2014/main" id="{05637EB1-7EFF-45E0-AB1A-216BC48A3F5C}"/>
              </a:ext>
            </a:extLst>
          </p:cNvPr>
          <p:cNvSpPr>
            <a:spLocks noGrp="1"/>
          </p:cNvSpPr>
          <p:nvPr>
            <p:ph type="title"/>
          </p:nvPr>
        </p:nvSpPr>
        <p:spPr>
          <a:xfrm>
            <a:off x="404798" y="3628245"/>
            <a:ext cx="11010711" cy="2757760"/>
          </a:xfrm>
        </p:spPr>
        <p:txBody>
          <a:bodyPr>
            <a:noAutofit/>
          </a:bodyPr>
          <a:lstStyle/>
          <a:p>
            <a:r>
              <a:rPr lang="en-US" sz="4000" b="0" dirty="0">
                <a:solidFill>
                  <a:srgbClr val="002395"/>
                </a:solidFill>
                <a:latin typeface="Gill Sans Nova" panose="020B0602020104020203" pitchFamily="34" charset="0"/>
              </a:rPr>
              <a:t>Essential Documents</a:t>
            </a:r>
            <a:br>
              <a:rPr lang="en-US" sz="3200" b="0" dirty="0">
                <a:latin typeface="Gill Sans Nova Light" panose="020B0604020202020204" pitchFamily="34" charset="0"/>
              </a:rPr>
            </a:br>
            <a:br>
              <a:rPr lang="en-US" sz="3200" b="0" dirty="0">
                <a:latin typeface="Gill Sans Nova Light" panose="020B0604020202020204" pitchFamily="34" charset="0"/>
              </a:rPr>
            </a:br>
            <a:r>
              <a:rPr lang="en-US" sz="3200" b="0" spc="0" dirty="0">
                <a:latin typeface="Gill Sans MT Condensed" panose="020B0506020104020203" pitchFamily="34" charset="0"/>
              </a:rPr>
              <a:t>Are documents that permit evaluation, individually and collectively, of the conduct of a trial and the quality of data produced</a:t>
            </a:r>
            <a:br>
              <a:rPr lang="en-US" sz="3200" b="0" spc="0" dirty="0">
                <a:latin typeface="Gill Sans MT Condensed" panose="020B0506020104020203" pitchFamily="34" charset="0"/>
              </a:rPr>
            </a:br>
            <a:r>
              <a:rPr lang="en-US" sz="3200" b="0" spc="0" dirty="0">
                <a:latin typeface="Gill Sans MT Condensed" panose="020B0506020104020203" pitchFamily="34" charset="0"/>
              </a:rPr>
              <a:t>Demonstrate compliance of Investigator, Sponsor and Monitor</a:t>
            </a:r>
            <a:br>
              <a:rPr lang="en-US" sz="3200" b="0" spc="0" dirty="0">
                <a:latin typeface="Gill Sans MT Condensed" panose="020B0506020104020203" pitchFamily="34" charset="0"/>
              </a:rPr>
            </a:br>
            <a:r>
              <a:rPr lang="en-US" sz="3200" b="0" spc="0" dirty="0">
                <a:latin typeface="Gill Sans MT Condensed" panose="020B0506020104020203" pitchFamily="34" charset="0"/>
              </a:rPr>
              <a:t>Confirm validity of trial conduct</a:t>
            </a:r>
            <a:br>
              <a:rPr lang="en-US" sz="3200" b="0" spc="0" dirty="0">
                <a:latin typeface="Gill Sans MT Condensed" panose="020B0506020104020203" pitchFamily="34" charset="0"/>
              </a:rPr>
            </a:br>
            <a:r>
              <a:rPr lang="en-US" sz="3200" b="0" spc="0" dirty="0">
                <a:latin typeface="Gill Sans MT Condensed" panose="020B0506020104020203" pitchFamily="34" charset="0"/>
              </a:rPr>
              <a:t>Maintain integrity of data</a:t>
            </a:r>
            <a:br>
              <a:rPr lang="en-US" sz="3200" dirty="0">
                <a:latin typeface="Gill Sans Ultra Bold Condensed" panose="020B0A06020104020203" pitchFamily="34" charset="0"/>
              </a:rPr>
            </a:br>
            <a:endParaRPr lang="en-IN" sz="3200" dirty="0">
              <a:latin typeface="Gill Sans Ultra Bold Condensed" panose="020B0A06020104020203" pitchFamily="34" charset="0"/>
            </a:endParaRPr>
          </a:p>
        </p:txBody>
      </p:sp>
      <p:grpSp>
        <p:nvGrpSpPr>
          <p:cNvPr id="9" name="Group 8">
            <a:extLst>
              <a:ext uri="{FF2B5EF4-FFF2-40B4-BE49-F238E27FC236}">
                <a16:creationId xmlns:a16="http://schemas.microsoft.com/office/drawing/2014/main" id="{85C7FAA8-D36A-43AF-9174-F0160B697373}"/>
              </a:ext>
            </a:extLst>
          </p:cNvPr>
          <p:cNvGrpSpPr/>
          <p:nvPr/>
        </p:nvGrpSpPr>
        <p:grpSpPr>
          <a:xfrm>
            <a:off x="78008" y="4092605"/>
            <a:ext cx="303498" cy="368256"/>
            <a:chOff x="464354" y="1371599"/>
            <a:chExt cx="1154895" cy="1154889"/>
          </a:xfrm>
        </p:grpSpPr>
        <p:sp>
          <p:nvSpPr>
            <p:cNvPr id="10" name="Oval 9">
              <a:extLst>
                <a:ext uri="{FF2B5EF4-FFF2-40B4-BE49-F238E27FC236}">
                  <a16:creationId xmlns:a16="http://schemas.microsoft.com/office/drawing/2014/main" id="{3DCD51F2-B0A9-4AFE-B231-5E28680590A9}"/>
                </a:ext>
              </a:extLst>
            </p:cNvPr>
            <p:cNvSpPr/>
            <p:nvPr/>
          </p:nvSpPr>
          <p:spPr>
            <a:xfrm>
              <a:off x="552988" y="1448225"/>
              <a:ext cx="1001642" cy="100163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lnSpc>
                  <a:spcPct val="80000"/>
                </a:lnSpc>
              </a:pPr>
              <a:endParaRPr lang="en-US" sz="1050" b="1" dirty="0"/>
            </a:p>
          </p:txBody>
        </p:sp>
        <p:sp>
          <p:nvSpPr>
            <p:cNvPr id="11" name="Donut 14">
              <a:extLst>
                <a:ext uri="{FF2B5EF4-FFF2-40B4-BE49-F238E27FC236}">
                  <a16:creationId xmlns:a16="http://schemas.microsoft.com/office/drawing/2014/main" id="{52F61B27-4C47-44A3-8DEF-C1C725C0196B}"/>
                </a:ext>
              </a:extLst>
            </p:cNvPr>
            <p:cNvSpPr/>
            <p:nvPr/>
          </p:nvSpPr>
          <p:spPr>
            <a:xfrm>
              <a:off x="464354" y="1371599"/>
              <a:ext cx="1154895" cy="1154889"/>
            </a:xfrm>
            <a:prstGeom prst="donut">
              <a:avLst>
                <a:gd name="adj" fmla="val 12955"/>
              </a:avLst>
            </a:prstGeom>
            <a:solidFill>
              <a:schemeClr val="tx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45720" rtlCol="0" anchor="ctr"/>
            <a:lstStyle/>
            <a:p>
              <a:pPr algn="ctr">
                <a:lnSpc>
                  <a:spcPct val="80000"/>
                </a:lnSpc>
              </a:pPr>
              <a:endParaRPr lang="en-US" sz="1050" dirty="0"/>
            </a:p>
          </p:txBody>
        </p:sp>
      </p:grpSp>
      <p:grpSp>
        <p:nvGrpSpPr>
          <p:cNvPr id="12" name="Group 11">
            <a:extLst>
              <a:ext uri="{FF2B5EF4-FFF2-40B4-BE49-F238E27FC236}">
                <a16:creationId xmlns:a16="http://schemas.microsoft.com/office/drawing/2014/main" id="{A66A9B05-704D-4E2A-89C9-50EBCFC2EA4A}"/>
              </a:ext>
            </a:extLst>
          </p:cNvPr>
          <p:cNvGrpSpPr/>
          <p:nvPr/>
        </p:nvGrpSpPr>
        <p:grpSpPr>
          <a:xfrm>
            <a:off x="101300" y="5052937"/>
            <a:ext cx="303498" cy="368256"/>
            <a:chOff x="464354" y="1371599"/>
            <a:chExt cx="1154895" cy="1154889"/>
          </a:xfrm>
        </p:grpSpPr>
        <p:sp>
          <p:nvSpPr>
            <p:cNvPr id="13" name="Oval 12">
              <a:extLst>
                <a:ext uri="{FF2B5EF4-FFF2-40B4-BE49-F238E27FC236}">
                  <a16:creationId xmlns:a16="http://schemas.microsoft.com/office/drawing/2014/main" id="{C034B515-24ED-4809-A3F5-3DB75E61C2FC}"/>
                </a:ext>
              </a:extLst>
            </p:cNvPr>
            <p:cNvSpPr/>
            <p:nvPr/>
          </p:nvSpPr>
          <p:spPr>
            <a:xfrm>
              <a:off x="552988" y="1448225"/>
              <a:ext cx="1001642" cy="100163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lnSpc>
                  <a:spcPct val="80000"/>
                </a:lnSpc>
              </a:pPr>
              <a:endParaRPr lang="en-US" sz="1050" b="1" dirty="0"/>
            </a:p>
          </p:txBody>
        </p:sp>
        <p:sp>
          <p:nvSpPr>
            <p:cNvPr id="14" name="Donut 14">
              <a:extLst>
                <a:ext uri="{FF2B5EF4-FFF2-40B4-BE49-F238E27FC236}">
                  <a16:creationId xmlns:a16="http://schemas.microsoft.com/office/drawing/2014/main" id="{1BB17F16-ECEB-4498-966B-9BF004AD33B1}"/>
                </a:ext>
              </a:extLst>
            </p:cNvPr>
            <p:cNvSpPr/>
            <p:nvPr/>
          </p:nvSpPr>
          <p:spPr>
            <a:xfrm>
              <a:off x="464354" y="1371599"/>
              <a:ext cx="1154895" cy="1154889"/>
            </a:xfrm>
            <a:prstGeom prst="donut">
              <a:avLst>
                <a:gd name="adj" fmla="val 12955"/>
              </a:avLst>
            </a:prstGeom>
            <a:solidFill>
              <a:schemeClr val="tx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45720" rtlCol="0" anchor="ctr"/>
            <a:lstStyle/>
            <a:p>
              <a:pPr algn="ctr">
                <a:lnSpc>
                  <a:spcPct val="80000"/>
                </a:lnSpc>
              </a:pPr>
              <a:endParaRPr lang="en-US" sz="1050" dirty="0"/>
            </a:p>
          </p:txBody>
        </p:sp>
      </p:grpSp>
      <p:grpSp>
        <p:nvGrpSpPr>
          <p:cNvPr id="21" name="Group 20">
            <a:extLst>
              <a:ext uri="{FF2B5EF4-FFF2-40B4-BE49-F238E27FC236}">
                <a16:creationId xmlns:a16="http://schemas.microsoft.com/office/drawing/2014/main" id="{63792AC3-F30E-4952-85A9-86D40FE69E8B}"/>
              </a:ext>
            </a:extLst>
          </p:cNvPr>
          <p:cNvGrpSpPr/>
          <p:nvPr/>
        </p:nvGrpSpPr>
        <p:grpSpPr>
          <a:xfrm>
            <a:off x="101300" y="5535343"/>
            <a:ext cx="303498" cy="368256"/>
            <a:chOff x="464354" y="1371599"/>
            <a:chExt cx="1154895" cy="1154889"/>
          </a:xfrm>
        </p:grpSpPr>
        <p:sp>
          <p:nvSpPr>
            <p:cNvPr id="22" name="Oval 21">
              <a:extLst>
                <a:ext uri="{FF2B5EF4-FFF2-40B4-BE49-F238E27FC236}">
                  <a16:creationId xmlns:a16="http://schemas.microsoft.com/office/drawing/2014/main" id="{5E5B10C7-2755-4BB2-ADFF-788A762F87E1}"/>
                </a:ext>
              </a:extLst>
            </p:cNvPr>
            <p:cNvSpPr/>
            <p:nvPr/>
          </p:nvSpPr>
          <p:spPr>
            <a:xfrm>
              <a:off x="552988" y="1448225"/>
              <a:ext cx="1001642" cy="100163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lnSpc>
                  <a:spcPct val="80000"/>
                </a:lnSpc>
              </a:pPr>
              <a:endParaRPr lang="en-US" sz="1050" b="1" dirty="0"/>
            </a:p>
          </p:txBody>
        </p:sp>
        <p:sp>
          <p:nvSpPr>
            <p:cNvPr id="23" name="Donut 14">
              <a:extLst>
                <a:ext uri="{FF2B5EF4-FFF2-40B4-BE49-F238E27FC236}">
                  <a16:creationId xmlns:a16="http://schemas.microsoft.com/office/drawing/2014/main" id="{BA262AB1-987E-4DD6-B562-6FEEB9B53800}"/>
                </a:ext>
              </a:extLst>
            </p:cNvPr>
            <p:cNvSpPr/>
            <p:nvPr/>
          </p:nvSpPr>
          <p:spPr>
            <a:xfrm>
              <a:off x="464354" y="1371599"/>
              <a:ext cx="1154895" cy="1154889"/>
            </a:xfrm>
            <a:prstGeom prst="donut">
              <a:avLst>
                <a:gd name="adj" fmla="val 12955"/>
              </a:avLst>
            </a:prstGeom>
            <a:solidFill>
              <a:schemeClr val="tx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45720" rtlCol="0" anchor="ctr"/>
            <a:lstStyle/>
            <a:p>
              <a:pPr algn="ctr">
                <a:lnSpc>
                  <a:spcPct val="80000"/>
                </a:lnSpc>
              </a:pPr>
              <a:endParaRPr lang="en-US" sz="1050" dirty="0"/>
            </a:p>
          </p:txBody>
        </p:sp>
      </p:grpSp>
      <p:grpSp>
        <p:nvGrpSpPr>
          <p:cNvPr id="24" name="Group 23">
            <a:extLst>
              <a:ext uri="{FF2B5EF4-FFF2-40B4-BE49-F238E27FC236}">
                <a16:creationId xmlns:a16="http://schemas.microsoft.com/office/drawing/2014/main" id="{E0602DDC-1393-4052-B246-3465F3CCAE8B}"/>
              </a:ext>
            </a:extLst>
          </p:cNvPr>
          <p:cNvGrpSpPr/>
          <p:nvPr/>
        </p:nvGrpSpPr>
        <p:grpSpPr>
          <a:xfrm>
            <a:off x="101300" y="6074824"/>
            <a:ext cx="303498" cy="368256"/>
            <a:chOff x="464354" y="1371599"/>
            <a:chExt cx="1154895" cy="1154889"/>
          </a:xfrm>
        </p:grpSpPr>
        <p:sp>
          <p:nvSpPr>
            <p:cNvPr id="25" name="Oval 24">
              <a:extLst>
                <a:ext uri="{FF2B5EF4-FFF2-40B4-BE49-F238E27FC236}">
                  <a16:creationId xmlns:a16="http://schemas.microsoft.com/office/drawing/2014/main" id="{506BA4D6-D4B1-496E-8DEA-1B0324DCEC2C}"/>
                </a:ext>
              </a:extLst>
            </p:cNvPr>
            <p:cNvSpPr/>
            <p:nvPr/>
          </p:nvSpPr>
          <p:spPr>
            <a:xfrm>
              <a:off x="552988" y="1448225"/>
              <a:ext cx="1001642" cy="100163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lnSpc>
                  <a:spcPct val="80000"/>
                </a:lnSpc>
              </a:pPr>
              <a:endParaRPr lang="en-US" sz="1050" b="1" dirty="0"/>
            </a:p>
          </p:txBody>
        </p:sp>
        <p:sp>
          <p:nvSpPr>
            <p:cNvPr id="26" name="Donut 14">
              <a:extLst>
                <a:ext uri="{FF2B5EF4-FFF2-40B4-BE49-F238E27FC236}">
                  <a16:creationId xmlns:a16="http://schemas.microsoft.com/office/drawing/2014/main" id="{E85C73B3-9F20-4C6C-979F-CF2BFD61E2DE}"/>
                </a:ext>
              </a:extLst>
            </p:cNvPr>
            <p:cNvSpPr/>
            <p:nvPr/>
          </p:nvSpPr>
          <p:spPr>
            <a:xfrm>
              <a:off x="464354" y="1371599"/>
              <a:ext cx="1154895" cy="1154889"/>
            </a:xfrm>
            <a:prstGeom prst="donut">
              <a:avLst>
                <a:gd name="adj" fmla="val 12955"/>
              </a:avLst>
            </a:prstGeom>
            <a:solidFill>
              <a:schemeClr val="tx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45720" rtlCol="0" anchor="ctr"/>
            <a:lstStyle/>
            <a:p>
              <a:pPr algn="ctr">
                <a:lnSpc>
                  <a:spcPct val="80000"/>
                </a:lnSpc>
              </a:pPr>
              <a:endParaRPr lang="en-US" sz="1050" dirty="0"/>
            </a:p>
          </p:txBody>
        </p:sp>
      </p:grpSp>
    </p:spTree>
    <p:custDataLst>
      <p:tags r:id="rId1"/>
    </p:custDataLst>
    <p:extLst>
      <p:ext uri="{BB962C8B-B14F-4D97-AF65-F5344CB8AC3E}">
        <p14:creationId xmlns:p14="http://schemas.microsoft.com/office/powerpoint/2010/main" val="1531348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Activity Directions </a:t>
            </a:r>
          </a:p>
        </p:txBody>
      </p:sp>
      <p:graphicFrame>
        <p:nvGraphicFramePr>
          <p:cNvPr id="3" name="Content Placeholder 2">
            <a:extLst>
              <a:ext uri="{FF2B5EF4-FFF2-40B4-BE49-F238E27FC236}">
                <a16:creationId xmlns:a16="http://schemas.microsoft.com/office/drawing/2014/main" id="{D71B264D-AF81-44D5-8DA0-EAFA850C7E13}"/>
              </a:ext>
            </a:extLst>
          </p:cNvPr>
          <p:cNvGraphicFramePr>
            <a:graphicFrameLocks noGrp="1"/>
          </p:cNvGraphicFramePr>
          <p:nvPr>
            <p:ph idx="1"/>
            <p:extLst>
              <p:ext uri="{D42A27DB-BD31-4B8C-83A1-F6EECF244321}">
                <p14:modId xmlns:p14="http://schemas.microsoft.com/office/powerpoint/2010/main" val="2283937406"/>
              </p:ext>
            </p:extLst>
          </p:nvPr>
        </p:nvGraphicFramePr>
        <p:xfrm>
          <a:off x="508538" y="1477106"/>
          <a:ext cx="11010711" cy="53105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7407935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VISION" val="iGb6iY7a"/>
  <p:tag name="ARTICULATE_DESIGN_ID_OFFICE THEME" val="Xt2Nb939"/>
  <p:tag name="ARTICULATE_SLIDE_THUMBNAIL_REFRESH" val="1"/>
  <p:tag name="TAG_BACKING_FORM_KEY" val="724596-c:\users\ellisosa\desktop\daids_crss_dart_template.pptx"/>
  <p:tag name="ARTICULATE_PRESENTER_VERSION" val="8"/>
  <p:tag name="ARTICULATE_PROJECT_CHECK" val="0"/>
  <p:tag name="ARTICULATE_SLIDE_COUNT" val="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UDIO_ID" val="392"/>
  <p:tag name="ARTICULATE_USED_LAYOUT" val="2"/>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UDIO_ID" val="392"/>
  <p:tag name="ARTICULATE_USED_LAYOUT" val="2"/>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Vision">
  <a:themeElements>
    <a:clrScheme name="DAIDS_CRSS_FINAL">
      <a:dk1>
        <a:srgbClr val="0A122A"/>
      </a:dk1>
      <a:lt1>
        <a:srgbClr val="FBFAF8"/>
      </a:lt1>
      <a:dk2>
        <a:srgbClr val="424B54"/>
      </a:dk2>
      <a:lt2>
        <a:srgbClr val="DBDBDB"/>
      </a:lt2>
      <a:accent1>
        <a:srgbClr val="D6221D"/>
      </a:accent1>
      <a:accent2>
        <a:srgbClr val="002395"/>
      </a:accent2>
      <a:accent3>
        <a:srgbClr val="007A4D"/>
      </a:accent3>
      <a:accent4>
        <a:srgbClr val="FFB612"/>
      </a:accent4>
      <a:accent5>
        <a:srgbClr val="033860"/>
      </a:accent5>
      <a:accent6>
        <a:srgbClr val="087CA7"/>
      </a:accent6>
      <a:hlink>
        <a:srgbClr val="087CA7"/>
      </a:hlink>
      <a:folHlink>
        <a:srgbClr val="FFB612"/>
      </a:folHlink>
    </a:clrScheme>
    <a:fontScheme name="DAIDS CRSS">
      <a:majorFont>
        <a:latin typeface="Gill Sans MT"/>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lIns="121869" tIns="60933" rIns="121869" bIns="60933" anchor="ctr">
        <a:noAutofit/>
      </a:bodyPr>
      <a:lstStyle>
        <a:defPPr marL="0" indent="0">
          <a:spcBef>
            <a:spcPts val="0"/>
          </a:spcBef>
          <a:buNone/>
          <a:defRPr sz="2099" dirty="0">
            <a:solidFill>
              <a:schemeClr val="bg1">
                <a:lumMod val="50000"/>
              </a:schemeClr>
            </a:solidFill>
            <a:cs typeface="Calibri"/>
          </a:defRPr>
        </a:defPPr>
      </a:lstStyle>
    </a:txDef>
  </a:objectDefaults>
  <a:extraClrSchemeLst/>
  <a:extLst>
    <a:ext uri="{05A4C25C-085E-4340-85A3-A5531E510DB2}">
      <thm15:themeFamily xmlns:thm15="http://schemas.microsoft.com/office/thememl/2012/main" name="DAIDS_CRSS_DART_PowerPointTemplate.potx" id="{DB8C751C-0CDE-43E1-840B-EAB4F8C2FFD0}" vid="{1ECC630E-B087-4F19-9701-10F207893D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ontentPassPackage>
  <PackageId>Template-00001-PPT</PackageId>
</ContentPassPackage>
</file>

<file path=customXml/item3.xml><?xml version="1.0" encoding="utf-8"?>
<p:properties xmlns:p="http://schemas.microsoft.com/office/2006/metadata/properties" xmlns:xsi="http://www.w3.org/2001/XMLSchema-instance" xmlns:pc="http://schemas.microsoft.com/office/infopath/2007/PartnerControls">
  <documentManagement>
    <_dlc_DocId xmlns="e71b1e50-b1fe-4fa1-bdc4-310f5496aa34">NYQEJSHCCRTP-361353247-209</_dlc_DocId>
    <_dlc_DocIdUrl xmlns="e71b1e50-b1fe-4fa1-bdc4-310f5496aa34">
      <Url>https://daidsconnect.niaid.nih.gov/sites/OCSO/_layouts/15/DocIdRedir.aspx?ID=NYQEJSHCCRTP-361353247-209</Url>
      <Description>NYQEJSHCCRTP-361353247-209</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01C06A7C6FCCE04794F2523F30425F11" ma:contentTypeVersion="2" ma:contentTypeDescription="Create a new document." ma:contentTypeScope="" ma:versionID="ba42fc24d1ba24dd66b124a9b9163216">
  <xsd:schema xmlns:xsd="http://www.w3.org/2001/XMLSchema" xmlns:xs="http://www.w3.org/2001/XMLSchema" xmlns:p="http://schemas.microsoft.com/office/2006/metadata/properties" xmlns:ns2="e71b1e50-b1fe-4fa1-bdc4-310f5496aa34" targetNamespace="http://schemas.microsoft.com/office/2006/metadata/properties" ma:root="true" ma:fieldsID="ddfa8cb56fe80c8536b7d947eddcb2fa" ns2:_="">
    <xsd:import namespace="e71b1e50-b1fe-4fa1-bdc4-310f5496aa34"/>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1b1e50-b1fe-4fa1-bdc4-310f5496aa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AF7DD0-3BC8-4F64-A76F-2D9361E1862B}"/>
</file>

<file path=customXml/itemProps2.xml><?xml version="1.0" encoding="utf-8"?>
<ds:datastoreItem xmlns:ds="http://schemas.openxmlformats.org/officeDocument/2006/customXml" ds:itemID="{AB9E7A85-A6F0-4A33-8DB0-93D44DE3E590}"/>
</file>

<file path=customXml/itemProps3.xml><?xml version="1.0" encoding="utf-8"?>
<ds:datastoreItem xmlns:ds="http://schemas.openxmlformats.org/officeDocument/2006/customXml" ds:itemID="{042E23BB-E780-4F60-8A28-5AA1ADEBF08D}"/>
</file>

<file path=customXml/itemProps4.xml><?xml version="1.0" encoding="utf-8"?>
<ds:datastoreItem xmlns:ds="http://schemas.openxmlformats.org/officeDocument/2006/customXml" ds:itemID="{F793E22E-258F-4CC9-B2F4-440DE542E785}"/>
</file>

<file path=customXml/itemProps5.xml><?xml version="1.0" encoding="utf-8"?>
<ds:datastoreItem xmlns:ds="http://schemas.openxmlformats.org/officeDocument/2006/customXml" ds:itemID="{F23E0FF2-7D4C-43EA-A0AB-BDBD5942F7F2}"/>
</file>

<file path=docProps/app.xml><?xml version="1.0" encoding="utf-8"?>
<Properties xmlns="http://schemas.openxmlformats.org/officeDocument/2006/extended-properties" xmlns:vt="http://schemas.openxmlformats.org/officeDocument/2006/docPropsVTypes">
  <Template>DAIDS_CRSS_DART_PowerPointTemplate</Template>
  <TotalTime>2440</TotalTime>
  <Words>195</Words>
  <Application>Microsoft Office PowerPoint</Application>
  <PresentationFormat>Widescreen</PresentationFormat>
  <Paragraphs>16</Paragraphs>
  <Slides>4</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vt:i4>
      </vt:variant>
    </vt:vector>
  </HeadingPairs>
  <TitlesOfParts>
    <vt:vector size="15" baseType="lpstr">
      <vt:lpstr>Arial</vt:lpstr>
      <vt:lpstr>Calibri</vt:lpstr>
      <vt:lpstr>Gill Sans MT</vt:lpstr>
      <vt:lpstr>Gill Sans MT Condensed</vt:lpstr>
      <vt:lpstr>Gill Sans Nova</vt:lpstr>
      <vt:lpstr>Gill Sans Nova Light</vt:lpstr>
      <vt:lpstr>Gill Sans Ultra Bold Condensed</vt:lpstr>
      <vt:lpstr>Open Sans</vt:lpstr>
      <vt:lpstr>Trebuchet MS</vt:lpstr>
      <vt:lpstr>Wingdings</vt:lpstr>
      <vt:lpstr>Vision</vt:lpstr>
      <vt:lpstr>Welcome</vt:lpstr>
      <vt:lpstr>Essential Documents</vt:lpstr>
      <vt:lpstr>Essential Documents  Are documents that permit evaluation, individually and collectively, of the conduct of a trial and the quality of data produced Demonstrate compliance of Investigator, Sponsor and Monitor Confirm validity of trial conduct Maintain integrity of data </vt:lpstr>
      <vt:lpstr>Activity Directions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Layout</dc:title>
  <dc:creator>Marta Traikova</dc:creator>
  <cp:lastModifiedBy>Debbi Asberry</cp:lastModifiedBy>
  <cp:revision>72</cp:revision>
  <cp:lastPrinted>2019-09-20T12:34:55Z</cp:lastPrinted>
  <dcterms:created xsi:type="dcterms:W3CDTF">2019-07-16T08:21:39Z</dcterms:created>
  <dcterms:modified xsi:type="dcterms:W3CDTF">2019-09-20T12:35:18Z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Presentation1</vt:lpwstr>
  </property>
  <property fmtid="{D5CDD505-2E9C-101B-9397-08002B2CF9AE}" pid="4" name="ArticulateProjectVersion">
    <vt:lpwstr>8</vt:lpwstr>
  </property>
  <property fmtid="{D5CDD505-2E9C-101B-9397-08002B2CF9AE}" pid="5" name="ContentTypeId">
    <vt:lpwstr>0x01010001C06A7C6FCCE04794F2523F30425F11</vt:lpwstr>
  </property>
  <property fmtid="{D5CDD505-2E9C-101B-9397-08002B2CF9AE}" pid="6" name="ArticulateGUID">
    <vt:lpwstr>1F22CFA9-98C6-4979-84AC-7D9EE5333E5C</vt:lpwstr>
  </property>
  <property fmtid="{D5CDD505-2E9C-101B-9397-08002B2CF9AE}" pid="7" name="ArticulateProjectFull">
    <vt:lpwstr>C:\Users\asberrdk\Desktop\DART Webpage Post Event Power Points\Day1 Essential Documents.ppta</vt:lpwstr>
  </property>
  <property fmtid="{D5CDD505-2E9C-101B-9397-08002B2CF9AE}" pid="8" name="_dlc_DocIdItemGuid">
    <vt:lpwstr>8d79ec1d-9d2d-4271-b28d-27c82ecd9ed8</vt:lpwstr>
  </property>
</Properties>
</file>