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slides/slide3.xml" ContentType="application/vnd.openxmlformats-officedocument.presentationml.slide+xml"/>
  <Override PartName="/ppt/slides/slide5.xml" ContentType="application/vnd.openxmlformats-officedocument.presentationml.slide+xml"/>
  <Override PartName="/ppt/diagrams/data1.xml" ContentType="application/vnd.openxmlformats-officedocument.drawingml.diagramData+xml"/>
  <Override PartName="/ppt/slides/slide4.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1.xml" ContentType="application/vnd.openxmlformats-officedocument.presentationml.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diagrams/layout1.xml" ContentType="application/vnd.openxmlformats-officedocument.drawingml.diagramLayout+xml"/>
  <Override PartName="/ppt/diagrams/colors1.xml" ContentType="application/vnd.openxmlformats-officedocument.drawingml.diagramColors+xml"/>
  <Override PartName="/ppt/theme/theme2.xml" ContentType="application/vnd.openxmlformats-officedocument.theme+xml"/>
  <Override PartName="/ppt/diagrams/quickStyle1.xml" ContentType="application/vnd.openxmlformats-officedocument.drawingml.diagramStyle+xml"/>
  <Override PartName="/ppt/diagrams/drawing1.xml" ContentType="application/vnd.ms-office.drawingml.diagramDrawing+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3.xml" ContentType="application/vnd.openxmlformats-officedocument.presentationml.tags+xml"/>
  <Override PartName="/ppt/tags/tag1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5.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19.xml" ContentType="application/vnd.openxmlformats-officedocument.presentationml.tags+xml"/>
  <Override PartName="/ppt/tags/tag9.xml" ContentType="application/vnd.openxmlformats-officedocument.presentationml.tags+xml"/>
  <Override PartName="/ppt/tags/tag13.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4.xml" ContentType="application/vnd.openxmlformats-officedocument.presentationml.tag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ppt/tags/tag24.xml" ContentType="application/vnd.openxmlformats-officedocument.presentationml.tags+xml"/>
  <Override PartName="/ppt/tags/tag4.xml" ContentType="application/vnd.openxmlformats-officedocument.presentationml.tags+xml"/>
  <Override PartName="/ppt/tags/tag2.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docProps/custom.xml" ContentType="application/vnd.openxmlformats-officedocument.custom-properties+xml"/>
  <Override PartName="/customXml/itemProps4.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tags/tag23.xml" ContentType="application/vnd.openxmlformats-officedocument.presentationml.tags+xml"/>
  <Override PartName="/ppt/tags/tag22.xml" ContentType="application/vnd.openxmlformats-officedocument.presentationml.tag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1"/>
  </p:notesMasterIdLst>
  <p:sldIdLst>
    <p:sldId id="1241" r:id="rId6"/>
    <p:sldId id="392" r:id="rId7"/>
    <p:sldId id="877" r:id="rId8"/>
    <p:sldId id="400" r:id="rId9"/>
    <p:sldId id="401"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81" autoAdjust="0"/>
    <p:restoredTop sz="86968" autoAdjust="0"/>
  </p:normalViewPr>
  <p:slideViewPr>
    <p:cSldViewPr snapToGrid="0">
      <p:cViewPr varScale="1">
        <p:scale>
          <a:sx n="67" d="100"/>
          <a:sy n="67" d="100"/>
        </p:scale>
        <p:origin x="1661" y="62"/>
      </p:cViewPr>
      <p:guideLst/>
    </p:cSldViewPr>
  </p:slideViewPr>
  <p:notesTextViewPr>
    <p:cViewPr>
      <p:scale>
        <a:sx n="1" d="1"/>
        <a:sy n="1" d="1"/>
      </p:scale>
      <p:origin x="0" y="0"/>
    </p:cViewPr>
  </p:notesText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gs" Target="tags/tag1.xml"/><Relationship Id="rId17" Type="http://schemas.openxmlformats.org/officeDocument/2006/relationships/customXml" Target="../customXml/item5.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F544A-750D-4DB9-9F32-5B26FB81825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32FB8F9-1B7E-41B2-910F-97AAF5E471A8}">
      <dgm:prSet/>
      <dgm:spPr/>
      <dgm:t>
        <a:bodyPr/>
        <a:lstStyle/>
        <a:p>
          <a:r>
            <a:rPr lang="en-US"/>
            <a:t>Review the table ICF category card</a:t>
          </a:r>
        </a:p>
      </dgm:t>
    </dgm:pt>
    <dgm:pt modelId="{28ADBA8B-84C2-43B9-B4C6-08E24B146FEF}" type="parTrans" cxnId="{7E5E8C54-FA36-48E0-B533-40D633435678}">
      <dgm:prSet/>
      <dgm:spPr/>
      <dgm:t>
        <a:bodyPr/>
        <a:lstStyle/>
        <a:p>
          <a:endParaRPr lang="en-US"/>
        </a:p>
      </dgm:t>
    </dgm:pt>
    <dgm:pt modelId="{2757E55F-92BC-4723-B4AC-C99DD00FFAD4}" type="sibTrans" cxnId="{7E5E8C54-FA36-48E0-B533-40D633435678}">
      <dgm:prSet/>
      <dgm:spPr/>
      <dgm:t>
        <a:bodyPr/>
        <a:lstStyle/>
        <a:p>
          <a:endParaRPr lang="en-US"/>
        </a:p>
      </dgm:t>
    </dgm:pt>
    <dgm:pt modelId="{6AE4960F-356D-4362-BF1B-A11FD545AAC1}">
      <dgm:prSet/>
      <dgm:spPr/>
      <dgm:t>
        <a:bodyPr/>
        <a:lstStyle/>
        <a:p>
          <a:r>
            <a:rPr lang="en-US" dirty="0"/>
            <a:t>Work with your table group to determine considerations and challenges</a:t>
          </a:r>
        </a:p>
      </dgm:t>
    </dgm:pt>
    <dgm:pt modelId="{981E6718-B488-4640-B429-E631192F5CFC}" type="parTrans" cxnId="{A4753CF1-0111-4CF7-BCD4-1D78C1FD90DA}">
      <dgm:prSet/>
      <dgm:spPr/>
      <dgm:t>
        <a:bodyPr/>
        <a:lstStyle/>
        <a:p>
          <a:endParaRPr lang="en-US"/>
        </a:p>
      </dgm:t>
    </dgm:pt>
    <dgm:pt modelId="{BDED9B3D-9ECE-443E-BA3A-0A676AC93449}" type="sibTrans" cxnId="{A4753CF1-0111-4CF7-BCD4-1D78C1FD90DA}">
      <dgm:prSet/>
      <dgm:spPr/>
      <dgm:t>
        <a:bodyPr/>
        <a:lstStyle/>
        <a:p>
          <a:endParaRPr lang="en-US"/>
        </a:p>
      </dgm:t>
    </dgm:pt>
    <dgm:pt modelId="{C8C66D08-64A0-40CE-A924-83194F898559}">
      <dgm:prSet/>
      <dgm:spPr/>
      <dgm:t>
        <a:bodyPr/>
        <a:lstStyle/>
        <a:p>
          <a:r>
            <a:rPr lang="en-US" dirty="0"/>
            <a:t>Document the considerations and challenges on the wall posters</a:t>
          </a:r>
        </a:p>
      </dgm:t>
    </dgm:pt>
    <dgm:pt modelId="{9E4C3F6C-AF76-40A0-A935-CD2978E120F6}" type="parTrans" cxnId="{9A342AFE-334A-481B-B74F-925BB0351864}">
      <dgm:prSet/>
      <dgm:spPr/>
      <dgm:t>
        <a:bodyPr/>
        <a:lstStyle/>
        <a:p>
          <a:endParaRPr lang="en-US"/>
        </a:p>
      </dgm:t>
    </dgm:pt>
    <dgm:pt modelId="{67A728CF-3F34-4DAD-BCB7-45CB09BFA538}" type="sibTrans" cxnId="{9A342AFE-334A-481B-B74F-925BB0351864}">
      <dgm:prSet/>
      <dgm:spPr/>
      <dgm:t>
        <a:bodyPr/>
        <a:lstStyle/>
        <a:p>
          <a:endParaRPr lang="en-US"/>
        </a:p>
      </dgm:t>
    </dgm:pt>
    <dgm:pt modelId="{5E0948DD-820F-455A-80A9-05C08D0ADB84}" type="pres">
      <dgm:prSet presAssocID="{3AFF544A-750D-4DB9-9F32-5B26FB818252}" presName="linear" presStyleCnt="0">
        <dgm:presLayoutVars>
          <dgm:animLvl val="lvl"/>
          <dgm:resizeHandles val="exact"/>
        </dgm:presLayoutVars>
      </dgm:prSet>
      <dgm:spPr/>
    </dgm:pt>
    <dgm:pt modelId="{55F9079D-7605-4E88-8DBB-3CE10F9DFA4A}" type="pres">
      <dgm:prSet presAssocID="{332FB8F9-1B7E-41B2-910F-97AAF5E471A8}" presName="parentText" presStyleLbl="node1" presStyleIdx="0" presStyleCnt="3">
        <dgm:presLayoutVars>
          <dgm:chMax val="0"/>
          <dgm:bulletEnabled val="1"/>
        </dgm:presLayoutVars>
      </dgm:prSet>
      <dgm:spPr/>
    </dgm:pt>
    <dgm:pt modelId="{749B772E-F3E7-4C88-90C1-890AE849352D}" type="pres">
      <dgm:prSet presAssocID="{2757E55F-92BC-4723-B4AC-C99DD00FFAD4}" presName="spacer" presStyleCnt="0"/>
      <dgm:spPr/>
    </dgm:pt>
    <dgm:pt modelId="{CFE9FBD5-6F4C-40B6-B25C-3A412BB2EA59}" type="pres">
      <dgm:prSet presAssocID="{6AE4960F-356D-4362-BF1B-A11FD545AAC1}" presName="parentText" presStyleLbl="node1" presStyleIdx="1" presStyleCnt="3">
        <dgm:presLayoutVars>
          <dgm:chMax val="0"/>
          <dgm:bulletEnabled val="1"/>
        </dgm:presLayoutVars>
      </dgm:prSet>
      <dgm:spPr/>
    </dgm:pt>
    <dgm:pt modelId="{8CF6BE57-F272-4CB8-98B1-5752C10AC6B6}" type="pres">
      <dgm:prSet presAssocID="{BDED9B3D-9ECE-443E-BA3A-0A676AC93449}" presName="spacer" presStyleCnt="0"/>
      <dgm:spPr/>
    </dgm:pt>
    <dgm:pt modelId="{FFC2EDCD-F009-47AD-B648-8C7563E16714}" type="pres">
      <dgm:prSet presAssocID="{C8C66D08-64A0-40CE-A924-83194F898559}" presName="parentText" presStyleLbl="node1" presStyleIdx="2" presStyleCnt="3">
        <dgm:presLayoutVars>
          <dgm:chMax val="0"/>
          <dgm:bulletEnabled val="1"/>
        </dgm:presLayoutVars>
      </dgm:prSet>
      <dgm:spPr/>
    </dgm:pt>
  </dgm:ptLst>
  <dgm:cxnLst>
    <dgm:cxn modelId="{5911A215-6594-4939-8E10-ED076C317087}" type="presOf" srcId="{332FB8F9-1B7E-41B2-910F-97AAF5E471A8}" destId="{55F9079D-7605-4E88-8DBB-3CE10F9DFA4A}" srcOrd="0" destOrd="0" presId="urn:microsoft.com/office/officeart/2005/8/layout/vList2"/>
    <dgm:cxn modelId="{A1633D64-1A8F-4376-9886-546A9A44CA35}" type="presOf" srcId="{6AE4960F-356D-4362-BF1B-A11FD545AAC1}" destId="{CFE9FBD5-6F4C-40B6-B25C-3A412BB2EA59}" srcOrd="0" destOrd="0" presId="urn:microsoft.com/office/officeart/2005/8/layout/vList2"/>
    <dgm:cxn modelId="{7E5E8C54-FA36-48E0-B533-40D633435678}" srcId="{3AFF544A-750D-4DB9-9F32-5B26FB818252}" destId="{332FB8F9-1B7E-41B2-910F-97AAF5E471A8}" srcOrd="0" destOrd="0" parTransId="{28ADBA8B-84C2-43B9-B4C6-08E24B146FEF}" sibTransId="{2757E55F-92BC-4723-B4AC-C99DD00FFAD4}"/>
    <dgm:cxn modelId="{7B0159E5-2481-422F-8551-FD2B5AA3B61B}" type="presOf" srcId="{3AFF544A-750D-4DB9-9F32-5B26FB818252}" destId="{5E0948DD-820F-455A-80A9-05C08D0ADB84}" srcOrd="0" destOrd="0" presId="urn:microsoft.com/office/officeart/2005/8/layout/vList2"/>
    <dgm:cxn modelId="{A4753CF1-0111-4CF7-BCD4-1D78C1FD90DA}" srcId="{3AFF544A-750D-4DB9-9F32-5B26FB818252}" destId="{6AE4960F-356D-4362-BF1B-A11FD545AAC1}" srcOrd="1" destOrd="0" parTransId="{981E6718-B488-4640-B429-E631192F5CFC}" sibTransId="{BDED9B3D-9ECE-443E-BA3A-0A676AC93449}"/>
    <dgm:cxn modelId="{067FDBF2-6900-4DEF-AB9B-904DAF7DBCAB}" type="presOf" srcId="{C8C66D08-64A0-40CE-A924-83194F898559}" destId="{FFC2EDCD-F009-47AD-B648-8C7563E16714}" srcOrd="0" destOrd="0" presId="urn:microsoft.com/office/officeart/2005/8/layout/vList2"/>
    <dgm:cxn modelId="{9A342AFE-334A-481B-B74F-925BB0351864}" srcId="{3AFF544A-750D-4DB9-9F32-5B26FB818252}" destId="{C8C66D08-64A0-40CE-A924-83194F898559}" srcOrd="2" destOrd="0" parTransId="{9E4C3F6C-AF76-40A0-A935-CD2978E120F6}" sibTransId="{67A728CF-3F34-4DAD-BCB7-45CB09BFA538}"/>
    <dgm:cxn modelId="{4735BC39-6F51-4BE0-9FF0-8B4DC5E5C714}" type="presParOf" srcId="{5E0948DD-820F-455A-80A9-05C08D0ADB84}" destId="{55F9079D-7605-4E88-8DBB-3CE10F9DFA4A}" srcOrd="0" destOrd="0" presId="urn:microsoft.com/office/officeart/2005/8/layout/vList2"/>
    <dgm:cxn modelId="{DD1EFE22-7800-4827-A126-026742FB13D5}" type="presParOf" srcId="{5E0948DD-820F-455A-80A9-05C08D0ADB84}" destId="{749B772E-F3E7-4C88-90C1-890AE849352D}" srcOrd="1" destOrd="0" presId="urn:microsoft.com/office/officeart/2005/8/layout/vList2"/>
    <dgm:cxn modelId="{1FCF0A28-70FF-4CA3-9606-17D68AD45F46}" type="presParOf" srcId="{5E0948DD-820F-455A-80A9-05C08D0ADB84}" destId="{CFE9FBD5-6F4C-40B6-B25C-3A412BB2EA59}" srcOrd="2" destOrd="0" presId="urn:microsoft.com/office/officeart/2005/8/layout/vList2"/>
    <dgm:cxn modelId="{894AC0FA-D286-45E1-AB5E-570F44776888}" type="presParOf" srcId="{5E0948DD-820F-455A-80A9-05C08D0ADB84}" destId="{8CF6BE57-F272-4CB8-98B1-5752C10AC6B6}" srcOrd="3" destOrd="0" presId="urn:microsoft.com/office/officeart/2005/8/layout/vList2"/>
    <dgm:cxn modelId="{7089A4D5-5604-4B05-9999-6A73C494C8A3}" type="presParOf" srcId="{5E0948DD-820F-455A-80A9-05C08D0ADB84}" destId="{FFC2EDCD-F009-47AD-B648-8C7563E1671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9079D-7605-4E88-8DBB-3CE10F9DFA4A}">
      <dsp:nvSpPr>
        <dsp:cNvPr id="0" name=""/>
        <dsp:cNvSpPr/>
      </dsp:nvSpPr>
      <dsp:spPr>
        <a:xfrm>
          <a:off x="0" y="43049"/>
          <a:ext cx="11010711" cy="1521000"/>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Review the table ICF category card</a:t>
          </a:r>
        </a:p>
      </dsp:txBody>
      <dsp:txXfrm>
        <a:off x="74249" y="117298"/>
        <a:ext cx="10862213" cy="1372502"/>
      </dsp:txXfrm>
    </dsp:sp>
    <dsp:sp modelId="{CFE9FBD5-6F4C-40B6-B25C-3A412BB2EA59}">
      <dsp:nvSpPr>
        <dsp:cNvPr id="0" name=""/>
        <dsp:cNvSpPr/>
      </dsp:nvSpPr>
      <dsp:spPr>
        <a:xfrm>
          <a:off x="0" y="1679249"/>
          <a:ext cx="11010711" cy="1521000"/>
        </a:xfrm>
        <a:prstGeom prst="roundRect">
          <a:avLst/>
        </a:prstGeom>
        <a:solidFill>
          <a:schemeClr val="accent5">
            <a:hueOff val="-287321"/>
            <a:satOff val="-1546"/>
            <a:lumOff val="745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Work with your table group to determine considerations and challenges</a:t>
          </a:r>
        </a:p>
      </dsp:txBody>
      <dsp:txXfrm>
        <a:off x="74249" y="1753498"/>
        <a:ext cx="10862213" cy="1372502"/>
      </dsp:txXfrm>
    </dsp:sp>
    <dsp:sp modelId="{FFC2EDCD-F009-47AD-B648-8C7563E16714}">
      <dsp:nvSpPr>
        <dsp:cNvPr id="0" name=""/>
        <dsp:cNvSpPr/>
      </dsp:nvSpPr>
      <dsp:spPr>
        <a:xfrm>
          <a:off x="0" y="3315449"/>
          <a:ext cx="11010711" cy="1521000"/>
        </a:xfrm>
        <a:prstGeom prst="roundRect">
          <a:avLst/>
        </a:prstGeom>
        <a:solidFill>
          <a:schemeClr val="accent5">
            <a:hueOff val="-574643"/>
            <a:satOff val="-3092"/>
            <a:lumOff val="1490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Document the considerations and challenges on the wall posters</a:t>
          </a:r>
        </a:p>
      </dsp:txBody>
      <dsp:txXfrm>
        <a:off x="74249" y="3389698"/>
        <a:ext cx="10862213" cy="13725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8740E-E3CA-4E42-B582-D86F90DCD522}" type="datetimeFigureOut">
              <a:rPr lang="en-US" smtClean="0"/>
              <a:t>9/20/2019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7DB5D-478F-4E7C-9755-BCCED0171C60}" type="slidenum">
              <a:rPr lang="en-US" smtClean="0"/>
              <a:t>‹#›</a:t>
            </a:fld>
            <a:endParaRPr lang="en-US" dirty="0"/>
          </a:p>
        </p:txBody>
      </p:sp>
    </p:spTree>
    <p:extLst>
      <p:ext uri="{BB962C8B-B14F-4D97-AF65-F5344CB8AC3E}">
        <p14:creationId xmlns:p14="http://schemas.microsoft.com/office/powerpoint/2010/main" val="3374218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1</a:t>
            </a:fld>
            <a:endParaRPr lang="en-US" dirty="0"/>
          </a:p>
        </p:txBody>
      </p:sp>
    </p:spTree>
    <p:extLst>
      <p:ext uri="{BB962C8B-B14F-4D97-AF65-F5344CB8AC3E}">
        <p14:creationId xmlns:p14="http://schemas.microsoft.com/office/powerpoint/2010/main" val="4191779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a:t>
            </a:fld>
            <a:endParaRPr lang="en-US" dirty="0"/>
          </a:p>
        </p:txBody>
      </p:sp>
    </p:spTree>
    <p:extLst>
      <p:ext uri="{BB962C8B-B14F-4D97-AF65-F5344CB8AC3E}">
        <p14:creationId xmlns:p14="http://schemas.microsoft.com/office/powerpoint/2010/main" val="2749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878">
              <a:defRPr/>
            </a:pPr>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3</a:t>
            </a:fld>
            <a:endParaRPr lang="en-US" dirty="0"/>
          </a:p>
        </p:txBody>
      </p:sp>
    </p:spTree>
    <p:extLst>
      <p:ext uri="{BB962C8B-B14F-4D97-AF65-F5344CB8AC3E}">
        <p14:creationId xmlns:p14="http://schemas.microsoft.com/office/powerpoint/2010/main" val="414836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4</a:t>
            </a:fld>
            <a:endParaRPr lang="en-US" dirty="0"/>
          </a:p>
        </p:txBody>
      </p:sp>
    </p:spTree>
    <p:extLst>
      <p:ext uri="{BB962C8B-B14F-4D97-AF65-F5344CB8AC3E}">
        <p14:creationId xmlns:p14="http://schemas.microsoft.com/office/powerpoint/2010/main" val="4106138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E2AA3592-D5F1-C049-A75C-8C2FAAE2A508}" type="slidenum">
              <a:rPr lang="en-US" smtClean="0"/>
              <a:t>5</a:t>
            </a:fld>
            <a:endParaRPr lang="en-US" dirty="0"/>
          </a:p>
        </p:txBody>
      </p:sp>
    </p:spTree>
    <p:extLst>
      <p:ext uri="{BB962C8B-B14F-4D97-AF65-F5344CB8AC3E}">
        <p14:creationId xmlns:p14="http://schemas.microsoft.com/office/powerpoint/2010/main" val="25575467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198" b="1">
                <a:solidFill>
                  <a:schemeClr val="tx2">
                    <a:lumMod val="7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08538" y="1604788"/>
            <a:ext cx="11010711" cy="48794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59044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029" y="2321695"/>
            <a:ext cx="2554669" cy="1463673"/>
          </a:xfrm>
        </p:spPr>
        <p:txBody>
          <a:bodyPr/>
          <a:lstStyle/>
          <a:p>
            <a:r>
              <a:rPr lang="en-US" dirty="0"/>
              <a:t>Click icon to add picture</a:t>
            </a:r>
          </a:p>
        </p:txBody>
      </p:sp>
      <p:sp>
        <p:nvSpPr>
          <p:cNvPr id="4" name="Picture Placeholder 4"/>
          <p:cNvSpPr>
            <a:spLocks noGrp="1"/>
          </p:cNvSpPr>
          <p:nvPr>
            <p:ph type="pic" sz="quarter" idx="12"/>
          </p:nvPr>
        </p:nvSpPr>
        <p:spPr>
          <a:xfrm>
            <a:off x="6205034" y="2321695"/>
            <a:ext cx="2554669" cy="1463673"/>
          </a:xfrm>
        </p:spPr>
        <p:txBody>
          <a:bodyPr/>
          <a:lstStyle/>
          <a:p>
            <a:r>
              <a:rPr lang="en-US" dirty="0"/>
              <a:t>Click icon to add picture</a:t>
            </a:r>
          </a:p>
        </p:txBody>
      </p:sp>
      <p:sp>
        <p:nvSpPr>
          <p:cNvPr id="6" name="Picture Placeholder 4"/>
          <p:cNvSpPr>
            <a:spLocks noGrp="1"/>
          </p:cNvSpPr>
          <p:nvPr>
            <p:ph type="pic" sz="quarter" idx="13"/>
          </p:nvPr>
        </p:nvSpPr>
        <p:spPr>
          <a:xfrm>
            <a:off x="8957538" y="2321695"/>
            <a:ext cx="2554669" cy="1463673"/>
          </a:xfrm>
        </p:spPr>
        <p:txBody>
          <a:bodyPr/>
          <a:lstStyle/>
          <a:p>
            <a:r>
              <a:rPr lang="en-US" dirty="0"/>
              <a:t>Click icon to add picture</a:t>
            </a:r>
          </a:p>
        </p:txBody>
      </p:sp>
      <p:sp>
        <p:nvSpPr>
          <p:cNvPr id="7" name="Title Placeholder 1"/>
          <p:cNvSpPr>
            <a:spLocks noGrp="1"/>
          </p:cNvSpPr>
          <p:nvPr>
            <p:ph type="title"/>
          </p:nvPr>
        </p:nvSpPr>
        <p:spPr>
          <a:xfrm>
            <a:off x="508539"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
        <p:nvSpPr>
          <p:cNvPr id="8" name="Picture Placeholder 4"/>
          <p:cNvSpPr>
            <a:spLocks noGrp="1"/>
          </p:cNvSpPr>
          <p:nvPr>
            <p:ph type="pic" sz="quarter" idx="14"/>
          </p:nvPr>
        </p:nvSpPr>
        <p:spPr>
          <a:xfrm>
            <a:off x="3452532" y="2321695"/>
            <a:ext cx="2554669" cy="1463673"/>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16373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8641" y="137232"/>
            <a:ext cx="11903660" cy="2259720"/>
          </a:xfrm>
        </p:spPr>
        <p:txBody>
          <a:bodyPr/>
          <a:lstStyle/>
          <a:p>
            <a:r>
              <a:rPr lang="en-US" dirty="0"/>
              <a:t>Click icon to add picture</a:t>
            </a:r>
          </a:p>
        </p:txBody>
      </p:sp>
      <p:sp>
        <p:nvSpPr>
          <p:cNvPr id="2" name="Title 1"/>
          <p:cNvSpPr>
            <a:spLocks noGrp="1"/>
          </p:cNvSpPr>
          <p:nvPr>
            <p:ph type="title"/>
          </p:nvPr>
        </p:nvSpPr>
        <p:spPr>
          <a:xfrm>
            <a:off x="508539" y="2395728"/>
            <a:ext cx="11010711" cy="114300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617601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223129"/>
            <a:ext cx="12192000" cy="2573785"/>
          </a:xfrm>
        </p:spPr>
        <p:txBody>
          <a:bodyPr/>
          <a:lstStyle/>
          <a:p>
            <a:r>
              <a:rPr lang="en-US" dirty="0"/>
              <a:t>Click icon to add picture</a:t>
            </a:r>
          </a:p>
        </p:txBody>
      </p:sp>
      <p:sp>
        <p:nvSpPr>
          <p:cNvPr id="3" name="Title Placeholder 1"/>
          <p:cNvSpPr>
            <a:spLocks noGrp="1"/>
          </p:cNvSpPr>
          <p:nvPr>
            <p:ph type="title"/>
          </p:nvPr>
        </p:nvSpPr>
        <p:spPr>
          <a:xfrm>
            <a:off x="513436"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7739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448303" y="136913"/>
            <a:ext cx="6589668" cy="6594091"/>
          </a:xfrm>
        </p:spPr>
        <p:txBody>
          <a:bodyPr/>
          <a:lstStyle/>
          <a:p>
            <a:r>
              <a:rPr lang="en-US" dirty="0"/>
              <a:t>Click icon to add picture</a:t>
            </a:r>
          </a:p>
        </p:txBody>
      </p:sp>
      <p:sp>
        <p:nvSpPr>
          <p:cNvPr id="2" name="Title 1"/>
          <p:cNvSpPr>
            <a:spLocks noGrp="1"/>
          </p:cNvSpPr>
          <p:nvPr>
            <p:ph type="title"/>
          </p:nvPr>
        </p:nvSpPr>
        <p:spPr>
          <a:xfrm>
            <a:off x="351223" y="294525"/>
            <a:ext cx="4939764" cy="114300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587004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120409" y="136913"/>
            <a:ext cx="4930201" cy="6594091"/>
          </a:xfrm>
        </p:spPr>
        <p:txBody>
          <a:bodyPr/>
          <a:lstStyle/>
          <a:p>
            <a:r>
              <a:rPr lang="en-US" dirty="0"/>
              <a:t>Click icon to add picture</a:t>
            </a:r>
          </a:p>
        </p:txBody>
      </p:sp>
      <p:sp>
        <p:nvSpPr>
          <p:cNvPr id="3" name="Title 2"/>
          <p:cNvSpPr>
            <a:spLocks noGrp="1"/>
          </p:cNvSpPr>
          <p:nvPr>
            <p:ph type="title"/>
          </p:nvPr>
        </p:nvSpPr>
        <p:spPr>
          <a:xfrm>
            <a:off x="508540" y="576072"/>
            <a:ext cx="5897880" cy="1143000"/>
          </a:xfrm>
        </p:spPr>
        <p:txBody>
          <a:bodyPr/>
          <a:lstStyle>
            <a:lvl1pPr algn="ctr">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4135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919055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053258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95069838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49193690"/>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1A57F-3C0D-4C99-BD6F-D35E74D4C9E6}" type="slidenum">
              <a:rPr lang="en-US" smtClean="0"/>
              <a:pPr/>
              <a:t>‹#›</a:t>
            </a:fld>
            <a:endParaRPr lang="en-US" dirty="0"/>
          </a:p>
        </p:txBody>
      </p:sp>
      <p:sp>
        <p:nvSpPr>
          <p:cNvPr id="6" name="Content Placeholder 5"/>
          <p:cNvSpPr>
            <a:spLocks noGrp="1"/>
          </p:cNvSpPr>
          <p:nvPr>
            <p:ph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408049147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opic/Section Break 1">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dirty="0">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71137" y="5983990"/>
            <a:ext cx="1725695" cy="649224"/>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4762587" y="60316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449B37C2-FCD4-4E22-B4EA-ABE75C6D5255}"/>
              </a:ext>
            </a:extLst>
          </p:cNvPr>
          <p:cNvSpPr>
            <a:spLocks noGrp="1"/>
          </p:cNvSpPr>
          <p:nvPr>
            <p:ph type="title"/>
          </p:nvPr>
        </p:nvSpPr>
        <p:spPr>
          <a:xfrm>
            <a:off x="1124405" y="2440690"/>
            <a:ext cx="10575741" cy="1143000"/>
          </a:xfrm>
        </p:spPr>
        <p:txBody>
          <a:bodyPr lIns="0" tIns="0" rIns="0" bIns="0"/>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08133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opic/Section Break_2">
    <p:spTree>
      <p:nvGrpSpPr>
        <p:cNvPr id="1" name=""/>
        <p:cNvGrpSpPr/>
        <p:nvPr/>
      </p:nvGrpSpPr>
      <p:grpSpPr>
        <a:xfrm>
          <a:off x="0" y="0"/>
          <a:ext cx="0" cy="0"/>
          <a:chOff x="0" y="0"/>
          <a:chExt cx="0" cy="0"/>
        </a:xfrm>
      </p:grpSpPr>
      <p:sp>
        <p:nvSpPr>
          <p:cNvPr id="6" name="Rectangle 5"/>
          <p:cNvSpPr/>
          <p:nvPr userDrawn="1"/>
        </p:nvSpPr>
        <p:spPr>
          <a:xfrm>
            <a:off x="138684" y="132588"/>
            <a:ext cx="11914632" cy="57592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869" tIns="60933" rIns="121869" bIns="60933" rtlCol="0" anchor="ctr"/>
          <a:lstStyle/>
          <a:p>
            <a:pPr lvl="2"/>
            <a:endParaRPr lang="en-US" sz="2499" dirty="0">
              <a:latin typeface="Open Sans" panose="020B0606030504020204" pitchFamily="34" charset="0"/>
              <a:cs typeface="Open Sans" panose="020B0606030504020204" pitchFamily="34" charset="0"/>
            </a:endParaRPr>
          </a:p>
        </p:txBody>
      </p:sp>
      <p:sp>
        <p:nvSpPr>
          <p:cNvPr id="7" name="Rectangle 6"/>
          <p:cNvSpPr/>
          <p:nvPr userDrawn="1"/>
        </p:nvSpPr>
        <p:spPr>
          <a:xfrm>
            <a:off x="138684" y="5895703"/>
            <a:ext cx="11914632" cy="829709"/>
          </a:xfrm>
          <a:prstGeom prst="rect">
            <a:avLst/>
          </a:prstGeom>
          <a:solidFill>
            <a:schemeClr val="tx2">
              <a:lumMod val="20000"/>
              <a:lumOff val="8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4707159-FA50-44FD-BF69-C7BA6F8D955F}"/>
              </a:ext>
            </a:extLst>
          </p:cNvPr>
          <p:cNvSpPr/>
          <p:nvPr userDrawn="1"/>
        </p:nvSpPr>
        <p:spPr>
          <a:xfrm>
            <a:off x="1" y="2086054"/>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2156847-20A4-4905-B0C1-3322F44024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416" y="8936083"/>
            <a:ext cx="649657" cy="649224"/>
          </a:xfrm>
          <a:prstGeom prst="rect">
            <a:avLst/>
          </a:prstGeom>
        </p:spPr>
      </p:pic>
      <p:pic>
        <p:nvPicPr>
          <p:cNvPr id="12" name="Picture 11">
            <a:extLst>
              <a:ext uri="{FF2B5EF4-FFF2-40B4-BE49-F238E27FC236}">
                <a16:creationId xmlns:a16="http://schemas.microsoft.com/office/drawing/2014/main" id="{89BFB525-936B-4E12-9FEA-0E5DBBCF6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5073" y="5987899"/>
            <a:ext cx="2648543" cy="645315"/>
          </a:xfrm>
          <a:prstGeom prst="rect">
            <a:avLst/>
          </a:prstGeom>
        </p:spPr>
      </p:pic>
      <p:pic>
        <p:nvPicPr>
          <p:cNvPr id="14" name="Picture 13">
            <a:extLst>
              <a:ext uri="{FF2B5EF4-FFF2-40B4-BE49-F238E27FC236}">
                <a16:creationId xmlns:a16="http://schemas.microsoft.com/office/drawing/2014/main" id="{D2ACFF68-E91A-4943-84EB-F027650B9D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21804" y="2086055"/>
            <a:ext cx="4923503" cy="1852271"/>
          </a:xfrm>
          <a:prstGeom prst="rect">
            <a:avLst/>
          </a:prstGeom>
        </p:spPr>
      </p:pic>
      <p:pic>
        <p:nvPicPr>
          <p:cNvPr id="16" name="Picture 15">
            <a:extLst>
              <a:ext uri="{FF2B5EF4-FFF2-40B4-BE49-F238E27FC236}">
                <a16:creationId xmlns:a16="http://schemas.microsoft.com/office/drawing/2014/main" id="{FDE7AD20-671F-42D8-9FFC-311BA49E99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5168" y="5983990"/>
            <a:ext cx="649657" cy="649224"/>
          </a:xfrm>
          <a:prstGeom prst="rect">
            <a:avLst/>
          </a:prstGeom>
        </p:spPr>
      </p:pic>
      <p:sp>
        <p:nvSpPr>
          <p:cNvPr id="17" name="TextBox 16">
            <a:extLst>
              <a:ext uri="{FF2B5EF4-FFF2-40B4-BE49-F238E27FC236}">
                <a16:creationId xmlns:a16="http://schemas.microsoft.com/office/drawing/2014/main" id="{9B922AB6-9F9D-4035-8CCB-1DAEA2F35BB8}"/>
              </a:ext>
            </a:extLst>
          </p:cNvPr>
          <p:cNvSpPr txBox="1"/>
          <p:nvPr userDrawn="1"/>
        </p:nvSpPr>
        <p:spPr>
          <a:xfrm>
            <a:off x="6950512" y="60316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2" name="Title 1">
            <a:extLst>
              <a:ext uri="{FF2B5EF4-FFF2-40B4-BE49-F238E27FC236}">
                <a16:creationId xmlns:a16="http://schemas.microsoft.com/office/drawing/2014/main" id="{7E738261-874D-464C-99AB-8C38264F5831}"/>
              </a:ext>
            </a:extLst>
          </p:cNvPr>
          <p:cNvSpPr>
            <a:spLocks noGrp="1"/>
          </p:cNvSpPr>
          <p:nvPr>
            <p:ph type="title"/>
          </p:nvPr>
        </p:nvSpPr>
        <p:spPr>
          <a:xfrm>
            <a:off x="1124406" y="2086055"/>
            <a:ext cx="5328349" cy="1852270"/>
          </a:xfrm>
        </p:spPr>
        <p:txBody>
          <a:bodyPr lIns="0" tIns="0" rIns="0" bIns="0"/>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6019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dirty="0"/>
              <a:t>Click icon to add picture</a:t>
            </a:r>
          </a:p>
        </p:txBody>
      </p:sp>
      <p:sp>
        <p:nvSpPr>
          <p:cNvPr id="4" name="Title 3"/>
          <p:cNvSpPr>
            <a:spLocks noGrp="1"/>
          </p:cNvSpPr>
          <p:nvPr>
            <p:ph type="title"/>
          </p:nvPr>
        </p:nvSpPr>
        <p:spPr>
          <a:xfrm>
            <a:off x="896112" y="4169664"/>
            <a:ext cx="10415016" cy="868680"/>
          </a:xfrm>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07246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dirty="0"/>
              <a:t>Click icon to add picture</a:t>
            </a:r>
          </a:p>
        </p:txBody>
      </p:sp>
      <p:sp>
        <p:nvSpPr>
          <p:cNvPr id="2" name="Title 1"/>
          <p:cNvSpPr>
            <a:spLocks noGrp="1"/>
          </p:cNvSpPr>
          <p:nvPr>
            <p:ph type="title"/>
          </p:nvPr>
        </p:nvSpPr>
        <p:spPr>
          <a:xfrm>
            <a:off x="6464808" y="2578608"/>
            <a:ext cx="4855464" cy="1143000"/>
          </a:xfrm>
        </p:spPr>
        <p:txBody>
          <a:bodyPr/>
          <a:lstStyle>
            <a:lvl1pPr>
              <a:defRPr>
                <a:solidFill>
                  <a:schemeClr val="bg1"/>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6162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9244" y="137194"/>
            <a:ext cx="11913056" cy="6593809"/>
          </a:xfrm>
        </p:spPr>
        <p:txBody>
          <a:bodyPr>
            <a:normAutofit/>
          </a:bodyPr>
          <a:lstStyle>
            <a:lvl1pPr>
              <a:defRPr sz="2000"/>
            </a:lvl1pPr>
          </a:lstStyle>
          <a:p>
            <a:r>
              <a:rPr lang="en-US" dirty="0"/>
              <a:t>Click icon to add picture</a:t>
            </a:r>
          </a:p>
        </p:txBody>
      </p:sp>
      <p:sp>
        <p:nvSpPr>
          <p:cNvPr id="8" name="Picture Placeholder 7"/>
          <p:cNvSpPr>
            <a:spLocks noGrp="1"/>
          </p:cNvSpPr>
          <p:nvPr>
            <p:ph type="pic" sz="quarter" idx="11"/>
          </p:nvPr>
        </p:nvSpPr>
        <p:spPr>
          <a:xfrm>
            <a:off x="139702" y="5793449"/>
            <a:ext cx="2984500" cy="944033"/>
          </a:xfrm>
        </p:spPr>
        <p:txBody>
          <a:bodyPr>
            <a:normAutofit/>
          </a:bodyPr>
          <a:lstStyle>
            <a:lvl1pPr>
              <a:defRPr sz="1999"/>
            </a:lvl1pPr>
          </a:lstStyle>
          <a:p>
            <a:r>
              <a:rPr lang="en-US" dirty="0"/>
              <a:t>Click icon to add picture</a:t>
            </a:r>
          </a:p>
        </p:txBody>
      </p:sp>
      <p:sp>
        <p:nvSpPr>
          <p:cNvPr id="9" name="Picture Placeholder 7"/>
          <p:cNvSpPr>
            <a:spLocks noGrp="1"/>
          </p:cNvSpPr>
          <p:nvPr>
            <p:ph type="pic" sz="quarter" idx="12"/>
          </p:nvPr>
        </p:nvSpPr>
        <p:spPr>
          <a:xfrm>
            <a:off x="3115735" y="5793449"/>
            <a:ext cx="2984500" cy="944033"/>
          </a:xfrm>
        </p:spPr>
        <p:txBody>
          <a:bodyPr>
            <a:normAutofit/>
          </a:bodyPr>
          <a:lstStyle>
            <a:lvl1pPr>
              <a:defRPr sz="1999"/>
            </a:lvl1pPr>
          </a:lstStyle>
          <a:p>
            <a:r>
              <a:rPr lang="en-US" dirty="0"/>
              <a:t>Click icon to add picture</a:t>
            </a:r>
          </a:p>
        </p:txBody>
      </p:sp>
      <p:sp>
        <p:nvSpPr>
          <p:cNvPr id="10" name="Picture Placeholder 7"/>
          <p:cNvSpPr>
            <a:spLocks noGrp="1"/>
          </p:cNvSpPr>
          <p:nvPr>
            <p:ph type="pic" sz="quarter" idx="13"/>
          </p:nvPr>
        </p:nvSpPr>
        <p:spPr>
          <a:xfrm>
            <a:off x="6091769" y="5793449"/>
            <a:ext cx="2984500" cy="944033"/>
          </a:xfrm>
        </p:spPr>
        <p:txBody>
          <a:bodyPr>
            <a:normAutofit/>
          </a:bodyPr>
          <a:lstStyle>
            <a:lvl1pPr>
              <a:defRPr sz="1999"/>
            </a:lvl1pPr>
          </a:lstStyle>
          <a:p>
            <a:r>
              <a:rPr lang="en-US" dirty="0"/>
              <a:t>Click icon to add picture</a:t>
            </a:r>
          </a:p>
        </p:txBody>
      </p:sp>
      <p:sp>
        <p:nvSpPr>
          <p:cNvPr id="11" name="Picture Placeholder 7"/>
          <p:cNvSpPr>
            <a:spLocks noGrp="1"/>
          </p:cNvSpPr>
          <p:nvPr>
            <p:ph type="pic" sz="quarter" idx="14"/>
          </p:nvPr>
        </p:nvSpPr>
        <p:spPr>
          <a:xfrm>
            <a:off x="9067802" y="5793449"/>
            <a:ext cx="2984500" cy="944033"/>
          </a:xfrm>
        </p:spPr>
        <p:txBody>
          <a:bodyPr>
            <a:normAutofit/>
          </a:bodyPr>
          <a:lstStyle>
            <a:lvl1pPr>
              <a:defRPr sz="1999"/>
            </a:lvl1pPr>
          </a:lstStyle>
          <a:p>
            <a:r>
              <a:rPr lang="en-US" dirty="0"/>
              <a:t>Click icon to add picture</a:t>
            </a:r>
          </a:p>
        </p:txBody>
      </p:sp>
    </p:spTree>
    <p:custDataLst>
      <p:tags r:id="rId1"/>
    </p:custDataLst>
    <p:extLst>
      <p:ext uri="{BB962C8B-B14F-4D97-AF65-F5344CB8AC3E}">
        <p14:creationId xmlns:p14="http://schemas.microsoft.com/office/powerpoint/2010/main" val="146950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997" y="2478173"/>
            <a:ext cx="4739155" cy="3759819"/>
          </a:xfrm>
        </p:spPr>
        <p:txBody>
          <a:bodyPr/>
          <a:lstStyle/>
          <a:p>
            <a:r>
              <a:rPr lang="en-US" dirty="0"/>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53596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0909" y="3171550"/>
            <a:ext cx="5212642" cy="3089743"/>
          </a:xfrm>
        </p:spPr>
        <p:txBody>
          <a:bodyPr/>
          <a:lstStyle/>
          <a:p>
            <a:r>
              <a:rPr lang="en-US" dirty="0"/>
              <a:t>Click icon to add picture</a:t>
            </a:r>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
        <p:nvSpPr>
          <p:cNvPr id="4" name="Picture Placeholder 4"/>
          <p:cNvSpPr>
            <a:spLocks noGrp="1"/>
          </p:cNvSpPr>
          <p:nvPr>
            <p:ph type="pic" sz="quarter" idx="11"/>
          </p:nvPr>
        </p:nvSpPr>
        <p:spPr>
          <a:xfrm>
            <a:off x="6326906" y="3171550"/>
            <a:ext cx="5192345" cy="3089743"/>
          </a:xfr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53481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ictures Gri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162" y="2649028"/>
            <a:ext cx="2328334" cy="1659735"/>
          </a:xfrm>
        </p:spPr>
        <p:txBody>
          <a:bodyPr/>
          <a:lstStyle/>
          <a:p>
            <a:r>
              <a:rPr lang="en-US" dirty="0"/>
              <a:t>Click icon to add picture</a:t>
            </a:r>
          </a:p>
        </p:txBody>
      </p:sp>
      <p:sp>
        <p:nvSpPr>
          <p:cNvPr id="3" name="Picture Placeholder 4"/>
          <p:cNvSpPr>
            <a:spLocks noGrp="1"/>
          </p:cNvSpPr>
          <p:nvPr>
            <p:ph type="pic" sz="quarter" idx="11"/>
          </p:nvPr>
        </p:nvSpPr>
        <p:spPr>
          <a:xfrm>
            <a:off x="683162" y="4609591"/>
            <a:ext cx="2328334" cy="1659735"/>
          </a:xfrm>
        </p:spPr>
        <p:txBody>
          <a:bodyPr/>
          <a:lstStyle/>
          <a:p>
            <a:r>
              <a:rPr lang="en-US" dirty="0"/>
              <a:t>Click icon to add picture</a:t>
            </a:r>
          </a:p>
        </p:txBody>
      </p:sp>
      <p:sp>
        <p:nvSpPr>
          <p:cNvPr id="4" name="Picture Placeholder 4"/>
          <p:cNvSpPr>
            <a:spLocks noGrp="1"/>
          </p:cNvSpPr>
          <p:nvPr>
            <p:ph type="pic" sz="quarter" idx="12"/>
          </p:nvPr>
        </p:nvSpPr>
        <p:spPr>
          <a:xfrm>
            <a:off x="6332827" y="2649028"/>
            <a:ext cx="2328334" cy="1659735"/>
          </a:xfrm>
        </p:spPr>
        <p:txBody>
          <a:bodyPr/>
          <a:lstStyle/>
          <a:p>
            <a:r>
              <a:rPr lang="en-US" dirty="0"/>
              <a:t>Click icon to add picture</a:t>
            </a:r>
          </a:p>
        </p:txBody>
      </p:sp>
      <p:sp>
        <p:nvSpPr>
          <p:cNvPr id="6" name="Picture Placeholder 4"/>
          <p:cNvSpPr>
            <a:spLocks noGrp="1"/>
          </p:cNvSpPr>
          <p:nvPr>
            <p:ph type="pic" sz="quarter" idx="13"/>
          </p:nvPr>
        </p:nvSpPr>
        <p:spPr>
          <a:xfrm>
            <a:off x="6332827" y="4609591"/>
            <a:ext cx="2328334" cy="1659735"/>
          </a:xfrm>
        </p:spPr>
        <p:txBody>
          <a:bodyPr/>
          <a:lstStyle/>
          <a:p>
            <a:r>
              <a:rPr lang="en-US" dirty="0"/>
              <a:t>Click icon to add picture</a:t>
            </a:r>
          </a:p>
        </p:txBody>
      </p:sp>
      <p:sp>
        <p:nvSpPr>
          <p:cNvPr id="7"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86479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customXml" Target="../../customXml/item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noChangeAspect="1"/>
          </p:cNvSpPr>
          <p:nvPr/>
        </p:nvSpPr>
        <p:spPr>
          <a:xfrm>
            <a:off x="137384" y="135091"/>
            <a:ext cx="11914918" cy="659590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lIns="121869" tIns="60933" rIns="121869" bIns="60933" rtlCol="0" anchor="ctr"/>
          <a:lstStyle/>
          <a:p>
            <a:pPr algn="ctr"/>
            <a:endParaRPr lang="en-US" sz="2299" dirty="0"/>
          </a:p>
        </p:txBody>
      </p:sp>
      <p:sp>
        <p:nvSpPr>
          <p:cNvPr id="2" name="Title Placeholder 1"/>
          <p:cNvSpPr>
            <a:spLocks noGrp="1"/>
          </p:cNvSpPr>
          <p:nvPr>
            <p:ph type="title"/>
          </p:nvPr>
        </p:nvSpPr>
        <p:spPr>
          <a:xfrm>
            <a:off x="508539" y="314191"/>
            <a:ext cx="11010711" cy="1143000"/>
          </a:xfrm>
          <a:prstGeom prst="rect">
            <a:avLst/>
          </a:prstGeom>
        </p:spPr>
        <p:txBody>
          <a:bodyPr vert="horz" lIns="121932" tIns="60965" rIns="121932" bIns="6096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8539" y="1604788"/>
            <a:ext cx="10686104" cy="4879499"/>
          </a:xfrm>
          <a:prstGeom prst="rect">
            <a:avLst/>
          </a:prstGeom>
        </p:spPr>
        <p:txBody>
          <a:bodyPr vert="horz" lIns="121932" tIns="60965" rIns="121932" bIns="6096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21"/>
      <p:tags r:id="rId22"/>
    </p:custDataLst>
    <p:extLst>
      <p:ext uri="{BB962C8B-B14F-4D97-AF65-F5344CB8AC3E}">
        <p14:creationId xmlns:p14="http://schemas.microsoft.com/office/powerpoint/2010/main" val="4135513851"/>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9"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4" r:id="rId15"/>
    <p:sldLayoutId id="2147483675" r:id="rId16"/>
    <p:sldLayoutId id="2147483684" r:id="rId17"/>
    <p:sldLayoutId id="2147483685" r:id="rId18"/>
    <p:sldLayoutId id="2147483687" r:id="rId19"/>
  </p:sldLayoutIdLst>
  <p:hf hdr="0" dt="0"/>
  <p:txStyles>
    <p:titleStyle>
      <a:lvl1pPr algn="l" defTabSz="609351" rtl="0" eaLnBrk="1" latinLnBrk="0" hangingPunct="1">
        <a:spcBef>
          <a:spcPct val="0"/>
        </a:spcBef>
        <a:buNone/>
        <a:defRPr sz="4198" b="1" kern="1200" spc="-201">
          <a:solidFill>
            <a:schemeClr val="tx2"/>
          </a:solidFill>
          <a:latin typeface="+mj-lt"/>
          <a:ea typeface="+mj-ea"/>
          <a:cs typeface="Open Sans" panose="020B0606030504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tx2"/>
          </a:solidFill>
          <a:latin typeface="+mn-lt"/>
          <a:ea typeface="+mn-ea"/>
          <a:cs typeface="+mn-cs"/>
        </a:defRPr>
      </a:lvl1pPr>
      <a:lvl2pPr marL="990195" indent="-380843" algn="l" defTabSz="609351" rtl="0" eaLnBrk="1" latinLnBrk="0" hangingPunct="1">
        <a:spcBef>
          <a:spcPct val="20000"/>
        </a:spcBef>
        <a:buFont typeface="Wingdings" panose="05000000000000000000" pitchFamily="2" charset="2"/>
        <a:buChar char="§"/>
        <a:defRPr sz="2299" kern="1200">
          <a:solidFill>
            <a:schemeClr val="tx2"/>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tx2"/>
          </a:solidFill>
          <a:latin typeface="+mn-lt"/>
          <a:ea typeface="+mn-ea"/>
          <a:cs typeface="+mn-cs"/>
        </a:defRPr>
      </a:lvl3pPr>
      <a:lvl4pPr marL="2132726" indent="-304674" algn="l" defTabSz="609351" rtl="0" eaLnBrk="1" latinLnBrk="0" hangingPunct="1">
        <a:spcBef>
          <a:spcPct val="20000"/>
        </a:spcBef>
        <a:buFont typeface="Wingdings" panose="05000000000000000000" pitchFamily="2" charset="2"/>
        <a:buChar char="§"/>
        <a:defRPr sz="1699" kern="1200">
          <a:solidFill>
            <a:schemeClr val="tx2"/>
          </a:solidFill>
          <a:latin typeface="+mn-lt"/>
          <a:ea typeface="+mn-ea"/>
          <a:cs typeface="+mn-cs"/>
        </a:defRPr>
      </a:lvl4pPr>
      <a:lvl5pPr marL="2742078" indent="-304674" algn="l" defTabSz="609351" rtl="0" eaLnBrk="1" latinLnBrk="0" hangingPunct="1">
        <a:spcBef>
          <a:spcPct val="20000"/>
        </a:spcBef>
        <a:buFont typeface="Arial" panose="020B0604020202020204" pitchFamily="34" charset="0"/>
        <a:buChar char="•"/>
        <a:defRPr sz="1699" kern="1200">
          <a:solidFill>
            <a:schemeClr val="tx2"/>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svg"/><Relationship Id="rId2" Type="http://schemas.openxmlformats.org/officeDocument/2006/relationships/slideLayout" Target="../slideLayouts/slideLayout11.xml"/><Relationship Id="rId1" Type="http://schemas.openxmlformats.org/officeDocument/2006/relationships/tags" Target="../tags/tag25.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7.svg"/><Relationship Id="rId2" Type="http://schemas.openxmlformats.org/officeDocument/2006/relationships/slideLayout" Target="../slideLayouts/slideLayout11.xml"/><Relationship Id="rId1" Type="http://schemas.openxmlformats.org/officeDocument/2006/relationships/tags" Target="../tags/tag26.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5027"/>
            <a:ext cx="12204637" cy="3299610"/>
          </a:xfrm>
          <a:prstGeom prst="rect">
            <a:avLst/>
          </a:prstGeom>
          <a:solidFill>
            <a:schemeClr val="accent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1999" dirty="0">
              <a:latin typeface="Open Sans" panose="020B0606030504020204" pitchFamily="34" charset="0"/>
              <a:cs typeface="Open Sans" panose="020B0606030504020204" pitchFamily="34" charset="0"/>
            </a:endParaRPr>
          </a:p>
        </p:txBody>
      </p:sp>
      <p:sp>
        <p:nvSpPr>
          <p:cNvPr id="7" name="TextBox 6"/>
          <p:cNvSpPr txBox="1"/>
          <p:nvPr/>
        </p:nvSpPr>
        <p:spPr>
          <a:xfrm>
            <a:off x="3674655" y="1517165"/>
            <a:ext cx="4855326" cy="399901"/>
          </a:xfrm>
          <a:prstGeom prst="rect">
            <a:avLst/>
          </a:prstGeom>
          <a:noFill/>
        </p:spPr>
        <p:txBody>
          <a:bodyPr wrap="square" lIns="121869" tIns="60933" rIns="121869" bIns="60933" rtlCol="0">
            <a:noAutofit/>
          </a:bodyPr>
          <a:lstStyle/>
          <a:p>
            <a:pPr algn="ctr"/>
            <a:r>
              <a:rPr lang="en-US" sz="2299" dirty="0">
                <a:solidFill>
                  <a:schemeClr val="bg1"/>
                </a:solidFill>
                <a:cs typeface="Open Sans" panose="020B0606030504020204" pitchFamily="34" charset="0"/>
              </a:rPr>
              <a:t>-DAIDS Applied Research Training-</a:t>
            </a:r>
          </a:p>
        </p:txBody>
      </p:sp>
      <p:sp>
        <p:nvSpPr>
          <p:cNvPr id="2" name="Title 1"/>
          <p:cNvSpPr>
            <a:spLocks noGrp="1"/>
          </p:cNvSpPr>
          <p:nvPr>
            <p:ph type="title"/>
          </p:nvPr>
        </p:nvSpPr>
        <p:spPr>
          <a:xfrm>
            <a:off x="895318" y="794810"/>
            <a:ext cx="10414000" cy="865187"/>
          </a:xfrm>
        </p:spPr>
        <p:txBody>
          <a:bodyPr/>
          <a:lstStyle/>
          <a:p>
            <a:r>
              <a:rPr lang="en-US" dirty="0"/>
              <a:t>Welcome</a:t>
            </a:r>
          </a:p>
        </p:txBody>
      </p:sp>
      <p:pic>
        <p:nvPicPr>
          <p:cNvPr id="6" name="Picture 5">
            <a:extLst>
              <a:ext uri="{FF2B5EF4-FFF2-40B4-BE49-F238E27FC236}">
                <a16:creationId xmlns:a16="http://schemas.microsoft.com/office/drawing/2014/main" id="{5B5ED4E6-4A87-4268-AB60-FCB302268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61" y="6063190"/>
            <a:ext cx="649657" cy="649224"/>
          </a:xfrm>
          <a:prstGeom prst="rect">
            <a:avLst/>
          </a:prstGeom>
        </p:spPr>
      </p:pic>
      <p:pic>
        <p:nvPicPr>
          <p:cNvPr id="9" name="Picture 8">
            <a:extLst>
              <a:ext uri="{FF2B5EF4-FFF2-40B4-BE49-F238E27FC236}">
                <a16:creationId xmlns:a16="http://schemas.microsoft.com/office/drawing/2014/main" id="{20242234-D3DB-41B8-B57F-A22EDA7F8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928" y="6063190"/>
            <a:ext cx="2664587" cy="649224"/>
          </a:xfrm>
          <a:prstGeom prst="rect">
            <a:avLst/>
          </a:prstGeom>
        </p:spPr>
      </p:pic>
      <p:pic>
        <p:nvPicPr>
          <p:cNvPr id="11" name="Picture 10">
            <a:extLst>
              <a:ext uri="{FF2B5EF4-FFF2-40B4-BE49-F238E27FC236}">
                <a16:creationId xmlns:a16="http://schemas.microsoft.com/office/drawing/2014/main" id="{60C57B9A-21D4-4934-9974-4298AC9EB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9706" y="6063190"/>
            <a:ext cx="1725695" cy="649224"/>
          </a:xfrm>
          <a:prstGeom prst="rect">
            <a:avLst/>
          </a:prstGeom>
        </p:spPr>
      </p:pic>
      <p:sp>
        <p:nvSpPr>
          <p:cNvPr id="10" name="TextBox 9">
            <a:extLst>
              <a:ext uri="{FF2B5EF4-FFF2-40B4-BE49-F238E27FC236}">
                <a16:creationId xmlns:a16="http://schemas.microsoft.com/office/drawing/2014/main" id="{EB465B19-2CA3-4450-96CE-C3B12648C9C5}"/>
              </a:ext>
            </a:extLst>
          </p:cNvPr>
          <p:cNvSpPr txBox="1"/>
          <p:nvPr/>
        </p:nvSpPr>
        <p:spPr>
          <a:xfrm>
            <a:off x="4603196" y="6110803"/>
            <a:ext cx="4846320" cy="553998"/>
          </a:xfrm>
          <a:prstGeom prst="rect">
            <a:avLst/>
          </a:prstGeom>
        </p:spPr>
        <p:txBody>
          <a:bodyPr wrap="square" lIns="0" tIns="0" rIns="0" bIns="0" rtlCol="0" anchor="ctr">
            <a:spAutoFit/>
          </a:bodyPr>
          <a:lstStyle/>
          <a:p>
            <a:pPr marL="0" indent="0">
              <a:spcBef>
                <a:spcPts val="0"/>
              </a:spcBef>
              <a:buNone/>
            </a:pPr>
            <a:r>
              <a:rPr lang="en-US" sz="900" dirty="0">
                <a:solidFill>
                  <a:schemeClr val="bg1">
                    <a:lumMod val="25000"/>
                  </a:schemeClr>
                </a:solidFill>
                <a:cs typeface="Calibri"/>
              </a:rPr>
              <a:t>The views expressed in written conference materials or publications and by speakers and moderators at HHS-sponsored conferences do not necessarily reflect the official policies of the Department of Health and Human Services (HHS), nor does mention of trade names, commercial practices, or organizations imply endorsement by the U.S. Government.</a:t>
            </a:r>
          </a:p>
        </p:txBody>
      </p:sp>
      <p:sp>
        <p:nvSpPr>
          <p:cNvPr id="8" name="Picture Placeholder 7">
            <a:extLst>
              <a:ext uri="{FF2B5EF4-FFF2-40B4-BE49-F238E27FC236}">
                <a16:creationId xmlns:a16="http://schemas.microsoft.com/office/drawing/2014/main" id="{12389D2F-A43E-4A7F-9A9A-B66D7CD46BCA}"/>
              </a:ext>
            </a:extLst>
          </p:cNvPr>
          <p:cNvSpPr>
            <a:spLocks noGrp="1"/>
          </p:cNvSpPr>
          <p:nvPr>
            <p:ph type="pic" sz="quarter" idx="10"/>
          </p:nvPr>
        </p:nvSpPr>
        <p:spPr>
          <a:xfrm>
            <a:off x="137160" y="137160"/>
            <a:ext cx="11914632" cy="6575253"/>
          </a:xfrm>
        </p:spPr>
      </p:sp>
      <p:pic>
        <p:nvPicPr>
          <p:cNvPr id="12" name="Picture 11">
            <a:extLst>
              <a:ext uri="{FF2B5EF4-FFF2-40B4-BE49-F238E27FC236}">
                <a16:creationId xmlns:a16="http://schemas.microsoft.com/office/drawing/2014/main" id="{F50A2D65-0ADF-49AF-91B9-2D6BF552F28E}"/>
              </a:ext>
            </a:extLst>
          </p:cNvPr>
          <p:cNvPicPr>
            <a:picLocks noChangeAspect="1"/>
          </p:cNvPicPr>
          <p:nvPr/>
        </p:nvPicPr>
        <p:blipFill rotWithShape="1">
          <a:blip r:embed="rId7"/>
          <a:srcRect l="2676" r="436" b="1"/>
          <a:stretch/>
        </p:blipFill>
        <p:spPr>
          <a:xfrm>
            <a:off x="3144424" y="2122217"/>
            <a:ext cx="5989194" cy="3607891"/>
          </a:xfrm>
          <a:prstGeom prst="rect">
            <a:avLst/>
          </a:prstGeom>
        </p:spPr>
      </p:pic>
    </p:spTree>
    <p:custDataLst>
      <p:tags r:id="rId1"/>
    </p:custDataLst>
    <p:extLst>
      <p:ext uri="{BB962C8B-B14F-4D97-AF65-F5344CB8AC3E}">
        <p14:creationId xmlns:p14="http://schemas.microsoft.com/office/powerpoint/2010/main" val="1923641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tretch>
            <a:fillRect/>
          </a:stretch>
        </p:blipFill>
        <p:spPr>
          <a:xfrm>
            <a:off x="133971" y="137160"/>
            <a:ext cx="11921010" cy="6593809"/>
          </a:xfrm>
        </p:spPr>
      </p:pic>
      <p:sp>
        <p:nvSpPr>
          <p:cNvPr id="4" name="Rectangle 3"/>
          <p:cNvSpPr/>
          <p:nvPr/>
        </p:nvSpPr>
        <p:spPr>
          <a:xfrm>
            <a:off x="0" y="545027"/>
            <a:ext cx="12204637" cy="1765856"/>
          </a:xfrm>
          <a:prstGeom prst="rect">
            <a:avLst/>
          </a:prstGeom>
          <a:solidFill>
            <a:schemeClr val="accent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1999" dirty="0">
              <a:latin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95318" y="1093748"/>
            <a:ext cx="10414000" cy="865187"/>
          </a:xfrm>
        </p:spPr>
        <p:txBody>
          <a:bodyPr/>
          <a:lstStyle/>
          <a:p>
            <a:r>
              <a:rPr lang="en-US" spc="-150" dirty="0"/>
              <a:t>Informed Consent</a:t>
            </a:r>
          </a:p>
        </p:txBody>
      </p:sp>
    </p:spTree>
    <p:custDataLst>
      <p:tags r:id="rId1"/>
    </p:custDataLst>
    <p:extLst>
      <p:ext uri="{BB962C8B-B14F-4D97-AF65-F5344CB8AC3E}">
        <p14:creationId xmlns:p14="http://schemas.microsoft.com/office/powerpoint/2010/main" val="4229474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Activity Directions – ICF Process</a:t>
            </a:r>
          </a:p>
        </p:txBody>
      </p:sp>
      <p:graphicFrame>
        <p:nvGraphicFramePr>
          <p:cNvPr id="6" name="Content Placeholder 5">
            <a:extLst>
              <a:ext uri="{FF2B5EF4-FFF2-40B4-BE49-F238E27FC236}">
                <a16:creationId xmlns:a16="http://schemas.microsoft.com/office/drawing/2014/main" id="{2A1BA5FE-CAD0-4CE8-A404-9810CA022A67}"/>
              </a:ext>
            </a:extLst>
          </p:cNvPr>
          <p:cNvGraphicFramePr>
            <a:graphicFrameLocks noGrp="1"/>
          </p:cNvGraphicFramePr>
          <p:nvPr>
            <p:ph idx="1"/>
            <p:extLst>
              <p:ext uri="{D42A27DB-BD31-4B8C-83A1-F6EECF244321}">
                <p14:modId xmlns:p14="http://schemas.microsoft.com/office/powerpoint/2010/main" val="673280375"/>
              </p:ext>
            </p:extLst>
          </p:nvPr>
        </p:nvGraphicFramePr>
        <p:xfrm>
          <a:off x="508538" y="1604788"/>
          <a:ext cx="11010711" cy="4879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872394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0B03D849-D0B2-4080-991C-3D519B4D608F}"/>
              </a:ext>
            </a:extLst>
          </p:cNvPr>
          <p:cNvGrpSpPr/>
          <p:nvPr/>
        </p:nvGrpSpPr>
        <p:grpSpPr>
          <a:xfrm>
            <a:off x="6119911" y="4416908"/>
            <a:ext cx="679873" cy="677054"/>
            <a:chOff x="237269" y="3504408"/>
            <a:chExt cx="679873" cy="677054"/>
          </a:xfrm>
        </p:grpSpPr>
        <p:sp>
          <p:nvSpPr>
            <p:cNvPr id="91" name="Donut 17">
              <a:extLst>
                <a:ext uri="{FF2B5EF4-FFF2-40B4-BE49-F238E27FC236}">
                  <a16:creationId xmlns:a16="http://schemas.microsoft.com/office/drawing/2014/main" id="{EE393AB7-017D-4C8E-8F34-47F89ADCE068}"/>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92" name="Oval 91">
              <a:extLst>
                <a:ext uri="{FF2B5EF4-FFF2-40B4-BE49-F238E27FC236}">
                  <a16:creationId xmlns:a16="http://schemas.microsoft.com/office/drawing/2014/main" id="{C531D912-D268-437D-A4F1-95569CEBAD4A}"/>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93" name="Group 92">
            <a:extLst>
              <a:ext uri="{FF2B5EF4-FFF2-40B4-BE49-F238E27FC236}">
                <a16:creationId xmlns:a16="http://schemas.microsoft.com/office/drawing/2014/main" id="{0B2B3210-5583-47B7-8C09-D6030484461C}"/>
              </a:ext>
            </a:extLst>
          </p:cNvPr>
          <p:cNvGrpSpPr/>
          <p:nvPr/>
        </p:nvGrpSpPr>
        <p:grpSpPr>
          <a:xfrm>
            <a:off x="6128604" y="5410260"/>
            <a:ext cx="679873" cy="677054"/>
            <a:chOff x="237269" y="3504408"/>
            <a:chExt cx="679873" cy="677054"/>
          </a:xfrm>
        </p:grpSpPr>
        <p:sp>
          <p:nvSpPr>
            <p:cNvPr id="94" name="Donut 17">
              <a:extLst>
                <a:ext uri="{FF2B5EF4-FFF2-40B4-BE49-F238E27FC236}">
                  <a16:creationId xmlns:a16="http://schemas.microsoft.com/office/drawing/2014/main" id="{7AD6B2C3-B658-4C3E-BE26-7F23F3DF21FB}"/>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95" name="Oval 94">
              <a:extLst>
                <a:ext uri="{FF2B5EF4-FFF2-40B4-BE49-F238E27FC236}">
                  <a16:creationId xmlns:a16="http://schemas.microsoft.com/office/drawing/2014/main" id="{A170C56C-C409-4D55-A240-C47B56B91565}"/>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87" name="Group 86">
            <a:extLst>
              <a:ext uri="{FF2B5EF4-FFF2-40B4-BE49-F238E27FC236}">
                <a16:creationId xmlns:a16="http://schemas.microsoft.com/office/drawing/2014/main" id="{8ADCCCFE-3348-4010-A2D0-594D16A7374F}"/>
              </a:ext>
            </a:extLst>
          </p:cNvPr>
          <p:cNvGrpSpPr/>
          <p:nvPr/>
        </p:nvGrpSpPr>
        <p:grpSpPr>
          <a:xfrm>
            <a:off x="6110173" y="3449181"/>
            <a:ext cx="679873" cy="677054"/>
            <a:chOff x="237269" y="3504408"/>
            <a:chExt cx="679873" cy="677054"/>
          </a:xfrm>
        </p:grpSpPr>
        <p:sp>
          <p:nvSpPr>
            <p:cNvPr id="88" name="Donut 17">
              <a:extLst>
                <a:ext uri="{FF2B5EF4-FFF2-40B4-BE49-F238E27FC236}">
                  <a16:creationId xmlns:a16="http://schemas.microsoft.com/office/drawing/2014/main" id="{E876E434-676D-4650-8ABB-A87F7ADA00EF}"/>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89" name="Oval 88">
              <a:extLst>
                <a:ext uri="{FF2B5EF4-FFF2-40B4-BE49-F238E27FC236}">
                  <a16:creationId xmlns:a16="http://schemas.microsoft.com/office/drawing/2014/main" id="{D35044E3-5799-4088-A026-8AC8CBD71AD2}"/>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84" name="Group 83">
            <a:extLst>
              <a:ext uri="{FF2B5EF4-FFF2-40B4-BE49-F238E27FC236}">
                <a16:creationId xmlns:a16="http://schemas.microsoft.com/office/drawing/2014/main" id="{21300CC9-5530-4A33-A829-B6498D42C050}"/>
              </a:ext>
            </a:extLst>
          </p:cNvPr>
          <p:cNvGrpSpPr/>
          <p:nvPr/>
        </p:nvGrpSpPr>
        <p:grpSpPr>
          <a:xfrm>
            <a:off x="281560" y="5365820"/>
            <a:ext cx="679873" cy="677054"/>
            <a:chOff x="237269" y="3504408"/>
            <a:chExt cx="679873" cy="677054"/>
          </a:xfrm>
        </p:grpSpPr>
        <p:sp>
          <p:nvSpPr>
            <p:cNvPr id="85" name="Donut 17">
              <a:extLst>
                <a:ext uri="{FF2B5EF4-FFF2-40B4-BE49-F238E27FC236}">
                  <a16:creationId xmlns:a16="http://schemas.microsoft.com/office/drawing/2014/main" id="{477E0D6C-B4CF-468A-8857-203BCE0BDB05}"/>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86" name="Oval 85">
              <a:extLst>
                <a:ext uri="{FF2B5EF4-FFF2-40B4-BE49-F238E27FC236}">
                  <a16:creationId xmlns:a16="http://schemas.microsoft.com/office/drawing/2014/main" id="{9901A731-DFDE-4942-9785-F0D50EA87068}"/>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81" name="Group 80">
            <a:extLst>
              <a:ext uri="{FF2B5EF4-FFF2-40B4-BE49-F238E27FC236}">
                <a16:creationId xmlns:a16="http://schemas.microsoft.com/office/drawing/2014/main" id="{78FD7424-2CD4-4757-939F-4DF9257D155D}"/>
              </a:ext>
            </a:extLst>
          </p:cNvPr>
          <p:cNvGrpSpPr/>
          <p:nvPr/>
        </p:nvGrpSpPr>
        <p:grpSpPr>
          <a:xfrm>
            <a:off x="266923" y="4440733"/>
            <a:ext cx="679873" cy="677054"/>
            <a:chOff x="237269" y="3504408"/>
            <a:chExt cx="679873" cy="677054"/>
          </a:xfrm>
        </p:grpSpPr>
        <p:sp>
          <p:nvSpPr>
            <p:cNvPr id="82" name="Donut 17">
              <a:extLst>
                <a:ext uri="{FF2B5EF4-FFF2-40B4-BE49-F238E27FC236}">
                  <a16:creationId xmlns:a16="http://schemas.microsoft.com/office/drawing/2014/main" id="{0D362865-9CBB-4370-9369-21F759472D1B}"/>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83" name="Oval 82">
              <a:extLst>
                <a:ext uri="{FF2B5EF4-FFF2-40B4-BE49-F238E27FC236}">
                  <a16:creationId xmlns:a16="http://schemas.microsoft.com/office/drawing/2014/main" id="{0EEAEA19-7955-4915-8084-B79A521C76DC}"/>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sp>
        <p:nvSpPr>
          <p:cNvPr id="2" name="Title 1"/>
          <p:cNvSpPr>
            <a:spLocks noGrp="1"/>
          </p:cNvSpPr>
          <p:nvPr>
            <p:ph type="title"/>
          </p:nvPr>
        </p:nvSpPr>
        <p:spPr>
          <a:xfrm>
            <a:off x="514628" y="2397489"/>
            <a:ext cx="11009376" cy="1142405"/>
          </a:xfrm>
        </p:spPr>
        <p:txBody>
          <a:bodyPr/>
          <a:lstStyle/>
          <a:p>
            <a:r>
              <a:rPr lang="en-US" dirty="0">
                <a:solidFill>
                  <a:schemeClr val="accent1"/>
                </a:solidFill>
              </a:rPr>
              <a:t>Best Practices: ICF</a:t>
            </a:r>
          </a:p>
        </p:txBody>
      </p:sp>
      <p:grpSp>
        <p:nvGrpSpPr>
          <p:cNvPr id="14" name="Group 13">
            <a:extLst>
              <a:ext uri="{FF2B5EF4-FFF2-40B4-BE49-F238E27FC236}">
                <a16:creationId xmlns:a16="http://schemas.microsoft.com/office/drawing/2014/main" id="{C8872456-6074-4563-A744-25334B1116E0}"/>
              </a:ext>
            </a:extLst>
          </p:cNvPr>
          <p:cNvGrpSpPr>
            <a:grpSpLocks noChangeAspect="1"/>
          </p:cNvGrpSpPr>
          <p:nvPr/>
        </p:nvGrpSpPr>
        <p:grpSpPr>
          <a:xfrm>
            <a:off x="6319284" y="3596463"/>
            <a:ext cx="336123" cy="323781"/>
            <a:chOff x="-1301750" y="2900363"/>
            <a:chExt cx="2767013" cy="2665412"/>
          </a:xfrm>
          <a:solidFill>
            <a:schemeClr val="bg1"/>
          </a:solidFill>
        </p:grpSpPr>
        <p:sp>
          <p:nvSpPr>
            <p:cNvPr id="15" name="Freeform 39">
              <a:extLst>
                <a:ext uri="{FF2B5EF4-FFF2-40B4-BE49-F238E27FC236}">
                  <a16:creationId xmlns:a16="http://schemas.microsoft.com/office/drawing/2014/main" id="{84360324-296C-4F2D-8F75-207D49DE4171}"/>
                </a:ext>
              </a:extLst>
            </p:cNvPr>
            <p:cNvSpPr>
              <a:spLocks/>
            </p:cNvSpPr>
            <p:nvPr/>
          </p:nvSpPr>
          <p:spPr bwMode="auto">
            <a:xfrm>
              <a:off x="611188" y="4025900"/>
              <a:ext cx="206375" cy="881062"/>
            </a:xfrm>
            <a:custGeom>
              <a:avLst/>
              <a:gdLst>
                <a:gd name="T0" fmla="*/ 55 w 55"/>
                <a:gd name="T1" fmla="*/ 212 h 234"/>
                <a:gd name="T2" fmla="*/ 55 w 55"/>
                <a:gd name="T3" fmla="*/ 21 h 234"/>
                <a:gd name="T4" fmla="*/ 0 w 55"/>
                <a:gd name="T5" fmla="*/ 0 h 234"/>
                <a:gd name="T6" fmla="*/ 0 w 55"/>
                <a:gd name="T7" fmla="*/ 234 h 234"/>
                <a:gd name="T8" fmla="*/ 55 w 55"/>
                <a:gd name="T9" fmla="*/ 212 h 234"/>
              </a:gdLst>
              <a:ahLst/>
              <a:cxnLst>
                <a:cxn ang="0">
                  <a:pos x="T0" y="T1"/>
                </a:cxn>
                <a:cxn ang="0">
                  <a:pos x="T2" y="T3"/>
                </a:cxn>
                <a:cxn ang="0">
                  <a:pos x="T4" y="T5"/>
                </a:cxn>
                <a:cxn ang="0">
                  <a:pos x="T6" y="T7"/>
                </a:cxn>
                <a:cxn ang="0">
                  <a:pos x="T8" y="T9"/>
                </a:cxn>
              </a:cxnLst>
              <a:rect l="0" t="0" r="r" b="b"/>
              <a:pathLst>
                <a:path w="55" h="234">
                  <a:moveTo>
                    <a:pt x="55" y="212"/>
                  </a:moveTo>
                  <a:cubicBezTo>
                    <a:pt x="55" y="21"/>
                    <a:pt x="55" y="21"/>
                    <a:pt x="55" y="21"/>
                  </a:cubicBezTo>
                  <a:cubicBezTo>
                    <a:pt x="39" y="10"/>
                    <a:pt x="21" y="2"/>
                    <a:pt x="0" y="0"/>
                  </a:cubicBezTo>
                  <a:cubicBezTo>
                    <a:pt x="0" y="234"/>
                    <a:pt x="0" y="234"/>
                    <a:pt x="0" y="234"/>
                  </a:cubicBezTo>
                  <a:cubicBezTo>
                    <a:pt x="21" y="231"/>
                    <a:pt x="40" y="223"/>
                    <a:pt x="55"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40">
              <a:extLst>
                <a:ext uri="{FF2B5EF4-FFF2-40B4-BE49-F238E27FC236}">
                  <a16:creationId xmlns:a16="http://schemas.microsoft.com/office/drawing/2014/main" id="{2BB756C3-04CA-4A71-93F7-8B7F6921F5CC}"/>
                </a:ext>
              </a:extLst>
            </p:cNvPr>
            <p:cNvSpPr>
              <a:spLocks/>
            </p:cNvSpPr>
            <p:nvPr/>
          </p:nvSpPr>
          <p:spPr bwMode="auto">
            <a:xfrm>
              <a:off x="-1301750" y="2900363"/>
              <a:ext cx="2119313" cy="2665412"/>
            </a:xfrm>
            <a:custGeom>
              <a:avLst/>
              <a:gdLst>
                <a:gd name="T0" fmla="*/ 508 w 563"/>
                <a:gd name="T1" fmla="*/ 614 h 708"/>
                <a:gd name="T2" fmla="*/ 508 w 563"/>
                <a:gd name="T3" fmla="*/ 652 h 708"/>
                <a:gd name="T4" fmla="*/ 56 w 563"/>
                <a:gd name="T5" fmla="*/ 652 h 708"/>
                <a:gd name="T6" fmla="*/ 56 w 563"/>
                <a:gd name="T7" fmla="*/ 55 h 708"/>
                <a:gd name="T8" fmla="*/ 390 w 563"/>
                <a:gd name="T9" fmla="*/ 55 h 708"/>
                <a:gd name="T10" fmla="*/ 390 w 563"/>
                <a:gd name="T11" fmla="*/ 170 h 708"/>
                <a:gd name="T12" fmla="*/ 506 w 563"/>
                <a:gd name="T13" fmla="*/ 170 h 708"/>
                <a:gd name="T14" fmla="*/ 508 w 563"/>
                <a:gd name="T15" fmla="*/ 175 h 708"/>
                <a:gd name="T16" fmla="*/ 508 w 563"/>
                <a:gd name="T17" fmla="*/ 218 h 708"/>
                <a:gd name="T18" fmla="*/ 511 w 563"/>
                <a:gd name="T19" fmla="*/ 218 h 708"/>
                <a:gd name="T20" fmla="*/ 563 w 563"/>
                <a:gd name="T21" fmla="*/ 230 h 708"/>
                <a:gd name="T22" fmla="*/ 563 w 563"/>
                <a:gd name="T23" fmla="*/ 150 h 708"/>
                <a:gd name="T24" fmla="*/ 413 w 563"/>
                <a:gd name="T25" fmla="*/ 0 h 708"/>
                <a:gd name="T26" fmla="*/ 0 w 563"/>
                <a:gd name="T27" fmla="*/ 0 h 708"/>
                <a:gd name="T28" fmla="*/ 0 w 563"/>
                <a:gd name="T29" fmla="*/ 708 h 708"/>
                <a:gd name="T30" fmla="*/ 563 w 563"/>
                <a:gd name="T31" fmla="*/ 708 h 708"/>
                <a:gd name="T32" fmla="*/ 563 w 563"/>
                <a:gd name="T33" fmla="*/ 622 h 708"/>
                <a:gd name="T34" fmla="*/ 549 w 563"/>
                <a:gd name="T35" fmla="*/ 606 h 708"/>
                <a:gd name="T36" fmla="*/ 508 w 563"/>
                <a:gd name="T37" fmla="*/ 61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3" h="708">
                  <a:moveTo>
                    <a:pt x="508" y="614"/>
                  </a:moveTo>
                  <a:cubicBezTo>
                    <a:pt x="508" y="652"/>
                    <a:pt x="508" y="652"/>
                    <a:pt x="508" y="652"/>
                  </a:cubicBezTo>
                  <a:cubicBezTo>
                    <a:pt x="56" y="652"/>
                    <a:pt x="56" y="652"/>
                    <a:pt x="56" y="652"/>
                  </a:cubicBezTo>
                  <a:cubicBezTo>
                    <a:pt x="56" y="55"/>
                    <a:pt x="56" y="55"/>
                    <a:pt x="56" y="55"/>
                  </a:cubicBezTo>
                  <a:cubicBezTo>
                    <a:pt x="390" y="55"/>
                    <a:pt x="390" y="55"/>
                    <a:pt x="390" y="55"/>
                  </a:cubicBezTo>
                  <a:cubicBezTo>
                    <a:pt x="390" y="170"/>
                    <a:pt x="390" y="170"/>
                    <a:pt x="390" y="170"/>
                  </a:cubicBezTo>
                  <a:cubicBezTo>
                    <a:pt x="506" y="170"/>
                    <a:pt x="506" y="170"/>
                    <a:pt x="506" y="170"/>
                  </a:cubicBezTo>
                  <a:cubicBezTo>
                    <a:pt x="508" y="175"/>
                    <a:pt x="508" y="175"/>
                    <a:pt x="508" y="175"/>
                  </a:cubicBezTo>
                  <a:cubicBezTo>
                    <a:pt x="508" y="218"/>
                    <a:pt x="508" y="218"/>
                    <a:pt x="508" y="218"/>
                  </a:cubicBezTo>
                  <a:cubicBezTo>
                    <a:pt x="509" y="218"/>
                    <a:pt x="510" y="218"/>
                    <a:pt x="511" y="218"/>
                  </a:cubicBezTo>
                  <a:cubicBezTo>
                    <a:pt x="529" y="220"/>
                    <a:pt x="547" y="224"/>
                    <a:pt x="563" y="230"/>
                  </a:cubicBezTo>
                  <a:cubicBezTo>
                    <a:pt x="563" y="150"/>
                    <a:pt x="563" y="150"/>
                    <a:pt x="563" y="150"/>
                  </a:cubicBezTo>
                  <a:cubicBezTo>
                    <a:pt x="413" y="0"/>
                    <a:pt x="413" y="0"/>
                    <a:pt x="413" y="0"/>
                  </a:cubicBezTo>
                  <a:cubicBezTo>
                    <a:pt x="0" y="0"/>
                    <a:pt x="0" y="0"/>
                    <a:pt x="0" y="0"/>
                  </a:cubicBezTo>
                  <a:cubicBezTo>
                    <a:pt x="0" y="708"/>
                    <a:pt x="0" y="708"/>
                    <a:pt x="0" y="708"/>
                  </a:cubicBezTo>
                  <a:cubicBezTo>
                    <a:pt x="563" y="708"/>
                    <a:pt x="563" y="708"/>
                    <a:pt x="563" y="708"/>
                  </a:cubicBezTo>
                  <a:cubicBezTo>
                    <a:pt x="563" y="622"/>
                    <a:pt x="563" y="622"/>
                    <a:pt x="563" y="622"/>
                  </a:cubicBezTo>
                  <a:cubicBezTo>
                    <a:pt x="549" y="606"/>
                    <a:pt x="549" y="606"/>
                    <a:pt x="549" y="606"/>
                  </a:cubicBezTo>
                  <a:cubicBezTo>
                    <a:pt x="536" y="610"/>
                    <a:pt x="522" y="613"/>
                    <a:pt x="508" y="6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41">
              <a:extLst>
                <a:ext uri="{FF2B5EF4-FFF2-40B4-BE49-F238E27FC236}">
                  <a16:creationId xmlns:a16="http://schemas.microsoft.com/office/drawing/2014/main" id="{863D7B28-0108-4D12-BCA7-8E8A0B4ADFBD}"/>
                </a:ext>
              </a:extLst>
            </p:cNvPr>
            <p:cNvSpPr>
              <a:spLocks/>
            </p:cNvSpPr>
            <p:nvPr/>
          </p:nvSpPr>
          <p:spPr bwMode="auto">
            <a:xfrm>
              <a:off x="-920750" y="4062413"/>
              <a:ext cx="850900" cy="196850"/>
            </a:xfrm>
            <a:custGeom>
              <a:avLst/>
              <a:gdLst>
                <a:gd name="T0" fmla="*/ 0 w 226"/>
                <a:gd name="T1" fmla="*/ 0 h 52"/>
                <a:gd name="T2" fmla="*/ 0 w 226"/>
                <a:gd name="T3" fmla="*/ 52 h 52"/>
                <a:gd name="T4" fmla="*/ 202 w 226"/>
                <a:gd name="T5" fmla="*/ 52 h 52"/>
                <a:gd name="T6" fmla="*/ 226 w 226"/>
                <a:gd name="T7" fmla="*/ 0 h 52"/>
                <a:gd name="T8" fmla="*/ 0 w 226"/>
                <a:gd name="T9" fmla="*/ 0 h 52"/>
              </a:gdLst>
              <a:ahLst/>
              <a:cxnLst>
                <a:cxn ang="0">
                  <a:pos x="T0" y="T1"/>
                </a:cxn>
                <a:cxn ang="0">
                  <a:pos x="T2" y="T3"/>
                </a:cxn>
                <a:cxn ang="0">
                  <a:pos x="T4" y="T5"/>
                </a:cxn>
                <a:cxn ang="0">
                  <a:pos x="T6" y="T7"/>
                </a:cxn>
                <a:cxn ang="0">
                  <a:pos x="T8" y="T9"/>
                </a:cxn>
              </a:cxnLst>
              <a:rect l="0" t="0" r="r" b="b"/>
              <a:pathLst>
                <a:path w="226" h="52">
                  <a:moveTo>
                    <a:pt x="0" y="0"/>
                  </a:moveTo>
                  <a:cubicBezTo>
                    <a:pt x="0" y="52"/>
                    <a:pt x="0" y="52"/>
                    <a:pt x="0" y="52"/>
                  </a:cubicBezTo>
                  <a:cubicBezTo>
                    <a:pt x="202" y="52"/>
                    <a:pt x="202" y="52"/>
                    <a:pt x="202" y="52"/>
                  </a:cubicBezTo>
                  <a:cubicBezTo>
                    <a:pt x="207" y="33"/>
                    <a:pt x="215" y="16"/>
                    <a:pt x="22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42">
              <a:extLst>
                <a:ext uri="{FF2B5EF4-FFF2-40B4-BE49-F238E27FC236}">
                  <a16:creationId xmlns:a16="http://schemas.microsoft.com/office/drawing/2014/main" id="{0941BC64-653B-46B8-B2AC-E5581ED939FF}"/>
                </a:ext>
              </a:extLst>
            </p:cNvPr>
            <p:cNvSpPr>
              <a:spLocks/>
            </p:cNvSpPr>
            <p:nvPr/>
          </p:nvSpPr>
          <p:spPr bwMode="auto">
            <a:xfrm>
              <a:off x="-920750" y="4481513"/>
              <a:ext cx="760413" cy="195262"/>
            </a:xfrm>
            <a:custGeom>
              <a:avLst/>
              <a:gdLst>
                <a:gd name="T0" fmla="*/ 0 w 202"/>
                <a:gd name="T1" fmla="*/ 0 h 52"/>
                <a:gd name="T2" fmla="*/ 0 w 202"/>
                <a:gd name="T3" fmla="*/ 52 h 52"/>
                <a:gd name="T4" fmla="*/ 202 w 202"/>
                <a:gd name="T5" fmla="*/ 52 h 52"/>
                <a:gd name="T6" fmla="*/ 194 w 202"/>
                <a:gd name="T7" fmla="*/ 0 h 52"/>
                <a:gd name="T8" fmla="*/ 0 w 202"/>
                <a:gd name="T9" fmla="*/ 0 h 52"/>
              </a:gdLst>
              <a:ahLst/>
              <a:cxnLst>
                <a:cxn ang="0">
                  <a:pos x="T0" y="T1"/>
                </a:cxn>
                <a:cxn ang="0">
                  <a:pos x="T2" y="T3"/>
                </a:cxn>
                <a:cxn ang="0">
                  <a:pos x="T4" y="T5"/>
                </a:cxn>
                <a:cxn ang="0">
                  <a:pos x="T6" y="T7"/>
                </a:cxn>
                <a:cxn ang="0">
                  <a:pos x="T8" y="T9"/>
                </a:cxn>
              </a:cxnLst>
              <a:rect l="0" t="0" r="r" b="b"/>
              <a:pathLst>
                <a:path w="202" h="52">
                  <a:moveTo>
                    <a:pt x="0" y="0"/>
                  </a:moveTo>
                  <a:cubicBezTo>
                    <a:pt x="0" y="52"/>
                    <a:pt x="0" y="52"/>
                    <a:pt x="0" y="52"/>
                  </a:cubicBezTo>
                  <a:cubicBezTo>
                    <a:pt x="202" y="52"/>
                    <a:pt x="202" y="52"/>
                    <a:pt x="202" y="52"/>
                  </a:cubicBezTo>
                  <a:cubicBezTo>
                    <a:pt x="197" y="35"/>
                    <a:pt x="194" y="18"/>
                    <a:pt x="19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43">
              <a:extLst>
                <a:ext uri="{FF2B5EF4-FFF2-40B4-BE49-F238E27FC236}">
                  <a16:creationId xmlns:a16="http://schemas.microsoft.com/office/drawing/2014/main" id="{7FAFD042-7C78-4C43-8695-72587E13FBB9}"/>
                </a:ext>
              </a:extLst>
            </p:cNvPr>
            <p:cNvSpPr>
              <a:spLocks/>
            </p:cNvSpPr>
            <p:nvPr/>
          </p:nvSpPr>
          <p:spPr bwMode="auto">
            <a:xfrm>
              <a:off x="141288" y="4062413"/>
              <a:ext cx="296863" cy="260350"/>
            </a:xfrm>
            <a:custGeom>
              <a:avLst/>
              <a:gdLst>
                <a:gd name="T0" fmla="*/ 63 w 79"/>
                <a:gd name="T1" fmla="*/ 0 h 69"/>
                <a:gd name="T2" fmla="*/ 7 w 79"/>
                <a:gd name="T3" fmla="*/ 52 h 69"/>
                <a:gd name="T4" fmla="*/ 0 w 79"/>
                <a:gd name="T5" fmla="*/ 69 h 69"/>
                <a:gd name="T6" fmla="*/ 79 w 79"/>
                <a:gd name="T7" fmla="*/ 69 h 69"/>
                <a:gd name="T8" fmla="*/ 79 w 79"/>
                <a:gd name="T9" fmla="*/ 52 h 69"/>
                <a:gd name="T10" fmla="*/ 79 w 79"/>
                <a:gd name="T11" fmla="*/ 0 h 69"/>
                <a:gd name="T12" fmla="*/ 63 w 7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9" h="69">
                  <a:moveTo>
                    <a:pt x="63" y="0"/>
                  </a:moveTo>
                  <a:cubicBezTo>
                    <a:pt x="39" y="10"/>
                    <a:pt x="19" y="29"/>
                    <a:pt x="7" y="52"/>
                  </a:cubicBezTo>
                  <a:cubicBezTo>
                    <a:pt x="4" y="57"/>
                    <a:pt x="2" y="63"/>
                    <a:pt x="0" y="69"/>
                  </a:cubicBezTo>
                  <a:cubicBezTo>
                    <a:pt x="79" y="69"/>
                    <a:pt x="79" y="69"/>
                    <a:pt x="79" y="69"/>
                  </a:cubicBezTo>
                  <a:cubicBezTo>
                    <a:pt x="79" y="52"/>
                    <a:pt x="79" y="52"/>
                    <a:pt x="79" y="52"/>
                  </a:cubicBezTo>
                  <a:cubicBezTo>
                    <a:pt x="79" y="0"/>
                    <a:pt x="79" y="0"/>
                    <a:pt x="79" y="0"/>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44">
              <a:extLst>
                <a:ext uri="{FF2B5EF4-FFF2-40B4-BE49-F238E27FC236}">
                  <a16:creationId xmlns:a16="http://schemas.microsoft.com/office/drawing/2014/main" id="{5373B05B-603D-4F4C-A22A-36D981930186}"/>
                </a:ext>
              </a:extLst>
            </p:cNvPr>
            <p:cNvSpPr>
              <a:spLocks/>
            </p:cNvSpPr>
            <p:nvPr/>
          </p:nvSpPr>
          <p:spPr bwMode="auto">
            <a:xfrm>
              <a:off x="117475" y="4416425"/>
              <a:ext cx="320675" cy="323850"/>
            </a:xfrm>
            <a:custGeom>
              <a:avLst/>
              <a:gdLst>
                <a:gd name="T0" fmla="*/ 0 w 85"/>
                <a:gd name="T1" fmla="*/ 0 h 86"/>
                <a:gd name="T2" fmla="*/ 0 w 85"/>
                <a:gd name="T3" fmla="*/ 2 h 86"/>
                <a:gd name="T4" fmla="*/ 0 w 85"/>
                <a:gd name="T5" fmla="*/ 17 h 86"/>
                <a:gd name="T6" fmla="*/ 14 w 85"/>
                <a:gd name="T7" fmla="*/ 69 h 86"/>
                <a:gd name="T8" fmla="*/ 25 w 85"/>
                <a:gd name="T9" fmla="*/ 86 h 86"/>
                <a:gd name="T10" fmla="*/ 85 w 85"/>
                <a:gd name="T11" fmla="*/ 86 h 86"/>
                <a:gd name="T12" fmla="*/ 85 w 85"/>
                <a:gd name="T13" fmla="*/ 69 h 86"/>
                <a:gd name="T14" fmla="*/ 85 w 85"/>
                <a:gd name="T15" fmla="*/ 17 h 86"/>
                <a:gd name="T16" fmla="*/ 85 w 85"/>
                <a:gd name="T17" fmla="*/ 0 h 86"/>
                <a:gd name="T18" fmla="*/ 0 w 85"/>
                <a:gd name="T1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86">
                  <a:moveTo>
                    <a:pt x="0" y="0"/>
                  </a:moveTo>
                  <a:cubicBezTo>
                    <a:pt x="0" y="1"/>
                    <a:pt x="0" y="1"/>
                    <a:pt x="0" y="2"/>
                  </a:cubicBezTo>
                  <a:cubicBezTo>
                    <a:pt x="0" y="7"/>
                    <a:pt x="0" y="12"/>
                    <a:pt x="0" y="17"/>
                  </a:cubicBezTo>
                  <a:cubicBezTo>
                    <a:pt x="0" y="35"/>
                    <a:pt x="5" y="53"/>
                    <a:pt x="14" y="69"/>
                  </a:cubicBezTo>
                  <a:cubicBezTo>
                    <a:pt x="17" y="75"/>
                    <a:pt x="21" y="81"/>
                    <a:pt x="25" y="86"/>
                  </a:cubicBezTo>
                  <a:cubicBezTo>
                    <a:pt x="85" y="86"/>
                    <a:pt x="85" y="86"/>
                    <a:pt x="85" y="86"/>
                  </a:cubicBezTo>
                  <a:cubicBezTo>
                    <a:pt x="85" y="69"/>
                    <a:pt x="85" y="69"/>
                    <a:pt x="85" y="69"/>
                  </a:cubicBezTo>
                  <a:cubicBezTo>
                    <a:pt x="85" y="17"/>
                    <a:pt x="85" y="17"/>
                    <a:pt x="85" y="17"/>
                  </a:cubicBezTo>
                  <a:cubicBezTo>
                    <a:pt x="85" y="0"/>
                    <a:pt x="85" y="0"/>
                    <a:pt x="85"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45">
              <a:extLst>
                <a:ext uri="{FF2B5EF4-FFF2-40B4-BE49-F238E27FC236}">
                  <a16:creationId xmlns:a16="http://schemas.microsoft.com/office/drawing/2014/main" id="{91AAEAEC-137E-4E14-9762-2ACBA4469FC3}"/>
                </a:ext>
              </a:extLst>
            </p:cNvPr>
            <p:cNvSpPr>
              <a:spLocks/>
            </p:cNvSpPr>
            <p:nvPr/>
          </p:nvSpPr>
          <p:spPr bwMode="auto">
            <a:xfrm>
              <a:off x="-920750" y="4899025"/>
              <a:ext cx="1073150" cy="195262"/>
            </a:xfrm>
            <a:custGeom>
              <a:avLst/>
              <a:gdLst>
                <a:gd name="T0" fmla="*/ 241 w 285"/>
                <a:gd name="T1" fmla="*/ 12 h 52"/>
                <a:gd name="T2" fmla="*/ 231 w 285"/>
                <a:gd name="T3" fmla="*/ 0 h 52"/>
                <a:gd name="T4" fmla="*/ 0 w 285"/>
                <a:gd name="T5" fmla="*/ 0 h 52"/>
                <a:gd name="T6" fmla="*/ 0 w 285"/>
                <a:gd name="T7" fmla="*/ 52 h 52"/>
                <a:gd name="T8" fmla="*/ 285 w 285"/>
                <a:gd name="T9" fmla="*/ 52 h 52"/>
                <a:gd name="T10" fmla="*/ 241 w 285"/>
                <a:gd name="T11" fmla="*/ 12 h 52"/>
              </a:gdLst>
              <a:ahLst/>
              <a:cxnLst>
                <a:cxn ang="0">
                  <a:pos x="T0" y="T1"/>
                </a:cxn>
                <a:cxn ang="0">
                  <a:pos x="T2" y="T3"/>
                </a:cxn>
                <a:cxn ang="0">
                  <a:pos x="T4" y="T5"/>
                </a:cxn>
                <a:cxn ang="0">
                  <a:pos x="T6" y="T7"/>
                </a:cxn>
                <a:cxn ang="0">
                  <a:pos x="T8" y="T9"/>
                </a:cxn>
                <a:cxn ang="0">
                  <a:pos x="T10" y="T11"/>
                </a:cxn>
              </a:cxnLst>
              <a:rect l="0" t="0" r="r" b="b"/>
              <a:pathLst>
                <a:path w="285" h="52">
                  <a:moveTo>
                    <a:pt x="241" y="12"/>
                  </a:moveTo>
                  <a:cubicBezTo>
                    <a:pt x="237" y="8"/>
                    <a:pt x="234" y="4"/>
                    <a:pt x="231" y="0"/>
                  </a:cubicBezTo>
                  <a:cubicBezTo>
                    <a:pt x="0" y="0"/>
                    <a:pt x="0" y="0"/>
                    <a:pt x="0" y="0"/>
                  </a:cubicBezTo>
                  <a:cubicBezTo>
                    <a:pt x="0" y="52"/>
                    <a:pt x="0" y="52"/>
                    <a:pt x="0" y="52"/>
                  </a:cubicBezTo>
                  <a:cubicBezTo>
                    <a:pt x="285" y="52"/>
                    <a:pt x="285" y="52"/>
                    <a:pt x="285" y="52"/>
                  </a:cubicBezTo>
                  <a:cubicBezTo>
                    <a:pt x="269" y="41"/>
                    <a:pt x="254" y="28"/>
                    <a:pt x="2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46">
              <a:extLst>
                <a:ext uri="{FF2B5EF4-FFF2-40B4-BE49-F238E27FC236}">
                  <a16:creationId xmlns:a16="http://schemas.microsoft.com/office/drawing/2014/main" id="{05DCB447-4A2A-479B-80F1-1FFFC3ACA8A7}"/>
                </a:ext>
              </a:extLst>
            </p:cNvPr>
            <p:cNvSpPr>
              <a:spLocks/>
            </p:cNvSpPr>
            <p:nvPr/>
          </p:nvSpPr>
          <p:spPr bwMode="auto">
            <a:xfrm>
              <a:off x="377825" y="4040188"/>
              <a:ext cx="60325" cy="22225"/>
            </a:xfrm>
            <a:custGeom>
              <a:avLst/>
              <a:gdLst>
                <a:gd name="T0" fmla="*/ 16 w 16"/>
                <a:gd name="T1" fmla="*/ 6 h 6"/>
                <a:gd name="T2" fmla="*/ 16 w 16"/>
                <a:gd name="T3" fmla="*/ 0 h 6"/>
                <a:gd name="T4" fmla="*/ 0 w 16"/>
                <a:gd name="T5" fmla="*/ 6 h 6"/>
                <a:gd name="T6" fmla="*/ 16 w 16"/>
                <a:gd name="T7" fmla="*/ 6 h 6"/>
              </a:gdLst>
              <a:ahLst/>
              <a:cxnLst>
                <a:cxn ang="0">
                  <a:pos x="T0" y="T1"/>
                </a:cxn>
                <a:cxn ang="0">
                  <a:pos x="T2" y="T3"/>
                </a:cxn>
                <a:cxn ang="0">
                  <a:pos x="T4" y="T5"/>
                </a:cxn>
                <a:cxn ang="0">
                  <a:pos x="T6" y="T7"/>
                </a:cxn>
              </a:cxnLst>
              <a:rect l="0" t="0" r="r" b="b"/>
              <a:pathLst>
                <a:path w="16" h="6">
                  <a:moveTo>
                    <a:pt x="16" y="6"/>
                  </a:moveTo>
                  <a:cubicBezTo>
                    <a:pt x="16" y="0"/>
                    <a:pt x="16" y="0"/>
                    <a:pt x="16" y="0"/>
                  </a:cubicBezTo>
                  <a:cubicBezTo>
                    <a:pt x="11" y="1"/>
                    <a:pt x="5" y="3"/>
                    <a:pt x="0" y="6"/>
                  </a:cubicBez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47">
              <a:extLst>
                <a:ext uri="{FF2B5EF4-FFF2-40B4-BE49-F238E27FC236}">
                  <a16:creationId xmlns:a16="http://schemas.microsoft.com/office/drawing/2014/main" id="{46AB6000-C8AA-4765-B1B0-D993591DAC90}"/>
                </a:ext>
              </a:extLst>
            </p:cNvPr>
            <p:cNvSpPr>
              <a:spLocks noEditPoints="1"/>
            </p:cNvSpPr>
            <p:nvPr/>
          </p:nvSpPr>
          <p:spPr bwMode="auto">
            <a:xfrm>
              <a:off x="-130175" y="3776663"/>
              <a:ext cx="1595438" cy="1724025"/>
            </a:xfrm>
            <a:custGeom>
              <a:avLst/>
              <a:gdLst>
                <a:gd name="T0" fmla="*/ 408 w 424"/>
                <a:gd name="T1" fmla="*/ 356 h 458"/>
                <a:gd name="T2" fmla="*/ 340 w 424"/>
                <a:gd name="T3" fmla="*/ 276 h 458"/>
                <a:gd name="T4" fmla="*/ 365 w 424"/>
                <a:gd name="T5" fmla="*/ 199 h 458"/>
                <a:gd name="T6" fmla="*/ 323 w 424"/>
                <a:gd name="T7" fmla="*/ 65 h 458"/>
                <a:gd name="T8" fmla="*/ 252 w 424"/>
                <a:gd name="T9" fmla="*/ 14 h 458"/>
                <a:gd name="T10" fmla="*/ 198 w 424"/>
                <a:gd name="T11" fmla="*/ 1 h 458"/>
                <a:gd name="T12" fmla="*/ 197 w 424"/>
                <a:gd name="T13" fmla="*/ 1 h 458"/>
                <a:gd name="T14" fmla="*/ 183 w 424"/>
                <a:gd name="T15" fmla="*/ 0 h 458"/>
                <a:gd name="T16" fmla="*/ 49 w 424"/>
                <a:gd name="T17" fmla="*/ 59 h 458"/>
                <a:gd name="T18" fmla="*/ 38 w 424"/>
                <a:gd name="T19" fmla="*/ 72 h 458"/>
                <a:gd name="T20" fmla="*/ 35 w 424"/>
                <a:gd name="T21" fmla="*/ 76 h 458"/>
                <a:gd name="T22" fmla="*/ 9 w 424"/>
                <a:gd name="T23" fmla="*/ 128 h 458"/>
                <a:gd name="T24" fmla="*/ 1 w 424"/>
                <a:gd name="T25" fmla="*/ 167 h 458"/>
                <a:gd name="T26" fmla="*/ 0 w 424"/>
                <a:gd name="T27" fmla="*/ 187 h 458"/>
                <a:gd name="T28" fmla="*/ 9 w 424"/>
                <a:gd name="T29" fmla="*/ 239 h 458"/>
                <a:gd name="T30" fmla="*/ 41 w 424"/>
                <a:gd name="T31" fmla="*/ 298 h 458"/>
                <a:gd name="T32" fmla="*/ 43 w 424"/>
                <a:gd name="T33" fmla="*/ 300 h 458"/>
                <a:gd name="T34" fmla="*/ 108 w 424"/>
                <a:gd name="T35" fmla="*/ 350 h 458"/>
                <a:gd name="T36" fmla="*/ 167 w 424"/>
                <a:gd name="T37" fmla="*/ 365 h 458"/>
                <a:gd name="T38" fmla="*/ 183 w 424"/>
                <a:gd name="T39" fmla="*/ 365 h 458"/>
                <a:gd name="T40" fmla="*/ 197 w 424"/>
                <a:gd name="T41" fmla="*/ 365 h 458"/>
                <a:gd name="T42" fmla="*/ 243 w 424"/>
                <a:gd name="T43" fmla="*/ 355 h 458"/>
                <a:gd name="T44" fmla="*/ 252 w 424"/>
                <a:gd name="T45" fmla="*/ 365 h 458"/>
                <a:gd name="T46" fmla="*/ 314 w 424"/>
                <a:gd name="T47" fmla="*/ 435 h 458"/>
                <a:gd name="T48" fmla="*/ 355 w 424"/>
                <a:gd name="T49" fmla="*/ 457 h 458"/>
                <a:gd name="T50" fmla="*/ 362 w 424"/>
                <a:gd name="T51" fmla="*/ 458 h 458"/>
                <a:gd name="T52" fmla="*/ 401 w 424"/>
                <a:gd name="T53" fmla="*/ 443 h 458"/>
                <a:gd name="T54" fmla="*/ 423 w 424"/>
                <a:gd name="T55" fmla="*/ 401 h 458"/>
                <a:gd name="T56" fmla="*/ 408 w 424"/>
                <a:gd name="T57" fmla="*/ 356 h 458"/>
                <a:gd name="T58" fmla="*/ 316 w 424"/>
                <a:gd name="T59" fmla="*/ 194 h 458"/>
                <a:gd name="T60" fmla="*/ 252 w 424"/>
                <a:gd name="T61" fmla="*/ 297 h 458"/>
                <a:gd name="T62" fmla="*/ 197 w 424"/>
                <a:gd name="T63" fmla="*/ 316 h 458"/>
                <a:gd name="T64" fmla="*/ 183 w 424"/>
                <a:gd name="T65" fmla="*/ 317 h 458"/>
                <a:gd name="T66" fmla="*/ 171 w 424"/>
                <a:gd name="T67" fmla="*/ 316 h 458"/>
                <a:gd name="T68" fmla="*/ 151 w 424"/>
                <a:gd name="T69" fmla="*/ 313 h 458"/>
                <a:gd name="T70" fmla="*/ 115 w 424"/>
                <a:gd name="T71" fmla="*/ 298 h 458"/>
                <a:gd name="T72" fmla="*/ 71 w 424"/>
                <a:gd name="T73" fmla="*/ 256 h 458"/>
                <a:gd name="T74" fmla="*/ 62 w 424"/>
                <a:gd name="T75" fmla="*/ 239 h 458"/>
                <a:gd name="T76" fmla="*/ 50 w 424"/>
                <a:gd name="T77" fmla="*/ 187 h 458"/>
                <a:gd name="T78" fmla="*/ 50 w 424"/>
                <a:gd name="T79" fmla="*/ 171 h 458"/>
                <a:gd name="T80" fmla="*/ 50 w 424"/>
                <a:gd name="T81" fmla="*/ 170 h 458"/>
                <a:gd name="T82" fmla="*/ 55 w 424"/>
                <a:gd name="T83" fmla="*/ 145 h 458"/>
                <a:gd name="T84" fmla="*/ 61 w 424"/>
                <a:gd name="T85" fmla="*/ 128 h 458"/>
                <a:gd name="T86" fmla="*/ 104 w 424"/>
                <a:gd name="T87" fmla="*/ 76 h 458"/>
                <a:gd name="T88" fmla="*/ 135 w 424"/>
                <a:gd name="T89" fmla="*/ 59 h 458"/>
                <a:gd name="T90" fmla="*/ 183 w 424"/>
                <a:gd name="T91" fmla="*/ 50 h 458"/>
                <a:gd name="T92" fmla="*/ 195 w 424"/>
                <a:gd name="T93" fmla="*/ 50 h 458"/>
                <a:gd name="T94" fmla="*/ 197 w 424"/>
                <a:gd name="T95" fmla="*/ 50 h 458"/>
                <a:gd name="T96" fmla="*/ 252 w 424"/>
                <a:gd name="T97" fmla="*/ 68 h 458"/>
                <a:gd name="T98" fmla="*/ 316 w 424"/>
                <a:gd name="T99" fmla="*/ 194 h 458"/>
                <a:gd name="T100" fmla="*/ 388 w 424"/>
                <a:gd name="T101" fmla="*/ 424 h 458"/>
                <a:gd name="T102" fmla="*/ 376 w 424"/>
                <a:gd name="T103" fmla="*/ 423 h 458"/>
                <a:gd name="T104" fmla="*/ 377 w 424"/>
                <a:gd name="T105" fmla="*/ 411 h 458"/>
                <a:gd name="T106" fmla="*/ 385 w 424"/>
                <a:gd name="T107" fmla="*/ 395 h 458"/>
                <a:gd name="T108" fmla="*/ 379 w 424"/>
                <a:gd name="T109" fmla="*/ 382 h 458"/>
                <a:gd name="T110" fmla="*/ 337 w 424"/>
                <a:gd name="T111" fmla="*/ 331 h 458"/>
                <a:gd name="T112" fmla="*/ 338 w 424"/>
                <a:gd name="T113" fmla="*/ 318 h 458"/>
                <a:gd name="T114" fmla="*/ 350 w 424"/>
                <a:gd name="T115" fmla="*/ 319 h 458"/>
                <a:gd name="T116" fmla="*/ 393 w 424"/>
                <a:gd name="T117" fmla="*/ 371 h 458"/>
                <a:gd name="T118" fmla="*/ 401 w 424"/>
                <a:gd name="T119" fmla="*/ 395 h 458"/>
                <a:gd name="T120" fmla="*/ 388 w 424"/>
                <a:gd name="T121" fmla="*/ 42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4" h="458">
                  <a:moveTo>
                    <a:pt x="408" y="356"/>
                  </a:moveTo>
                  <a:cubicBezTo>
                    <a:pt x="408" y="356"/>
                    <a:pt x="408" y="356"/>
                    <a:pt x="340" y="276"/>
                  </a:cubicBezTo>
                  <a:cubicBezTo>
                    <a:pt x="354" y="252"/>
                    <a:pt x="363" y="227"/>
                    <a:pt x="365" y="199"/>
                  </a:cubicBezTo>
                  <a:cubicBezTo>
                    <a:pt x="369" y="150"/>
                    <a:pt x="354" y="103"/>
                    <a:pt x="323" y="65"/>
                  </a:cubicBezTo>
                  <a:cubicBezTo>
                    <a:pt x="303" y="43"/>
                    <a:pt x="279" y="25"/>
                    <a:pt x="252" y="14"/>
                  </a:cubicBezTo>
                  <a:cubicBezTo>
                    <a:pt x="235" y="7"/>
                    <a:pt x="217" y="3"/>
                    <a:pt x="198" y="1"/>
                  </a:cubicBezTo>
                  <a:cubicBezTo>
                    <a:pt x="198" y="1"/>
                    <a:pt x="198" y="1"/>
                    <a:pt x="197" y="1"/>
                  </a:cubicBezTo>
                  <a:cubicBezTo>
                    <a:pt x="193" y="0"/>
                    <a:pt x="188" y="0"/>
                    <a:pt x="183" y="0"/>
                  </a:cubicBezTo>
                  <a:cubicBezTo>
                    <a:pt x="131" y="0"/>
                    <a:pt x="83" y="23"/>
                    <a:pt x="49" y="59"/>
                  </a:cubicBezTo>
                  <a:cubicBezTo>
                    <a:pt x="45" y="63"/>
                    <a:pt x="42" y="67"/>
                    <a:pt x="38" y="72"/>
                  </a:cubicBezTo>
                  <a:cubicBezTo>
                    <a:pt x="37" y="73"/>
                    <a:pt x="36" y="74"/>
                    <a:pt x="35" y="76"/>
                  </a:cubicBezTo>
                  <a:cubicBezTo>
                    <a:pt x="24" y="91"/>
                    <a:pt x="15" y="109"/>
                    <a:pt x="9" y="128"/>
                  </a:cubicBezTo>
                  <a:cubicBezTo>
                    <a:pt x="5" y="140"/>
                    <a:pt x="2" y="153"/>
                    <a:pt x="1" y="167"/>
                  </a:cubicBezTo>
                  <a:cubicBezTo>
                    <a:pt x="0" y="173"/>
                    <a:pt x="0" y="180"/>
                    <a:pt x="0" y="187"/>
                  </a:cubicBezTo>
                  <a:cubicBezTo>
                    <a:pt x="0" y="205"/>
                    <a:pt x="3" y="222"/>
                    <a:pt x="9" y="239"/>
                  </a:cubicBezTo>
                  <a:cubicBezTo>
                    <a:pt x="16" y="260"/>
                    <a:pt x="27" y="280"/>
                    <a:pt x="41" y="298"/>
                  </a:cubicBezTo>
                  <a:cubicBezTo>
                    <a:pt x="42" y="299"/>
                    <a:pt x="43" y="299"/>
                    <a:pt x="43" y="300"/>
                  </a:cubicBezTo>
                  <a:cubicBezTo>
                    <a:pt x="61" y="322"/>
                    <a:pt x="83" y="339"/>
                    <a:pt x="108" y="350"/>
                  </a:cubicBezTo>
                  <a:cubicBezTo>
                    <a:pt x="127" y="358"/>
                    <a:pt x="146" y="363"/>
                    <a:pt x="167" y="365"/>
                  </a:cubicBezTo>
                  <a:cubicBezTo>
                    <a:pt x="172" y="365"/>
                    <a:pt x="177" y="365"/>
                    <a:pt x="183" y="365"/>
                  </a:cubicBezTo>
                  <a:cubicBezTo>
                    <a:pt x="187" y="365"/>
                    <a:pt x="192" y="365"/>
                    <a:pt x="197" y="365"/>
                  </a:cubicBezTo>
                  <a:cubicBezTo>
                    <a:pt x="213" y="363"/>
                    <a:pt x="229" y="360"/>
                    <a:pt x="243" y="355"/>
                  </a:cubicBezTo>
                  <a:cubicBezTo>
                    <a:pt x="243" y="355"/>
                    <a:pt x="243" y="355"/>
                    <a:pt x="252" y="365"/>
                  </a:cubicBezTo>
                  <a:cubicBezTo>
                    <a:pt x="261" y="375"/>
                    <a:pt x="279" y="395"/>
                    <a:pt x="314" y="435"/>
                  </a:cubicBezTo>
                  <a:cubicBezTo>
                    <a:pt x="325" y="448"/>
                    <a:pt x="340" y="456"/>
                    <a:pt x="355" y="457"/>
                  </a:cubicBezTo>
                  <a:cubicBezTo>
                    <a:pt x="357" y="457"/>
                    <a:pt x="360" y="458"/>
                    <a:pt x="362" y="458"/>
                  </a:cubicBezTo>
                  <a:cubicBezTo>
                    <a:pt x="376" y="458"/>
                    <a:pt x="390" y="453"/>
                    <a:pt x="401" y="443"/>
                  </a:cubicBezTo>
                  <a:cubicBezTo>
                    <a:pt x="414" y="432"/>
                    <a:pt x="422" y="417"/>
                    <a:pt x="423" y="401"/>
                  </a:cubicBezTo>
                  <a:cubicBezTo>
                    <a:pt x="424" y="385"/>
                    <a:pt x="419" y="369"/>
                    <a:pt x="408" y="356"/>
                  </a:cubicBezTo>
                  <a:close/>
                  <a:moveTo>
                    <a:pt x="316" y="194"/>
                  </a:moveTo>
                  <a:cubicBezTo>
                    <a:pt x="312" y="238"/>
                    <a:pt x="288" y="275"/>
                    <a:pt x="252" y="297"/>
                  </a:cubicBezTo>
                  <a:cubicBezTo>
                    <a:pt x="236" y="307"/>
                    <a:pt x="217" y="314"/>
                    <a:pt x="197" y="316"/>
                  </a:cubicBezTo>
                  <a:cubicBezTo>
                    <a:pt x="193" y="316"/>
                    <a:pt x="188" y="317"/>
                    <a:pt x="183" y="317"/>
                  </a:cubicBezTo>
                  <a:cubicBezTo>
                    <a:pt x="179" y="317"/>
                    <a:pt x="175" y="316"/>
                    <a:pt x="171" y="316"/>
                  </a:cubicBezTo>
                  <a:cubicBezTo>
                    <a:pt x="164" y="315"/>
                    <a:pt x="158" y="314"/>
                    <a:pt x="151" y="313"/>
                  </a:cubicBezTo>
                  <a:cubicBezTo>
                    <a:pt x="138" y="310"/>
                    <a:pt x="126" y="305"/>
                    <a:pt x="115" y="298"/>
                  </a:cubicBezTo>
                  <a:cubicBezTo>
                    <a:pt x="97" y="287"/>
                    <a:pt x="82" y="273"/>
                    <a:pt x="71" y="256"/>
                  </a:cubicBezTo>
                  <a:cubicBezTo>
                    <a:pt x="68" y="251"/>
                    <a:pt x="64" y="245"/>
                    <a:pt x="62" y="239"/>
                  </a:cubicBezTo>
                  <a:cubicBezTo>
                    <a:pt x="54" y="223"/>
                    <a:pt x="50" y="205"/>
                    <a:pt x="50" y="187"/>
                  </a:cubicBezTo>
                  <a:cubicBezTo>
                    <a:pt x="50" y="182"/>
                    <a:pt x="50" y="176"/>
                    <a:pt x="50" y="171"/>
                  </a:cubicBezTo>
                  <a:cubicBezTo>
                    <a:pt x="50" y="171"/>
                    <a:pt x="50" y="170"/>
                    <a:pt x="50" y="170"/>
                  </a:cubicBezTo>
                  <a:cubicBezTo>
                    <a:pt x="51" y="161"/>
                    <a:pt x="53" y="153"/>
                    <a:pt x="55" y="145"/>
                  </a:cubicBezTo>
                  <a:cubicBezTo>
                    <a:pt x="57" y="139"/>
                    <a:pt x="59" y="133"/>
                    <a:pt x="61" y="128"/>
                  </a:cubicBezTo>
                  <a:cubicBezTo>
                    <a:pt x="71" y="107"/>
                    <a:pt x="85" y="89"/>
                    <a:pt x="104" y="76"/>
                  </a:cubicBezTo>
                  <a:cubicBezTo>
                    <a:pt x="113" y="69"/>
                    <a:pt x="123" y="63"/>
                    <a:pt x="135" y="59"/>
                  </a:cubicBezTo>
                  <a:cubicBezTo>
                    <a:pt x="149" y="53"/>
                    <a:pt x="166" y="50"/>
                    <a:pt x="183" y="50"/>
                  </a:cubicBezTo>
                  <a:cubicBezTo>
                    <a:pt x="187" y="50"/>
                    <a:pt x="190" y="50"/>
                    <a:pt x="195" y="50"/>
                  </a:cubicBezTo>
                  <a:cubicBezTo>
                    <a:pt x="196" y="50"/>
                    <a:pt x="197" y="50"/>
                    <a:pt x="197" y="50"/>
                  </a:cubicBezTo>
                  <a:cubicBezTo>
                    <a:pt x="218" y="52"/>
                    <a:pt x="236" y="58"/>
                    <a:pt x="252" y="68"/>
                  </a:cubicBezTo>
                  <a:cubicBezTo>
                    <a:pt x="294" y="94"/>
                    <a:pt x="321" y="142"/>
                    <a:pt x="316" y="194"/>
                  </a:cubicBezTo>
                  <a:close/>
                  <a:moveTo>
                    <a:pt x="388" y="424"/>
                  </a:moveTo>
                  <a:cubicBezTo>
                    <a:pt x="384" y="429"/>
                    <a:pt x="378" y="425"/>
                    <a:pt x="376" y="423"/>
                  </a:cubicBezTo>
                  <a:cubicBezTo>
                    <a:pt x="373" y="420"/>
                    <a:pt x="373" y="415"/>
                    <a:pt x="377" y="411"/>
                  </a:cubicBezTo>
                  <a:cubicBezTo>
                    <a:pt x="382" y="408"/>
                    <a:pt x="385" y="401"/>
                    <a:pt x="385" y="395"/>
                  </a:cubicBezTo>
                  <a:cubicBezTo>
                    <a:pt x="385" y="391"/>
                    <a:pt x="383" y="386"/>
                    <a:pt x="379" y="382"/>
                  </a:cubicBezTo>
                  <a:cubicBezTo>
                    <a:pt x="379" y="382"/>
                    <a:pt x="379" y="382"/>
                    <a:pt x="337" y="331"/>
                  </a:cubicBezTo>
                  <a:cubicBezTo>
                    <a:pt x="333" y="327"/>
                    <a:pt x="334" y="322"/>
                    <a:pt x="338" y="318"/>
                  </a:cubicBezTo>
                  <a:cubicBezTo>
                    <a:pt x="341" y="316"/>
                    <a:pt x="347" y="316"/>
                    <a:pt x="350" y="319"/>
                  </a:cubicBezTo>
                  <a:cubicBezTo>
                    <a:pt x="350" y="319"/>
                    <a:pt x="350" y="319"/>
                    <a:pt x="393" y="371"/>
                  </a:cubicBezTo>
                  <a:cubicBezTo>
                    <a:pt x="399" y="378"/>
                    <a:pt x="401" y="387"/>
                    <a:pt x="401" y="395"/>
                  </a:cubicBezTo>
                  <a:cubicBezTo>
                    <a:pt x="401" y="407"/>
                    <a:pt x="397" y="417"/>
                    <a:pt x="388"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26">
            <a:extLst>
              <a:ext uri="{FF2B5EF4-FFF2-40B4-BE49-F238E27FC236}">
                <a16:creationId xmlns:a16="http://schemas.microsoft.com/office/drawing/2014/main" id="{F921C3D4-9808-4DD7-B9C9-879A80DDCB37}"/>
              </a:ext>
            </a:extLst>
          </p:cNvPr>
          <p:cNvGrpSpPr>
            <a:grpSpLocks noChangeAspect="1"/>
          </p:cNvGrpSpPr>
          <p:nvPr/>
        </p:nvGrpSpPr>
        <p:grpSpPr>
          <a:xfrm>
            <a:off x="6340680" y="5536342"/>
            <a:ext cx="282973" cy="381158"/>
            <a:chOff x="-1101725" y="4000500"/>
            <a:chExt cx="814387" cy="1096963"/>
          </a:xfrm>
          <a:solidFill>
            <a:schemeClr val="bg1"/>
          </a:solidFill>
        </p:grpSpPr>
        <p:sp>
          <p:nvSpPr>
            <p:cNvPr id="28" name="Freeform 5">
              <a:extLst>
                <a:ext uri="{FF2B5EF4-FFF2-40B4-BE49-F238E27FC236}">
                  <a16:creationId xmlns:a16="http://schemas.microsoft.com/office/drawing/2014/main" id="{68898855-154C-487A-A2EE-4AF6FCCD2C0E}"/>
                </a:ext>
              </a:extLst>
            </p:cNvPr>
            <p:cNvSpPr>
              <a:spLocks noEditPoints="1"/>
            </p:cNvSpPr>
            <p:nvPr/>
          </p:nvSpPr>
          <p:spPr bwMode="auto">
            <a:xfrm>
              <a:off x="-1101725" y="4000500"/>
              <a:ext cx="814387" cy="1096963"/>
            </a:xfrm>
            <a:custGeom>
              <a:avLst/>
              <a:gdLst>
                <a:gd name="T0" fmla="*/ 32 w 214"/>
                <a:gd name="T1" fmla="*/ 289 h 289"/>
                <a:gd name="T2" fmla="*/ 68 w 214"/>
                <a:gd name="T3" fmla="*/ 289 h 289"/>
                <a:gd name="T4" fmla="*/ 107 w 214"/>
                <a:gd name="T5" fmla="*/ 289 h 289"/>
                <a:gd name="T6" fmla="*/ 146 w 214"/>
                <a:gd name="T7" fmla="*/ 289 h 289"/>
                <a:gd name="T8" fmla="*/ 182 w 214"/>
                <a:gd name="T9" fmla="*/ 289 h 289"/>
                <a:gd name="T10" fmla="*/ 198 w 214"/>
                <a:gd name="T11" fmla="*/ 289 h 289"/>
                <a:gd name="T12" fmla="*/ 214 w 214"/>
                <a:gd name="T13" fmla="*/ 273 h 289"/>
                <a:gd name="T14" fmla="*/ 214 w 214"/>
                <a:gd name="T15" fmla="*/ 51 h 289"/>
                <a:gd name="T16" fmla="*/ 198 w 214"/>
                <a:gd name="T17" fmla="*/ 35 h 289"/>
                <a:gd name="T18" fmla="*/ 178 w 214"/>
                <a:gd name="T19" fmla="*/ 35 h 289"/>
                <a:gd name="T20" fmla="*/ 146 w 214"/>
                <a:gd name="T21" fmla="*/ 23 h 289"/>
                <a:gd name="T22" fmla="*/ 141 w 214"/>
                <a:gd name="T23" fmla="*/ 23 h 289"/>
                <a:gd name="T24" fmla="*/ 127 w 214"/>
                <a:gd name="T25" fmla="*/ 5 h 289"/>
                <a:gd name="T26" fmla="*/ 107 w 214"/>
                <a:gd name="T27" fmla="*/ 0 h 289"/>
                <a:gd name="T28" fmla="*/ 88 w 214"/>
                <a:gd name="T29" fmla="*/ 5 h 289"/>
                <a:gd name="T30" fmla="*/ 74 w 214"/>
                <a:gd name="T31" fmla="*/ 23 h 289"/>
                <a:gd name="T32" fmla="*/ 68 w 214"/>
                <a:gd name="T33" fmla="*/ 23 h 289"/>
                <a:gd name="T34" fmla="*/ 37 w 214"/>
                <a:gd name="T35" fmla="*/ 35 h 289"/>
                <a:gd name="T36" fmla="*/ 16 w 214"/>
                <a:gd name="T37" fmla="*/ 35 h 289"/>
                <a:gd name="T38" fmla="*/ 0 w 214"/>
                <a:gd name="T39" fmla="*/ 51 h 289"/>
                <a:gd name="T40" fmla="*/ 0 w 214"/>
                <a:gd name="T41" fmla="*/ 273 h 289"/>
                <a:gd name="T42" fmla="*/ 16 w 214"/>
                <a:gd name="T43" fmla="*/ 289 h 289"/>
                <a:gd name="T44" fmla="*/ 32 w 214"/>
                <a:gd name="T45" fmla="*/ 289 h 289"/>
                <a:gd name="T46" fmla="*/ 50 w 214"/>
                <a:gd name="T47" fmla="*/ 47 h 289"/>
                <a:gd name="T48" fmla="*/ 68 w 214"/>
                <a:gd name="T49" fmla="*/ 41 h 289"/>
                <a:gd name="T50" fmla="*/ 81 w 214"/>
                <a:gd name="T51" fmla="*/ 41 h 289"/>
                <a:gd name="T52" fmla="*/ 89 w 214"/>
                <a:gd name="T53" fmla="*/ 41 h 289"/>
                <a:gd name="T54" fmla="*/ 90 w 214"/>
                <a:gd name="T55" fmla="*/ 33 h 289"/>
                <a:gd name="T56" fmla="*/ 90 w 214"/>
                <a:gd name="T57" fmla="*/ 31 h 289"/>
                <a:gd name="T58" fmla="*/ 97 w 214"/>
                <a:gd name="T59" fmla="*/ 21 h 289"/>
                <a:gd name="T60" fmla="*/ 107 w 214"/>
                <a:gd name="T61" fmla="*/ 18 h 289"/>
                <a:gd name="T62" fmla="*/ 117 w 214"/>
                <a:gd name="T63" fmla="*/ 21 h 289"/>
                <a:gd name="T64" fmla="*/ 125 w 214"/>
                <a:gd name="T65" fmla="*/ 31 h 289"/>
                <a:gd name="T66" fmla="*/ 125 w 214"/>
                <a:gd name="T67" fmla="*/ 33 h 289"/>
                <a:gd name="T68" fmla="*/ 126 w 214"/>
                <a:gd name="T69" fmla="*/ 41 h 289"/>
                <a:gd name="T70" fmla="*/ 134 w 214"/>
                <a:gd name="T71" fmla="*/ 41 h 289"/>
                <a:gd name="T72" fmla="*/ 146 w 214"/>
                <a:gd name="T73" fmla="*/ 41 h 289"/>
                <a:gd name="T74" fmla="*/ 165 w 214"/>
                <a:gd name="T75" fmla="*/ 47 h 289"/>
                <a:gd name="T76" fmla="*/ 168 w 214"/>
                <a:gd name="T77" fmla="*/ 52 h 289"/>
                <a:gd name="T78" fmla="*/ 110 w 214"/>
                <a:gd name="T79" fmla="*/ 52 h 289"/>
                <a:gd name="T80" fmla="*/ 107 w 214"/>
                <a:gd name="T81" fmla="*/ 52 h 289"/>
                <a:gd name="T82" fmla="*/ 105 w 214"/>
                <a:gd name="T83" fmla="*/ 52 h 289"/>
                <a:gd name="T84" fmla="*/ 47 w 214"/>
                <a:gd name="T85" fmla="*/ 52 h 289"/>
                <a:gd name="T86" fmla="*/ 50 w 214"/>
                <a:gd name="T87" fmla="*/ 47 h 289"/>
                <a:gd name="T88" fmla="*/ 19 w 214"/>
                <a:gd name="T89" fmla="*/ 50 h 289"/>
                <a:gd name="T90" fmla="*/ 29 w 214"/>
                <a:gd name="T91" fmla="*/ 50 h 289"/>
                <a:gd name="T92" fmla="*/ 28 w 214"/>
                <a:gd name="T93" fmla="*/ 62 h 289"/>
                <a:gd name="T94" fmla="*/ 29 w 214"/>
                <a:gd name="T95" fmla="*/ 70 h 289"/>
                <a:gd name="T96" fmla="*/ 37 w 214"/>
                <a:gd name="T97" fmla="*/ 70 h 289"/>
                <a:gd name="T98" fmla="*/ 105 w 214"/>
                <a:gd name="T99" fmla="*/ 70 h 289"/>
                <a:gd name="T100" fmla="*/ 107 w 214"/>
                <a:gd name="T101" fmla="*/ 70 h 289"/>
                <a:gd name="T102" fmla="*/ 110 w 214"/>
                <a:gd name="T103" fmla="*/ 70 h 289"/>
                <a:gd name="T104" fmla="*/ 178 w 214"/>
                <a:gd name="T105" fmla="*/ 70 h 289"/>
                <a:gd name="T106" fmla="*/ 186 w 214"/>
                <a:gd name="T107" fmla="*/ 70 h 289"/>
                <a:gd name="T108" fmla="*/ 187 w 214"/>
                <a:gd name="T109" fmla="*/ 62 h 289"/>
                <a:gd name="T110" fmla="*/ 186 w 214"/>
                <a:gd name="T111" fmla="*/ 50 h 289"/>
                <a:gd name="T112" fmla="*/ 195 w 214"/>
                <a:gd name="T113" fmla="*/ 50 h 289"/>
                <a:gd name="T114" fmla="*/ 195 w 214"/>
                <a:gd name="T115" fmla="*/ 274 h 289"/>
                <a:gd name="T116" fmla="*/ 107 w 214"/>
                <a:gd name="T117" fmla="*/ 274 h 289"/>
                <a:gd name="T118" fmla="*/ 19 w 214"/>
                <a:gd name="T119" fmla="*/ 274 h 289"/>
                <a:gd name="T120" fmla="*/ 19 w 214"/>
                <a:gd name="T121" fmla="*/ 5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89">
                  <a:moveTo>
                    <a:pt x="32" y="289"/>
                  </a:moveTo>
                  <a:cubicBezTo>
                    <a:pt x="68" y="289"/>
                    <a:pt x="68" y="289"/>
                    <a:pt x="68" y="289"/>
                  </a:cubicBezTo>
                  <a:cubicBezTo>
                    <a:pt x="107" y="289"/>
                    <a:pt x="107" y="289"/>
                    <a:pt x="107" y="289"/>
                  </a:cubicBezTo>
                  <a:cubicBezTo>
                    <a:pt x="146" y="289"/>
                    <a:pt x="146" y="289"/>
                    <a:pt x="146" y="289"/>
                  </a:cubicBezTo>
                  <a:cubicBezTo>
                    <a:pt x="182" y="289"/>
                    <a:pt x="182" y="289"/>
                    <a:pt x="182" y="289"/>
                  </a:cubicBezTo>
                  <a:cubicBezTo>
                    <a:pt x="198" y="289"/>
                    <a:pt x="198" y="289"/>
                    <a:pt x="198" y="289"/>
                  </a:cubicBezTo>
                  <a:cubicBezTo>
                    <a:pt x="207" y="289"/>
                    <a:pt x="214" y="282"/>
                    <a:pt x="214" y="273"/>
                  </a:cubicBezTo>
                  <a:cubicBezTo>
                    <a:pt x="214" y="51"/>
                    <a:pt x="214" y="51"/>
                    <a:pt x="214" y="51"/>
                  </a:cubicBezTo>
                  <a:cubicBezTo>
                    <a:pt x="214" y="42"/>
                    <a:pt x="207" y="35"/>
                    <a:pt x="198" y="35"/>
                  </a:cubicBezTo>
                  <a:cubicBezTo>
                    <a:pt x="178" y="35"/>
                    <a:pt x="178" y="35"/>
                    <a:pt x="178" y="35"/>
                  </a:cubicBezTo>
                  <a:cubicBezTo>
                    <a:pt x="171" y="27"/>
                    <a:pt x="160" y="23"/>
                    <a:pt x="146" y="23"/>
                  </a:cubicBezTo>
                  <a:cubicBezTo>
                    <a:pt x="141" y="23"/>
                    <a:pt x="141" y="23"/>
                    <a:pt x="141" y="23"/>
                  </a:cubicBezTo>
                  <a:cubicBezTo>
                    <a:pt x="138" y="16"/>
                    <a:pt x="134" y="9"/>
                    <a:pt x="127" y="5"/>
                  </a:cubicBezTo>
                  <a:cubicBezTo>
                    <a:pt x="122" y="2"/>
                    <a:pt x="115" y="0"/>
                    <a:pt x="107" y="0"/>
                  </a:cubicBezTo>
                  <a:cubicBezTo>
                    <a:pt x="100" y="0"/>
                    <a:pt x="93" y="2"/>
                    <a:pt x="88" y="5"/>
                  </a:cubicBezTo>
                  <a:cubicBezTo>
                    <a:pt x="81" y="10"/>
                    <a:pt x="76" y="16"/>
                    <a:pt x="74" y="23"/>
                  </a:cubicBezTo>
                  <a:cubicBezTo>
                    <a:pt x="68" y="23"/>
                    <a:pt x="68" y="23"/>
                    <a:pt x="68" y="23"/>
                  </a:cubicBezTo>
                  <a:cubicBezTo>
                    <a:pt x="55" y="23"/>
                    <a:pt x="44" y="27"/>
                    <a:pt x="37" y="35"/>
                  </a:cubicBezTo>
                  <a:cubicBezTo>
                    <a:pt x="16" y="35"/>
                    <a:pt x="16" y="35"/>
                    <a:pt x="16" y="35"/>
                  </a:cubicBezTo>
                  <a:cubicBezTo>
                    <a:pt x="7" y="35"/>
                    <a:pt x="0" y="42"/>
                    <a:pt x="0" y="51"/>
                  </a:cubicBezTo>
                  <a:cubicBezTo>
                    <a:pt x="0" y="273"/>
                    <a:pt x="0" y="273"/>
                    <a:pt x="0" y="273"/>
                  </a:cubicBezTo>
                  <a:cubicBezTo>
                    <a:pt x="0" y="282"/>
                    <a:pt x="7" y="289"/>
                    <a:pt x="16" y="289"/>
                  </a:cubicBezTo>
                  <a:lnTo>
                    <a:pt x="32" y="289"/>
                  </a:lnTo>
                  <a:close/>
                  <a:moveTo>
                    <a:pt x="50" y="47"/>
                  </a:moveTo>
                  <a:cubicBezTo>
                    <a:pt x="53" y="43"/>
                    <a:pt x="60" y="41"/>
                    <a:pt x="68" y="41"/>
                  </a:cubicBezTo>
                  <a:cubicBezTo>
                    <a:pt x="81" y="41"/>
                    <a:pt x="81" y="41"/>
                    <a:pt x="81" y="41"/>
                  </a:cubicBezTo>
                  <a:cubicBezTo>
                    <a:pt x="89" y="41"/>
                    <a:pt x="89" y="41"/>
                    <a:pt x="89" y="41"/>
                  </a:cubicBezTo>
                  <a:cubicBezTo>
                    <a:pt x="90" y="33"/>
                    <a:pt x="90" y="33"/>
                    <a:pt x="90" y="33"/>
                  </a:cubicBezTo>
                  <a:cubicBezTo>
                    <a:pt x="90" y="32"/>
                    <a:pt x="90" y="31"/>
                    <a:pt x="90" y="31"/>
                  </a:cubicBezTo>
                  <a:cubicBezTo>
                    <a:pt x="91" y="27"/>
                    <a:pt x="94" y="23"/>
                    <a:pt x="97" y="21"/>
                  </a:cubicBezTo>
                  <a:cubicBezTo>
                    <a:pt x="100" y="19"/>
                    <a:pt x="103" y="18"/>
                    <a:pt x="107" y="18"/>
                  </a:cubicBezTo>
                  <a:cubicBezTo>
                    <a:pt x="111" y="18"/>
                    <a:pt x="115" y="19"/>
                    <a:pt x="117" y="21"/>
                  </a:cubicBezTo>
                  <a:cubicBezTo>
                    <a:pt x="121" y="23"/>
                    <a:pt x="124" y="27"/>
                    <a:pt x="125" y="31"/>
                  </a:cubicBezTo>
                  <a:cubicBezTo>
                    <a:pt x="125" y="32"/>
                    <a:pt x="125" y="32"/>
                    <a:pt x="125" y="33"/>
                  </a:cubicBezTo>
                  <a:cubicBezTo>
                    <a:pt x="126" y="41"/>
                    <a:pt x="126" y="41"/>
                    <a:pt x="126" y="41"/>
                  </a:cubicBezTo>
                  <a:cubicBezTo>
                    <a:pt x="134" y="41"/>
                    <a:pt x="134" y="41"/>
                    <a:pt x="134" y="41"/>
                  </a:cubicBezTo>
                  <a:cubicBezTo>
                    <a:pt x="146" y="41"/>
                    <a:pt x="146" y="41"/>
                    <a:pt x="146" y="41"/>
                  </a:cubicBezTo>
                  <a:cubicBezTo>
                    <a:pt x="155" y="41"/>
                    <a:pt x="161" y="43"/>
                    <a:pt x="165" y="47"/>
                  </a:cubicBezTo>
                  <a:cubicBezTo>
                    <a:pt x="166" y="48"/>
                    <a:pt x="167" y="50"/>
                    <a:pt x="168" y="52"/>
                  </a:cubicBezTo>
                  <a:cubicBezTo>
                    <a:pt x="110" y="52"/>
                    <a:pt x="110" y="52"/>
                    <a:pt x="110" y="52"/>
                  </a:cubicBezTo>
                  <a:cubicBezTo>
                    <a:pt x="107" y="52"/>
                    <a:pt x="107" y="52"/>
                    <a:pt x="107" y="52"/>
                  </a:cubicBezTo>
                  <a:cubicBezTo>
                    <a:pt x="105" y="52"/>
                    <a:pt x="105" y="52"/>
                    <a:pt x="105" y="52"/>
                  </a:cubicBezTo>
                  <a:cubicBezTo>
                    <a:pt x="47" y="52"/>
                    <a:pt x="47" y="52"/>
                    <a:pt x="47" y="52"/>
                  </a:cubicBezTo>
                  <a:cubicBezTo>
                    <a:pt x="48" y="50"/>
                    <a:pt x="48" y="48"/>
                    <a:pt x="50" y="47"/>
                  </a:cubicBezTo>
                  <a:close/>
                  <a:moveTo>
                    <a:pt x="19" y="50"/>
                  </a:moveTo>
                  <a:cubicBezTo>
                    <a:pt x="21" y="50"/>
                    <a:pt x="24" y="50"/>
                    <a:pt x="29" y="50"/>
                  </a:cubicBezTo>
                  <a:cubicBezTo>
                    <a:pt x="27" y="56"/>
                    <a:pt x="28" y="61"/>
                    <a:pt x="28" y="62"/>
                  </a:cubicBezTo>
                  <a:cubicBezTo>
                    <a:pt x="29" y="70"/>
                    <a:pt x="29" y="70"/>
                    <a:pt x="29" y="70"/>
                  </a:cubicBezTo>
                  <a:cubicBezTo>
                    <a:pt x="37" y="70"/>
                    <a:pt x="37" y="70"/>
                    <a:pt x="37" y="70"/>
                  </a:cubicBezTo>
                  <a:cubicBezTo>
                    <a:pt x="105" y="70"/>
                    <a:pt x="105" y="70"/>
                    <a:pt x="105" y="70"/>
                  </a:cubicBezTo>
                  <a:cubicBezTo>
                    <a:pt x="107" y="70"/>
                    <a:pt x="107" y="70"/>
                    <a:pt x="107" y="70"/>
                  </a:cubicBezTo>
                  <a:cubicBezTo>
                    <a:pt x="110" y="70"/>
                    <a:pt x="110" y="70"/>
                    <a:pt x="110" y="70"/>
                  </a:cubicBezTo>
                  <a:cubicBezTo>
                    <a:pt x="178" y="70"/>
                    <a:pt x="178" y="70"/>
                    <a:pt x="178" y="70"/>
                  </a:cubicBezTo>
                  <a:cubicBezTo>
                    <a:pt x="186" y="70"/>
                    <a:pt x="186" y="70"/>
                    <a:pt x="186" y="70"/>
                  </a:cubicBezTo>
                  <a:cubicBezTo>
                    <a:pt x="187" y="62"/>
                    <a:pt x="187" y="62"/>
                    <a:pt x="187" y="62"/>
                  </a:cubicBezTo>
                  <a:cubicBezTo>
                    <a:pt x="187" y="61"/>
                    <a:pt x="187" y="56"/>
                    <a:pt x="186" y="50"/>
                  </a:cubicBezTo>
                  <a:cubicBezTo>
                    <a:pt x="190" y="50"/>
                    <a:pt x="193" y="50"/>
                    <a:pt x="195" y="50"/>
                  </a:cubicBezTo>
                  <a:cubicBezTo>
                    <a:pt x="195" y="63"/>
                    <a:pt x="195" y="261"/>
                    <a:pt x="195" y="274"/>
                  </a:cubicBezTo>
                  <a:cubicBezTo>
                    <a:pt x="188" y="274"/>
                    <a:pt x="148" y="274"/>
                    <a:pt x="107" y="274"/>
                  </a:cubicBezTo>
                  <a:cubicBezTo>
                    <a:pt x="66" y="274"/>
                    <a:pt x="26" y="274"/>
                    <a:pt x="19" y="274"/>
                  </a:cubicBezTo>
                  <a:cubicBezTo>
                    <a:pt x="19" y="261"/>
                    <a:pt x="19" y="63"/>
                    <a:pt x="1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Oval 6">
              <a:extLst>
                <a:ext uri="{FF2B5EF4-FFF2-40B4-BE49-F238E27FC236}">
                  <a16:creationId xmlns:a16="http://schemas.microsoft.com/office/drawing/2014/main" id="{C53E834E-0797-4099-AD14-0D7EBA0035E2}"/>
                </a:ext>
              </a:extLst>
            </p:cNvPr>
            <p:cNvSpPr>
              <a:spLocks noChangeArrowheads="1"/>
            </p:cNvSpPr>
            <p:nvPr/>
          </p:nvSpPr>
          <p:spPr bwMode="auto">
            <a:xfrm>
              <a:off x="-728663" y="4098925"/>
              <a:ext cx="68262"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7">
              <a:extLst>
                <a:ext uri="{FF2B5EF4-FFF2-40B4-BE49-F238E27FC236}">
                  <a16:creationId xmlns:a16="http://schemas.microsoft.com/office/drawing/2014/main" id="{3B6737FC-B110-41B9-A950-5F3E4C43BB2C}"/>
                </a:ext>
              </a:extLst>
            </p:cNvPr>
            <p:cNvSpPr>
              <a:spLocks/>
            </p:cNvSpPr>
            <p:nvPr/>
          </p:nvSpPr>
          <p:spPr bwMode="auto">
            <a:xfrm>
              <a:off x="-796925" y="4365625"/>
              <a:ext cx="341312" cy="63500"/>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AD119CF3-F603-4C59-B8A2-BCFC84AABB11}"/>
                </a:ext>
              </a:extLst>
            </p:cNvPr>
            <p:cNvSpPr>
              <a:spLocks/>
            </p:cNvSpPr>
            <p:nvPr/>
          </p:nvSpPr>
          <p:spPr bwMode="auto">
            <a:xfrm>
              <a:off x="-935038" y="4365625"/>
              <a:ext cx="65087" cy="63500"/>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9">
              <a:extLst>
                <a:ext uri="{FF2B5EF4-FFF2-40B4-BE49-F238E27FC236}">
                  <a16:creationId xmlns:a16="http://schemas.microsoft.com/office/drawing/2014/main" id="{8CEC352F-8E4E-49EB-9175-334B4D73835F}"/>
                </a:ext>
              </a:extLst>
            </p:cNvPr>
            <p:cNvSpPr>
              <a:spLocks/>
            </p:cNvSpPr>
            <p:nvPr/>
          </p:nvSpPr>
          <p:spPr bwMode="auto">
            <a:xfrm>
              <a:off x="-796925" y="4524375"/>
              <a:ext cx="341312" cy="65088"/>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0">
              <a:extLst>
                <a:ext uri="{FF2B5EF4-FFF2-40B4-BE49-F238E27FC236}">
                  <a16:creationId xmlns:a16="http://schemas.microsoft.com/office/drawing/2014/main" id="{6E7949E1-162D-499B-B04E-025A73A3D62D}"/>
                </a:ext>
              </a:extLst>
            </p:cNvPr>
            <p:cNvSpPr>
              <a:spLocks/>
            </p:cNvSpPr>
            <p:nvPr/>
          </p:nvSpPr>
          <p:spPr bwMode="auto">
            <a:xfrm>
              <a:off x="-935038" y="4524375"/>
              <a:ext cx="65087" cy="65088"/>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1">
              <a:extLst>
                <a:ext uri="{FF2B5EF4-FFF2-40B4-BE49-F238E27FC236}">
                  <a16:creationId xmlns:a16="http://schemas.microsoft.com/office/drawing/2014/main" id="{F6E8379E-0E0E-41C8-BCA5-EA4A61D4B7F4}"/>
                </a:ext>
              </a:extLst>
            </p:cNvPr>
            <p:cNvSpPr>
              <a:spLocks/>
            </p:cNvSpPr>
            <p:nvPr/>
          </p:nvSpPr>
          <p:spPr bwMode="auto">
            <a:xfrm>
              <a:off x="-796925" y="4683125"/>
              <a:ext cx="341312" cy="61913"/>
            </a:xfrm>
            <a:custGeom>
              <a:avLst/>
              <a:gdLst>
                <a:gd name="T0" fmla="*/ 2 w 90"/>
                <a:gd name="T1" fmla="*/ 16 h 16"/>
                <a:gd name="T2" fmla="*/ 87 w 90"/>
                <a:gd name="T3" fmla="*/ 16 h 16"/>
                <a:gd name="T4" fmla="*/ 90 w 90"/>
                <a:gd name="T5" fmla="*/ 14 h 16"/>
                <a:gd name="T6" fmla="*/ 90 w 90"/>
                <a:gd name="T7" fmla="*/ 2 h 16"/>
                <a:gd name="T8" fmla="*/ 87 w 90"/>
                <a:gd name="T9" fmla="*/ 0 h 16"/>
                <a:gd name="T10" fmla="*/ 2 w 90"/>
                <a:gd name="T11" fmla="*/ 0 h 16"/>
                <a:gd name="T12" fmla="*/ 0 w 90"/>
                <a:gd name="T13" fmla="*/ 2 h 16"/>
                <a:gd name="T14" fmla="*/ 0 w 90"/>
                <a:gd name="T15" fmla="*/ 14 h 16"/>
                <a:gd name="T16" fmla="*/ 2 w 9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6">
                  <a:moveTo>
                    <a:pt x="2" y="16"/>
                  </a:moveTo>
                  <a:cubicBezTo>
                    <a:pt x="87" y="16"/>
                    <a:pt x="87" y="16"/>
                    <a:pt x="87" y="16"/>
                  </a:cubicBezTo>
                  <a:cubicBezTo>
                    <a:pt x="89" y="16"/>
                    <a:pt x="90" y="15"/>
                    <a:pt x="90" y="14"/>
                  </a:cubicBezTo>
                  <a:cubicBezTo>
                    <a:pt x="90" y="2"/>
                    <a:pt x="90" y="2"/>
                    <a:pt x="90" y="2"/>
                  </a:cubicBezTo>
                  <a:cubicBezTo>
                    <a:pt x="90" y="1"/>
                    <a:pt x="89" y="0"/>
                    <a:pt x="87" y="0"/>
                  </a:cubicBezTo>
                  <a:cubicBezTo>
                    <a:pt x="2" y="0"/>
                    <a:pt x="2"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2">
              <a:extLst>
                <a:ext uri="{FF2B5EF4-FFF2-40B4-BE49-F238E27FC236}">
                  <a16:creationId xmlns:a16="http://schemas.microsoft.com/office/drawing/2014/main" id="{4492E3C6-2BD4-4A46-892C-2A248E884AD6}"/>
                </a:ext>
              </a:extLst>
            </p:cNvPr>
            <p:cNvSpPr>
              <a:spLocks/>
            </p:cNvSpPr>
            <p:nvPr/>
          </p:nvSpPr>
          <p:spPr bwMode="auto">
            <a:xfrm>
              <a:off x="-935038" y="4683125"/>
              <a:ext cx="65087" cy="61913"/>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3">
              <a:extLst>
                <a:ext uri="{FF2B5EF4-FFF2-40B4-BE49-F238E27FC236}">
                  <a16:creationId xmlns:a16="http://schemas.microsoft.com/office/drawing/2014/main" id="{CD7476BE-A302-431F-B07D-5DF6120AC2E0}"/>
                </a:ext>
              </a:extLst>
            </p:cNvPr>
            <p:cNvSpPr>
              <a:spLocks/>
            </p:cNvSpPr>
            <p:nvPr/>
          </p:nvSpPr>
          <p:spPr bwMode="auto">
            <a:xfrm>
              <a:off x="-796925" y="4843463"/>
              <a:ext cx="212725" cy="60325"/>
            </a:xfrm>
            <a:custGeom>
              <a:avLst/>
              <a:gdLst>
                <a:gd name="T0" fmla="*/ 56 w 56"/>
                <a:gd name="T1" fmla="*/ 14 h 16"/>
                <a:gd name="T2" fmla="*/ 56 w 56"/>
                <a:gd name="T3" fmla="*/ 2 h 16"/>
                <a:gd name="T4" fmla="*/ 54 w 56"/>
                <a:gd name="T5" fmla="*/ 0 h 16"/>
                <a:gd name="T6" fmla="*/ 2 w 56"/>
                <a:gd name="T7" fmla="*/ 0 h 16"/>
                <a:gd name="T8" fmla="*/ 0 w 56"/>
                <a:gd name="T9" fmla="*/ 2 h 16"/>
                <a:gd name="T10" fmla="*/ 0 w 56"/>
                <a:gd name="T11" fmla="*/ 14 h 16"/>
                <a:gd name="T12" fmla="*/ 2 w 56"/>
                <a:gd name="T13" fmla="*/ 16 h 16"/>
                <a:gd name="T14" fmla="*/ 54 w 56"/>
                <a:gd name="T15" fmla="*/ 16 h 16"/>
                <a:gd name="T16" fmla="*/ 56 w 5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6">
                  <a:moveTo>
                    <a:pt x="56" y="14"/>
                  </a:moveTo>
                  <a:cubicBezTo>
                    <a:pt x="56" y="2"/>
                    <a:pt x="56" y="2"/>
                    <a:pt x="56" y="2"/>
                  </a:cubicBezTo>
                  <a:cubicBezTo>
                    <a:pt x="56" y="1"/>
                    <a:pt x="55" y="0"/>
                    <a:pt x="54" y="0"/>
                  </a:cubicBezTo>
                  <a:cubicBezTo>
                    <a:pt x="2" y="0"/>
                    <a:pt x="2" y="0"/>
                    <a:pt x="2" y="0"/>
                  </a:cubicBezTo>
                  <a:cubicBezTo>
                    <a:pt x="1" y="0"/>
                    <a:pt x="0" y="1"/>
                    <a:pt x="0" y="2"/>
                  </a:cubicBezTo>
                  <a:cubicBezTo>
                    <a:pt x="0" y="14"/>
                    <a:pt x="0" y="14"/>
                    <a:pt x="0" y="14"/>
                  </a:cubicBezTo>
                  <a:cubicBezTo>
                    <a:pt x="0" y="15"/>
                    <a:pt x="1" y="16"/>
                    <a:pt x="2" y="16"/>
                  </a:cubicBezTo>
                  <a:cubicBezTo>
                    <a:pt x="54" y="16"/>
                    <a:pt x="54" y="16"/>
                    <a:pt x="54" y="16"/>
                  </a:cubicBezTo>
                  <a:cubicBezTo>
                    <a:pt x="55" y="16"/>
                    <a:pt x="56" y="15"/>
                    <a:pt x="5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4">
              <a:extLst>
                <a:ext uri="{FF2B5EF4-FFF2-40B4-BE49-F238E27FC236}">
                  <a16:creationId xmlns:a16="http://schemas.microsoft.com/office/drawing/2014/main" id="{E0A91DD1-524D-40A4-8150-764DBA95F83B}"/>
                </a:ext>
              </a:extLst>
            </p:cNvPr>
            <p:cNvSpPr>
              <a:spLocks/>
            </p:cNvSpPr>
            <p:nvPr/>
          </p:nvSpPr>
          <p:spPr bwMode="auto">
            <a:xfrm>
              <a:off x="-935038" y="4843463"/>
              <a:ext cx="65087" cy="60325"/>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6" name="Group 95">
            <a:extLst>
              <a:ext uri="{FF2B5EF4-FFF2-40B4-BE49-F238E27FC236}">
                <a16:creationId xmlns:a16="http://schemas.microsoft.com/office/drawing/2014/main" id="{26B6D962-A3F3-4845-BBF8-B434B2B84794}"/>
              </a:ext>
            </a:extLst>
          </p:cNvPr>
          <p:cNvGrpSpPr/>
          <p:nvPr/>
        </p:nvGrpSpPr>
        <p:grpSpPr>
          <a:xfrm>
            <a:off x="271108" y="3447381"/>
            <a:ext cx="679873" cy="677054"/>
            <a:chOff x="185383" y="3399756"/>
            <a:chExt cx="679873" cy="677054"/>
          </a:xfrm>
        </p:grpSpPr>
        <p:grpSp>
          <p:nvGrpSpPr>
            <p:cNvPr id="78" name="Group 77">
              <a:extLst>
                <a:ext uri="{FF2B5EF4-FFF2-40B4-BE49-F238E27FC236}">
                  <a16:creationId xmlns:a16="http://schemas.microsoft.com/office/drawing/2014/main" id="{C0B96CDF-FF28-473F-9CE1-9D92EA051F5C}"/>
                </a:ext>
              </a:extLst>
            </p:cNvPr>
            <p:cNvGrpSpPr/>
            <p:nvPr/>
          </p:nvGrpSpPr>
          <p:grpSpPr>
            <a:xfrm>
              <a:off x="185383" y="3399756"/>
              <a:ext cx="679873" cy="677054"/>
              <a:chOff x="237269" y="3504408"/>
              <a:chExt cx="679873" cy="677054"/>
            </a:xfrm>
          </p:grpSpPr>
          <p:sp>
            <p:nvSpPr>
              <p:cNvPr id="79" name="Donut 17">
                <a:extLst>
                  <a:ext uri="{FF2B5EF4-FFF2-40B4-BE49-F238E27FC236}">
                    <a16:creationId xmlns:a16="http://schemas.microsoft.com/office/drawing/2014/main" id="{B63923AF-B319-4959-8B01-8831356AA942}"/>
                  </a:ext>
                </a:extLst>
              </p:cNvPr>
              <p:cNvSpPr/>
              <p:nvPr/>
            </p:nvSpPr>
            <p:spPr>
              <a:xfrm>
                <a:off x="237269" y="3504408"/>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80" name="Oval 79">
                <a:extLst>
                  <a:ext uri="{FF2B5EF4-FFF2-40B4-BE49-F238E27FC236}">
                    <a16:creationId xmlns:a16="http://schemas.microsoft.com/office/drawing/2014/main" id="{DB3F0A3F-4688-48F9-994C-605AC53CDB0B}"/>
                  </a:ext>
                </a:extLst>
              </p:cNvPr>
              <p:cNvSpPr/>
              <p:nvPr/>
            </p:nvSpPr>
            <p:spPr>
              <a:xfrm>
                <a:off x="285144" y="355063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grpSp>
          <p:nvGrpSpPr>
            <p:cNvPr id="41" name="Group 40">
              <a:extLst>
                <a:ext uri="{FF2B5EF4-FFF2-40B4-BE49-F238E27FC236}">
                  <a16:creationId xmlns:a16="http://schemas.microsoft.com/office/drawing/2014/main" id="{3E8F2904-329F-4236-93B3-BC9A32B85FBC}"/>
                </a:ext>
              </a:extLst>
            </p:cNvPr>
            <p:cNvGrpSpPr>
              <a:grpSpLocks noChangeAspect="1"/>
            </p:cNvGrpSpPr>
            <p:nvPr/>
          </p:nvGrpSpPr>
          <p:grpSpPr>
            <a:xfrm>
              <a:off x="393603" y="3564307"/>
              <a:ext cx="340893" cy="324651"/>
              <a:chOff x="5243513" y="3143250"/>
              <a:chExt cx="2798763" cy="2665413"/>
            </a:xfrm>
            <a:solidFill>
              <a:schemeClr val="bg1"/>
            </a:solidFill>
          </p:grpSpPr>
          <p:sp>
            <p:nvSpPr>
              <p:cNvPr id="42" name="Freeform 26">
                <a:extLst>
                  <a:ext uri="{FF2B5EF4-FFF2-40B4-BE49-F238E27FC236}">
                    <a16:creationId xmlns:a16="http://schemas.microsoft.com/office/drawing/2014/main" id="{A0D96BD3-2BB3-4A0D-B888-982979C1BC8A}"/>
                  </a:ext>
                </a:extLst>
              </p:cNvPr>
              <p:cNvSpPr>
                <a:spLocks/>
              </p:cNvSpPr>
              <p:nvPr/>
            </p:nvSpPr>
            <p:spPr bwMode="auto">
              <a:xfrm>
                <a:off x="7767638" y="4875213"/>
                <a:ext cx="274638" cy="233363"/>
              </a:xfrm>
              <a:custGeom>
                <a:avLst/>
                <a:gdLst>
                  <a:gd name="T0" fmla="*/ 70 w 73"/>
                  <a:gd name="T1" fmla="*/ 22 h 62"/>
                  <a:gd name="T2" fmla="*/ 39 w 73"/>
                  <a:gd name="T3" fmla="*/ 3 h 62"/>
                  <a:gd name="T4" fmla="*/ 0 w 73"/>
                  <a:gd name="T5" fmla="*/ 11 h 62"/>
                  <a:gd name="T6" fmla="*/ 11 w 73"/>
                  <a:gd name="T7" fmla="*/ 62 h 62"/>
                  <a:gd name="T8" fmla="*/ 50 w 73"/>
                  <a:gd name="T9" fmla="*/ 53 h 62"/>
                  <a:gd name="T10" fmla="*/ 70 w 73"/>
                  <a:gd name="T11" fmla="*/ 22 h 62"/>
                </a:gdLst>
                <a:ahLst/>
                <a:cxnLst>
                  <a:cxn ang="0">
                    <a:pos x="T0" y="T1"/>
                  </a:cxn>
                  <a:cxn ang="0">
                    <a:pos x="T2" y="T3"/>
                  </a:cxn>
                  <a:cxn ang="0">
                    <a:pos x="T4" y="T5"/>
                  </a:cxn>
                  <a:cxn ang="0">
                    <a:pos x="T6" y="T7"/>
                  </a:cxn>
                  <a:cxn ang="0">
                    <a:pos x="T8" y="T9"/>
                  </a:cxn>
                  <a:cxn ang="0">
                    <a:pos x="T10" y="T11"/>
                  </a:cxn>
                </a:cxnLst>
                <a:rect l="0" t="0" r="r" b="b"/>
                <a:pathLst>
                  <a:path w="73" h="62">
                    <a:moveTo>
                      <a:pt x="70" y="22"/>
                    </a:moveTo>
                    <a:cubicBezTo>
                      <a:pt x="67" y="9"/>
                      <a:pt x="53" y="0"/>
                      <a:pt x="39" y="3"/>
                    </a:cubicBezTo>
                    <a:cubicBezTo>
                      <a:pt x="39" y="3"/>
                      <a:pt x="39" y="3"/>
                      <a:pt x="0" y="11"/>
                    </a:cubicBezTo>
                    <a:cubicBezTo>
                      <a:pt x="0" y="11"/>
                      <a:pt x="0" y="11"/>
                      <a:pt x="11" y="62"/>
                    </a:cubicBezTo>
                    <a:cubicBezTo>
                      <a:pt x="11" y="62"/>
                      <a:pt x="11" y="62"/>
                      <a:pt x="50" y="53"/>
                    </a:cubicBezTo>
                    <a:cubicBezTo>
                      <a:pt x="64" y="50"/>
                      <a:pt x="73" y="36"/>
                      <a:pt x="7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7">
                <a:extLst>
                  <a:ext uri="{FF2B5EF4-FFF2-40B4-BE49-F238E27FC236}">
                    <a16:creationId xmlns:a16="http://schemas.microsoft.com/office/drawing/2014/main" id="{85AD635E-5B82-4272-9653-4F668AA68C78}"/>
                  </a:ext>
                </a:extLst>
              </p:cNvPr>
              <p:cNvSpPr>
                <a:spLocks/>
              </p:cNvSpPr>
              <p:nvPr/>
            </p:nvSpPr>
            <p:spPr bwMode="auto">
              <a:xfrm>
                <a:off x="5937251" y="5213350"/>
                <a:ext cx="323850" cy="252413"/>
              </a:xfrm>
              <a:custGeom>
                <a:avLst/>
                <a:gdLst>
                  <a:gd name="T0" fmla="*/ 3 w 86"/>
                  <a:gd name="T1" fmla="*/ 45 h 67"/>
                  <a:gd name="T2" fmla="*/ 1 w 86"/>
                  <a:gd name="T3" fmla="*/ 50 h 67"/>
                  <a:gd name="T4" fmla="*/ 5 w 86"/>
                  <a:gd name="T5" fmla="*/ 55 h 67"/>
                  <a:gd name="T6" fmla="*/ 86 w 86"/>
                  <a:gd name="T7" fmla="*/ 67 h 67"/>
                  <a:gd name="T8" fmla="*/ 73 w 86"/>
                  <a:gd name="T9" fmla="*/ 0 h 67"/>
                  <a:gd name="T10" fmla="*/ 3 w 86"/>
                  <a:gd name="T11" fmla="*/ 45 h 67"/>
                </a:gdLst>
                <a:ahLst/>
                <a:cxnLst>
                  <a:cxn ang="0">
                    <a:pos x="T0" y="T1"/>
                  </a:cxn>
                  <a:cxn ang="0">
                    <a:pos x="T2" y="T3"/>
                  </a:cxn>
                  <a:cxn ang="0">
                    <a:pos x="T4" y="T5"/>
                  </a:cxn>
                  <a:cxn ang="0">
                    <a:pos x="T6" y="T7"/>
                  </a:cxn>
                  <a:cxn ang="0">
                    <a:pos x="T8" y="T9"/>
                  </a:cxn>
                  <a:cxn ang="0">
                    <a:pos x="T10" y="T11"/>
                  </a:cxn>
                </a:cxnLst>
                <a:rect l="0" t="0" r="r" b="b"/>
                <a:pathLst>
                  <a:path w="86" h="67">
                    <a:moveTo>
                      <a:pt x="3" y="45"/>
                    </a:moveTo>
                    <a:cubicBezTo>
                      <a:pt x="1" y="46"/>
                      <a:pt x="0" y="49"/>
                      <a:pt x="1" y="50"/>
                    </a:cubicBezTo>
                    <a:cubicBezTo>
                      <a:pt x="1" y="52"/>
                      <a:pt x="3" y="54"/>
                      <a:pt x="5" y="55"/>
                    </a:cubicBezTo>
                    <a:cubicBezTo>
                      <a:pt x="32" y="59"/>
                      <a:pt x="59" y="62"/>
                      <a:pt x="86" y="67"/>
                    </a:cubicBezTo>
                    <a:cubicBezTo>
                      <a:pt x="82" y="45"/>
                      <a:pt x="77" y="23"/>
                      <a:pt x="73" y="0"/>
                    </a:cubicBezTo>
                    <a:cubicBezTo>
                      <a:pt x="50" y="15"/>
                      <a:pt x="26" y="30"/>
                      <a:pt x="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8">
                <a:extLst>
                  <a:ext uri="{FF2B5EF4-FFF2-40B4-BE49-F238E27FC236}">
                    <a16:creationId xmlns:a16="http://schemas.microsoft.com/office/drawing/2014/main" id="{3B510EA6-DE41-4114-BAD9-BA93AAD24CE1}"/>
                  </a:ext>
                </a:extLst>
              </p:cNvPr>
              <p:cNvSpPr>
                <a:spLocks/>
              </p:cNvSpPr>
              <p:nvPr/>
            </p:nvSpPr>
            <p:spPr bwMode="auto">
              <a:xfrm>
                <a:off x="6237288" y="5199063"/>
                <a:ext cx="109538" cy="258763"/>
              </a:xfrm>
              <a:custGeom>
                <a:avLst/>
                <a:gdLst>
                  <a:gd name="T0" fmla="*/ 0 w 29"/>
                  <a:gd name="T1" fmla="*/ 3 h 69"/>
                  <a:gd name="T2" fmla="*/ 14 w 29"/>
                  <a:gd name="T3" fmla="*/ 69 h 69"/>
                  <a:gd name="T4" fmla="*/ 29 w 29"/>
                  <a:gd name="T5" fmla="*/ 66 h 69"/>
                  <a:gd name="T6" fmla="*/ 15 w 29"/>
                  <a:gd name="T7" fmla="*/ 0 h 69"/>
                  <a:gd name="T8" fmla="*/ 0 w 29"/>
                  <a:gd name="T9" fmla="*/ 3 h 69"/>
                </a:gdLst>
                <a:ahLst/>
                <a:cxnLst>
                  <a:cxn ang="0">
                    <a:pos x="T0" y="T1"/>
                  </a:cxn>
                  <a:cxn ang="0">
                    <a:pos x="T2" y="T3"/>
                  </a:cxn>
                  <a:cxn ang="0">
                    <a:pos x="T4" y="T5"/>
                  </a:cxn>
                  <a:cxn ang="0">
                    <a:pos x="T6" y="T7"/>
                  </a:cxn>
                  <a:cxn ang="0">
                    <a:pos x="T8" y="T9"/>
                  </a:cxn>
                </a:cxnLst>
                <a:rect l="0" t="0" r="r" b="b"/>
                <a:pathLst>
                  <a:path w="29" h="69">
                    <a:moveTo>
                      <a:pt x="0" y="3"/>
                    </a:moveTo>
                    <a:cubicBezTo>
                      <a:pt x="0" y="3"/>
                      <a:pt x="0" y="3"/>
                      <a:pt x="14" y="69"/>
                    </a:cubicBezTo>
                    <a:cubicBezTo>
                      <a:pt x="14" y="69"/>
                      <a:pt x="14" y="69"/>
                      <a:pt x="29" y="66"/>
                    </a:cubicBezTo>
                    <a:cubicBezTo>
                      <a:pt x="29" y="66"/>
                      <a:pt x="29" y="66"/>
                      <a:pt x="15" y="0"/>
                    </a:cubicBezTo>
                    <a:cubicBezTo>
                      <a:pt x="15" y="0"/>
                      <a:pt x="15"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29">
                <a:extLst>
                  <a:ext uri="{FF2B5EF4-FFF2-40B4-BE49-F238E27FC236}">
                    <a16:creationId xmlns:a16="http://schemas.microsoft.com/office/drawing/2014/main" id="{FE281708-B0BA-486C-BA15-D0A172C12EB8}"/>
                  </a:ext>
                </a:extLst>
              </p:cNvPr>
              <p:cNvSpPr>
                <a:spLocks/>
              </p:cNvSpPr>
              <p:nvPr/>
            </p:nvSpPr>
            <p:spPr bwMode="auto">
              <a:xfrm>
                <a:off x="6750051" y="4818063"/>
                <a:ext cx="957263" cy="252413"/>
              </a:xfrm>
              <a:custGeom>
                <a:avLst/>
                <a:gdLst>
                  <a:gd name="T0" fmla="*/ 8 w 254"/>
                  <a:gd name="T1" fmla="*/ 67 h 67"/>
                  <a:gd name="T2" fmla="*/ 14 w 254"/>
                  <a:gd name="T3" fmla="*/ 64 h 67"/>
                  <a:gd name="T4" fmla="*/ 56 w 254"/>
                  <a:gd name="T5" fmla="*/ 48 h 67"/>
                  <a:gd name="T6" fmla="*/ 101 w 254"/>
                  <a:gd name="T7" fmla="*/ 34 h 67"/>
                  <a:gd name="T8" fmla="*/ 145 w 254"/>
                  <a:gd name="T9" fmla="*/ 31 h 67"/>
                  <a:gd name="T10" fmla="*/ 193 w 254"/>
                  <a:gd name="T11" fmla="*/ 27 h 67"/>
                  <a:gd name="T12" fmla="*/ 254 w 254"/>
                  <a:gd name="T13" fmla="*/ 15 h 67"/>
                  <a:gd name="T14" fmla="*/ 250 w 254"/>
                  <a:gd name="T15" fmla="*/ 0 h 67"/>
                  <a:gd name="T16" fmla="*/ 190 w 254"/>
                  <a:gd name="T17" fmla="*/ 13 h 67"/>
                  <a:gd name="T18" fmla="*/ 145 w 254"/>
                  <a:gd name="T19" fmla="*/ 16 h 67"/>
                  <a:gd name="T20" fmla="*/ 98 w 254"/>
                  <a:gd name="T21" fmla="*/ 20 h 67"/>
                  <a:gd name="T22" fmla="*/ 51 w 254"/>
                  <a:gd name="T23" fmla="*/ 34 h 67"/>
                  <a:gd name="T24" fmla="*/ 8 w 254"/>
                  <a:gd name="T25" fmla="*/ 51 h 67"/>
                  <a:gd name="T26" fmla="*/ 0 w 254"/>
                  <a:gd name="T27" fmla="*/ 59 h 67"/>
                  <a:gd name="T28" fmla="*/ 8 w 254"/>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 h="67">
                    <a:moveTo>
                      <a:pt x="8" y="67"/>
                    </a:moveTo>
                    <a:cubicBezTo>
                      <a:pt x="10" y="67"/>
                      <a:pt x="12" y="66"/>
                      <a:pt x="14" y="64"/>
                    </a:cubicBezTo>
                    <a:cubicBezTo>
                      <a:pt x="28" y="58"/>
                      <a:pt x="41" y="53"/>
                      <a:pt x="56" y="48"/>
                    </a:cubicBezTo>
                    <a:cubicBezTo>
                      <a:pt x="71" y="42"/>
                      <a:pt x="86" y="38"/>
                      <a:pt x="101" y="34"/>
                    </a:cubicBezTo>
                    <a:cubicBezTo>
                      <a:pt x="116" y="31"/>
                      <a:pt x="131" y="31"/>
                      <a:pt x="145" y="31"/>
                    </a:cubicBezTo>
                    <a:cubicBezTo>
                      <a:pt x="161" y="31"/>
                      <a:pt x="177" y="31"/>
                      <a:pt x="193" y="27"/>
                    </a:cubicBezTo>
                    <a:cubicBezTo>
                      <a:pt x="193" y="27"/>
                      <a:pt x="193" y="27"/>
                      <a:pt x="254" y="15"/>
                    </a:cubicBezTo>
                    <a:cubicBezTo>
                      <a:pt x="254" y="15"/>
                      <a:pt x="254" y="15"/>
                      <a:pt x="250" y="0"/>
                    </a:cubicBezTo>
                    <a:cubicBezTo>
                      <a:pt x="250" y="0"/>
                      <a:pt x="250" y="0"/>
                      <a:pt x="190" y="13"/>
                    </a:cubicBezTo>
                    <a:cubicBezTo>
                      <a:pt x="175" y="16"/>
                      <a:pt x="160" y="16"/>
                      <a:pt x="145" y="16"/>
                    </a:cubicBezTo>
                    <a:cubicBezTo>
                      <a:pt x="129" y="16"/>
                      <a:pt x="114" y="16"/>
                      <a:pt x="98" y="20"/>
                    </a:cubicBezTo>
                    <a:cubicBezTo>
                      <a:pt x="82" y="24"/>
                      <a:pt x="67" y="28"/>
                      <a:pt x="51" y="34"/>
                    </a:cubicBezTo>
                    <a:cubicBezTo>
                      <a:pt x="37" y="39"/>
                      <a:pt x="22" y="45"/>
                      <a:pt x="8" y="51"/>
                    </a:cubicBezTo>
                    <a:cubicBezTo>
                      <a:pt x="3" y="51"/>
                      <a:pt x="0" y="55"/>
                      <a:pt x="0" y="59"/>
                    </a:cubicBezTo>
                    <a:cubicBezTo>
                      <a:pt x="0" y="63"/>
                      <a:pt x="3" y="67"/>
                      <a:pt x="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0">
                <a:extLst>
                  <a:ext uri="{FF2B5EF4-FFF2-40B4-BE49-F238E27FC236}">
                    <a16:creationId xmlns:a16="http://schemas.microsoft.com/office/drawing/2014/main" id="{394BEB0B-EB55-4B0B-A89B-6121D38AD0D3}"/>
                  </a:ext>
                </a:extLst>
              </p:cNvPr>
              <p:cNvSpPr>
                <a:spLocks/>
              </p:cNvSpPr>
              <p:nvPr/>
            </p:nvSpPr>
            <p:spPr bwMode="auto">
              <a:xfrm>
                <a:off x="6324601" y="4897438"/>
                <a:ext cx="1438275" cy="546100"/>
              </a:xfrm>
              <a:custGeom>
                <a:avLst/>
                <a:gdLst>
                  <a:gd name="T0" fmla="*/ 0 w 382"/>
                  <a:gd name="T1" fmla="*/ 78 h 145"/>
                  <a:gd name="T2" fmla="*/ 13 w 382"/>
                  <a:gd name="T3" fmla="*/ 145 h 145"/>
                  <a:gd name="T4" fmla="*/ 382 w 382"/>
                  <a:gd name="T5" fmla="*/ 66 h 145"/>
                  <a:gd name="T6" fmla="*/ 368 w 382"/>
                  <a:gd name="T7" fmla="*/ 0 h 145"/>
                  <a:gd name="T8" fmla="*/ 0 w 382"/>
                  <a:gd name="T9" fmla="*/ 78 h 145"/>
                </a:gdLst>
                <a:ahLst/>
                <a:cxnLst>
                  <a:cxn ang="0">
                    <a:pos x="T0" y="T1"/>
                  </a:cxn>
                  <a:cxn ang="0">
                    <a:pos x="T2" y="T3"/>
                  </a:cxn>
                  <a:cxn ang="0">
                    <a:pos x="T4" y="T5"/>
                  </a:cxn>
                  <a:cxn ang="0">
                    <a:pos x="T6" y="T7"/>
                  </a:cxn>
                  <a:cxn ang="0">
                    <a:pos x="T8" y="T9"/>
                  </a:cxn>
                </a:cxnLst>
                <a:rect l="0" t="0" r="r" b="b"/>
                <a:pathLst>
                  <a:path w="382" h="145">
                    <a:moveTo>
                      <a:pt x="0" y="78"/>
                    </a:moveTo>
                    <a:cubicBezTo>
                      <a:pt x="0" y="78"/>
                      <a:pt x="0" y="78"/>
                      <a:pt x="13" y="145"/>
                    </a:cubicBezTo>
                    <a:cubicBezTo>
                      <a:pt x="13" y="145"/>
                      <a:pt x="13" y="145"/>
                      <a:pt x="382" y="66"/>
                    </a:cubicBezTo>
                    <a:cubicBezTo>
                      <a:pt x="382" y="66"/>
                      <a:pt x="382" y="66"/>
                      <a:pt x="368" y="0"/>
                    </a:cubicBezTo>
                    <a:cubicBezTo>
                      <a:pt x="368" y="0"/>
                      <a:pt x="368" y="0"/>
                      <a:pt x="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Rectangle 31">
                <a:extLst>
                  <a:ext uri="{FF2B5EF4-FFF2-40B4-BE49-F238E27FC236}">
                    <a16:creationId xmlns:a16="http://schemas.microsoft.com/office/drawing/2014/main" id="{E6D7D709-1A53-4FD5-A607-85B8E559A5BF}"/>
                  </a:ext>
                </a:extLst>
              </p:cNvPr>
              <p:cNvSpPr>
                <a:spLocks noChangeArrowheads="1"/>
              </p:cNvSpPr>
              <p:nvPr/>
            </p:nvSpPr>
            <p:spPr bwMode="auto">
              <a:xfrm>
                <a:off x="6113463" y="3582988"/>
                <a:ext cx="8699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Rectangle 32">
                <a:extLst>
                  <a:ext uri="{FF2B5EF4-FFF2-40B4-BE49-F238E27FC236}">
                    <a16:creationId xmlns:a16="http://schemas.microsoft.com/office/drawing/2014/main" id="{583ADD08-2833-4634-B287-CC3ABF11EB61}"/>
                  </a:ext>
                </a:extLst>
              </p:cNvPr>
              <p:cNvSpPr>
                <a:spLocks noChangeArrowheads="1"/>
              </p:cNvSpPr>
              <p:nvPr/>
            </p:nvSpPr>
            <p:spPr bwMode="auto">
              <a:xfrm>
                <a:off x="5624513" y="4002088"/>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33">
                <a:extLst>
                  <a:ext uri="{FF2B5EF4-FFF2-40B4-BE49-F238E27FC236}">
                    <a16:creationId xmlns:a16="http://schemas.microsoft.com/office/drawing/2014/main" id="{32F63A57-B74D-4038-A938-789F05179A2D}"/>
                  </a:ext>
                </a:extLst>
              </p:cNvPr>
              <p:cNvSpPr>
                <a:spLocks noChangeArrowheads="1"/>
              </p:cNvSpPr>
              <p:nvPr/>
            </p:nvSpPr>
            <p:spPr bwMode="auto">
              <a:xfrm>
                <a:off x="5624513" y="4419600"/>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34">
                <a:extLst>
                  <a:ext uri="{FF2B5EF4-FFF2-40B4-BE49-F238E27FC236}">
                    <a16:creationId xmlns:a16="http://schemas.microsoft.com/office/drawing/2014/main" id="{85349A26-CC70-4AAA-8EA1-7BE10F642C3E}"/>
                  </a:ext>
                </a:extLst>
              </p:cNvPr>
              <p:cNvSpPr>
                <a:spLocks noChangeArrowheads="1"/>
              </p:cNvSpPr>
              <p:nvPr/>
            </p:nvSpPr>
            <p:spPr bwMode="auto">
              <a:xfrm>
                <a:off x="5624513" y="4837113"/>
                <a:ext cx="677863"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5">
                <a:extLst>
                  <a:ext uri="{FF2B5EF4-FFF2-40B4-BE49-F238E27FC236}">
                    <a16:creationId xmlns:a16="http://schemas.microsoft.com/office/drawing/2014/main" id="{E4A52F82-E35D-4E84-B20F-3EDBBA51A00B}"/>
                  </a:ext>
                </a:extLst>
              </p:cNvPr>
              <p:cNvSpPr>
                <a:spLocks/>
              </p:cNvSpPr>
              <p:nvPr/>
            </p:nvSpPr>
            <p:spPr bwMode="auto">
              <a:xfrm>
                <a:off x="5243513" y="3143250"/>
                <a:ext cx="2120900" cy="2665413"/>
              </a:xfrm>
              <a:custGeom>
                <a:avLst/>
                <a:gdLst>
                  <a:gd name="T0" fmla="*/ 508 w 563"/>
                  <a:gd name="T1" fmla="*/ 583 h 708"/>
                  <a:gd name="T2" fmla="*/ 508 w 563"/>
                  <a:gd name="T3" fmla="*/ 652 h 708"/>
                  <a:gd name="T4" fmla="*/ 55 w 563"/>
                  <a:gd name="T5" fmla="*/ 652 h 708"/>
                  <a:gd name="T6" fmla="*/ 55 w 563"/>
                  <a:gd name="T7" fmla="*/ 175 h 708"/>
                  <a:gd name="T8" fmla="*/ 58 w 563"/>
                  <a:gd name="T9" fmla="*/ 170 h 708"/>
                  <a:gd name="T10" fmla="*/ 174 w 563"/>
                  <a:gd name="T11" fmla="*/ 170 h 708"/>
                  <a:gd name="T12" fmla="*/ 174 w 563"/>
                  <a:gd name="T13" fmla="*/ 55 h 708"/>
                  <a:gd name="T14" fmla="*/ 508 w 563"/>
                  <a:gd name="T15" fmla="*/ 55 h 708"/>
                  <a:gd name="T16" fmla="*/ 508 w 563"/>
                  <a:gd name="T17" fmla="*/ 447 h 708"/>
                  <a:gd name="T18" fmla="*/ 545 w 563"/>
                  <a:gd name="T19" fmla="*/ 445 h 708"/>
                  <a:gd name="T20" fmla="*/ 563 w 563"/>
                  <a:gd name="T21" fmla="*/ 445 h 708"/>
                  <a:gd name="T22" fmla="*/ 563 w 563"/>
                  <a:gd name="T23" fmla="*/ 0 h 708"/>
                  <a:gd name="T24" fmla="*/ 150 w 563"/>
                  <a:gd name="T25" fmla="*/ 0 h 708"/>
                  <a:gd name="T26" fmla="*/ 0 w 563"/>
                  <a:gd name="T27" fmla="*/ 150 h 708"/>
                  <a:gd name="T28" fmla="*/ 0 w 563"/>
                  <a:gd name="T29" fmla="*/ 708 h 708"/>
                  <a:gd name="T30" fmla="*/ 563 w 563"/>
                  <a:gd name="T31" fmla="*/ 708 h 708"/>
                  <a:gd name="T32" fmla="*/ 563 w 563"/>
                  <a:gd name="T33" fmla="*/ 571 h 708"/>
                  <a:gd name="T34" fmla="*/ 508 w 563"/>
                  <a:gd name="T35" fmla="*/ 58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 h="708">
                    <a:moveTo>
                      <a:pt x="508" y="583"/>
                    </a:moveTo>
                    <a:cubicBezTo>
                      <a:pt x="508" y="652"/>
                      <a:pt x="508" y="652"/>
                      <a:pt x="508" y="652"/>
                    </a:cubicBezTo>
                    <a:cubicBezTo>
                      <a:pt x="55" y="652"/>
                      <a:pt x="55" y="652"/>
                      <a:pt x="55" y="652"/>
                    </a:cubicBezTo>
                    <a:cubicBezTo>
                      <a:pt x="55" y="175"/>
                      <a:pt x="55" y="175"/>
                      <a:pt x="55" y="175"/>
                    </a:cubicBezTo>
                    <a:cubicBezTo>
                      <a:pt x="58" y="170"/>
                      <a:pt x="58" y="170"/>
                      <a:pt x="58" y="170"/>
                    </a:cubicBezTo>
                    <a:cubicBezTo>
                      <a:pt x="174" y="170"/>
                      <a:pt x="174" y="170"/>
                      <a:pt x="174" y="170"/>
                    </a:cubicBezTo>
                    <a:cubicBezTo>
                      <a:pt x="174" y="55"/>
                      <a:pt x="174" y="55"/>
                      <a:pt x="174" y="55"/>
                    </a:cubicBezTo>
                    <a:cubicBezTo>
                      <a:pt x="508" y="55"/>
                      <a:pt x="508" y="55"/>
                      <a:pt x="508" y="55"/>
                    </a:cubicBezTo>
                    <a:cubicBezTo>
                      <a:pt x="508" y="447"/>
                      <a:pt x="508" y="447"/>
                      <a:pt x="508" y="447"/>
                    </a:cubicBezTo>
                    <a:cubicBezTo>
                      <a:pt x="520" y="445"/>
                      <a:pt x="533" y="445"/>
                      <a:pt x="545" y="445"/>
                    </a:cubicBezTo>
                    <a:cubicBezTo>
                      <a:pt x="551" y="445"/>
                      <a:pt x="557" y="445"/>
                      <a:pt x="563" y="445"/>
                    </a:cubicBezTo>
                    <a:cubicBezTo>
                      <a:pt x="563" y="0"/>
                      <a:pt x="563" y="0"/>
                      <a:pt x="563" y="0"/>
                    </a:cubicBezTo>
                    <a:cubicBezTo>
                      <a:pt x="150" y="0"/>
                      <a:pt x="150" y="0"/>
                      <a:pt x="150" y="0"/>
                    </a:cubicBezTo>
                    <a:cubicBezTo>
                      <a:pt x="0" y="150"/>
                      <a:pt x="0" y="150"/>
                      <a:pt x="0" y="150"/>
                    </a:cubicBezTo>
                    <a:cubicBezTo>
                      <a:pt x="0" y="708"/>
                      <a:pt x="0" y="708"/>
                      <a:pt x="0" y="708"/>
                    </a:cubicBezTo>
                    <a:cubicBezTo>
                      <a:pt x="563" y="708"/>
                      <a:pt x="563" y="708"/>
                      <a:pt x="563" y="708"/>
                    </a:cubicBezTo>
                    <a:cubicBezTo>
                      <a:pt x="563" y="571"/>
                      <a:pt x="563" y="571"/>
                      <a:pt x="563" y="571"/>
                    </a:cubicBezTo>
                    <a:lnTo>
                      <a:pt x="508" y="5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69" name="Rectangle 3">
            <a:extLst>
              <a:ext uri="{FF2B5EF4-FFF2-40B4-BE49-F238E27FC236}">
                <a16:creationId xmlns:a16="http://schemas.microsoft.com/office/drawing/2014/main" id="{9B666B3B-E2F0-4276-8781-FD371BFC7935}"/>
              </a:ext>
            </a:extLst>
          </p:cNvPr>
          <p:cNvSpPr txBox="1">
            <a:spLocks noChangeArrowheads="1"/>
          </p:cNvSpPr>
          <p:nvPr/>
        </p:nvSpPr>
        <p:spPr bwMode="auto">
          <a:xfrm>
            <a:off x="1211221" y="3499918"/>
            <a:ext cx="4789344" cy="424389"/>
          </a:xfrm>
          <a:prstGeom prst="rect">
            <a:avLst/>
          </a:prstGeom>
          <a:noFill/>
          <a:ln w="9525">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vert="horz" wrap="square" lIns="0" tIns="0" rIns="0" bIns="0" rtlCol="0" anchor="t" anchorCtr="0">
            <a:noAutofit/>
          </a:bodyPr>
          <a:lstStyle>
            <a:lvl1pPr marL="28575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2000" b="0" i="0" u="none" kern="1200" baseline="0">
                <a:solidFill>
                  <a:srgbClr val="000000"/>
                </a:solidFill>
                <a:latin typeface="+mn-lt"/>
                <a:ea typeface="+mn-ea"/>
                <a:cs typeface="+mn-cs"/>
              </a:defRPr>
            </a:lvl1pPr>
            <a:lvl2pPr marL="57150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800" b="0" i="0" u="none" kern="1200" baseline="0">
                <a:solidFill>
                  <a:srgbClr val="000000"/>
                </a:solidFill>
                <a:latin typeface="+mn-lt"/>
                <a:ea typeface="+mn-ea"/>
                <a:cs typeface="+mn-cs"/>
              </a:defRPr>
            </a:lvl2pPr>
            <a:lvl3pPr marL="85725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600" b="0" i="0" u="none" kern="1200" baseline="0">
                <a:solidFill>
                  <a:srgbClr val="000000"/>
                </a:solidFill>
                <a:latin typeface="+mn-lt"/>
                <a:ea typeface="+mn-ea"/>
                <a:cs typeface="+mn-cs"/>
              </a:defRPr>
            </a:lvl3pPr>
            <a:lvl4pPr marL="114300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400" b="0" i="0" u="none" kern="1200" baseline="0">
                <a:solidFill>
                  <a:srgbClr val="000000"/>
                </a:solidFill>
                <a:latin typeface="+mn-lt"/>
                <a:ea typeface="+mn-ea"/>
                <a:cs typeface="+mn-cs"/>
              </a:defRPr>
            </a:lvl4pPr>
            <a:lvl5pPr marL="142875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200" b="0" i="0" u="none" kern="1200" baseline="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5BBF21"/>
              </a:buClr>
              <a:buSzPct val="100000"/>
              <a:buFont typeface="Verdana" panose="020B060403050404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600"/>
              </a:spcBef>
              <a:spcAft>
                <a:spcPts val="0"/>
              </a:spcAft>
              <a:buClr>
                <a:srgbClr val="5BBF21"/>
              </a:buClr>
              <a:buSzPct val="100000"/>
              <a:buFont typeface="Verdana" panose="020B0604030504040204" pitchFamily="34" charset="0"/>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600"/>
              </a:spcBef>
              <a:spcAft>
                <a:spcPts val="0"/>
              </a:spcAft>
              <a:buClr>
                <a:srgbClr val="5BBF21"/>
              </a:buClr>
              <a:buSzPct val="100000"/>
              <a:buFont typeface="Verdana" panose="020B060403050404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302EF171-AB26-44C6-8CC6-DBED7FD95D72}"/>
              </a:ext>
            </a:extLst>
          </p:cNvPr>
          <p:cNvSpPr/>
          <p:nvPr/>
        </p:nvSpPr>
        <p:spPr>
          <a:xfrm>
            <a:off x="6938005" y="4478496"/>
            <a:ext cx="4671258" cy="907941"/>
          </a:xfrm>
          <a:prstGeom prst="rect">
            <a:avLst/>
          </a:prstGeom>
        </p:spPr>
        <p:txBody>
          <a:bodyPr wrap="square">
            <a:spAutoFit/>
          </a:bodyPr>
          <a:lstStyle/>
          <a:p>
            <a:pPr lvl="0">
              <a:spcBef>
                <a:spcPts val="600"/>
              </a:spcBef>
              <a:buClr>
                <a:srgbClr val="5BBF21"/>
              </a:buClr>
              <a:buSzPct val="100000"/>
              <a:defRPr/>
            </a:pPr>
            <a:r>
              <a:rPr lang="en-US" sz="1600" dirty="0"/>
              <a:t>Consent is properly signed and dated by Subject, Consenter, and Witness (when needed)</a:t>
            </a:r>
          </a:p>
          <a:p>
            <a:pPr lvl="0">
              <a:spcBef>
                <a:spcPts val="600"/>
              </a:spcBef>
              <a:buClr>
                <a:srgbClr val="5BBF21"/>
              </a:buClr>
              <a:buSzPct val="100000"/>
              <a:defRPr/>
            </a:pPr>
            <a:r>
              <a:rPr lang="en-US" sz="1600" dirty="0"/>
              <a:t> </a:t>
            </a:r>
          </a:p>
        </p:txBody>
      </p:sp>
      <p:sp>
        <p:nvSpPr>
          <p:cNvPr id="8" name="Rectangle 7">
            <a:extLst>
              <a:ext uri="{FF2B5EF4-FFF2-40B4-BE49-F238E27FC236}">
                <a16:creationId xmlns:a16="http://schemas.microsoft.com/office/drawing/2014/main" id="{B8B90E6E-305E-4F78-A15C-AD0DE22DE384}"/>
              </a:ext>
            </a:extLst>
          </p:cNvPr>
          <p:cNvSpPr/>
          <p:nvPr/>
        </p:nvSpPr>
        <p:spPr>
          <a:xfrm>
            <a:off x="6938005" y="3492037"/>
            <a:ext cx="4507464" cy="907941"/>
          </a:xfrm>
          <a:prstGeom prst="rect">
            <a:avLst/>
          </a:prstGeom>
        </p:spPr>
        <p:txBody>
          <a:bodyPr wrap="square">
            <a:spAutoFit/>
          </a:bodyPr>
          <a:lstStyle/>
          <a:p>
            <a:pPr lvl="0">
              <a:spcBef>
                <a:spcPts val="600"/>
              </a:spcBef>
              <a:buClr>
                <a:srgbClr val="5BBF21"/>
              </a:buClr>
              <a:buSzPct val="100000"/>
              <a:defRPr/>
            </a:pPr>
            <a:r>
              <a:rPr lang="en-US" sz="1600" dirty="0"/>
              <a:t>All pages of consent are present and reviewed with Subject</a:t>
            </a:r>
          </a:p>
          <a:p>
            <a:pPr lvl="0">
              <a:spcBef>
                <a:spcPts val="600"/>
              </a:spcBef>
              <a:buClr>
                <a:srgbClr val="5BBF21"/>
              </a:buClr>
              <a:buSzPct val="100000"/>
              <a:defRPr/>
            </a:pPr>
            <a:r>
              <a:rPr lang="en-US" sz="1600" dirty="0"/>
              <a:t> </a:t>
            </a:r>
          </a:p>
        </p:txBody>
      </p:sp>
      <p:sp>
        <p:nvSpPr>
          <p:cNvPr id="9" name="Rectangle 8">
            <a:extLst>
              <a:ext uri="{FF2B5EF4-FFF2-40B4-BE49-F238E27FC236}">
                <a16:creationId xmlns:a16="http://schemas.microsoft.com/office/drawing/2014/main" id="{24CFFA1C-4BC2-4E40-9EFD-A572CB9627D2}"/>
              </a:ext>
            </a:extLst>
          </p:cNvPr>
          <p:cNvSpPr/>
          <p:nvPr/>
        </p:nvSpPr>
        <p:spPr>
          <a:xfrm>
            <a:off x="1108273" y="3603242"/>
            <a:ext cx="4413388" cy="338554"/>
          </a:xfrm>
          <a:prstGeom prst="rect">
            <a:avLst/>
          </a:prstGeom>
        </p:spPr>
        <p:txBody>
          <a:bodyPr wrap="none">
            <a:spAutoFit/>
          </a:bodyPr>
          <a:lstStyle/>
          <a:p>
            <a:r>
              <a:rPr lang="en-US" sz="1600" dirty="0"/>
              <a:t>Use of most current IRB/EC-approved consent</a:t>
            </a:r>
          </a:p>
        </p:txBody>
      </p:sp>
      <p:sp>
        <p:nvSpPr>
          <p:cNvPr id="10" name="Rectangle 9">
            <a:extLst>
              <a:ext uri="{FF2B5EF4-FFF2-40B4-BE49-F238E27FC236}">
                <a16:creationId xmlns:a16="http://schemas.microsoft.com/office/drawing/2014/main" id="{419CA3DA-0438-4FAC-BCC2-BF407F41A9BE}"/>
              </a:ext>
            </a:extLst>
          </p:cNvPr>
          <p:cNvSpPr/>
          <p:nvPr/>
        </p:nvSpPr>
        <p:spPr>
          <a:xfrm>
            <a:off x="6923709" y="5382555"/>
            <a:ext cx="4671258" cy="584775"/>
          </a:xfrm>
          <a:prstGeom prst="rect">
            <a:avLst/>
          </a:prstGeom>
        </p:spPr>
        <p:txBody>
          <a:bodyPr wrap="square">
            <a:spAutoFit/>
          </a:bodyPr>
          <a:lstStyle/>
          <a:p>
            <a:pPr lvl="0">
              <a:spcBef>
                <a:spcPts val="600"/>
              </a:spcBef>
              <a:buClr>
                <a:srgbClr val="5BBF21"/>
              </a:buClr>
              <a:buSzPct val="100000"/>
              <a:defRPr/>
            </a:pPr>
            <a:r>
              <a:rPr lang="en-US" sz="1600" dirty="0"/>
              <a:t>Proper ‘error correction’ should be used when consent is corrected/revised</a:t>
            </a:r>
          </a:p>
        </p:txBody>
      </p:sp>
      <p:sp>
        <p:nvSpPr>
          <p:cNvPr id="70" name="Rectangle 69">
            <a:extLst>
              <a:ext uri="{FF2B5EF4-FFF2-40B4-BE49-F238E27FC236}">
                <a16:creationId xmlns:a16="http://schemas.microsoft.com/office/drawing/2014/main" id="{C15E62B2-2DC4-4B34-ACF4-49DABE37836B}"/>
              </a:ext>
            </a:extLst>
          </p:cNvPr>
          <p:cNvSpPr/>
          <p:nvPr/>
        </p:nvSpPr>
        <p:spPr>
          <a:xfrm>
            <a:off x="1109491" y="5526671"/>
            <a:ext cx="6096000" cy="661720"/>
          </a:xfrm>
          <a:prstGeom prst="rect">
            <a:avLst/>
          </a:prstGeom>
        </p:spPr>
        <p:txBody>
          <a:bodyPr>
            <a:spAutoFit/>
          </a:bodyPr>
          <a:lstStyle/>
          <a:p>
            <a:pPr lvl="0">
              <a:spcBef>
                <a:spcPts val="600"/>
              </a:spcBef>
              <a:buClr>
                <a:srgbClr val="5BBF21"/>
              </a:buClr>
              <a:buSzPct val="100000"/>
              <a:defRPr/>
            </a:pPr>
            <a:r>
              <a:rPr lang="en-US" sz="1600" dirty="0"/>
              <a:t>Consent is in a language understandable to Subject </a:t>
            </a:r>
          </a:p>
          <a:p>
            <a:pPr lvl="0">
              <a:spcBef>
                <a:spcPts val="600"/>
              </a:spcBef>
              <a:buClr>
                <a:srgbClr val="5BBF21"/>
              </a:buClr>
              <a:buSzPct val="100000"/>
              <a:defRPr/>
            </a:pPr>
            <a:r>
              <a:rPr lang="en-US" sz="1600" dirty="0"/>
              <a:t> </a:t>
            </a:r>
          </a:p>
        </p:txBody>
      </p:sp>
      <p:sp>
        <p:nvSpPr>
          <p:cNvPr id="3" name="Rectangle 2">
            <a:extLst>
              <a:ext uri="{FF2B5EF4-FFF2-40B4-BE49-F238E27FC236}">
                <a16:creationId xmlns:a16="http://schemas.microsoft.com/office/drawing/2014/main" id="{E151ADCF-2A5F-422F-9C20-B7A73B07566B}"/>
              </a:ext>
            </a:extLst>
          </p:cNvPr>
          <p:cNvSpPr/>
          <p:nvPr/>
        </p:nvSpPr>
        <p:spPr>
          <a:xfrm>
            <a:off x="1108273" y="4469930"/>
            <a:ext cx="5288530" cy="907941"/>
          </a:xfrm>
          <a:prstGeom prst="rect">
            <a:avLst/>
          </a:prstGeom>
        </p:spPr>
        <p:txBody>
          <a:bodyPr wrap="square">
            <a:spAutoFit/>
          </a:bodyPr>
          <a:lstStyle/>
          <a:p>
            <a:pPr lvl="0">
              <a:spcBef>
                <a:spcPts val="600"/>
              </a:spcBef>
              <a:buClr>
                <a:srgbClr val="5BBF21"/>
              </a:buClr>
              <a:buSzPct val="100000"/>
              <a:defRPr/>
            </a:pPr>
            <a:r>
              <a:rPr lang="en-US" sz="1600" dirty="0"/>
              <a:t>Subject signs consent ‘prior’ to any study- related activities conducted</a:t>
            </a:r>
          </a:p>
          <a:p>
            <a:pPr lvl="0">
              <a:spcBef>
                <a:spcPts val="600"/>
              </a:spcBef>
              <a:buClr>
                <a:srgbClr val="5BBF21"/>
              </a:buClr>
              <a:buSzPct val="100000"/>
              <a:defRPr/>
            </a:pPr>
            <a:r>
              <a:rPr lang="en-US" sz="1600" dirty="0"/>
              <a:t> </a:t>
            </a:r>
          </a:p>
        </p:txBody>
      </p:sp>
      <p:pic>
        <p:nvPicPr>
          <p:cNvPr id="5" name="Graphic 4" descr="Pencil">
            <a:extLst>
              <a:ext uri="{FF2B5EF4-FFF2-40B4-BE49-F238E27FC236}">
                <a16:creationId xmlns:a16="http://schemas.microsoft.com/office/drawing/2014/main" id="{E5DF05A8-C3D8-4DFA-9D98-6A3413A316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3480" y="4554477"/>
            <a:ext cx="416760" cy="416760"/>
          </a:xfrm>
          <a:prstGeom prst="rect">
            <a:avLst/>
          </a:prstGeom>
        </p:spPr>
      </p:pic>
      <p:pic>
        <p:nvPicPr>
          <p:cNvPr id="68" name="Graphic 67" descr="Open book">
            <a:extLst>
              <a:ext uri="{FF2B5EF4-FFF2-40B4-BE49-F238E27FC236}">
                <a16:creationId xmlns:a16="http://schemas.microsoft.com/office/drawing/2014/main" id="{12EF1FDB-6D06-45D6-A561-69D1B544E0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5887" y="5459723"/>
            <a:ext cx="482748" cy="482748"/>
          </a:xfrm>
          <a:prstGeom prst="rect">
            <a:avLst/>
          </a:prstGeom>
        </p:spPr>
      </p:pic>
      <p:pic>
        <p:nvPicPr>
          <p:cNvPr id="76" name="Graphic 75" descr="Checkmark">
            <a:extLst>
              <a:ext uri="{FF2B5EF4-FFF2-40B4-BE49-F238E27FC236}">
                <a16:creationId xmlns:a16="http://schemas.microsoft.com/office/drawing/2014/main" id="{E040C804-DD99-4F9C-95C2-62E2FDDEBC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73079" y="4560952"/>
            <a:ext cx="399289" cy="399289"/>
          </a:xfrm>
          <a:prstGeom prst="rect">
            <a:avLst/>
          </a:prstGeom>
        </p:spPr>
      </p:pic>
      <p:pic>
        <p:nvPicPr>
          <p:cNvPr id="77" name="Picture Placeholder 3">
            <a:extLst>
              <a:ext uri="{FF2B5EF4-FFF2-40B4-BE49-F238E27FC236}">
                <a16:creationId xmlns:a16="http://schemas.microsoft.com/office/drawing/2014/main" id="{F9E8795B-483F-4A2E-9A9B-6D3C52A3B862}"/>
              </a:ext>
            </a:extLst>
          </p:cNvPr>
          <p:cNvPicPr>
            <a:picLocks noChangeAspect="1"/>
          </p:cNvPicPr>
          <p:nvPr/>
        </p:nvPicPr>
        <p:blipFill rotWithShape="1">
          <a:blip r:embed="rId10">
            <a:extLst>
              <a:ext uri="{28A0092B-C50C-407E-A947-70E740481C1C}">
                <a14:useLocalDpi xmlns:a14="http://schemas.microsoft.com/office/drawing/2010/main" val="0"/>
              </a:ext>
            </a:extLst>
          </a:blip>
          <a:srcRect l="1116" t="6462" r="-90" b="53926"/>
          <a:stretch/>
        </p:blipFill>
        <p:spPr>
          <a:xfrm>
            <a:off x="0" y="-61546"/>
            <a:ext cx="12200792" cy="2529336"/>
          </a:xfrm>
          <a:prstGeom prst="rect">
            <a:avLst/>
          </a:prstGeom>
        </p:spPr>
      </p:pic>
    </p:spTree>
    <p:custDataLst>
      <p:tags r:id="rId1"/>
    </p:custDataLst>
    <p:extLst>
      <p:ext uri="{BB962C8B-B14F-4D97-AF65-F5344CB8AC3E}">
        <p14:creationId xmlns:p14="http://schemas.microsoft.com/office/powerpoint/2010/main" val="39389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val 94">
            <a:extLst>
              <a:ext uri="{FF2B5EF4-FFF2-40B4-BE49-F238E27FC236}">
                <a16:creationId xmlns:a16="http://schemas.microsoft.com/office/drawing/2014/main" id="{4083D83B-05A3-4153-AF50-421853920659}"/>
              </a:ext>
            </a:extLst>
          </p:cNvPr>
          <p:cNvSpPr/>
          <p:nvPr/>
        </p:nvSpPr>
        <p:spPr>
          <a:xfrm>
            <a:off x="6170361" y="3673890"/>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sp>
        <p:nvSpPr>
          <p:cNvPr id="2" name="Title 1"/>
          <p:cNvSpPr>
            <a:spLocks noGrp="1"/>
          </p:cNvSpPr>
          <p:nvPr>
            <p:ph type="title"/>
          </p:nvPr>
        </p:nvSpPr>
        <p:spPr>
          <a:xfrm>
            <a:off x="514628" y="2397489"/>
            <a:ext cx="11009376" cy="1142405"/>
          </a:xfrm>
        </p:spPr>
        <p:txBody>
          <a:bodyPr/>
          <a:lstStyle/>
          <a:p>
            <a:r>
              <a:rPr lang="en-US" dirty="0">
                <a:solidFill>
                  <a:schemeClr val="accent1"/>
                </a:solidFill>
              </a:rPr>
              <a:t>Best Practices: ICF</a:t>
            </a:r>
          </a:p>
        </p:txBody>
      </p:sp>
      <p:grpSp>
        <p:nvGrpSpPr>
          <p:cNvPr id="101" name="Group 100">
            <a:extLst>
              <a:ext uri="{FF2B5EF4-FFF2-40B4-BE49-F238E27FC236}">
                <a16:creationId xmlns:a16="http://schemas.microsoft.com/office/drawing/2014/main" id="{82D6377D-9EAB-4823-B5F2-15360FECBEC3}"/>
              </a:ext>
            </a:extLst>
          </p:cNvPr>
          <p:cNvGrpSpPr/>
          <p:nvPr/>
        </p:nvGrpSpPr>
        <p:grpSpPr>
          <a:xfrm>
            <a:off x="6119716" y="5065712"/>
            <a:ext cx="679873" cy="677054"/>
            <a:chOff x="6265221" y="5199290"/>
            <a:chExt cx="679873" cy="677054"/>
          </a:xfrm>
        </p:grpSpPr>
        <p:sp>
          <p:nvSpPr>
            <p:cNvPr id="97" name="Oval 96">
              <a:extLst>
                <a:ext uri="{FF2B5EF4-FFF2-40B4-BE49-F238E27FC236}">
                  <a16:creationId xmlns:a16="http://schemas.microsoft.com/office/drawing/2014/main" id="{431EC9A2-5CD6-408E-B8A1-F699BB229D6A}"/>
                </a:ext>
              </a:extLst>
            </p:cNvPr>
            <p:cNvSpPr/>
            <p:nvPr/>
          </p:nvSpPr>
          <p:spPr>
            <a:xfrm>
              <a:off x="6315866" y="5244215"/>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nvGrpSpPr>
            <p:cNvPr id="100" name="Group 99">
              <a:extLst>
                <a:ext uri="{FF2B5EF4-FFF2-40B4-BE49-F238E27FC236}">
                  <a16:creationId xmlns:a16="http://schemas.microsoft.com/office/drawing/2014/main" id="{CFAF4F6C-C25B-408F-A6E5-6F07C7A1F9EE}"/>
                </a:ext>
              </a:extLst>
            </p:cNvPr>
            <p:cNvGrpSpPr/>
            <p:nvPr/>
          </p:nvGrpSpPr>
          <p:grpSpPr>
            <a:xfrm>
              <a:off x="6265221" y="5199290"/>
              <a:ext cx="679873" cy="677054"/>
              <a:chOff x="6265221" y="5199290"/>
              <a:chExt cx="679873" cy="677054"/>
            </a:xfrm>
          </p:grpSpPr>
          <p:sp>
            <p:nvSpPr>
              <p:cNvPr id="98" name="Donut 17">
                <a:extLst>
                  <a:ext uri="{FF2B5EF4-FFF2-40B4-BE49-F238E27FC236}">
                    <a16:creationId xmlns:a16="http://schemas.microsoft.com/office/drawing/2014/main" id="{45051978-D38B-4167-A3CC-77135733796A}"/>
                  </a:ext>
                </a:extLst>
              </p:cNvPr>
              <p:cNvSpPr/>
              <p:nvPr/>
            </p:nvSpPr>
            <p:spPr>
              <a:xfrm>
                <a:off x="6265221" y="5199290"/>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grpSp>
            <p:nvGrpSpPr>
              <p:cNvPr id="27" name="Group 26">
                <a:extLst>
                  <a:ext uri="{FF2B5EF4-FFF2-40B4-BE49-F238E27FC236}">
                    <a16:creationId xmlns:a16="http://schemas.microsoft.com/office/drawing/2014/main" id="{F921C3D4-9808-4DD7-B9C9-879A80DDCB37}"/>
                  </a:ext>
                </a:extLst>
              </p:cNvPr>
              <p:cNvGrpSpPr>
                <a:grpSpLocks noChangeAspect="1"/>
              </p:cNvGrpSpPr>
              <p:nvPr/>
            </p:nvGrpSpPr>
            <p:grpSpPr>
              <a:xfrm>
                <a:off x="6470951" y="5333172"/>
                <a:ext cx="282973" cy="381158"/>
                <a:chOff x="-1101725" y="4000500"/>
                <a:chExt cx="814387" cy="1096963"/>
              </a:xfrm>
              <a:solidFill>
                <a:schemeClr val="bg1"/>
              </a:solidFill>
            </p:grpSpPr>
            <p:sp>
              <p:nvSpPr>
                <p:cNvPr id="28" name="Freeform 5">
                  <a:extLst>
                    <a:ext uri="{FF2B5EF4-FFF2-40B4-BE49-F238E27FC236}">
                      <a16:creationId xmlns:a16="http://schemas.microsoft.com/office/drawing/2014/main" id="{68898855-154C-487A-A2EE-4AF6FCCD2C0E}"/>
                    </a:ext>
                  </a:extLst>
                </p:cNvPr>
                <p:cNvSpPr>
                  <a:spLocks noEditPoints="1"/>
                </p:cNvSpPr>
                <p:nvPr/>
              </p:nvSpPr>
              <p:spPr bwMode="auto">
                <a:xfrm>
                  <a:off x="-1101725" y="4000500"/>
                  <a:ext cx="814387" cy="1096963"/>
                </a:xfrm>
                <a:custGeom>
                  <a:avLst/>
                  <a:gdLst>
                    <a:gd name="T0" fmla="*/ 32 w 214"/>
                    <a:gd name="T1" fmla="*/ 289 h 289"/>
                    <a:gd name="T2" fmla="*/ 68 w 214"/>
                    <a:gd name="T3" fmla="*/ 289 h 289"/>
                    <a:gd name="T4" fmla="*/ 107 w 214"/>
                    <a:gd name="T5" fmla="*/ 289 h 289"/>
                    <a:gd name="T6" fmla="*/ 146 w 214"/>
                    <a:gd name="T7" fmla="*/ 289 h 289"/>
                    <a:gd name="T8" fmla="*/ 182 w 214"/>
                    <a:gd name="T9" fmla="*/ 289 h 289"/>
                    <a:gd name="T10" fmla="*/ 198 w 214"/>
                    <a:gd name="T11" fmla="*/ 289 h 289"/>
                    <a:gd name="T12" fmla="*/ 214 w 214"/>
                    <a:gd name="T13" fmla="*/ 273 h 289"/>
                    <a:gd name="T14" fmla="*/ 214 w 214"/>
                    <a:gd name="T15" fmla="*/ 51 h 289"/>
                    <a:gd name="T16" fmla="*/ 198 w 214"/>
                    <a:gd name="T17" fmla="*/ 35 h 289"/>
                    <a:gd name="T18" fmla="*/ 178 w 214"/>
                    <a:gd name="T19" fmla="*/ 35 h 289"/>
                    <a:gd name="T20" fmla="*/ 146 w 214"/>
                    <a:gd name="T21" fmla="*/ 23 h 289"/>
                    <a:gd name="T22" fmla="*/ 141 w 214"/>
                    <a:gd name="T23" fmla="*/ 23 h 289"/>
                    <a:gd name="T24" fmla="*/ 127 w 214"/>
                    <a:gd name="T25" fmla="*/ 5 h 289"/>
                    <a:gd name="T26" fmla="*/ 107 w 214"/>
                    <a:gd name="T27" fmla="*/ 0 h 289"/>
                    <a:gd name="T28" fmla="*/ 88 w 214"/>
                    <a:gd name="T29" fmla="*/ 5 h 289"/>
                    <a:gd name="T30" fmla="*/ 74 w 214"/>
                    <a:gd name="T31" fmla="*/ 23 h 289"/>
                    <a:gd name="T32" fmla="*/ 68 w 214"/>
                    <a:gd name="T33" fmla="*/ 23 h 289"/>
                    <a:gd name="T34" fmla="*/ 37 w 214"/>
                    <a:gd name="T35" fmla="*/ 35 h 289"/>
                    <a:gd name="T36" fmla="*/ 16 w 214"/>
                    <a:gd name="T37" fmla="*/ 35 h 289"/>
                    <a:gd name="T38" fmla="*/ 0 w 214"/>
                    <a:gd name="T39" fmla="*/ 51 h 289"/>
                    <a:gd name="T40" fmla="*/ 0 w 214"/>
                    <a:gd name="T41" fmla="*/ 273 h 289"/>
                    <a:gd name="T42" fmla="*/ 16 w 214"/>
                    <a:gd name="T43" fmla="*/ 289 h 289"/>
                    <a:gd name="T44" fmla="*/ 32 w 214"/>
                    <a:gd name="T45" fmla="*/ 289 h 289"/>
                    <a:gd name="T46" fmla="*/ 50 w 214"/>
                    <a:gd name="T47" fmla="*/ 47 h 289"/>
                    <a:gd name="T48" fmla="*/ 68 w 214"/>
                    <a:gd name="T49" fmla="*/ 41 h 289"/>
                    <a:gd name="T50" fmla="*/ 81 w 214"/>
                    <a:gd name="T51" fmla="*/ 41 h 289"/>
                    <a:gd name="T52" fmla="*/ 89 w 214"/>
                    <a:gd name="T53" fmla="*/ 41 h 289"/>
                    <a:gd name="T54" fmla="*/ 90 w 214"/>
                    <a:gd name="T55" fmla="*/ 33 h 289"/>
                    <a:gd name="T56" fmla="*/ 90 w 214"/>
                    <a:gd name="T57" fmla="*/ 31 h 289"/>
                    <a:gd name="T58" fmla="*/ 97 w 214"/>
                    <a:gd name="T59" fmla="*/ 21 h 289"/>
                    <a:gd name="T60" fmla="*/ 107 w 214"/>
                    <a:gd name="T61" fmla="*/ 18 h 289"/>
                    <a:gd name="T62" fmla="*/ 117 w 214"/>
                    <a:gd name="T63" fmla="*/ 21 h 289"/>
                    <a:gd name="T64" fmla="*/ 125 w 214"/>
                    <a:gd name="T65" fmla="*/ 31 h 289"/>
                    <a:gd name="T66" fmla="*/ 125 w 214"/>
                    <a:gd name="T67" fmla="*/ 33 h 289"/>
                    <a:gd name="T68" fmla="*/ 126 w 214"/>
                    <a:gd name="T69" fmla="*/ 41 h 289"/>
                    <a:gd name="T70" fmla="*/ 134 w 214"/>
                    <a:gd name="T71" fmla="*/ 41 h 289"/>
                    <a:gd name="T72" fmla="*/ 146 w 214"/>
                    <a:gd name="T73" fmla="*/ 41 h 289"/>
                    <a:gd name="T74" fmla="*/ 165 w 214"/>
                    <a:gd name="T75" fmla="*/ 47 h 289"/>
                    <a:gd name="T76" fmla="*/ 168 w 214"/>
                    <a:gd name="T77" fmla="*/ 52 h 289"/>
                    <a:gd name="T78" fmla="*/ 110 w 214"/>
                    <a:gd name="T79" fmla="*/ 52 h 289"/>
                    <a:gd name="T80" fmla="*/ 107 w 214"/>
                    <a:gd name="T81" fmla="*/ 52 h 289"/>
                    <a:gd name="T82" fmla="*/ 105 w 214"/>
                    <a:gd name="T83" fmla="*/ 52 h 289"/>
                    <a:gd name="T84" fmla="*/ 47 w 214"/>
                    <a:gd name="T85" fmla="*/ 52 h 289"/>
                    <a:gd name="T86" fmla="*/ 50 w 214"/>
                    <a:gd name="T87" fmla="*/ 47 h 289"/>
                    <a:gd name="T88" fmla="*/ 19 w 214"/>
                    <a:gd name="T89" fmla="*/ 50 h 289"/>
                    <a:gd name="T90" fmla="*/ 29 w 214"/>
                    <a:gd name="T91" fmla="*/ 50 h 289"/>
                    <a:gd name="T92" fmla="*/ 28 w 214"/>
                    <a:gd name="T93" fmla="*/ 62 h 289"/>
                    <a:gd name="T94" fmla="*/ 29 w 214"/>
                    <a:gd name="T95" fmla="*/ 70 h 289"/>
                    <a:gd name="T96" fmla="*/ 37 w 214"/>
                    <a:gd name="T97" fmla="*/ 70 h 289"/>
                    <a:gd name="T98" fmla="*/ 105 w 214"/>
                    <a:gd name="T99" fmla="*/ 70 h 289"/>
                    <a:gd name="T100" fmla="*/ 107 w 214"/>
                    <a:gd name="T101" fmla="*/ 70 h 289"/>
                    <a:gd name="T102" fmla="*/ 110 w 214"/>
                    <a:gd name="T103" fmla="*/ 70 h 289"/>
                    <a:gd name="T104" fmla="*/ 178 w 214"/>
                    <a:gd name="T105" fmla="*/ 70 h 289"/>
                    <a:gd name="T106" fmla="*/ 186 w 214"/>
                    <a:gd name="T107" fmla="*/ 70 h 289"/>
                    <a:gd name="T108" fmla="*/ 187 w 214"/>
                    <a:gd name="T109" fmla="*/ 62 h 289"/>
                    <a:gd name="T110" fmla="*/ 186 w 214"/>
                    <a:gd name="T111" fmla="*/ 50 h 289"/>
                    <a:gd name="T112" fmla="*/ 195 w 214"/>
                    <a:gd name="T113" fmla="*/ 50 h 289"/>
                    <a:gd name="T114" fmla="*/ 195 w 214"/>
                    <a:gd name="T115" fmla="*/ 274 h 289"/>
                    <a:gd name="T116" fmla="*/ 107 w 214"/>
                    <a:gd name="T117" fmla="*/ 274 h 289"/>
                    <a:gd name="T118" fmla="*/ 19 w 214"/>
                    <a:gd name="T119" fmla="*/ 274 h 289"/>
                    <a:gd name="T120" fmla="*/ 19 w 214"/>
                    <a:gd name="T121" fmla="*/ 5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4" h="289">
                      <a:moveTo>
                        <a:pt x="32" y="289"/>
                      </a:moveTo>
                      <a:cubicBezTo>
                        <a:pt x="68" y="289"/>
                        <a:pt x="68" y="289"/>
                        <a:pt x="68" y="289"/>
                      </a:cubicBezTo>
                      <a:cubicBezTo>
                        <a:pt x="107" y="289"/>
                        <a:pt x="107" y="289"/>
                        <a:pt x="107" y="289"/>
                      </a:cubicBezTo>
                      <a:cubicBezTo>
                        <a:pt x="146" y="289"/>
                        <a:pt x="146" y="289"/>
                        <a:pt x="146" y="289"/>
                      </a:cubicBezTo>
                      <a:cubicBezTo>
                        <a:pt x="182" y="289"/>
                        <a:pt x="182" y="289"/>
                        <a:pt x="182" y="289"/>
                      </a:cubicBezTo>
                      <a:cubicBezTo>
                        <a:pt x="198" y="289"/>
                        <a:pt x="198" y="289"/>
                        <a:pt x="198" y="289"/>
                      </a:cubicBezTo>
                      <a:cubicBezTo>
                        <a:pt x="207" y="289"/>
                        <a:pt x="214" y="282"/>
                        <a:pt x="214" y="273"/>
                      </a:cubicBezTo>
                      <a:cubicBezTo>
                        <a:pt x="214" y="51"/>
                        <a:pt x="214" y="51"/>
                        <a:pt x="214" y="51"/>
                      </a:cubicBezTo>
                      <a:cubicBezTo>
                        <a:pt x="214" y="42"/>
                        <a:pt x="207" y="35"/>
                        <a:pt x="198" y="35"/>
                      </a:cubicBezTo>
                      <a:cubicBezTo>
                        <a:pt x="178" y="35"/>
                        <a:pt x="178" y="35"/>
                        <a:pt x="178" y="35"/>
                      </a:cubicBezTo>
                      <a:cubicBezTo>
                        <a:pt x="171" y="27"/>
                        <a:pt x="160" y="23"/>
                        <a:pt x="146" y="23"/>
                      </a:cubicBezTo>
                      <a:cubicBezTo>
                        <a:pt x="141" y="23"/>
                        <a:pt x="141" y="23"/>
                        <a:pt x="141" y="23"/>
                      </a:cubicBezTo>
                      <a:cubicBezTo>
                        <a:pt x="138" y="16"/>
                        <a:pt x="134" y="9"/>
                        <a:pt x="127" y="5"/>
                      </a:cubicBezTo>
                      <a:cubicBezTo>
                        <a:pt x="122" y="2"/>
                        <a:pt x="115" y="0"/>
                        <a:pt x="107" y="0"/>
                      </a:cubicBezTo>
                      <a:cubicBezTo>
                        <a:pt x="100" y="0"/>
                        <a:pt x="93" y="2"/>
                        <a:pt x="88" y="5"/>
                      </a:cubicBezTo>
                      <a:cubicBezTo>
                        <a:pt x="81" y="10"/>
                        <a:pt x="76" y="16"/>
                        <a:pt x="74" y="23"/>
                      </a:cubicBezTo>
                      <a:cubicBezTo>
                        <a:pt x="68" y="23"/>
                        <a:pt x="68" y="23"/>
                        <a:pt x="68" y="23"/>
                      </a:cubicBezTo>
                      <a:cubicBezTo>
                        <a:pt x="55" y="23"/>
                        <a:pt x="44" y="27"/>
                        <a:pt x="37" y="35"/>
                      </a:cubicBezTo>
                      <a:cubicBezTo>
                        <a:pt x="16" y="35"/>
                        <a:pt x="16" y="35"/>
                        <a:pt x="16" y="35"/>
                      </a:cubicBezTo>
                      <a:cubicBezTo>
                        <a:pt x="7" y="35"/>
                        <a:pt x="0" y="42"/>
                        <a:pt x="0" y="51"/>
                      </a:cubicBezTo>
                      <a:cubicBezTo>
                        <a:pt x="0" y="273"/>
                        <a:pt x="0" y="273"/>
                        <a:pt x="0" y="273"/>
                      </a:cubicBezTo>
                      <a:cubicBezTo>
                        <a:pt x="0" y="282"/>
                        <a:pt x="7" y="289"/>
                        <a:pt x="16" y="289"/>
                      </a:cubicBezTo>
                      <a:lnTo>
                        <a:pt x="32" y="289"/>
                      </a:lnTo>
                      <a:close/>
                      <a:moveTo>
                        <a:pt x="50" y="47"/>
                      </a:moveTo>
                      <a:cubicBezTo>
                        <a:pt x="53" y="43"/>
                        <a:pt x="60" y="41"/>
                        <a:pt x="68" y="41"/>
                      </a:cubicBezTo>
                      <a:cubicBezTo>
                        <a:pt x="81" y="41"/>
                        <a:pt x="81" y="41"/>
                        <a:pt x="81" y="41"/>
                      </a:cubicBezTo>
                      <a:cubicBezTo>
                        <a:pt x="89" y="41"/>
                        <a:pt x="89" y="41"/>
                        <a:pt x="89" y="41"/>
                      </a:cubicBezTo>
                      <a:cubicBezTo>
                        <a:pt x="90" y="33"/>
                        <a:pt x="90" y="33"/>
                        <a:pt x="90" y="33"/>
                      </a:cubicBezTo>
                      <a:cubicBezTo>
                        <a:pt x="90" y="32"/>
                        <a:pt x="90" y="31"/>
                        <a:pt x="90" y="31"/>
                      </a:cubicBezTo>
                      <a:cubicBezTo>
                        <a:pt x="91" y="27"/>
                        <a:pt x="94" y="23"/>
                        <a:pt x="97" y="21"/>
                      </a:cubicBezTo>
                      <a:cubicBezTo>
                        <a:pt x="100" y="19"/>
                        <a:pt x="103" y="18"/>
                        <a:pt x="107" y="18"/>
                      </a:cubicBezTo>
                      <a:cubicBezTo>
                        <a:pt x="111" y="18"/>
                        <a:pt x="115" y="19"/>
                        <a:pt x="117" y="21"/>
                      </a:cubicBezTo>
                      <a:cubicBezTo>
                        <a:pt x="121" y="23"/>
                        <a:pt x="124" y="27"/>
                        <a:pt x="125" y="31"/>
                      </a:cubicBezTo>
                      <a:cubicBezTo>
                        <a:pt x="125" y="32"/>
                        <a:pt x="125" y="32"/>
                        <a:pt x="125" y="33"/>
                      </a:cubicBezTo>
                      <a:cubicBezTo>
                        <a:pt x="126" y="41"/>
                        <a:pt x="126" y="41"/>
                        <a:pt x="126" y="41"/>
                      </a:cubicBezTo>
                      <a:cubicBezTo>
                        <a:pt x="134" y="41"/>
                        <a:pt x="134" y="41"/>
                        <a:pt x="134" y="41"/>
                      </a:cubicBezTo>
                      <a:cubicBezTo>
                        <a:pt x="146" y="41"/>
                        <a:pt x="146" y="41"/>
                        <a:pt x="146" y="41"/>
                      </a:cubicBezTo>
                      <a:cubicBezTo>
                        <a:pt x="155" y="41"/>
                        <a:pt x="161" y="43"/>
                        <a:pt x="165" y="47"/>
                      </a:cubicBezTo>
                      <a:cubicBezTo>
                        <a:pt x="166" y="48"/>
                        <a:pt x="167" y="50"/>
                        <a:pt x="168" y="52"/>
                      </a:cubicBezTo>
                      <a:cubicBezTo>
                        <a:pt x="110" y="52"/>
                        <a:pt x="110" y="52"/>
                        <a:pt x="110" y="52"/>
                      </a:cubicBezTo>
                      <a:cubicBezTo>
                        <a:pt x="107" y="52"/>
                        <a:pt x="107" y="52"/>
                        <a:pt x="107" y="52"/>
                      </a:cubicBezTo>
                      <a:cubicBezTo>
                        <a:pt x="105" y="52"/>
                        <a:pt x="105" y="52"/>
                        <a:pt x="105" y="52"/>
                      </a:cubicBezTo>
                      <a:cubicBezTo>
                        <a:pt x="47" y="52"/>
                        <a:pt x="47" y="52"/>
                        <a:pt x="47" y="52"/>
                      </a:cubicBezTo>
                      <a:cubicBezTo>
                        <a:pt x="48" y="50"/>
                        <a:pt x="48" y="48"/>
                        <a:pt x="50" y="47"/>
                      </a:cubicBezTo>
                      <a:close/>
                      <a:moveTo>
                        <a:pt x="19" y="50"/>
                      </a:moveTo>
                      <a:cubicBezTo>
                        <a:pt x="21" y="50"/>
                        <a:pt x="24" y="50"/>
                        <a:pt x="29" y="50"/>
                      </a:cubicBezTo>
                      <a:cubicBezTo>
                        <a:pt x="27" y="56"/>
                        <a:pt x="28" y="61"/>
                        <a:pt x="28" y="62"/>
                      </a:cubicBezTo>
                      <a:cubicBezTo>
                        <a:pt x="29" y="70"/>
                        <a:pt x="29" y="70"/>
                        <a:pt x="29" y="70"/>
                      </a:cubicBezTo>
                      <a:cubicBezTo>
                        <a:pt x="37" y="70"/>
                        <a:pt x="37" y="70"/>
                        <a:pt x="37" y="70"/>
                      </a:cubicBezTo>
                      <a:cubicBezTo>
                        <a:pt x="105" y="70"/>
                        <a:pt x="105" y="70"/>
                        <a:pt x="105" y="70"/>
                      </a:cubicBezTo>
                      <a:cubicBezTo>
                        <a:pt x="107" y="70"/>
                        <a:pt x="107" y="70"/>
                        <a:pt x="107" y="70"/>
                      </a:cubicBezTo>
                      <a:cubicBezTo>
                        <a:pt x="110" y="70"/>
                        <a:pt x="110" y="70"/>
                        <a:pt x="110" y="70"/>
                      </a:cubicBezTo>
                      <a:cubicBezTo>
                        <a:pt x="178" y="70"/>
                        <a:pt x="178" y="70"/>
                        <a:pt x="178" y="70"/>
                      </a:cubicBezTo>
                      <a:cubicBezTo>
                        <a:pt x="186" y="70"/>
                        <a:pt x="186" y="70"/>
                        <a:pt x="186" y="70"/>
                      </a:cubicBezTo>
                      <a:cubicBezTo>
                        <a:pt x="187" y="62"/>
                        <a:pt x="187" y="62"/>
                        <a:pt x="187" y="62"/>
                      </a:cubicBezTo>
                      <a:cubicBezTo>
                        <a:pt x="187" y="61"/>
                        <a:pt x="187" y="56"/>
                        <a:pt x="186" y="50"/>
                      </a:cubicBezTo>
                      <a:cubicBezTo>
                        <a:pt x="190" y="50"/>
                        <a:pt x="193" y="50"/>
                        <a:pt x="195" y="50"/>
                      </a:cubicBezTo>
                      <a:cubicBezTo>
                        <a:pt x="195" y="63"/>
                        <a:pt x="195" y="261"/>
                        <a:pt x="195" y="274"/>
                      </a:cubicBezTo>
                      <a:cubicBezTo>
                        <a:pt x="188" y="274"/>
                        <a:pt x="148" y="274"/>
                        <a:pt x="107" y="274"/>
                      </a:cubicBezTo>
                      <a:cubicBezTo>
                        <a:pt x="66" y="274"/>
                        <a:pt x="26" y="274"/>
                        <a:pt x="19" y="274"/>
                      </a:cubicBezTo>
                      <a:cubicBezTo>
                        <a:pt x="19" y="261"/>
                        <a:pt x="19" y="63"/>
                        <a:pt x="19"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Oval 6">
                  <a:extLst>
                    <a:ext uri="{FF2B5EF4-FFF2-40B4-BE49-F238E27FC236}">
                      <a16:creationId xmlns:a16="http://schemas.microsoft.com/office/drawing/2014/main" id="{C53E834E-0797-4099-AD14-0D7EBA0035E2}"/>
                    </a:ext>
                  </a:extLst>
                </p:cNvPr>
                <p:cNvSpPr>
                  <a:spLocks noChangeArrowheads="1"/>
                </p:cNvSpPr>
                <p:nvPr/>
              </p:nvSpPr>
              <p:spPr bwMode="auto">
                <a:xfrm>
                  <a:off x="-728663" y="4098925"/>
                  <a:ext cx="68262"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7">
                  <a:extLst>
                    <a:ext uri="{FF2B5EF4-FFF2-40B4-BE49-F238E27FC236}">
                      <a16:creationId xmlns:a16="http://schemas.microsoft.com/office/drawing/2014/main" id="{3B6737FC-B110-41B9-A950-5F3E4C43BB2C}"/>
                    </a:ext>
                  </a:extLst>
                </p:cNvPr>
                <p:cNvSpPr>
                  <a:spLocks/>
                </p:cNvSpPr>
                <p:nvPr/>
              </p:nvSpPr>
              <p:spPr bwMode="auto">
                <a:xfrm>
                  <a:off x="-796925" y="4365625"/>
                  <a:ext cx="341312" cy="63500"/>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AD119CF3-F603-4C59-B8A2-BCFC84AABB11}"/>
                    </a:ext>
                  </a:extLst>
                </p:cNvPr>
                <p:cNvSpPr>
                  <a:spLocks/>
                </p:cNvSpPr>
                <p:nvPr/>
              </p:nvSpPr>
              <p:spPr bwMode="auto">
                <a:xfrm>
                  <a:off x="-935038" y="4365625"/>
                  <a:ext cx="65087" cy="63500"/>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9">
                  <a:extLst>
                    <a:ext uri="{FF2B5EF4-FFF2-40B4-BE49-F238E27FC236}">
                      <a16:creationId xmlns:a16="http://schemas.microsoft.com/office/drawing/2014/main" id="{8CEC352F-8E4E-49EB-9175-334B4D73835F}"/>
                    </a:ext>
                  </a:extLst>
                </p:cNvPr>
                <p:cNvSpPr>
                  <a:spLocks/>
                </p:cNvSpPr>
                <p:nvPr/>
              </p:nvSpPr>
              <p:spPr bwMode="auto">
                <a:xfrm>
                  <a:off x="-796925" y="4524375"/>
                  <a:ext cx="341312" cy="65088"/>
                </a:xfrm>
                <a:custGeom>
                  <a:avLst/>
                  <a:gdLst>
                    <a:gd name="T0" fmla="*/ 2 w 90"/>
                    <a:gd name="T1" fmla="*/ 17 h 17"/>
                    <a:gd name="T2" fmla="*/ 87 w 90"/>
                    <a:gd name="T3" fmla="*/ 17 h 17"/>
                    <a:gd name="T4" fmla="*/ 90 w 90"/>
                    <a:gd name="T5" fmla="*/ 14 h 17"/>
                    <a:gd name="T6" fmla="*/ 90 w 90"/>
                    <a:gd name="T7" fmla="*/ 3 h 17"/>
                    <a:gd name="T8" fmla="*/ 87 w 90"/>
                    <a:gd name="T9" fmla="*/ 0 h 17"/>
                    <a:gd name="T10" fmla="*/ 2 w 90"/>
                    <a:gd name="T11" fmla="*/ 0 h 17"/>
                    <a:gd name="T12" fmla="*/ 0 w 90"/>
                    <a:gd name="T13" fmla="*/ 3 h 17"/>
                    <a:gd name="T14" fmla="*/ 0 w 90"/>
                    <a:gd name="T15" fmla="*/ 14 h 17"/>
                    <a:gd name="T16" fmla="*/ 2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2" y="17"/>
                      </a:moveTo>
                      <a:cubicBezTo>
                        <a:pt x="87" y="17"/>
                        <a:pt x="87" y="17"/>
                        <a:pt x="87" y="17"/>
                      </a:cubicBezTo>
                      <a:cubicBezTo>
                        <a:pt x="89" y="17"/>
                        <a:pt x="90" y="16"/>
                        <a:pt x="90" y="14"/>
                      </a:cubicBezTo>
                      <a:cubicBezTo>
                        <a:pt x="90" y="3"/>
                        <a:pt x="90" y="3"/>
                        <a:pt x="90" y="3"/>
                      </a:cubicBezTo>
                      <a:cubicBezTo>
                        <a:pt x="90" y="1"/>
                        <a:pt x="89" y="0"/>
                        <a:pt x="87" y="0"/>
                      </a:cubicBezTo>
                      <a:cubicBezTo>
                        <a:pt x="2" y="0"/>
                        <a:pt x="2" y="0"/>
                        <a:pt x="2" y="0"/>
                      </a:cubicBezTo>
                      <a:cubicBezTo>
                        <a:pt x="1" y="0"/>
                        <a:pt x="0" y="1"/>
                        <a:pt x="0" y="3"/>
                      </a:cubicBezTo>
                      <a:cubicBezTo>
                        <a:pt x="0" y="14"/>
                        <a:pt x="0" y="14"/>
                        <a:pt x="0" y="14"/>
                      </a:cubicBezTo>
                      <a:cubicBezTo>
                        <a:pt x="0" y="16"/>
                        <a:pt x="1" y="17"/>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0">
                  <a:extLst>
                    <a:ext uri="{FF2B5EF4-FFF2-40B4-BE49-F238E27FC236}">
                      <a16:creationId xmlns:a16="http://schemas.microsoft.com/office/drawing/2014/main" id="{6E7949E1-162D-499B-B04E-025A73A3D62D}"/>
                    </a:ext>
                  </a:extLst>
                </p:cNvPr>
                <p:cNvSpPr>
                  <a:spLocks/>
                </p:cNvSpPr>
                <p:nvPr/>
              </p:nvSpPr>
              <p:spPr bwMode="auto">
                <a:xfrm>
                  <a:off x="-935038" y="4524375"/>
                  <a:ext cx="65087" cy="65088"/>
                </a:xfrm>
                <a:custGeom>
                  <a:avLst/>
                  <a:gdLst>
                    <a:gd name="T0" fmla="*/ 14 w 17"/>
                    <a:gd name="T1" fmla="*/ 0 h 17"/>
                    <a:gd name="T2" fmla="*/ 3 w 17"/>
                    <a:gd name="T3" fmla="*/ 0 h 17"/>
                    <a:gd name="T4" fmla="*/ 0 w 17"/>
                    <a:gd name="T5" fmla="*/ 3 h 17"/>
                    <a:gd name="T6" fmla="*/ 0 w 17"/>
                    <a:gd name="T7" fmla="*/ 14 h 17"/>
                    <a:gd name="T8" fmla="*/ 3 w 17"/>
                    <a:gd name="T9" fmla="*/ 17 h 17"/>
                    <a:gd name="T10" fmla="*/ 14 w 17"/>
                    <a:gd name="T11" fmla="*/ 17 h 17"/>
                    <a:gd name="T12" fmla="*/ 17 w 17"/>
                    <a:gd name="T13" fmla="*/ 14 h 17"/>
                    <a:gd name="T14" fmla="*/ 17 w 17"/>
                    <a:gd name="T15" fmla="*/ 3 h 17"/>
                    <a:gd name="T16" fmla="*/ 14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4" y="0"/>
                      </a:moveTo>
                      <a:cubicBezTo>
                        <a:pt x="3" y="0"/>
                        <a:pt x="3" y="0"/>
                        <a:pt x="3" y="0"/>
                      </a:cubicBezTo>
                      <a:cubicBezTo>
                        <a:pt x="1" y="0"/>
                        <a:pt x="0" y="1"/>
                        <a:pt x="0" y="3"/>
                      </a:cubicBezTo>
                      <a:cubicBezTo>
                        <a:pt x="0" y="14"/>
                        <a:pt x="0" y="14"/>
                        <a:pt x="0" y="14"/>
                      </a:cubicBezTo>
                      <a:cubicBezTo>
                        <a:pt x="0" y="16"/>
                        <a:pt x="1" y="17"/>
                        <a:pt x="3" y="17"/>
                      </a:cubicBezTo>
                      <a:cubicBezTo>
                        <a:pt x="14" y="17"/>
                        <a:pt x="14" y="17"/>
                        <a:pt x="14" y="17"/>
                      </a:cubicBezTo>
                      <a:cubicBezTo>
                        <a:pt x="16" y="17"/>
                        <a:pt x="17" y="16"/>
                        <a:pt x="17" y="14"/>
                      </a:cubicBezTo>
                      <a:cubicBezTo>
                        <a:pt x="17" y="3"/>
                        <a:pt x="17" y="3"/>
                        <a:pt x="17" y="3"/>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1">
                  <a:extLst>
                    <a:ext uri="{FF2B5EF4-FFF2-40B4-BE49-F238E27FC236}">
                      <a16:creationId xmlns:a16="http://schemas.microsoft.com/office/drawing/2014/main" id="{F6E8379E-0E0E-41C8-BCA5-EA4A61D4B7F4}"/>
                    </a:ext>
                  </a:extLst>
                </p:cNvPr>
                <p:cNvSpPr>
                  <a:spLocks/>
                </p:cNvSpPr>
                <p:nvPr/>
              </p:nvSpPr>
              <p:spPr bwMode="auto">
                <a:xfrm>
                  <a:off x="-796925" y="4683125"/>
                  <a:ext cx="341312" cy="61913"/>
                </a:xfrm>
                <a:custGeom>
                  <a:avLst/>
                  <a:gdLst>
                    <a:gd name="T0" fmla="*/ 2 w 90"/>
                    <a:gd name="T1" fmla="*/ 16 h 16"/>
                    <a:gd name="T2" fmla="*/ 87 w 90"/>
                    <a:gd name="T3" fmla="*/ 16 h 16"/>
                    <a:gd name="T4" fmla="*/ 90 w 90"/>
                    <a:gd name="T5" fmla="*/ 14 h 16"/>
                    <a:gd name="T6" fmla="*/ 90 w 90"/>
                    <a:gd name="T7" fmla="*/ 2 h 16"/>
                    <a:gd name="T8" fmla="*/ 87 w 90"/>
                    <a:gd name="T9" fmla="*/ 0 h 16"/>
                    <a:gd name="T10" fmla="*/ 2 w 90"/>
                    <a:gd name="T11" fmla="*/ 0 h 16"/>
                    <a:gd name="T12" fmla="*/ 0 w 90"/>
                    <a:gd name="T13" fmla="*/ 2 h 16"/>
                    <a:gd name="T14" fmla="*/ 0 w 90"/>
                    <a:gd name="T15" fmla="*/ 14 h 16"/>
                    <a:gd name="T16" fmla="*/ 2 w 9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6">
                      <a:moveTo>
                        <a:pt x="2" y="16"/>
                      </a:moveTo>
                      <a:cubicBezTo>
                        <a:pt x="87" y="16"/>
                        <a:pt x="87" y="16"/>
                        <a:pt x="87" y="16"/>
                      </a:cubicBezTo>
                      <a:cubicBezTo>
                        <a:pt x="89" y="16"/>
                        <a:pt x="90" y="15"/>
                        <a:pt x="90" y="14"/>
                      </a:cubicBezTo>
                      <a:cubicBezTo>
                        <a:pt x="90" y="2"/>
                        <a:pt x="90" y="2"/>
                        <a:pt x="90" y="2"/>
                      </a:cubicBezTo>
                      <a:cubicBezTo>
                        <a:pt x="90" y="1"/>
                        <a:pt x="89" y="0"/>
                        <a:pt x="87" y="0"/>
                      </a:cubicBezTo>
                      <a:cubicBezTo>
                        <a:pt x="2" y="0"/>
                        <a:pt x="2"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12">
                  <a:extLst>
                    <a:ext uri="{FF2B5EF4-FFF2-40B4-BE49-F238E27FC236}">
                      <a16:creationId xmlns:a16="http://schemas.microsoft.com/office/drawing/2014/main" id="{4492E3C6-2BD4-4A46-892C-2A248E884AD6}"/>
                    </a:ext>
                  </a:extLst>
                </p:cNvPr>
                <p:cNvSpPr>
                  <a:spLocks/>
                </p:cNvSpPr>
                <p:nvPr/>
              </p:nvSpPr>
              <p:spPr bwMode="auto">
                <a:xfrm>
                  <a:off x="-935038" y="4683125"/>
                  <a:ext cx="65087" cy="61913"/>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3">
                  <a:extLst>
                    <a:ext uri="{FF2B5EF4-FFF2-40B4-BE49-F238E27FC236}">
                      <a16:creationId xmlns:a16="http://schemas.microsoft.com/office/drawing/2014/main" id="{CD7476BE-A302-431F-B07D-5DF6120AC2E0}"/>
                    </a:ext>
                  </a:extLst>
                </p:cNvPr>
                <p:cNvSpPr>
                  <a:spLocks/>
                </p:cNvSpPr>
                <p:nvPr/>
              </p:nvSpPr>
              <p:spPr bwMode="auto">
                <a:xfrm>
                  <a:off x="-796925" y="4843463"/>
                  <a:ext cx="212725" cy="60325"/>
                </a:xfrm>
                <a:custGeom>
                  <a:avLst/>
                  <a:gdLst>
                    <a:gd name="T0" fmla="*/ 56 w 56"/>
                    <a:gd name="T1" fmla="*/ 14 h 16"/>
                    <a:gd name="T2" fmla="*/ 56 w 56"/>
                    <a:gd name="T3" fmla="*/ 2 h 16"/>
                    <a:gd name="T4" fmla="*/ 54 w 56"/>
                    <a:gd name="T5" fmla="*/ 0 h 16"/>
                    <a:gd name="T6" fmla="*/ 2 w 56"/>
                    <a:gd name="T7" fmla="*/ 0 h 16"/>
                    <a:gd name="T8" fmla="*/ 0 w 56"/>
                    <a:gd name="T9" fmla="*/ 2 h 16"/>
                    <a:gd name="T10" fmla="*/ 0 w 56"/>
                    <a:gd name="T11" fmla="*/ 14 h 16"/>
                    <a:gd name="T12" fmla="*/ 2 w 56"/>
                    <a:gd name="T13" fmla="*/ 16 h 16"/>
                    <a:gd name="T14" fmla="*/ 54 w 56"/>
                    <a:gd name="T15" fmla="*/ 16 h 16"/>
                    <a:gd name="T16" fmla="*/ 56 w 56"/>
                    <a:gd name="T1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6">
                      <a:moveTo>
                        <a:pt x="56" y="14"/>
                      </a:moveTo>
                      <a:cubicBezTo>
                        <a:pt x="56" y="2"/>
                        <a:pt x="56" y="2"/>
                        <a:pt x="56" y="2"/>
                      </a:cubicBezTo>
                      <a:cubicBezTo>
                        <a:pt x="56" y="1"/>
                        <a:pt x="55" y="0"/>
                        <a:pt x="54" y="0"/>
                      </a:cubicBezTo>
                      <a:cubicBezTo>
                        <a:pt x="2" y="0"/>
                        <a:pt x="2" y="0"/>
                        <a:pt x="2" y="0"/>
                      </a:cubicBezTo>
                      <a:cubicBezTo>
                        <a:pt x="1" y="0"/>
                        <a:pt x="0" y="1"/>
                        <a:pt x="0" y="2"/>
                      </a:cubicBezTo>
                      <a:cubicBezTo>
                        <a:pt x="0" y="14"/>
                        <a:pt x="0" y="14"/>
                        <a:pt x="0" y="14"/>
                      </a:cubicBezTo>
                      <a:cubicBezTo>
                        <a:pt x="0" y="15"/>
                        <a:pt x="1" y="16"/>
                        <a:pt x="2" y="16"/>
                      </a:cubicBezTo>
                      <a:cubicBezTo>
                        <a:pt x="54" y="16"/>
                        <a:pt x="54" y="16"/>
                        <a:pt x="54" y="16"/>
                      </a:cubicBezTo>
                      <a:cubicBezTo>
                        <a:pt x="55" y="16"/>
                        <a:pt x="56" y="15"/>
                        <a:pt x="5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4">
                  <a:extLst>
                    <a:ext uri="{FF2B5EF4-FFF2-40B4-BE49-F238E27FC236}">
                      <a16:creationId xmlns:a16="http://schemas.microsoft.com/office/drawing/2014/main" id="{E0A91DD1-524D-40A4-8150-764DBA95F83B}"/>
                    </a:ext>
                  </a:extLst>
                </p:cNvPr>
                <p:cNvSpPr>
                  <a:spLocks/>
                </p:cNvSpPr>
                <p:nvPr/>
              </p:nvSpPr>
              <p:spPr bwMode="auto">
                <a:xfrm>
                  <a:off x="-935038" y="4843463"/>
                  <a:ext cx="65087" cy="60325"/>
                </a:xfrm>
                <a:custGeom>
                  <a:avLst/>
                  <a:gdLst>
                    <a:gd name="T0" fmla="*/ 14 w 17"/>
                    <a:gd name="T1" fmla="*/ 0 h 16"/>
                    <a:gd name="T2" fmla="*/ 3 w 17"/>
                    <a:gd name="T3" fmla="*/ 0 h 16"/>
                    <a:gd name="T4" fmla="*/ 0 w 17"/>
                    <a:gd name="T5" fmla="*/ 2 h 16"/>
                    <a:gd name="T6" fmla="*/ 0 w 17"/>
                    <a:gd name="T7" fmla="*/ 14 h 16"/>
                    <a:gd name="T8" fmla="*/ 3 w 17"/>
                    <a:gd name="T9" fmla="*/ 16 h 16"/>
                    <a:gd name="T10" fmla="*/ 14 w 17"/>
                    <a:gd name="T11" fmla="*/ 16 h 16"/>
                    <a:gd name="T12" fmla="*/ 17 w 17"/>
                    <a:gd name="T13" fmla="*/ 14 h 16"/>
                    <a:gd name="T14" fmla="*/ 17 w 17"/>
                    <a:gd name="T15" fmla="*/ 2 h 16"/>
                    <a:gd name="T16" fmla="*/ 14 w 17"/>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6">
                      <a:moveTo>
                        <a:pt x="14" y="0"/>
                      </a:moveTo>
                      <a:cubicBezTo>
                        <a:pt x="3" y="0"/>
                        <a:pt x="3" y="0"/>
                        <a:pt x="3" y="0"/>
                      </a:cubicBezTo>
                      <a:cubicBezTo>
                        <a:pt x="1" y="0"/>
                        <a:pt x="0" y="1"/>
                        <a:pt x="0" y="2"/>
                      </a:cubicBezTo>
                      <a:cubicBezTo>
                        <a:pt x="0" y="14"/>
                        <a:pt x="0" y="14"/>
                        <a:pt x="0" y="14"/>
                      </a:cubicBezTo>
                      <a:cubicBezTo>
                        <a:pt x="0" y="15"/>
                        <a:pt x="1" y="16"/>
                        <a:pt x="3" y="16"/>
                      </a:cubicBezTo>
                      <a:cubicBezTo>
                        <a:pt x="14" y="16"/>
                        <a:pt x="14" y="16"/>
                        <a:pt x="14" y="16"/>
                      </a:cubicBezTo>
                      <a:cubicBezTo>
                        <a:pt x="16" y="16"/>
                        <a:pt x="17" y="15"/>
                        <a:pt x="17" y="14"/>
                      </a:cubicBezTo>
                      <a:cubicBezTo>
                        <a:pt x="17" y="2"/>
                        <a:pt x="17" y="2"/>
                        <a:pt x="17" y="2"/>
                      </a:cubicBezTo>
                      <a:cubicBezTo>
                        <a:pt x="17" y="1"/>
                        <a:pt x="16"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39" name="Oval 38">
            <a:extLst>
              <a:ext uri="{FF2B5EF4-FFF2-40B4-BE49-F238E27FC236}">
                <a16:creationId xmlns:a16="http://schemas.microsoft.com/office/drawing/2014/main" id="{60233EF5-4F02-44FF-8DA7-990DF38D7351}"/>
              </a:ext>
            </a:extLst>
          </p:cNvPr>
          <p:cNvSpPr/>
          <p:nvPr/>
        </p:nvSpPr>
        <p:spPr>
          <a:xfrm>
            <a:off x="316489" y="3501708"/>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sp>
        <p:nvSpPr>
          <p:cNvPr id="40" name="Donut 17">
            <a:extLst>
              <a:ext uri="{FF2B5EF4-FFF2-40B4-BE49-F238E27FC236}">
                <a16:creationId xmlns:a16="http://schemas.microsoft.com/office/drawing/2014/main" id="{E4786F7D-44A6-4569-A11B-7DC59C4B9B32}"/>
              </a:ext>
            </a:extLst>
          </p:cNvPr>
          <p:cNvSpPr/>
          <p:nvPr/>
        </p:nvSpPr>
        <p:spPr>
          <a:xfrm>
            <a:off x="265844" y="3456783"/>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89" name="Oval 88">
            <a:extLst>
              <a:ext uri="{FF2B5EF4-FFF2-40B4-BE49-F238E27FC236}">
                <a16:creationId xmlns:a16="http://schemas.microsoft.com/office/drawing/2014/main" id="{5BC03FB5-1835-4CB2-9F26-1F653849DD83}"/>
              </a:ext>
            </a:extLst>
          </p:cNvPr>
          <p:cNvSpPr/>
          <p:nvPr/>
        </p:nvSpPr>
        <p:spPr>
          <a:xfrm>
            <a:off x="320690" y="4573971"/>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sp>
        <p:nvSpPr>
          <p:cNvPr id="94" name="Oval 93">
            <a:extLst>
              <a:ext uri="{FF2B5EF4-FFF2-40B4-BE49-F238E27FC236}">
                <a16:creationId xmlns:a16="http://schemas.microsoft.com/office/drawing/2014/main" id="{BA245F66-A0C7-4B3A-B13B-658D543839E2}"/>
              </a:ext>
            </a:extLst>
          </p:cNvPr>
          <p:cNvSpPr/>
          <p:nvPr/>
        </p:nvSpPr>
        <p:spPr>
          <a:xfrm>
            <a:off x="276706" y="5608713"/>
            <a:ext cx="584121" cy="5872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0" rtlCol="0" anchor="ctr"/>
          <a:lstStyle/>
          <a:p>
            <a:pPr algn="ctr">
              <a:lnSpc>
                <a:spcPct val="80000"/>
              </a:lnSpc>
            </a:pPr>
            <a:endParaRPr lang="en-US" sz="1050" b="1" dirty="0"/>
          </a:p>
        </p:txBody>
      </p:sp>
      <p:grpSp>
        <p:nvGrpSpPr>
          <p:cNvPr id="41" name="Group 40">
            <a:extLst>
              <a:ext uri="{FF2B5EF4-FFF2-40B4-BE49-F238E27FC236}">
                <a16:creationId xmlns:a16="http://schemas.microsoft.com/office/drawing/2014/main" id="{3E8F2904-329F-4236-93B3-BC9A32B85FBC}"/>
              </a:ext>
            </a:extLst>
          </p:cNvPr>
          <p:cNvGrpSpPr>
            <a:grpSpLocks noChangeAspect="1"/>
          </p:cNvGrpSpPr>
          <p:nvPr/>
        </p:nvGrpSpPr>
        <p:grpSpPr>
          <a:xfrm>
            <a:off x="416129" y="5763871"/>
            <a:ext cx="340893" cy="324651"/>
            <a:chOff x="5243513" y="3143250"/>
            <a:chExt cx="2798763" cy="2665413"/>
          </a:xfrm>
          <a:solidFill>
            <a:schemeClr val="bg1"/>
          </a:solidFill>
        </p:grpSpPr>
        <p:sp>
          <p:nvSpPr>
            <p:cNvPr id="42" name="Freeform 26">
              <a:extLst>
                <a:ext uri="{FF2B5EF4-FFF2-40B4-BE49-F238E27FC236}">
                  <a16:creationId xmlns:a16="http://schemas.microsoft.com/office/drawing/2014/main" id="{A0D96BD3-2BB3-4A0D-B888-982979C1BC8A}"/>
                </a:ext>
              </a:extLst>
            </p:cNvPr>
            <p:cNvSpPr>
              <a:spLocks/>
            </p:cNvSpPr>
            <p:nvPr/>
          </p:nvSpPr>
          <p:spPr bwMode="auto">
            <a:xfrm>
              <a:off x="7767638" y="4875213"/>
              <a:ext cx="274638" cy="233363"/>
            </a:xfrm>
            <a:custGeom>
              <a:avLst/>
              <a:gdLst>
                <a:gd name="T0" fmla="*/ 70 w 73"/>
                <a:gd name="T1" fmla="*/ 22 h 62"/>
                <a:gd name="T2" fmla="*/ 39 w 73"/>
                <a:gd name="T3" fmla="*/ 3 h 62"/>
                <a:gd name="T4" fmla="*/ 0 w 73"/>
                <a:gd name="T5" fmla="*/ 11 h 62"/>
                <a:gd name="T6" fmla="*/ 11 w 73"/>
                <a:gd name="T7" fmla="*/ 62 h 62"/>
                <a:gd name="T8" fmla="*/ 50 w 73"/>
                <a:gd name="T9" fmla="*/ 53 h 62"/>
                <a:gd name="T10" fmla="*/ 70 w 73"/>
                <a:gd name="T11" fmla="*/ 22 h 62"/>
              </a:gdLst>
              <a:ahLst/>
              <a:cxnLst>
                <a:cxn ang="0">
                  <a:pos x="T0" y="T1"/>
                </a:cxn>
                <a:cxn ang="0">
                  <a:pos x="T2" y="T3"/>
                </a:cxn>
                <a:cxn ang="0">
                  <a:pos x="T4" y="T5"/>
                </a:cxn>
                <a:cxn ang="0">
                  <a:pos x="T6" y="T7"/>
                </a:cxn>
                <a:cxn ang="0">
                  <a:pos x="T8" y="T9"/>
                </a:cxn>
                <a:cxn ang="0">
                  <a:pos x="T10" y="T11"/>
                </a:cxn>
              </a:cxnLst>
              <a:rect l="0" t="0" r="r" b="b"/>
              <a:pathLst>
                <a:path w="73" h="62">
                  <a:moveTo>
                    <a:pt x="70" y="22"/>
                  </a:moveTo>
                  <a:cubicBezTo>
                    <a:pt x="67" y="9"/>
                    <a:pt x="53" y="0"/>
                    <a:pt x="39" y="3"/>
                  </a:cubicBezTo>
                  <a:cubicBezTo>
                    <a:pt x="39" y="3"/>
                    <a:pt x="39" y="3"/>
                    <a:pt x="0" y="11"/>
                  </a:cubicBezTo>
                  <a:cubicBezTo>
                    <a:pt x="0" y="11"/>
                    <a:pt x="0" y="11"/>
                    <a:pt x="11" y="62"/>
                  </a:cubicBezTo>
                  <a:cubicBezTo>
                    <a:pt x="11" y="62"/>
                    <a:pt x="11" y="62"/>
                    <a:pt x="50" y="53"/>
                  </a:cubicBezTo>
                  <a:cubicBezTo>
                    <a:pt x="64" y="50"/>
                    <a:pt x="73" y="36"/>
                    <a:pt x="7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27">
              <a:extLst>
                <a:ext uri="{FF2B5EF4-FFF2-40B4-BE49-F238E27FC236}">
                  <a16:creationId xmlns:a16="http://schemas.microsoft.com/office/drawing/2014/main" id="{85AD635E-5B82-4272-9653-4F668AA68C78}"/>
                </a:ext>
              </a:extLst>
            </p:cNvPr>
            <p:cNvSpPr>
              <a:spLocks/>
            </p:cNvSpPr>
            <p:nvPr/>
          </p:nvSpPr>
          <p:spPr bwMode="auto">
            <a:xfrm>
              <a:off x="5937251" y="5213350"/>
              <a:ext cx="323850" cy="252413"/>
            </a:xfrm>
            <a:custGeom>
              <a:avLst/>
              <a:gdLst>
                <a:gd name="T0" fmla="*/ 3 w 86"/>
                <a:gd name="T1" fmla="*/ 45 h 67"/>
                <a:gd name="T2" fmla="*/ 1 w 86"/>
                <a:gd name="T3" fmla="*/ 50 h 67"/>
                <a:gd name="T4" fmla="*/ 5 w 86"/>
                <a:gd name="T5" fmla="*/ 55 h 67"/>
                <a:gd name="T6" fmla="*/ 86 w 86"/>
                <a:gd name="T7" fmla="*/ 67 h 67"/>
                <a:gd name="T8" fmla="*/ 73 w 86"/>
                <a:gd name="T9" fmla="*/ 0 h 67"/>
                <a:gd name="T10" fmla="*/ 3 w 86"/>
                <a:gd name="T11" fmla="*/ 45 h 67"/>
              </a:gdLst>
              <a:ahLst/>
              <a:cxnLst>
                <a:cxn ang="0">
                  <a:pos x="T0" y="T1"/>
                </a:cxn>
                <a:cxn ang="0">
                  <a:pos x="T2" y="T3"/>
                </a:cxn>
                <a:cxn ang="0">
                  <a:pos x="T4" y="T5"/>
                </a:cxn>
                <a:cxn ang="0">
                  <a:pos x="T6" y="T7"/>
                </a:cxn>
                <a:cxn ang="0">
                  <a:pos x="T8" y="T9"/>
                </a:cxn>
                <a:cxn ang="0">
                  <a:pos x="T10" y="T11"/>
                </a:cxn>
              </a:cxnLst>
              <a:rect l="0" t="0" r="r" b="b"/>
              <a:pathLst>
                <a:path w="86" h="67">
                  <a:moveTo>
                    <a:pt x="3" y="45"/>
                  </a:moveTo>
                  <a:cubicBezTo>
                    <a:pt x="1" y="46"/>
                    <a:pt x="0" y="49"/>
                    <a:pt x="1" y="50"/>
                  </a:cubicBezTo>
                  <a:cubicBezTo>
                    <a:pt x="1" y="52"/>
                    <a:pt x="3" y="54"/>
                    <a:pt x="5" y="55"/>
                  </a:cubicBezTo>
                  <a:cubicBezTo>
                    <a:pt x="32" y="59"/>
                    <a:pt x="59" y="62"/>
                    <a:pt x="86" y="67"/>
                  </a:cubicBezTo>
                  <a:cubicBezTo>
                    <a:pt x="82" y="45"/>
                    <a:pt x="77" y="23"/>
                    <a:pt x="73" y="0"/>
                  </a:cubicBezTo>
                  <a:cubicBezTo>
                    <a:pt x="50" y="15"/>
                    <a:pt x="26" y="30"/>
                    <a:pt x="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28">
              <a:extLst>
                <a:ext uri="{FF2B5EF4-FFF2-40B4-BE49-F238E27FC236}">
                  <a16:creationId xmlns:a16="http://schemas.microsoft.com/office/drawing/2014/main" id="{3B510EA6-DE41-4114-BAD9-BA93AAD24CE1}"/>
                </a:ext>
              </a:extLst>
            </p:cNvPr>
            <p:cNvSpPr>
              <a:spLocks/>
            </p:cNvSpPr>
            <p:nvPr/>
          </p:nvSpPr>
          <p:spPr bwMode="auto">
            <a:xfrm>
              <a:off x="6237288" y="5199063"/>
              <a:ext cx="109538" cy="258763"/>
            </a:xfrm>
            <a:custGeom>
              <a:avLst/>
              <a:gdLst>
                <a:gd name="T0" fmla="*/ 0 w 29"/>
                <a:gd name="T1" fmla="*/ 3 h 69"/>
                <a:gd name="T2" fmla="*/ 14 w 29"/>
                <a:gd name="T3" fmla="*/ 69 h 69"/>
                <a:gd name="T4" fmla="*/ 29 w 29"/>
                <a:gd name="T5" fmla="*/ 66 h 69"/>
                <a:gd name="T6" fmla="*/ 15 w 29"/>
                <a:gd name="T7" fmla="*/ 0 h 69"/>
                <a:gd name="T8" fmla="*/ 0 w 29"/>
                <a:gd name="T9" fmla="*/ 3 h 69"/>
              </a:gdLst>
              <a:ahLst/>
              <a:cxnLst>
                <a:cxn ang="0">
                  <a:pos x="T0" y="T1"/>
                </a:cxn>
                <a:cxn ang="0">
                  <a:pos x="T2" y="T3"/>
                </a:cxn>
                <a:cxn ang="0">
                  <a:pos x="T4" y="T5"/>
                </a:cxn>
                <a:cxn ang="0">
                  <a:pos x="T6" y="T7"/>
                </a:cxn>
                <a:cxn ang="0">
                  <a:pos x="T8" y="T9"/>
                </a:cxn>
              </a:cxnLst>
              <a:rect l="0" t="0" r="r" b="b"/>
              <a:pathLst>
                <a:path w="29" h="69">
                  <a:moveTo>
                    <a:pt x="0" y="3"/>
                  </a:moveTo>
                  <a:cubicBezTo>
                    <a:pt x="0" y="3"/>
                    <a:pt x="0" y="3"/>
                    <a:pt x="14" y="69"/>
                  </a:cubicBezTo>
                  <a:cubicBezTo>
                    <a:pt x="14" y="69"/>
                    <a:pt x="14" y="69"/>
                    <a:pt x="29" y="66"/>
                  </a:cubicBezTo>
                  <a:cubicBezTo>
                    <a:pt x="29" y="66"/>
                    <a:pt x="29" y="66"/>
                    <a:pt x="15" y="0"/>
                  </a:cubicBezTo>
                  <a:cubicBezTo>
                    <a:pt x="15" y="0"/>
                    <a:pt x="15"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29">
              <a:extLst>
                <a:ext uri="{FF2B5EF4-FFF2-40B4-BE49-F238E27FC236}">
                  <a16:creationId xmlns:a16="http://schemas.microsoft.com/office/drawing/2014/main" id="{FE281708-B0BA-486C-BA15-D0A172C12EB8}"/>
                </a:ext>
              </a:extLst>
            </p:cNvPr>
            <p:cNvSpPr>
              <a:spLocks/>
            </p:cNvSpPr>
            <p:nvPr/>
          </p:nvSpPr>
          <p:spPr bwMode="auto">
            <a:xfrm>
              <a:off x="6750051" y="4818063"/>
              <a:ext cx="957263" cy="252413"/>
            </a:xfrm>
            <a:custGeom>
              <a:avLst/>
              <a:gdLst>
                <a:gd name="T0" fmla="*/ 8 w 254"/>
                <a:gd name="T1" fmla="*/ 67 h 67"/>
                <a:gd name="T2" fmla="*/ 14 w 254"/>
                <a:gd name="T3" fmla="*/ 64 h 67"/>
                <a:gd name="T4" fmla="*/ 56 w 254"/>
                <a:gd name="T5" fmla="*/ 48 h 67"/>
                <a:gd name="T6" fmla="*/ 101 w 254"/>
                <a:gd name="T7" fmla="*/ 34 h 67"/>
                <a:gd name="T8" fmla="*/ 145 w 254"/>
                <a:gd name="T9" fmla="*/ 31 h 67"/>
                <a:gd name="T10" fmla="*/ 193 w 254"/>
                <a:gd name="T11" fmla="*/ 27 h 67"/>
                <a:gd name="T12" fmla="*/ 254 w 254"/>
                <a:gd name="T13" fmla="*/ 15 h 67"/>
                <a:gd name="T14" fmla="*/ 250 w 254"/>
                <a:gd name="T15" fmla="*/ 0 h 67"/>
                <a:gd name="T16" fmla="*/ 190 w 254"/>
                <a:gd name="T17" fmla="*/ 13 h 67"/>
                <a:gd name="T18" fmla="*/ 145 w 254"/>
                <a:gd name="T19" fmla="*/ 16 h 67"/>
                <a:gd name="T20" fmla="*/ 98 w 254"/>
                <a:gd name="T21" fmla="*/ 20 h 67"/>
                <a:gd name="T22" fmla="*/ 51 w 254"/>
                <a:gd name="T23" fmla="*/ 34 h 67"/>
                <a:gd name="T24" fmla="*/ 8 w 254"/>
                <a:gd name="T25" fmla="*/ 51 h 67"/>
                <a:gd name="T26" fmla="*/ 0 w 254"/>
                <a:gd name="T27" fmla="*/ 59 h 67"/>
                <a:gd name="T28" fmla="*/ 8 w 254"/>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4" h="67">
                  <a:moveTo>
                    <a:pt x="8" y="67"/>
                  </a:moveTo>
                  <a:cubicBezTo>
                    <a:pt x="10" y="67"/>
                    <a:pt x="12" y="66"/>
                    <a:pt x="14" y="64"/>
                  </a:cubicBezTo>
                  <a:cubicBezTo>
                    <a:pt x="28" y="58"/>
                    <a:pt x="41" y="53"/>
                    <a:pt x="56" y="48"/>
                  </a:cubicBezTo>
                  <a:cubicBezTo>
                    <a:pt x="71" y="42"/>
                    <a:pt x="86" y="38"/>
                    <a:pt x="101" y="34"/>
                  </a:cubicBezTo>
                  <a:cubicBezTo>
                    <a:pt x="116" y="31"/>
                    <a:pt x="131" y="31"/>
                    <a:pt x="145" y="31"/>
                  </a:cubicBezTo>
                  <a:cubicBezTo>
                    <a:pt x="161" y="31"/>
                    <a:pt x="177" y="31"/>
                    <a:pt x="193" y="27"/>
                  </a:cubicBezTo>
                  <a:cubicBezTo>
                    <a:pt x="193" y="27"/>
                    <a:pt x="193" y="27"/>
                    <a:pt x="254" y="15"/>
                  </a:cubicBezTo>
                  <a:cubicBezTo>
                    <a:pt x="254" y="15"/>
                    <a:pt x="254" y="15"/>
                    <a:pt x="250" y="0"/>
                  </a:cubicBezTo>
                  <a:cubicBezTo>
                    <a:pt x="250" y="0"/>
                    <a:pt x="250" y="0"/>
                    <a:pt x="190" y="13"/>
                  </a:cubicBezTo>
                  <a:cubicBezTo>
                    <a:pt x="175" y="16"/>
                    <a:pt x="160" y="16"/>
                    <a:pt x="145" y="16"/>
                  </a:cubicBezTo>
                  <a:cubicBezTo>
                    <a:pt x="129" y="16"/>
                    <a:pt x="114" y="16"/>
                    <a:pt x="98" y="20"/>
                  </a:cubicBezTo>
                  <a:cubicBezTo>
                    <a:pt x="82" y="24"/>
                    <a:pt x="67" y="28"/>
                    <a:pt x="51" y="34"/>
                  </a:cubicBezTo>
                  <a:cubicBezTo>
                    <a:pt x="37" y="39"/>
                    <a:pt x="22" y="45"/>
                    <a:pt x="8" y="51"/>
                  </a:cubicBezTo>
                  <a:cubicBezTo>
                    <a:pt x="3" y="51"/>
                    <a:pt x="0" y="55"/>
                    <a:pt x="0" y="59"/>
                  </a:cubicBezTo>
                  <a:cubicBezTo>
                    <a:pt x="0" y="63"/>
                    <a:pt x="3" y="67"/>
                    <a:pt x="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0">
              <a:extLst>
                <a:ext uri="{FF2B5EF4-FFF2-40B4-BE49-F238E27FC236}">
                  <a16:creationId xmlns:a16="http://schemas.microsoft.com/office/drawing/2014/main" id="{394BEB0B-EB55-4B0B-A89B-6121D38AD0D3}"/>
                </a:ext>
              </a:extLst>
            </p:cNvPr>
            <p:cNvSpPr>
              <a:spLocks/>
            </p:cNvSpPr>
            <p:nvPr/>
          </p:nvSpPr>
          <p:spPr bwMode="auto">
            <a:xfrm>
              <a:off x="6324601" y="4897438"/>
              <a:ext cx="1438275" cy="546100"/>
            </a:xfrm>
            <a:custGeom>
              <a:avLst/>
              <a:gdLst>
                <a:gd name="T0" fmla="*/ 0 w 382"/>
                <a:gd name="T1" fmla="*/ 78 h 145"/>
                <a:gd name="T2" fmla="*/ 13 w 382"/>
                <a:gd name="T3" fmla="*/ 145 h 145"/>
                <a:gd name="T4" fmla="*/ 382 w 382"/>
                <a:gd name="T5" fmla="*/ 66 h 145"/>
                <a:gd name="T6" fmla="*/ 368 w 382"/>
                <a:gd name="T7" fmla="*/ 0 h 145"/>
                <a:gd name="T8" fmla="*/ 0 w 382"/>
                <a:gd name="T9" fmla="*/ 78 h 145"/>
              </a:gdLst>
              <a:ahLst/>
              <a:cxnLst>
                <a:cxn ang="0">
                  <a:pos x="T0" y="T1"/>
                </a:cxn>
                <a:cxn ang="0">
                  <a:pos x="T2" y="T3"/>
                </a:cxn>
                <a:cxn ang="0">
                  <a:pos x="T4" y="T5"/>
                </a:cxn>
                <a:cxn ang="0">
                  <a:pos x="T6" y="T7"/>
                </a:cxn>
                <a:cxn ang="0">
                  <a:pos x="T8" y="T9"/>
                </a:cxn>
              </a:cxnLst>
              <a:rect l="0" t="0" r="r" b="b"/>
              <a:pathLst>
                <a:path w="382" h="145">
                  <a:moveTo>
                    <a:pt x="0" y="78"/>
                  </a:moveTo>
                  <a:cubicBezTo>
                    <a:pt x="0" y="78"/>
                    <a:pt x="0" y="78"/>
                    <a:pt x="13" y="145"/>
                  </a:cubicBezTo>
                  <a:cubicBezTo>
                    <a:pt x="13" y="145"/>
                    <a:pt x="13" y="145"/>
                    <a:pt x="382" y="66"/>
                  </a:cubicBezTo>
                  <a:cubicBezTo>
                    <a:pt x="382" y="66"/>
                    <a:pt x="382" y="66"/>
                    <a:pt x="368" y="0"/>
                  </a:cubicBezTo>
                  <a:cubicBezTo>
                    <a:pt x="368" y="0"/>
                    <a:pt x="368" y="0"/>
                    <a:pt x="0"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Rectangle 31">
              <a:extLst>
                <a:ext uri="{FF2B5EF4-FFF2-40B4-BE49-F238E27FC236}">
                  <a16:creationId xmlns:a16="http://schemas.microsoft.com/office/drawing/2014/main" id="{E6D7D709-1A53-4FD5-A607-85B8E559A5BF}"/>
                </a:ext>
              </a:extLst>
            </p:cNvPr>
            <p:cNvSpPr>
              <a:spLocks noChangeArrowheads="1"/>
            </p:cNvSpPr>
            <p:nvPr/>
          </p:nvSpPr>
          <p:spPr bwMode="auto">
            <a:xfrm>
              <a:off x="6113463" y="3582988"/>
              <a:ext cx="869950" cy="1968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Rectangle 32">
              <a:extLst>
                <a:ext uri="{FF2B5EF4-FFF2-40B4-BE49-F238E27FC236}">
                  <a16:creationId xmlns:a16="http://schemas.microsoft.com/office/drawing/2014/main" id="{583ADD08-2833-4634-B287-CC3ABF11EB61}"/>
                </a:ext>
              </a:extLst>
            </p:cNvPr>
            <p:cNvSpPr>
              <a:spLocks noChangeArrowheads="1"/>
            </p:cNvSpPr>
            <p:nvPr/>
          </p:nvSpPr>
          <p:spPr bwMode="auto">
            <a:xfrm>
              <a:off x="5624513" y="4002088"/>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33">
              <a:extLst>
                <a:ext uri="{FF2B5EF4-FFF2-40B4-BE49-F238E27FC236}">
                  <a16:creationId xmlns:a16="http://schemas.microsoft.com/office/drawing/2014/main" id="{32F63A57-B74D-4038-A938-789F05179A2D}"/>
                </a:ext>
              </a:extLst>
            </p:cNvPr>
            <p:cNvSpPr>
              <a:spLocks noChangeArrowheads="1"/>
            </p:cNvSpPr>
            <p:nvPr/>
          </p:nvSpPr>
          <p:spPr bwMode="auto">
            <a:xfrm>
              <a:off x="5624513" y="4419600"/>
              <a:ext cx="1358900"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34">
              <a:extLst>
                <a:ext uri="{FF2B5EF4-FFF2-40B4-BE49-F238E27FC236}">
                  <a16:creationId xmlns:a16="http://schemas.microsoft.com/office/drawing/2014/main" id="{85349A26-CC70-4AAA-8EA1-7BE10F642C3E}"/>
                </a:ext>
              </a:extLst>
            </p:cNvPr>
            <p:cNvSpPr>
              <a:spLocks noChangeArrowheads="1"/>
            </p:cNvSpPr>
            <p:nvPr/>
          </p:nvSpPr>
          <p:spPr bwMode="auto">
            <a:xfrm>
              <a:off x="5624513" y="4837113"/>
              <a:ext cx="677863"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35">
              <a:extLst>
                <a:ext uri="{FF2B5EF4-FFF2-40B4-BE49-F238E27FC236}">
                  <a16:creationId xmlns:a16="http://schemas.microsoft.com/office/drawing/2014/main" id="{E4A52F82-E35D-4E84-B20F-3EDBBA51A00B}"/>
                </a:ext>
              </a:extLst>
            </p:cNvPr>
            <p:cNvSpPr>
              <a:spLocks/>
            </p:cNvSpPr>
            <p:nvPr/>
          </p:nvSpPr>
          <p:spPr bwMode="auto">
            <a:xfrm>
              <a:off x="5243513" y="3143250"/>
              <a:ext cx="2120900" cy="2665413"/>
            </a:xfrm>
            <a:custGeom>
              <a:avLst/>
              <a:gdLst>
                <a:gd name="T0" fmla="*/ 508 w 563"/>
                <a:gd name="T1" fmla="*/ 583 h 708"/>
                <a:gd name="T2" fmla="*/ 508 w 563"/>
                <a:gd name="T3" fmla="*/ 652 h 708"/>
                <a:gd name="T4" fmla="*/ 55 w 563"/>
                <a:gd name="T5" fmla="*/ 652 h 708"/>
                <a:gd name="T6" fmla="*/ 55 w 563"/>
                <a:gd name="T7" fmla="*/ 175 h 708"/>
                <a:gd name="T8" fmla="*/ 58 w 563"/>
                <a:gd name="T9" fmla="*/ 170 h 708"/>
                <a:gd name="T10" fmla="*/ 174 w 563"/>
                <a:gd name="T11" fmla="*/ 170 h 708"/>
                <a:gd name="T12" fmla="*/ 174 w 563"/>
                <a:gd name="T13" fmla="*/ 55 h 708"/>
                <a:gd name="T14" fmla="*/ 508 w 563"/>
                <a:gd name="T15" fmla="*/ 55 h 708"/>
                <a:gd name="T16" fmla="*/ 508 w 563"/>
                <a:gd name="T17" fmla="*/ 447 h 708"/>
                <a:gd name="T18" fmla="*/ 545 w 563"/>
                <a:gd name="T19" fmla="*/ 445 h 708"/>
                <a:gd name="T20" fmla="*/ 563 w 563"/>
                <a:gd name="T21" fmla="*/ 445 h 708"/>
                <a:gd name="T22" fmla="*/ 563 w 563"/>
                <a:gd name="T23" fmla="*/ 0 h 708"/>
                <a:gd name="T24" fmla="*/ 150 w 563"/>
                <a:gd name="T25" fmla="*/ 0 h 708"/>
                <a:gd name="T26" fmla="*/ 0 w 563"/>
                <a:gd name="T27" fmla="*/ 150 h 708"/>
                <a:gd name="T28" fmla="*/ 0 w 563"/>
                <a:gd name="T29" fmla="*/ 708 h 708"/>
                <a:gd name="T30" fmla="*/ 563 w 563"/>
                <a:gd name="T31" fmla="*/ 708 h 708"/>
                <a:gd name="T32" fmla="*/ 563 w 563"/>
                <a:gd name="T33" fmla="*/ 571 h 708"/>
                <a:gd name="T34" fmla="*/ 508 w 563"/>
                <a:gd name="T35" fmla="*/ 583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 h="708">
                  <a:moveTo>
                    <a:pt x="508" y="583"/>
                  </a:moveTo>
                  <a:cubicBezTo>
                    <a:pt x="508" y="652"/>
                    <a:pt x="508" y="652"/>
                    <a:pt x="508" y="652"/>
                  </a:cubicBezTo>
                  <a:cubicBezTo>
                    <a:pt x="55" y="652"/>
                    <a:pt x="55" y="652"/>
                    <a:pt x="55" y="652"/>
                  </a:cubicBezTo>
                  <a:cubicBezTo>
                    <a:pt x="55" y="175"/>
                    <a:pt x="55" y="175"/>
                    <a:pt x="55" y="175"/>
                  </a:cubicBezTo>
                  <a:cubicBezTo>
                    <a:pt x="58" y="170"/>
                    <a:pt x="58" y="170"/>
                    <a:pt x="58" y="170"/>
                  </a:cubicBezTo>
                  <a:cubicBezTo>
                    <a:pt x="174" y="170"/>
                    <a:pt x="174" y="170"/>
                    <a:pt x="174" y="170"/>
                  </a:cubicBezTo>
                  <a:cubicBezTo>
                    <a:pt x="174" y="55"/>
                    <a:pt x="174" y="55"/>
                    <a:pt x="174" y="55"/>
                  </a:cubicBezTo>
                  <a:cubicBezTo>
                    <a:pt x="508" y="55"/>
                    <a:pt x="508" y="55"/>
                    <a:pt x="508" y="55"/>
                  </a:cubicBezTo>
                  <a:cubicBezTo>
                    <a:pt x="508" y="447"/>
                    <a:pt x="508" y="447"/>
                    <a:pt x="508" y="447"/>
                  </a:cubicBezTo>
                  <a:cubicBezTo>
                    <a:pt x="520" y="445"/>
                    <a:pt x="533" y="445"/>
                    <a:pt x="545" y="445"/>
                  </a:cubicBezTo>
                  <a:cubicBezTo>
                    <a:pt x="551" y="445"/>
                    <a:pt x="557" y="445"/>
                    <a:pt x="563" y="445"/>
                  </a:cubicBezTo>
                  <a:cubicBezTo>
                    <a:pt x="563" y="0"/>
                    <a:pt x="563" y="0"/>
                    <a:pt x="563" y="0"/>
                  </a:cubicBezTo>
                  <a:cubicBezTo>
                    <a:pt x="150" y="0"/>
                    <a:pt x="150" y="0"/>
                    <a:pt x="150" y="0"/>
                  </a:cubicBezTo>
                  <a:cubicBezTo>
                    <a:pt x="0" y="150"/>
                    <a:pt x="0" y="150"/>
                    <a:pt x="0" y="150"/>
                  </a:cubicBezTo>
                  <a:cubicBezTo>
                    <a:pt x="0" y="708"/>
                    <a:pt x="0" y="708"/>
                    <a:pt x="0" y="708"/>
                  </a:cubicBezTo>
                  <a:cubicBezTo>
                    <a:pt x="563" y="708"/>
                    <a:pt x="563" y="708"/>
                    <a:pt x="563" y="708"/>
                  </a:cubicBezTo>
                  <a:cubicBezTo>
                    <a:pt x="563" y="571"/>
                    <a:pt x="563" y="571"/>
                    <a:pt x="563" y="571"/>
                  </a:cubicBezTo>
                  <a:lnTo>
                    <a:pt x="508" y="5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68" name="Rectangle 3">
            <a:extLst>
              <a:ext uri="{FF2B5EF4-FFF2-40B4-BE49-F238E27FC236}">
                <a16:creationId xmlns:a16="http://schemas.microsoft.com/office/drawing/2014/main" id="{0EBD77EA-C711-4F5D-B542-37526858B626}"/>
              </a:ext>
            </a:extLst>
          </p:cNvPr>
          <p:cNvSpPr txBox="1">
            <a:spLocks noChangeArrowheads="1"/>
          </p:cNvSpPr>
          <p:nvPr/>
        </p:nvSpPr>
        <p:spPr bwMode="auto">
          <a:xfrm>
            <a:off x="1029956" y="5444773"/>
            <a:ext cx="4651235" cy="871193"/>
          </a:xfrm>
          <a:prstGeom prst="rect">
            <a:avLst/>
          </a:prstGeom>
          <a:noFill/>
          <a:ln w="9525">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vert="horz" wrap="square" lIns="0" tIns="0" rIns="0" bIns="0" rtlCol="0" anchor="t" anchorCtr="0">
            <a:noAutofit/>
          </a:bodyPr>
          <a:lstStyle>
            <a:lvl1pPr marL="28575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2000" b="0" i="0" u="none" kern="1200" baseline="0">
                <a:solidFill>
                  <a:srgbClr val="000000"/>
                </a:solidFill>
                <a:latin typeface="+mn-lt"/>
                <a:ea typeface="+mn-ea"/>
                <a:cs typeface="+mn-cs"/>
              </a:defRPr>
            </a:lvl1pPr>
            <a:lvl2pPr marL="57150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800" b="0" i="0" u="none" kern="1200" baseline="0">
                <a:solidFill>
                  <a:srgbClr val="000000"/>
                </a:solidFill>
                <a:latin typeface="+mn-lt"/>
                <a:ea typeface="+mn-ea"/>
                <a:cs typeface="+mn-cs"/>
              </a:defRPr>
            </a:lvl2pPr>
            <a:lvl3pPr marL="85725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600" b="0" i="0" u="none" kern="1200" baseline="0">
                <a:solidFill>
                  <a:srgbClr val="000000"/>
                </a:solidFill>
                <a:latin typeface="+mn-lt"/>
                <a:ea typeface="+mn-ea"/>
                <a:cs typeface="+mn-cs"/>
              </a:defRPr>
            </a:lvl3pPr>
            <a:lvl4pPr marL="114300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400" b="0" i="0" u="none" kern="1200" baseline="0">
                <a:solidFill>
                  <a:srgbClr val="000000"/>
                </a:solidFill>
                <a:latin typeface="+mn-lt"/>
                <a:ea typeface="+mn-ea"/>
                <a:cs typeface="+mn-cs"/>
              </a:defRPr>
            </a:lvl4pPr>
            <a:lvl5pPr marL="1428750" indent="-285750" algn="l" defTabSz="914400" rtl="0" eaLnBrk="1" latinLnBrk="0" hangingPunct="1">
              <a:lnSpc>
                <a:spcPct val="100000"/>
              </a:lnSpc>
              <a:spcBef>
                <a:spcPts val="600"/>
              </a:spcBef>
              <a:spcAft>
                <a:spcPts val="0"/>
              </a:spcAft>
              <a:buClr>
                <a:schemeClr val="accent1"/>
              </a:buClr>
              <a:buSzPct val="100000"/>
              <a:buFont typeface="Verdana" panose="020B0604030504040204" pitchFamily="34" charset="0"/>
              <a:buChar char="+"/>
              <a:defRPr kumimoji="0" sz="1200" b="0" i="0" u="none" kern="1200" baseline="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endParaRPr lang="en-US" sz="1600" dirty="0"/>
          </a:p>
          <a:p>
            <a:pPr marL="0" indent="0">
              <a:buNone/>
            </a:pPr>
            <a:r>
              <a:rPr lang="en-US" sz="1600" dirty="0"/>
              <a:t> A copy of the consent is offered to the Subject</a:t>
            </a:r>
          </a:p>
          <a:p>
            <a:pPr marL="0" indent="0">
              <a:buNone/>
            </a:pPr>
            <a:r>
              <a:rPr lang="en-US" sz="1600" dirty="0"/>
              <a:t> </a:t>
            </a:r>
          </a:p>
        </p:txBody>
      </p:sp>
      <p:sp>
        <p:nvSpPr>
          <p:cNvPr id="3" name="Rectangle 2">
            <a:extLst>
              <a:ext uri="{FF2B5EF4-FFF2-40B4-BE49-F238E27FC236}">
                <a16:creationId xmlns:a16="http://schemas.microsoft.com/office/drawing/2014/main" id="{5B1D11C4-01B7-4FA8-8566-8B948582A724}"/>
              </a:ext>
            </a:extLst>
          </p:cNvPr>
          <p:cNvSpPr/>
          <p:nvPr/>
        </p:nvSpPr>
        <p:spPr>
          <a:xfrm>
            <a:off x="6842885" y="3616206"/>
            <a:ext cx="5216365" cy="1323439"/>
          </a:xfrm>
          <a:prstGeom prst="rect">
            <a:avLst/>
          </a:prstGeom>
        </p:spPr>
        <p:txBody>
          <a:bodyPr wrap="square">
            <a:spAutoFit/>
          </a:bodyPr>
          <a:lstStyle/>
          <a:p>
            <a:r>
              <a:rPr lang="en-US" sz="1600" dirty="0"/>
              <a:t>Complete ICF process documentation in subject’s record; consenting issues should be clearly documented; Note to File (NTF) should be used sparingly</a:t>
            </a:r>
          </a:p>
          <a:p>
            <a:r>
              <a:rPr lang="en-US" sz="1600" dirty="0"/>
              <a:t> </a:t>
            </a:r>
          </a:p>
        </p:txBody>
      </p:sp>
      <p:sp>
        <p:nvSpPr>
          <p:cNvPr id="4" name="Rectangle 3">
            <a:extLst>
              <a:ext uri="{FF2B5EF4-FFF2-40B4-BE49-F238E27FC236}">
                <a16:creationId xmlns:a16="http://schemas.microsoft.com/office/drawing/2014/main" id="{71B3B0CC-CD45-4AD9-AD05-48B46BEEDF9C}"/>
              </a:ext>
            </a:extLst>
          </p:cNvPr>
          <p:cNvSpPr/>
          <p:nvPr/>
        </p:nvSpPr>
        <p:spPr>
          <a:xfrm>
            <a:off x="6929216" y="5130107"/>
            <a:ext cx="4787780" cy="830997"/>
          </a:xfrm>
          <a:prstGeom prst="rect">
            <a:avLst/>
          </a:prstGeom>
        </p:spPr>
        <p:txBody>
          <a:bodyPr wrap="square">
            <a:spAutoFit/>
          </a:bodyPr>
          <a:lstStyle/>
          <a:p>
            <a:r>
              <a:rPr lang="en-US" sz="1600" dirty="0"/>
              <a:t>Complete ICF must be kept in Investigator Site File (ISF)</a:t>
            </a:r>
          </a:p>
          <a:p>
            <a:r>
              <a:rPr lang="en-US" sz="1600" dirty="0"/>
              <a:t> </a:t>
            </a:r>
          </a:p>
        </p:txBody>
      </p:sp>
      <p:sp>
        <p:nvSpPr>
          <p:cNvPr id="5" name="Rectangle 4">
            <a:extLst>
              <a:ext uri="{FF2B5EF4-FFF2-40B4-BE49-F238E27FC236}">
                <a16:creationId xmlns:a16="http://schemas.microsoft.com/office/drawing/2014/main" id="{4CB455BE-7C1F-42C8-810E-F4DC54BBD6EB}"/>
              </a:ext>
            </a:extLst>
          </p:cNvPr>
          <p:cNvSpPr/>
          <p:nvPr/>
        </p:nvSpPr>
        <p:spPr>
          <a:xfrm>
            <a:off x="974229" y="3628824"/>
            <a:ext cx="6096000" cy="338554"/>
          </a:xfrm>
          <a:prstGeom prst="rect">
            <a:avLst/>
          </a:prstGeom>
        </p:spPr>
        <p:txBody>
          <a:bodyPr>
            <a:spAutoFit/>
          </a:bodyPr>
          <a:lstStyle/>
          <a:p>
            <a:r>
              <a:rPr lang="en-US" sz="1600" dirty="0"/>
              <a:t>Create or confirm policy on your site’s ICF process</a:t>
            </a:r>
          </a:p>
        </p:txBody>
      </p:sp>
      <p:sp>
        <p:nvSpPr>
          <p:cNvPr id="6" name="Rectangle 5">
            <a:extLst>
              <a:ext uri="{FF2B5EF4-FFF2-40B4-BE49-F238E27FC236}">
                <a16:creationId xmlns:a16="http://schemas.microsoft.com/office/drawing/2014/main" id="{F1A0C61A-6B79-49A3-86BE-C8F424B5099B}"/>
              </a:ext>
            </a:extLst>
          </p:cNvPr>
          <p:cNvSpPr/>
          <p:nvPr/>
        </p:nvSpPr>
        <p:spPr>
          <a:xfrm>
            <a:off x="980340" y="4614819"/>
            <a:ext cx="4873464" cy="584775"/>
          </a:xfrm>
          <a:prstGeom prst="rect">
            <a:avLst/>
          </a:prstGeom>
        </p:spPr>
        <p:txBody>
          <a:bodyPr wrap="square">
            <a:spAutoFit/>
          </a:bodyPr>
          <a:lstStyle/>
          <a:p>
            <a:r>
              <a:rPr lang="en-US" sz="1600" dirty="0"/>
              <a:t>Evidence of ‘Consenting Staff Training’ should be verified</a:t>
            </a:r>
          </a:p>
        </p:txBody>
      </p:sp>
      <p:pic>
        <p:nvPicPr>
          <p:cNvPr id="8" name="Graphic 7" descr="Closed book">
            <a:extLst>
              <a:ext uri="{FF2B5EF4-FFF2-40B4-BE49-F238E27FC236}">
                <a16:creationId xmlns:a16="http://schemas.microsoft.com/office/drawing/2014/main" id="{D39C7E79-A712-48C7-A59C-AA4FAC4980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5001" y="3547842"/>
            <a:ext cx="453285" cy="453285"/>
          </a:xfrm>
          <a:prstGeom prst="rect">
            <a:avLst/>
          </a:prstGeom>
        </p:spPr>
      </p:pic>
      <p:pic>
        <p:nvPicPr>
          <p:cNvPr id="86" name="Graphic 85" descr="Checklist">
            <a:extLst>
              <a:ext uri="{FF2B5EF4-FFF2-40B4-BE49-F238E27FC236}">
                <a16:creationId xmlns:a16="http://schemas.microsoft.com/office/drawing/2014/main" id="{AEBDBF8C-D18D-4682-B9A3-1B333F857D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4806" y="3711579"/>
            <a:ext cx="440533" cy="440533"/>
          </a:xfrm>
          <a:prstGeom prst="rect">
            <a:avLst/>
          </a:prstGeom>
        </p:spPr>
      </p:pic>
      <p:pic>
        <p:nvPicPr>
          <p:cNvPr id="87" name="Picture Placeholder 3">
            <a:extLst>
              <a:ext uri="{FF2B5EF4-FFF2-40B4-BE49-F238E27FC236}">
                <a16:creationId xmlns:a16="http://schemas.microsoft.com/office/drawing/2014/main" id="{C764911A-C696-41D8-8377-972460C27DC0}"/>
              </a:ext>
            </a:extLst>
          </p:cNvPr>
          <p:cNvPicPr>
            <a:picLocks noChangeAspect="1"/>
          </p:cNvPicPr>
          <p:nvPr/>
        </p:nvPicPr>
        <p:blipFill rotWithShape="1">
          <a:blip r:embed="rId8">
            <a:extLst>
              <a:ext uri="{28A0092B-C50C-407E-A947-70E740481C1C}">
                <a14:useLocalDpi xmlns:a14="http://schemas.microsoft.com/office/drawing/2010/main" val="0"/>
              </a:ext>
            </a:extLst>
          </a:blip>
          <a:srcRect l="1116" t="6462" r="-90" b="53926"/>
          <a:stretch/>
        </p:blipFill>
        <p:spPr>
          <a:xfrm>
            <a:off x="0" y="-61546"/>
            <a:ext cx="12200792" cy="2529336"/>
          </a:xfrm>
          <a:prstGeom prst="rect">
            <a:avLst/>
          </a:prstGeom>
        </p:spPr>
      </p:pic>
      <p:sp>
        <p:nvSpPr>
          <p:cNvPr id="88" name="Donut 17">
            <a:extLst>
              <a:ext uri="{FF2B5EF4-FFF2-40B4-BE49-F238E27FC236}">
                <a16:creationId xmlns:a16="http://schemas.microsoft.com/office/drawing/2014/main" id="{B25FBE60-B7F0-477A-8400-8DC8AB9FF6D7}"/>
              </a:ext>
            </a:extLst>
          </p:cNvPr>
          <p:cNvSpPr/>
          <p:nvPr/>
        </p:nvSpPr>
        <p:spPr>
          <a:xfrm>
            <a:off x="6119716" y="3628851"/>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sp>
        <p:nvSpPr>
          <p:cNvPr id="91" name="Donut 17">
            <a:extLst>
              <a:ext uri="{FF2B5EF4-FFF2-40B4-BE49-F238E27FC236}">
                <a16:creationId xmlns:a16="http://schemas.microsoft.com/office/drawing/2014/main" id="{71C24F88-4C13-4D2F-BB1B-0FD724D64381}"/>
              </a:ext>
            </a:extLst>
          </p:cNvPr>
          <p:cNvSpPr/>
          <p:nvPr/>
        </p:nvSpPr>
        <p:spPr>
          <a:xfrm>
            <a:off x="229040" y="5563790"/>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grpSp>
        <p:nvGrpSpPr>
          <p:cNvPr id="99" name="Group 98">
            <a:extLst>
              <a:ext uri="{FF2B5EF4-FFF2-40B4-BE49-F238E27FC236}">
                <a16:creationId xmlns:a16="http://schemas.microsoft.com/office/drawing/2014/main" id="{A47F76A6-348C-4693-AADD-58DFF6700780}"/>
              </a:ext>
            </a:extLst>
          </p:cNvPr>
          <p:cNvGrpSpPr/>
          <p:nvPr/>
        </p:nvGrpSpPr>
        <p:grpSpPr>
          <a:xfrm>
            <a:off x="271616" y="4537188"/>
            <a:ext cx="679873" cy="677054"/>
            <a:chOff x="6262452" y="3619861"/>
            <a:chExt cx="679873" cy="677054"/>
          </a:xfrm>
        </p:grpSpPr>
        <p:sp>
          <p:nvSpPr>
            <p:cNvPr id="96" name="Donut 17">
              <a:extLst>
                <a:ext uri="{FF2B5EF4-FFF2-40B4-BE49-F238E27FC236}">
                  <a16:creationId xmlns:a16="http://schemas.microsoft.com/office/drawing/2014/main" id="{A6A24A84-06B6-474D-9F6E-737CFECBC34D}"/>
                </a:ext>
              </a:extLst>
            </p:cNvPr>
            <p:cNvSpPr/>
            <p:nvPr/>
          </p:nvSpPr>
          <p:spPr>
            <a:xfrm>
              <a:off x="6262452" y="3619861"/>
              <a:ext cx="679873" cy="677054"/>
            </a:xfrm>
            <a:prstGeom prst="donut">
              <a:avLst>
                <a:gd name="adj" fmla="val 12955"/>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lnSpc>
                  <a:spcPct val="80000"/>
                </a:lnSpc>
              </a:pPr>
              <a:endParaRPr lang="en-US" sz="1050" dirty="0"/>
            </a:p>
          </p:txBody>
        </p:sp>
        <p:grpSp>
          <p:nvGrpSpPr>
            <p:cNvPr id="14" name="Group 13">
              <a:extLst>
                <a:ext uri="{FF2B5EF4-FFF2-40B4-BE49-F238E27FC236}">
                  <a16:creationId xmlns:a16="http://schemas.microsoft.com/office/drawing/2014/main" id="{C8872456-6074-4563-A744-25334B1116E0}"/>
                </a:ext>
              </a:extLst>
            </p:cNvPr>
            <p:cNvGrpSpPr>
              <a:grpSpLocks noChangeAspect="1"/>
            </p:cNvGrpSpPr>
            <p:nvPr/>
          </p:nvGrpSpPr>
          <p:grpSpPr>
            <a:xfrm>
              <a:off x="6476460" y="3788359"/>
              <a:ext cx="336123" cy="323781"/>
              <a:chOff x="-1301750" y="2900363"/>
              <a:chExt cx="2767009" cy="2665412"/>
            </a:xfrm>
            <a:solidFill>
              <a:schemeClr val="bg1"/>
            </a:solidFill>
          </p:grpSpPr>
          <p:sp>
            <p:nvSpPr>
              <p:cNvPr id="15" name="Freeform 39">
                <a:extLst>
                  <a:ext uri="{FF2B5EF4-FFF2-40B4-BE49-F238E27FC236}">
                    <a16:creationId xmlns:a16="http://schemas.microsoft.com/office/drawing/2014/main" id="{84360324-296C-4F2D-8F75-207D49DE4171}"/>
                  </a:ext>
                </a:extLst>
              </p:cNvPr>
              <p:cNvSpPr>
                <a:spLocks/>
              </p:cNvSpPr>
              <p:nvPr/>
            </p:nvSpPr>
            <p:spPr bwMode="auto">
              <a:xfrm>
                <a:off x="611184" y="4025903"/>
                <a:ext cx="206371" cy="881062"/>
              </a:xfrm>
              <a:custGeom>
                <a:avLst/>
                <a:gdLst>
                  <a:gd name="T0" fmla="*/ 55 w 55"/>
                  <a:gd name="T1" fmla="*/ 212 h 234"/>
                  <a:gd name="T2" fmla="*/ 55 w 55"/>
                  <a:gd name="T3" fmla="*/ 21 h 234"/>
                  <a:gd name="T4" fmla="*/ 0 w 55"/>
                  <a:gd name="T5" fmla="*/ 0 h 234"/>
                  <a:gd name="T6" fmla="*/ 0 w 55"/>
                  <a:gd name="T7" fmla="*/ 234 h 234"/>
                  <a:gd name="T8" fmla="*/ 55 w 55"/>
                  <a:gd name="T9" fmla="*/ 212 h 234"/>
                </a:gdLst>
                <a:ahLst/>
                <a:cxnLst>
                  <a:cxn ang="0">
                    <a:pos x="T0" y="T1"/>
                  </a:cxn>
                  <a:cxn ang="0">
                    <a:pos x="T2" y="T3"/>
                  </a:cxn>
                  <a:cxn ang="0">
                    <a:pos x="T4" y="T5"/>
                  </a:cxn>
                  <a:cxn ang="0">
                    <a:pos x="T6" y="T7"/>
                  </a:cxn>
                  <a:cxn ang="0">
                    <a:pos x="T8" y="T9"/>
                  </a:cxn>
                </a:cxnLst>
                <a:rect l="0" t="0" r="r" b="b"/>
                <a:pathLst>
                  <a:path w="55" h="234">
                    <a:moveTo>
                      <a:pt x="55" y="212"/>
                    </a:moveTo>
                    <a:cubicBezTo>
                      <a:pt x="55" y="21"/>
                      <a:pt x="55" y="21"/>
                      <a:pt x="55" y="21"/>
                    </a:cubicBezTo>
                    <a:cubicBezTo>
                      <a:pt x="39" y="10"/>
                      <a:pt x="21" y="2"/>
                      <a:pt x="0" y="0"/>
                    </a:cubicBezTo>
                    <a:cubicBezTo>
                      <a:pt x="0" y="234"/>
                      <a:pt x="0" y="234"/>
                      <a:pt x="0" y="234"/>
                    </a:cubicBezTo>
                    <a:cubicBezTo>
                      <a:pt x="21" y="231"/>
                      <a:pt x="40" y="223"/>
                      <a:pt x="55"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40">
                <a:extLst>
                  <a:ext uri="{FF2B5EF4-FFF2-40B4-BE49-F238E27FC236}">
                    <a16:creationId xmlns:a16="http://schemas.microsoft.com/office/drawing/2014/main" id="{2BB756C3-04CA-4A71-93F7-8B7F6921F5CC}"/>
                  </a:ext>
                </a:extLst>
              </p:cNvPr>
              <p:cNvSpPr>
                <a:spLocks/>
              </p:cNvSpPr>
              <p:nvPr/>
            </p:nvSpPr>
            <p:spPr bwMode="auto">
              <a:xfrm>
                <a:off x="-1301750" y="2900363"/>
                <a:ext cx="2119313" cy="2665412"/>
              </a:xfrm>
              <a:custGeom>
                <a:avLst/>
                <a:gdLst>
                  <a:gd name="T0" fmla="*/ 508 w 563"/>
                  <a:gd name="T1" fmla="*/ 614 h 708"/>
                  <a:gd name="T2" fmla="*/ 508 w 563"/>
                  <a:gd name="T3" fmla="*/ 652 h 708"/>
                  <a:gd name="T4" fmla="*/ 56 w 563"/>
                  <a:gd name="T5" fmla="*/ 652 h 708"/>
                  <a:gd name="T6" fmla="*/ 56 w 563"/>
                  <a:gd name="T7" fmla="*/ 55 h 708"/>
                  <a:gd name="T8" fmla="*/ 390 w 563"/>
                  <a:gd name="T9" fmla="*/ 55 h 708"/>
                  <a:gd name="T10" fmla="*/ 390 w 563"/>
                  <a:gd name="T11" fmla="*/ 170 h 708"/>
                  <a:gd name="T12" fmla="*/ 506 w 563"/>
                  <a:gd name="T13" fmla="*/ 170 h 708"/>
                  <a:gd name="T14" fmla="*/ 508 w 563"/>
                  <a:gd name="T15" fmla="*/ 175 h 708"/>
                  <a:gd name="T16" fmla="*/ 508 w 563"/>
                  <a:gd name="T17" fmla="*/ 218 h 708"/>
                  <a:gd name="T18" fmla="*/ 511 w 563"/>
                  <a:gd name="T19" fmla="*/ 218 h 708"/>
                  <a:gd name="T20" fmla="*/ 563 w 563"/>
                  <a:gd name="T21" fmla="*/ 230 h 708"/>
                  <a:gd name="T22" fmla="*/ 563 w 563"/>
                  <a:gd name="T23" fmla="*/ 150 h 708"/>
                  <a:gd name="T24" fmla="*/ 413 w 563"/>
                  <a:gd name="T25" fmla="*/ 0 h 708"/>
                  <a:gd name="T26" fmla="*/ 0 w 563"/>
                  <a:gd name="T27" fmla="*/ 0 h 708"/>
                  <a:gd name="T28" fmla="*/ 0 w 563"/>
                  <a:gd name="T29" fmla="*/ 708 h 708"/>
                  <a:gd name="T30" fmla="*/ 563 w 563"/>
                  <a:gd name="T31" fmla="*/ 708 h 708"/>
                  <a:gd name="T32" fmla="*/ 563 w 563"/>
                  <a:gd name="T33" fmla="*/ 622 h 708"/>
                  <a:gd name="T34" fmla="*/ 549 w 563"/>
                  <a:gd name="T35" fmla="*/ 606 h 708"/>
                  <a:gd name="T36" fmla="*/ 508 w 563"/>
                  <a:gd name="T37" fmla="*/ 61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3" h="708">
                    <a:moveTo>
                      <a:pt x="508" y="614"/>
                    </a:moveTo>
                    <a:cubicBezTo>
                      <a:pt x="508" y="652"/>
                      <a:pt x="508" y="652"/>
                      <a:pt x="508" y="652"/>
                    </a:cubicBezTo>
                    <a:cubicBezTo>
                      <a:pt x="56" y="652"/>
                      <a:pt x="56" y="652"/>
                      <a:pt x="56" y="652"/>
                    </a:cubicBezTo>
                    <a:cubicBezTo>
                      <a:pt x="56" y="55"/>
                      <a:pt x="56" y="55"/>
                      <a:pt x="56" y="55"/>
                    </a:cubicBezTo>
                    <a:cubicBezTo>
                      <a:pt x="390" y="55"/>
                      <a:pt x="390" y="55"/>
                      <a:pt x="390" y="55"/>
                    </a:cubicBezTo>
                    <a:cubicBezTo>
                      <a:pt x="390" y="170"/>
                      <a:pt x="390" y="170"/>
                      <a:pt x="390" y="170"/>
                    </a:cubicBezTo>
                    <a:cubicBezTo>
                      <a:pt x="506" y="170"/>
                      <a:pt x="506" y="170"/>
                      <a:pt x="506" y="170"/>
                    </a:cubicBezTo>
                    <a:cubicBezTo>
                      <a:pt x="508" y="175"/>
                      <a:pt x="508" y="175"/>
                      <a:pt x="508" y="175"/>
                    </a:cubicBezTo>
                    <a:cubicBezTo>
                      <a:pt x="508" y="218"/>
                      <a:pt x="508" y="218"/>
                      <a:pt x="508" y="218"/>
                    </a:cubicBezTo>
                    <a:cubicBezTo>
                      <a:pt x="509" y="218"/>
                      <a:pt x="510" y="218"/>
                      <a:pt x="511" y="218"/>
                    </a:cubicBezTo>
                    <a:cubicBezTo>
                      <a:pt x="529" y="220"/>
                      <a:pt x="547" y="224"/>
                      <a:pt x="563" y="230"/>
                    </a:cubicBezTo>
                    <a:cubicBezTo>
                      <a:pt x="563" y="150"/>
                      <a:pt x="563" y="150"/>
                      <a:pt x="563" y="150"/>
                    </a:cubicBezTo>
                    <a:cubicBezTo>
                      <a:pt x="413" y="0"/>
                      <a:pt x="413" y="0"/>
                      <a:pt x="413" y="0"/>
                    </a:cubicBezTo>
                    <a:cubicBezTo>
                      <a:pt x="0" y="0"/>
                      <a:pt x="0" y="0"/>
                      <a:pt x="0" y="0"/>
                    </a:cubicBezTo>
                    <a:cubicBezTo>
                      <a:pt x="0" y="708"/>
                      <a:pt x="0" y="708"/>
                      <a:pt x="0" y="708"/>
                    </a:cubicBezTo>
                    <a:cubicBezTo>
                      <a:pt x="563" y="708"/>
                      <a:pt x="563" y="708"/>
                      <a:pt x="563" y="708"/>
                    </a:cubicBezTo>
                    <a:cubicBezTo>
                      <a:pt x="563" y="622"/>
                      <a:pt x="563" y="622"/>
                      <a:pt x="563" y="622"/>
                    </a:cubicBezTo>
                    <a:cubicBezTo>
                      <a:pt x="549" y="606"/>
                      <a:pt x="549" y="606"/>
                      <a:pt x="549" y="606"/>
                    </a:cubicBezTo>
                    <a:cubicBezTo>
                      <a:pt x="536" y="610"/>
                      <a:pt x="522" y="613"/>
                      <a:pt x="508" y="6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41">
                <a:extLst>
                  <a:ext uri="{FF2B5EF4-FFF2-40B4-BE49-F238E27FC236}">
                    <a16:creationId xmlns:a16="http://schemas.microsoft.com/office/drawing/2014/main" id="{863D7B28-0108-4D12-BCA7-8E8A0B4ADFBD}"/>
                  </a:ext>
                </a:extLst>
              </p:cNvPr>
              <p:cNvSpPr>
                <a:spLocks/>
              </p:cNvSpPr>
              <p:nvPr/>
            </p:nvSpPr>
            <p:spPr bwMode="auto">
              <a:xfrm>
                <a:off x="-920750" y="4062413"/>
                <a:ext cx="850900" cy="196850"/>
              </a:xfrm>
              <a:custGeom>
                <a:avLst/>
                <a:gdLst>
                  <a:gd name="T0" fmla="*/ 0 w 226"/>
                  <a:gd name="T1" fmla="*/ 0 h 52"/>
                  <a:gd name="T2" fmla="*/ 0 w 226"/>
                  <a:gd name="T3" fmla="*/ 52 h 52"/>
                  <a:gd name="T4" fmla="*/ 202 w 226"/>
                  <a:gd name="T5" fmla="*/ 52 h 52"/>
                  <a:gd name="T6" fmla="*/ 226 w 226"/>
                  <a:gd name="T7" fmla="*/ 0 h 52"/>
                  <a:gd name="T8" fmla="*/ 0 w 226"/>
                  <a:gd name="T9" fmla="*/ 0 h 52"/>
                </a:gdLst>
                <a:ahLst/>
                <a:cxnLst>
                  <a:cxn ang="0">
                    <a:pos x="T0" y="T1"/>
                  </a:cxn>
                  <a:cxn ang="0">
                    <a:pos x="T2" y="T3"/>
                  </a:cxn>
                  <a:cxn ang="0">
                    <a:pos x="T4" y="T5"/>
                  </a:cxn>
                  <a:cxn ang="0">
                    <a:pos x="T6" y="T7"/>
                  </a:cxn>
                  <a:cxn ang="0">
                    <a:pos x="T8" y="T9"/>
                  </a:cxn>
                </a:cxnLst>
                <a:rect l="0" t="0" r="r" b="b"/>
                <a:pathLst>
                  <a:path w="226" h="52">
                    <a:moveTo>
                      <a:pt x="0" y="0"/>
                    </a:moveTo>
                    <a:cubicBezTo>
                      <a:pt x="0" y="52"/>
                      <a:pt x="0" y="52"/>
                      <a:pt x="0" y="52"/>
                    </a:cubicBezTo>
                    <a:cubicBezTo>
                      <a:pt x="202" y="52"/>
                      <a:pt x="202" y="52"/>
                      <a:pt x="202" y="52"/>
                    </a:cubicBezTo>
                    <a:cubicBezTo>
                      <a:pt x="207" y="33"/>
                      <a:pt x="215" y="16"/>
                      <a:pt x="22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42">
                <a:extLst>
                  <a:ext uri="{FF2B5EF4-FFF2-40B4-BE49-F238E27FC236}">
                    <a16:creationId xmlns:a16="http://schemas.microsoft.com/office/drawing/2014/main" id="{0941BC64-653B-46B8-B2AC-E5581ED939FF}"/>
                  </a:ext>
                </a:extLst>
              </p:cNvPr>
              <p:cNvSpPr>
                <a:spLocks/>
              </p:cNvSpPr>
              <p:nvPr/>
            </p:nvSpPr>
            <p:spPr bwMode="auto">
              <a:xfrm>
                <a:off x="-920750" y="4481513"/>
                <a:ext cx="760413" cy="195262"/>
              </a:xfrm>
              <a:custGeom>
                <a:avLst/>
                <a:gdLst>
                  <a:gd name="T0" fmla="*/ 0 w 202"/>
                  <a:gd name="T1" fmla="*/ 0 h 52"/>
                  <a:gd name="T2" fmla="*/ 0 w 202"/>
                  <a:gd name="T3" fmla="*/ 52 h 52"/>
                  <a:gd name="T4" fmla="*/ 202 w 202"/>
                  <a:gd name="T5" fmla="*/ 52 h 52"/>
                  <a:gd name="T6" fmla="*/ 194 w 202"/>
                  <a:gd name="T7" fmla="*/ 0 h 52"/>
                  <a:gd name="T8" fmla="*/ 0 w 202"/>
                  <a:gd name="T9" fmla="*/ 0 h 52"/>
                </a:gdLst>
                <a:ahLst/>
                <a:cxnLst>
                  <a:cxn ang="0">
                    <a:pos x="T0" y="T1"/>
                  </a:cxn>
                  <a:cxn ang="0">
                    <a:pos x="T2" y="T3"/>
                  </a:cxn>
                  <a:cxn ang="0">
                    <a:pos x="T4" y="T5"/>
                  </a:cxn>
                  <a:cxn ang="0">
                    <a:pos x="T6" y="T7"/>
                  </a:cxn>
                  <a:cxn ang="0">
                    <a:pos x="T8" y="T9"/>
                  </a:cxn>
                </a:cxnLst>
                <a:rect l="0" t="0" r="r" b="b"/>
                <a:pathLst>
                  <a:path w="202" h="52">
                    <a:moveTo>
                      <a:pt x="0" y="0"/>
                    </a:moveTo>
                    <a:cubicBezTo>
                      <a:pt x="0" y="52"/>
                      <a:pt x="0" y="52"/>
                      <a:pt x="0" y="52"/>
                    </a:cubicBezTo>
                    <a:cubicBezTo>
                      <a:pt x="202" y="52"/>
                      <a:pt x="202" y="52"/>
                      <a:pt x="202" y="52"/>
                    </a:cubicBezTo>
                    <a:cubicBezTo>
                      <a:pt x="197" y="35"/>
                      <a:pt x="194" y="18"/>
                      <a:pt x="19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43">
                <a:extLst>
                  <a:ext uri="{FF2B5EF4-FFF2-40B4-BE49-F238E27FC236}">
                    <a16:creationId xmlns:a16="http://schemas.microsoft.com/office/drawing/2014/main" id="{7FAFD042-7C78-4C43-8695-72587E13FBB9}"/>
                  </a:ext>
                </a:extLst>
              </p:cNvPr>
              <p:cNvSpPr>
                <a:spLocks/>
              </p:cNvSpPr>
              <p:nvPr/>
            </p:nvSpPr>
            <p:spPr bwMode="auto">
              <a:xfrm>
                <a:off x="141288" y="4062413"/>
                <a:ext cx="296863" cy="260350"/>
              </a:xfrm>
              <a:custGeom>
                <a:avLst/>
                <a:gdLst>
                  <a:gd name="T0" fmla="*/ 63 w 79"/>
                  <a:gd name="T1" fmla="*/ 0 h 69"/>
                  <a:gd name="T2" fmla="*/ 7 w 79"/>
                  <a:gd name="T3" fmla="*/ 52 h 69"/>
                  <a:gd name="T4" fmla="*/ 0 w 79"/>
                  <a:gd name="T5" fmla="*/ 69 h 69"/>
                  <a:gd name="T6" fmla="*/ 79 w 79"/>
                  <a:gd name="T7" fmla="*/ 69 h 69"/>
                  <a:gd name="T8" fmla="*/ 79 w 79"/>
                  <a:gd name="T9" fmla="*/ 52 h 69"/>
                  <a:gd name="T10" fmla="*/ 79 w 79"/>
                  <a:gd name="T11" fmla="*/ 0 h 69"/>
                  <a:gd name="T12" fmla="*/ 63 w 7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79" h="69">
                    <a:moveTo>
                      <a:pt x="63" y="0"/>
                    </a:moveTo>
                    <a:cubicBezTo>
                      <a:pt x="39" y="10"/>
                      <a:pt x="19" y="29"/>
                      <a:pt x="7" y="52"/>
                    </a:cubicBezTo>
                    <a:cubicBezTo>
                      <a:pt x="4" y="57"/>
                      <a:pt x="2" y="63"/>
                      <a:pt x="0" y="69"/>
                    </a:cubicBezTo>
                    <a:cubicBezTo>
                      <a:pt x="79" y="69"/>
                      <a:pt x="79" y="69"/>
                      <a:pt x="79" y="69"/>
                    </a:cubicBezTo>
                    <a:cubicBezTo>
                      <a:pt x="79" y="52"/>
                      <a:pt x="79" y="52"/>
                      <a:pt x="79" y="52"/>
                    </a:cubicBezTo>
                    <a:cubicBezTo>
                      <a:pt x="79" y="0"/>
                      <a:pt x="79" y="0"/>
                      <a:pt x="79" y="0"/>
                    </a:cubicBez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44">
                <a:extLst>
                  <a:ext uri="{FF2B5EF4-FFF2-40B4-BE49-F238E27FC236}">
                    <a16:creationId xmlns:a16="http://schemas.microsoft.com/office/drawing/2014/main" id="{5373B05B-603D-4F4C-A22A-36D981930186}"/>
                  </a:ext>
                </a:extLst>
              </p:cNvPr>
              <p:cNvSpPr>
                <a:spLocks/>
              </p:cNvSpPr>
              <p:nvPr/>
            </p:nvSpPr>
            <p:spPr bwMode="auto">
              <a:xfrm>
                <a:off x="117475" y="4416425"/>
                <a:ext cx="320675" cy="323850"/>
              </a:xfrm>
              <a:custGeom>
                <a:avLst/>
                <a:gdLst>
                  <a:gd name="T0" fmla="*/ 0 w 85"/>
                  <a:gd name="T1" fmla="*/ 0 h 86"/>
                  <a:gd name="T2" fmla="*/ 0 w 85"/>
                  <a:gd name="T3" fmla="*/ 2 h 86"/>
                  <a:gd name="T4" fmla="*/ 0 w 85"/>
                  <a:gd name="T5" fmla="*/ 17 h 86"/>
                  <a:gd name="T6" fmla="*/ 14 w 85"/>
                  <a:gd name="T7" fmla="*/ 69 h 86"/>
                  <a:gd name="T8" fmla="*/ 25 w 85"/>
                  <a:gd name="T9" fmla="*/ 86 h 86"/>
                  <a:gd name="T10" fmla="*/ 85 w 85"/>
                  <a:gd name="T11" fmla="*/ 86 h 86"/>
                  <a:gd name="T12" fmla="*/ 85 w 85"/>
                  <a:gd name="T13" fmla="*/ 69 h 86"/>
                  <a:gd name="T14" fmla="*/ 85 w 85"/>
                  <a:gd name="T15" fmla="*/ 17 h 86"/>
                  <a:gd name="T16" fmla="*/ 85 w 85"/>
                  <a:gd name="T17" fmla="*/ 0 h 86"/>
                  <a:gd name="T18" fmla="*/ 0 w 85"/>
                  <a:gd name="T1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86">
                    <a:moveTo>
                      <a:pt x="0" y="0"/>
                    </a:moveTo>
                    <a:cubicBezTo>
                      <a:pt x="0" y="1"/>
                      <a:pt x="0" y="1"/>
                      <a:pt x="0" y="2"/>
                    </a:cubicBezTo>
                    <a:cubicBezTo>
                      <a:pt x="0" y="7"/>
                      <a:pt x="0" y="12"/>
                      <a:pt x="0" y="17"/>
                    </a:cubicBezTo>
                    <a:cubicBezTo>
                      <a:pt x="0" y="35"/>
                      <a:pt x="5" y="53"/>
                      <a:pt x="14" y="69"/>
                    </a:cubicBezTo>
                    <a:cubicBezTo>
                      <a:pt x="17" y="75"/>
                      <a:pt x="21" y="81"/>
                      <a:pt x="25" y="86"/>
                    </a:cubicBezTo>
                    <a:cubicBezTo>
                      <a:pt x="85" y="86"/>
                      <a:pt x="85" y="86"/>
                      <a:pt x="85" y="86"/>
                    </a:cubicBezTo>
                    <a:cubicBezTo>
                      <a:pt x="85" y="69"/>
                      <a:pt x="85" y="69"/>
                      <a:pt x="85" y="69"/>
                    </a:cubicBezTo>
                    <a:cubicBezTo>
                      <a:pt x="85" y="17"/>
                      <a:pt x="85" y="17"/>
                      <a:pt x="85" y="17"/>
                    </a:cubicBezTo>
                    <a:cubicBezTo>
                      <a:pt x="85" y="0"/>
                      <a:pt x="85" y="0"/>
                      <a:pt x="85"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45">
                <a:extLst>
                  <a:ext uri="{FF2B5EF4-FFF2-40B4-BE49-F238E27FC236}">
                    <a16:creationId xmlns:a16="http://schemas.microsoft.com/office/drawing/2014/main" id="{91AAEAEC-137E-4E14-9762-2ACBA4469FC3}"/>
                  </a:ext>
                </a:extLst>
              </p:cNvPr>
              <p:cNvSpPr>
                <a:spLocks/>
              </p:cNvSpPr>
              <p:nvPr/>
            </p:nvSpPr>
            <p:spPr bwMode="auto">
              <a:xfrm>
                <a:off x="-920750" y="4899025"/>
                <a:ext cx="1073150" cy="195262"/>
              </a:xfrm>
              <a:custGeom>
                <a:avLst/>
                <a:gdLst>
                  <a:gd name="T0" fmla="*/ 241 w 285"/>
                  <a:gd name="T1" fmla="*/ 12 h 52"/>
                  <a:gd name="T2" fmla="*/ 231 w 285"/>
                  <a:gd name="T3" fmla="*/ 0 h 52"/>
                  <a:gd name="T4" fmla="*/ 0 w 285"/>
                  <a:gd name="T5" fmla="*/ 0 h 52"/>
                  <a:gd name="T6" fmla="*/ 0 w 285"/>
                  <a:gd name="T7" fmla="*/ 52 h 52"/>
                  <a:gd name="T8" fmla="*/ 285 w 285"/>
                  <a:gd name="T9" fmla="*/ 52 h 52"/>
                  <a:gd name="T10" fmla="*/ 241 w 285"/>
                  <a:gd name="T11" fmla="*/ 12 h 52"/>
                </a:gdLst>
                <a:ahLst/>
                <a:cxnLst>
                  <a:cxn ang="0">
                    <a:pos x="T0" y="T1"/>
                  </a:cxn>
                  <a:cxn ang="0">
                    <a:pos x="T2" y="T3"/>
                  </a:cxn>
                  <a:cxn ang="0">
                    <a:pos x="T4" y="T5"/>
                  </a:cxn>
                  <a:cxn ang="0">
                    <a:pos x="T6" y="T7"/>
                  </a:cxn>
                  <a:cxn ang="0">
                    <a:pos x="T8" y="T9"/>
                  </a:cxn>
                  <a:cxn ang="0">
                    <a:pos x="T10" y="T11"/>
                  </a:cxn>
                </a:cxnLst>
                <a:rect l="0" t="0" r="r" b="b"/>
                <a:pathLst>
                  <a:path w="285" h="52">
                    <a:moveTo>
                      <a:pt x="241" y="12"/>
                    </a:moveTo>
                    <a:cubicBezTo>
                      <a:pt x="237" y="8"/>
                      <a:pt x="234" y="4"/>
                      <a:pt x="231" y="0"/>
                    </a:cubicBezTo>
                    <a:cubicBezTo>
                      <a:pt x="0" y="0"/>
                      <a:pt x="0" y="0"/>
                      <a:pt x="0" y="0"/>
                    </a:cubicBezTo>
                    <a:cubicBezTo>
                      <a:pt x="0" y="52"/>
                      <a:pt x="0" y="52"/>
                      <a:pt x="0" y="52"/>
                    </a:cubicBezTo>
                    <a:cubicBezTo>
                      <a:pt x="285" y="52"/>
                      <a:pt x="285" y="52"/>
                      <a:pt x="285" y="52"/>
                    </a:cubicBezTo>
                    <a:cubicBezTo>
                      <a:pt x="269" y="41"/>
                      <a:pt x="254" y="28"/>
                      <a:pt x="24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46">
                <a:extLst>
                  <a:ext uri="{FF2B5EF4-FFF2-40B4-BE49-F238E27FC236}">
                    <a16:creationId xmlns:a16="http://schemas.microsoft.com/office/drawing/2014/main" id="{05DCB447-4A2A-479B-80F1-1FFFC3ACA8A7}"/>
                  </a:ext>
                </a:extLst>
              </p:cNvPr>
              <p:cNvSpPr>
                <a:spLocks/>
              </p:cNvSpPr>
              <p:nvPr/>
            </p:nvSpPr>
            <p:spPr bwMode="auto">
              <a:xfrm>
                <a:off x="377825" y="4040188"/>
                <a:ext cx="60325" cy="22225"/>
              </a:xfrm>
              <a:custGeom>
                <a:avLst/>
                <a:gdLst>
                  <a:gd name="T0" fmla="*/ 16 w 16"/>
                  <a:gd name="T1" fmla="*/ 6 h 6"/>
                  <a:gd name="T2" fmla="*/ 16 w 16"/>
                  <a:gd name="T3" fmla="*/ 0 h 6"/>
                  <a:gd name="T4" fmla="*/ 0 w 16"/>
                  <a:gd name="T5" fmla="*/ 6 h 6"/>
                  <a:gd name="T6" fmla="*/ 16 w 16"/>
                  <a:gd name="T7" fmla="*/ 6 h 6"/>
                </a:gdLst>
                <a:ahLst/>
                <a:cxnLst>
                  <a:cxn ang="0">
                    <a:pos x="T0" y="T1"/>
                  </a:cxn>
                  <a:cxn ang="0">
                    <a:pos x="T2" y="T3"/>
                  </a:cxn>
                  <a:cxn ang="0">
                    <a:pos x="T4" y="T5"/>
                  </a:cxn>
                  <a:cxn ang="0">
                    <a:pos x="T6" y="T7"/>
                  </a:cxn>
                </a:cxnLst>
                <a:rect l="0" t="0" r="r" b="b"/>
                <a:pathLst>
                  <a:path w="16" h="6">
                    <a:moveTo>
                      <a:pt x="16" y="6"/>
                    </a:moveTo>
                    <a:cubicBezTo>
                      <a:pt x="16" y="0"/>
                      <a:pt x="16" y="0"/>
                      <a:pt x="16" y="0"/>
                    </a:cubicBezTo>
                    <a:cubicBezTo>
                      <a:pt x="11" y="1"/>
                      <a:pt x="5" y="3"/>
                      <a:pt x="0" y="6"/>
                    </a:cubicBezTo>
                    <a:lnTo>
                      <a:pt x="1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47">
                <a:extLst>
                  <a:ext uri="{FF2B5EF4-FFF2-40B4-BE49-F238E27FC236}">
                    <a16:creationId xmlns:a16="http://schemas.microsoft.com/office/drawing/2014/main" id="{46AB6000-C8AA-4765-B1B0-D993591DAC90}"/>
                  </a:ext>
                </a:extLst>
              </p:cNvPr>
              <p:cNvSpPr>
                <a:spLocks noEditPoints="1"/>
              </p:cNvSpPr>
              <p:nvPr/>
            </p:nvSpPr>
            <p:spPr bwMode="auto">
              <a:xfrm>
                <a:off x="-130178" y="3776667"/>
                <a:ext cx="1595437" cy="1724025"/>
              </a:xfrm>
              <a:custGeom>
                <a:avLst/>
                <a:gdLst>
                  <a:gd name="T0" fmla="*/ 408 w 424"/>
                  <a:gd name="T1" fmla="*/ 356 h 458"/>
                  <a:gd name="T2" fmla="*/ 340 w 424"/>
                  <a:gd name="T3" fmla="*/ 276 h 458"/>
                  <a:gd name="T4" fmla="*/ 365 w 424"/>
                  <a:gd name="T5" fmla="*/ 199 h 458"/>
                  <a:gd name="T6" fmla="*/ 323 w 424"/>
                  <a:gd name="T7" fmla="*/ 65 h 458"/>
                  <a:gd name="T8" fmla="*/ 252 w 424"/>
                  <a:gd name="T9" fmla="*/ 14 h 458"/>
                  <a:gd name="T10" fmla="*/ 198 w 424"/>
                  <a:gd name="T11" fmla="*/ 1 h 458"/>
                  <a:gd name="T12" fmla="*/ 197 w 424"/>
                  <a:gd name="T13" fmla="*/ 1 h 458"/>
                  <a:gd name="T14" fmla="*/ 183 w 424"/>
                  <a:gd name="T15" fmla="*/ 0 h 458"/>
                  <a:gd name="T16" fmla="*/ 49 w 424"/>
                  <a:gd name="T17" fmla="*/ 59 h 458"/>
                  <a:gd name="T18" fmla="*/ 38 w 424"/>
                  <a:gd name="T19" fmla="*/ 72 h 458"/>
                  <a:gd name="T20" fmla="*/ 35 w 424"/>
                  <a:gd name="T21" fmla="*/ 76 h 458"/>
                  <a:gd name="T22" fmla="*/ 9 w 424"/>
                  <a:gd name="T23" fmla="*/ 128 h 458"/>
                  <a:gd name="T24" fmla="*/ 1 w 424"/>
                  <a:gd name="T25" fmla="*/ 167 h 458"/>
                  <a:gd name="T26" fmla="*/ 0 w 424"/>
                  <a:gd name="T27" fmla="*/ 187 h 458"/>
                  <a:gd name="T28" fmla="*/ 9 w 424"/>
                  <a:gd name="T29" fmla="*/ 239 h 458"/>
                  <a:gd name="T30" fmla="*/ 41 w 424"/>
                  <a:gd name="T31" fmla="*/ 298 h 458"/>
                  <a:gd name="T32" fmla="*/ 43 w 424"/>
                  <a:gd name="T33" fmla="*/ 300 h 458"/>
                  <a:gd name="T34" fmla="*/ 108 w 424"/>
                  <a:gd name="T35" fmla="*/ 350 h 458"/>
                  <a:gd name="T36" fmla="*/ 167 w 424"/>
                  <a:gd name="T37" fmla="*/ 365 h 458"/>
                  <a:gd name="T38" fmla="*/ 183 w 424"/>
                  <a:gd name="T39" fmla="*/ 365 h 458"/>
                  <a:gd name="T40" fmla="*/ 197 w 424"/>
                  <a:gd name="T41" fmla="*/ 365 h 458"/>
                  <a:gd name="T42" fmla="*/ 243 w 424"/>
                  <a:gd name="T43" fmla="*/ 355 h 458"/>
                  <a:gd name="T44" fmla="*/ 252 w 424"/>
                  <a:gd name="T45" fmla="*/ 365 h 458"/>
                  <a:gd name="T46" fmla="*/ 314 w 424"/>
                  <a:gd name="T47" fmla="*/ 435 h 458"/>
                  <a:gd name="T48" fmla="*/ 355 w 424"/>
                  <a:gd name="T49" fmla="*/ 457 h 458"/>
                  <a:gd name="T50" fmla="*/ 362 w 424"/>
                  <a:gd name="T51" fmla="*/ 458 h 458"/>
                  <a:gd name="T52" fmla="*/ 401 w 424"/>
                  <a:gd name="T53" fmla="*/ 443 h 458"/>
                  <a:gd name="T54" fmla="*/ 423 w 424"/>
                  <a:gd name="T55" fmla="*/ 401 h 458"/>
                  <a:gd name="T56" fmla="*/ 408 w 424"/>
                  <a:gd name="T57" fmla="*/ 356 h 458"/>
                  <a:gd name="T58" fmla="*/ 316 w 424"/>
                  <a:gd name="T59" fmla="*/ 194 h 458"/>
                  <a:gd name="T60" fmla="*/ 252 w 424"/>
                  <a:gd name="T61" fmla="*/ 297 h 458"/>
                  <a:gd name="T62" fmla="*/ 197 w 424"/>
                  <a:gd name="T63" fmla="*/ 316 h 458"/>
                  <a:gd name="T64" fmla="*/ 183 w 424"/>
                  <a:gd name="T65" fmla="*/ 317 h 458"/>
                  <a:gd name="T66" fmla="*/ 171 w 424"/>
                  <a:gd name="T67" fmla="*/ 316 h 458"/>
                  <a:gd name="T68" fmla="*/ 151 w 424"/>
                  <a:gd name="T69" fmla="*/ 313 h 458"/>
                  <a:gd name="T70" fmla="*/ 115 w 424"/>
                  <a:gd name="T71" fmla="*/ 298 h 458"/>
                  <a:gd name="T72" fmla="*/ 71 w 424"/>
                  <a:gd name="T73" fmla="*/ 256 h 458"/>
                  <a:gd name="T74" fmla="*/ 62 w 424"/>
                  <a:gd name="T75" fmla="*/ 239 h 458"/>
                  <a:gd name="T76" fmla="*/ 50 w 424"/>
                  <a:gd name="T77" fmla="*/ 187 h 458"/>
                  <a:gd name="T78" fmla="*/ 50 w 424"/>
                  <a:gd name="T79" fmla="*/ 171 h 458"/>
                  <a:gd name="T80" fmla="*/ 50 w 424"/>
                  <a:gd name="T81" fmla="*/ 170 h 458"/>
                  <a:gd name="T82" fmla="*/ 55 w 424"/>
                  <a:gd name="T83" fmla="*/ 145 h 458"/>
                  <a:gd name="T84" fmla="*/ 61 w 424"/>
                  <a:gd name="T85" fmla="*/ 128 h 458"/>
                  <a:gd name="T86" fmla="*/ 104 w 424"/>
                  <a:gd name="T87" fmla="*/ 76 h 458"/>
                  <a:gd name="T88" fmla="*/ 135 w 424"/>
                  <a:gd name="T89" fmla="*/ 59 h 458"/>
                  <a:gd name="T90" fmla="*/ 183 w 424"/>
                  <a:gd name="T91" fmla="*/ 50 h 458"/>
                  <a:gd name="T92" fmla="*/ 195 w 424"/>
                  <a:gd name="T93" fmla="*/ 50 h 458"/>
                  <a:gd name="T94" fmla="*/ 197 w 424"/>
                  <a:gd name="T95" fmla="*/ 50 h 458"/>
                  <a:gd name="T96" fmla="*/ 252 w 424"/>
                  <a:gd name="T97" fmla="*/ 68 h 458"/>
                  <a:gd name="T98" fmla="*/ 316 w 424"/>
                  <a:gd name="T99" fmla="*/ 194 h 458"/>
                  <a:gd name="T100" fmla="*/ 388 w 424"/>
                  <a:gd name="T101" fmla="*/ 424 h 458"/>
                  <a:gd name="T102" fmla="*/ 376 w 424"/>
                  <a:gd name="T103" fmla="*/ 423 h 458"/>
                  <a:gd name="T104" fmla="*/ 377 w 424"/>
                  <a:gd name="T105" fmla="*/ 411 h 458"/>
                  <a:gd name="T106" fmla="*/ 385 w 424"/>
                  <a:gd name="T107" fmla="*/ 395 h 458"/>
                  <a:gd name="T108" fmla="*/ 379 w 424"/>
                  <a:gd name="T109" fmla="*/ 382 h 458"/>
                  <a:gd name="T110" fmla="*/ 337 w 424"/>
                  <a:gd name="T111" fmla="*/ 331 h 458"/>
                  <a:gd name="T112" fmla="*/ 338 w 424"/>
                  <a:gd name="T113" fmla="*/ 318 h 458"/>
                  <a:gd name="T114" fmla="*/ 350 w 424"/>
                  <a:gd name="T115" fmla="*/ 319 h 458"/>
                  <a:gd name="T116" fmla="*/ 393 w 424"/>
                  <a:gd name="T117" fmla="*/ 371 h 458"/>
                  <a:gd name="T118" fmla="*/ 401 w 424"/>
                  <a:gd name="T119" fmla="*/ 395 h 458"/>
                  <a:gd name="T120" fmla="*/ 388 w 424"/>
                  <a:gd name="T121" fmla="*/ 42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4" h="458">
                    <a:moveTo>
                      <a:pt x="408" y="356"/>
                    </a:moveTo>
                    <a:cubicBezTo>
                      <a:pt x="408" y="356"/>
                      <a:pt x="408" y="356"/>
                      <a:pt x="340" y="276"/>
                    </a:cubicBezTo>
                    <a:cubicBezTo>
                      <a:pt x="354" y="252"/>
                      <a:pt x="363" y="227"/>
                      <a:pt x="365" y="199"/>
                    </a:cubicBezTo>
                    <a:cubicBezTo>
                      <a:pt x="369" y="150"/>
                      <a:pt x="354" y="103"/>
                      <a:pt x="323" y="65"/>
                    </a:cubicBezTo>
                    <a:cubicBezTo>
                      <a:pt x="303" y="43"/>
                      <a:pt x="279" y="25"/>
                      <a:pt x="252" y="14"/>
                    </a:cubicBezTo>
                    <a:cubicBezTo>
                      <a:pt x="235" y="7"/>
                      <a:pt x="217" y="3"/>
                      <a:pt x="198" y="1"/>
                    </a:cubicBezTo>
                    <a:cubicBezTo>
                      <a:pt x="198" y="1"/>
                      <a:pt x="198" y="1"/>
                      <a:pt x="197" y="1"/>
                    </a:cubicBezTo>
                    <a:cubicBezTo>
                      <a:pt x="193" y="0"/>
                      <a:pt x="188" y="0"/>
                      <a:pt x="183" y="0"/>
                    </a:cubicBezTo>
                    <a:cubicBezTo>
                      <a:pt x="131" y="0"/>
                      <a:pt x="83" y="23"/>
                      <a:pt x="49" y="59"/>
                    </a:cubicBezTo>
                    <a:cubicBezTo>
                      <a:pt x="45" y="63"/>
                      <a:pt x="42" y="67"/>
                      <a:pt x="38" y="72"/>
                    </a:cubicBezTo>
                    <a:cubicBezTo>
                      <a:pt x="37" y="73"/>
                      <a:pt x="36" y="74"/>
                      <a:pt x="35" y="76"/>
                    </a:cubicBezTo>
                    <a:cubicBezTo>
                      <a:pt x="24" y="91"/>
                      <a:pt x="15" y="109"/>
                      <a:pt x="9" y="128"/>
                    </a:cubicBezTo>
                    <a:cubicBezTo>
                      <a:pt x="5" y="140"/>
                      <a:pt x="2" y="153"/>
                      <a:pt x="1" y="167"/>
                    </a:cubicBezTo>
                    <a:cubicBezTo>
                      <a:pt x="0" y="173"/>
                      <a:pt x="0" y="180"/>
                      <a:pt x="0" y="187"/>
                    </a:cubicBezTo>
                    <a:cubicBezTo>
                      <a:pt x="0" y="205"/>
                      <a:pt x="3" y="222"/>
                      <a:pt x="9" y="239"/>
                    </a:cubicBezTo>
                    <a:cubicBezTo>
                      <a:pt x="16" y="260"/>
                      <a:pt x="27" y="280"/>
                      <a:pt x="41" y="298"/>
                    </a:cubicBezTo>
                    <a:cubicBezTo>
                      <a:pt x="42" y="299"/>
                      <a:pt x="43" y="299"/>
                      <a:pt x="43" y="300"/>
                    </a:cubicBezTo>
                    <a:cubicBezTo>
                      <a:pt x="61" y="322"/>
                      <a:pt x="83" y="339"/>
                      <a:pt x="108" y="350"/>
                    </a:cubicBezTo>
                    <a:cubicBezTo>
                      <a:pt x="127" y="358"/>
                      <a:pt x="146" y="363"/>
                      <a:pt x="167" y="365"/>
                    </a:cubicBezTo>
                    <a:cubicBezTo>
                      <a:pt x="172" y="365"/>
                      <a:pt x="177" y="365"/>
                      <a:pt x="183" y="365"/>
                    </a:cubicBezTo>
                    <a:cubicBezTo>
                      <a:pt x="187" y="365"/>
                      <a:pt x="192" y="365"/>
                      <a:pt x="197" y="365"/>
                    </a:cubicBezTo>
                    <a:cubicBezTo>
                      <a:pt x="213" y="363"/>
                      <a:pt x="229" y="360"/>
                      <a:pt x="243" y="355"/>
                    </a:cubicBezTo>
                    <a:cubicBezTo>
                      <a:pt x="243" y="355"/>
                      <a:pt x="243" y="355"/>
                      <a:pt x="252" y="365"/>
                    </a:cubicBezTo>
                    <a:cubicBezTo>
                      <a:pt x="261" y="375"/>
                      <a:pt x="279" y="395"/>
                      <a:pt x="314" y="435"/>
                    </a:cubicBezTo>
                    <a:cubicBezTo>
                      <a:pt x="325" y="448"/>
                      <a:pt x="340" y="456"/>
                      <a:pt x="355" y="457"/>
                    </a:cubicBezTo>
                    <a:cubicBezTo>
                      <a:pt x="357" y="457"/>
                      <a:pt x="360" y="458"/>
                      <a:pt x="362" y="458"/>
                    </a:cubicBezTo>
                    <a:cubicBezTo>
                      <a:pt x="376" y="458"/>
                      <a:pt x="390" y="453"/>
                      <a:pt x="401" y="443"/>
                    </a:cubicBezTo>
                    <a:cubicBezTo>
                      <a:pt x="414" y="432"/>
                      <a:pt x="422" y="417"/>
                      <a:pt x="423" y="401"/>
                    </a:cubicBezTo>
                    <a:cubicBezTo>
                      <a:pt x="424" y="385"/>
                      <a:pt x="419" y="369"/>
                      <a:pt x="408" y="356"/>
                    </a:cubicBezTo>
                    <a:close/>
                    <a:moveTo>
                      <a:pt x="316" y="194"/>
                    </a:moveTo>
                    <a:cubicBezTo>
                      <a:pt x="312" y="238"/>
                      <a:pt x="288" y="275"/>
                      <a:pt x="252" y="297"/>
                    </a:cubicBezTo>
                    <a:cubicBezTo>
                      <a:pt x="236" y="307"/>
                      <a:pt x="217" y="314"/>
                      <a:pt x="197" y="316"/>
                    </a:cubicBezTo>
                    <a:cubicBezTo>
                      <a:pt x="193" y="316"/>
                      <a:pt x="188" y="317"/>
                      <a:pt x="183" y="317"/>
                    </a:cubicBezTo>
                    <a:cubicBezTo>
                      <a:pt x="179" y="317"/>
                      <a:pt x="175" y="316"/>
                      <a:pt x="171" y="316"/>
                    </a:cubicBezTo>
                    <a:cubicBezTo>
                      <a:pt x="164" y="315"/>
                      <a:pt x="158" y="314"/>
                      <a:pt x="151" y="313"/>
                    </a:cubicBezTo>
                    <a:cubicBezTo>
                      <a:pt x="138" y="310"/>
                      <a:pt x="126" y="305"/>
                      <a:pt x="115" y="298"/>
                    </a:cubicBezTo>
                    <a:cubicBezTo>
                      <a:pt x="97" y="287"/>
                      <a:pt x="82" y="273"/>
                      <a:pt x="71" y="256"/>
                    </a:cubicBezTo>
                    <a:cubicBezTo>
                      <a:pt x="68" y="251"/>
                      <a:pt x="64" y="245"/>
                      <a:pt x="62" y="239"/>
                    </a:cubicBezTo>
                    <a:cubicBezTo>
                      <a:pt x="54" y="223"/>
                      <a:pt x="50" y="205"/>
                      <a:pt x="50" y="187"/>
                    </a:cubicBezTo>
                    <a:cubicBezTo>
                      <a:pt x="50" y="182"/>
                      <a:pt x="50" y="176"/>
                      <a:pt x="50" y="171"/>
                    </a:cubicBezTo>
                    <a:cubicBezTo>
                      <a:pt x="50" y="171"/>
                      <a:pt x="50" y="170"/>
                      <a:pt x="50" y="170"/>
                    </a:cubicBezTo>
                    <a:cubicBezTo>
                      <a:pt x="51" y="161"/>
                      <a:pt x="53" y="153"/>
                      <a:pt x="55" y="145"/>
                    </a:cubicBezTo>
                    <a:cubicBezTo>
                      <a:pt x="57" y="139"/>
                      <a:pt x="59" y="133"/>
                      <a:pt x="61" y="128"/>
                    </a:cubicBezTo>
                    <a:cubicBezTo>
                      <a:pt x="71" y="107"/>
                      <a:pt x="85" y="89"/>
                      <a:pt x="104" y="76"/>
                    </a:cubicBezTo>
                    <a:cubicBezTo>
                      <a:pt x="113" y="69"/>
                      <a:pt x="123" y="63"/>
                      <a:pt x="135" y="59"/>
                    </a:cubicBezTo>
                    <a:cubicBezTo>
                      <a:pt x="149" y="53"/>
                      <a:pt x="166" y="50"/>
                      <a:pt x="183" y="50"/>
                    </a:cubicBezTo>
                    <a:cubicBezTo>
                      <a:pt x="187" y="50"/>
                      <a:pt x="190" y="50"/>
                      <a:pt x="195" y="50"/>
                    </a:cubicBezTo>
                    <a:cubicBezTo>
                      <a:pt x="196" y="50"/>
                      <a:pt x="197" y="50"/>
                      <a:pt x="197" y="50"/>
                    </a:cubicBezTo>
                    <a:cubicBezTo>
                      <a:pt x="218" y="52"/>
                      <a:pt x="236" y="58"/>
                      <a:pt x="252" y="68"/>
                    </a:cubicBezTo>
                    <a:cubicBezTo>
                      <a:pt x="294" y="94"/>
                      <a:pt x="321" y="142"/>
                      <a:pt x="316" y="194"/>
                    </a:cubicBezTo>
                    <a:close/>
                    <a:moveTo>
                      <a:pt x="388" y="424"/>
                    </a:moveTo>
                    <a:cubicBezTo>
                      <a:pt x="384" y="429"/>
                      <a:pt x="378" y="425"/>
                      <a:pt x="376" y="423"/>
                    </a:cubicBezTo>
                    <a:cubicBezTo>
                      <a:pt x="373" y="420"/>
                      <a:pt x="373" y="415"/>
                      <a:pt x="377" y="411"/>
                    </a:cubicBezTo>
                    <a:cubicBezTo>
                      <a:pt x="382" y="408"/>
                      <a:pt x="385" y="401"/>
                      <a:pt x="385" y="395"/>
                    </a:cubicBezTo>
                    <a:cubicBezTo>
                      <a:pt x="385" y="391"/>
                      <a:pt x="383" y="386"/>
                      <a:pt x="379" y="382"/>
                    </a:cubicBezTo>
                    <a:cubicBezTo>
                      <a:pt x="379" y="382"/>
                      <a:pt x="379" y="382"/>
                      <a:pt x="337" y="331"/>
                    </a:cubicBezTo>
                    <a:cubicBezTo>
                      <a:pt x="333" y="327"/>
                      <a:pt x="334" y="322"/>
                      <a:pt x="338" y="318"/>
                    </a:cubicBezTo>
                    <a:cubicBezTo>
                      <a:pt x="341" y="316"/>
                      <a:pt x="347" y="316"/>
                      <a:pt x="350" y="319"/>
                    </a:cubicBezTo>
                    <a:cubicBezTo>
                      <a:pt x="350" y="319"/>
                      <a:pt x="350" y="319"/>
                      <a:pt x="393" y="371"/>
                    </a:cubicBezTo>
                    <a:cubicBezTo>
                      <a:pt x="399" y="378"/>
                      <a:pt x="401" y="387"/>
                      <a:pt x="401" y="395"/>
                    </a:cubicBezTo>
                    <a:cubicBezTo>
                      <a:pt x="401" y="407"/>
                      <a:pt x="397" y="417"/>
                      <a:pt x="388" y="4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custDataLst>
      <p:tags r:id="rId1"/>
    </p:custDataLst>
    <p:extLst>
      <p:ext uri="{BB962C8B-B14F-4D97-AF65-F5344CB8AC3E}">
        <p14:creationId xmlns:p14="http://schemas.microsoft.com/office/powerpoint/2010/main" val="20016378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VISION" val="iGb6iY7a"/>
  <p:tag name="ARTICULATE_DESIGN_ID_OFFICE THEME" val="Xt2Nb939"/>
  <p:tag name="ARTICULATE_SLIDE_THUMBNAIL_REFRESH" val="1"/>
  <p:tag name="TAG_BACKING_FORM_KEY" val="724596-c:\users\ellisosa\desktop\daids_crss_dart_template.pptx"/>
  <p:tag name="ARTICULATE_PRESENTER_VERSION" val="8"/>
  <p:tag name="ARTICULATE_PROJECT_CHECK" val="0"/>
  <p:tag name="ARTICULATE_SLIDE_COUNT" val="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392"/>
  <p:tag name="ARTICULATE_USED_LAYOUT" val="2"/>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392"/>
  <p:tag name="ARTICULATE_USED_LAYOUT" val="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397"/>
  <p:tag name="ARTICULATE_USED_LAYOUT" val="9"/>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397"/>
  <p:tag name="ARTICULATE_USED_LAYOUT" val="9"/>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ision">
  <a:themeElements>
    <a:clrScheme name="DAIDS_CRSS_FINAL">
      <a:dk1>
        <a:srgbClr val="0A122A"/>
      </a:dk1>
      <a:lt1>
        <a:srgbClr val="FBFAF8"/>
      </a:lt1>
      <a:dk2>
        <a:srgbClr val="424B54"/>
      </a:dk2>
      <a:lt2>
        <a:srgbClr val="DBDBDB"/>
      </a:lt2>
      <a:accent1>
        <a:srgbClr val="D6221D"/>
      </a:accent1>
      <a:accent2>
        <a:srgbClr val="002395"/>
      </a:accent2>
      <a:accent3>
        <a:srgbClr val="007A4D"/>
      </a:accent3>
      <a:accent4>
        <a:srgbClr val="FFB612"/>
      </a:accent4>
      <a:accent5>
        <a:srgbClr val="033860"/>
      </a:accent5>
      <a:accent6>
        <a:srgbClr val="087CA7"/>
      </a:accent6>
      <a:hlink>
        <a:srgbClr val="087CA7"/>
      </a:hlink>
      <a:folHlink>
        <a:srgbClr val="FFB612"/>
      </a:folHlink>
    </a:clrScheme>
    <a:fontScheme name="DAIDS CRSS">
      <a:majorFont>
        <a:latin typeface="Gill Sans MT"/>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69" tIns="60933" rIns="121869" bIns="60933" anchor="ctr">
        <a:noAutofit/>
      </a:bodyPr>
      <a:lstStyle>
        <a:defPPr marL="0" indent="0">
          <a:spcBef>
            <a:spcPts val="0"/>
          </a:spcBef>
          <a:buNone/>
          <a:defRPr sz="2099" dirty="0">
            <a:solidFill>
              <a:schemeClr val="bg1">
                <a:lumMod val="50000"/>
              </a:schemeClr>
            </a:solidFill>
            <a:cs typeface="Calibri"/>
          </a:defRPr>
        </a:defPPr>
      </a:lstStyle>
    </a:txDef>
  </a:objectDefaults>
  <a:extraClrSchemeLst/>
  <a:extLst>
    <a:ext uri="{05A4C25C-085E-4340-85A3-A5531E510DB2}">
      <thm15:themeFamily xmlns:thm15="http://schemas.microsoft.com/office/thememl/2012/main" name="DAIDS_CRSS_DART_PowerPointTemplate.potx" id="{DB8C751C-0CDE-43E1-840B-EAB4F8C2FFD0}" vid="{1ECC630E-B087-4F19-9701-10F207893D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e71b1e50-b1fe-4fa1-bdc4-310f5496aa34">NYQEJSHCCRTP-361353247-269</_dlc_DocId>
    <_dlc_DocIdUrl xmlns="e71b1e50-b1fe-4fa1-bdc4-310f5496aa34">
      <Url>https://daidsconnect.niaid.nih.gov/sites/OCSO/_layouts/15/DocIdRedir.aspx?ID=NYQEJSHCCRTP-361353247-269</Url>
      <Description>NYQEJSHCCRTP-361353247-269</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1C06A7C6FCCE04794F2523F30425F11" ma:contentTypeVersion="2" ma:contentTypeDescription="Create a new document." ma:contentTypeScope="" ma:versionID="ba42fc24d1ba24dd66b124a9b9163216">
  <xsd:schema xmlns:xsd="http://www.w3.org/2001/XMLSchema" xmlns:xs="http://www.w3.org/2001/XMLSchema" xmlns:p="http://schemas.microsoft.com/office/2006/metadata/properties" xmlns:ns2="e71b1e50-b1fe-4fa1-bdc4-310f5496aa34" targetNamespace="http://schemas.microsoft.com/office/2006/metadata/properties" ma:root="true" ma:fieldsID="ddfa8cb56fe80c8536b7d947eddcb2fa" ns2:_="">
    <xsd:import namespace="e71b1e50-b1fe-4fa1-bdc4-310f5496aa3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b1e50-b1fe-4fa1-bdc4-310f5496aa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ContentPassPackage>
  <PackageId>Template-00001-PPT</PackageId>
</ContentPassPackage>
</file>

<file path=customXml/itemProps1.xml><?xml version="1.0" encoding="utf-8"?>
<ds:datastoreItem xmlns:ds="http://schemas.openxmlformats.org/officeDocument/2006/customXml" ds:itemID="{2F2A1EFB-23DF-450F-A06C-C5EE30E73E8E}"/>
</file>

<file path=customXml/itemProps2.xml><?xml version="1.0" encoding="utf-8"?>
<ds:datastoreItem xmlns:ds="http://schemas.openxmlformats.org/officeDocument/2006/customXml" ds:itemID="{F23E0FF2-7D4C-43EA-A0AB-BDBD5942F7F2}"/>
</file>

<file path=customXml/itemProps3.xml><?xml version="1.0" encoding="utf-8"?>
<ds:datastoreItem xmlns:ds="http://schemas.openxmlformats.org/officeDocument/2006/customXml" ds:itemID="{042E23BB-E780-4F60-8A28-5AA1ADEBF08D}"/>
</file>

<file path=customXml/itemProps4.xml><?xml version="1.0" encoding="utf-8"?>
<ds:datastoreItem xmlns:ds="http://schemas.openxmlformats.org/officeDocument/2006/customXml" ds:itemID="{FDF3070D-5CC5-4EBC-8917-74C0A4A27B9F}"/>
</file>

<file path=customXml/itemProps5.xml><?xml version="1.0" encoding="utf-8"?>
<ds:datastoreItem xmlns:ds="http://schemas.openxmlformats.org/officeDocument/2006/customXml" ds:itemID="{AB9E7A85-A6F0-4A33-8DB0-93D44DE3E590}"/>
</file>

<file path=docProps/app.xml><?xml version="1.0" encoding="utf-8"?>
<Properties xmlns="http://schemas.openxmlformats.org/officeDocument/2006/extended-properties" xmlns:vt="http://schemas.openxmlformats.org/officeDocument/2006/docPropsVTypes">
  <Template>DAIDS_CRSS_DART_PowerPointTemplate</Template>
  <TotalTime>2443</TotalTime>
  <Words>252</Words>
  <Application>Microsoft Office PowerPoint</Application>
  <PresentationFormat>Widescreen</PresentationFormat>
  <Paragraphs>36</Paragraphs>
  <Slides>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Calibri</vt:lpstr>
      <vt:lpstr>Gill Sans MT</vt:lpstr>
      <vt:lpstr>Open Sans</vt:lpstr>
      <vt:lpstr>Trebuchet MS</vt:lpstr>
      <vt:lpstr>Verdana</vt:lpstr>
      <vt:lpstr>Wingdings</vt:lpstr>
      <vt:lpstr>Vision</vt:lpstr>
      <vt:lpstr>Welcome</vt:lpstr>
      <vt:lpstr>Informed Consent</vt:lpstr>
      <vt:lpstr>Activity Directions – ICF Process</vt:lpstr>
      <vt:lpstr>Best Practices: ICF</vt:lpstr>
      <vt:lpstr>Best Practices: ICF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Layout</dc:title>
  <dc:creator>Marta Traikova</dc:creator>
  <cp:lastModifiedBy>Debbi Asberry</cp:lastModifiedBy>
  <cp:revision>72</cp:revision>
  <dcterms:created xsi:type="dcterms:W3CDTF">2019-07-16T08:21:39Z</dcterms:created>
  <dcterms:modified xsi:type="dcterms:W3CDTF">2019-09-20T12:23:29Z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Presentation1</vt:lpwstr>
  </property>
  <property fmtid="{D5CDD505-2E9C-101B-9397-08002B2CF9AE}" pid="4" name="ArticulateProjectVersion">
    <vt:lpwstr>8</vt:lpwstr>
  </property>
  <property fmtid="{D5CDD505-2E9C-101B-9397-08002B2CF9AE}" pid="5" name="ContentTypeId">
    <vt:lpwstr>0x01010001C06A7C6FCCE04794F2523F30425F11</vt:lpwstr>
  </property>
  <property fmtid="{D5CDD505-2E9C-101B-9397-08002B2CF9AE}" pid="6" name="ArticulateGUID">
    <vt:lpwstr>884E3E51-3750-4631-B316-ED2EDA5EAF96</vt:lpwstr>
  </property>
  <property fmtid="{D5CDD505-2E9C-101B-9397-08002B2CF9AE}" pid="7" name="ArticulateProjectFull">
    <vt:lpwstr>C:\Users\asberrdk\Desktop\DART Webpage Post Event Power Points\Day1 Informed Consent.ppta</vt:lpwstr>
  </property>
  <property fmtid="{D5CDD505-2E9C-101B-9397-08002B2CF9AE}" pid="8" name="_dlc_DocIdItemGuid">
    <vt:lpwstr>b71b16e2-3354-4b47-8a6e-3befdfd0bdcc</vt:lpwstr>
  </property>
</Properties>
</file>