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2"/>
  </p:notesMasterIdLst>
  <p:sldIdLst>
    <p:sldId id="1241" r:id="rId6"/>
    <p:sldId id="439" r:id="rId7"/>
    <p:sldId id="331" r:id="rId8"/>
    <p:sldId id="879" r:id="rId9"/>
    <p:sldId id="402" r:id="rId10"/>
    <p:sldId id="403"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B6F50-1AB6-463D-9FEE-C2FBD6547362}" v="202" dt="2019-10-14T17:06:43.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81" autoAdjust="0"/>
    <p:restoredTop sz="86968" autoAdjust="0"/>
  </p:normalViewPr>
  <p:slideViewPr>
    <p:cSldViewPr snapToGrid="0">
      <p:cViewPr varScale="1">
        <p:scale>
          <a:sx n="66" d="100"/>
          <a:sy n="66" d="100"/>
        </p:scale>
        <p:origin x="1694" y="62"/>
      </p:cViewPr>
      <p:guideLst/>
    </p:cSldViewPr>
  </p:slideViewPr>
  <p:notesTextViewPr>
    <p:cViewPr>
      <p:scale>
        <a:sx n="1" d="1"/>
        <a:sy n="1" d="1"/>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 Asberry" userId="5a397678-9e8d-4382-8799-f6dcaae1f157" providerId="ADAL" clId="{09CB6F50-1AB6-463D-9FEE-C2FBD6547362}"/>
    <pc:docChg chg="modSld">
      <pc:chgData name="Debbi Asberry" userId="5a397678-9e8d-4382-8799-f6dcaae1f157" providerId="ADAL" clId="{09CB6F50-1AB6-463D-9FEE-C2FBD6547362}" dt="2019-10-14T17:06:43.943" v="181" actId="20577"/>
      <pc:docMkLst>
        <pc:docMk/>
      </pc:docMkLst>
      <pc:sldChg chg="modSp">
        <pc:chgData name="Debbi Asberry" userId="5a397678-9e8d-4382-8799-f6dcaae1f157" providerId="ADAL" clId="{09CB6F50-1AB6-463D-9FEE-C2FBD6547362}" dt="2019-10-14T17:02:07.643" v="2" actId="20577"/>
        <pc:sldMkLst>
          <pc:docMk/>
          <pc:sldMk cId="3760640219" sldId="439"/>
        </pc:sldMkLst>
        <pc:spChg chg="mod">
          <ac:chgData name="Debbi Asberry" userId="5a397678-9e8d-4382-8799-f6dcaae1f157" providerId="ADAL" clId="{09CB6F50-1AB6-463D-9FEE-C2FBD6547362}" dt="2019-10-14T17:02:07.643" v="2" actId="20577"/>
          <ac:spMkLst>
            <pc:docMk/>
            <pc:sldMk cId="3760640219" sldId="439"/>
            <ac:spMk id="5" creationId="{00000000-0000-0000-0000-000000000000}"/>
          </ac:spMkLst>
        </pc:spChg>
      </pc:sldChg>
      <pc:sldChg chg="modSp">
        <pc:chgData name="Debbi Asberry" userId="5a397678-9e8d-4382-8799-f6dcaae1f157" providerId="ADAL" clId="{09CB6F50-1AB6-463D-9FEE-C2FBD6547362}" dt="2019-10-14T17:06:43.943" v="181" actId="20577"/>
        <pc:sldMkLst>
          <pc:docMk/>
          <pc:sldMk cId="4014304419" sldId="879"/>
        </pc:sldMkLst>
        <pc:graphicFrameChg chg="mod">
          <ac:chgData name="Debbi Asberry" userId="5a397678-9e8d-4382-8799-f6dcaae1f157" providerId="ADAL" clId="{09CB6F50-1AB6-463D-9FEE-C2FBD6547362}" dt="2019-10-14T17:06:43.943" v="181" actId="20577"/>
          <ac:graphicFrameMkLst>
            <pc:docMk/>
            <pc:sldMk cId="4014304419" sldId="879"/>
            <ac:graphicFrameMk id="3" creationId="{D71B264D-AF81-44D5-8DA0-EAFA850C7E13}"/>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F8AEF-633A-4058-8CCC-CE87C6D430B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DCA3DE2-24F2-4EE8-94E6-EE6AD342CC67}">
      <dgm:prSet/>
      <dgm:spPr/>
      <dgm:t>
        <a:bodyPr/>
        <a:lstStyle/>
        <a:p>
          <a:r>
            <a:rPr lang="en-US" dirty="0"/>
            <a:t>Each table should select a Scribe and a Spokesperson</a:t>
          </a:r>
        </a:p>
      </dgm:t>
    </dgm:pt>
    <dgm:pt modelId="{0D2089D7-CB92-4F9F-A2CD-7E20043A69ED}" type="parTrans" cxnId="{B30463A3-9F61-4614-9627-C51ACB2621BC}">
      <dgm:prSet/>
      <dgm:spPr/>
      <dgm:t>
        <a:bodyPr/>
        <a:lstStyle/>
        <a:p>
          <a:endParaRPr lang="en-US"/>
        </a:p>
      </dgm:t>
    </dgm:pt>
    <dgm:pt modelId="{7BB6B572-01E5-40EE-B120-1887D39DA1FC}" type="sibTrans" cxnId="{B30463A3-9F61-4614-9627-C51ACB2621BC}">
      <dgm:prSet/>
      <dgm:spPr/>
      <dgm:t>
        <a:bodyPr/>
        <a:lstStyle/>
        <a:p>
          <a:endParaRPr lang="en-US"/>
        </a:p>
      </dgm:t>
    </dgm:pt>
    <dgm:pt modelId="{AC377C26-EF81-4763-B382-BA1809CAAE97}">
      <dgm:prSet/>
      <dgm:spPr/>
      <dgm:t>
        <a:bodyPr/>
        <a:lstStyle/>
        <a:p>
          <a:r>
            <a:rPr lang="en-US"/>
            <a:t>Each table will have a set of IRB/EC Submission/Actions Cards</a:t>
          </a:r>
        </a:p>
      </dgm:t>
    </dgm:pt>
    <dgm:pt modelId="{2236DA6D-D3E2-46DF-9ED5-B348E0D2FDE4}" type="parTrans" cxnId="{A671C189-A60B-4C38-A5E9-66215F4FF5A5}">
      <dgm:prSet/>
      <dgm:spPr/>
      <dgm:t>
        <a:bodyPr/>
        <a:lstStyle/>
        <a:p>
          <a:endParaRPr lang="en-US"/>
        </a:p>
      </dgm:t>
    </dgm:pt>
    <dgm:pt modelId="{58D91385-3449-4843-ADAA-DD78F2B96B4F}" type="sibTrans" cxnId="{A671C189-A60B-4C38-A5E9-66215F4FF5A5}">
      <dgm:prSet/>
      <dgm:spPr/>
      <dgm:t>
        <a:bodyPr/>
        <a:lstStyle/>
        <a:p>
          <a:endParaRPr lang="en-US"/>
        </a:p>
      </dgm:t>
    </dgm:pt>
    <dgm:pt modelId="{C244ECE0-C065-4DD9-A155-CEBF68EAC6DA}">
      <dgm:prSet/>
      <dgm:spPr/>
      <dgm:t>
        <a:bodyPr/>
        <a:lstStyle/>
        <a:p>
          <a:r>
            <a:rPr lang="en-US" dirty="0"/>
            <a:t>Write on your colored Post It Notes what should be submitted to the IRB and place under the appropriate IRB/EC Poster /Header Timeline</a:t>
          </a:r>
        </a:p>
      </dgm:t>
    </dgm:pt>
    <dgm:pt modelId="{EE83B57D-D952-48ED-84EA-6D4A708594C4}" type="parTrans" cxnId="{AEA58047-E6F8-4C7E-851B-90F4B77C0DB1}">
      <dgm:prSet/>
      <dgm:spPr/>
      <dgm:t>
        <a:bodyPr/>
        <a:lstStyle/>
        <a:p>
          <a:endParaRPr lang="en-US"/>
        </a:p>
      </dgm:t>
    </dgm:pt>
    <dgm:pt modelId="{FE140536-B224-4744-9A30-F93D9A91DF12}" type="sibTrans" cxnId="{AEA58047-E6F8-4C7E-851B-90F4B77C0DB1}">
      <dgm:prSet/>
      <dgm:spPr/>
      <dgm:t>
        <a:bodyPr/>
        <a:lstStyle/>
        <a:p>
          <a:endParaRPr lang="en-US"/>
        </a:p>
      </dgm:t>
    </dgm:pt>
    <dgm:pt modelId="{13B608FE-75F8-4844-B558-2C1F1A7F3F6E}">
      <dgm:prSet/>
      <dgm:spPr/>
      <dgm:t>
        <a:bodyPr/>
        <a:lstStyle/>
        <a:p>
          <a:r>
            <a:rPr lang="en-US" dirty="0"/>
            <a:t>Use an additional color Post </a:t>
          </a:r>
          <a:r>
            <a:rPr lang="en-US"/>
            <a:t>It Note </a:t>
          </a:r>
          <a:r>
            <a:rPr lang="en-US" dirty="0"/>
            <a:t>to identify additional (non-IRB/EC) reporting/actions that a site should take and place under “Other Considerations”</a:t>
          </a:r>
        </a:p>
      </dgm:t>
    </dgm:pt>
    <dgm:pt modelId="{518C6ECD-F2FD-4A03-88A9-56B81765096B}" type="parTrans" cxnId="{270EC173-5C1F-4141-80BB-7CAC89EEE33D}">
      <dgm:prSet/>
      <dgm:spPr/>
      <dgm:t>
        <a:bodyPr/>
        <a:lstStyle/>
        <a:p>
          <a:endParaRPr lang="en-US"/>
        </a:p>
      </dgm:t>
    </dgm:pt>
    <dgm:pt modelId="{66B61359-A4AC-4F28-9AF8-B0C2EC912C5D}" type="sibTrans" cxnId="{270EC173-5C1F-4141-80BB-7CAC89EEE33D}">
      <dgm:prSet/>
      <dgm:spPr/>
      <dgm:t>
        <a:bodyPr/>
        <a:lstStyle/>
        <a:p>
          <a:endParaRPr lang="en-US"/>
        </a:p>
      </dgm:t>
    </dgm:pt>
    <dgm:pt modelId="{C9BD07B7-D482-4645-9353-5BCCEFE3D486}" type="pres">
      <dgm:prSet presAssocID="{234F8AEF-633A-4058-8CCC-CE87C6D430B1}" presName="linear" presStyleCnt="0">
        <dgm:presLayoutVars>
          <dgm:animLvl val="lvl"/>
          <dgm:resizeHandles val="exact"/>
        </dgm:presLayoutVars>
      </dgm:prSet>
      <dgm:spPr/>
    </dgm:pt>
    <dgm:pt modelId="{E679BEF8-7C27-4A56-8CE6-AAF5053773CB}" type="pres">
      <dgm:prSet presAssocID="{9DCA3DE2-24F2-4EE8-94E6-EE6AD342CC67}" presName="parentText" presStyleLbl="node1" presStyleIdx="0" presStyleCnt="4">
        <dgm:presLayoutVars>
          <dgm:chMax val="0"/>
          <dgm:bulletEnabled val="1"/>
        </dgm:presLayoutVars>
      </dgm:prSet>
      <dgm:spPr/>
    </dgm:pt>
    <dgm:pt modelId="{3E3F1843-7596-4B36-8A3D-00B62480E1C9}" type="pres">
      <dgm:prSet presAssocID="{7BB6B572-01E5-40EE-B120-1887D39DA1FC}" presName="spacer" presStyleCnt="0"/>
      <dgm:spPr/>
    </dgm:pt>
    <dgm:pt modelId="{26B66BC0-52CD-4F0C-8A8E-160BABB8C3F1}" type="pres">
      <dgm:prSet presAssocID="{AC377C26-EF81-4763-B382-BA1809CAAE97}" presName="parentText" presStyleLbl="node1" presStyleIdx="1" presStyleCnt="4">
        <dgm:presLayoutVars>
          <dgm:chMax val="0"/>
          <dgm:bulletEnabled val="1"/>
        </dgm:presLayoutVars>
      </dgm:prSet>
      <dgm:spPr/>
    </dgm:pt>
    <dgm:pt modelId="{A229B45C-86B0-4CD1-ACC5-27DFF647C94D}" type="pres">
      <dgm:prSet presAssocID="{58D91385-3449-4843-ADAA-DD78F2B96B4F}" presName="spacer" presStyleCnt="0"/>
      <dgm:spPr/>
    </dgm:pt>
    <dgm:pt modelId="{F3C1B264-9C35-4E2A-934F-EF93DF1371AB}" type="pres">
      <dgm:prSet presAssocID="{C244ECE0-C065-4DD9-A155-CEBF68EAC6DA}" presName="parentText" presStyleLbl="node1" presStyleIdx="2" presStyleCnt="4">
        <dgm:presLayoutVars>
          <dgm:chMax val="0"/>
          <dgm:bulletEnabled val="1"/>
        </dgm:presLayoutVars>
      </dgm:prSet>
      <dgm:spPr/>
    </dgm:pt>
    <dgm:pt modelId="{B8B49D22-5542-4337-9AE4-142087FC8560}" type="pres">
      <dgm:prSet presAssocID="{FE140536-B224-4744-9A30-F93D9A91DF12}" presName="spacer" presStyleCnt="0"/>
      <dgm:spPr/>
    </dgm:pt>
    <dgm:pt modelId="{542092FD-5A76-4B97-83F1-F7096FA6860B}" type="pres">
      <dgm:prSet presAssocID="{13B608FE-75F8-4844-B558-2C1F1A7F3F6E}" presName="parentText" presStyleLbl="node1" presStyleIdx="3" presStyleCnt="4">
        <dgm:presLayoutVars>
          <dgm:chMax val="0"/>
          <dgm:bulletEnabled val="1"/>
        </dgm:presLayoutVars>
      </dgm:prSet>
      <dgm:spPr/>
    </dgm:pt>
  </dgm:ptLst>
  <dgm:cxnLst>
    <dgm:cxn modelId="{D2C60F0B-FFAB-4E46-BD56-B35E84847C7E}" type="presOf" srcId="{9DCA3DE2-24F2-4EE8-94E6-EE6AD342CC67}" destId="{E679BEF8-7C27-4A56-8CE6-AAF5053773CB}" srcOrd="0" destOrd="0" presId="urn:microsoft.com/office/officeart/2005/8/layout/vList2"/>
    <dgm:cxn modelId="{85D45B11-42B5-4852-BF56-9C3805B2ABA9}" type="presOf" srcId="{234F8AEF-633A-4058-8CCC-CE87C6D430B1}" destId="{C9BD07B7-D482-4645-9353-5BCCEFE3D486}" srcOrd="0" destOrd="0" presId="urn:microsoft.com/office/officeart/2005/8/layout/vList2"/>
    <dgm:cxn modelId="{AEA58047-E6F8-4C7E-851B-90F4B77C0DB1}" srcId="{234F8AEF-633A-4058-8CCC-CE87C6D430B1}" destId="{C244ECE0-C065-4DD9-A155-CEBF68EAC6DA}" srcOrd="2" destOrd="0" parTransId="{EE83B57D-D952-48ED-84EA-6D4A708594C4}" sibTransId="{FE140536-B224-4744-9A30-F93D9A91DF12}"/>
    <dgm:cxn modelId="{270EC173-5C1F-4141-80BB-7CAC89EEE33D}" srcId="{234F8AEF-633A-4058-8CCC-CE87C6D430B1}" destId="{13B608FE-75F8-4844-B558-2C1F1A7F3F6E}" srcOrd="3" destOrd="0" parTransId="{518C6ECD-F2FD-4A03-88A9-56B81765096B}" sibTransId="{66B61359-A4AC-4F28-9AF8-B0C2EC912C5D}"/>
    <dgm:cxn modelId="{290A8375-9AD2-48B6-BB2A-1AC2C5CBA7C5}" type="presOf" srcId="{AC377C26-EF81-4763-B382-BA1809CAAE97}" destId="{26B66BC0-52CD-4F0C-8A8E-160BABB8C3F1}" srcOrd="0" destOrd="0" presId="urn:microsoft.com/office/officeart/2005/8/layout/vList2"/>
    <dgm:cxn modelId="{A671C189-A60B-4C38-A5E9-66215F4FF5A5}" srcId="{234F8AEF-633A-4058-8CCC-CE87C6D430B1}" destId="{AC377C26-EF81-4763-B382-BA1809CAAE97}" srcOrd="1" destOrd="0" parTransId="{2236DA6D-D3E2-46DF-9ED5-B348E0D2FDE4}" sibTransId="{58D91385-3449-4843-ADAA-DD78F2B96B4F}"/>
    <dgm:cxn modelId="{41E5E19D-B6BA-4C9B-900C-632110EA7267}" type="presOf" srcId="{13B608FE-75F8-4844-B558-2C1F1A7F3F6E}" destId="{542092FD-5A76-4B97-83F1-F7096FA6860B}" srcOrd="0" destOrd="0" presId="urn:microsoft.com/office/officeart/2005/8/layout/vList2"/>
    <dgm:cxn modelId="{B30463A3-9F61-4614-9627-C51ACB2621BC}" srcId="{234F8AEF-633A-4058-8CCC-CE87C6D430B1}" destId="{9DCA3DE2-24F2-4EE8-94E6-EE6AD342CC67}" srcOrd="0" destOrd="0" parTransId="{0D2089D7-CB92-4F9F-A2CD-7E20043A69ED}" sibTransId="{7BB6B572-01E5-40EE-B120-1887D39DA1FC}"/>
    <dgm:cxn modelId="{726386B6-F879-41DC-A6F8-A0BC2580B65D}" type="presOf" srcId="{C244ECE0-C065-4DD9-A155-CEBF68EAC6DA}" destId="{F3C1B264-9C35-4E2A-934F-EF93DF1371AB}" srcOrd="0" destOrd="0" presId="urn:microsoft.com/office/officeart/2005/8/layout/vList2"/>
    <dgm:cxn modelId="{B39C04CF-7530-4DF3-8CF9-4408DE44262E}" type="presParOf" srcId="{C9BD07B7-D482-4645-9353-5BCCEFE3D486}" destId="{E679BEF8-7C27-4A56-8CE6-AAF5053773CB}" srcOrd="0" destOrd="0" presId="urn:microsoft.com/office/officeart/2005/8/layout/vList2"/>
    <dgm:cxn modelId="{F5020C63-7FCA-4988-9286-DA3D21291054}" type="presParOf" srcId="{C9BD07B7-D482-4645-9353-5BCCEFE3D486}" destId="{3E3F1843-7596-4B36-8A3D-00B62480E1C9}" srcOrd="1" destOrd="0" presId="urn:microsoft.com/office/officeart/2005/8/layout/vList2"/>
    <dgm:cxn modelId="{54124530-64E9-4355-B48F-E1DE7C9B2BCF}" type="presParOf" srcId="{C9BD07B7-D482-4645-9353-5BCCEFE3D486}" destId="{26B66BC0-52CD-4F0C-8A8E-160BABB8C3F1}" srcOrd="2" destOrd="0" presId="urn:microsoft.com/office/officeart/2005/8/layout/vList2"/>
    <dgm:cxn modelId="{9A1A2142-2597-48B7-B250-711ED412A325}" type="presParOf" srcId="{C9BD07B7-D482-4645-9353-5BCCEFE3D486}" destId="{A229B45C-86B0-4CD1-ACC5-27DFF647C94D}" srcOrd="3" destOrd="0" presId="urn:microsoft.com/office/officeart/2005/8/layout/vList2"/>
    <dgm:cxn modelId="{CEF8708A-621C-4C04-8EAB-56A89A783671}" type="presParOf" srcId="{C9BD07B7-D482-4645-9353-5BCCEFE3D486}" destId="{F3C1B264-9C35-4E2A-934F-EF93DF1371AB}" srcOrd="4" destOrd="0" presId="urn:microsoft.com/office/officeart/2005/8/layout/vList2"/>
    <dgm:cxn modelId="{F068A162-239B-4C18-8313-A564DA858A05}" type="presParOf" srcId="{C9BD07B7-D482-4645-9353-5BCCEFE3D486}" destId="{B8B49D22-5542-4337-9AE4-142087FC8560}" srcOrd="5" destOrd="0" presId="urn:microsoft.com/office/officeart/2005/8/layout/vList2"/>
    <dgm:cxn modelId="{F44776D5-9FC0-45DE-9F27-16EA8C151CF5}" type="presParOf" srcId="{C9BD07B7-D482-4645-9353-5BCCEFE3D486}" destId="{542092FD-5A76-4B97-83F1-F7096FA6860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9BEF8-7C27-4A56-8CE6-AAF5053773CB}">
      <dsp:nvSpPr>
        <dsp:cNvPr id="0" name=""/>
        <dsp:cNvSpPr/>
      </dsp:nvSpPr>
      <dsp:spPr>
        <a:xfrm>
          <a:off x="0" y="62399"/>
          <a:ext cx="11297639" cy="1336816"/>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Each table should select a Scribe and a Spokesperson</a:t>
          </a:r>
        </a:p>
      </dsp:txBody>
      <dsp:txXfrm>
        <a:off x="65258" y="127657"/>
        <a:ext cx="11167123" cy="1206300"/>
      </dsp:txXfrm>
    </dsp:sp>
    <dsp:sp modelId="{26B66BC0-52CD-4F0C-8A8E-160BABB8C3F1}">
      <dsp:nvSpPr>
        <dsp:cNvPr id="0" name=""/>
        <dsp:cNvSpPr/>
      </dsp:nvSpPr>
      <dsp:spPr>
        <a:xfrm>
          <a:off x="0" y="1471216"/>
          <a:ext cx="11297639" cy="1336816"/>
        </a:xfrm>
        <a:prstGeom prst="roundRect">
          <a:avLst/>
        </a:prstGeom>
        <a:solidFill>
          <a:schemeClr val="accent5">
            <a:hueOff val="-191548"/>
            <a:satOff val="-1031"/>
            <a:lumOff val="49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Each table will have a set of IRB/EC Submission/Actions Cards</a:t>
          </a:r>
        </a:p>
      </dsp:txBody>
      <dsp:txXfrm>
        <a:off x="65258" y="1536474"/>
        <a:ext cx="11167123" cy="1206300"/>
      </dsp:txXfrm>
    </dsp:sp>
    <dsp:sp modelId="{F3C1B264-9C35-4E2A-934F-EF93DF1371AB}">
      <dsp:nvSpPr>
        <dsp:cNvPr id="0" name=""/>
        <dsp:cNvSpPr/>
      </dsp:nvSpPr>
      <dsp:spPr>
        <a:xfrm>
          <a:off x="0" y="2880032"/>
          <a:ext cx="11297639" cy="1336816"/>
        </a:xfrm>
        <a:prstGeom prst="roundRect">
          <a:avLst/>
        </a:prstGeom>
        <a:solidFill>
          <a:schemeClr val="accent5">
            <a:hueOff val="-383095"/>
            <a:satOff val="-2061"/>
            <a:lumOff val="993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Write on your colored Post It Notes what should be submitted to the IRB and place under the appropriate IRB/EC Poster /Header Timeline</a:t>
          </a:r>
        </a:p>
      </dsp:txBody>
      <dsp:txXfrm>
        <a:off x="65258" y="2945290"/>
        <a:ext cx="11167123" cy="1206300"/>
      </dsp:txXfrm>
    </dsp:sp>
    <dsp:sp modelId="{542092FD-5A76-4B97-83F1-F7096FA6860B}">
      <dsp:nvSpPr>
        <dsp:cNvPr id="0" name=""/>
        <dsp:cNvSpPr/>
      </dsp:nvSpPr>
      <dsp:spPr>
        <a:xfrm>
          <a:off x="0" y="4288848"/>
          <a:ext cx="11297639" cy="1336816"/>
        </a:xfrm>
        <a:prstGeom prst="roundRect">
          <a:avLst/>
        </a:prstGeom>
        <a:solidFill>
          <a:schemeClr val="accent5">
            <a:hueOff val="-574643"/>
            <a:satOff val="-3092"/>
            <a:lumOff val="1490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Use an additional color Post </a:t>
          </a:r>
          <a:r>
            <a:rPr lang="en-US" sz="2500" kern="1200"/>
            <a:t>It Note </a:t>
          </a:r>
          <a:r>
            <a:rPr lang="en-US" sz="2500" kern="1200" dirty="0"/>
            <a:t>to identify additional (non-IRB/EC) reporting/actions that a site should take and place under “Other Considerations”</a:t>
          </a:r>
        </a:p>
      </dsp:txBody>
      <dsp:txXfrm>
        <a:off x="65258" y="4354106"/>
        <a:ext cx="11167123" cy="12063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740E-E3CA-4E42-B582-D86F90DCD522}" type="datetimeFigureOut">
              <a:rPr lang="en-US" smtClean="0"/>
              <a:t>10/14/2019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7DB5D-478F-4E7C-9755-BCCED0171C60}" type="slidenum">
              <a:rPr lang="en-US" smtClean="0"/>
              <a:t>‹#›</a:t>
            </a:fld>
            <a:endParaRPr lang="en-US" dirty="0"/>
          </a:p>
        </p:txBody>
      </p:sp>
    </p:spTree>
    <p:extLst>
      <p:ext uri="{BB962C8B-B14F-4D97-AF65-F5344CB8AC3E}">
        <p14:creationId xmlns:p14="http://schemas.microsoft.com/office/powerpoint/2010/main" val="337421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dirty="0"/>
          </a:p>
        </p:txBody>
      </p:sp>
    </p:spTree>
    <p:extLst>
      <p:ext uri="{BB962C8B-B14F-4D97-AF65-F5344CB8AC3E}">
        <p14:creationId xmlns:p14="http://schemas.microsoft.com/office/powerpoint/2010/main" val="419177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dirty="0"/>
          </a:p>
        </p:txBody>
      </p:sp>
    </p:spTree>
    <p:extLst>
      <p:ext uri="{BB962C8B-B14F-4D97-AF65-F5344CB8AC3E}">
        <p14:creationId xmlns:p14="http://schemas.microsoft.com/office/powerpoint/2010/main" val="196728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pPr defTabSz="937272"/>
            <a:fld id="{C88271D2-0B66-49C6-A184-AC996FF9B6ED}" type="slidenum">
              <a:rPr lang="en-US" smtClean="0">
                <a:cs typeface="Arial" charset="0"/>
              </a:rPr>
              <a:pPr defTabSz="937272"/>
              <a:t>3</a:t>
            </a:fld>
            <a:endParaRPr lang="en-US" dirty="0">
              <a:cs typeface="Arial" charset="0"/>
            </a:endParaRPr>
          </a:p>
        </p:txBody>
      </p:sp>
      <p:sp>
        <p:nvSpPr>
          <p:cNvPr id="105474" name="Rectangle 2"/>
          <p:cNvSpPr>
            <a:spLocks noChangeArrowheads="1"/>
          </p:cNvSpPr>
          <p:nvPr/>
        </p:nvSpPr>
        <p:spPr bwMode="auto">
          <a:xfrm>
            <a:off x="4015851" y="0"/>
            <a:ext cx="3070753" cy="468311"/>
          </a:xfrm>
          <a:prstGeom prst="rect">
            <a:avLst/>
          </a:prstGeom>
          <a:noFill/>
          <a:ln w="12700">
            <a:noFill/>
            <a:miter lim="800000"/>
            <a:headEnd/>
            <a:tailEnd/>
          </a:ln>
        </p:spPr>
        <p:txBody>
          <a:bodyPr wrap="none" lIns="92265" tIns="46133" rIns="92265" bIns="46133" anchor="ctr"/>
          <a:lstStyle/>
          <a:p>
            <a:endParaRPr lang="pt-BR" dirty="0"/>
          </a:p>
        </p:txBody>
      </p:sp>
      <p:sp>
        <p:nvSpPr>
          <p:cNvPr id="105475" name="Rectangle 3"/>
          <p:cNvSpPr>
            <a:spLocks noGrp="1" noRot="1" noChangeAspect="1" noChangeArrowheads="1" noTextEdit="1"/>
          </p:cNvSpPr>
          <p:nvPr>
            <p:ph type="sldImg"/>
          </p:nvPr>
        </p:nvSpPr>
        <p:spPr>
          <a:xfrm>
            <a:off x="431800" y="709613"/>
            <a:ext cx="6224588" cy="3502025"/>
          </a:xfrm>
          <a:ln w="12700" cap="flat">
            <a:solidFill>
              <a:schemeClr val="tx1"/>
            </a:solidFill>
          </a:ln>
        </p:spPr>
      </p:sp>
      <p:sp>
        <p:nvSpPr>
          <p:cNvPr id="105476" name="Rectangle 4"/>
          <p:cNvSpPr>
            <a:spLocks noGrp="1" noChangeArrowheads="1"/>
          </p:cNvSpPr>
          <p:nvPr>
            <p:ph type="body" idx="1"/>
          </p:nvPr>
        </p:nvSpPr>
        <p:spPr>
          <a:xfrm>
            <a:off x="945096" y="4452946"/>
            <a:ext cx="5196412" cy="4216391"/>
          </a:xfrm>
          <a:noFill/>
          <a:ln/>
        </p:spPr>
        <p:txBody>
          <a:bodyPr lIns="93013" tIns="45690" rIns="93013" bIns="45690"/>
          <a:lstStyle/>
          <a:p>
            <a:pPr eaLnBrk="1" hangingPunct="1"/>
            <a:endParaRPr lang="pt-BR" sz="1300" dirty="0"/>
          </a:p>
        </p:txBody>
      </p:sp>
    </p:spTree>
    <p:extLst>
      <p:ext uri="{BB962C8B-B14F-4D97-AF65-F5344CB8AC3E}">
        <p14:creationId xmlns:p14="http://schemas.microsoft.com/office/powerpoint/2010/main" val="2093763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78">
              <a:defRPr/>
            </a:pPr>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4</a:t>
            </a:fld>
            <a:endParaRPr lang="en-US" dirty="0"/>
          </a:p>
        </p:txBody>
      </p:sp>
    </p:spTree>
    <p:extLst>
      <p:ext uri="{BB962C8B-B14F-4D97-AF65-F5344CB8AC3E}">
        <p14:creationId xmlns:p14="http://schemas.microsoft.com/office/powerpoint/2010/main" val="38364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dirty="0"/>
          </a:p>
        </p:txBody>
      </p:sp>
    </p:spTree>
    <p:extLst>
      <p:ext uri="{BB962C8B-B14F-4D97-AF65-F5344CB8AC3E}">
        <p14:creationId xmlns:p14="http://schemas.microsoft.com/office/powerpoint/2010/main" val="187469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6</a:t>
            </a:fld>
            <a:endParaRPr lang="en-US" dirty="0"/>
          </a:p>
        </p:txBody>
      </p:sp>
    </p:spTree>
    <p:extLst>
      <p:ext uri="{BB962C8B-B14F-4D97-AF65-F5344CB8AC3E}">
        <p14:creationId xmlns:p14="http://schemas.microsoft.com/office/powerpoint/2010/main" val="3531072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5904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dirty="0"/>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dirty="0"/>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dirty="0"/>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8" name="Picture Placeholder 4"/>
          <p:cNvSpPr>
            <a:spLocks noGrp="1"/>
          </p:cNvSpPr>
          <p:nvPr>
            <p:ph type="pic" sz="quarter" idx="14"/>
          </p:nvPr>
        </p:nvSpPr>
        <p:spPr>
          <a:xfrm>
            <a:off x="3452532" y="2321695"/>
            <a:ext cx="2554669" cy="146367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1637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dirty="0"/>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1760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dirty="0"/>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7739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dirty="0"/>
              <a:t>Click icon to add picture</a:t>
            </a:r>
          </a:p>
        </p:txBody>
      </p:sp>
      <p:sp>
        <p:nvSpPr>
          <p:cNvPr id="2" name="Title 1"/>
          <p:cNvSpPr>
            <a:spLocks noGrp="1"/>
          </p:cNvSpPr>
          <p:nvPr>
            <p:ph type="title"/>
          </p:nvPr>
        </p:nvSpPr>
        <p:spPr>
          <a:xfrm>
            <a:off x="351223" y="294525"/>
            <a:ext cx="4939764" cy="114300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58700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dirty="0"/>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135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90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5325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95069838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491936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804914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0813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60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0724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6162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dirty="0"/>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dirty="0"/>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dirty="0"/>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dirty="0"/>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dirty="0"/>
              <a:t>Click icon to add picture</a:t>
            </a:r>
          </a:p>
        </p:txBody>
      </p:sp>
    </p:spTree>
    <p:custDataLst>
      <p:tags r:id="rId1"/>
    </p:custDataLst>
    <p:extLst>
      <p:ext uri="{BB962C8B-B14F-4D97-AF65-F5344CB8AC3E}">
        <p14:creationId xmlns:p14="http://schemas.microsoft.com/office/powerpoint/2010/main" val="14695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5359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6326906" y="3171550"/>
            <a:ext cx="5192345" cy="308974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53481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dirty="0"/>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dirty="0"/>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dirty="0"/>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dirty="0"/>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6479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customXml" Target="../../customXml/item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dirty="0"/>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21"/>
      <p:tags r:id="rId22"/>
    </p:custDataLst>
    <p:extLst>
      <p:ext uri="{BB962C8B-B14F-4D97-AF65-F5344CB8AC3E}">
        <p14:creationId xmlns:p14="http://schemas.microsoft.com/office/powerpoint/2010/main" val="413551385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 id="2147483684" r:id="rId17"/>
    <p:sldLayoutId id="2147483685" r:id="rId18"/>
    <p:sldLayoutId id="2147483687" r:id="rId19"/>
  </p:sldLayoutIdLst>
  <p:hf hd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7.jpeg"/><Relationship Id="rId4" Type="http://schemas.openxmlformats.org/officeDocument/2006/relationships/hyperlink" Target="https://www.asaecenter.org/asae-home/programs/learning/certificate-programs/the-business-of-meetings-certificate-program.ashx"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5027"/>
            <a:ext cx="12204637" cy="3299610"/>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dirty="0">
              <a:latin typeface="Open Sans" panose="020B0606030504020204" pitchFamily="34" charset="0"/>
              <a:cs typeface="Open Sans" panose="020B0606030504020204" pitchFamily="34" charset="0"/>
            </a:endParaRPr>
          </a:p>
        </p:txBody>
      </p:sp>
      <p:sp>
        <p:nvSpPr>
          <p:cNvPr id="7" name="TextBox 6"/>
          <p:cNvSpPr txBox="1"/>
          <p:nvPr/>
        </p:nvSpPr>
        <p:spPr>
          <a:xfrm>
            <a:off x="3674655" y="1517165"/>
            <a:ext cx="4855326" cy="399901"/>
          </a:xfrm>
          <a:prstGeom prst="rect">
            <a:avLst/>
          </a:prstGeom>
          <a:noFill/>
        </p:spPr>
        <p:txBody>
          <a:bodyPr wrap="square" lIns="121869" tIns="60933" rIns="121869" bIns="60933" rtlCol="0">
            <a:noAutofit/>
          </a:bodyPr>
          <a:lstStyle/>
          <a:p>
            <a:pPr algn="ctr"/>
            <a:r>
              <a:rPr lang="en-US" sz="2299" dirty="0">
                <a:solidFill>
                  <a:schemeClr val="bg1"/>
                </a:solidFill>
                <a:cs typeface="Open Sans" panose="020B0606030504020204" pitchFamily="34" charset="0"/>
              </a:rPr>
              <a:t>-DAIDS Applied Research Training-</a:t>
            </a:r>
          </a:p>
        </p:txBody>
      </p:sp>
      <p:sp>
        <p:nvSpPr>
          <p:cNvPr id="2" name="Title 1"/>
          <p:cNvSpPr>
            <a:spLocks noGrp="1"/>
          </p:cNvSpPr>
          <p:nvPr>
            <p:ph type="title"/>
          </p:nvPr>
        </p:nvSpPr>
        <p:spPr>
          <a:xfrm>
            <a:off x="895318" y="794810"/>
            <a:ext cx="10414000" cy="865187"/>
          </a:xfrm>
        </p:spPr>
        <p:txBody>
          <a:bodyPr/>
          <a:lstStyle/>
          <a:p>
            <a:r>
              <a:rPr lang="en-US" dirty="0"/>
              <a:t>Welcome</a:t>
            </a:r>
          </a:p>
        </p:txBody>
      </p:sp>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8" name="Picture Placeholder 7">
            <a:extLst>
              <a:ext uri="{FF2B5EF4-FFF2-40B4-BE49-F238E27FC236}">
                <a16:creationId xmlns:a16="http://schemas.microsoft.com/office/drawing/2014/main" id="{12389D2F-A43E-4A7F-9A9A-B66D7CD46BCA}"/>
              </a:ext>
            </a:extLst>
          </p:cNvPr>
          <p:cNvSpPr>
            <a:spLocks noGrp="1"/>
          </p:cNvSpPr>
          <p:nvPr>
            <p:ph type="pic" sz="quarter" idx="10"/>
          </p:nvPr>
        </p:nvSpPr>
        <p:spPr>
          <a:xfrm>
            <a:off x="137160" y="137160"/>
            <a:ext cx="11914632" cy="6575253"/>
          </a:xfrm>
        </p:spPr>
      </p:sp>
      <p:pic>
        <p:nvPicPr>
          <p:cNvPr id="12" name="Picture 11">
            <a:extLst>
              <a:ext uri="{FF2B5EF4-FFF2-40B4-BE49-F238E27FC236}">
                <a16:creationId xmlns:a16="http://schemas.microsoft.com/office/drawing/2014/main" id="{F50A2D65-0ADF-49AF-91B9-2D6BF552F28E}"/>
              </a:ext>
            </a:extLst>
          </p:cNvPr>
          <p:cNvPicPr>
            <a:picLocks noChangeAspect="1"/>
          </p:cNvPicPr>
          <p:nvPr/>
        </p:nvPicPr>
        <p:blipFill rotWithShape="1">
          <a:blip r:embed="rId7"/>
          <a:srcRect l="2676" r="436" b="1"/>
          <a:stretch/>
        </p:blipFill>
        <p:spPr>
          <a:xfrm>
            <a:off x="3144424" y="2122217"/>
            <a:ext cx="5989194" cy="3607891"/>
          </a:xfrm>
          <a:prstGeom prst="rect">
            <a:avLst/>
          </a:prstGeom>
        </p:spPr>
      </p:pic>
    </p:spTree>
    <p:custDataLst>
      <p:tags r:id="rId1"/>
    </p:custDataLst>
    <p:extLst>
      <p:ext uri="{BB962C8B-B14F-4D97-AF65-F5344CB8AC3E}">
        <p14:creationId xmlns:p14="http://schemas.microsoft.com/office/powerpoint/2010/main" val="192364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93964" y="137160"/>
            <a:ext cx="11794836" cy="6593809"/>
          </a:xfrm>
        </p:spPr>
      </p:pic>
      <p:sp>
        <p:nvSpPr>
          <p:cNvPr id="6" name="Rectangle 5"/>
          <p:cNvSpPr/>
          <p:nvPr/>
        </p:nvSpPr>
        <p:spPr>
          <a:xfrm>
            <a:off x="6074159" y="2166465"/>
            <a:ext cx="6129174" cy="3167669"/>
          </a:xfrm>
          <a:prstGeom prst="rect">
            <a:avLst/>
          </a:prstGeom>
          <a:solidFill>
            <a:schemeClr val="accent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lvl="1"/>
            <a:endParaRPr lang="en-US" sz="1999" dirty="0">
              <a:solidFill>
                <a:schemeClr val="bg1"/>
              </a:solidFill>
              <a:latin typeface="Open Sans" panose="020B0606030504020204" pitchFamily="34" charset="0"/>
              <a:cs typeface="Open Sans" panose="020B0606030504020204" pitchFamily="34" charset="0"/>
            </a:endParaRPr>
          </a:p>
        </p:txBody>
      </p:sp>
      <p:sp>
        <p:nvSpPr>
          <p:cNvPr id="5" name="Title 4"/>
          <p:cNvSpPr>
            <a:spLocks noGrp="1"/>
          </p:cNvSpPr>
          <p:nvPr>
            <p:ph type="title"/>
          </p:nvPr>
        </p:nvSpPr>
        <p:spPr>
          <a:xfrm>
            <a:off x="6579108" y="2327681"/>
            <a:ext cx="6014148" cy="2707161"/>
          </a:xfrm>
        </p:spPr>
        <p:txBody>
          <a:bodyPr wrap="square">
            <a:spAutoFit/>
          </a:bodyPr>
          <a:lstStyle/>
          <a:p>
            <a:r>
              <a:rPr lang="en-US" cap="small" dirty="0"/>
              <a:t>Institutional Review Board (IRB)/ Independent Ethics Committee (IEC) </a:t>
            </a:r>
            <a:endParaRPr lang="en-US" dirty="0"/>
          </a:p>
        </p:txBody>
      </p:sp>
    </p:spTree>
    <p:custDataLst>
      <p:tags r:id="rId1"/>
    </p:custDataLst>
    <p:extLst>
      <p:ext uri="{BB962C8B-B14F-4D97-AF65-F5344CB8AC3E}">
        <p14:creationId xmlns:p14="http://schemas.microsoft.com/office/powerpoint/2010/main" val="3760640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meeting">
            <a:hlinkClick r:id="rId4"/>
            <a:extLst>
              <a:ext uri="{FF2B5EF4-FFF2-40B4-BE49-F238E27FC236}">
                <a16:creationId xmlns:a16="http://schemas.microsoft.com/office/drawing/2014/main" id="{84A68D99-38A4-4547-902D-FD86F3422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946"/>
            <a:ext cx="12192000" cy="68669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6EFE35-C8A5-4FB1-AEFD-F1613E3FB469}"/>
              </a:ext>
            </a:extLst>
          </p:cNvPr>
          <p:cNvSpPr/>
          <p:nvPr/>
        </p:nvSpPr>
        <p:spPr>
          <a:xfrm>
            <a:off x="0" y="428490"/>
            <a:ext cx="6304085" cy="5910763"/>
          </a:xfrm>
          <a:prstGeom prst="rect">
            <a:avLst/>
          </a:prstGeom>
          <a:solidFill>
            <a:srgbClr val="FBFAF8">
              <a:alpha val="76863"/>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449" name="Rectangle 2"/>
          <p:cNvSpPr>
            <a:spLocks noGrp="1" noChangeArrowheads="1"/>
          </p:cNvSpPr>
          <p:nvPr>
            <p:ph type="title"/>
          </p:nvPr>
        </p:nvSpPr>
        <p:spPr/>
        <p:txBody>
          <a:bodyPr/>
          <a:lstStyle/>
          <a:p>
            <a:pPr eaLnBrk="1" hangingPunct="1"/>
            <a:r>
              <a:rPr lang="en-US" dirty="0"/>
              <a:t>Purpose of the IRB/IEC</a:t>
            </a:r>
          </a:p>
        </p:txBody>
      </p:sp>
      <p:sp>
        <p:nvSpPr>
          <p:cNvPr id="67587" name="Rectangle 3"/>
          <p:cNvSpPr>
            <a:spLocks noGrp="1" noChangeArrowheads="1"/>
          </p:cNvSpPr>
          <p:nvPr>
            <p:ph idx="1"/>
          </p:nvPr>
        </p:nvSpPr>
        <p:spPr>
          <a:xfrm>
            <a:off x="508539" y="1604788"/>
            <a:ext cx="5587462" cy="4879499"/>
          </a:xfrm>
        </p:spPr>
        <p:txBody>
          <a:bodyPr/>
          <a:lstStyle/>
          <a:p>
            <a:pPr eaLnBrk="1" hangingPunct="1">
              <a:defRPr/>
            </a:pPr>
            <a:r>
              <a:rPr lang="en-US" dirty="0"/>
              <a:t>Ensure protection of clinical trial participants:</a:t>
            </a:r>
          </a:p>
          <a:p>
            <a:pPr lvl="1" eaLnBrk="1" hangingPunct="1">
              <a:defRPr/>
            </a:pPr>
            <a:r>
              <a:rPr lang="en-US" dirty="0"/>
              <a:t>Rights</a:t>
            </a:r>
          </a:p>
          <a:p>
            <a:pPr lvl="1" eaLnBrk="1" hangingPunct="1">
              <a:defRPr/>
            </a:pPr>
            <a:r>
              <a:rPr lang="en-US" dirty="0"/>
              <a:t>Safety</a:t>
            </a:r>
          </a:p>
          <a:p>
            <a:pPr lvl="1" eaLnBrk="1" hangingPunct="1">
              <a:defRPr/>
            </a:pPr>
            <a:r>
              <a:rPr lang="en-US" dirty="0"/>
              <a:t>Well-Being</a:t>
            </a:r>
          </a:p>
          <a:p>
            <a:pPr eaLnBrk="1" hangingPunct="1">
              <a:defRPr/>
            </a:pPr>
            <a:endParaRPr lang="en-US" dirty="0"/>
          </a:p>
          <a:p>
            <a:pPr eaLnBrk="1" hangingPunct="1">
              <a:spcBef>
                <a:spcPts val="0"/>
              </a:spcBef>
              <a:defRPr/>
            </a:pPr>
            <a:r>
              <a:rPr lang="en-US" dirty="0"/>
              <a:t>Initial and continual </a:t>
            </a:r>
          </a:p>
          <a:p>
            <a:pPr indent="-1588">
              <a:spcBef>
                <a:spcPts val="0"/>
              </a:spcBef>
              <a:buNone/>
              <a:defRPr/>
            </a:pPr>
            <a:r>
              <a:rPr lang="en-US" dirty="0"/>
              <a:t>assessment of risk/benefit </a:t>
            </a:r>
          </a:p>
          <a:p>
            <a:pPr indent="-1588">
              <a:spcBef>
                <a:spcPts val="0"/>
              </a:spcBef>
              <a:buNone/>
              <a:defRPr/>
            </a:pPr>
            <a:r>
              <a:rPr lang="en-US" dirty="0"/>
              <a:t>ratio</a:t>
            </a:r>
          </a:p>
          <a:p>
            <a:pPr eaLnBrk="1" hangingPunct="1">
              <a:defRPr/>
            </a:pPr>
            <a:endParaRPr lang="en-US" dirty="0"/>
          </a:p>
        </p:txBody>
      </p:sp>
    </p:spTree>
    <p:custDataLst>
      <p:tags r:id="rId1"/>
    </p:custDataLst>
    <p:extLst>
      <p:ext uri="{BB962C8B-B14F-4D97-AF65-F5344CB8AC3E}">
        <p14:creationId xmlns:p14="http://schemas.microsoft.com/office/powerpoint/2010/main" val="27619936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Activity Directions </a:t>
            </a:r>
          </a:p>
        </p:txBody>
      </p:sp>
      <p:graphicFrame>
        <p:nvGraphicFramePr>
          <p:cNvPr id="3" name="Content Placeholder 2">
            <a:extLst>
              <a:ext uri="{FF2B5EF4-FFF2-40B4-BE49-F238E27FC236}">
                <a16:creationId xmlns:a16="http://schemas.microsoft.com/office/drawing/2014/main" id="{D71B264D-AF81-44D5-8DA0-EAFA850C7E13}"/>
              </a:ext>
            </a:extLst>
          </p:cNvPr>
          <p:cNvGraphicFramePr>
            <a:graphicFrameLocks noGrp="1"/>
          </p:cNvGraphicFramePr>
          <p:nvPr>
            <p:ph idx="1"/>
            <p:extLst>
              <p:ext uri="{D42A27DB-BD31-4B8C-83A1-F6EECF244321}">
                <p14:modId xmlns:p14="http://schemas.microsoft.com/office/powerpoint/2010/main" val="3932955044"/>
              </p:ext>
            </p:extLst>
          </p:nvPr>
        </p:nvGraphicFramePr>
        <p:xfrm>
          <a:off x="508538" y="1099595"/>
          <a:ext cx="11297639" cy="5688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1430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IRB/EC</a:t>
            </a:r>
          </a:p>
        </p:txBody>
      </p:sp>
      <p:grpSp>
        <p:nvGrpSpPr>
          <p:cNvPr id="27" name="Group 26">
            <a:extLst>
              <a:ext uri="{FF2B5EF4-FFF2-40B4-BE49-F238E27FC236}">
                <a16:creationId xmlns:a16="http://schemas.microsoft.com/office/drawing/2014/main" id="{F921C3D4-9808-4DD7-B9C9-879A80DDCB37}"/>
              </a:ext>
            </a:extLst>
          </p:cNvPr>
          <p:cNvGrpSpPr>
            <a:grpSpLocks noChangeAspect="1"/>
          </p:cNvGrpSpPr>
          <p:nvPr/>
        </p:nvGrpSpPr>
        <p:grpSpPr>
          <a:xfrm>
            <a:off x="6547240" y="5256972"/>
            <a:ext cx="282973" cy="381158"/>
            <a:chOff x="-1101725" y="4000500"/>
            <a:chExt cx="814387" cy="1096963"/>
          </a:xfrm>
          <a:solidFill>
            <a:schemeClr val="bg1"/>
          </a:solidFill>
        </p:grpSpPr>
        <p:sp>
          <p:nvSpPr>
            <p:cNvPr id="28" name="Freeform 5">
              <a:extLst>
                <a:ext uri="{FF2B5EF4-FFF2-40B4-BE49-F238E27FC236}">
                  <a16:creationId xmlns:a16="http://schemas.microsoft.com/office/drawing/2014/main" id="{68898855-154C-487A-A2EE-4AF6FCCD2C0E}"/>
                </a:ext>
              </a:extLst>
            </p:cNvPr>
            <p:cNvSpPr>
              <a:spLocks noEditPoints="1"/>
            </p:cNvSpPr>
            <p:nvPr/>
          </p:nvSpPr>
          <p:spPr bwMode="auto">
            <a:xfrm>
              <a:off x="-1101725" y="4000500"/>
              <a:ext cx="814387" cy="1096963"/>
            </a:xfrm>
            <a:custGeom>
              <a:avLst/>
              <a:gdLst>
                <a:gd name="T0" fmla="*/ 32 w 214"/>
                <a:gd name="T1" fmla="*/ 289 h 289"/>
                <a:gd name="T2" fmla="*/ 68 w 214"/>
                <a:gd name="T3" fmla="*/ 289 h 289"/>
                <a:gd name="T4" fmla="*/ 107 w 214"/>
                <a:gd name="T5" fmla="*/ 289 h 289"/>
                <a:gd name="T6" fmla="*/ 146 w 214"/>
                <a:gd name="T7" fmla="*/ 289 h 289"/>
                <a:gd name="T8" fmla="*/ 182 w 214"/>
                <a:gd name="T9" fmla="*/ 289 h 289"/>
                <a:gd name="T10" fmla="*/ 198 w 214"/>
                <a:gd name="T11" fmla="*/ 289 h 289"/>
                <a:gd name="T12" fmla="*/ 214 w 214"/>
                <a:gd name="T13" fmla="*/ 273 h 289"/>
                <a:gd name="T14" fmla="*/ 214 w 214"/>
                <a:gd name="T15" fmla="*/ 51 h 289"/>
                <a:gd name="T16" fmla="*/ 198 w 214"/>
                <a:gd name="T17" fmla="*/ 35 h 289"/>
                <a:gd name="T18" fmla="*/ 178 w 214"/>
                <a:gd name="T19" fmla="*/ 35 h 289"/>
                <a:gd name="T20" fmla="*/ 146 w 214"/>
                <a:gd name="T21" fmla="*/ 23 h 289"/>
                <a:gd name="T22" fmla="*/ 141 w 214"/>
                <a:gd name="T23" fmla="*/ 23 h 289"/>
                <a:gd name="T24" fmla="*/ 127 w 214"/>
                <a:gd name="T25" fmla="*/ 5 h 289"/>
                <a:gd name="T26" fmla="*/ 107 w 214"/>
                <a:gd name="T27" fmla="*/ 0 h 289"/>
                <a:gd name="T28" fmla="*/ 88 w 214"/>
                <a:gd name="T29" fmla="*/ 5 h 289"/>
                <a:gd name="T30" fmla="*/ 74 w 214"/>
                <a:gd name="T31" fmla="*/ 23 h 289"/>
                <a:gd name="T32" fmla="*/ 68 w 214"/>
                <a:gd name="T33" fmla="*/ 23 h 289"/>
                <a:gd name="T34" fmla="*/ 37 w 214"/>
                <a:gd name="T35" fmla="*/ 35 h 289"/>
                <a:gd name="T36" fmla="*/ 16 w 214"/>
                <a:gd name="T37" fmla="*/ 35 h 289"/>
                <a:gd name="T38" fmla="*/ 0 w 214"/>
                <a:gd name="T39" fmla="*/ 51 h 289"/>
                <a:gd name="T40" fmla="*/ 0 w 214"/>
                <a:gd name="T41" fmla="*/ 273 h 289"/>
                <a:gd name="T42" fmla="*/ 16 w 214"/>
                <a:gd name="T43" fmla="*/ 289 h 289"/>
                <a:gd name="T44" fmla="*/ 32 w 214"/>
                <a:gd name="T45" fmla="*/ 289 h 289"/>
                <a:gd name="T46" fmla="*/ 50 w 214"/>
                <a:gd name="T47" fmla="*/ 47 h 289"/>
                <a:gd name="T48" fmla="*/ 68 w 214"/>
                <a:gd name="T49" fmla="*/ 41 h 289"/>
                <a:gd name="T50" fmla="*/ 81 w 214"/>
                <a:gd name="T51" fmla="*/ 41 h 289"/>
                <a:gd name="T52" fmla="*/ 89 w 214"/>
                <a:gd name="T53" fmla="*/ 41 h 289"/>
                <a:gd name="T54" fmla="*/ 90 w 214"/>
                <a:gd name="T55" fmla="*/ 33 h 289"/>
                <a:gd name="T56" fmla="*/ 90 w 214"/>
                <a:gd name="T57" fmla="*/ 31 h 289"/>
                <a:gd name="T58" fmla="*/ 97 w 214"/>
                <a:gd name="T59" fmla="*/ 21 h 289"/>
                <a:gd name="T60" fmla="*/ 107 w 214"/>
                <a:gd name="T61" fmla="*/ 18 h 289"/>
                <a:gd name="T62" fmla="*/ 117 w 214"/>
                <a:gd name="T63" fmla="*/ 21 h 289"/>
                <a:gd name="T64" fmla="*/ 125 w 214"/>
                <a:gd name="T65" fmla="*/ 31 h 289"/>
                <a:gd name="T66" fmla="*/ 125 w 214"/>
                <a:gd name="T67" fmla="*/ 33 h 289"/>
                <a:gd name="T68" fmla="*/ 126 w 214"/>
                <a:gd name="T69" fmla="*/ 41 h 289"/>
                <a:gd name="T70" fmla="*/ 134 w 214"/>
                <a:gd name="T71" fmla="*/ 41 h 289"/>
                <a:gd name="T72" fmla="*/ 146 w 214"/>
                <a:gd name="T73" fmla="*/ 41 h 289"/>
                <a:gd name="T74" fmla="*/ 165 w 214"/>
                <a:gd name="T75" fmla="*/ 47 h 289"/>
                <a:gd name="T76" fmla="*/ 168 w 214"/>
                <a:gd name="T77" fmla="*/ 52 h 289"/>
                <a:gd name="T78" fmla="*/ 110 w 214"/>
                <a:gd name="T79" fmla="*/ 52 h 289"/>
                <a:gd name="T80" fmla="*/ 107 w 214"/>
                <a:gd name="T81" fmla="*/ 52 h 289"/>
                <a:gd name="T82" fmla="*/ 105 w 214"/>
                <a:gd name="T83" fmla="*/ 52 h 289"/>
                <a:gd name="T84" fmla="*/ 47 w 214"/>
                <a:gd name="T85" fmla="*/ 52 h 289"/>
                <a:gd name="T86" fmla="*/ 50 w 214"/>
                <a:gd name="T87" fmla="*/ 47 h 289"/>
                <a:gd name="T88" fmla="*/ 19 w 214"/>
                <a:gd name="T89" fmla="*/ 50 h 289"/>
                <a:gd name="T90" fmla="*/ 29 w 214"/>
                <a:gd name="T91" fmla="*/ 50 h 289"/>
                <a:gd name="T92" fmla="*/ 28 w 214"/>
                <a:gd name="T93" fmla="*/ 62 h 289"/>
                <a:gd name="T94" fmla="*/ 29 w 214"/>
                <a:gd name="T95" fmla="*/ 70 h 289"/>
                <a:gd name="T96" fmla="*/ 37 w 214"/>
                <a:gd name="T97" fmla="*/ 70 h 289"/>
                <a:gd name="T98" fmla="*/ 105 w 214"/>
                <a:gd name="T99" fmla="*/ 70 h 289"/>
                <a:gd name="T100" fmla="*/ 107 w 214"/>
                <a:gd name="T101" fmla="*/ 70 h 289"/>
                <a:gd name="T102" fmla="*/ 110 w 214"/>
                <a:gd name="T103" fmla="*/ 70 h 289"/>
                <a:gd name="T104" fmla="*/ 178 w 214"/>
                <a:gd name="T105" fmla="*/ 70 h 289"/>
                <a:gd name="T106" fmla="*/ 186 w 214"/>
                <a:gd name="T107" fmla="*/ 70 h 289"/>
                <a:gd name="T108" fmla="*/ 187 w 214"/>
                <a:gd name="T109" fmla="*/ 62 h 289"/>
                <a:gd name="T110" fmla="*/ 186 w 214"/>
                <a:gd name="T111" fmla="*/ 50 h 289"/>
                <a:gd name="T112" fmla="*/ 195 w 214"/>
                <a:gd name="T113" fmla="*/ 50 h 289"/>
                <a:gd name="T114" fmla="*/ 195 w 214"/>
                <a:gd name="T115" fmla="*/ 274 h 289"/>
                <a:gd name="T116" fmla="*/ 107 w 214"/>
                <a:gd name="T117" fmla="*/ 274 h 289"/>
                <a:gd name="T118" fmla="*/ 19 w 214"/>
                <a:gd name="T119" fmla="*/ 274 h 289"/>
                <a:gd name="T120" fmla="*/ 19 w 214"/>
                <a:gd name="T121" fmla="*/ 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89">
                  <a:moveTo>
                    <a:pt x="32" y="289"/>
                  </a:moveTo>
                  <a:cubicBezTo>
                    <a:pt x="68" y="289"/>
                    <a:pt x="68" y="289"/>
                    <a:pt x="68" y="289"/>
                  </a:cubicBezTo>
                  <a:cubicBezTo>
                    <a:pt x="107" y="289"/>
                    <a:pt x="107" y="289"/>
                    <a:pt x="107" y="289"/>
                  </a:cubicBezTo>
                  <a:cubicBezTo>
                    <a:pt x="146" y="289"/>
                    <a:pt x="146" y="289"/>
                    <a:pt x="146" y="289"/>
                  </a:cubicBezTo>
                  <a:cubicBezTo>
                    <a:pt x="182" y="289"/>
                    <a:pt x="182" y="289"/>
                    <a:pt x="182" y="289"/>
                  </a:cubicBezTo>
                  <a:cubicBezTo>
                    <a:pt x="198" y="289"/>
                    <a:pt x="198" y="289"/>
                    <a:pt x="198" y="289"/>
                  </a:cubicBezTo>
                  <a:cubicBezTo>
                    <a:pt x="207" y="289"/>
                    <a:pt x="214" y="282"/>
                    <a:pt x="214" y="273"/>
                  </a:cubicBezTo>
                  <a:cubicBezTo>
                    <a:pt x="214" y="51"/>
                    <a:pt x="214" y="51"/>
                    <a:pt x="214" y="51"/>
                  </a:cubicBezTo>
                  <a:cubicBezTo>
                    <a:pt x="214" y="42"/>
                    <a:pt x="207" y="35"/>
                    <a:pt x="198" y="35"/>
                  </a:cubicBezTo>
                  <a:cubicBezTo>
                    <a:pt x="178" y="35"/>
                    <a:pt x="178" y="35"/>
                    <a:pt x="178" y="35"/>
                  </a:cubicBezTo>
                  <a:cubicBezTo>
                    <a:pt x="171" y="27"/>
                    <a:pt x="160" y="23"/>
                    <a:pt x="146" y="23"/>
                  </a:cubicBezTo>
                  <a:cubicBezTo>
                    <a:pt x="141" y="23"/>
                    <a:pt x="141" y="23"/>
                    <a:pt x="141" y="23"/>
                  </a:cubicBezTo>
                  <a:cubicBezTo>
                    <a:pt x="138" y="16"/>
                    <a:pt x="134" y="9"/>
                    <a:pt x="127" y="5"/>
                  </a:cubicBezTo>
                  <a:cubicBezTo>
                    <a:pt x="122" y="2"/>
                    <a:pt x="115" y="0"/>
                    <a:pt x="107" y="0"/>
                  </a:cubicBezTo>
                  <a:cubicBezTo>
                    <a:pt x="100" y="0"/>
                    <a:pt x="93" y="2"/>
                    <a:pt x="88" y="5"/>
                  </a:cubicBezTo>
                  <a:cubicBezTo>
                    <a:pt x="81" y="10"/>
                    <a:pt x="76" y="16"/>
                    <a:pt x="74" y="23"/>
                  </a:cubicBezTo>
                  <a:cubicBezTo>
                    <a:pt x="68" y="23"/>
                    <a:pt x="68" y="23"/>
                    <a:pt x="68" y="23"/>
                  </a:cubicBezTo>
                  <a:cubicBezTo>
                    <a:pt x="55" y="23"/>
                    <a:pt x="44" y="27"/>
                    <a:pt x="37" y="35"/>
                  </a:cubicBezTo>
                  <a:cubicBezTo>
                    <a:pt x="16" y="35"/>
                    <a:pt x="16" y="35"/>
                    <a:pt x="16" y="35"/>
                  </a:cubicBezTo>
                  <a:cubicBezTo>
                    <a:pt x="7" y="35"/>
                    <a:pt x="0" y="42"/>
                    <a:pt x="0" y="51"/>
                  </a:cubicBezTo>
                  <a:cubicBezTo>
                    <a:pt x="0" y="273"/>
                    <a:pt x="0" y="273"/>
                    <a:pt x="0" y="273"/>
                  </a:cubicBezTo>
                  <a:cubicBezTo>
                    <a:pt x="0" y="282"/>
                    <a:pt x="7" y="289"/>
                    <a:pt x="16" y="289"/>
                  </a:cubicBezTo>
                  <a:lnTo>
                    <a:pt x="32" y="289"/>
                  </a:lnTo>
                  <a:close/>
                  <a:moveTo>
                    <a:pt x="50" y="47"/>
                  </a:moveTo>
                  <a:cubicBezTo>
                    <a:pt x="53" y="43"/>
                    <a:pt x="60" y="41"/>
                    <a:pt x="68" y="41"/>
                  </a:cubicBezTo>
                  <a:cubicBezTo>
                    <a:pt x="81" y="41"/>
                    <a:pt x="81" y="41"/>
                    <a:pt x="81" y="41"/>
                  </a:cubicBezTo>
                  <a:cubicBezTo>
                    <a:pt x="89" y="41"/>
                    <a:pt x="89" y="41"/>
                    <a:pt x="89" y="41"/>
                  </a:cubicBezTo>
                  <a:cubicBezTo>
                    <a:pt x="90" y="33"/>
                    <a:pt x="90" y="33"/>
                    <a:pt x="90" y="33"/>
                  </a:cubicBezTo>
                  <a:cubicBezTo>
                    <a:pt x="90" y="32"/>
                    <a:pt x="90" y="31"/>
                    <a:pt x="90" y="31"/>
                  </a:cubicBezTo>
                  <a:cubicBezTo>
                    <a:pt x="91" y="27"/>
                    <a:pt x="94" y="23"/>
                    <a:pt x="97" y="21"/>
                  </a:cubicBezTo>
                  <a:cubicBezTo>
                    <a:pt x="100" y="19"/>
                    <a:pt x="103" y="18"/>
                    <a:pt x="107" y="18"/>
                  </a:cubicBezTo>
                  <a:cubicBezTo>
                    <a:pt x="111" y="18"/>
                    <a:pt x="115" y="19"/>
                    <a:pt x="117" y="21"/>
                  </a:cubicBezTo>
                  <a:cubicBezTo>
                    <a:pt x="121" y="23"/>
                    <a:pt x="124" y="27"/>
                    <a:pt x="125" y="31"/>
                  </a:cubicBezTo>
                  <a:cubicBezTo>
                    <a:pt x="125" y="32"/>
                    <a:pt x="125" y="32"/>
                    <a:pt x="125" y="33"/>
                  </a:cubicBezTo>
                  <a:cubicBezTo>
                    <a:pt x="126" y="41"/>
                    <a:pt x="126" y="41"/>
                    <a:pt x="126" y="41"/>
                  </a:cubicBezTo>
                  <a:cubicBezTo>
                    <a:pt x="134" y="41"/>
                    <a:pt x="134" y="41"/>
                    <a:pt x="134" y="41"/>
                  </a:cubicBezTo>
                  <a:cubicBezTo>
                    <a:pt x="146" y="41"/>
                    <a:pt x="146" y="41"/>
                    <a:pt x="146" y="41"/>
                  </a:cubicBezTo>
                  <a:cubicBezTo>
                    <a:pt x="155" y="41"/>
                    <a:pt x="161" y="43"/>
                    <a:pt x="165" y="47"/>
                  </a:cubicBezTo>
                  <a:cubicBezTo>
                    <a:pt x="166" y="48"/>
                    <a:pt x="167" y="50"/>
                    <a:pt x="168" y="52"/>
                  </a:cubicBezTo>
                  <a:cubicBezTo>
                    <a:pt x="110" y="52"/>
                    <a:pt x="110" y="52"/>
                    <a:pt x="110" y="52"/>
                  </a:cubicBezTo>
                  <a:cubicBezTo>
                    <a:pt x="107" y="52"/>
                    <a:pt x="107" y="52"/>
                    <a:pt x="107" y="52"/>
                  </a:cubicBezTo>
                  <a:cubicBezTo>
                    <a:pt x="105" y="52"/>
                    <a:pt x="105" y="52"/>
                    <a:pt x="105" y="52"/>
                  </a:cubicBezTo>
                  <a:cubicBezTo>
                    <a:pt x="47" y="52"/>
                    <a:pt x="47" y="52"/>
                    <a:pt x="47" y="52"/>
                  </a:cubicBezTo>
                  <a:cubicBezTo>
                    <a:pt x="48" y="50"/>
                    <a:pt x="48" y="48"/>
                    <a:pt x="50" y="47"/>
                  </a:cubicBezTo>
                  <a:close/>
                  <a:moveTo>
                    <a:pt x="19" y="50"/>
                  </a:moveTo>
                  <a:cubicBezTo>
                    <a:pt x="21" y="50"/>
                    <a:pt x="24" y="50"/>
                    <a:pt x="29" y="50"/>
                  </a:cubicBezTo>
                  <a:cubicBezTo>
                    <a:pt x="27" y="56"/>
                    <a:pt x="28" y="61"/>
                    <a:pt x="28" y="62"/>
                  </a:cubicBezTo>
                  <a:cubicBezTo>
                    <a:pt x="29" y="70"/>
                    <a:pt x="29" y="70"/>
                    <a:pt x="29" y="70"/>
                  </a:cubicBezTo>
                  <a:cubicBezTo>
                    <a:pt x="37" y="70"/>
                    <a:pt x="37" y="70"/>
                    <a:pt x="37" y="70"/>
                  </a:cubicBezTo>
                  <a:cubicBezTo>
                    <a:pt x="105" y="70"/>
                    <a:pt x="105" y="70"/>
                    <a:pt x="105" y="70"/>
                  </a:cubicBezTo>
                  <a:cubicBezTo>
                    <a:pt x="107" y="70"/>
                    <a:pt x="107" y="70"/>
                    <a:pt x="107" y="70"/>
                  </a:cubicBezTo>
                  <a:cubicBezTo>
                    <a:pt x="110" y="70"/>
                    <a:pt x="110" y="70"/>
                    <a:pt x="110" y="70"/>
                  </a:cubicBezTo>
                  <a:cubicBezTo>
                    <a:pt x="178" y="70"/>
                    <a:pt x="178" y="70"/>
                    <a:pt x="178" y="70"/>
                  </a:cubicBezTo>
                  <a:cubicBezTo>
                    <a:pt x="186" y="70"/>
                    <a:pt x="186" y="70"/>
                    <a:pt x="186" y="70"/>
                  </a:cubicBezTo>
                  <a:cubicBezTo>
                    <a:pt x="187" y="62"/>
                    <a:pt x="187" y="62"/>
                    <a:pt x="187" y="62"/>
                  </a:cubicBezTo>
                  <a:cubicBezTo>
                    <a:pt x="187" y="61"/>
                    <a:pt x="187" y="56"/>
                    <a:pt x="186" y="50"/>
                  </a:cubicBezTo>
                  <a:cubicBezTo>
                    <a:pt x="190" y="50"/>
                    <a:pt x="193" y="50"/>
                    <a:pt x="195" y="50"/>
                  </a:cubicBezTo>
                  <a:cubicBezTo>
                    <a:pt x="195" y="63"/>
                    <a:pt x="195" y="261"/>
                    <a:pt x="195" y="274"/>
                  </a:cubicBezTo>
                  <a:cubicBezTo>
                    <a:pt x="188" y="274"/>
                    <a:pt x="148" y="274"/>
                    <a:pt x="107" y="274"/>
                  </a:cubicBezTo>
                  <a:cubicBezTo>
                    <a:pt x="66" y="274"/>
                    <a:pt x="26" y="274"/>
                    <a:pt x="19" y="274"/>
                  </a:cubicBezTo>
                  <a:cubicBezTo>
                    <a:pt x="19" y="261"/>
                    <a:pt x="19" y="63"/>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6">
              <a:extLst>
                <a:ext uri="{FF2B5EF4-FFF2-40B4-BE49-F238E27FC236}">
                  <a16:creationId xmlns:a16="http://schemas.microsoft.com/office/drawing/2014/main" id="{C53E834E-0797-4099-AD14-0D7EBA0035E2}"/>
                </a:ext>
              </a:extLst>
            </p:cNvPr>
            <p:cNvSpPr>
              <a:spLocks noChangeArrowheads="1"/>
            </p:cNvSpPr>
            <p:nvPr/>
          </p:nvSpPr>
          <p:spPr bwMode="auto">
            <a:xfrm>
              <a:off x="-728663" y="4098925"/>
              <a:ext cx="68262"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3B6737FC-B110-41B9-A950-5F3E4C43BB2C}"/>
                </a:ext>
              </a:extLst>
            </p:cNvPr>
            <p:cNvSpPr>
              <a:spLocks/>
            </p:cNvSpPr>
            <p:nvPr/>
          </p:nvSpPr>
          <p:spPr bwMode="auto">
            <a:xfrm>
              <a:off x="-796925" y="4365625"/>
              <a:ext cx="341312" cy="63500"/>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D119CF3-F603-4C59-B8A2-BCFC84AABB11}"/>
                </a:ext>
              </a:extLst>
            </p:cNvPr>
            <p:cNvSpPr>
              <a:spLocks/>
            </p:cNvSpPr>
            <p:nvPr/>
          </p:nvSpPr>
          <p:spPr bwMode="auto">
            <a:xfrm>
              <a:off x="-935038" y="4365625"/>
              <a:ext cx="65087" cy="63500"/>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8CEC352F-8E4E-49EB-9175-334B4D73835F}"/>
                </a:ext>
              </a:extLst>
            </p:cNvPr>
            <p:cNvSpPr>
              <a:spLocks/>
            </p:cNvSpPr>
            <p:nvPr/>
          </p:nvSpPr>
          <p:spPr bwMode="auto">
            <a:xfrm>
              <a:off x="-796925" y="4524375"/>
              <a:ext cx="341312" cy="65088"/>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6E7949E1-162D-499B-B04E-025A73A3D62D}"/>
                </a:ext>
              </a:extLst>
            </p:cNvPr>
            <p:cNvSpPr>
              <a:spLocks/>
            </p:cNvSpPr>
            <p:nvPr/>
          </p:nvSpPr>
          <p:spPr bwMode="auto">
            <a:xfrm>
              <a:off x="-935038" y="4524375"/>
              <a:ext cx="65087" cy="65088"/>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F6E8379E-0E0E-41C8-BCA5-EA4A61D4B7F4}"/>
                </a:ext>
              </a:extLst>
            </p:cNvPr>
            <p:cNvSpPr>
              <a:spLocks/>
            </p:cNvSpPr>
            <p:nvPr/>
          </p:nvSpPr>
          <p:spPr bwMode="auto">
            <a:xfrm>
              <a:off x="-796925" y="4683125"/>
              <a:ext cx="341312" cy="61913"/>
            </a:xfrm>
            <a:custGeom>
              <a:avLst/>
              <a:gdLst>
                <a:gd name="T0" fmla="*/ 2 w 90"/>
                <a:gd name="T1" fmla="*/ 16 h 16"/>
                <a:gd name="T2" fmla="*/ 87 w 90"/>
                <a:gd name="T3" fmla="*/ 16 h 16"/>
                <a:gd name="T4" fmla="*/ 90 w 90"/>
                <a:gd name="T5" fmla="*/ 14 h 16"/>
                <a:gd name="T6" fmla="*/ 90 w 90"/>
                <a:gd name="T7" fmla="*/ 2 h 16"/>
                <a:gd name="T8" fmla="*/ 87 w 90"/>
                <a:gd name="T9" fmla="*/ 0 h 16"/>
                <a:gd name="T10" fmla="*/ 2 w 90"/>
                <a:gd name="T11" fmla="*/ 0 h 16"/>
                <a:gd name="T12" fmla="*/ 0 w 90"/>
                <a:gd name="T13" fmla="*/ 2 h 16"/>
                <a:gd name="T14" fmla="*/ 0 w 90"/>
                <a:gd name="T15" fmla="*/ 14 h 16"/>
                <a:gd name="T16" fmla="*/ 2 w 9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6">
                  <a:moveTo>
                    <a:pt x="2" y="16"/>
                  </a:moveTo>
                  <a:cubicBezTo>
                    <a:pt x="87" y="16"/>
                    <a:pt x="87" y="16"/>
                    <a:pt x="87" y="16"/>
                  </a:cubicBezTo>
                  <a:cubicBezTo>
                    <a:pt x="89" y="16"/>
                    <a:pt x="90" y="15"/>
                    <a:pt x="90" y="14"/>
                  </a:cubicBezTo>
                  <a:cubicBezTo>
                    <a:pt x="90" y="2"/>
                    <a:pt x="90" y="2"/>
                    <a:pt x="90" y="2"/>
                  </a:cubicBezTo>
                  <a:cubicBezTo>
                    <a:pt x="90" y="1"/>
                    <a:pt x="89" y="0"/>
                    <a:pt x="87" y="0"/>
                  </a:cubicBezTo>
                  <a:cubicBezTo>
                    <a:pt x="2" y="0"/>
                    <a:pt x="2"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4492E3C6-2BD4-4A46-892C-2A248E884AD6}"/>
                </a:ext>
              </a:extLst>
            </p:cNvPr>
            <p:cNvSpPr>
              <a:spLocks/>
            </p:cNvSpPr>
            <p:nvPr/>
          </p:nvSpPr>
          <p:spPr bwMode="auto">
            <a:xfrm>
              <a:off x="-935038" y="4683125"/>
              <a:ext cx="65087" cy="61913"/>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CD7476BE-A302-431F-B07D-5DF6120AC2E0}"/>
                </a:ext>
              </a:extLst>
            </p:cNvPr>
            <p:cNvSpPr>
              <a:spLocks/>
            </p:cNvSpPr>
            <p:nvPr/>
          </p:nvSpPr>
          <p:spPr bwMode="auto">
            <a:xfrm>
              <a:off x="-796925" y="4843463"/>
              <a:ext cx="212725" cy="60325"/>
            </a:xfrm>
            <a:custGeom>
              <a:avLst/>
              <a:gdLst>
                <a:gd name="T0" fmla="*/ 56 w 56"/>
                <a:gd name="T1" fmla="*/ 14 h 16"/>
                <a:gd name="T2" fmla="*/ 56 w 56"/>
                <a:gd name="T3" fmla="*/ 2 h 16"/>
                <a:gd name="T4" fmla="*/ 54 w 56"/>
                <a:gd name="T5" fmla="*/ 0 h 16"/>
                <a:gd name="T6" fmla="*/ 2 w 56"/>
                <a:gd name="T7" fmla="*/ 0 h 16"/>
                <a:gd name="T8" fmla="*/ 0 w 56"/>
                <a:gd name="T9" fmla="*/ 2 h 16"/>
                <a:gd name="T10" fmla="*/ 0 w 56"/>
                <a:gd name="T11" fmla="*/ 14 h 16"/>
                <a:gd name="T12" fmla="*/ 2 w 56"/>
                <a:gd name="T13" fmla="*/ 16 h 16"/>
                <a:gd name="T14" fmla="*/ 54 w 56"/>
                <a:gd name="T15" fmla="*/ 16 h 16"/>
                <a:gd name="T16" fmla="*/ 56 w 5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6">
                  <a:moveTo>
                    <a:pt x="56" y="14"/>
                  </a:moveTo>
                  <a:cubicBezTo>
                    <a:pt x="56" y="2"/>
                    <a:pt x="56" y="2"/>
                    <a:pt x="56" y="2"/>
                  </a:cubicBezTo>
                  <a:cubicBezTo>
                    <a:pt x="56" y="1"/>
                    <a:pt x="55" y="0"/>
                    <a:pt x="54" y="0"/>
                  </a:cubicBezTo>
                  <a:cubicBezTo>
                    <a:pt x="2" y="0"/>
                    <a:pt x="2" y="0"/>
                    <a:pt x="2" y="0"/>
                  </a:cubicBezTo>
                  <a:cubicBezTo>
                    <a:pt x="1" y="0"/>
                    <a:pt x="0" y="1"/>
                    <a:pt x="0" y="2"/>
                  </a:cubicBezTo>
                  <a:cubicBezTo>
                    <a:pt x="0" y="14"/>
                    <a:pt x="0" y="14"/>
                    <a:pt x="0" y="14"/>
                  </a:cubicBezTo>
                  <a:cubicBezTo>
                    <a:pt x="0" y="15"/>
                    <a:pt x="1" y="16"/>
                    <a:pt x="2" y="16"/>
                  </a:cubicBezTo>
                  <a:cubicBezTo>
                    <a:pt x="54" y="16"/>
                    <a:pt x="54" y="16"/>
                    <a:pt x="54" y="16"/>
                  </a:cubicBezTo>
                  <a:cubicBezTo>
                    <a:pt x="55" y="16"/>
                    <a:pt x="56" y="15"/>
                    <a:pt x="5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E0A91DD1-524D-40A4-8150-764DBA95F83B}"/>
                </a:ext>
              </a:extLst>
            </p:cNvPr>
            <p:cNvSpPr>
              <a:spLocks/>
            </p:cNvSpPr>
            <p:nvPr/>
          </p:nvSpPr>
          <p:spPr bwMode="auto">
            <a:xfrm>
              <a:off x="-935038" y="4843463"/>
              <a:ext cx="65087" cy="60325"/>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3E8F2904-329F-4236-93B3-BC9A32B85FBC}"/>
              </a:ext>
            </a:extLst>
          </p:cNvPr>
          <p:cNvGrpSpPr>
            <a:grpSpLocks noChangeAspect="1"/>
          </p:cNvGrpSpPr>
          <p:nvPr/>
        </p:nvGrpSpPr>
        <p:grpSpPr>
          <a:xfrm>
            <a:off x="466251" y="3696144"/>
            <a:ext cx="340893" cy="324651"/>
            <a:chOff x="5243513" y="3143250"/>
            <a:chExt cx="2798763" cy="2665413"/>
          </a:xfrm>
          <a:solidFill>
            <a:schemeClr val="bg1"/>
          </a:solidFill>
        </p:grpSpPr>
        <p:sp>
          <p:nvSpPr>
            <p:cNvPr id="42" name="Freeform 26">
              <a:extLst>
                <a:ext uri="{FF2B5EF4-FFF2-40B4-BE49-F238E27FC236}">
                  <a16:creationId xmlns:a16="http://schemas.microsoft.com/office/drawing/2014/main" id="{A0D96BD3-2BB3-4A0D-B888-982979C1BC8A}"/>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7">
              <a:extLst>
                <a:ext uri="{FF2B5EF4-FFF2-40B4-BE49-F238E27FC236}">
                  <a16:creationId xmlns:a16="http://schemas.microsoft.com/office/drawing/2014/main" id="{85AD635E-5B82-4272-9653-4F668AA68C78}"/>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8">
              <a:extLst>
                <a:ext uri="{FF2B5EF4-FFF2-40B4-BE49-F238E27FC236}">
                  <a16:creationId xmlns:a16="http://schemas.microsoft.com/office/drawing/2014/main" id="{3B510EA6-DE41-4114-BAD9-BA93AAD24CE1}"/>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9">
              <a:extLst>
                <a:ext uri="{FF2B5EF4-FFF2-40B4-BE49-F238E27FC236}">
                  <a16:creationId xmlns:a16="http://schemas.microsoft.com/office/drawing/2014/main" id="{FE281708-B0BA-486C-BA15-D0A172C12EB8}"/>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0">
              <a:extLst>
                <a:ext uri="{FF2B5EF4-FFF2-40B4-BE49-F238E27FC236}">
                  <a16:creationId xmlns:a16="http://schemas.microsoft.com/office/drawing/2014/main" id="{394BEB0B-EB55-4B0B-A89B-6121D38AD0D3}"/>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1">
              <a:extLst>
                <a:ext uri="{FF2B5EF4-FFF2-40B4-BE49-F238E27FC236}">
                  <a16:creationId xmlns:a16="http://schemas.microsoft.com/office/drawing/2014/main" id="{E6D7D709-1A53-4FD5-A607-85B8E559A5BF}"/>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2">
              <a:extLst>
                <a:ext uri="{FF2B5EF4-FFF2-40B4-BE49-F238E27FC236}">
                  <a16:creationId xmlns:a16="http://schemas.microsoft.com/office/drawing/2014/main" id="{583ADD08-2833-4634-B287-CC3ABF11EB6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3">
              <a:extLst>
                <a:ext uri="{FF2B5EF4-FFF2-40B4-BE49-F238E27FC236}">
                  <a16:creationId xmlns:a16="http://schemas.microsoft.com/office/drawing/2014/main" id="{32F63A57-B74D-4038-A938-789F05179A2D}"/>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4">
              <a:extLst>
                <a:ext uri="{FF2B5EF4-FFF2-40B4-BE49-F238E27FC236}">
                  <a16:creationId xmlns:a16="http://schemas.microsoft.com/office/drawing/2014/main" id="{85349A26-CC70-4AAA-8EA1-7BE10F642C3E}"/>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5">
              <a:extLst>
                <a:ext uri="{FF2B5EF4-FFF2-40B4-BE49-F238E27FC236}">
                  <a16:creationId xmlns:a16="http://schemas.microsoft.com/office/drawing/2014/main" id="{E4A52F82-E35D-4E84-B20F-3EDBBA51A00B}"/>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9" name="Rectangle 3">
            <a:extLst>
              <a:ext uri="{FF2B5EF4-FFF2-40B4-BE49-F238E27FC236}">
                <a16:creationId xmlns:a16="http://schemas.microsoft.com/office/drawing/2014/main" id="{EA1EC47C-BB88-444A-935F-836FD57ACB56}"/>
              </a:ext>
            </a:extLst>
          </p:cNvPr>
          <p:cNvSpPr txBox="1">
            <a:spLocks noChangeArrowheads="1"/>
          </p:cNvSpPr>
          <p:nvPr/>
        </p:nvSpPr>
        <p:spPr>
          <a:xfrm>
            <a:off x="965877" y="3323374"/>
            <a:ext cx="6244321" cy="802798"/>
          </a:xfrm>
          <a:prstGeom prst="rect">
            <a:avLst/>
          </a:prstGeom>
        </p:spPr>
        <p:txBody>
          <a:bodyPr>
            <a:noAutofit/>
          </a:bodyPr>
          <a:lst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marL="0" indent="0">
              <a:buFont typeface="Arial"/>
              <a:buNone/>
            </a:pPr>
            <a:endParaRPr lang="en-US" sz="1600" dirty="0"/>
          </a:p>
          <a:p>
            <a:pPr marL="0" indent="0">
              <a:buFont typeface="Arial"/>
              <a:buNone/>
            </a:pPr>
            <a:r>
              <a:rPr lang="en-US" sz="1600" dirty="0"/>
              <a:t>  </a:t>
            </a:r>
            <a:r>
              <a:rPr lang="en-US" sz="1600" dirty="0">
                <a:solidFill>
                  <a:schemeClr val="tx1"/>
                </a:solidFill>
              </a:rPr>
              <a:t>Be familiar with ICH GCP E6 (R2), Section 3</a:t>
            </a:r>
          </a:p>
          <a:p>
            <a:pPr marL="0" indent="0">
              <a:buFont typeface="Arial"/>
              <a:buNone/>
            </a:pPr>
            <a:r>
              <a:rPr lang="en-US" sz="1600" dirty="0"/>
              <a:t>  </a:t>
            </a:r>
          </a:p>
          <a:p>
            <a:pPr marL="0" indent="0">
              <a:buFont typeface="Arial"/>
              <a:buNone/>
            </a:pPr>
            <a:endParaRPr lang="en-US" sz="1600" dirty="0"/>
          </a:p>
        </p:txBody>
      </p:sp>
      <p:sp>
        <p:nvSpPr>
          <p:cNvPr id="6" name="Rectangle 5">
            <a:extLst>
              <a:ext uri="{FF2B5EF4-FFF2-40B4-BE49-F238E27FC236}">
                <a16:creationId xmlns:a16="http://schemas.microsoft.com/office/drawing/2014/main" id="{1C2FAE72-128F-4458-BEF4-B4CAE5B501F9}"/>
              </a:ext>
            </a:extLst>
          </p:cNvPr>
          <p:cNvSpPr/>
          <p:nvPr/>
        </p:nvSpPr>
        <p:spPr>
          <a:xfrm>
            <a:off x="1040037" y="4446404"/>
            <a:ext cx="5468713" cy="830997"/>
          </a:xfrm>
          <a:prstGeom prst="rect">
            <a:avLst/>
          </a:prstGeom>
        </p:spPr>
        <p:txBody>
          <a:bodyPr wrap="square">
            <a:spAutoFit/>
          </a:bodyPr>
          <a:lstStyle/>
          <a:p>
            <a:r>
              <a:rPr lang="en-US" sz="1600" dirty="0"/>
              <a:t>Adhere to United States and South Africa IRB/EC regulations</a:t>
            </a:r>
          </a:p>
          <a:p>
            <a:r>
              <a:rPr lang="en-US" sz="1600" dirty="0"/>
              <a:t>  </a:t>
            </a:r>
          </a:p>
        </p:txBody>
      </p:sp>
      <p:sp>
        <p:nvSpPr>
          <p:cNvPr id="7" name="Rectangle 6">
            <a:extLst>
              <a:ext uri="{FF2B5EF4-FFF2-40B4-BE49-F238E27FC236}">
                <a16:creationId xmlns:a16="http://schemas.microsoft.com/office/drawing/2014/main" id="{39B61228-B4A4-47F9-94E3-F816866554E4}"/>
              </a:ext>
            </a:extLst>
          </p:cNvPr>
          <p:cNvSpPr/>
          <p:nvPr/>
        </p:nvSpPr>
        <p:spPr>
          <a:xfrm>
            <a:off x="1048941" y="5390977"/>
            <a:ext cx="4872062" cy="861774"/>
          </a:xfrm>
          <a:prstGeom prst="rect">
            <a:avLst/>
          </a:prstGeom>
        </p:spPr>
        <p:txBody>
          <a:bodyPr wrap="square">
            <a:spAutoFit/>
          </a:bodyPr>
          <a:lstStyle/>
          <a:p>
            <a:r>
              <a:rPr lang="en-US" sz="1600" dirty="0"/>
              <a:t>Establish a system to ensure Initial and Continuing reviews take place as required</a:t>
            </a:r>
          </a:p>
          <a:p>
            <a:r>
              <a:rPr lang="en-US" sz="1600" dirty="0"/>
              <a:t>  </a:t>
            </a:r>
          </a:p>
        </p:txBody>
      </p:sp>
      <p:sp>
        <p:nvSpPr>
          <p:cNvPr id="8" name="Rectangle 7">
            <a:extLst>
              <a:ext uri="{FF2B5EF4-FFF2-40B4-BE49-F238E27FC236}">
                <a16:creationId xmlns:a16="http://schemas.microsoft.com/office/drawing/2014/main" id="{7C9B3EBB-808B-43B8-B2C1-4FFD911CDD1A}"/>
              </a:ext>
            </a:extLst>
          </p:cNvPr>
          <p:cNvSpPr/>
          <p:nvPr/>
        </p:nvSpPr>
        <p:spPr>
          <a:xfrm>
            <a:off x="6926281" y="3496238"/>
            <a:ext cx="5135113" cy="584775"/>
          </a:xfrm>
          <a:prstGeom prst="rect">
            <a:avLst/>
          </a:prstGeom>
        </p:spPr>
        <p:txBody>
          <a:bodyPr wrap="square">
            <a:spAutoFit/>
          </a:bodyPr>
          <a:lstStyle/>
          <a:p>
            <a:r>
              <a:rPr lang="en-US" sz="1600" dirty="0"/>
              <a:t>If staffing resources exist, identify a qualified staff member to oversee IRB/EC site activities</a:t>
            </a:r>
          </a:p>
        </p:txBody>
      </p:sp>
      <p:sp>
        <p:nvSpPr>
          <p:cNvPr id="9" name="Rectangle 8">
            <a:extLst>
              <a:ext uri="{FF2B5EF4-FFF2-40B4-BE49-F238E27FC236}">
                <a16:creationId xmlns:a16="http://schemas.microsoft.com/office/drawing/2014/main" id="{9383A14B-0408-4DAA-8A11-CA63C29AE35C}"/>
              </a:ext>
            </a:extLst>
          </p:cNvPr>
          <p:cNvSpPr/>
          <p:nvPr/>
        </p:nvSpPr>
        <p:spPr>
          <a:xfrm>
            <a:off x="6926281" y="4703887"/>
            <a:ext cx="5396538" cy="830997"/>
          </a:xfrm>
          <a:prstGeom prst="rect">
            <a:avLst/>
          </a:prstGeom>
        </p:spPr>
        <p:txBody>
          <a:bodyPr wrap="square">
            <a:spAutoFit/>
          </a:bodyPr>
          <a:lstStyle/>
          <a:p>
            <a:r>
              <a:rPr lang="en-US" sz="1600" dirty="0"/>
              <a:t>Ensure Investigator Site File’s IRB/EC’s Essential Documents are up to date, accessible and properly stored</a:t>
            </a:r>
          </a:p>
        </p:txBody>
      </p:sp>
      <p:pic>
        <p:nvPicPr>
          <p:cNvPr id="38" name="Picture Placeholder 3">
            <a:extLst>
              <a:ext uri="{FF2B5EF4-FFF2-40B4-BE49-F238E27FC236}">
                <a16:creationId xmlns:a16="http://schemas.microsoft.com/office/drawing/2014/main" id="{2949108E-56CF-457B-A793-E4B46BF8E12A}"/>
              </a:ext>
            </a:extLst>
          </p:cNvPr>
          <p:cNvPicPr>
            <a:picLocks noChangeAspect="1"/>
          </p:cNvPicPr>
          <p:nvPr/>
        </p:nvPicPr>
        <p:blipFill rotWithShape="1">
          <a:blip r:embed="rId4">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grpSp>
        <p:nvGrpSpPr>
          <p:cNvPr id="3" name="Group 2">
            <a:extLst>
              <a:ext uri="{FF2B5EF4-FFF2-40B4-BE49-F238E27FC236}">
                <a16:creationId xmlns:a16="http://schemas.microsoft.com/office/drawing/2014/main" id="{7984CADE-B3BB-4311-817D-C7A4EA33F451}"/>
              </a:ext>
            </a:extLst>
          </p:cNvPr>
          <p:cNvGrpSpPr/>
          <p:nvPr/>
        </p:nvGrpSpPr>
        <p:grpSpPr>
          <a:xfrm>
            <a:off x="265844" y="3428208"/>
            <a:ext cx="679873" cy="677054"/>
            <a:chOff x="237269" y="3504408"/>
            <a:chExt cx="679873" cy="677054"/>
          </a:xfrm>
        </p:grpSpPr>
        <p:sp>
          <p:nvSpPr>
            <p:cNvPr id="39" name="Donut 17">
              <a:extLst>
                <a:ext uri="{FF2B5EF4-FFF2-40B4-BE49-F238E27FC236}">
                  <a16:creationId xmlns:a16="http://schemas.microsoft.com/office/drawing/2014/main" id="{9F6AF11B-6030-4042-932F-E82A3E5372FE}"/>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2" name="Oval 61">
              <a:extLst>
                <a:ext uri="{FF2B5EF4-FFF2-40B4-BE49-F238E27FC236}">
                  <a16:creationId xmlns:a16="http://schemas.microsoft.com/office/drawing/2014/main" id="{493249AC-7696-426A-B9BF-72F1DAFF6EB9}"/>
                </a:ext>
              </a:extLst>
            </p:cNvPr>
            <p:cNvSpPr/>
            <p:nvPr/>
          </p:nvSpPr>
          <p:spPr>
            <a:xfrm>
              <a:off x="285144" y="354428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63" name="Group 62">
            <a:extLst>
              <a:ext uri="{FF2B5EF4-FFF2-40B4-BE49-F238E27FC236}">
                <a16:creationId xmlns:a16="http://schemas.microsoft.com/office/drawing/2014/main" id="{E4AEB95A-E26A-4EEF-936A-72A3E42A8733}"/>
              </a:ext>
            </a:extLst>
          </p:cNvPr>
          <p:cNvGrpSpPr/>
          <p:nvPr/>
        </p:nvGrpSpPr>
        <p:grpSpPr>
          <a:xfrm>
            <a:off x="275367" y="4368278"/>
            <a:ext cx="679873" cy="677054"/>
            <a:chOff x="237269" y="3504408"/>
            <a:chExt cx="679873" cy="677054"/>
          </a:xfrm>
        </p:grpSpPr>
        <p:sp>
          <p:nvSpPr>
            <p:cNvPr id="64" name="Donut 17">
              <a:extLst>
                <a:ext uri="{FF2B5EF4-FFF2-40B4-BE49-F238E27FC236}">
                  <a16:creationId xmlns:a16="http://schemas.microsoft.com/office/drawing/2014/main" id="{E39F4945-5168-4329-9472-6A01C5A8F80F}"/>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5" name="Oval 64">
              <a:extLst>
                <a:ext uri="{FF2B5EF4-FFF2-40B4-BE49-F238E27FC236}">
                  <a16:creationId xmlns:a16="http://schemas.microsoft.com/office/drawing/2014/main" id="{E1FBEF68-A19C-41B6-8F36-0A42BCDA59FD}"/>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66" name="Group 65">
            <a:extLst>
              <a:ext uri="{FF2B5EF4-FFF2-40B4-BE49-F238E27FC236}">
                <a16:creationId xmlns:a16="http://schemas.microsoft.com/office/drawing/2014/main" id="{B242B807-BB28-4FED-A9C7-422387A410D7}"/>
              </a:ext>
            </a:extLst>
          </p:cNvPr>
          <p:cNvGrpSpPr/>
          <p:nvPr/>
        </p:nvGrpSpPr>
        <p:grpSpPr>
          <a:xfrm>
            <a:off x="253061" y="5325068"/>
            <a:ext cx="679873" cy="677054"/>
            <a:chOff x="237269" y="3504408"/>
            <a:chExt cx="679873" cy="677054"/>
          </a:xfrm>
        </p:grpSpPr>
        <p:sp>
          <p:nvSpPr>
            <p:cNvPr id="67" name="Donut 17">
              <a:extLst>
                <a:ext uri="{FF2B5EF4-FFF2-40B4-BE49-F238E27FC236}">
                  <a16:creationId xmlns:a16="http://schemas.microsoft.com/office/drawing/2014/main" id="{E2D3A91B-14F5-4C76-9779-B9A5984D96AE}"/>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8" name="Oval 67">
              <a:extLst>
                <a:ext uri="{FF2B5EF4-FFF2-40B4-BE49-F238E27FC236}">
                  <a16:creationId xmlns:a16="http://schemas.microsoft.com/office/drawing/2014/main" id="{47AC57C7-36AD-41CD-B071-2C854EAE4992}"/>
                </a:ext>
              </a:extLst>
            </p:cNvPr>
            <p:cNvSpPr/>
            <p:nvPr/>
          </p:nvSpPr>
          <p:spPr>
            <a:xfrm>
              <a:off x="285144" y="354428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70" name="Group 69">
            <a:extLst>
              <a:ext uri="{FF2B5EF4-FFF2-40B4-BE49-F238E27FC236}">
                <a16:creationId xmlns:a16="http://schemas.microsoft.com/office/drawing/2014/main" id="{06CA4FB0-C9F4-4F19-AA05-21D53767A3A9}"/>
              </a:ext>
            </a:extLst>
          </p:cNvPr>
          <p:cNvGrpSpPr/>
          <p:nvPr/>
        </p:nvGrpSpPr>
        <p:grpSpPr>
          <a:xfrm>
            <a:off x="6108283" y="3442482"/>
            <a:ext cx="679873" cy="677054"/>
            <a:chOff x="237269" y="3504408"/>
            <a:chExt cx="679873" cy="677054"/>
          </a:xfrm>
        </p:grpSpPr>
        <p:sp>
          <p:nvSpPr>
            <p:cNvPr id="72" name="Donut 17">
              <a:extLst>
                <a:ext uri="{FF2B5EF4-FFF2-40B4-BE49-F238E27FC236}">
                  <a16:creationId xmlns:a16="http://schemas.microsoft.com/office/drawing/2014/main" id="{0F3738F1-7919-40F4-ABEE-B6587B8F4E8B}"/>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73" name="Oval 72">
              <a:extLst>
                <a:ext uri="{FF2B5EF4-FFF2-40B4-BE49-F238E27FC236}">
                  <a16:creationId xmlns:a16="http://schemas.microsoft.com/office/drawing/2014/main" id="{3F3EFAAC-674A-4145-88F7-6626C61E0EAF}"/>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74" name="Group 73">
            <a:extLst>
              <a:ext uri="{FF2B5EF4-FFF2-40B4-BE49-F238E27FC236}">
                <a16:creationId xmlns:a16="http://schemas.microsoft.com/office/drawing/2014/main" id="{F78F4A6D-6C9D-4C76-8A1A-451CC37BE80D}"/>
              </a:ext>
            </a:extLst>
          </p:cNvPr>
          <p:cNvGrpSpPr/>
          <p:nvPr/>
        </p:nvGrpSpPr>
        <p:grpSpPr>
          <a:xfrm>
            <a:off x="6145785" y="4690852"/>
            <a:ext cx="679873" cy="677054"/>
            <a:chOff x="237269" y="3504408"/>
            <a:chExt cx="679873" cy="677054"/>
          </a:xfrm>
        </p:grpSpPr>
        <p:sp>
          <p:nvSpPr>
            <p:cNvPr id="75" name="Donut 17">
              <a:extLst>
                <a:ext uri="{FF2B5EF4-FFF2-40B4-BE49-F238E27FC236}">
                  <a16:creationId xmlns:a16="http://schemas.microsoft.com/office/drawing/2014/main" id="{E45CF446-2B1D-4E5D-807B-D97DD7E4C215}"/>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76" name="Oval 75">
              <a:extLst>
                <a:ext uri="{FF2B5EF4-FFF2-40B4-BE49-F238E27FC236}">
                  <a16:creationId xmlns:a16="http://schemas.microsoft.com/office/drawing/2014/main" id="{5864437E-1677-480E-B425-95EBE3B20ED4}"/>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77" name="Group 76">
            <a:extLst>
              <a:ext uri="{FF2B5EF4-FFF2-40B4-BE49-F238E27FC236}">
                <a16:creationId xmlns:a16="http://schemas.microsoft.com/office/drawing/2014/main" id="{3160698A-FC16-47D2-9B26-AB04B10CA815}"/>
              </a:ext>
            </a:extLst>
          </p:cNvPr>
          <p:cNvGrpSpPr>
            <a:grpSpLocks noChangeAspect="1"/>
          </p:cNvGrpSpPr>
          <p:nvPr/>
        </p:nvGrpSpPr>
        <p:grpSpPr>
          <a:xfrm>
            <a:off x="424645" y="3564891"/>
            <a:ext cx="365773" cy="406515"/>
            <a:chOff x="-1471613" y="3657600"/>
            <a:chExt cx="1254126" cy="1393825"/>
          </a:xfrm>
          <a:solidFill>
            <a:schemeClr val="bg1"/>
          </a:solidFill>
        </p:grpSpPr>
        <p:sp>
          <p:nvSpPr>
            <p:cNvPr id="78" name="Freeform 5">
              <a:extLst>
                <a:ext uri="{FF2B5EF4-FFF2-40B4-BE49-F238E27FC236}">
                  <a16:creationId xmlns:a16="http://schemas.microsoft.com/office/drawing/2014/main" id="{16EFAEEF-7894-4C61-B13F-FF62DDCFB33E}"/>
                </a:ext>
              </a:extLst>
            </p:cNvPr>
            <p:cNvSpPr>
              <a:spLocks/>
            </p:cNvSpPr>
            <p:nvPr/>
          </p:nvSpPr>
          <p:spPr bwMode="auto">
            <a:xfrm>
              <a:off x="-1169988" y="3657600"/>
              <a:ext cx="646113" cy="509588"/>
            </a:xfrm>
            <a:custGeom>
              <a:avLst/>
              <a:gdLst>
                <a:gd name="T0" fmla="*/ 387 w 393"/>
                <a:gd name="T1" fmla="*/ 246 h 310"/>
                <a:gd name="T2" fmla="*/ 393 w 393"/>
                <a:gd name="T3" fmla="*/ 197 h 310"/>
                <a:gd name="T4" fmla="*/ 196 w 393"/>
                <a:gd name="T5" fmla="*/ 0 h 310"/>
                <a:gd name="T6" fmla="*/ 0 w 393"/>
                <a:gd name="T7" fmla="*/ 197 h 310"/>
                <a:gd name="T8" fmla="*/ 6 w 393"/>
                <a:gd name="T9" fmla="*/ 246 h 310"/>
                <a:gd name="T10" fmla="*/ 201 w 393"/>
                <a:gd name="T11" fmla="*/ 310 h 310"/>
                <a:gd name="T12" fmla="*/ 387 w 393"/>
                <a:gd name="T13" fmla="*/ 246 h 310"/>
              </a:gdLst>
              <a:ahLst/>
              <a:cxnLst>
                <a:cxn ang="0">
                  <a:pos x="T0" y="T1"/>
                </a:cxn>
                <a:cxn ang="0">
                  <a:pos x="T2" y="T3"/>
                </a:cxn>
                <a:cxn ang="0">
                  <a:pos x="T4" y="T5"/>
                </a:cxn>
                <a:cxn ang="0">
                  <a:pos x="T6" y="T7"/>
                </a:cxn>
                <a:cxn ang="0">
                  <a:pos x="T8" y="T9"/>
                </a:cxn>
                <a:cxn ang="0">
                  <a:pos x="T10" y="T11"/>
                </a:cxn>
                <a:cxn ang="0">
                  <a:pos x="T12" y="T13"/>
                </a:cxn>
              </a:cxnLst>
              <a:rect l="0" t="0" r="r" b="b"/>
              <a:pathLst>
                <a:path w="393" h="310">
                  <a:moveTo>
                    <a:pt x="387" y="246"/>
                  </a:moveTo>
                  <a:cubicBezTo>
                    <a:pt x="391" y="231"/>
                    <a:pt x="393" y="214"/>
                    <a:pt x="393" y="197"/>
                  </a:cubicBezTo>
                  <a:cubicBezTo>
                    <a:pt x="393" y="89"/>
                    <a:pt x="305" y="0"/>
                    <a:pt x="196" y="0"/>
                  </a:cubicBezTo>
                  <a:cubicBezTo>
                    <a:pt x="88" y="0"/>
                    <a:pt x="0" y="89"/>
                    <a:pt x="0" y="197"/>
                  </a:cubicBezTo>
                  <a:cubicBezTo>
                    <a:pt x="0" y="214"/>
                    <a:pt x="2" y="230"/>
                    <a:pt x="6" y="246"/>
                  </a:cubicBezTo>
                  <a:cubicBezTo>
                    <a:pt x="76" y="249"/>
                    <a:pt x="145" y="272"/>
                    <a:pt x="201" y="310"/>
                  </a:cubicBezTo>
                  <a:cubicBezTo>
                    <a:pt x="253" y="274"/>
                    <a:pt x="320" y="251"/>
                    <a:pt x="387"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79" name="Freeform 6">
              <a:extLst>
                <a:ext uri="{FF2B5EF4-FFF2-40B4-BE49-F238E27FC236}">
                  <a16:creationId xmlns:a16="http://schemas.microsoft.com/office/drawing/2014/main" id="{AE846043-13B5-4084-849B-FB441A8EB3E8}"/>
                </a:ext>
              </a:extLst>
            </p:cNvPr>
            <p:cNvSpPr>
              <a:spLocks/>
            </p:cNvSpPr>
            <p:nvPr/>
          </p:nvSpPr>
          <p:spPr bwMode="auto">
            <a:xfrm>
              <a:off x="-1414463" y="4660900"/>
              <a:ext cx="1147763" cy="390525"/>
            </a:xfrm>
            <a:custGeom>
              <a:avLst/>
              <a:gdLst>
                <a:gd name="T0" fmla="*/ 62 w 699"/>
                <a:gd name="T1" fmla="*/ 175 h 238"/>
                <a:gd name="T2" fmla="*/ 78 w 699"/>
                <a:gd name="T3" fmla="*/ 173 h 238"/>
                <a:gd name="T4" fmla="*/ 138 w 699"/>
                <a:gd name="T5" fmla="*/ 165 h 238"/>
                <a:gd name="T6" fmla="*/ 307 w 699"/>
                <a:gd name="T7" fmla="*/ 223 h 238"/>
                <a:gd name="T8" fmla="*/ 349 w 699"/>
                <a:gd name="T9" fmla="*/ 238 h 238"/>
                <a:gd name="T10" fmla="*/ 393 w 699"/>
                <a:gd name="T11" fmla="*/ 222 h 238"/>
                <a:gd name="T12" fmla="*/ 564 w 699"/>
                <a:gd name="T13" fmla="*/ 162 h 238"/>
                <a:gd name="T14" fmla="*/ 621 w 699"/>
                <a:gd name="T15" fmla="*/ 169 h 238"/>
                <a:gd name="T16" fmla="*/ 637 w 699"/>
                <a:gd name="T17" fmla="*/ 171 h 238"/>
                <a:gd name="T18" fmla="*/ 699 w 699"/>
                <a:gd name="T19" fmla="*/ 109 h 238"/>
                <a:gd name="T20" fmla="*/ 699 w 699"/>
                <a:gd name="T21" fmla="*/ 58 h 238"/>
                <a:gd name="T22" fmla="*/ 699 w 699"/>
                <a:gd name="T23" fmla="*/ 59 h 238"/>
                <a:gd name="T24" fmla="*/ 672 w 699"/>
                <a:gd name="T25" fmla="*/ 63 h 238"/>
                <a:gd name="T26" fmla="*/ 671 w 699"/>
                <a:gd name="T27" fmla="*/ 63 h 238"/>
                <a:gd name="T28" fmla="*/ 671 w 699"/>
                <a:gd name="T29" fmla="*/ 63 h 238"/>
                <a:gd name="T30" fmla="*/ 645 w 699"/>
                <a:gd name="T31" fmla="*/ 63 h 238"/>
                <a:gd name="T32" fmla="*/ 645 w 699"/>
                <a:gd name="T33" fmla="*/ 89 h 238"/>
                <a:gd name="T34" fmla="*/ 645 w 699"/>
                <a:gd name="T35" fmla="*/ 109 h 238"/>
                <a:gd name="T36" fmla="*/ 637 w 699"/>
                <a:gd name="T37" fmla="*/ 117 h 238"/>
                <a:gd name="T38" fmla="*/ 635 w 699"/>
                <a:gd name="T39" fmla="*/ 117 h 238"/>
                <a:gd name="T40" fmla="*/ 571 w 699"/>
                <a:gd name="T41" fmla="*/ 108 h 238"/>
                <a:gd name="T42" fmla="*/ 564 w 699"/>
                <a:gd name="T43" fmla="*/ 108 h 238"/>
                <a:gd name="T44" fmla="*/ 552 w 699"/>
                <a:gd name="T45" fmla="*/ 109 h 238"/>
                <a:gd name="T46" fmla="*/ 372 w 699"/>
                <a:gd name="T47" fmla="*/ 169 h 238"/>
                <a:gd name="T48" fmla="*/ 370 w 699"/>
                <a:gd name="T49" fmla="*/ 151 h 238"/>
                <a:gd name="T50" fmla="*/ 366 w 699"/>
                <a:gd name="T51" fmla="*/ 120 h 238"/>
                <a:gd name="T52" fmla="*/ 350 w 699"/>
                <a:gd name="T53" fmla="*/ 0 h 238"/>
                <a:gd name="T54" fmla="*/ 333 w 699"/>
                <a:gd name="T55" fmla="*/ 121 h 238"/>
                <a:gd name="T56" fmla="*/ 329 w 699"/>
                <a:gd name="T57" fmla="*/ 151 h 238"/>
                <a:gd name="T58" fmla="*/ 327 w 699"/>
                <a:gd name="T59" fmla="*/ 170 h 238"/>
                <a:gd name="T60" fmla="*/ 150 w 699"/>
                <a:gd name="T61" fmla="*/ 111 h 238"/>
                <a:gd name="T62" fmla="*/ 138 w 699"/>
                <a:gd name="T63" fmla="*/ 111 h 238"/>
                <a:gd name="T64" fmla="*/ 130 w 699"/>
                <a:gd name="T65" fmla="*/ 111 h 238"/>
                <a:gd name="T66" fmla="*/ 64 w 699"/>
                <a:gd name="T67" fmla="*/ 120 h 238"/>
                <a:gd name="T68" fmla="*/ 62 w 699"/>
                <a:gd name="T69" fmla="*/ 121 h 238"/>
                <a:gd name="T70" fmla="*/ 54 w 699"/>
                <a:gd name="T71" fmla="*/ 113 h 238"/>
                <a:gd name="T72" fmla="*/ 54 w 699"/>
                <a:gd name="T73" fmla="*/ 93 h 238"/>
                <a:gd name="T74" fmla="*/ 54 w 699"/>
                <a:gd name="T75" fmla="*/ 64 h 238"/>
                <a:gd name="T76" fmla="*/ 27 w 699"/>
                <a:gd name="T77" fmla="*/ 64 h 238"/>
                <a:gd name="T78" fmla="*/ 27 w 699"/>
                <a:gd name="T79" fmla="*/ 64 h 238"/>
                <a:gd name="T80" fmla="*/ 12 w 699"/>
                <a:gd name="T81" fmla="*/ 64 h 238"/>
                <a:gd name="T82" fmla="*/ 0 w 699"/>
                <a:gd name="T83" fmla="*/ 63 h 238"/>
                <a:gd name="T84" fmla="*/ 0 w 699"/>
                <a:gd name="T85" fmla="*/ 63 h 238"/>
                <a:gd name="T86" fmla="*/ 0 w 699"/>
                <a:gd name="T87" fmla="*/ 113 h 238"/>
                <a:gd name="T88" fmla="*/ 62 w 699"/>
                <a:gd name="T89" fmla="*/ 17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9" h="238">
                  <a:moveTo>
                    <a:pt x="62" y="175"/>
                  </a:moveTo>
                  <a:cubicBezTo>
                    <a:pt x="68" y="175"/>
                    <a:pt x="73" y="174"/>
                    <a:pt x="78" y="173"/>
                  </a:cubicBezTo>
                  <a:cubicBezTo>
                    <a:pt x="97" y="168"/>
                    <a:pt x="117" y="165"/>
                    <a:pt x="138" y="165"/>
                  </a:cubicBezTo>
                  <a:cubicBezTo>
                    <a:pt x="201" y="165"/>
                    <a:pt x="264" y="187"/>
                    <a:pt x="307" y="223"/>
                  </a:cubicBezTo>
                  <a:cubicBezTo>
                    <a:pt x="319" y="233"/>
                    <a:pt x="334" y="238"/>
                    <a:pt x="349" y="238"/>
                  </a:cubicBezTo>
                  <a:cubicBezTo>
                    <a:pt x="365" y="238"/>
                    <a:pt x="381" y="232"/>
                    <a:pt x="393" y="222"/>
                  </a:cubicBezTo>
                  <a:cubicBezTo>
                    <a:pt x="436" y="185"/>
                    <a:pt x="500" y="162"/>
                    <a:pt x="564" y="162"/>
                  </a:cubicBezTo>
                  <a:cubicBezTo>
                    <a:pt x="584" y="162"/>
                    <a:pt x="603" y="165"/>
                    <a:pt x="621" y="169"/>
                  </a:cubicBezTo>
                  <a:cubicBezTo>
                    <a:pt x="626" y="171"/>
                    <a:pt x="631" y="171"/>
                    <a:pt x="637" y="171"/>
                  </a:cubicBezTo>
                  <a:cubicBezTo>
                    <a:pt x="671" y="171"/>
                    <a:pt x="699" y="143"/>
                    <a:pt x="699" y="109"/>
                  </a:cubicBezTo>
                  <a:cubicBezTo>
                    <a:pt x="699" y="58"/>
                    <a:pt x="699" y="58"/>
                    <a:pt x="699" y="58"/>
                  </a:cubicBezTo>
                  <a:cubicBezTo>
                    <a:pt x="699" y="58"/>
                    <a:pt x="699" y="58"/>
                    <a:pt x="699" y="59"/>
                  </a:cubicBezTo>
                  <a:cubicBezTo>
                    <a:pt x="690" y="61"/>
                    <a:pt x="681" y="63"/>
                    <a:pt x="672" y="63"/>
                  </a:cubicBezTo>
                  <a:cubicBezTo>
                    <a:pt x="672" y="63"/>
                    <a:pt x="671" y="63"/>
                    <a:pt x="671" y="63"/>
                  </a:cubicBezTo>
                  <a:cubicBezTo>
                    <a:pt x="671" y="63"/>
                    <a:pt x="671" y="63"/>
                    <a:pt x="671" y="63"/>
                  </a:cubicBezTo>
                  <a:cubicBezTo>
                    <a:pt x="645" y="63"/>
                    <a:pt x="645" y="63"/>
                    <a:pt x="645" y="63"/>
                  </a:cubicBezTo>
                  <a:cubicBezTo>
                    <a:pt x="645" y="89"/>
                    <a:pt x="645" y="89"/>
                    <a:pt x="645" y="89"/>
                  </a:cubicBezTo>
                  <a:cubicBezTo>
                    <a:pt x="645" y="109"/>
                    <a:pt x="645" y="109"/>
                    <a:pt x="645" y="109"/>
                  </a:cubicBezTo>
                  <a:cubicBezTo>
                    <a:pt x="645" y="114"/>
                    <a:pt x="641" y="117"/>
                    <a:pt x="637" y="117"/>
                  </a:cubicBezTo>
                  <a:cubicBezTo>
                    <a:pt x="636" y="117"/>
                    <a:pt x="635" y="117"/>
                    <a:pt x="635" y="117"/>
                  </a:cubicBezTo>
                  <a:cubicBezTo>
                    <a:pt x="614" y="112"/>
                    <a:pt x="593" y="109"/>
                    <a:pt x="571" y="108"/>
                  </a:cubicBezTo>
                  <a:cubicBezTo>
                    <a:pt x="569" y="108"/>
                    <a:pt x="566" y="108"/>
                    <a:pt x="564" y="108"/>
                  </a:cubicBezTo>
                  <a:cubicBezTo>
                    <a:pt x="560" y="108"/>
                    <a:pt x="556" y="108"/>
                    <a:pt x="552" y="109"/>
                  </a:cubicBezTo>
                  <a:cubicBezTo>
                    <a:pt x="488" y="111"/>
                    <a:pt x="422" y="133"/>
                    <a:pt x="372" y="169"/>
                  </a:cubicBezTo>
                  <a:cubicBezTo>
                    <a:pt x="370" y="151"/>
                    <a:pt x="370" y="151"/>
                    <a:pt x="370" y="151"/>
                  </a:cubicBezTo>
                  <a:cubicBezTo>
                    <a:pt x="366" y="120"/>
                    <a:pt x="366" y="120"/>
                    <a:pt x="366" y="120"/>
                  </a:cubicBezTo>
                  <a:cubicBezTo>
                    <a:pt x="350" y="0"/>
                    <a:pt x="350" y="0"/>
                    <a:pt x="350" y="0"/>
                  </a:cubicBezTo>
                  <a:cubicBezTo>
                    <a:pt x="333" y="121"/>
                    <a:pt x="333" y="121"/>
                    <a:pt x="333" y="121"/>
                  </a:cubicBezTo>
                  <a:cubicBezTo>
                    <a:pt x="329" y="151"/>
                    <a:pt x="329" y="151"/>
                    <a:pt x="329" y="151"/>
                  </a:cubicBezTo>
                  <a:cubicBezTo>
                    <a:pt x="327" y="170"/>
                    <a:pt x="327" y="170"/>
                    <a:pt x="327" y="170"/>
                  </a:cubicBezTo>
                  <a:cubicBezTo>
                    <a:pt x="277" y="134"/>
                    <a:pt x="213" y="114"/>
                    <a:pt x="150" y="111"/>
                  </a:cubicBezTo>
                  <a:cubicBezTo>
                    <a:pt x="146" y="111"/>
                    <a:pt x="142" y="111"/>
                    <a:pt x="138" y="111"/>
                  </a:cubicBezTo>
                  <a:cubicBezTo>
                    <a:pt x="136" y="111"/>
                    <a:pt x="133" y="111"/>
                    <a:pt x="130" y="111"/>
                  </a:cubicBezTo>
                  <a:cubicBezTo>
                    <a:pt x="108" y="112"/>
                    <a:pt x="85" y="115"/>
                    <a:pt x="64" y="120"/>
                  </a:cubicBezTo>
                  <a:cubicBezTo>
                    <a:pt x="63" y="121"/>
                    <a:pt x="63" y="121"/>
                    <a:pt x="62" y="121"/>
                  </a:cubicBezTo>
                  <a:cubicBezTo>
                    <a:pt x="58" y="121"/>
                    <a:pt x="54" y="117"/>
                    <a:pt x="54" y="113"/>
                  </a:cubicBezTo>
                  <a:cubicBezTo>
                    <a:pt x="54" y="93"/>
                    <a:pt x="54" y="93"/>
                    <a:pt x="54" y="93"/>
                  </a:cubicBezTo>
                  <a:cubicBezTo>
                    <a:pt x="54" y="64"/>
                    <a:pt x="54" y="64"/>
                    <a:pt x="54" y="64"/>
                  </a:cubicBezTo>
                  <a:cubicBezTo>
                    <a:pt x="27" y="64"/>
                    <a:pt x="27" y="64"/>
                    <a:pt x="27" y="64"/>
                  </a:cubicBezTo>
                  <a:cubicBezTo>
                    <a:pt x="27" y="64"/>
                    <a:pt x="27" y="64"/>
                    <a:pt x="27" y="64"/>
                  </a:cubicBezTo>
                  <a:cubicBezTo>
                    <a:pt x="12" y="64"/>
                    <a:pt x="12" y="64"/>
                    <a:pt x="12" y="64"/>
                  </a:cubicBezTo>
                  <a:cubicBezTo>
                    <a:pt x="8" y="64"/>
                    <a:pt x="4" y="63"/>
                    <a:pt x="0" y="63"/>
                  </a:cubicBezTo>
                  <a:cubicBezTo>
                    <a:pt x="0" y="63"/>
                    <a:pt x="0" y="63"/>
                    <a:pt x="0" y="63"/>
                  </a:cubicBezTo>
                  <a:cubicBezTo>
                    <a:pt x="0" y="113"/>
                    <a:pt x="0" y="113"/>
                    <a:pt x="0" y="113"/>
                  </a:cubicBezTo>
                  <a:cubicBezTo>
                    <a:pt x="0" y="147"/>
                    <a:pt x="28" y="175"/>
                    <a:pt x="6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80" name="Freeform 7">
              <a:extLst>
                <a:ext uri="{FF2B5EF4-FFF2-40B4-BE49-F238E27FC236}">
                  <a16:creationId xmlns:a16="http://schemas.microsoft.com/office/drawing/2014/main" id="{E8265A7B-699D-48B2-A922-CAAB72095359}"/>
                </a:ext>
              </a:extLst>
            </p:cNvPr>
            <p:cNvSpPr>
              <a:spLocks/>
            </p:cNvSpPr>
            <p:nvPr/>
          </p:nvSpPr>
          <p:spPr bwMode="auto">
            <a:xfrm>
              <a:off x="-1414463" y="4148138"/>
              <a:ext cx="1147763" cy="273050"/>
            </a:xfrm>
            <a:custGeom>
              <a:avLst/>
              <a:gdLst>
                <a:gd name="T0" fmla="*/ 126 w 699"/>
                <a:gd name="T1" fmla="*/ 0 h 166"/>
                <a:gd name="T2" fmla="*/ 51 w 699"/>
                <a:gd name="T3" fmla="*/ 10 h 166"/>
                <a:gd name="T4" fmla="*/ 27 w 699"/>
                <a:gd name="T5" fmla="*/ 22 h 166"/>
                <a:gd name="T6" fmla="*/ 0 w 699"/>
                <a:gd name="T7" fmla="*/ 77 h 166"/>
                <a:gd name="T8" fmla="*/ 0 w 699"/>
                <a:gd name="T9" fmla="*/ 140 h 166"/>
                <a:gd name="T10" fmla="*/ 27 w 699"/>
                <a:gd name="T11" fmla="*/ 135 h 166"/>
                <a:gd name="T12" fmla="*/ 28 w 699"/>
                <a:gd name="T13" fmla="*/ 135 h 166"/>
                <a:gd name="T14" fmla="*/ 52 w 699"/>
                <a:gd name="T15" fmla="*/ 135 h 166"/>
                <a:gd name="T16" fmla="*/ 54 w 699"/>
                <a:gd name="T17" fmla="*/ 135 h 166"/>
                <a:gd name="T18" fmla="*/ 54 w 699"/>
                <a:gd name="T19" fmla="*/ 77 h 166"/>
                <a:gd name="T20" fmla="*/ 65 w 699"/>
                <a:gd name="T21" fmla="*/ 63 h 166"/>
                <a:gd name="T22" fmla="*/ 135 w 699"/>
                <a:gd name="T23" fmla="*/ 54 h 166"/>
                <a:gd name="T24" fmla="*/ 330 w 699"/>
                <a:gd name="T25" fmla="*/ 118 h 166"/>
                <a:gd name="T26" fmla="*/ 350 w 699"/>
                <a:gd name="T27" fmla="*/ 166 h 166"/>
                <a:gd name="T28" fmla="*/ 369 w 699"/>
                <a:gd name="T29" fmla="*/ 118 h 166"/>
                <a:gd name="T30" fmla="*/ 564 w 699"/>
                <a:gd name="T31" fmla="*/ 54 h 166"/>
                <a:gd name="T32" fmla="*/ 635 w 699"/>
                <a:gd name="T33" fmla="*/ 63 h 166"/>
                <a:gd name="T34" fmla="*/ 645 w 699"/>
                <a:gd name="T35" fmla="*/ 77 h 166"/>
                <a:gd name="T36" fmla="*/ 645 w 699"/>
                <a:gd name="T37" fmla="*/ 135 h 166"/>
                <a:gd name="T38" fmla="*/ 666 w 699"/>
                <a:gd name="T39" fmla="*/ 135 h 166"/>
                <a:gd name="T40" fmla="*/ 672 w 699"/>
                <a:gd name="T41" fmla="*/ 136 h 166"/>
                <a:gd name="T42" fmla="*/ 699 w 699"/>
                <a:gd name="T43" fmla="*/ 141 h 166"/>
                <a:gd name="T44" fmla="*/ 699 w 699"/>
                <a:gd name="T45" fmla="*/ 77 h 166"/>
                <a:gd name="T46" fmla="*/ 672 w 699"/>
                <a:gd name="T47" fmla="*/ 22 h 166"/>
                <a:gd name="T48" fmla="*/ 648 w 699"/>
                <a:gd name="T49" fmla="*/ 10 h 166"/>
                <a:gd name="T50" fmla="*/ 573 w 699"/>
                <a:gd name="T51" fmla="*/ 0 h 166"/>
                <a:gd name="T52" fmla="*/ 564 w 699"/>
                <a:gd name="T53" fmla="*/ 0 h 166"/>
                <a:gd name="T54" fmla="*/ 512 w 699"/>
                <a:gd name="T55" fmla="*/ 4 h 166"/>
                <a:gd name="T56" fmla="*/ 350 w 699"/>
                <a:gd name="T57" fmla="*/ 65 h 166"/>
                <a:gd name="T58" fmla="*/ 178 w 699"/>
                <a:gd name="T59" fmla="*/ 3 h 166"/>
                <a:gd name="T60" fmla="*/ 135 w 699"/>
                <a:gd name="T61" fmla="*/ 0 h 166"/>
                <a:gd name="T62" fmla="*/ 126 w 699"/>
                <a:gd name="T6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166">
                  <a:moveTo>
                    <a:pt x="126" y="0"/>
                  </a:moveTo>
                  <a:cubicBezTo>
                    <a:pt x="100" y="1"/>
                    <a:pt x="75" y="4"/>
                    <a:pt x="51" y="10"/>
                  </a:cubicBezTo>
                  <a:cubicBezTo>
                    <a:pt x="42" y="13"/>
                    <a:pt x="34" y="17"/>
                    <a:pt x="27" y="22"/>
                  </a:cubicBezTo>
                  <a:cubicBezTo>
                    <a:pt x="10" y="35"/>
                    <a:pt x="0" y="55"/>
                    <a:pt x="0" y="77"/>
                  </a:cubicBezTo>
                  <a:cubicBezTo>
                    <a:pt x="0" y="140"/>
                    <a:pt x="0" y="140"/>
                    <a:pt x="0" y="140"/>
                  </a:cubicBezTo>
                  <a:cubicBezTo>
                    <a:pt x="9" y="137"/>
                    <a:pt x="18" y="135"/>
                    <a:pt x="27" y="135"/>
                  </a:cubicBezTo>
                  <a:cubicBezTo>
                    <a:pt x="27" y="135"/>
                    <a:pt x="28" y="135"/>
                    <a:pt x="28" y="135"/>
                  </a:cubicBezTo>
                  <a:cubicBezTo>
                    <a:pt x="52" y="135"/>
                    <a:pt x="52" y="135"/>
                    <a:pt x="52" y="135"/>
                  </a:cubicBezTo>
                  <a:cubicBezTo>
                    <a:pt x="54" y="135"/>
                    <a:pt x="54" y="135"/>
                    <a:pt x="54" y="135"/>
                  </a:cubicBezTo>
                  <a:cubicBezTo>
                    <a:pt x="54" y="77"/>
                    <a:pt x="54" y="77"/>
                    <a:pt x="54" y="77"/>
                  </a:cubicBezTo>
                  <a:cubicBezTo>
                    <a:pt x="54" y="70"/>
                    <a:pt x="58" y="64"/>
                    <a:pt x="65" y="63"/>
                  </a:cubicBezTo>
                  <a:cubicBezTo>
                    <a:pt x="87" y="57"/>
                    <a:pt x="111" y="54"/>
                    <a:pt x="135" y="54"/>
                  </a:cubicBezTo>
                  <a:cubicBezTo>
                    <a:pt x="205" y="54"/>
                    <a:pt x="277" y="77"/>
                    <a:pt x="330" y="118"/>
                  </a:cubicBezTo>
                  <a:cubicBezTo>
                    <a:pt x="350" y="166"/>
                    <a:pt x="350" y="166"/>
                    <a:pt x="350" y="166"/>
                  </a:cubicBezTo>
                  <a:cubicBezTo>
                    <a:pt x="369" y="118"/>
                    <a:pt x="369" y="118"/>
                    <a:pt x="369" y="118"/>
                  </a:cubicBezTo>
                  <a:cubicBezTo>
                    <a:pt x="422" y="77"/>
                    <a:pt x="495" y="54"/>
                    <a:pt x="564" y="54"/>
                  </a:cubicBezTo>
                  <a:cubicBezTo>
                    <a:pt x="588" y="54"/>
                    <a:pt x="612" y="57"/>
                    <a:pt x="635" y="63"/>
                  </a:cubicBezTo>
                  <a:cubicBezTo>
                    <a:pt x="641" y="64"/>
                    <a:pt x="645" y="70"/>
                    <a:pt x="645" y="77"/>
                  </a:cubicBezTo>
                  <a:cubicBezTo>
                    <a:pt x="645" y="135"/>
                    <a:pt x="645" y="135"/>
                    <a:pt x="645" y="135"/>
                  </a:cubicBezTo>
                  <a:cubicBezTo>
                    <a:pt x="666" y="135"/>
                    <a:pt x="666" y="135"/>
                    <a:pt x="666" y="135"/>
                  </a:cubicBezTo>
                  <a:cubicBezTo>
                    <a:pt x="668" y="135"/>
                    <a:pt x="670" y="135"/>
                    <a:pt x="672" y="136"/>
                  </a:cubicBezTo>
                  <a:cubicBezTo>
                    <a:pt x="682" y="136"/>
                    <a:pt x="691" y="138"/>
                    <a:pt x="699" y="141"/>
                  </a:cubicBezTo>
                  <a:cubicBezTo>
                    <a:pt x="699" y="77"/>
                    <a:pt x="699" y="77"/>
                    <a:pt x="699" y="77"/>
                  </a:cubicBezTo>
                  <a:cubicBezTo>
                    <a:pt x="699" y="55"/>
                    <a:pt x="689" y="35"/>
                    <a:pt x="672" y="22"/>
                  </a:cubicBezTo>
                  <a:cubicBezTo>
                    <a:pt x="665" y="17"/>
                    <a:pt x="657" y="13"/>
                    <a:pt x="648" y="10"/>
                  </a:cubicBezTo>
                  <a:cubicBezTo>
                    <a:pt x="624" y="4"/>
                    <a:pt x="599" y="1"/>
                    <a:pt x="573" y="0"/>
                  </a:cubicBezTo>
                  <a:cubicBezTo>
                    <a:pt x="570" y="0"/>
                    <a:pt x="567" y="0"/>
                    <a:pt x="564" y="0"/>
                  </a:cubicBezTo>
                  <a:cubicBezTo>
                    <a:pt x="547" y="0"/>
                    <a:pt x="529" y="2"/>
                    <a:pt x="512" y="4"/>
                  </a:cubicBezTo>
                  <a:cubicBezTo>
                    <a:pt x="453" y="12"/>
                    <a:pt x="396" y="34"/>
                    <a:pt x="350" y="65"/>
                  </a:cubicBezTo>
                  <a:cubicBezTo>
                    <a:pt x="301" y="32"/>
                    <a:pt x="240" y="10"/>
                    <a:pt x="178" y="3"/>
                  </a:cubicBezTo>
                  <a:cubicBezTo>
                    <a:pt x="164" y="1"/>
                    <a:pt x="150" y="0"/>
                    <a:pt x="135" y="0"/>
                  </a:cubicBezTo>
                  <a:cubicBezTo>
                    <a:pt x="132" y="0"/>
                    <a:pt x="129"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81" name="Freeform 8">
              <a:extLst>
                <a:ext uri="{FF2B5EF4-FFF2-40B4-BE49-F238E27FC236}">
                  <a16:creationId xmlns:a16="http://schemas.microsoft.com/office/drawing/2014/main" id="{5AF1192A-C5FC-46AB-A2E6-64AEB02EA129}"/>
                </a:ext>
              </a:extLst>
            </p:cNvPr>
            <p:cNvSpPr>
              <a:spLocks/>
            </p:cNvSpPr>
            <p:nvPr/>
          </p:nvSpPr>
          <p:spPr bwMode="auto">
            <a:xfrm>
              <a:off x="-425450" y="4421188"/>
              <a:ext cx="207963" cy="292100"/>
            </a:xfrm>
            <a:custGeom>
              <a:avLst/>
              <a:gdLst>
                <a:gd name="T0" fmla="*/ 127 w 127"/>
                <a:gd name="T1" fmla="*/ 120 h 178"/>
                <a:gd name="T2" fmla="*/ 127 w 127"/>
                <a:gd name="T3" fmla="*/ 64 h 178"/>
                <a:gd name="T4" fmla="*/ 97 w 127"/>
                <a:gd name="T5" fmla="*/ 10 h 178"/>
                <a:gd name="T6" fmla="*/ 70 w 127"/>
                <a:gd name="T7" fmla="*/ 1 h 178"/>
                <a:gd name="T8" fmla="*/ 64 w 127"/>
                <a:gd name="T9" fmla="*/ 0 h 178"/>
                <a:gd name="T10" fmla="*/ 43 w 127"/>
                <a:gd name="T11" fmla="*/ 0 h 178"/>
                <a:gd name="T12" fmla="*/ 39 w 127"/>
                <a:gd name="T13" fmla="*/ 0 h 178"/>
                <a:gd name="T14" fmla="*/ 33 w 127"/>
                <a:gd name="T15" fmla="*/ 0 h 178"/>
                <a:gd name="T16" fmla="*/ 26 w 127"/>
                <a:gd name="T17" fmla="*/ 0 h 178"/>
                <a:gd name="T18" fmla="*/ 0 w 127"/>
                <a:gd name="T19" fmla="*/ 26 h 178"/>
                <a:gd name="T20" fmla="*/ 0 w 127"/>
                <a:gd name="T21" fmla="*/ 35 h 178"/>
                <a:gd name="T22" fmla="*/ 17 w 127"/>
                <a:gd name="T23" fmla="*/ 51 h 178"/>
                <a:gd name="T24" fmla="*/ 26 w 127"/>
                <a:gd name="T25" fmla="*/ 51 h 178"/>
                <a:gd name="T26" fmla="*/ 33 w 127"/>
                <a:gd name="T27" fmla="*/ 58 h 178"/>
                <a:gd name="T28" fmla="*/ 26 w 127"/>
                <a:gd name="T29" fmla="*/ 66 h 178"/>
                <a:gd name="T30" fmla="*/ 17 w 127"/>
                <a:gd name="T31" fmla="*/ 66 h 178"/>
                <a:gd name="T32" fmla="*/ 0 w 127"/>
                <a:gd name="T33" fmla="*/ 82 h 178"/>
                <a:gd name="T34" fmla="*/ 0 w 127"/>
                <a:gd name="T35" fmla="*/ 97 h 178"/>
                <a:gd name="T36" fmla="*/ 17 w 127"/>
                <a:gd name="T37" fmla="*/ 113 h 178"/>
                <a:gd name="T38" fmla="*/ 25 w 127"/>
                <a:gd name="T39" fmla="*/ 113 h 178"/>
                <a:gd name="T40" fmla="*/ 33 w 127"/>
                <a:gd name="T41" fmla="*/ 122 h 178"/>
                <a:gd name="T42" fmla="*/ 25 w 127"/>
                <a:gd name="T43" fmla="*/ 130 h 178"/>
                <a:gd name="T44" fmla="*/ 17 w 127"/>
                <a:gd name="T45" fmla="*/ 130 h 178"/>
                <a:gd name="T46" fmla="*/ 4 w 127"/>
                <a:gd name="T47" fmla="*/ 146 h 178"/>
                <a:gd name="T48" fmla="*/ 6 w 127"/>
                <a:gd name="T49" fmla="*/ 154 h 178"/>
                <a:gd name="T50" fmla="*/ 35 w 127"/>
                <a:gd name="T51" fmla="*/ 178 h 178"/>
                <a:gd name="T52" fmla="*/ 43 w 127"/>
                <a:gd name="T53" fmla="*/ 178 h 178"/>
                <a:gd name="T54" fmla="*/ 69 w 127"/>
                <a:gd name="T55" fmla="*/ 178 h 178"/>
                <a:gd name="T56" fmla="*/ 70 w 127"/>
                <a:gd name="T57" fmla="*/ 178 h 178"/>
                <a:gd name="T58" fmla="*/ 97 w 127"/>
                <a:gd name="T59" fmla="*/ 171 h 178"/>
                <a:gd name="T60" fmla="*/ 127 w 127"/>
                <a:gd name="T61" fmla="*/ 1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7" h="178">
                  <a:moveTo>
                    <a:pt x="127" y="120"/>
                  </a:moveTo>
                  <a:cubicBezTo>
                    <a:pt x="127" y="64"/>
                    <a:pt x="127" y="64"/>
                    <a:pt x="127" y="64"/>
                  </a:cubicBezTo>
                  <a:cubicBezTo>
                    <a:pt x="127" y="41"/>
                    <a:pt x="115" y="21"/>
                    <a:pt x="97" y="10"/>
                  </a:cubicBezTo>
                  <a:cubicBezTo>
                    <a:pt x="89" y="5"/>
                    <a:pt x="80" y="2"/>
                    <a:pt x="70" y="1"/>
                  </a:cubicBezTo>
                  <a:cubicBezTo>
                    <a:pt x="68" y="1"/>
                    <a:pt x="66" y="0"/>
                    <a:pt x="64" y="0"/>
                  </a:cubicBezTo>
                  <a:cubicBezTo>
                    <a:pt x="43" y="0"/>
                    <a:pt x="43" y="0"/>
                    <a:pt x="43" y="0"/>
                  </a:cubicBezTo>
                  <a:cubicBezTo>
                    <a:pt x="39" y="0"/>
                    <a:pt x="39" y="0"/>
                    <a:pt x="39" y="0"/>
                  </a:cubicBezTo>
                  <a:cubicBezTo>
                    <a:pt x="33" y="0"/>
                    <a:pt x="33" y="0"/>
                    <a:pt x="33" y="0"/>
                  </a:cubicBezTo>
                  <a:cubicBezTo>
                    <a:pt x="26" y="0"/>
                    <a:pt x="26" y="0"/>
                    <a:pt x="26" y="0"/>
                  </a:cubicBezTo>
                  <a:cubicBezTo>
                    <a:pt x="12" y="0"/>
                    <a:pt x="0" y="12"/>
                    <a:pt x="0" y="26"/>
                  </a:cubicBezTo>
                  <a:cubicBezTo>
                    <a:pt x="0" y="35"/>
                    <a:pt x="0" y="35"/>
                    <a:pt x="0" y="35"/>
                  </a:cubicBezTo>
                  <a:cubicBezTo>
                    <a:pt x="0" y="44"/>
                    <a:pt x="8" y="51"/>
                    <a:pt x="17" y="51"/>
                  </a:cubicBezTo>
                  <a:cubicBezTo>
                    <a:pt x="26" y="51"/>
                    <a:pt x="26" y="51"/>
                    <a:pt x="26" y="51"/>
                  </a:cubicBezTo>
                  <a:cubicBezTo>
                    <a:pt x="30" y="51"/>
                    <a:pt x="33" y="54"/>
                    <a:pt x="33" y="58"/>
                  </a:cubicBezTo>
                  <a:cubicBezTo>
                    <a:pt x="33" y="62"/>
                    <a:pt x="30" y="66"/>
                    <a:pt x="26" y="66"/>
                  </a:cubicBezTo>
                  <a:cubicBezTo>
                    <a:pt x="17" y="66"/>
                    <a:pt x="17" y="66"/>
                    <a:pt x="17" y="66"/>
                  </a:cubicBezTo>
                  <a:cubicBezTo>
                    <a:pt x="8" y="66"/>
                    <a:pt x="0" y="73"/>
                    <a:pt x="0" y="82"/>
                  </a:cubicBezTo>
                  <a:cubicBezTo>
                    <a:pt x="0" y="97"/>
                    <a:pt x="0" y="97"/>
                    <a:pt x="0" y="97"/>
                  </a:cubicBezTo>
                  <a:cubicBezTo>
                    <a:pt x="0" y="106"/>
                    <a:pt x="8" y="113"/>
                    <a:pt x="17" y="113"/>
                  </a:cubicBezTo>
                  <a:cubicBezTo>
                    <a:pt x="25" y="113"/>
                    <a:pt x="25" y="113"/>
                    <a:pt x="25" y="113"/>
                  </a:cubicBezTo>
                  <a:cubicBezTo>
                    <a:pt x="30" y="113"/>
                    <a:pt x="33" y="117"/>
                    <a:pt x="33" y="122"/>
                  </a:cubicBezTo>
                  <a:cubicBezTo>
                    <a:pt x="33" y="127"/>
                    <a:pt x="30" y="130"/>
                    <a:pt x="25" y="130"/>
                  </a:cubicBezTo>
                  <a:cubicBezTo>
                    <a:pt x="17" y="130"/>
                    <a:pt x="17" y="130"/>
                    <a:pt x="17" y="130"/>
                  </a:cubicBezTo>
                  <a:cubicBezTo>
                    <a:pt x="8" y="130"/>
                    <a:pt x="2" y="138"/>
                    <a:pt x="4" y="146"/>
                  </a:cubicBezTo>
                  <a:cubicBezTo>
                    <a:pt x="6" y="154"/>
                    <a:pt x="6" y="154"/>
                    <a:pt x="6" y="154"/>
                  </a:cubicBezTo>
                  <a:cubicBezTo>
                    <a:pt x="9" y="168"/>
                    <a:pt x="21" y="178"/>
                    <a:pt x="35" y="178"/>
                  </a:cubicBezTo>
                  <a:cubicBezTo>
                    <a:pt x="43" y="178"/>
                    <a:pt x="43" y="178"/>
                    <a:pt x="43" y="178"/>
                  </a:cubicBezTo>
                  <a:cubicBezTo>
                    <a:pt x="69" y="178"/>
                    <a:pt x="69" y="178"/>
                    <a:pt x="69" y="178"/>
                  </a:cubicBezTo>
                  <a:cubicBezTo>
                    <a:pt x="69" y="178"/>
                    <a:pt x="70" y="178"/>
                    <a:pt x="70" y="178"/>
                  </a:cubicBezTo>
                  <a:cubicBezTo>
                    <a:pt x="80" y="178"/>
                    <a:pt x="89" y="175"/>
                    <a:pt x="97" y="171"/>
                  </a:cubicBezTo>
                  <a:cubicBezTo>
                    <a:pt x="115" y="161"/>
                    <a:pt x="127" y="142"/>
                    <a:pt x="127"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82" name="Freeform 9">
              <a:extLst>
                <a:ext uri="{FF2B5EF4-FFF2-40B4-BE49-F238E27FC236}">
                  <a16:creationId xmlns:a16="http://schemas.microsoft.com/office/drawing/2014/main" id="{1AB973EA-AFCC-442F-BBD0-7A636930AC51}"/>
                </a:ext>
              </a:extLst>
            </p:cNvPr>
            <p:cNvSpPr>
              <a:spLocks/>
            </p:cNvSpPr>
            <p:nvPr/>
          </p:nvSpPr>
          <p:spPr bwMode="auto">
            <a:xfrm>
              <a:off x="-1471613" y="4421188"/>
              <a:ext cx="206375" cy="292100"/>
            </a:xfrm>
            <a:custGeom>
              <a:avLst/>
              <a:gdLst>
                <a:gd name="T0" fmla="*/ 0 w 126"/>
                <a:gd name="T1" fmla="*/ 64 h 178"/>
                <a:gd name="T2" fmla="*/ 0 w 126"/>
                <a:gd name="T3" fmla="*/ 132 h 178"/>
                <a:gd name="T4" fmla="*/ 35 w 126"/>
                <a:gd name="T5" fmla="*/ 177 h 178"/>
                <a:gd name="T6" fmla="*/ 47 w 126"/>
                <a:gd name="T7" fmla="*/ 178 h 178"/>
                <a:gd name="T8" fmla="*/ 62 w 126"/>
                <a:gd name="T9" fmla="*/ 178 h 178"/>
                <a:gd name="T10" fmla="*/ 89 w 126"/>
                <a:gd name="T11" fmla="*/ 178 h 178"/>
                <a:gd name="T12" fmla="*/ 93 w 126"/>
                <a:gd name="T13" fmla="*/ 178 h 178"/>
                <a:gd name="T14" fmla="*/ 93 w 126"/>
                <a:gd name="T15" fmla="*/ 178 h 178"/>
                <a:gd name="T16" fmla="*/ 94 w 126"/>
                <a:gd name="T17" fmla="*/ 178 h 178"/>
                <a:gd name="T18" fmla="*/ 110 w 126"/>
                <a:gd name="T19" fmla="*/ 178 h 178"/>
                <a:gd name="T20" fmla="*/ 126 w 126"/>
                <a:gd name="T21" fmla="*/ 162 h 178"/>
                <a:gd name="T22" fmla="*/ 126 w 126"/>
                <a:gd name="T23" fmla="*/ 147 h 178"/>
                <a:gd name="T24" fmla="*/ 110 w 126"/>
                <a:gd name="T25" fmla="*/ 130 h 178"/>
                <a:gd name="T26" fmla="*/ 102 w 126"/>
                <a:gd name="T27" fmla="*/ 130 h 178"/>
                <a:gd name="T28" fmla="*/ 93 w 126"/>
                <a:gd name="T29" fmla="*/ 122 h 178"/>
                <a:gd name="T30" fmla="*/ 102 w 126"/>
                <a:gd name="T31" fmla="*/ 113 h 178"/>
                <a:gd name="T32" fmla="*/ 110 w 126"/>
                <a:gd name="T33" fmla="*/ 113 h 178"/>
                <a:gd name="T34" fmla="*/ 126 w 126"/>
                <a:gd name="T35" fmla="*/ 97 h 178"/>
                <a:gd name="T36" fmla="*/ 126 w 126"/>
                <a:gd name="T37" fmla="*/ 82 h 178"/>
                <a:gd name="T38" fmla="*/ 110 w 126"/>
                <a:gd name="T39" fmla="*/ 66 h 178"/>
                <a:gd name="T40" fmla="*/ 101 w 126"/>
                <a:gd name="T41" fmla="*/ 66 h 178"/>
                <a:gd name="T42" fmla="*/ 93 w 126"/>
                <a:gd name="T43" fmla="*/ 58 h 178"/>
                <a:gd name="T44" fmla="*/ 101 w 126"/>
                <a:gd name="T45" fmla="*/ 51 h 178"/>
                <a:gd name="T46" fmla="*/ 110 w 126"/>
                <a:gd name="T47" fmla="*/ 51 h 178"/>
                <a:gd name="T48" fmla="*/ 126 w 126"/>
                <a:gd name="T49" fmla="*/ 35 h 178"/>
                <a:gd name="T50" fmla="*/ 126 w 126"/>
                <a:gd name="T51" fmla="*/ 26 h 178"/>
                <a:gd name="T52" fmla="*/ 101 w 126"/>
                <a:gd name="T53" fmla="*/ 0 h 178"/>
                <a:gd name="T54" fmla="*/ 93 w 126"/>
                <a:gd name="T55" fmla="*/ 0 h 178"/>
                <a:gd name="T56" fmla="*/ 89 w 126"/>
                <a:gd name="T57" fmla="*/ 0 h 178"/>
                <a:gd name="T58" fmla="*/ 87 w 126"/>
                <a:gd name="T59" fmla="*/ 0 h 178"/>
                <a:gd name="T60" fmla="*/ 63 w 126"/>
                <a:gd name="T61" fmla="*/ 0 h 178"/>
                <a:gd name="T62" fmla="*/ 62 w 126"/>
                <a:gd name="T63" fmla="*/ 0 h 178"/>
                <a:gd name="T64" fmla="*/ 35 w 126"/>
                <a:gd name="T65" fmla="*/ 7 h 178"/>
                <a:gd name="T66" fmla="*/ 0 w 126"/>
                <a:gd name="T67" fmla="*/ 6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78">
                  <a:moveTo>
                    <a:pt x="0" y="64"/>
                  </a:moveTo>
                  <a:cubicBezTo>
                    <a:pt x="0" y="132"/>
                    <a:pt x="0" y="132"/>
                    <a:pt x="0" y="132"/>
                  </a:cubicBezTo>
                  <a:cubicBezTo>
                    <a:pt x="0" y="153"/>
                    <a:pt x="15" y="172"/>
                    <a:pt x="35" y="177"/>
                  </a:cubicBezTo>
                  <a:cubicBezTo>
                    <a:pt x="39" y="178"/>
                    <a:pt x="43" y="178"/>
                    <a:pt x="47" y="178"/>
                  </a:cubicBezTo>
                  <a:cubicBezTo>
                    <a:pt x="62" y="178"/>
                    <a:pt x="62" y="178"/>
                    <a:pt x="62" y="178"/>
                  </a:cubicBezTo>
                  <a:cubicBezTo>
                    <a:pt x="89" y="178"/>
                    <a:pt x="89" y="178"/>
                    <a:pt x="89" y="178"/>
                  </a:cubicBezTo>
                  <a:cubicBezTo>
                    <a:pt x="93" y="178"/>
                    <a:pt x="93" y="178"/>
                    <a:pt x="93" y="178"/>
                  </a:cubicBezTo>
                  <a:cubicBezTo>
                    <a:pt x="93" y="178"/>
                    <a:pt x="93" y="178"/>
                    <a:pt x="93" y="178"/>
                  </a:cubicBezTo>
                  <a:cubicBezTo>
                    <a:pt x="93" y="178"/>
                    <a:pt x="93" y="178"/>
                    <a:pt x="94" y="178"/>
                  </a:cubicBezTo>
                  <a:cubicBezTo>
                    <a:pt x="110" y="178"/>
                    <a:pt x="110" y="178"/>
                    <a:pt x="110" y="178"/>
                  </a:cubicBezTo>
                  <a:cubicBezTo>
                    <a:pt x="119" y="178"/>
                    <a:pt x="126" y="171"/>
                    <a:pt x="126" y="162"/>
                  </a:cubicBezTo>
                  <a:cubicBezTo>
                    <a:pt x="126" y="147"/>
                    <a:pt x="126" y="147"/>
                    <a:pt x="126" y="147"/>
                  </a:cubicBezTo>
                  <a:cubicBezTo>
                    <a:pt x="126" y="138"/>
                    <a:pt x="119" y="130"/>
                    <a:pt x="110" y="130"/>
                  </a:cubicBezTo>
                  <a:cubicBezTo>
                    <a:pt x="102" y="130"/>
                    <a:pt x="102" y="130"/>
                    <a:pt x="102" y="130"/>
                  </a:cubicBezTo>
                  <a:cubicBezTo>
                    <a:pt x="97" y="130"/>
                    <a:pt x="93" y="127"/>
                    <a:pt x="93" y="122"/>
                  </a:cubicBezTo>
                  <a:cubicBezTo>
                    <a:pt x="93" y="117"/>
                    <a:pt x="97" y="113"/>
                    <a:pt x="102" y="113"/>
                  </a:cubicBezTo>
                  <a:cubicBezTo>
                    <a:pt x="110" y="113"/>
                    <a:pt x="110" y="113"/>
                    <a:pt x="110" y="113"/>
                  </a:cubicBezTo>
                  <a:cubicBezTo>
                    <a:pt x="119" y="113"/>
                    <a:pt x="126" y="106"/>
                    <a:pt x="126" y="97"/>
                  </a:cubicBezTo>
                  <a:cubicBezTo>
                    <a:pt x="126" y="82"/>
                    <a:pt x="126" y="82"/>
                    <a:pt x="126" y="82"/>
                  </a:cubicBezTo>
                  <a:cubicBezTo>
                    <a:pt x="126" y="73"/>
                    <a:pt x="119" y="66"/>
                    <a:pt x="110" y="66"/>
                  </a:cubicBezTo>
                  <a:cubicBezTo>
                    <a:pt x="101" y="66"/>
                    <a:pt x="101" y="66"/>
                    <a:pt x="101" y="66"/>
                  </a:cubicBezTo>
                  <a:cubicBezTo>
                    <a:pt x="97" y="66"/>
                    <a:pt x="93" y="62"/>
                    <a:pt x="93" y="58"/>
                  </a:cubicBezTo>
                  <a:cubicBezTo>
                    <a:pt x="93" y="54"/>
                    <a:pt x="97" y="51"/>
                    <a:pt x="101" y="51"/>
                  </a:cubicBezTo>
                  <a:cubicBezTo>
                    <a:pt x="110" y="51"/>
                    <a:pt x="110" y="51"/>
                    <a:pt x="110" y="51"/>
                  </a:cubicBezTo>
                  <a:cubicBezTo>
                    <a:pt x="119" y="51"/>
                    <a:pt x="126" y="44"/>
                    <a:pt x="126" y="35"/>
                  </a:cubicBezTo>
                  <a:cubicBezTo>
                    <a:pt x="126" y="26"/>
                    <a:pt x="126" y="26"/>
                    <a:pt x="126" y="26"/>
                  </a:cubicBezTo>
                  <a:cubicBezTo>
                    <a:pt x="126" y="12"/>
                    <a:pt x="115" y="0"/>
                    <a:pt x="101" y="0"/>
                  </a:cubicBezTo>
                  <a:cubicBezTo>
                    <a:pt x="93" y="0"/>
                    <a:pt x="93" y="0"/>
                    <a:pt x="93" y="0"/>
                  </a:cubicBezTo>
                  <a:cubicBezTo>
                    <a:pt x="89" y="0"/>
                    <a:pt x="89" y="0"/>
                    <a:pt x="89" y="0"/>
                  </a:cubicBezTo>
                  <a:cubicBezTo>
                    <a:pt x="87" y="0"/>
                    <a:pt x="87" y="0"/>
                    <a:pt x="87" y="0"/>
                  </a:cubicBezTo>
                  <a:cubicBezTo>
                    <a:pt x="63" y="0"/>
                    <a:pt x="63" y="0"/>
                    <a:pt x="63" y="0"/>
                  </a:cubicBezTo>
                  <a:cubicBezTo>
                    <a:pt x="63" y="0"/>
                    <a:pt x="62" y="0"/>
                    <a:pt x="62" y="0"/>
                  </a:cubicBezTo>
                  <a:cubicBezTo>
                    <a:pt x="52" y="1"/>
                    <a:pt x="43" y="3"/>
                    <a:pt x="35" y="7"/>
                  </a:cubicBezTo>
                  <a:cubicBezTo>
                    <a:pt x="14" y="17"/>
                    <a:pt x="0" y="39"/>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83" name="Freeform 10">
              <a:extLst>
                <a:ext uri="{FF2B5EF4-FFF2-40B4-BE49-F238E27FC236}">
                  <a16:creationId xmlns:a16="http://schemas.microsoft.com/office/drawing/2014/main" id="{AAAD38A6-20CD-4DAC-B525-ECB045895FB4}"/>
                </a:ext>
              </a:extLst>
            </p:cNvPr>
            <p:cNvSpPr>
              <a:spLocks/>
            </p:cNvSpPr>
            <p:nvPr/>
          </p:nvSpPr>
          <p:spPr bwMode="auto">
            <a:xfrm>
              <a:off x="-700088" y="4314825"/>
              <a:ext cx="238125" cy="195263"/>
            </a:xfrm>
            <a:custGeom>
              <a:avLst/>
              <a:gdLst>
                <a:gd name="T0" fmla="*/ 8 w 145"/>
                <a:gd name="T1" fmla="*/ 38 h 119"/>
                <a:gd name="T2" fmla="*/ 0 w 145"/>
                <a:gd name="T3" fmla="*/ 55 h 119"/>
                <a:gd name="T4" fmla="*/ 0 w 145"/>
                <a:gd name="T5" fmla="*/ 113 h 119"/>
                <a:gd name="T6" fmla="*/ 9 w 145"/>
                <a:gd name="T7" fmla="*/ 116 h 119"/>
                <a:gd name="T8" fmla="*/ 135 w 145"/>
                <a:gd name="T9" fmla="*/ 89 h 119"/>
                <a:gd name="T10" fmla="*/ 136 w 145"/>
                <a:gd name="T11" fmla="*/ 89 h 119"/>
                <a:gd name="T12" fmla="*/ 145 w 145"/>
                <a:gd name="T13" fmla="*/ 81 h 119"/>
                <a:gd name="T14" fmla="*/ 145 w 145"/>
                <a:gd name="T15" fmla="*/ 60 h 119"/>
                <a:gd name="T16" fmla="*/ 145 w 145"/>
                <a:gd name="T17" fmla="*/ 24 h 119"/>
                <a:gd name="T18" fmla="*/ 135 w 145"/>
                <a:gd name="T19" fmla="*/ 10 h 119"/>
                <a:gd name="T20" fmla="*/ 8 w 145"/>
                <a:gd name="T21"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19">
                  <a:moveTo>
                    <a:pt x="8" y="38"/>
                  </a:moveTo>
                  <a:cubicBezTo>
                    <a:pt x="3" y="42"/>
                    <a:pt x="0" y="49"/>
                    <a:pt x="0" y="55"/>
                  </a:cubicBezTo>
                  <a:cubicBezTo>
                    <a:pt x="0" y="113"/>
                    <a:pt x="0" y="113"/>
                    <a:pt x="0" y="113"/>
                  </a:cubicBezTo>
                  <a:cubicBezTo>
                    <a:pt x="0" y="117"/>
                    <a:pt x="5" y="119"/>
                    <a:pt x="9" y="116"/>
                  </a:cubicBezTo>
                  <a:cubicBezTo>
                    <a:pt x="43" y="90"/>
                    <a:pt x="93" y="79"/>
                    <a:pt x="135" y="89"/>
                  </a:cubicBezTo>
                  <a:cubicBezTo>
                    <a:pt x="136" y="89"/>
                    <a:pt x="136" y="89"/>
                    <a:pt x="136" y="89"/>
                  </a:cubicBezTo>
                  <a:cubicBezTo>
                    <a:pt x="141" y="89"/>
                    <a:pt x="145" y="86"/>
                    <a:pt x="145" y="81"/>
                  </a:cubicBezTo>
                  <a:cubicBezTo>
                    <a:pt x="145" y="60"/>
                    <a:pt x="145" y="60"/>
                    <a:pt x="145" y="60"/>
                  </a:cubicBezTo>
                  <a:cubicBezTo>
                    <a:pt x="145" y="24"/>
                    <a:pt x="145" y="24"/>
                    <a:pt x="145" y="24"/>
                  </a:cubicBezTo>
                  <a:cubicBezTo>
                    <a:pt x="145" y="17"/>
                    <a:pt x="141" y="11"/>
                    <a:pt x="135" y="10"/>
                  </a:cubicBezTo>
                  <a:cubicBezTo>
                    <a:pt x="92" y="0"/>
                    <a:pt x="43" y="11"/>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grpSp>
        <p:nvGrpSpPr>
          <p:cNvPr id="84" name="Group 83">
            <a:extLst>
              <a:ext uri="{FF2B5EF4-FFF2-40B4-BE49-F238E27FC236}">
                <a16:creationId xmlns:a16="http://schemas.microsoft.com/office/drawing/2014/main" id="{CA96FCA8-5232-4F5E-BC00-322BCDA4FF95}"/>
              </a:ext>
            </a:extLst>
          </p:cNvPr>
          <p:cNvGrpSpPr>
            <a:grpSpLocks noChangeAspect="1"/>
          </p:cNvGrpSpPr>
          <p:nvPr/>
        </p:nvGrpSpPr>
        <p:grpSpPr>
          <a:xfrm>
            <a:off x="6321381" y="4882157"/>
            <a:ext cx="365271" cy="294443"/>
            <a:chOff x="-2497138" y="3125788"/>
            <a:chExt cx="2185988" cy="1762125"/>
          </a:xfrm>
          <a:solidFill>
            <a:schemeClr val="bg1"/>
          </a:solidFill>
        </p:grpSpPr>
        <p:sp>
          <p:nvSpPr>
            <p:cNvPr id="85" name="Freeform 9">
              <a:extLst>
                <a:ext uri="{FF2B5EF4-FFF2-40B4-BE49-F238E27FC236}">
                  <a16:creationId xmlns:a16="http://schemas.microsoft.com/office/drawing/2014/main" id="{203E7B2B-B42C-48D8-8039-B07BAF5E0705}"/>
                </a:ext>
              </a:extLst>
            </p:cNvPr>
            <p:cNvSpPr>
              <a:spLocks/>
            </p:cNvSpPr>
            <p:nvPr/>
          </p:nvSpPr>
          <p:spPr bwMode="auto">
            <a:xfrm>
              <a:off x="-2497138" y="3427413"/>
              <a:ext cx="1914525" cy="1460500"/>
            </a:xfrm>
            <a:custGeom>
              <a:avLst/>
              <a:gdLst>
                <a:gd name="T0" fmla="*/ 198 w 508"/>
                <a:gd name="T1" fmla="*/ 44 h 387"/>
                <a:gd name="T2" fmla="*/ 501 w 508"/>
                <a:gd name="T3" fmla="*/ 44 h 387"/>
                <a:gd name="T4" fmla="*/ 508 w 508"/>
                <a:gd name="T5" fmla="*/ 51 h 387"/>
                <a:gd name="T6" fmla="*/ 508 w 508"/>
                <a:gd name="T7" fmla="*/ 379 h 387"/>
                <a:gd name="T8" fmla="*/ 501 w 508"/>
                <a:gd name="T9" fmla="*/ 387 h 387"/>
                <a:gd name="T10" fmla="*/ 8 w 508"/>
                <a:gd name="T11" fmla="*/ 387 h 387"/>
                <a:gd name="T12" fmla="*/ 0 w 508"/>
                <a:gd name="T13" fmla="*/ 379 h 387"/>
                <a:gd name="T14" fmla="*/ 0 w 508"/>
                <a:gd name="T15" fmla="*/ 9 h 387"/>
                <a:gd name="T16" fmla="*/ 9 w 508"/>
                <a:gd name="T17" fmla="*/ 0 h 387"/>
                <a:gd name="T18" fmla="*/ 176 w 508"/>
                <a:gd name="T19" fmla="*/ 0 h 387"/>
                <a:gd name="T20" fmla="*/ 185 w 508"/>
                <a:gd name="T21" fmla="*/ 9 h 387"/>
                <a:gd name="T22" fmla="*/ 198 w 508"/>
                <a:gd name="T23" fmla="*/ 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8" h="387">
                  <a:moveTo>
                    <a:pt x="198" y="44"/>
                  </a:moveTo>
                  <a:cubicBezTo>
                    <a:pt x="501" y="44"/>
                    <a:pt x="501" y="44"/>
                    <a:pt x="501" y="44"/>
                  </a:cubicBezTo>
                  <a:cubicBezTo>
                    <a:pt x="505" y="44"/>
                    <a:pt x="508" y="47"/>
                    <a:pt x="508" y="51"/>
                  </a:cubicBezTo>
                  <a:cubicBezTo>
                    <a:pt x="508" y="379"/>
                    <a:pt x="508" y="379"/>
                    <a:pt x="508" y="379"/>
                  </a:cubicBezTo>
                  <a:cubicBezTo>
                    <a:pt x="508" y="383"/>
                    <a:pt x="505" y="387"/>
                    <a:pt x="501" y="387"/>
                  </a:cubicBezTo>
                  <a:cubicBezTo>
                    <a:pt x="8" y="387"/>
                    <a:pt x="8" y="387"/>
                    <a:pt x="8" y="387"/>
                  </a:cubicBezTo>
                  <a:cubicBezTo>
                    <a:pt x="4" y="387"/>
                    <a:pt x="0" y="383"/>
                    <a:pt x="0" y="379"/>
                  </a:cubicBezTo>
                  <a:cubicBezTo>
                    <a:pt x="0" y="9"/>
                    <a:pt x="0" y="9"/>
                    <a:pt x="0" y="9"/>
                  </a:cubicBezTo>
                  <a:cubicBezTo>
                    <a:pt x="0" y="4"/>
                    <a:pt x="4" y="0"/>
                    <a:pt x="9" y="0"/>
                  </a:cubicBezTo>
                  <a:cubicBezTo>
                    <a:pt x="176" y="0"/>
                    <a:pt x="176" y="0"/>
                    <a:pt x="176" y="0"/>
                  </a:cubicBezTo>
                  <a:cubicBezTo>
                    <a:pt x="181" y="0"/>
                    <a:pt x="183" y="4"/>
                    <a:pt x="185" y="9"/>
                  </a:cubicBezTo>
                  <a:cubicBezTo>
                    <a:pt x="198" y="44"/>
                    <a:pt x="198" y="44"/>
                    <a:pt x="19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0">
              <a:extLst>
                <a:ext uri="{FF2B5EF4-FFF2-40B4-BE49-F238E27FC236}">
                  <a16:creationId xmlns:a16="http://schemas.microsoft.com/office/drawing/2014/main" id="{CB0327B7-0889-4608-B29A-F8C5B02DB2C5}"/>
                </a:ext>
              </a:extLst>
            </p:cNvPr>
            <p:cNvSpPr>
              <a:spLocks/>
            </p:cNvSpPr>
            <p:nvPr/>
          </p:nvSpPr>
          <p:spPr bwMode="auto">
            <a:xfrm>
              <a:off x="-2263775" y="3125788"/>
              <a:ext cx="1952625" cy="1498600"/>
            </a:xfrm>
            <a:custGeom>
              <a:avLst/>
              <a:gdLst>
                <a:gd name="T0" fmla="*/ 209 w 518"/>
                <a:gd name="T1" fmla="*/ 44 h 397"/>
                <a:gd name="T2" fmla="*/ 511 w 518"/>
                <a:gd name="T3" fmla="*/ 44 h 397"/>
                <a:gd name="T4" fmla="*/ 518 w 518"/>
                <a:gd name="T5" fmla="*/ 51 h 397"/>
                <a:gd name="T6" fmla="*/ 518 w 518"/>
                <a:gd name="T7" fmla="*/ 389 h 397"/>
                <a:gd name="T8" fmla="*/ 511 w 518"/>
                <a:gd name="T9" fmla="*/ 397 h 397"/>
                <a:gd name="T10" fmla="*/ 462 w 518"/>
                <a:gd name="T11" fmla="*/ 397 h 397"/>
                <a:gd name="T12" fmla="*/ 462 w 518"/>
                <a:gd name="T13" fmla="*/ 365 h 397"/>
                <a:gd name="T14" fmla="*/ 487 w 518"/>
                <a:gd name="T15" fmla="*/ 365 h 397"/>
                <a:gd name="T16" fmla="*/ 487 w 518"/>
                <a:gd name="T17" fmla="*/ 75 h 397"/>
                <a:gd name="T18" fmla="*/ 185 w 518"/>
                <a:gd name="T19" fmla="*/ 75 h 397"/>
                <a:gd name="T20" fmla="*/ 169 w 518"/>
                <a:gd name="T21" fmla="*/ 31 h 397"/>
                <a:gd name="T22" fmla="*/ 32 w 518"/>
                <a:gd name="T23" fmla="*/ 31 h 397"/>
                <a:gd name="T24" fmla="*/ 32 w 518"/>
                <a:gd name="T25" fmla="*/ 64 h 397"/>
                <a:gd name="T26" fmla="*/ 0 w 518"/>
                <a:gd name="T27" fmla="*/ 64 h 397"/>
                <a:gd name="T28" fmla="*/ 0 w 518"/>
                <a:gd name="T29" fmla="*/ 9 h 397"/>
                <a:gd name="T30" fmla="*/ 9 w 518"/>
                <a:gd name="T31" fmla="*/ 0 h 397"/>
                <a:gd name="T32" fmla="*/ 186 w 518"/>
                <a:gd name="T33" fmla="*/ 0 h 397"/>
                <a:gd name="T34" fmla="*/ 195 w 518"/>
                <a:gd name="T35" fmla="*/ 9 h 397"/>
                <a:gd name="T36" fmla="*/ 209 w 518"/>
                <a:gd name="T37" fmla="*/ 4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8" h="397">
                  <a:moveTo>
                    <a:pt x="209" y="44"/>
                  </a:moveTo>
                  <a:cubicBezTo>
                    <a:pt x="511" y="44"/>
                    <a:pt x="511" y="44"/>
                    <a:pt x="511" y="44"/>
                  </a:cubicBezTo>
                  <a:cubicBezTo>
                    <a:pt x="515" y="44"/>
                    <a:pt x="518" y="47"/>
                    <a:pt x="518" y="51"/>
                  </a:cubicBezTo>
                  <a:cubicBezTo>
                    <a:pt x="518" y="389"/>
                    <a:pt x="518" y="389"/>
                    <a:pt x="518" y="389"/>
                  </a:cubicBezTo>
                  <a:cubicBezTo>
                    <a:pt x="518" y="393"/>
                    <a:pt x="515" y="397"/>
                    <a:pt x="511" y="397"/>
                  </a:cubicBezTo>
                  <a:cubicBezTo>
                    <a:pt x="462" y="397"/>
                    <a:pt x="462" y="397"/>
                    <a:pt x="462" y="397"/>
                  </a:cubicBezTo>
                  <a:cubicBezTo>
                    <a:pt x="462" y="365"/>
                    <a:pt x="462" y="365"/>
                    <a:pt x="462" y="365"/>
                  </a:cubicBezTo>
                  <a:cubicBezTo>
                    <a:pt x="487" y="365"/>
                    <a:pt x="487" y="365"/>
                    <a:pt x="487" y="365"/>
                  </a:cubicBezTo>
                  <a:cubicBezTo>
                    <a:pt x="487" y="75"/>
                    <a:pt x="487" y="75"/>
                    <a:pt x="487" y="75"/>
                  </a:cubicBezTo>
                  <a:cubicBezTo>
                    <a:pt x="185" y="75"/>
                    <a:pt x="185" y="75"/>
                    <a:pt x="185" y="75"/>
                  </a:cubicBezTo>
                  <a:cubicBezTo>
                    <a:pt x="169" y="31"/>
                    <a:pt x="169" y="31"/>
                    <a:pt x="169" y="31"/>
                  </a:cubicBezTo>
                  <a:cubicBezTo>
                    <a:pt x="32" y="31"/>
                    <a:pt x="32" y="31"/>
                    <a:pt x="32" y="31"/>
                  </a:cubicBezTo>
                  <a:cubicBezTo>
                    <a:pt x="32" y="64"/>
                    <a:pt x="32" y="64"/>
                    <a:pt x="32" y="64"/>
                  </a:cubicBezTo>
                  <a:cubicBezTo>
                    <a:pt x="0" y="64"/>
                    <a:pt x="0" y="64"/>
                    <a:pt x="0" y="64"/>
                  </a:cubicBezTo>
                  <a:cubicBezTo>
                    <a:pt x="0" y="9"/>
                    <a:pt x="0" y="9"/>
                    <a:pt x="0" y="9"/>
                  </a:cubicBezTo>
                  <a:cubicBezTo>
                    <a:pt x="0" y="4"/>
                    <a:pt x="4" y="0"/>
                    <a:pt x="9" y="0"/>
                  </a:cubicBezTo>
                  <a:cubicBezTo>
                    <a:pt x="186" y="0"/>
                    <a:pt x="186" y="0"/>
                    <a:pt x="186" y="0"/>
                  </a:cubicBezTo>
                  <a:cubicBezTo>
                    <a:pt x="191" y="0"/>
                    <a:pt x="194" y="4"/>
                    <a:pt x="195" y="9"/>
                  </a:cubicBezTo>
                  <a:cubicBezTo>
                    <a:pt x="209" y="44"/>
                    <a:pt x="209" y="44"/>
                    <a:pt x="20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Graphic 4" descr="Target Audience">
            <a:extLst>
              <a:ext uri="{FF2B5EF4-FFF2-40B4-BE49-F238E27FC236}">
                <a16:creationId xmlns:a16="http://schemas.microsoft.com/office/drawing/2014/main" id="{6B841D45-CB23-4825-8205-C6D7E6C2DD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6526" y="3539232"/>
            <a:ext cx="483383" cy="483383"/>
          </a:xfrm>
          <a:prstGeom prst="rect">
            <a:avLst/>
          </a:prstGeom>
        </p:spPr>
      </p:pic>
      <p:pic>
        <p:nvPicPr>
          <p:cNvPr id="11" name="Graphic 10" descr="Workflow">
            <a:extLst>
              <a:ext uri="{FF2B5EF4-FFF2-40B4-BE49-F238E27FC236}">
                <a16:creationId xmlns:a16="http://schemas.microsoft.com/office/drawing/2014/main" id="{551D62E2-2E27-47BE-90E1-A13C3101D4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104" y="5433286"/>
            <a:ext cx="464829" cy="464829"/>
          </a:xfrm>
          <a:prstGeom prst="rect">
            <a:avLst/>
          </a:prstGeom>
        </p:spPr>
      </p:pic>
      <p:grpSp>
        <p:nvGrpSpPr>
          <p:cNvPr id="87" name="Group 86">
            <a:extLst>
              <a:ext uri="{FF2B5EF4-FFF2-40B4-BE49-F238E27FC236}">
                <a16:creationId xmlns:a16="http://schemas.microsoft.com/office/drawing/2014/main" id="{DF18DF03-95FF-4BD3-BF20-C47DC6AECE0D}"/>
              </a:ext>
            </a:extLst>
          </p:cNvPr>
          <p:cNvGrpSpPr>
            <a:grpSpLocks noChangeAspect="1"/>
          </p:cNvGrpSpPr>
          <p:nvPr/>
        </p:nvGrpSpPr>
        <p:grpSpPr>
          <a:xfrm>
            <a:off x="485541" y="4537853"/>
            <a:ext cx="336123" cy="323781"/>
            <a:chOff x="-1301750" y="2900363"/>
            <a:chExt cx="2767013" cy="2665412"/>
          </a:xfrm>
          <a:solidFill>
            <a:schemeClr val="bg1"/>
          </a:solidFill>
        </p:grpSpPr>
        <p:sp>
          <p:nvSpPr>
            <p:cNvPr id="88" name="Freeform 39">
              <a:extLst>
                <a:ext uri="{FF2B5EF4-FFF2-40B4-BE49-F238E27FC236}">
                  <a16:creationId xmlns:a16="http://schemas.microsoft.com/office/drawing/2014/main" id="{9C9E661A-3F8A-46A7-AEF2-C9EAAB792405}"/>
                </a:ext>
              </a:extLst>
            </p:cNvPr>
            <p:cNvSpPr>
              <a:spLocks/>
            </p:cNvSpPr>
            <p:nvPr/>
          </p:nvSpPr>
          <p:spPr bwMode="auto">
            <a:xfrm>
              <a:off x="611188" y="4025900"/>
              <a:ext cx="206375" cy="881062"/>
            </a:xfrm>
            <a:custGeom>
              <a:avLst/>
              <a:gdLst>
                <a:gd name="T0" fmla="*/ 55 w 55"/>
                <a:gd name="T1" fmla="*/ 212 h 234"/>
                <a:gd name="T2" fmla="*/ 55 w 55"/>
                <a:gd name="T3" fmla="*/ 21 h 234"/>
                <a:gd name="T4" fmla="*/ 0 w 55"/>
                <a:gd name="T5" fmla="*/ 0 h 234"/>
                <a:gd name="T6" fmla="*/ 0 w 55"/>
                <a:gd name="T7" fmla="*/ 234 h 234"/>
                <a:gd name="T8" fmla="*/ 55 w 55"/>
                <a:gd name="T9" fmla="*/ 212 h 234"/>
              </a:gdLst>
              <a:ahLst/>
              <a:cxnLst>
                <a:cxn ang="0">
                  <a:pos x="T0" y="T1"/>
                </a:cxn>
                <a:cxn ang="0">
                  <a:pos x="T2" y="T3"/>
                </a:cxn>
                <a:cxn ang="0">
                  <a:pos x="T4" y="T5"/>
                </a:cxn>
                <a:cxn ang="0">
                  <a:pos x="T6" y="T7"/>
                </a:cxn>
                <a:cxn ang="0">
                  <a:pos x="T8" y="T9"/>
                </a:cxn>
              </a:cxnLst>
              <a:rect l="0" t="0" r="r" b="b"/>
              <a:pathLst>
                <a:path w="55" h="234">
                  <a:moveTo>
                    <a:pt x="55" y="212"/>
                  </a:moveTo>
                  <a:cubicBezTo>
                    <a:pt x="55" y="21"/>
                    <a:pt x="55" y="21"/>
                    <a:pt x="55" y="21"/>
                  </a:cubicBezTo>
                  <a:cubicBezTo>
                    <a:pt x="39" y="10"/>
                    <a:pt x="21" y="2"/>
                    <a:pt x="0" y="0"/>
                  </a:cubicBezTo>
                  <a:cubicBezTo>
                    <a:pt x="0" y="234"/>
                    <a:pt x="0" y="234"/>
                    <a:pt x="0" y="234"/>
                  </a:cubicBezTo>
                  <a:cubicBezTo>
                    <a:pt x="21" y="231"/>
                    <a:pt x="40" y="223"/>
                    <a:pt x="55"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40">
              <a:extLst>
                <a:ext uri="{FF2B5EF4-FFF2-40B4-BE49-F238E27FC236}">
                  <a16:creationId xmlns:a16="http://schemas.microsoft.com/office/drawing/2014/main" id="{75430BC7-9AEC-4577-81E8-BF25D23B8B55}"/>
                </a:ext>
              </a:extLst>
            </p:cNvPr>
            <p:cNvSpPr>
              <a:spLocks/>
            </p:cNvSpPr>
            <p:nvPr/>
          </p:nvSpPr>
          <p:spPr bwMode="auto">
            <a:xfrm>
              <a:off x="-1301750" y="2900363"/>
              <a:ext cx="2119313" cy="2665412"/>
            </a:xfrm>
            <a:custGeom>
              <a:avLst/>
              <a:gdLst>
                <a:gd name="T0" fmla="*/ 508 w 563"/>
                <a:gd name="T1" fmla="*/ 614 h 708"/>
                <a:gd name="T2" fmla="*/ 508 w 563"/>
                <a:gd name="T3" fmla="*/ 652 h 708"/>
                <a:gd name="T4" fmla="*/ 56 w 563"/>
                <a:gd name="T5" fmla="*/ 652 h 708"/>
                <a:gd name="T6" fmla="*/ 56 w 563"/>
                <a:gd name="T7" fmla="*/ 55 h 708"/>
                <a:gd name="T8" fmla="*/ 390 w 563"/>
                <a:gd name="T9" fmla="*/ 55 h 708"/>
                <a:gd name="T10" fmla="*/ 390 w 563"/>
                <a:gd name="T11" fmla="*/ 170 h 708"/>
                <a:gd name="T12" fmla="*/ 506 w 563"/>
                <a:gd name="T13" fmla="*/ 170 h 708"/>
                <a:gd name="T14" fmla="*/ 508 w 563"/>
                <a:gd name="T15" fmla="*/ 175 h 708"/>
                <a:gd name="T16" fmla="*/ 508 w 563"/>
                <a:gd name="T17" fmla="*/ 218 h 708"/>
                <a:gd name="T18" fmla="*/ 511 w 563"/>
                <a:gd name="T19" fmla="*/ 218 h 708"/>
                <a:gd name="T20" fmla="*/ 563 w 563"/>
                <a:gd name="T21" fmla="*/ 230 h 708"/>
                <a:gd name="T22" fmla="*/ 563 w 563"/>
                <a:gd name="T23" fmla="*/ 150 h 708"/>
                <a:gd name="T24" fmla="*/ 413 w 563"/>
                <a:gd name="T25" fmla="*/ 0 h 708"/>
                <a:gd name="T26" fmla="*/ 0 w 563"/>
                <a:gd name="T27" fmla="*/ 0 h 708"/>
                <a:gd name="T28" fmla="*/ 0 w 563"/>
                <a:gd name="T29" fmla="*/ 708 h 708"/>
                <a:gd name="T30" fmla="*/ 563 w 563"/>
                <a:gd name="T31" fmla="*/ 708 h 708"/>
                <a:gd name="T32" fmla="*/ 563 w 563"/>
                <a:gd name="T33" fmla="*/ 622 h 708"/>
                <a:gd name="T34" fmla="*/ 549 w 563"/>
                <a:gd name="T35" fmla="*/ 606 h 708"/>
                <a:gd name="T36" fmla="*/ 508 w 563"/>
                <a:gd name="T37" fmla="*/ 61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3" h="708">
                  <a:moveTo>
                    <a:pt x="508" y="614"/>
                  </a:moveTo>
                  <a:cubicBezTo>
                    <a:pt x="508" y="652"/>
                    <a:pt x="508" y="652"/>
                    <a:pt x="508" y="652"/>
                  </a:cubicBezTo>
                  <a:cubicBezTo>
                    <a:pt x="56" y="652"/>
                    <a:pt x="56" y="652"/>
                    <a:pt x="56" y="652"/>
                  </a:cubicBezTo>
                  <a:cubicBezTo>
                    <a:pt x="56" y="55"/>
                    <a:pt x="56" y="55"/>
                    <a:pt x="56" y="55"/>
                  </a:cubicBezTo>
                  <a:cubicBezTo>
                    <a:pt x="390" y="55"/>
                    <a:pt x="390" y="55"/>
                    <a:pt x="390" y="55"/>
                  </a:cubicBezTo>
                  <a:cubicBezTo>
                    <a:pt x="390" y="170"/>
                    <a:pt x="390" y="170"/>
                    <a:pt x="390" y="170"/>
                  </a:cubicBezTo>
                  <a:cubicBezTo>
                    <a:pt x="506" y="170"/>
                    <a:pt x="506" y="170"/>
                    <a:pt x="506" y="170"/>
                  </a:cubicBezTo>
                  <a:cubicBezTo>
                    <a:pt x="508" y="175"/>
                    <a:pt x="508" y="175"/>
                    <a:pt x="508" y="175"/>
                  </a:cubicBezTo>
                  <a:cubicBezTo>
                    <a:pt x="508" y="218"/>
                    <a:pt x="508" y="218"/>
                    <a:pt x="508" y="218"/>
                  </a:cubicBezTo>
                  <a:cubicBezTo>
                    <a:pt x="509" y="218"/>
                    <a:pt x="510" y="218"/>
                    <a:pt x="511" y="218"/>
                  </a:cubicBezTo>
                  <a:cubicBezTo>
                    <a:pt x="529" y="220"/>
                    <a:pt x="547" y="224"/>
                    <a:pt x="563" y="230"/>
                  </a:cubicBezTo>
                  <a:cubicBezTo>
                    <a:pt x="563" y="150"/>
                    <a:pt x="563" y="150"/>
                    <a:pt x="563" y="150"/>
                  </a:cubicBezTo>
                  <a:cubicBezTo>
                    <a:pt x="413" y="0"/>
                    <a:pt x="413" y="0"/>
                    <a:pt x="413" y="0"/>
                  </a:cubicBezTo>
                  <a:cubicBezTo>
                    <a:pt x="0" y="0"/>
                    <a:pt x="0" y="0"/>
                    <a:pt x="0" y="0"/>
                  </a:cubicBezTo>
                  <a:cubicBezTo>
                    <a:pt x="0" y="708"/>
                    <a:pt x="0" y="708"/>
                    <a:pt x="0" y="708"/>
                  </a:cubicBezTo>
                  <a:cubicBezTo>
                    <a:pt x="563" y="708"/>
                    <a:pt x="563" y="708"/>
                    <a:pt x="563" y="708"/>
                  </a:cubicBezTo>
                  <a:cubicBezTo>
                    <a:pt x="563" y="622"/>
                    <a:pt x="563" y="622"/>
                    <a:pt x="563" y="622"/>
                  </a:cubicBezTo>
                  <a:cubicBezTo>
                    <a:pt x="549" y="606"/>
                    <a:pt x="549" y="606"/>
                    <a:pt x="549" y="606"/>
                  </a:cubicBezTo>
                  <a:cubicBezTo>
                    <a:pt x="536" y="610"/>
                    <a:pt x="522" y="613"/>
                    <a:pt x="508" y="6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41">
              <a:extLst>
                <a:ext uri="{FF2B5EF4-FFF2-40B4-BE49-F238E27FC236}">
                  <a16:creationId xmlns:a16="http://schemas.microsoft.com/office/drawing/2014/main" id="{E5F3AF9E-FA68-45C6-89A9-A18CC7D155CE}"/>
                </a:ext>
              </a:extLst>
            </p:cNvPr>
            <p:cNvSpPr>
              <a:spLocks/>
            </p:cNvSpPr>
            <p:nvPr/>
          </p:nvSpPr>
          <p:spPr bwMode="auto">
            <a:xfrm>
              <a:off x="-920750" y="4062413"/>
              <a:ext cx="850899" cy="196847"/>
            </a:xfrm>
            <a:custGeom>
              <a:avLst/>
              <a:gdLst>
                <a:gd name="T0" fmla="*/ 0 w 226"/>
                <a:gd name="T1" fmla="*/ 0 h 52"/>
                <a:gd name="T2" fmla="*/ 0 w 226"/>
                <a:gd name="T3" fmla="*/ 52 h 52"/>
                <a:gd name="T4" fmla="*/ 202 w 226"/>
                <a:gd name="T5" fmla="*/ 52 h 52"/>
                <a:gd name="T6" fmla="*/ 226 w 226"/>
                <a:gd name="T7" fmla="*/ 0 h 52"/>
                <a:gd name="T8" fmla="*/ 0 w 226"/>
                <a:gd name="T9" fmla="*/ 0 h 52"/>
              </a:gdLst>
              <a:ahLst/>
              <a:cxnLst>
                <a:cxn ang="0">
                  <a:pos x="T0" y="T1"/>
                </a:cxn>
                <a:cxn ang="0">
                  <a:pos x="T2" y="T3"/>
                </a:cxn>
                <a:cxn ang="0">
                  <a:pos x="T4" y="T5"/>
                </a:cxn>
                <a:cxn ang="0">
                  <a:pos x="T6" y="T7"/>
                </a:cxn>
                <a:cxn ang="0">
                  <a:pos x="T8" y="T9"/>
                </a:cxn>
              </a:cxnLst>
              <a:rect l="0" t="0" r="r" b="b"/>
              <a:pathLst>
                <a:path w="226" h="52">
                  <a:moveTo>
                    <a:pt x="0" y="0"/>
                  </a:moveTo>
                  <a:cubicBezTo>
                    <a:pt x="0" y="52"/>
                    <a:pt x="0" y="52"/>
                    <a:pt x="0" y="52"/>
                  </a:cubicBezTo>
                  <a:cubicBezTo>
                    <a:pt x="202" y="52"/>
                    <a:pt x="202" y="52"/>
                    <a:pt x="202" y="52"/>
                  </a:cubicBezTo>
                  <a:cubicBezTo>
                    <a:pt x="207" y="33"/>
                    <a:pt x="215" y="16"/>
                    <a:pt x="2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42">
              <a:extLst>
                <a:ext uri="{FF2B5EF4-FFF2-40B4-BE49-F238E27FC236}">
                  <a16:creationId xmlns:a16="http://schemas.microsoft.com/office/drawing/2014/main" id="{132014B0-5C93-4A8E-8660-87859F7CCEF3}"/>
                </a:ext>
              </a:extLst>
            </p:cNvPr>
            <p:cNvSpPr>
              <a:spLocks/>
            </p:cNvSpPr>
            <p:nvPr/>
          </p:nvSpPr>
          <p:spPr bwMode="auto">
            <a:xfrm>
              <a:off x="-920750" y="4481513"/>
              <a:ext cx="760413" cy="195262"/>
            </a:xfrm>
            <a:custGeom>
              <a:avLst/>
              <a:gdLst>
                <a:gd name="T0" fmla="*/ 0 w 202"/>
                <a:gd name="T1" fmla="*/ 0 h 52"/>
                <a:gd name="T2" fmla="*/ 0 w 202"/>
                <a:gd name="T3" fmla="*/ 52 h 52"/>
                <a:gd name="T4" fmla="*/ 202 w 202"/>
                <a:gd name="T5" fmla="*/ 52 h 52"/>
                <a:gd name="T6" fmla="*/ 194 w 202"/>
                <a:gd name="T7" fmla="*/ 0 h 52"/>
                <a:gd name="T8" fmla="*/ 0 w 202"/>
                <a:gd name="T9" fmla="*/ 0 h 52"/>
              </a:gdLst>
              <a:ahLst/>
              <a:cxnLst>
                <a:cxn ang="0">
                  <a:pos x="T0" y="T1"/>
                </a:cxn>
                <a:cxn ang="0">
                  <a:pos x="T2" y="T3"/>
                </a:cxn>
                <a:cxn ang="0">
                  <a:pos x="T4" y="T5"/>
                </a:cxn>
                <a:cxn ang="0">
                  <a:pos x="T6" y="T7"/>
                </a:cxn>
                <a:cxn ang="0">
                  <a:pos x="T8" y="T9"/>
                </a:cxn>
              </a:cxnLst>
              <a:rect l="0" t="0" r="r" b="b"/>
              <a:pathLst>
                <a:path w="202" h="52">
                  <a:moveTo>
                    <a:pt x="0" y="0"/>
                  </a:moveTo>
                  <a:cubicBezTo>
                    <a:pt x="0" y="52"/>
                    <a:pt x="0" y="52"/>
                    <a:pt x="0" y="52"/>
                  </a:cubicBezTo>
                  <a:cubicBezTo>
                    <a:pt x="202" y="52"/>
                    <a:pt x="202" y="52"/>
                    <a:pt x="202" y="52"/>
                  </a:cubicBezTo>
                  <a:cubicBezTo>
                    <a:pt x="197" y="35"/>
                    <a:pt x="194" y="18"/>
                    <a:pt x="19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43">
              <a:extLst>
                <a:ext uri="{FF2B5EF4-FFF2-40B4-BE49-F238E27FC236}">
                  <a16:creationId xmlns:a16="http://schemas.microsoft.com/office/drawing/2014/main" id="{E47BCDD7-797F-4B87-BD38-AB9B2EBA934D}"/>
                </a:ext>
              </a:extLst>
            </p:cNvPr>
            <p:cNvSpPr>
              <a:spLocks/>
            </p:cNvSpPr>
            <p:nvPr/>
          </p:nvSpPr>
          <p:spPr bwMode="auto">
            <a:xfrm>
              <a:off x="141288" y="4062413"/>
              <a:ext cx="296863" cy="260350"/>
            </a:xfrm>
            <a:custGeom>
              <a:avLst/>
              <a:gdLst>
                <a:gd name="T0" fmla="*/ 63 w 79"/>
                <a:gd name="T1" fmla="*/ 0 h 69"/>
                <a:gd name="T2" fmla="*/ 7 w 79"/>
                <a:gd name="T3" fmla="*/ 52 h 69"/>
                <a:gd name="T4" fmla="*/ 0 w 79"/>
                <a:gd name="T5" fmla="*/ 69 h 69"/>
                <a:gd name="T6" fmla="*/ 79 w 79"/>
                <a:gd name="T7" fmla="*/ 69 h 69"/>
                <a:gd name="T8" fmla="*/ 79 w 79"/>
                <a:gd name="T9" fmla="*/ 52 h 69"/>
                <a:gd name="T10" fmla="*/ 79 w 79"/>
                <a:gd name="T11" fmla="*/ 0 h 69"/>
                <a:gd name="T12" fmla="*/ 63 w 7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9" h="69">
                  <a:moveTo>
                    <a:pt x="63" y="0"/>
                  </a:moveTo>
                  <a:cubicBezTo>
                    <a:pt x="39" y="10"/>
                    <a:pt x="19" y="29"/>
                    <a:pt x="7" y="52"/>
                  </a:cubicBezTo>
                  <a:cubicBezTo>
                    <a:pt x="4" y="57"/>
                    <a:pt x="2" y="63"/>
                    <a:pt x="0" y="69"/>
                  </a:cubicBezTo>
                  <a:cubicBezTo>
                    <a:pt x="79" y="69"/>
                    <a:pt x="79" y="69"/>
                    <a:pt x="79" y="69"/>
                  </a:cubicBezTo>
                  <a:cubicBezTo>
                    <a:pt x="79" y="52"/>
                    <a:pt x="79" y="52"/>
                    <a:pt x="79" y="52"/>
                  </a:cubicBezTo>
                  <a:cubicBezTo>
                    <a:pt x="79" y="0"/>
                    <a:pt x="79" y="0"/>
                    <a:pt x="79" y="0"/>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44">
              <a:extLst>
                <a:ext uri="{FF2B5EF4-FFF2-40B4-BE49-F238E27FC236}">
                  <a16:creationId xmlns:a16="http://schemas.microsoft.com/office/drawing/2014/main" id="{CD2029BD-1190-4B0E-9772-B40304D48169}"/>
                </a:ext>
              </a:extLst>
            </p:cNvPr>
            <p:cNvSpPr>
              <a:spLocks/>
            </p:cNvSpPr>
            <p:nvPr/>
          </p:nvSpPr>
          <p:spPr bwMode="auto">
            <a:xfrm>
              <a:off x="117475" y="4416425"/>
              <a:ext cx="320675" cy="323850"/>
            </a:xfrm>
            <a:custGeom>
              <a:avLst/>
              <a:gdLst>
                <a:gd name="T0" fmla="*/ 0 w 85"/>
                <a:gd name="T1" fmla="*/ 0 h 86"/>
                <a:gd name="T2" fmla="*/ 0 w 85"/>
                <a:gd name="T3" fmla="*/ 2 h 86"/>
                <a:gd name="T4" fmla="*/ 0 w 85"/>
                <a:gd name="T5" fmla="*/ 17 h 86"/>
                <a:gd name="T6" fmla="*/ 14 w 85"/>
                <a:gd name="T7" fmla="*/ 69 h 86"/>
                <a:gd name="T8" fmla="*/ 25 w 85"/>
                <a:gd name="T9" fmla="*/ 86 h 86"/>
                <a:gd name="T10" fmla="*/ 85 w 85"/>
                <a:gd name="T11" fmla="*/ 86 h 86"/>
                <a:gd name="T12" fmla="*/ 85 w 85"/>
                <a:gd name="T13" fmla="*/ 69 h 86"/>
                <a:gd name="T14" fmla="*/ 85 w 85"/>
                <a:gd name="T15" fmla="*/ 17 h 86"/>
                <a:gd name="T16" fmla="*/ 85 w 85"/>
                <a:gd name="T17" fmla="*/ 0 h 86"/>
                <a:gd name="T18" fmla="*/ 0 w 8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0" y="0"/>
                  </a:moveTo>
                  <a:cubicBezTo>
                    <a:pt x="0" y="1"/>
                    <a:pt x="0" y="1"/>
                    <a:pt x="0" y="2"/>
                  </a:cubicBezTo>
                  <a:cubicBezTo>
                    <a:pt x="0" y="7"/>
                    <a:pt x="0" y="12"/>
                    <a:pt x="0" y="17"/>
                  </a:cubicBezTo>
                  <a:cubicBezTo>
                    <a:pt x="0" y="35"/>
                    <a:pt x="5" y="53"/>
                    <a:pt x="14" y="69"/>
                  </a:cubicBezTo>
                  <a:cubicBezTo>
                    <a:pt x="17" y="75"/>
                    <a:pt x="21" y="81"/>
                    <a:pt x="25" y="86"/>
                  </a:cubicBezTo>
                  <a:cubicBezTo>
                    <a:pt x="85" y="86"/>
                    <a:pt x="85" y="86"/>
                    <a:pt x="85" y="86"/>
                  </a:cubicBezTo>
                  <a:cubicBezTo>
                    <a:pt x="85" y="69"/>
                    <a:pt x="85" y="69"/>
                    <a:pt x="85" y="69"/>
                  </a:cubicBezTo>
                  <a:cubicBezTo>
                    <a:pt x="85" y="17"/>
                    <a:pt x="85" y="17"/>
                    <a:pt x="85" y="17"/>
                  </a:cubicBezTo>
                  <a:cubicBezTo>
                    <a:pt x="85" y="0"/>
                    <a:pt x="85" y="0"/>
                    <a:pt x="8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45">
              <a:extLst>
                <a:ext uri="{FF2B5EF4-FFF2-40B4-BE49-F238E27FC236}">
                  <a16:creationId xmlns:a16="http://schemas.microsoft.com/office/drawing/2014/main" id="{5BA15D45-AA36-4210-B06B-5637394D3826}"/>
                </a:ext>
              </a:extLst>
            </p:cNvPr>
            <p:cNvSpPr>
              <a:spLocks/>
            </p:cNvSpPr>
            <p:nvPr/>
          </p:nvSpPr>
          <p:spPr bwMode="auto">
            <a:xfrm>
              <a:off x="-920750" y="4899025"/>
              <a:ext cx="1073150" cy="195262"/>
            </a:xfrm>
            <a:custGeom>
              <a:avLst/>
              <a:gdLst>
                <a:gd name="T0" fmla="*/ 241 w 285"/>
                <a:gd name="T1" fmla="*/ 12 h 52"/>
                <a:gd name="T2" fmla="*/ 231 w 285"/>
                <a:gd name="T3" fmla="*/ 0 h 52"/>
                <a:gd name="T4" fmla="*/ 0 w 285"/>
                <a:gd name="T5" fmla="*/ 0 h 52"/>
                <a:gd name="T6" fmla="*/ 0 w 285"/>
                <a:gd name="T7" fmla="*/ 52 h 52"/>
                <a:gd name="T8" fmla="*/ 285 w 285"/>
                <a:gd name="T9" fmla="*/ 52 h 52"/>
                <a:gd name="T10" fmla="*/ 241 w 285"/>
                <a:gd name="T11" fmla="*/ 12 h 52"/>
              </a:gdLst>
              <a:ahLst/>
              <a:cxnLst>
                <a:cxn ang="0">
                  <a:pos x="T0" y="T1"/>
                </a:cxn>
                <a:cxn ang="0">
                  <a:pos x="T2" y="T3"/>
                </a:cxn>
                <a:cxn ang="0">
                  <a:pos x="T4" y="T5"/>
                </a:cxn>
                <a:cxn ang="0">
                  <a:pos x="T6" y="T7"/>
                </a:cxn>
                <a:cxn ang="0">
                  <a:pos x="T8" y="T9"/>
                </a:cxn>
                <a:cxn ang="0">
                  <a:pos x="T10" y="T11"/>
                </a:cxn>
              </a:cxnLst>
              <a:rect l="0" t="0" r="r" b="b"/>
              <a:pathLst>
                <a:path w="285" h="52">
                  <a:moveTo>
                    <a:pt x="241" y="12"/>
                  </a:moveTo>
                  <a:cubicBezTo>
                    <a:pt x="237" y="8"/>
                    <a:pt x="234" y="4"/>
                    <a:pt x="231" y="0"/>
                  </a:cubicBezTo>
                  <a:cubicBezTo>
                    <a:pt x="0" y="0"/>
                    <a:pt x="0" y="0"/>
                    <a:pt x="0" y="0"/>
                  </a:cubicBezTo>
                  <a:cubicBezTo>
                    <a:pt x="0" y="52"/>
                    <a:pt x="0" y="52"/>
                    <a:pt x="0" y="52"/>
                  </a:cubicBezTo>
                  <a:cubicBezTo>
                    <a:pt x="285" y="52"/>
                    <a:pt x="285" y="52"/>
                    <a:pt x="285" y="52"/>
                  </a:cubicBezTo>
                  <a:cubicBezTo>
                    <a:pt x="269" y="41"/>
                    <a:pt x="254" y="28"/>
                    <a:pt x="2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46">
              <a:extLst>
                <a:ext uri="{FF2B5EF4-FFF2-40B4-BE49-F238E27FC236}">
                  <a16:creationId xmlns:a16="http://schemas.microsoft.com/office/drawing/2014/main" id="{1DFBB246-01EA-4FE5-9F58-755355646663}"/>
                </a:ext>
              </a:extLst>
            </p:cNvPr>
            <p:cNvSpPr>
              <a:spLocks/>
            </p:cNvSpPr>
            <p:nvPr/>
          </p:nvSpPr>
          <p:spPr bwMode="auto">
            <a:xfrm>
              <a:off x="377825" y="4040188"/>
              <a:ext cx="60325" cy="22225"/>
            </a:xfrm>
            <a:custGeom>
              <a:avLst/>
              <a:gdLst>
                <a:gd name="T0" fmla="*/ 16 w 16"/>
                <a:gd name="T1" fmla="*/ 6 h 6"/>
                <a:gd name="T2" fmla="*/ 16 w 16"/>
                <a:gd name="T3" fmla="*/ 0 h 6"/>
                <a:gd name="T4" fmla="*/ 0 w 16"/>
                <a:gd name="T5" fmla="*/ 6 h 6"/>
                <a:gd name="T6" fmla="*/ 16 w 16"/>
                <a:gd name="T7" fmla="*/ 6 h 6"/>
              </a:gdLst>
              <a:ahLst/>
              <a:cxnLst>
                <a:cxn ang="0">
                  <a:pos x="T0" y="T1"/>
                </a:cxn>
                <a:cxn ang="0">
                  <a:pos x="T2" y="T3"/>
                </a:cxn>
                <a:cxn ang="0">
                  <a:pos x="T4" y="T5"/>
                </a:cxn>
                <a:cxn ang="0">
                  <a:pos x="T6" y="T7"/>
                </a:cxn>
              </a:cxnLst>
              <a:rect l="0" t="0" r="r" b="b"/>
              <a:pathLst>
                <a:path w="16" h="6">
                  <a:moveTo>
                    <a:pt x="16" y="6"/>
                  </a:moveTo>
                  <a:cubicBezTo>
                    <a:pt x="16" y="0"/>
                    <a:pt x="16" y="0"/>
                    <a:pt x="16" y="0"/>
                  </a:cubicBezTo>
                  <a:cubicBezTo>
                    <a:pt x="11" y="1"/>
                    <a:pt x="5" y="3"/>
                    <a:pt x="0" y="6"/>
                  </a:cubicBez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47">
              <a:extLst>
                <a:ext uri="{FF2B5EF4-FFF2-40B4-BE49-F238E27FC236}">
                  <a16:creationId xmlns:a16="http://schemas.microsoft.com/office/drawing/2014/main" id="{0DEDF0DF-3AC7-4CF1-9EC6-4D0CF0544AD8}"/>
                </a:ext>
              </a:extLst>
            </p:cNvPr>
            <p:cNvSpPr>
              <a:spLocks noEditPoints="1"/>
            </p:cNvSpPr>
            <p:nvPr/>
          </p:nvSpPr>
          <p:spPr bwMode="auto">
            <a:xfrm>
              <a:off x="-130175" y="3776663"/>
              <a:ext cx="1595438" cy="1724025"/>
            </a:xfrm>
            <a:custGeom>
              <a:avLst/>
              <a:gdLst>
                <a:gd name="T0" fmla="*/ 408 w 424"/>
                <a:gd name="T1" fmla="*/ 356 h 458"/>
                <a:gd name="T2" fmla="*/ 340 w 424"/>
                <a:gd name="T3" fmla="*/ 276 h 458"/>
                <a:gd name="T4" fmla="*/ 365 w 424"/>
                <a:gd name="T5" fmla="*/ 199 h 458"/>
                <a:gd name="T6" fmla="*/ 323 w 424"/>
                <a:gd name="T7" fmla="*/ 65 h 458"/>
                <a:gd name="T8" fmla="*/ 252 w 424"/>
                <a:gd name="T9" fmla="*/ 14 h 458"/>
                <a:gd name="T10" fmla="*/ 198 w 424"/>
                <a:gd name="T11" fmla="*/ 1 h 458"/>
                <a:gd name="T12" fmla="*/ 197 w 424"/>
                <a:gd name="T13" fmla="*/ 1 h 458"/>
                <a:gd name="T14" fmla="*/ 183 w 424"/>
                <a:gd name="T15" fmla="*/ 0 h 458"/>
                <a:gd name="T16" fmla="*/ 49 w 424"/>
                <a:gd name="T17" fmla="*/ 59 h 458"/>
                <a:gd name="T18" fmla="*/ 38 w 424"/>
                <a:gd name="T19" fmla="*/ 72 h 458"/>
                <a:gd name="T20" fmla="*/ 35 w 424"/>
                <a:gd name="T21" fmla="*/ 76 h 458"/>
                <a:gd name="T22" fmla="*/ 9 w 424"/>
                <a:gd name="T23" fmla="*/ 128 h 458"/>
                <a:gd name="T24" fmla="*/ 1 w 424"/>
                <a:gd name="T25" fmla="*/ 167 h 458"/>
                <a:gd name="T26" fmla="*/ 0 w 424"/>
                <a:gd name="T27" fmla="*/ 187 h 458"/>
                <a:gd name="T28" fmla="*/ 9 w 424"/>
                <a:gd name="T29" fmla="*/ 239 h 458"/>
                <a:gd name="T30" fmla="*/ 41 w 424"/>
                <a:gd name="T31" fmla="*/ 298 h 458"/>
                <a:gd name="T32" fmla="*/ 43 w 424"/>
                <a:gd name="T33" fmla="*/ 300 h 458"/>
                <a:gd name="T34" fmla="*/ 108 w 424"/>
                <a:gd name="T35" fmla="*/ 350 h 458"/>
                <a:gd name="T36" fmla="*/ 167 w 424"/>
                <a:gd name="T37" fmla="*/ 365 h 458"/>
                <a:gd name="T38" fmla="*/ 183 w 424"/>
                <a:gd name="T39" fmla="*/ 365 h 458"/>
                <a:gd name="T40" fmla="*/ 197 w 424"/>
                <a:gd name="T41" fmla="*/ 365 h 458"/>
                <a:gd name="T42" fmla="*/ 243 w 424"/>
                <a:gd name="T43" fmla="*/ 355 h 458"/>
                <a:gd name="T44" fmla="*/ 252 w 424"/>
                <a:gd name="T45" fmla="*/ 365 h 458"/>
                <a:gd name="T46" fmla="*/ 314 w 424"/>
                <a:gd name="T47" fmla="*/ 435 h 458"/>
                <a:gd name="T48" fmla="*/ 355 w 424"/>
                <a:gd name="T49" fmla="*/ 457 h 458"/>
                <a:gd name="T50" fmla="*/ 362 w 424"/>
                <a:gd name="T51" fmla="*/ 458 h 458"/>
                <a:gd name="T52" fmla="*/ 401 w 424"/>
                <a:gd name="T53" fmla="*/ 443 h 458"/>
                <a:gd name="T54" fmla="*/ 423 w 424"/>
                <a:gd name="T55" fmla="*/ 401 h 458"/>
                <a:gd name="T56" fmla="*/ 408 w 424"/>
                <a:gd name="T57" fmla="*/ 356 h 458"/>
                <a:gd name="T58" fmla="*/ 316 w 424"/>
                <a:gd name="T59" fmla="*/ 194 h 458"/>
                <a:gd name="T60" fmla="*/ 252 w 424"/>
                <a:gd name="T61" fmla="*/ 297 h 458"/>
                <a:gd name="T62" fmla="*/ 197 w 424"/>
                <a:gd name="T63" fmla="*/ 316 h 458"/>
                <a:gd name="T64" fmla="*/ 183 w 424"/>
                <a:gd name="T65" fmla="*/ 317 h 458"/>
                <a:gd name="T66" fmla="*/ 171 w 424"/>
                <a:gd name="T67" fmla="*/ 316 h 458"/>
                <a:gd name="T68" fmla="*/ 151 w 424"/>
                <a:gd name="T69" fmla="*/ 313 h 458"/>
                <a:gd name="T70" fmla="*/ 115 w 424"/>
                <a:gd name="T71" fmla="*/ 298 h 458"/>
                <a:gd name="T72" fmla="*/ 71 w 424"/>
                <a:gd name="T73" fmla="*/ 256 h 458"/>
                <a:gd name="T74" fmla="*/ 62 w 424"/>
                <a:gd name="T75" fmla="*/ 239 h 458"/>
                <a:gd name="T76" fmla="*/ 50 w 424"/>
                <a:gd name="T77" fmla="*/ 187 h 458"/>
                <a:gd name="T78" fmla="*/ 50 w 424"/>
                <a:gd name="T79" fmla="*/ 171 h 458"/>
                <a:gd name="T80" fmla="*/ 50 w 424"/>
                <a:gd name="T81" fmla="*/ 170 h 458"/>
                <a:gd name="T82" fmla="*/ 55 w 424"/>
                <a:gd name="T83" fmla="*/ 145 h 458"/>
                <a:gd name="T84" fmla="*/ 61 w 424"/>
                <a:gd name="T85" fmla="*/ 128 h 458"/>
                <a:gd name="T86" fmla="*/ 104 w 424"/>
                <a:gd name="T87" fmla="*/ 76 h 458"/>
                <a:gd name="T88" fmla="*/ 135 w 424"/>
                <a:gd name="T89" fmla="*/ 59 h 458"/>
                <a:gd name="T90" fmla="*/ 183 w 424"/>
                <a:gd name="T91" fmla="*/ 50 h 458"/>
                <a:gd name="T92" fmla="*/ 195 w 424"/>
                <a:gd name="T93" fmla="*/ 50 h 458"/>
                <a:gd name="T94" fmla="*/ 197 w 424"/>
                <a:gd name="T95" fmla="*/ 50 h 458"/>
                <a:gd name="T96" fmla="*/ 252 w 424"/>
                <a:gd name="T97" fmla="*/ 68 h 458"/>
                <a:gd name="T98" fmla="*/ 316 w 424"/>
                <a:gd name="T99" fmla="*/ 194 h 458"/>
                <a:gd name="T100" fmla="*/ 388 w 424"/>
                <a:gd name="T101" fmla="*/ 424 h 458"/>
                <a:gd name="T102" fmla="*/ 376 w 424"/>
                <a:gd name="T103" fmla="*/ 423 h 458"/>
                <a:gd name="T104" fmla="*/ 377 w 424"/>
                <a:gd name="T105" fmla="*/ 411 h 458"/>
                <a:gd name="T106" fmla="*/ 385 w 424"/>
                <a:gd name="T107" fmla="*/ 395 h 458"/>
                <a:gd name="T108" fmla="*/ 379 w 424"/>
                <a:gd name="T109" fmla="*/ 382 h 458"/>
                <a:gd name="T110" fmla="*/ 337 w 424"/>
                <a:gd name="T111" fmla="*/ 331 h 458"/>
                <a:gd name="T112" fmla="*/ 338 w 424"/>
                <a:gd name="T113" fmla="*/ 318 h 458"/>
                <a:gd name="T114" fmla="*/ 350 w 424"/>
                <a:gd name="T115" fmla="*/ 319 h 458"/>
                <a:gd name="T116" fmla="*/ 393 w 424"/>
                <a:gd name="T117" fmla="*/ 371 h 458"/>
                <a:gd name="T118" fmla="*/ 401 w 424"/>
                <a:gd name="T119" fmla="*/ 395 h 458"/>
                <a:gd name="T120" fmla="*/ 388 w 424"/>
                <a:gd name="T121" fmla="*/ 42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 h="458">
                  <a:moveTo>
                    <a:pt x="408" y="356"/>
                  </a:moveTo>
                  <a:cubicBezTo>
                    <a:pt x="408" y="356"/>
                    <a:pt x="408" y="356"/>
                    <a:pt x="340" y="276"/>
                  </a:cubicBezTo>
                  <a:cubicBezTo>
                    <a:pt x="354" y="252"/>
                    <a:pt x="363" y="227"/>
                    <a:pt x="365" y="199"/>
                  </a:cubicBezTo>
                  <a:cubicBezTo>
                    <a:pt x="369" y="150"/>
                    <a:pt x="354" y="103"/>
                    <a:pt x="323" y="65"/>
                  </a:cubicBezTo>
                  <a:cubicBezTo>
                    <a:pt x="303" y="43"/>
                    <a:pt x="279" y="25"/>
                    <a:pt x="252" y="14"/>
                  </a:cubicBezTo>
                  <a:cubicBezTo>
                    <a:pt x="235" y="7"/>
                    <a:pt x="217" y="3"/>
                    <a:pt x="198" y="1"/>
                  </a:cubicBezTo>
                  <a:cubicBezTo>
                    <a:pt x="198" y="1"/>
                    <a:pt x="198" y="1"/>
                    <a:pt x="197" y="1"/>
                  </a:cubicBezTo>
                  <a:cubicBezTo>
                    <a:pt x="193" y="0"/>
                    <a:pt x="188" y="0"/>
                    <a:pt x="183" y="0"/>
                  </a:cubicBezTo>
                  <a:cubicBezTo>
                    <a:pt x="131" y="0"/>
                    <a:pt x="83" y="23"/>
                    <a:pt x="49" y="59"/>
                  </a:cubicBezTo>
                  <a:cubicBezTo>
                    <a:pt x="45" y="63"/>
                    <a:pt x="42" y="67"/>
                    <a:pt x="38" y="72"/>
                  </a:cubicBezTo>
                  <a:cubicBezTo>
                    <a:pt x="37" y="73"/>
                    <a:pt x="36" y="74"/>
                    <a:pt x="35" y="76"/>
                  </a:cubicBezTo>
                  <a:cubicBezTo>
                    <a:pt x="24" y="91"/>
                    <a:pt x="15" y="109"/>
                    <a:pt x="9" y="128"/>
                  </a:cubicBezTo>
                  <a:cubicBezTo>
                    <a:pt x="5" y="140"/>
                    <a:pt x="2" y="153"/>
                    <a:pt x="1" y="167"/>
                  </a:cubicBezTo>
                  <a:cubicBezTo>
                    <a:pt x="0" y="173"/>
                    <a:pt x="0" y="180"/>
                    <a:pt x="0" y="187"/>
                  </a:cubicBezTo>
                  <a:cubicBezTo>
                    <a:pt x="0" y="205"/>
                    <a:pt x="3" y="222"/>
                    <a:pt x="9" y="239"/>
                  </a:cubicBezTo>
                  <a:cubicBezTo>
                    <a:pt x="16" y="260"/>
                    <a:pt x="27" y="280"/>
                    <a:pt x="41" y="298"/>
                  </a:cubicBezTo>
                  <a:cubicBezTo>
                    <a:pt x="42" y="299"/>
                    <a:pt x="43" y="299"/>
                    <a:pt x="43" y="300"/>
                  </a:cubicBezTo>
                  <a:cubicBezTo>
                    <a:pt x="61" y="322"/>
                    <a:pt x="83" y="339"/>
                    <a:pt x="108" y="350"/>
                  </a:cubicBezTo>
                  <a:cubicBezTo>
                    <a:pt x="127" y="358"/>
                    <a:pt x="146" y="363"/>
                    <a:pt x="167" y="365"/>
                  </a:cubicBezTo>
                  <a:cubicBezTo>
                    <a:pt x="172" y="365"/>
                    <a:pt x="177" y="365"/>
                    <a:pt x="183" y="365"/>
                  </a:cubicBezTo>
                  <a:cubicBezTo>
                    <a:pt x="187" y="365"/>
                    <a:pt x="192" y="365"/>
                    <a:pt x="197" y="365"/>
                  </a:cubicBezTo>
                  <a:cubicBezTo>
                    <a:pt x="213" y="363"/>
                    <a:pt x="229" y="360"/>
                    <a:pt x="243" y="355"/>
                  </a:cubicBezTo>
                  <a:cubicBezTo>
                    <a:pt x="243" y="355"/>
                    <a:pt x="243" y="355"/>
                    <a:pt x="252" y="365"/>
                  </a:cubicBezTo>
                  <a:cubicBezTo>
                    <a:pt x="261" y="375"/>
                    <a:pt x="279" y="395"/>
                    <a:pt x="314" y="435"/>
                  </a:cubicBezTo>
                  <a:cubicBezTo>
                    <a:pt x="325" y="448"/>
                    <a:pt x="340" y="456"/>
                    <a:pt x="355" y="457"/>
                  </a:cubicBezTo>
                  <a:cubicBezTo>
                    <a:pt x="357" y="457"/>
                    <a:pt x="360" y="458"/>
                    <a:pt x="362" y="458"/>
                  </a:cubicBezTo>
                  <a:cubicBezTo>
                    <a:pt x="376" y="458"/>
                    <a:pt x="390" y="453"/>
                    <a:pt x="401" y="443"/>
                  </a:cubicBezTo>
                  <a:cubicBezTo>
                    <a:pt x="414" y="432"/>
                    <a:pt x="422" y="417"/>
                    <a:pt x="423" y="401"/>
                  </a:cubicBezTo>
                  <a:cubicBezTo>
                    <a:pt x="424" y="385"/>
                    <a:pt x="419" y="369"/>
                    <a:pt x="408" y="356"/>
                  </a:cubicBezTo>
                  <a:close/>
                  <a:moveTo>
                    <a:pt x="316" y="194"/>
                  </a:moveTo>
                  <a:cubicBezTo>
                    <a:pt x="312" y="238"/>
                    <a:pt x="288" y="275"/>
                    <a:pt x="252" y="297"/>
                  </a:cubicBezTo>
                  <a:cubicBezTo>
                    <a:pt x="236" y="307"/>
                    <a:pt x="217" y="314"/>
                    <a:pt x="197" y="316"/>
                  </a:cubicBezTo>
                  <a:cubicBezTo>
                    <a:pt x="193" y="316"/>
                    <a:pt x="188" y="317"/>
                    <a:pt x="183" y="317"/>
                  </a:cubicBezTo>
                  <a:cubicBezTo>
                    <a:pt x="179" y="317"/>
                    <a:pt x="175" y="316"/>
                    <a:pt x="171" y="316"/>
                  </a:cubicBezTo>
                  <a:cubicBezTo>
                    <a:pt x="164" y="315"/>
                    <a:pt x="158" y="314"/>
                    <a:pt x="151" y="313"/>
                  </a:cubicBezTo>
                  <a:cubicBezTo>
                    <a:pt x="138" y="310"/>
                    <a:pt x="126" y="305"/>
                    <a:pt x="115" y="298"/>
                  </a:cubicBezTo>
                  <a:cubicBezTo>
                    <a:pt x="97" y="287"/>
                    <a:pt x="82" y="273"/>
                    <a:pt x="71" y="256"/>
                  </a:cubicBezTo>
                  <a:cubicBezTo>
                    <a:pt x="68" y="251"/>
                    <a:pt x="64" y="245"/>
                    <a:pt x="62" y="239"/>
                  </a:cubicBezTo>
                  <a:cubicBezTo>
                    <a:pt x="54" y="223"/>
                    <a:pt x="50" y="205"/>
                    <a:pt x="50" y="187"/>
                  </a:cubicBezTo>
                  <a:cubicBezTo>
                    <a:pt x="50" y="182"/>
                    <a:pt x="50" y="176"/>
                    <a:pt x="50" y="171"/>
                  </a:cubicBezTo>
                  <a:cubicBezTo>
                    <a:pt x="50" y="171"/>
                    <a:pt x="50" y="170"/>
                    <a:pt x="50" y="170"/>
                  </a:cubicBezTo>
                  <a:cubicBezTo>
                    <a:pt x="51" y="161"/>
                    <a:pt x="53" y="153"/>
                    <a:pt x="55" y="145"/>
                  </a:cubicBezTo>
                  <a:cubicBezTo>
                    <a:pt x="57" y="139"/>
                    <a:pt x="59" y="133"/>
                    <a:pt x="61" y="128"/>
                  </a:cubicBezTo>
                  <a:cubicBezTo>
                    <a:pt x="71" y="107"/>
                    <a:pt x="85" y="89"/>
                    <a:pt x="104" y="76"/>
                  </a:cubicBezTo>
                  <a:cubicBezTo>
                    <a:pt x="113" y="69"/>
                    <a:pt x="123" y="63"/>
                    <a:pt x="135" y="59"/>
                  </a:cubicBezTo>
                  <a:cubicBezTo>
                    <a:pt x="149" y="53"/>
                    <a:pt x="166" y="50"/>
                    <a:pt x="183" y="50"/>
                  </a:cubicBezTo>
                  <a:cubicBezTo>
                    <a:pt x="187" y="50"/>
                    <a:pt x="190" y="50"/>
                    <a:pt x="195" y="50"/>
                  </a:cubicBezTo>
                  <a:cubicBezTo>
                    <a:pt x="196" y="50"/>
                    <a:pt x="197" y="50"/>
                    <a:pt x="197" y="50"/>
                  </a:cubicBezTo>
                  <a:cubicBezTo>
                    <a:pt x="218" y="52"/>
                    <a:pt x="236" y="58"/>
                    <a:pt x="252" y="68"/>
                  </a:cubicBezTo>
                  <a:cubicBezTo>
                    <a:pt x="294" y="94"/>
                    <a:pt x="321" y="142"/>
                    <a:pt x="316" y="194"/>
                  </a:cubicBezTo>
                  <a:close/>
                  <a:moveTo>
                    <a:pt x="388" y="424"/>
                  </a:moveTo>
                  <a:cubicBezTo>
                    <a:pt x="384" y="429"/>
                    <a:pt x="378" y="425"/>
                    <a:pt x="376" y="423"/>
                  </a:cubicBezTo>
                  <a:cubicBezTo>
                    <a:pt x="373" y="420"/>
                    <a:pt x="373" y="415"/>
                    <a:pt x="377" y="411"/>
                  </a:cubicBezTo>
                  <a:cubicBezTo>
                    <a:pt x="382" y="408"/>
                    <a:pt x="385" y="401"/>
                    <a:pt x="385" y="395"/>
                  </a:cubicBezTo>
                  <a:cubicBezTo>
                    <a:pt x="385" y="391"/>
                    <a:pt x="383" y="386"/>
                    <a:pt x="379" y="382"/>
                  </a:cubicBezTo>
                  <a:cubicBezTo>
                    <a:pt x="379" y="382"/>
                    <a:pt x="379" y="382"/>
                    <a:pt x="337" y="331"/>
                  </a:cubicBezTo>
                  <a:cubicBezTo>
                    <a:pt x="333" y="327"/>
                    <a:pt x="334" y="322"/>
                    <a:pt x="338" y="318"/>
                  </a:cubicBezTo>
                  <a:cubicBezTo>
                    <a:pt x="341" y="316"/>
                    <a:pt x="347" y="316"/>
                    <a:pt x="350" y="319"/>
                  </a:cubicBezTo>
                  <a:cubicBezTo>
                    <a:pt x="350" y="319"/>
                    <a:pt x="350" y="319"/>
                    <a:pt x="393" y="371"/>
                  </a:cubicBezTo>
                  <a:cubicBezTo>
                    <a:pt x="399" y="378"/>
                    <a:pt x="401" y="387"/>
                    <a:pt x="401" y="395"/>
                  </a:cubicBezTo>
                  <a:cubicBezTo>
                    <a:pt x="401" y="407"/>
                    <a:pt x="397" y="417"/>
                    <a:pt x="388"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ustDataLst>
      <p:tags r:id="rId1"/>
    </p:custDataLst>
    <p:extLst>
      <p:ext uri="{BB962C8B-B14F-4D97-AF65-F5344CB8AC3E}">
        <p14:creationId xmlns:p14="http://schemas.microsoft.com/office/powerpoint/2010/main" val="12441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IRB/EC</a:t>
            </a:r>
          </a:p>
        </p:txBody>
      </p:sp>
      <p:grpSp>
        <p:nvGrpSpPr>
          <p:cNvPr id="27" name="Group 26">
            <a:extLst>
              <a:ext uri="{FF2B5EF4-FFF2-40B4-BE49-F238E27FC236}">
                <a16:creationId xmlns:a16="http://schemas.microsoft.com/office/drawing/2014/main" id="{F921C3D4-9808-4DD7-B9C9-879A80DDCB37}"/>
              </a:ext>
            </a:extLst>
          </p:cNvPr>
          <p:cNvGrpSpPr>
            <a:grpSpLocks noChangeAspect="1"/>
          </p:cNvGrpSpPr>
          <p:nvPr/>
        </p:nvGrpSpPr>
        <p:grpSpPr>
          <a:xfrm>
            <a:off x="6547240" y="5053137"/>
            <a:ext cx="282973" cy="381158"/>
            <a:chOff x="-1101725" y="4000500"/>
            <a:chExt cx="814387" cy="1096963"/>
          </a:xfrm>
          <a:solidFill>
            <a:schemeClr val="bg1"/>
          </a:solidFill>
        </p:grpSpPr>
        <p:sp>
          <p:nvSpPr>
            <p:cNvPr id="28" name="Freeform 5">
              <a:extLst>
                <a:ext uri="{FF2B5EF4-FFF2-40B4-BE49-F238E27FC236}">
                  <a16:creationId xmlns:a16="http://schemas.microsoft.com/office/drawing/2014/main" id="{68898855-154C-487A-A2EE-4AF6FCCD2C0E}"/>
                </a:ext>
              </a:extLst>
            </p:cNvPr>
            <p:cNvSpPr>
              <a:spLocks noEditPoints="1"/>
            </p:cNvSpPr>
            <p:nvPr/>
          </p:nvSpPr>
          <p:spPr bwMode="auto">
            <a:xfrm>
              <a:off x="-1101725" y="4000500"/>
              <a:ext cx="814387" cy="1096963"/>
            </a:xfrm>
            <a:custGeom>
              <a:avLst/>
              <a:gdLst>
                <a:gd name="T0" fmla="*/ 32 w 214"/>
                <a:gd name="T1" fmla="*/ 289 h 289"/>
                <a:gd name="T2" fmla="*/ 68 w 214"/>
                <a:gd name="T3" fmla="*/ 289 h 289"/>
                <a:gd name="T4" fmla="*/ 107 w 214"/>
                <a:gd name="T5" fmla="*/ 289 h 289"/>
                <a:gd name="T6" fmla="*/ 146 w 214"/>
                <a:gd name="T7" fmla="*/ 289 h 289"/>
                <a:gd name="T8" fmla="*/ 182 w 214"/>
                <a:gd name="T9" fmla="*/ 289 h 289"/>
                <a:gd name="T10" fmla="*/ 198 w 214"/>
                <a:gd name="T11" fmla="*/ 289 h 289"/>
                <a:gd name="T12" fmla="*/ 214 w 214"/>
                <a:gd name="T13" fmla="*/ 273 h 289"/>
                <a:gd name="T14" fmla="*/ 214 w 214"/>
                <a:gd name="T15" fmla="*/ 51 h 289"/>
                <a:gd name="T16" fmla="*/ 198 w 214"/>
                <a:gd name="T17" fmla="*/ 35 h 289"/>
                <a:gd name="T18" fmla="*/ 178 w 214"/>
                <a:gd name="T19" fmla="*/ 35 h 289"/>
                <a:gd name="T20" fmla="*/ 146 w 214"/>
                <a:gd name="T21" fmla="*/ 23 h 289"/>
                <a:gd name="T22" fmla="*/ 141 w 214"/>
                <a:gd name="T23" fmla="*/ 23 h 289"/>
                <a:gd name="T24" fmla="*/ 127 w 214"/>
                <a:gd name="T25" fmla="*/ 5 h 289"/>
                <a:gd name="T26" fmla="*/ 107 w 214"/>
                <a:gd name="T27" fmla="*/ 0 h 289"/>
                <a:gd name="T28" fmla="*/ 88 w 214"/>
                <a:gd name="T29" fmla="*/ 5 h 289"/>
                <a:gd name="T30" fmla="*/ 74 w 214"/>
                <a:gd name="T31" fmla="*/ 23 h 289"/>
                <a:gd name="T32" fmla="*/ 68 w 214"/>
                <a:gd name="T33" fmla="*/ 23 h 289"/>
                <a:gd name="T34" fmla="*/ 37 w 214"/>
                <a:gd name="T35" fmla="*/ 35 h 289"/>
                <a:gd name="T36" fmla="*/ 16 w 214"/>
                <a:gd name="T37" fmla="*/ 35 h 289"/>
                <a:gd name="T38" fmla="*/ 0 w 214"/>
                <a:gd name="T39" fmla="*/ 51 h 289"/>
                <a:gd name="T40" fmla="*/ 0 w 214"/>
                <a:gd name="T41" fmla="*/ 273 h 289"/>
                <a:gd name="T42" fmla="*/ 16 w 214"/>
                <a:gd name="T43" fmla="*/ 289 h 289"/>
                <a:gd name="T44" fmla="*/ 32 w 214"/>
                <a:gd name="T45" fmla="*/ 289 h 289"/>
                <a:gd name="T46" fmla="*/ 50 w 214"/>
                <a:gd name="T47" fmla="*/ 47 h 289"/>
                <a:gd name="T48" fmla="*/ 68 w 214"/>
                <a:gd name="T49" fmla="*/ 41 h 289"/>
                <a:gd name="T50" fmla="*/ 81 w 214"/>
                <a:gd name="T51" fmla="*/ 41 h 289"/>
                <a:gd name="T52" fmla="*/ 89 w 214"/>
                <a:gd name="T53" fmla="*/ 41 h 289"/>
                <a:gd name="T54" fmla="*/ 90 w 214"/>
                <a:gd name="T55" fmla="*/ 33 h 289"/>
                <a:gd name="T56" fmla="*/ 90 w 214"/>
                <a:gd name="T57" fmla="*/ 31 h 289"/>
                <a:gd name="T58" fmla="*/ 97 w 214"/>
                <a:gd name="T59" fmla="*/ 21 h 289"/>
                <a:gd name="T60" fmla="*/ 107 w 214"/>
                <a:gd name="T61" fmla="*/ 18 h 289"/>
                <a:gd name="T62" fmla="*/ 117 w 214"/>
                <a:gd name="T63" fmla="*/ 21 h 289"/>
                <a:gd name="T64" fmla="*/ 125 w 214"/>
                <a:gd name="T65" fmla="*/ 31 h 289"/>
                <a:gd name="T66" fmla="*/ 125 w 214"/>
                <a:gd name="T67" fmla="*/ 33 h 289"/>
                <a:gd name="T68" fmla="*/ 126 w 214"/>
                <a:gd name="T69" fmla="*/ 41 h 289"/>
                <a:gd name="T70" fmla="*/ 134 w 214"/>
                <a:gd name="T71" fmla="*/ 41 h 289"/>
                <a:gd name="T72" fmla="*/ 146 w 214"/>
                <a:gd name="T73" fmla="*/ 41 h 289"/>
                <a:gd name="T74" fmla="*/ 165 w 214"/>
                <a:gd name="T75" fmla="*/ 47 h 289"/>
                <a:gd name="T76" fmla="*/ 168 w 214"/>
                <a:gd name="T77" fmla="*/ 52 h 289"/>
                <a:gd name="T78" fmla="*/ 110 w 214"/>
                <a:gd name="T79" fmla="*/ 52 h 289"/>
                <a:gd name="T80" fmla="*/ 107 w 214"/>
                <a:gd name="T81" fmla="*/ 52 h 289"/>
                <a:gd name="T82" fmla="*/ 105 w 214"/>
                <a:gd name="T83" fmla="*/ 52 h 289"/>
                <a:gd name="T84" fmla="*/ 47 w 214"/>
                <a:gd name="T85" fmla="*/ 52 h 289"/>
                <a:gd name="T86" fmla="*/ 50 w 214"/>
                <a:gd name="T87" fmla="*/ 47 h 289"/>
                <a:gd name="T88" fmla="*/ 19 w 214"/>
                <a:gd name="T89" fmla="*/ 50 h 289"/>
                <a:gd name="T90" fmla="*/ 29 w 214"/>
                <a:gd name="T91" fmla="*/ 50 h 289"/>
                <a:gd name="T92" fmla="*/ 28 w 214"/>
                <a:gd name="T93" fmla="*/ 62 h 289"/>
                <a:gd name="T94" fmla="*/ 29 w 214"/>
                <a:gd name="T95" fmla="*/ 70 h 289"/>
                <a:gd name="T96" fmla="*/ 37 w 214"/>
                <a:gd name="T97" fmla="*/ 70 h 289"/>
                <a:gd name="T98" fmla="*/ 105 w 214"/>
                <a:gd name="T99" fmla="*/ 70 h 289"/>
                <a:gd name="T100" fmla="*/ 107 w 214"/>
                <a:gd name="T101" fmla="*/ 70 h 289"/>
                <a:gd name="T102" fmla="*/ 110 w 214"/>
                <a:gd name="T103" fmla="*/ 70 h 289"/>
                <a:gd name="T104" fmla="*/ 178 w 214"/>
                <a:gd name="T105" fmla="*/ 70 h 289"/>
                <a:gd name="T106" fmla="*/ 186 w 214"/>
                <a:gd name="T107" fmla="*/ 70 h 289"/>
                <a:gd name="T108" fmla="*/ 187 w 214"/>
                <a:gd name="T109" fmla="*/ 62 h 289"/>
                <a:gd name="T110" fmla="*/ 186 w 214"/>
                <a:gd name="T111" fmla="*/ 50 h 289"/>
                <a:gd name="T112" fmla="*/ 195 w 214"/>
                <a:gd name="T113" fmla="*/ 50 h 289"/>
                <a:gd name="T114" fmla="*/ 195 w 214"/>
                <a:gd name="T115" fmla="*/ 274 h 289"/>
                <a:gd name="T116" fmla="*/ 107 w 214"/>
                <a:gd name="T117" fmla="*/ 274 h 289"/>
                <a:gd name="T118" fmla="*/ 19 w 214"/>
                <a:gd name="T119" fmla="*/ 274 h 289"/>
                <a:gd name="T120" fmla="*/ 19 w 214"/>
                <a:gd name="T121" fmla="*/ 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89">
                  <a:moveTo>
                    <a:pt x="32" y="289"/>
                  </a:moveTo>
                  <a:cubicBezTo>
                    <a:pt x="68" y="289"/>
                    <a:pt x="68" y="289"/>
                    <a:pt x="68" y="289"/>
                  </a:cubicBezTo>
                  <a:cubicBezTo>
                    <a:pt x="107" y="289"/>
                    <a:pt x="107" y="289"/>
                    <a:pt x="107" y="289"/>
                  </a:cubicBezTo>
                  <a:cubicBezTo>
                    <a:pt x="146" y="289"/>
                    <a:pt x="146" y="289"/>
                    <a:pt x="146" y="289"/>
                  </a:cubicBezTo>
                  <a:cubicBezTo>
                    <a:pt x="182" y="289"/>
                    <a:pt x="182" y="289"/>
                    <a:pt x="182" y="289"/>
                  </a:cubicBezTo>
                  <a:cubicBezTo>
                    <a:pt x="198" y="289"/>
                    <a:pt x="198" y="289"/>
                    <a:pt x="198" y="289"/>
                  </a:cubicBezTo>
                  <a:cubicBezTo>
                    <a:pt x="207" y="289"/>
                    <a:pt x="214" y="282"/>
                    <a:pt x="214" y="273"/>
                  </a:cubicBezTo>
                  <a:cubicBezTo>
                    <a:pt x="214" y="51"/>
                    <a:pt x="214" y="51"/>
                    <a:pt x="214" y="51"/>
                  </a:cubicBezTo>
                  <a:cubicBezTo>
                    <a:pt x="214" y="42"/>
                    <a:pt x="207" y="35"/>
                    <a:pt x="198" y="35"/>
                  </a:cubicBezTo>
                  <a:cubicBezTo>
                    <a:pt x="178" y="35"/>
                    <a:pt x="178" y="35"/>
                    <a:pt x="178" y="35"/>
                  </a:cubicBezTo>
                  <a:cubicBezTo>
                    <a:pt x="171" y="27"/>
                    <a:pt x="160" y="23"/>
                    <a:pt x="146" y="23"/>
                  </a:cubicBezTo>
                  <a:cubicBezTo>
                    <a:pt x="141" y="23"/>
                    <a:pt x="141" y="23"/>
                    <a:pt x="141" y="23"/>
                  </a:cubicBezTo>
                  <a:cubicBezTo>
                    <a:pt x="138" y="16"/>
                    <a:pt x="134" y="9"/>
                    <a:pt x="127" y="5"/>
                  </a:cubicBezTo>
                  <a:cubicBezTo>
                    <a:pt x="122" y="2"/>
                    <a:pt x="115" y="0"/>
                    <a:pt x="107" y="0"/>
                  </a:cubicBezTo>
                  <a:cubicBezTo>
                    <a:pt x="100" y="0"/>
                    <a:pt x="93" y="2"/>
                    <a:pt x="88" y="5"/>
                  </a:cubicBezTo>
                  <a:cubicBezTo>
                    <a:pt x="81" y="10"/>
                    <a:pt x="76" y="16"/>
                    <a:pt x="74" y="23"/>
                  </a:cubicBezTo>
                  <a:cubicBezTo>
                    <a:pt x="68" y="23"/>
                    <a:pt x="68" y="23"/>
                    <a:pt x="68" y="23"/>
                  </a:cubicBezTo>
                  <a:cubicBezTo>
                    <a:pt x="55" y="23"/>
                    <a:pt x="44" y="27"/>
                    <a:pt x="37" y="35"/>
                  </a:cubicBezTo>
                  <a:cubicBezTo>
                    <a:pt x="16" y="35"/>
                    <a:pt x="16" y="35"/>
                    <a:pt x="16" y="35"/>
                  </a:cubicBezTo>
                  <a:cubicBezTo>
                    <a:pt x="7" y="35"/>
                    <a:pt x="0" y="42"/>
                    <a:pt x="0" y="51"/>
                  </a:cubicBezTo>
                  <a:cubicBezTo>
                    <a:pt x="0" y="273"/>
                    <a:pt x="0" y="273"/>
                    <a:pt x="0" y="273"/>
                  </a:cubicBezTo>
                  <a:cubicBezTo>
                    <a:pt x="0" y="282"/>
                    <a:pt x="7" y="289"/>
                    <a:pt x="16" y="289"/>
                  </a:cubicBezTo>
                  <a:lnTo>
                    <a:pt x="32" y="289"/>
                  </a:lnTo>
                  <a:close/>
                  <a:moveTo>
                    <a:pt x="50" y="47"/>
                  </a:moveTo>
                  <a:cubicBezTo>
                    <a:pt x="53" y="43"/>
                    <a:pt x="60" y="41"/>
                    <a:pt x="68" y="41"/>
                  </a:cubicBezTo>
                  <a:cubicBezTo>
                    <a:pt x="81" y="41"/>
                    <a:pt x="81" y="41"/>
                    <a:pt x="81" y="41"/>
                  </a:cubicBezTo>
                  <a:cubicBezTo>
                    <a:pt x="89" y="41"/>
                    <a:pt x="89" y="41"/>
                    <a:pt x="89" y="41"/>
                  </a:cubicBezTo>
                  <a:cubicBezTo>
                    <a:pt x="90" y="33"/>
                    <a:pt x="90" y="33"/>
                    <a:pt x="90" y="33"/>
                  </a:cubicBezTo>
                  <a:cubicBezTo>
                    <a:pt x="90" y="32"/>
                    <a:pt x="90" y="31"/>
                    <a:pt x="90" y="31"/>
                  </a:cubicBezTo>
                  <a:cubicBezTo>
                    <a:pt x="91" y="27"/>
                    <a:pt x="94" y="23"/>
                    <a:pt x="97" y="21"/>
                  </a:cubicBezTo>
                  <a:cubicBezTo>
                    <a:pt x="100" y="19"/>
                    <a:pt x="103" y="18"/>
                    <a:pt x="107" y="18"/>
                  </a:cubicBezTo>
                  <a:cubicBezTo>
                    <a:pt x="111" y="18"/>
                    <a:pt x="115" y="19"/>
                    <a:pt x="117" y="21"/>
                  </a:cubicBezTo>
                  <a:cubicBezTo>
                    <a:pt x="121" y="23"/>
                    <a:pt x="124" y="27"/>
                    <a:pt x="125" y="31"/>
                  </a:cubicBezTo>
                  <a:cubicBezTo>
                    <a:pt x="125" y="32"/>
                    <a:pt x="125" y="32"/>
                    <a:pt x="125" y="33"/>
                  </a:cubicBezTo>
                  <a:cubicBezTo>
                    <a:pt x="126" y="41"/>
                    <a:pt x="126" y="41"/>
                    <a:pt x="126" y="41"/>
                  </a:cubicBezTo>
                  <a:cubicBezTo>
                    <a:pt x="134" y="41"/>
                    <a:pt x="134" y="41"/>
                    <a:pt x="134" y="41"/>
                  </a:cubicBezTo>
                  <a:cubicBezTo>
                    <a:pt x="146" y="41"/>
                    <a:pt x="146" y="41"/>
                    <a:pt x="146" y="41"/>
                  </a:cubicBezTo>
                  <a:cubicBezTo>
                    <a:pt x="155" y="41"/>
                    <a:pt x="161" y="43"/>
                    <a:pt x="165" y="47"/>
                  </a:cubicBezTo>
                  <a:cubicBezTo>
                    <a:pt x="166" y="48"/>
                    <a:pt x="167" y="50"/>
                    <a:pt x="168" y="52"/>
                  </a:cubicBezTo>
                  <a:cubicBezTo>
                    <a:pt x="110" y="52"/>
                    <a:pt x="110" y="52"/>
                    <a:pt x="110" y="52"/>
                  </a:cubicBezTo>
                  <a:cubicBezTo>
                    <a:pt x="107" y="52"/>
                    <a:pt x="107" y="52"/>
                    <a:pt x="107" y="52"/>
                  </a:cubicBezTo>
                  <a:cubicBezTo>
                    <a:pt x="105" y="52"/>
                    <a:pt x="105" y="52"/>
                    <a:pt x="105" y="52"/>
                  </a:cubicBezTo>
                  <a:cubicBezTo>
                    <a:pt x="47" y="52"/>
                    <a:pt x="47" y="52"/>
                    <a:pt x="47" y="52"/>
                  </a:cubicBezTo>
                  <a:cubicBezTo>
                    <a:pt x="48" y="50"/>
                    <a:pt x="48" y="48"/>
                    <a:pt x="50" y="47"/>
                  </a:cubicBezTo>
                  <a:close/>
                  <a:moveTo>
                    <a:pt x="19" y="50"/>
                  </a:moveTo>
                  <a:cubicBezTo>
                    <a:pt x="21" y="50"/>
                    <a:pt x="24" y="50"/>
                    <a:pt x="29" y="50"/>
                  </a:cubicBezTo>
                  <a:cubicBezTo>
                    <a:pt x="27" y="56"/>
                    <a:pt x="28" y="61"/>
                    <a:pt x="28" y="62"/>
                  </a:cubicBezTo>
                  <a:cubicBezTo>
                    <a:pt x="29" y="70"/>
                    <a:pt x="29" y="70"/>
                    <a:pt x="29" y="70"/>
                  </a:cubicBezTo>
                  <a:cubicBezTo>
                    <a:pt x="37" y="70"/>
                    <a:pt x="37" y="70"/>
                    <a:pt x="37" y="70"/>
                  </a:cubicBezTo>
                  <a:cubicBezTo>
                    <a:pt x="105" y="70"/>
                    <a:pt x="105" y="70"/>
                    <a:pt x="105" y="70"/>
                  </a:cubicBezTo>
                  <a:cubicBezTo>
                    <a:pt x="107" y="70"/>
                    <a:pt x="107" y="70"/>
                    <a:pt x="107" y="70"/>
                  </a:cubicBezTo>
                  <a:cubicBezTo>
                    <a:pt x="110" y="70"/>
                    <a:pt x="110" y="70"/>
                    <a:pt x="110" y="70"/>
                  </a:cubicBezTo>
                  <a:cubicBezTo>
                    <a:pt x="178" y="70"/>
                    <a:pt x="178" y="70"/>
                    <a:pt x="178" y="70"/>
                  </a:cubicBezTo>
                  <a:cubicBezTo>
                    <a:pt x="186" y="70"/>
                    <a:pt x="186" y="70"/>
                    <a:pt x="186" y="70"/>
                  </a:cubicBezTo>
                  <a:cubicBezTo>
                    <a:pt x="187" y="62"/>
                    <a:pt x="187" y="62"/>
                    <a:pt x="187" y="62"/>
                  </a:cubicBezTo>
                  <a:cubicBezTo>
                    <a:pt x="187" y="61"/>
                    <a:pt x="187" y="56"/>
                    <a:pt x="186" y="50"/>
                  </a:cubicBezTo>
                  <a:cubicBezTo>
                    <a:pt x="190" y="50"/>
                    <a:pt x="193" y="50"/>
                    <a:pt x="195" y="50"/>
                  </a:cubicBezTo>
                  <a:cubicBezTo>
                    <a:pt x="195" y="63"/>
                    <a:pt x="195" y="261"/>
                    <a:pt x="195" y="274"/>
                  </a:cubicBezTo>
                  <a:cubicBezTo>
                    <a:pt x="188" y="274"/>
                    <a:pt x="148" y="274"/>
                    <a:pt x="107" y="274"/>
                  </a:cubicBezTo>
                  <a:cubicBezTo>
                    <a:pt x="66" y="274"/>
                    <a:pt x="26" y="274"/>
                    <a:pt x="19" y="274"/>
                  </a:cubicBezTo>
                  <a:cubicBezTo>
                    <a:pt x="19" y="261"/>
                    <a:pt x="19" y="63"/>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6">
              <a:extLst>
                <a:ext uri="{FF2B5EF4-FFF2-40B4-BE49-F238E27FC236}">
                  <a16:creationId xmlns:a16="http://schemas.microsoft.com/office/drawing/2014/main" id="{C53E834E-0797-4099-AD14-0D7EBA0035E2}"/>
                </a:ext>
              </a:extLst>
            </p:cNvPr>
            <p:cNvSpPr>
              <a:spLocks noChangeArrowheads="1"/>
            </p:cNvSpPr>
            <p:nvPr/>
          </p:nvSpPr>
          <p:spPr bwMode="auto">
            <a:xfrm>
              <a:off x="-728663" y="4098925"/>
              <a:ext cx="68262"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3B6737FC-B110-41B9-A950-5F3E4C43BB2C}"/>
                </a:ext>
              </a:extLst>
            </p:cNvPr>
            <p:cNvSpPr>
              <a:spLocks/>
            </p:cNvSpPr>
            <p:nvPr/>
          </p:nvSpPr>
          <p:spPr bwMode="auto">
            <a:xfrm>
              <a:off x="-796925" y="4365625"/>
              <a:ext cx="341312" cy="63500"/>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D119CF3-F603-4C59-B8A2-BCFC84AABB11}"/>
                </a:ext>
              </a:extLst>
            </p:cNvPr>
            <p:cNvSpPr>
              <a:spLocks/>
            </p:cNvSpPr>
            <p:nvPr/>
          </p:nvSpPr>
          <p:spPr bwMode="auto">
            <a:xfrm>
              <a:off x="-935038" y="4365625"/>
              <a:ext cx="65087" cy="63500"/>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8CEC352F-8E4E-49EB-9175-334B4D73835F}"/>
                </a:ext>
              </a:extLst>
            </p:cNvPr>
            <p:cNvSpPr>
              <a:spLocks/>
            </p:cNvSpPr>
            <p:nvPr/>
          </p:nvSpPr>
          <p:spPr bwMode="auto">
            <a:xfrm>
              <a:off x="-796925" y="4524375"/>
              <a:ext cx="341312" cy="65088"/>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6E7949E1-162D-499B-B04E-025A73A3D62D}"/>
                </a:ext>
              </a:extLst>
            </p:cNvPr>
            <p:cNvSpPr>
              <a:spLocks/>
            </p:cNvSpPr>
            <p:nvPr/>
          </p:nvSpPr>
          <p:spPr bwMode="auto">
            <a:xfrm>
              <a:off x="-935038" y="4524375"/>
              <a:ext cx="65087" cy="65088"/>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F6E8379E-0E0E-41C8-BCA5-EA4A61D4B7F4}"/>
                </a:ext>
              </a:extLst>
            </p:cNvPr>
            <p:cNvSpPr>
              <a:spLocks/>
            </p:cNvSpPr>
            <p:nvPr/>
          </p:nvSpPr>
          <p:spPr bwMode="auto">
            <a:xfrm>
              <a:off x="-796925" y="4683125"/>
              <a:ext cx="341312" cy="61913"/>
            </a:xfrm>
            <a:custGeom>
              <a:avLst/>
              <a:gdLst>
                <a:gd name="T0" fmla="*/ 2 w 90"/>
                <a:gd name="T1" fmla="*/ 16 h 16"/>
                <a:gd name="T2" fmla="*/ 87 w 90"/>
                <a:gd name="T3" fmla="*/ 16 h 16"/>
                <a:gd name="T4" fmla="*/ 90 w 90"/>
                <a:gd name="T5" fmla="*/ 14 h 16"/>
                <a:gd name="T6" fmla="*/ 90 w 90"/>
                <a:gd name="T7" fmla="*/ 2 h 16"/>
                <a:gd name="T8" fmla="*/ 87 w 90"/>
                <a:gd name="T9" fmla="*/ 0 h 16"/>
                <a:gd name="T10" fmla="*/ 2 w 90"/>
                <a:gd name="T11" fmla="*/ 0 h 16"/>
                <a:gd name="T12" fmla="*/ 0 w 90"/>
                <a:gd name="T13" fmla="*/ 2 h 16"/>
                <a:gd name="T14" fmla="*/ 0 w 90"/>
                <a:gd name="T15" fmla="*/ 14 h 16"/>
                <a:gd name="T16" fmla="*/ 2 w 9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6">
                  <a:moveTo>
                    <a:pt x="2" y="16"/>
                  </a:moveTo>
                  <a:cubicBezTo>
                    <a:pt x="87" y="16"/>
                    <a:pt x="87" y="16"/>
                    <a:pt x="87" y="16"/>
                  </a:cubicBezTo>
                  <a:cubicBezTo>
                    <a:pt x="89" y="16"/>
                    <a:pt x="90" y="15"/>
                    <a:pt x="90" y="14"/>
                  </a:cubicBezTo>
                  <a:cubicBezTo>
                    <a:pt x="90" y="2"/>
                    <a:pt x="90" y="2"/>
                    <a:pt x="90" y="2"/>
                  </a:cubicBezTo>
                  <a:cubicBezTo>
                    <a:pt x="90" y="1"/>
                    <a:pt x="89" y="0"/>
                    <a:pt x="87" y="0"/>
                  </a:cubicBezTo>
                  <a:cubicBezTo>
                    <a:pt x="2" y="0"/>
                    <a:pt x="2"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4492E3C6-2BD4-4A46-892C-2A248E884AD6}"/>
                </a:ext>
              </a:extLst>
            </p:cNvPr>
            <p:cNvSpPr>
              <a:spLocks/>
            </p:cNvSpPr>
            <p:nvPr/>
          </p:nvSpPr>
          <p:spPr bwMode="auto">
            <a:xfrm>
              <a:off x="-935038" y="4683125"/>
              <a:ext cx="65087" cy="61913"/>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CD7476BE-A302-431F-B07D-5DF6120AC2E0}"/>
                </a:ext>
              </a:extLst>
            </p:cNvPr>
            <p:cNvSpPr>
              <a:spLocks/>
            </p:cNvSpPr>
            <p:nvPr/>
          </p:nvSpPr>
          <p:spPr bwMode="auto">
            <a:xfrm>
              <a:off x="-796925" y="4843463"/>
              <a:ext cx="212725" cy="60325"/>
            </a:xfrm>
            <a:custGeom>
              <a:avLst/>
              <a:gdLst>
                <a:gd name="T0" fmla="*/ 56 w 56"/>
                <a:gd name="T1" fmla="*/ 14 h 16"/>
                <a:gd name="T2" fmla="*/ 56 w 56"/>
                <a:gd name="T3" fmla="*/ 2 h 16"/>
                <a:gd name="T4" fmla="*/ 54 w 56"/>
                <a:gd name="T5" fmla="*/ 0 h 16"/>
                <a:gd name="T6" fmla="*/ 2 w 56"/>
                <a:gd name="T7" fmla="*/ 0 h 16"/>
                <a:gd name="T8" fmla="*/ 0 w 56"/>
                <a:gd name="T9" fmla="*/ 2 h 16"/>
                <a:gd name="T10" fmla="*/ 0 w 56"/>
                <a:gd name="T11" fmla="*/ 14 h 16"/>
                <a:gd name="T12" fmla="*/ 2 w 56"/>
                <a:gd name="T13" fmla="*/ 16 h 16"/>
                <a:gd name="T14" fmla="*/ 54 w 56"/>
                <a:gd name="T15" fmla="*/ 16 h 16"/>
                <a:gd name="T16" fmla="*/ 56 w 5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6">
                  <a:moveTo>
                    <a:pt x="56" y="14"/>
                  </a:moveTo>
                  <a:cubicBezTo>
                    <a:pt x="56" y="2"/>
                    <a:pt x="56" y="2"/>
                    <a:pt x="56" y="2"/>
                  </a:cubicBezTo>
                  <a:cubicBezTo>
                    <a:pt x="56" y="1"/>
                    <a:pt x="55" y="0"/>
                    <a:pt x="54" y="0"/>
                  </a:cubicBezTo>
                  <a:cubicBezTo>
                    <a:pt x="2" y="0"/>
                    <a:pt x="2" y="0"/>
                    <a:pt x="2" y="0"/>
                  </a:cubicBezTo>
                  <a:cubicBezTo>
                    <a:pt x="1" y="0"/>
                    <a:pt x="0" y="1"/>
                    <a:pt x="0" y="2"/>
                  </a:cubicBezTo>
                  <a:cubicBezTo>
                    <a:pt x="0" y="14"/>
                    <a:pt x="0" y="14"/>
                    <a:pt x="0" y="14"/>
                  </a:cubicBezTo>
                  <a:cubicBezTo>
                    <a:pt x="0" y="15"/>
                    <a:pt x="1" y="16"/>
                    <a:pt x="2" y="16"/>
                  </a:cubicBezTo>
                  <a:cubicBezTo>
                    <a:pt x="54" y="16"/>
                    <a:pt x="54" y="16"/>
                    <a:pt x="54" y="16"/>
                  </a:cubicBezTo>
                  <a:cubicBezTo>
                    <a:pt x="55" y="16"/>
                    <a:pt x="56" y="15"/>
                    <a:pt x="5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E0A91DD1-524D-40A4-8150-764DBA95F83B}"/>
                </a:ext>
              </a:extLst>
            </p:cNvPr>
            <p:cNvSpPr>
              <a:spLocks/>
            </p:cNvSpPr>
            <p:nvPr/>
          </p:nvSpPr>
          <p:spPr bwMode="auto">
            <a:xfrm>
              <a:off x="-935038" y="4843463"/>
              <a:ext cx="65087" cy="60325"/>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3E8F2904-329F-4236-93B3-BC9A32B85FBC}"/>
              </a:ext>
            </a:extLst>
          </p:cNvPr>
          <p:cNvGrpSpPr>
            <a:grpSpLocks noChangeAspect="1"/>
          </p:cNvGrpSpPr>
          <p:nvPr/>
        </p:nvGrpSpPr>
        <p:grpSpPr>
          <a:xfrm>
            <a:off x="351951" y="3515169"/>
            <a:ext cx="340893" cy="324651"/>
            <a:chOff x="5243513" y="3143250"/>
            <a:chExt cx="2798763" cy="2665413"/>
          </a:xfrm>
          <a:solidFill>
            <a:schemeClr val="bg1"/>
          </a:solidFill>
        </p:grpSpPr>
        <p:sp>
          <p:nvSpPr>
            <p:cNvPr id="42" name="Freeform 26">
              <a:extLst>
                <a:ext uri="{FF2B5EF4-FFF2-40B4-BE49-F238E27FC236}">
                  <a16:creationId xmlns:a16="http://schemas.microsoft.com/office/drawing/2014/main" id="{A0D96BD3-2BB3-4A0D-B888-982979C1BC8A}"/>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7">
              <a:extLst>
                <a:ext uri="{FF2B5EF4-FFF2-40B4-BE49-F238E27FC236}">
                  <a16:creationId xmlns:a16="http://schemas.microsoft.com/office/drawing/2014/main" id="{85AD635E-5B82-4272-9653-4F668AA68C78}"/>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8">
              <a:extLst>
                <a:ext uri="{FF2B5EF4-FFF2-40B4-BE49-F238E27FC236}">
                  <a16:creationId xmlns:a16="http://schemas.microsoft.com/office/drawing/2014/main" id="{3B510EA6-DE41-4114-BAD9-BA93AAD24CE1}"/>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9">
              <a:extLst>
                <a:ext uri="{FF2B5EF4-FFF2-40B4-BE49-F238E27FC236}">
                  <a16:creationId xmlns:a16="http://schemas.microsoft.com/office/drawing/2014/main" id="{FE281708-B0BA-486C-BA15-D0A172C12EB8}"/>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0">
              <a:extLst>
                <a:ext uri="{FF2B5EF4-FFF2-40B4-BE49-F238E27FC236}">
                  <a16:creationId xmlns:a16="http://schemas.microsoft.com/office/drawing/2014/main" id="{394BEB0B-EB55-4B0B-A89B-6121D38AD0D3}"/>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1">
              <a:extLst>
                <a:ext uri="{FF2B5EF4-FFF2-40B4-BE49-F238E27FC236}">
                  <a16:creationId xmlns:a16="http://schemas.microsoft.com/office/drawing/2014/main" id="{E6D7D709-1A53-4FD5-A607-85B8E559A5BF}"/>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2">
              <a:extLst>
                <a:ext uri="{FF2B5EF4-FFF2-40B4-BE49-F238E27FC236}">
                  <a16:creationId xmlns:a16="http://schemas.microsoft.com/office/drawing/2014/main" id="{583ADD08-2833-4634-B287-CC3ABF11EB6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3">
              <a:extLst>
                <a:ext uri="{FF2B5EF4-FFF2-40B4-BE49-F238E27FC236}">
                  <a16:creationId xmlns:a16="http://schemas.microsoft.com/office/drawing/2014/main" id="{32F63A57-B74D-4038-A938-789F05179A2D}"/>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4">
              <a:extLst>
                <a:ext uri="{FF2B5EF4-FFF2-40B4-BE49-F238E27FC236}">
                  <a16:creationId xmlns:a16="http://schemas.microsoft.com/office/drawing/2014/main" id="{85349A26-CC70-4AAA-8EA1-7BE10F642C3E}"/>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5">
              <a:extLst>
                <a:ext uri="{FF2B5EF4-FFF2-40B4-BE49-F238E27FC236}">
                  <a16:creationId xmlns:a16="http://schemas.microsoft.com/office/drawing/2014/main" id="{E4A52F82-E35D-4E84-B20F-3EDBBA51A00B}"/>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8" name="Rectangle 3">
            <a:extLst>
              <a:ext uri="{FF2B5EF4-FFF2-40B4-BE49-F238E27FC236}">
                <a16:creationId xmlns:a16="http://schemas.microsoft.com/office/drawing/2014/main" id="{3269E514-334B-49A7-B31C-2401E330A6D9}"/>
              </a:ext>
            </a:extLst>
          </p:cNvPr>
          <p:cNvSpPr txBox="1">
            <a:spLocks noChangeArrowheads="1"/>
          </p:cNvSpPr>
          <p:nvPr/>
        </p:nvSpPr>
        <p:spPr>
          <a:xfrm>
            <a:off x="1071056" y="3315263"/>
            <a:ext cx="4455876" cy="1109435"/>
          </a:xfrm>
          <a:prstGeom prst="rect">
            <a:avLst/>
          </a:prstGeom>
        </p:spPr>
        <p:txBody>
          <a:bodyPr>
            <a:noAutofit/>
          </a:bodyPr>
          <a:lst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marL="0" indent="0">
              <a:buFont typeface="Arial"/>
              <a:buNone/>
            </a:pPr>
            <a:endParaRPr lang="en-US" sz="1400" dirty="0"/>
          </a:p>
          <a:p>
            <a:pPr marL="0" indent="0">
              <a:buFont typeface="Arial"/>
              <a:buNone/>
            </a:pPr>
            <a:r>
              <a:rPr lang="en-US" sz="1600" dirty="0">
                <a:solidFill>
                  <a:schemeClr val="tx1"/>
                </a:solidFill>
              </a:rPr>
              <a:t>Create or confirm site policy on the management of IRB/EC site activities</a:t>
            </a:r>
          </a:p>
          <a:p>
            <a:pPr marL="0" indent="0">
              <a:buFont typeface="Arial"/>
              <a:buNone/>
            </a:pPr>
            <a:r>
              <a:rPr lang="en-US" sz="1600" dirty="0">
                <a:solidFill>
                  <a:schemeClr val="tx1"/>
                </a:solidFill>
              </a:rPr>
              <a:t>  </a:t>
            </a:r>
          </a:p>
        </p:txBody>
      </p:sp>
      <p:pic>
        <p:nvPicPr>
          <p:cNvPr id="39" name="Picture Placeholder 3">
            <a:extLst>
              <a:ext uri="{FF2B5EF4-FFF2-40B4-BE49-F238E27FC236}">
                <a16:creationId xmlns:a16="http://schemas.microsoft.com/office/drawing/2014/main" id="{113C81C5-94CF-473C-ADC4-6BB9D64D266F}"/>
              </a:ext>
            </a:extLst>
          </p:cNvPr>
          <p:cNvPicPr>
            <a:picLocks noChangeAspect="1"/>
          </p:cNvPicPr>
          <p:nvPr/>
        </p:nvPicPr>
        <p:blipFill rotWithShape="1">
          <a:blip r:embed="rId4">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sp>
        <p:nvSpPr>
          <p:cNvPr id="3" name="Rectangle 2">
            <a:extLst>
              <a:ext uri="{FF2B5EF4-FFF2-40B4-BE49-F238E27FC236}">
                <a16:creationId xmlns:a16="http://schemas.microsoft.com/office/drawing/2014/main" id="{A26CF195-2B47-4B95-9E55-85F69F8EB338}"/>
              </a:ext>
            </a:extLst>
          </p:cNvPr>
          <p:cNvSpPr/>
          <p:nvPr/>
        </p:nvSpPr>
        <p:spPr>
          <a:xfrm>
            <a:off x="1092590" y="4965638"/>
            <a:ext cx="3922269" cy="830997"/>
          </a:xfrm>
          <a:prstGeom prst="rect">
            <a:avLst/>
          </a:prstGeom>
        </p:spPr>
        <p:txBody>
          <a:bodyPr wrap="square">
            <a:spAutoFit/>
          </a:bodyPr>
          <a:lstStyle/>
          <a:p>
            <a:r>
              <a:rPr lang="en-US" sz="1600" dirty="0"/>
              <a:t>Promote a positive working relationship with your IRB/EC</a:t>
            </a:r>
          </a:p>
          <a:p>
            <a:r>
              <a:rPr lang="en-US" sz="1600" dirty="0"/>
              <a:t> </a:t>
            </a:r>
          </a:p>
        </p:txBody>
      </p:sp>
      <p:sp>
        <p:nvSpPr>
          <p:cNvPr id="4" name="Rectangle 3">
            <a:extLst>
              <a:ext uri="{FF2B5EF4-FFF2-40B4-BE49-F238E27FC236}">
                <a16:creationId xmlns:a16="http://schemas.microsoft.com/office/drawing/2014/main" id="{EE5EE9CC-849A-4FAC-9A55-CC9135DD77A6}"/>
              </a:ext>
            </a:extLst>
          </p:cNvPr>
          <p:cNvSpPr/>
          <p:nvPr/>
        </p:nvSpPr>
        <p:spPr>
          <a:xfrm>
            <a:off x="6914290" y="3541207"/>
            <a:ext cx="5465061" cy="584775"/>
          </a:xfrm>
          <a:prstGeom prst="rect">
            <a:avLst/>
          </a:prstGeom>
        </p:spPr>
        <p:txBody>
          <a:bodyPr wrap="square">
            <a:spAutoFit/>
          </a:bodyPr>
          <a:lstStyle/>
          <a:p>
            <a:r>
              <a:rPr lang="en-US" sz="1600" dirty="0"/>
              <a:t>Create or confirm policy on your site’s management of IRB/EC activities</a:t>
            </a:r>
          </a:p>
        </p:txBody>
      </p:sp>
      <p:sp>
        <p:nvSpPr>
          <p:cNvPr id="5" name="Rectangle 4">
            <a:extLst>
              <a:ext uri="{FF2B5EF4-FFF2-40B4-BE49-F238E27FC236}">
                <a16:creationId xmlns:a16="http://schemas.microsoft.com/office/drawing/2014/main" id="{07BCD5CC-2A8D-473E-9CA2-B026ED99AE15}"/>
              </a:ext>
            </a:extLst>
          </p:cNvPr>
          <p:cNvSpPr/>
          <p:nvPr/>
        </p:nvSpPr>
        <p:spPr>
          <a:xfrm>
            <a:off x="6928971" y="4768331"/>
            <a:ext cx="5274313" cy="1077218"/>
          </a:xfrm>
          <a:prstGeom prst="rect">
            <a:avLst/>
          </a:prstGeom>
        </p:spPr>
        <p:txBody>
          <a:bodyPr wrap="square">
            <a:spAutoFit/>
          </a:bodyPr>
          <a:lstStyle/>
          <a:p>
            <a:r>
              <a:rPr lang="en-US" sz="1600" dirty="0"/>
              <a:t>Conduct on-going Quality Management activities to ensure all required IRB/EC site activities are conducted per ICH GCP, country-specific regulations and to site’s policy</a:t>
            </a:r>
          </a:p>
        </p:txBody>
      </p:sp>
      <p:grpSp>
        <p:nvGrpSpPr>
          <p:cNvPr id="52" name="Group 51">
            <a:extLst>
              <a:ext uri="{FF2B5EF4-FFF2-40B4-BE49-F238E27FC236}">
                <a16:creationId xmlns:a16="http://schemas.microsoft.com/office/drawing/2014/main" id="{4F154D93-477B-43FB-871B-8052D2EF22A3}"/>
              </a:ext>
            </a:extLst>
          </p:cNvPr>
          <p:cNvGrpSpPr/>
          <p:nvPr/>
        </p:nvGrpSpPr>
        <p:grpSpPr>
          <a:xfrm>
            <a:off x="253662" y="3464672"/>
            <a:ext cx="679873" cy="677054"/>
            <a:chOff x="237269" y="3504408"/>
            <a:chExt cx="679873" cy="677054"/>
          </a:xfrm>
        </p:grpSpPr>
        <p:sp>
          <p:nvSpPr>
            <p:cNvPr id="53" name="Donut 17">
              <a:extLst>
                <a:ext uri="{FF2B5EF4-FFF2-40B4-BE49-F238E27FC236}">
                  <a16:creationId xmlns:a16="http://schemas.microsoft.com/office/drawing/2014/main" id="{4042A4E1-7185-430B-B77E-DFAC85ED6CDF}"/>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54" name="Oval 53">
              <a:extLst>
                <a:ext uri="{FF2B5EF4-FFF2-40B4-BE49-F238E27FC236}">
                  <a16:creationId xmlns:a16="http://schemas.microsoft.com/office/drawing/2014/main" id="{2BB4F382-9D64-4F5A-A522-681B9E9A7ABB}"/>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55" name="Group 54">
            <a:extLst>
              <a:ext uri="{FF2B5EF4-FFF2-40B4-BE49-F238E27FC236}">
                <a16:creationId xmlns:a16="http://schemas.microsoft.com/office/drawing/2014/main" id="{930E07D7-678B-47C6-B2DD-78A6A51997A3}"/>
              </a:ext>
            </a:extLst>
          </p:cNvPr>
          <p:cNvGrpSpPr/>
          <p:nvPr/>
        </p:nvGrpSpPr>
        <p:grpSpPr>
          <a:xfrm>
            <a:off x="253810" y="4864339"/>
            <a:ext cx="679873" cy="677054"/>
            <a:chOff x="237269" y="3504408"/>
            <a:chExt cx="679873" cy="677054"/>
          </a:xfrm>
        </p:grpSpPr>
        <p:sp>
          <p:nvSpPr>
            <p:cNvPr id="56" name="Donut 17">
              <a:extLst>
                <a:ext uri="{FF2B5EF4-FFF2-40B4-BE49-F238E27FC236}">
                  <a16:creationId xmlns:a16="http://schemas.microsoft.com/office/drawing/2014/main" id="{6A52586B-B853-4558-BF60-280EF6C32588}"/>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57" name="Oval 56">
              <a:extLst>
                <a:ext uri="{FF2B5EF4-FFF2-40B4-BE49-F238E27FC236}">
                  <a16:creationId xmlns:a16="http://schemas.microsoft.com/office/drawing/2014/main" id="{BAD72E2A-D5A8-42B5-B0E5-722C93BB9F00}"/>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58" name="Group 57">
            <a:extLst>
              <a:ext uri="{FF2B5EF4-FFF2-40B4-BE49-F238E27FC236}">
                <a16:creationId xmlns:a16="http://schemas.microsoft.com/office/drawing/2014/main" id="{FF20B589-08C0-4781-8240-18FF3716AE63}"/>
              </a:ext>
            </a:extLst>
          </p:cNvPr>
          <p:cNvGrpSpPr/>
          <p:nvPr/>
        </p:nvGrpSpPr>
        <p:grpSpPr>
          <a:xfrm>
            <a:off x="6112566" y="3448928"/>
            <a:ext cx="679873" cy="677054"/>
            <a:chOff x="237269" y="3504408"/>
            <a:chExt cx="679873" cy="677054"/>
          </a:xfrm>
        </p:grpSpPr>
        <p:sp>
          <p:nvSpPr>
            <p:cNvPr id="59" name="Donut 17">
              <a:extLst>
                <a:ext uri="{FF2B5EF4-FFF2-40B4-BE49-F238E27FC236}">
                  <a16:creationId xmlns:a16="http://schemas.microsoft.com/office/drawing/2014/main" id="{FFD89580-C942-4404-9ADB-40AB682F2024}"/>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0" name="Oval 59">
              <a:extLst>
                <a:ext uri="{FF2B5EF4-FFF2-40B4-BE49-F238E27FC236}">
                  <a16:creationId xmlns:a16="http://schemas.microsoft.com/office/drawing/2014/main" id="{AEC11233-313E-4566-BE3A-4052C8293A5F}"/>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61" name="Group 60">
            <a:extLst>
              <a:ext uri="{FF2B5EF4-FFF2-40B4-BE49-F238E27FC236}">
                <a16:creationId xmlns:a16="http://schemas.microsoft.com/office/drawing/2014/main" id="{87C12F25-A8B0-4D76-AA85-263F4E192FD1}"/>
              </a:ext>
            </a:extLst>
          </p:cNvPr>
          <p:cNvGrpSpPr/>
          <p:nvPr/>
        </p:nvGrpSpPr>
        <p:grpSpPr>
          <a:xfrm>
            <a:off x="6112714" y="4848595"/>
            <a:ext cx="679873" cy="677054"/>
            <a:chOff x="237269" y="3504408"/>
            <a:chExt cx="679873" cy="677054"/>
          </a:xfrm>
        </p:grpSpPr>
        <p:sp>
          <p:nvSpPr>
            <p:cNvPr id="62" name="Donut 17">
              <a:extLst>
                <a:ext uri="{FF2B5EF4-FFF2-40B4-BE49-F238E27FC236}">
                  <a16:creationId xmlns:a16="http://schemas.microsoft.com/office/drawing/2014/main" id="{6A2D1B82-B0F1-47AD-B7A9-A02C4E73B50A}"/>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63" name="Oval 62">
              <a:extLst>
                <a:ext uri="{FF2B5EF4-FFF2-40B4-BE49-F238E27FC236}">
                  <a16:creationId xmlns:a16="http://schemas.microsoft.com/office/drawing/2014/main" id="{53CD5004-BE56-4574-8F7C-FB6B6CE43233}"/>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pic>
        <p:nvPicPr>
          <p:cNvPr id="65" name="Graphic 64" descr="Medal">
            <a:extLst>
              <a:ext uri="{FF2B5EF4-FFF2-40B4-BE49-F238E27FC236}">
                <a16:creationId xmlns:a16="http://schemas.microsoft.com/office/drawing/2014/main" id="{A8D8D8E2-8476-4664-A329-5E5C1CDB3D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566" y="4991341"/>
            <a:ext cx="457200" cy="457200"/>
          </a:xfrm>
          <a:prstGeom prst="rect">
            <a:avLst/>
          </a:prstGeom>
        </p:spPr>
      </p:pic>
      <p:grpSp>
        <p:nvGrpSpPr>
          <p:cNvPr id="66" name="Group 65">
            <a:extLst>
              <a:ext uri="{FF2B5EF4-FFF2-40B4-BE49-F238E27FC236}">
                <a16:creationId xmlns:a16="http://schemas.microsoft.com/office/drawing/2014/main" id="{7BF6F874-38C3-4042-808D-409A589DB652}"/>
              </a:ext>
            </a:extLst>
          </p:cNvPr>
          <p:cNvGrpSpPr>
            <a:grpSpLocks noChangeAspect="1"/>
          </p:cNvGrpSpPr>
          <p:nvPr/>
        </p:nvGrpSpPr>
        <p:grpSpPr>
          <a:xfrm>
            <a:off x="6324588" y="5030011"/>
            <a:ext cx="336123" cy="323781"/>
            <a:chOff x="-1301750" y="2900363"/>
            <a:chExt cx="2767013" cy="2665412"/>
          </a:xfrm>
          <a:solidFill>
            <a:schemeClr val="bg1"/>
          </a:solidFill>
        </p:grpSpPr>
        <p:sp>
          <p:nvSpPr>
            <p:cNvPr id="67" name="Freeform 39">
              <a:extLst>
                <a:ext uri="{FF2B5EF4-FFF2-40B4-BE49-F238E27FC236}">
                  <a16:creationId xmlns:a16="http://schemas.microsoft.com/office/drawing/2014/main" id="{290C2F3C-C173-41B4-B591-CCFEB04CBC76}"/>
                </a:ext>
              </a:extLst>
            </p:cNvPr>
            <p:cNvSpPr>
              <a:spLocks/>
            </p:cNvSpPr>
            <p:nvPr/>
          </p:nvSpPr>
          <p:spPr bwMode="auto">
            <a:xfrm>
              <a:off x="611188" y="4025900"/>
              <a:ext cx="206375" cy="881062"/>
            </a:xfrm>
            <a:custGeom>
              <a:avLst/>
              <a:gdLst>
                <a:gd name="T0" fmla="*/ 55 w 55"/>
                <a:gd name="T1" fmla="*/ 212 h 234"/>
                <a:gd name="T2" fmla="*/ 55 w 55"/>
                <a:gd name="T3" fmla="*/ 21 h 234"/>
                <a:gd name="T4" fmla="*/ 0 w 55"/>
                <a:gd name="T5" fmla="*/ 0 h 234"/>
                <a:gd name="T6" fmla="*/ 0 w 55"/>
                <a:gd name="T7" fmla="*/ 234 h 234"/>
                <a:gd name="T8" fmla="*/ 55 w 55"/>
                <a:gd name="T9" fmla="*/ 212 h 234"/>
              </a:gdLst>
              <a:ahLst/>
              <a:cxnLst>
                <a:cxn ang="0">
                  <a:pos x="T0" y="T1"/>
                </a:cxn>
                <a:cxn ang="0">
                  <a:pos x="T2" y="T3"/>
                </a:cxn>
                <a:cxn ang="0">
                  <a:pos x="T4" y="T5"/>
                </a:cxn>
                <a:cxn ang="0">
                  <a:pos x="T6" y="T7"/>
                </a:cxn>
                <a:cxn ang="0">
                  <a:pos x="T8" y="T9"/>
                </a:cxn>
              </a:cxnLst>
              <a:rect l="0" t="0" r="r" b="b"/>
              <a:pathLst>
                <a:path w="55" h="234">
                  <a:moveTo>
                    <a:pt x="55" y="212"/>
                  </a:moveTo>
                  <a:cubicBezTo>
                    <a:pt x="55" y="21"/>
                    <a:pt x="55" y="21"/>
                    <a:pt x="55" y="21"/>
                  </a:cubicBezTo>
                  <a:cubicBezTo>
                    <a:pt x="39" y="10"/>
                    <a:pt x="21" y="2"/>
                    <a:pt x="0" y="0"/>
                  </a:cubicBezTo>
                  <a:cubicBezTo>
                    <a:pt x="0" y="234"/>
                    <a:pt x="0" y="234"/>
                    <a:pt x="0" y="234"/>
                  </a:cubicBezTo>
                  <a:cubicBezTo>
                    <a:pt x="21" y="231"/>
                    <a:pt x="40" y="223"/>
                    <a:pt x="55"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40">
              <a:extLst>
                <a:ext uri="{FF2B5EF4-FFF2-40B4-BE49-F238E27FC236}">
                  <a16:creationId xmlns:a16="http://schemas.microsoft.com/office/drawing/2014/main" id="{DE66FEC6-8EF8-4C01-9C36-82D084AD5A74}"/>
                </a:ext>
              </a:extLst>
            </p:cNvPr>
            <p:cNvSpPr>
              <a:spLocks/>
            </p:cNvSpPr>
            <p:nvPr/>
          </p:nvSpPr>
          <p:spPr bwMode="auto">
            <a:xfrm>
              <a:off x="-1301750" y="2900363"/>
              <a:ext cx="2119313" cy="2665412"/>
            </a:xfrm>
            <a:custGeom>
              <a:avLst/>
              <a:gdLst>
                <a:gd name="T0" fmla="*/ 508 w 563"/>
                <a:gd name="T1" fmla="*/ 614 h 708"/>
                <a:gd name="T2" fmla="*/ 508 w 563"/>
                <a:gd name="T3" fmla="*/ 652 h 708"/>
                <a:gd name="T4" fmla="*/ 56 w 563"/>
                <a:gd name="T5" fmla="*/ 652 h 708"/>
                <a:gd name="T6" fmla="*/ 56 w 563"/>
                <a:gd name="T7" fmla="*/ 55 h 708"/>
                <a:gd name="T8" fmla="*/ 390 w 563"/>
                <a:gd name="T9" fmla="*/ 55 h 708"/>
                <a:gd name="T10" fmla="*/ 390 w 563"/>
                <a:gd name="T11" fmla="*/ 170 h 708"/>
                <a:gd name="T12" fmla="*/ 506 w 563"/>
                <a:gd name="T13" fmla="*/ 170 h 708"/>
                <a:gd name="T14" fmla="*/ 508 w 563"/>
                <a:gd name="T15" fmla="*/ 175 h 708"/>
                <a:gd name="T16" fmla="*/ 508 w 563"/>
                <a:gd name="T17" fmla="*/ 218 h 708"/>
                <a:gd name="T18" fmla="*/ 511 w 563"/>
                <a:gd name="T19" fmla="*/ 218 h 708"/>
                <a:gd name="T20" fmla="*/ 563 w 563"/>
                <a:gd name="T21" fmla="*/ 230 h 708"/>
                <a:gd name="T22" fmla="*/ 563 w 563"/>
                <a:gd name="T23" fmla="*/ 150 h 708"/>
                <a:gd name="T24" fmla="*/ 413 w 563"/>
                <a:gd name="T25" fmla="*/ 0 h 708"/>
                <a:gd name="T26" fmla="*/ 0 w 563"/>
                <a:gd name="T27" fmla="*/ 0 h 708"/>
                <a:gd name="T28" fmla="*/ 0 w 563"/>
                <a:gd name="T29" fmla="*/ 708 h 708"/>
                <a:gd name="T30" fmla="*/ 563 w 563"/>
                <a:gd name="T31" fmla="*/ 708 h 708"/>
                <a:gd name="T32" fmla="*/ 563 w 563"/>
                <a:gd name="T33" fmla="*/ 622 h 708"/>
                <a:gd name="T34" fmla="*/ 549 w 563"/>
                <a:gd name="T35" fmla="*/ 606 h 708"/>
                <a:gd name="T36" fmla="*/ 508 w 563"/>
                <a:gd name="T37" fmla="*/ 61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3" h="708">
                  <a:moveTo>
                    <a:pt x="508" y="614"/>
                  </a:moveTo>
                  <a:cubicBezTo>
                    <a:pt x="508" y="652"/>
                    <a:pt x="508" y="652"/>
                    <a:pt x="508" y="652"/>
                  </a:cubicBezTo>
                  <a:cubicBezTo>
                    <a:pt x="56" y="652"/>
                    <a:pt x="56" y="652"/>
                    <a:pt x="56" y="652"/>
                  </a:cubicBezTo>
                  <a:cubicBezTo>
                    <a:pt x="56" y="55"/>
                    <a:pt x="56" y="55"/>
                    <a:pt x="56" y="55"/>
                  </a:cubicBezTo>
                  <a:cubicBezTo>
                    <a:pt x="390" y="55"/>
                    <a:pt x="390" y="55"/>
                    <a:pt x="390" y="55"/>
                  </a:cubicBezTo>
                  <a:cubicBezTo>
                    <a:pt x="390" y="170"/>
                    <a:pt x="390" y="170"/>
                    <a:pt x="390" y="170"/>
                  </a:cubicBezTo>
                  <a:cubicBezTo>
                    <a:pt x="506" y="170"/>
                    <a:pt x="506" y="170"/>
                    <a:pt x="506" y="170"/>
                  </a:cubicBezTo>
                  <a:cubicBezTo>
                    <a:pt x="508" y="175"/>
                    <a:pt x="508" y="175"/>
                    <a:pt x="508" y="175"/>
                  </a:cubicBezTo>
                  <a:cubicBezTo>
                    <a:pt x="508" y="218"/>
                    <a:pt x="508" y="218"/>
                    <a:pt x="508" y="218"/>
                  </a:cubicBezTo>
                  <a:cubicBezTo>
                    <a:pt x="509" y="218"/>
                    <a:pt x="510" y="218"/>
                    <a:pt x="511" y="218"/>
                  </a:cubicBezTo>
                  <a:cubicBezTo>
                    <a:pt x="529" y="220"/>
                    <a:pt x="547" y="224"/>
                    <a:pt x="563" y="230"/>
                  </a:cubicBezTo>
                  <a:cubicBezTo>
                    <a:pt x="563" y="150"/>
                    <a:pt x="563" y="150"/>
                    <a:pt x="563" y="150"/>
                  </a:cubicBezTo>
                  <a:cubicBezTo>
                    <a:pt x="413" y="0"/>
                    <a:pt x="413" y="0"/>
                    <a:pt x="413" y="0"/>
                  </a:cubicBezTo>
                  <a:cubicBezTo>
                    <a:pt x="0" y="0"/>
                    <a:pt x="0" y="0"/>
                    <a:pt x="0" y="0"/>
                  </a:cubicBezTo>
                  <a:cubicBezTo>
                    <a:pt x="0" y="708"/>
                    <a:pt x="0" y="708"/>
                    <a:pt x="0" y="708"/>
                  </a:cubicBezTo>
                  <a:cubicBezTo>
                    <a:pt x="563" y="708"/>
                    <a:pt x="563" y="708"/>
                    <a:pt x="563" y="708"/>
                  </a:cubicBezTo>
                  <a:cubicBezTo>
                    <a:pt x="563" y="622"/>
                    <a:pt x="563" y="622"/>
                    <a:pt x="563" y="622"/>
                  </a:cubicBezTo>
                  <a:cubicBezTo>
                    <a:pt x="549" y="606"/>
                    <a:pt x="549" y="606"/>
                    <a:pt x="549" y="606"/>
                  </a:cubicBezTo>
                  <a:cubicBezTo>
                    <a:pt x="536" y="610"/>
                    <a:pt x="522" y="613"/>
                    <a:pt x="508" y="6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41">
              <a:extLst>
                <a:ext uri="{FF2B5EF4-FFF2-40B4-BE49-F238E27FC236}">
                  <a16:creationId xmlns:a16="http://schemas.microsoft.com/office/drawing/2014/main" id="{97C61305-3BE3-4336-95B3-180875CCA728}"/>
                </a:ext>
              </a:extLst>
            </p:cNvPr>
            <p:cNvSpPr>
              <a:spLocks/>
            </p:cNvSpPr>
            <p:nvPr/>
          </p:nvSpPr>
          <p:spPr bwMode="auto">
            <a:xfrm>
              <a:off x="-920750" y="4062413"/>
              <a:ext cx="850899" cy="196847"/>
            </a:xfrm>
            <a:custGeom>
              <a:avLst/>
              <a:gdLst>
                <a:gd name="T0" fmla="*/ 0 w 226"/>
                <a:gd name="T1" fmla="*/ 0 h 52"/>
                <a:gd name="T2" fmla="*/ 0 w 226"/>
                <a:gd name="T3" fmla="*/ 52 h 52"/>
                <a:gd name="T4" fmla="*/ 202 w 226"/>
                <a:gd name="T5" fmla="*/ 52 h 52"/>
                <a:gd name="T6" fmla="*/ 226 w 226"/>
                <a:gd name="T7" fmla="*/ 0 h 52"/>
                <a:gd name="T8" fmla="*/ 0 w 226"/>
                <a:gd name="T9" fmla="*/ 0 h 52"/>
              </a:gdLst>
              <a:ahLst/>
              <a:cxnLst>
                <a:cxn ang="0">
                  <a:pos x="T0" y="T1"/>
                </a:cxn>
                <a:cxn ang="0">
                  <a:pos x="T2" y="T3"/>
                </a:cxn>
                <a:cxn ang="0">
                  <a:pos x="T4" y="T5"/>
                </a:cxn>
                <a:cxn ang="0">
                  <a:pos x="T6" y="T7"/>
                </a:cxn>
                <a:cxn ang="0">
                  <a:pos x="T8" y="T9"/>
                </a:cxn>
              </a:cxnLst>
              <a:rect l="0" t="0" r="r" b="b"/>
              <a:pathLst>
                <a:path w="226" h="52">
                  <a:moveTo>
                    <a:pt x="0" y="0"/>
                  </a:moveTo>
                  <a:cubicBezTo>
                    <a:pt x="0" y="52"/>
                    <a:pt x="0" y="52"/>
                    <a:pt x="0" y="52"/>
                  </a:cubicBezTo>
                  <a:cubicBezTo>
                    <a:pt x="202" y="52"/>
                    <a:pt x="202" y="52"/>
                    <a:pt x="202" y="52"/>
                  </a:cubicBezTo>
                  <a:cubicBezTo>
                    <a:pt x="207" y="33"/>
                    <a:pt x="215" y="16"/>
                    <a:pt x="2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42">
              <a:extLst>
                <a:ext uri="{FF2B5EF4-FFF2-40B4-BE49-F238E27FC236}">
                  <a16:creationId xmlns:a16="http://schemas.microsoft.com/office/drawing/2014/main" id="{BB64894C-4614-4899-8BB5-DB81799425DF}"/>
                </a:ext>
              </a:extLst>
            </p:cNvPr>
            <p:cNvSpPr>
              <a:spLocks/>
            </p:cNvSpPr>
            <p:nvPr/>
          </p:nvSpPr>
          <p:spPr bwMode="auto">
            <a:xfrm>
              <a:off x="-920750" y="4481513"/>
              <a:ext cx="760413" cy="195262"/>
            </a:xfrm>
            <a:custGeom>
              <a:avLst/>
              <a:gdLst>
                <a:gd name="T0" fmla="*/ 0 w 202"/>
                <a:gd name="T1" fmla="*/ 0 h 52"/>
                <a:gd name="T2" fmla="*/ 0 w 202"/>
                <a:gd name="T3" fmla="*/ 52 h 52"/>
                <a:gd name="T4" fmla="*/ 202 w 202"/>
                <a:gd name="T5" fmla="*/ 52 h 52"/>
                <a:gd name="T6" fmla="*/ 194 w 202"/>
                <a:gd name="T7" fmla="*/ 0 h 52"/>
                <a:gd name="T8" fmla="*/ 0 w 202"/>
                <a:gd name="T9" fmla="*/ 0 h 52"/>
              </a:gdLst>
              <a:ahLst/>
              <a:cxnLst>
                <a:cxn ang="0">
                  <a:pos x="T0" y="T1"/>
                </a:cxn>
                <a:cxn ang="0">
                  <a:pos x="T2" y="T3"/>
                </a:cxn>
                <a:cxn ang="0">
                  <a:pos x="T4" y="T5"/>
                </a:cxn>
                <a:cxn ang="0">
                  <a:pos x="T6" y="T7"/>
                </a:cxn>
                <a:cxn ang="0">
                  <a:pos x="T8" y="T9"/>
                </a:cxn>
              </a:cxnLst>
              <a:rect l="0" t="0" r="r" b="b"/>
              <a:pathLst>
                <a:path w="202" h="52">
                  <a:moveTo>
                    <a:pt x="0" y="0"/>
                  </a:moveTo>
                  <a:cubicBezTo>
                    <a:pt x="0" y="52"/>
                    <a:pt x="0" y="52"/>
                    <a:pt x="0" y="52"/>
                  </a:cubicBezTo>
                  <a:cubicBezTo>
                    <a:pt x="202" y="52"/>
                    <a:pt x="202" y="52"/>
                    <a:pt x="202" y="52"/>
                  </a:cubicBezTo>
                  <a:cubicBezTo>
                    <a:pt x="197" y="35"/>
                    <a:pt x="194" y="18"/>
                    <a:pt x="19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43">
              <a:extLst>
                <a:ext uri="{FF2B5EF4-FFF2-40B4-BE49-F238E27FC236}">
                  <a16:creationId xmlns:a16="http://schemas.microsoft.com/office/drawing/2014/main" id="{52EF21AD-51DF-49EF-A477-F6681F2BD085}"/>
                </a:ext>
              </a:extLst>
            </p:cNvPr>
            <p:cNvSpPr>
              <a:spLocks/>
            </p:cNvSpPr>
            <p:nvPr/>
          </p:nvSpPr>
          <p:spPr bwMode="auto">
            <a:xfrm>
              <a:off x="141288" y="4062413"/>
              <a:ext cx="296863" cy="260350"/>
            </a:xfrm>
            <a:custGeom>
              <a:avLst/>
              <a:gdLst>
                <a:gd name="T0" fmla="*/ 63 w 79"/>
                <a:gd name="T1" fmla="*/ 0 h 69"/>
                <a:gd name="T2" fmla="*/ 7 w 79"/>
                <a:gd name="T3" fmla="*/ 52 h 69"/>
                <a:gd name="T4" fmla="*/ 0 w 79"/>
                <a:gd name="T5" fmla="*/ 69 h 69"/>
                <a:gd name="T6" fmla="*/ 79 w 79"/>
                <a:gd name="T7" fmla="*/ 69 h 69"/>
                <a:gd name="T8" fmla="*/ 79 w 79"/>
                <a:gd name="T9" fmla="*/ 52 h 69"/>
                <a:gd name="T10" fmla="*/ 79 w 79"/>
                <a:gd name="T11" fmla="*/ 0 h 69"/>
                <a:gd name="T12" fmla="*/ 63 w 7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9" h="69">
                  <a:moveTo>
                    <a:pt x="63" y="0"/>
                  </a:moveTo>
                  <a:cubicBezTo>
                    <a:pt x="39" y="10"/>
                    <a:pt x="19" y="29"/>
                    <a:pt x="7" y="52"/>
                  </a:cubicBezTo>
                  <a:cubicBezTo>
                    <a:pt x="4" y="57"/>
                    <a:pt x="2" y="63"/>
                    <a:pt x="0" y="69"/>
                  </a:cubicBezTo>
                  <a:cubicBezTo>
                    <a:pt x="79" y="69"/>
                    <a:pt x="79" y="69"/>
                    <a:pt x="79" y="69"/>
                  </a:cubicBezTo>
                  <a:cubicBezTo>
                    <a:pt x="79" y="52"/>
                    <a:pt x="79" y="52"/>
                    <a:pt x="79" y="52"/>
                  </a:cubicBezTo>
                  <a:cubicBezTo>
                    <a:pt x="79" y="0"/>
                    <a:pt x="79" y="0"/>
                    <a:pt x="79" y="0"/>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44">
              <a:extLst>
                <a:ext uri="{FF2B5EF4-FFF2-40B4-BE49-F238E27FC236}">
                  <a16:creationId xmlns:a16="http://schemas.microsoft.com/office/drawing/2014/main" id="{C74BDEBD-37B4-49EF-81C3-1D1C19ACE30C}"/>
                </a:ext>
              </a:extLst>
            </p:cNvPr>
            <p:cNvSpPr>
              <a:spLocks/>
            </p:cNvSpPr>
            <p:nvPr/>
          </p:nvSpPr>
          <p:spPr bwMode="auto">
            <a:xfrm>
              <a:off x="117475" y="4416425"/>
              <a:ext cx="320675" cy="323850"/>
            </a:xfrm>
            <a:custGeom>
              <a:avLst/>
              <a:gdLst>
                <a:gd name="T0" fmla="*/ 0 w 85"/>
                <a:gd name="T1" fmla="*/ 0 h 86"/>
                <a:gd name="T2" fmla="*/ 0 w 85"/>
                <a:gd name="T3" fmla="*/ 2 h 86"/>
                <a:gd name="T4" fmla="*/ 0 w 85"/>
                <a:gd name="T5" fmla="*/ 17 h 86"/>
                <a:gd name="T6" fmla="*/ 14 w 85"/>
                <a:gd name="T7" fmla="*/ 69 h 86"/>
                <a:gd name="T8" fmla="*/ 25 w 85"/>
                <a:gd name="T9" fmla="*/ 86 h 86"/>
                <a:gd name="T10" fmla="*/ 85 w 85"/>
                <a:gd name="T11" fmla="*/ 86 h 86"/>
                <a:gd name="T12" fmla="*/ 85 w 85"/>
                <a:gd name="T13" fmla="*/ 69 h 86"/>
                <a:gd name="T14" fmla="*/ 85 w 85"/>
                <a:gd name="T15" fmla="*/ 17 h 86"/>
                <a:gd name="T16" fmla="*/ 85 w 85"/>
                <a:gd name="T17" fmla="*/ 0 h 86"/>
                <a:gd name="T18" fmla="*/ 0 w 8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0" y="0"/>
                  </a:moveTo>
                  <a:cubicBezTo>
                    <a:pt x="0" y="1"/>
                    <a:pt x="0" y="1"/>
                    <a:pt x="0" y="2"/>
                  </a:cubicBezTo>
                  <a:cubicBezTo>
                    <a:pt x="0" y="7"/>
                    <a:pt x="0" y="12"/>
                    <a:pt x="0" y="17"/>
                  </a:cubicBezTo>
                  <a:cubicBezTo>
                    <a:pt x="0" y="35"/>
                    <a:pt x="5" y="53"/>
                    <a:pt x="14" y="69"/>
                  </a:cubicBezTo>
                  <a:cubicBezTo>
                    <a:pt x="17" y="75"/>
                    <a:pt x="21" y="81"/>
                    <a:pt x="25" y="86"/>
                  </a:cubicBezTo>
                  <a:cubicBezTo>
                    <a:pt x="85" y="86"/>
                    <a:pt x="85" y="86"/>
                    <a:pt x="85" y="86"/>
                  </a:cubicBezTo>
                  <a:cubicBezTo>
                    <a:pt x="85" y="69"/>
                    <a:pt x="85" y="69"/>
                    <a:pt x="85" y="69"/>
                  </a:cubicBezTo>
                  <a:cubicBezTo>
                    <a:pt x="85" y="17"/>
                    <a:pt x="85" y="17"/>
                    <a:pt x="85" y="17"/>
                  </a:cubicBezTo>
                  <a:cubicBezTo>
                    <a:pt x="85" y="0"/>
                    <a:pt x="85" y="0"/>
                    <a:pt x="8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45">
              <a:extLst>
                <a:ext uri="{FF2B5EF4-FFF2-40B4-BE49-F238E27FC236}">
                  <a16:creationId xmlns:a16="http://schemas.microsoft.com/office/drawing/2014/main" id="{976BB2FC-0F3B-42C5-98CC-9D801897D751}"/>
                </a:ext>
              </a:extLst>
            </p:cNvPr>
            <p:cNvSpPr>
              <a:spLocks/>
            </p:cNvSpPr>
            <p:nvPr/>
          </p:nvSpPr>
          <p:spPr bwMode="auto">
            <a:xfrm>
              <a:off x="-920750" y="4899025"/>
              <a:ext cx="1073150" cy="195262"/>
            </a:xfrm>
            <a:custGeom>
              <a:avLst/>
              <a:gdLst>
                <a:gd name="T0" fmla="*/ 241 w 285"/>
                <a:gd name="T1" fmla="*/ 12 h 52"/>
                <a:gd name="T2" fmla="*/ 231 w 285"/>
                <a:gd name="T3" fmla="*/ 0 h 52"/>
                <a:gd name="T4" fmla="*/ 0 w 285"/>
                <a:gd name="T5" fmla="*/ 0 h 52"/>
                <a:gd name="T6" fmla="*/ 0 w 285"/>
                <a:gd name="T7" fmla="*/ 52 h 52"/>
                <a:gd name="T8" fmla="*/ 285 w 285"/>
                <a:gd name="T9" fmla="*/ 52 h 52"/>
                <a:gd name="T10" fmla="*/ 241 w 285"/>
                <a:gd name="T11" fmla="*/ 12 h 52"/>
              </a:gdLst>
              <a:ahLst/>
              <a:cxnLst>
                <a:cxn ang="0">
                  <a:pos x="T0" y="T1"/>
                </a:cxn>
                <a:cxn ang="0">
                  <a:pos x="T2" y="T3"/>
                </a:cxn>
                <a:cxn ang="0">
                  <a:pos x="T4" y="T5"/>
                </a:cxn>
                <a:cxn ang="0">
                  <a:pos x="T6" y="T7"/>
                </a:cxn>
                <a:cxn ang="0">
                  <a:pos x="T8" y="T9"/>
                </a:cxn>
                <a:cxn ang="0">
                  <a:pos x="T10" y="T11"/>
                </a:cxn>
              </a:cxnLst>
              <a:rect l="0" t="0" r="r" b="b"/>
              <a:pathLst>
                <a:path w="285" h="52">
                  <a:moveTo>
                    <a:pt x="241" y="12"/>
                  </a:moveTo>
                  <a:cubicBezTo>
                    <a:pt x="237" y="8"/>
                    <a:pt x="234" y="4"/>
                    <a:pt x="231" y="0"/>
                  </a:cubicBezTo>
                  <a:cubicBezTo>
                    <a:pt x="0" y="0"/>
                    <a:pt x="0" y="0"/>
                    <a:pt x="0" y="0"/>
                  </a:cubicBezTo>
                  <a:cubicBezTo>
                    <a:pt x="0" y="52"/>
                    <a:pt x="0" y="52"/>
                    <a:pt x="0" y="52"/>
                  </a:cubicBezTo>
                  <a:cubicBezTo>
                    <a:pt x="285" y="52"/>
                    <a:pt x="285" y="52"/>
                    <a:pt x="285" y="52"/>
                  </a:cubicBezTo>
                  <a:cubicBezTo>
                    <a:pt x="269" y="41"/>
                    <a:pt x="254" y="28"/>
                    <a:pt x="2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46">
              <a:extLst>
                <a:ext uri="{FF2B5EF4-FFF2-40B4-BE49-F238E27FC236}">
                  <a16:creationId xmlns:a16="http://schemas.microsoft.com/office/drawing/2014/main" id="{DF021F99-6BE8-4D4A-8F20-A84E043DCBFD}"/>
                </a:ext>
              </a:extLst>
            </p:cNvPr>
            <p:cNvSpPr>
              <a:spLocks/>
            </p:cNvSpPr>
            <p:nvPr/>
          </p:nvSpPr>
          <p:spPr bwMode="auto">
            <a:xfrm>
              <a:off x="377825" y="4040188"/>
              <a:ext cx="60325" cy="22225"/>
            </a:xfrm>
            <a:custGeom>
              <a:avLst/>
              <a:gdLst>
                <a:gd name="T0" fmla="*/ 16 w 16"/>
                <a:gd name="T1" fmla="*/ 6 h 6"/>
                <a:gd name="T2" fmla="*/ 16 w 16"/>
                <a:gd name="T3" fmla="*/ 0 h 6"/>
                <a:gd name="T4" fmla="*/ 0 w 16"/>
                <a:gd name="T5" fmla="*/ 6 h 6"/>
                <a:gd name="T6" fmla="*/ 16 w 16"/>
                <a:gd name="T7" fmla="*/ 6 h 6"/>
              </a:gdLst>
              <a:ahLst/>
              <a:cxnLst>
                <a:cxn ang="0">
                  <a:pos x="T0" y="T1"/>
                </a:cxn>
                <a:cxn ang="0">
                  <a:pos x="T2" y="T3"/>
                </a:cxn>
                <a:cxn ang="0">
                  <a:pos x="T4" y="T5"/>
                </a:cxn>
                <a:cxn ang="0">
                  <a:pos x="T6" y="T7"/>
                </a:cxn>
              </a:cxnLst>
              <a:rect l="0" t="0" r="r" b="b"/>
              <a:pathLst>
                <a:path w="16" h="6">
                  <a:moveTo>
                    <a:pt x="16" y="6"/>
                  </a:moveTo>
                  <a:cubicBezTo>
                    <a:pt x="16" y="0"/>
                    <a:pt x="16" y="0"/>
                    <a:pt x="16" y="0"/>
                  </a:cubicBezTo>
                  <a:cubicBezTo>
                    <a:pt x="11" y="1"/>
                    <a:pt x="5" y="3"/>
                    <a:pt x="0" y="6"/>
                  </a:cubicBez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47">
              <a:extLst>
                <a:ext uri="{FF2B5EF4-FFF2-40B4-BE49-F238E27FC236}">
                  <a16:creationId xmlns:a16="http://schemas.microsoft.com/office/drawing/2014/main" id="{36F27580-10A3-4D82-B272-E328E4954ED1}"/>
                </a:ext>
              </a:extLst>
            </p:cNvPr>
            <p:cNvSpPr>
              <a:spLocks noEditPoints="1"/>
            </p:cNvSpPr>
            <p:nvPr/>
          </p:nvSpPr>
          <p:spPr bwMode="auto">
            <a:xfrm>
              <a:off x="-130175" y="3776663"/>
              <a:ext cx="1595438" cy="1724025"/>
            </a:xfrm>
            <a:custGeom>
              <a:avLst/>
              <a:gdLst>
                <a:gd name="T0" fmla="*/ 408 w 424"/>
                <a:gd name="T1" fmla="*/ 356 h 458"/>
                <a:gd name="T2" fmla="*/ 340 w 424"/>
                <a:gd name="T3" fmla="*/ 276 h 458"/>
                <a:gd name="T4" fmla="*/ 365 w 424"/>
                <a:gd name="T5" fmla="*/ 199 h 458"/>
                <a:gd name="T6" fmla="*/ 323 w 424"/>
                <a:gd name="T7" fmla="*/ 65 h 458"/>
                <a:gd name="T8" fmla="*/ 252 w 424"/>
                <a:gd name="T9" fmla="*/ 14 h 458"/>
                <a:gd name="T10" fmla="*/ 198 w 424"/>
                <a:gd name="T11" fmla="*/ 1 h 458"/>
                <a:gd name="T12" fmla="*/ 197 w 424"/>
                <a:gd name="T13" fmla="*/ 1 h 458"/>
                <a:gd name="T14" fmla="*/ 183 w 424"/>
                <a:gd name="T15" fmla="*/ 0 h 458"/>
                <a:gd name="T16" fmla="*/ 49 w 424"/>
                <a:gd name="T17" fmla="*/ 59 h 458"/>
                <a:gd name="T18" fmla="*/ 38 w 424"/>
                <a:gd name="T19" fmla="*/ 72 h 458"/>
                <a:gd name="T20" fmla="*/ 35 w 424"/>
                <a:gd name="T21" fmla="*/ 76 h 458"/>
                <a:gd name="T22" fmla="*/ 9 w 424"/>
                <a:gd name="T23" fmla="*/ 128 h 458"/>
                <a:gd name="T24" fmla="*/ 1 w 424"/>
                <a:gd name="T25" fmla="*/ 167 h 458"/>
                <a:gd name="T26" fmla="*/ 0 w 424"/>
                <a:gd name="T27" fmla="*/ 187 h 458"/>
                <a:gd name="T28" fmla="*/ 9 w 424"/>
                <a:gd name="T29" fmla="*/ 239 h 458"/>
                <a:gd name="T30" fmla="*/ 41 w 424"/>
                <a:gd name="T31" fmla="*/ 298 h 458"/>
                <a:gd name="T32" fmla="*/ 43 w 424"/>
                <a:gd name="T33" fmla="*/ 300 h 458"/>
                <a:gd name="T34" fmla="*/ 108 w 424"/>
                <a:gd name="T35" fmla="*/ 350 h 458"/>
                <a:gd name="T36" fmla="*/ 167 w 424"/>
                <a:gd name="T37" fmla="*/ 365 h 458"/>
                <a:gd name="T38" fmla="*/ 183 w 424"/>
                <a:gd name="T39" fmla="*/ 365 h 458"/>
                <a:gd name="T40" fmla="*/ 197 w 424"/>
                <a:gd name="T41" fmla="*/ 365 h 458"/>
                <a:gd name="T42" fmla="*/ 243 w 424"/>
                <a:gd name="T43" fmla="*/ 355 h 458"/>
                <a:gd name="T44" fmla="*/ 252 w 424"/>
                <a:gd name="T45" fmla="*/ 365 h 458"/>
                <a:gd name="T46" fmla="*/ 314 w 424"/>
                <a:gd name="T47" fmla="*/ 435 h 458"/>
                <a:gd name="T48" fmla="*/ 355 w 424"/>
                <a:gd name="T49" fmla="*/ 457 h 458"/>
                <a:gd name="T50" fmla="*/ 362 w 424"/>
                <a:gd name="T51" fmla="*/ 458 h 458"/>
                <a:gd name="T52" fmla="*/ 401 w 424"/>
                <a:gd name="T53" fmla="*/ 443 h 458"/>
                <a:gd name="T54" fmla="*/ 423 w 424"/>
                <a:gd name="T55" fmla="*/ 401 h 458"/>
                <a:gd name="T56" fmla="*/ 408 w 424"/>
                <a:gd name="T57" fmla="*/ 356 h 458"/>
                <a:gd name="T58" fmla="*/ 316 w 424"/>
                <a:gd name="T59" fmla="*/ 194 h 458"/>
                <a:gd name="T60" fmla="*/ 252 w 424"/>
                <a:gd name="T61" fmla="*/ 297 h 458"/>
                <a:gd name="T62" fmla="*/ 197 w 424"/>
                <a:gd name="T63" fmla="*/ 316 h 458"/>
                <a:gd name="T64" fmla="*/ 183 w 424"/>
                <a:gd name="T65" fmla="*/ 317 h 458"/>
                <a:gd name="T66" fmla="*/ 171 w 424"/>
                <a:gd name="T67" fmla="*/ 316 h 458"/>
                <a:gd name="T68" fmla="*/ 151 w 424"/>
                <a:gd name="T69" fmla="*/ 313 h 458"/>
                <a:gd name="T70" fmla="*/ 115 w 424"/>
                <a:gd name="T71" fmla="*/ 298 h 458"/>
                <a:gd name="T72" fmla="*/ 71 w 424"/>
                <a:gd name="T73" fmla="*/ 256 h 458"/>
                <a:gd name="T74" fmla="*/ 62 w 424"/>
                <a:gd name="T75" fmla="*/ 239 h 458"/>
                <a:gd name="T76" fmla="*/ 50 w 424"/>
                <a:gd name="T77" fmla="*/ 187 h 458"/>
                <a:gd name="T78" fmla="*/ 50 w 424"/>
                <a:gd name="T79" fmla="*/ 171 h 458"/>
                <a:gd name="T80" fmla="*/ 50 w 424"/>
                <a:gd name="T81" fmla="*/ 170 h 458"/>
                <a:gd name="T82" fmla="*/ 55 w 424"/>
                <a:gd name="T83" fmla="*/ 145 h 458"/>
                <a:gd name="T84" fmla="*/ 61 w 424"/>
                <a:gd name="T85" fmla="*/ 128 h 458"/>
                <a:gd name="T86" fmla="*/ 104 w 424"/>
                <a:gd name="T87" fmla="*/ 76 h 458"/>
                <a:gd name="T88" fmla="*/ 135 w 424"/>
                <a:gd name="T89" fmla="*/ 59 h 458"/>
                <a:gd name="T90" fmla="*/ 183 w 424"/>
                <a:gd name="T91" fmla="*/ 50 h 458"/>
                <a:gd name="T92" fmla="*/ 195 w 424"/>
                <a:gd name="T93" fmla="*/ 50 h 458"/>
                <a:gd name="T94" fmla="*/ 197 w 424"/>
                <a:gd name="T95" fmla="*/ 50 h 458"/>
                <a:gd name="T96" fmla="*/ 252 w 424"/>
                <a:gd name="T97" fmla="*/ 68 h 458"/>
                <a:gd name="T98" fmla="*/ 316 w 424"/>
                <a:gd name="T99" fmla="*/ 194 h 458"/>
                <a:gd name="T100" fmla="*/ 388 w 424"/>
                <a:gd name="T101" fmla="*/ 424 h 458"/>
                <a:gd name="T102" fmla="*/ 376 w 424"/>
                <a:gd name="T103" fmla="*/ 423 h 458"/>
                <a:gd name="T104" fmla="*/ 377 w 424"/>
                <a:gd name="T105" fmla="*/ 411 h 458"/>
                <a:gd name="T106" fmla="*/ 385 w 424"/>
                <a:gd name="T107" fmla="*/ 395 h 458"/>
                <a:gd name="T108" fmla="*/ 379 w 424"/>
                <a:gd name="T109" fmla="*/ 382 h 458"/>
                <a:gd name="T110" fmla="*/ 337 w 424"/>
                <a:gd name="T111" fmla="*/ 331 h 458"/>
                <a:gd name="T112" fmla="*/ 338 w 424"/>
                <a:gd name="T113" fmla="*/ 318 h 458"/>
                <a:gd name="T114" fmla="*/ 350 w 424"/>
                <a:gd name="T115" fmla="*/ 319 h 458"/>
                <a:gd name="T116" fmla="*/ 393 w 424"/>
                <a:gd name="T117" fmla="*/ 371 h 458"/>
                <a:gd name="T118" fmla="*/ 401 w 424"/>
                <a:gd name="T119" fmla="*/ 395 h 458"/>
                <a:gd name="T120" fmla="*/ 388 w 424"/>
                <a:gd name="T121" fmla="*/ 42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 h="458">
                  <a:moveTo>
                    <a:pt x="408" y="356"/>
                  </a:moveTo>
                  <a:cubicBezTo>
                    <a:pt x="408" y="356"/>
                    <a:pt x="408" y="356"/>
                    <a:pt x="340" y="276"/>
                  </a:cubicBezTo>
                  <a:cubicBezTo>
                    <a:pt x="354" y="252"/>
                    <a:pt x="363" y="227"/>
                    <a:pt x="365" y="199"/>
                  </a:cubicBezTo>
                  <a:cubicBezTo>
                    <a:pt x="369" y="150"/>
                    <a:pt x="354" y="103"/>
                    <a:pt x="323" y="65"/>
                  </a:cubicBezTo>
                  <a:cubicBezTo>
                    <a:pt x="303" y="43"/>
                    <a:pt x="279" y="25"/>
                    <a:pt x="252" y="14"/>
                  </a:cubicBezTo>
                  <a:cubicBezTo>
                    <a:pt x="235" y="7"/>
                    <a:pt x="217" y="3"/>
                    <a:pt x="198" y="1"/>
                  </a:cubicBezTo>
                  <a:cubicBezTo>
                    <a:pt x="198" y="1"/>
                    <a:pt x="198" y="1"/>
                    <a:pt x="197" y="1"/>
                  </a:cubicBezTo>
                  <a:cubicBezTo>
                    <a:pt x="193" y="0"/>
                    <a:pt x="188" y="0"/>
                    <a:pt x="183" y="0"/>
                  </a:cubicBezTo>
                  <a:cubicBezTo>
                    <a:pt x="131" y="0"/>
                    <a:pt x="83" y="23"/>
                    <a:pt x="49" y="59"/>
                  </a:cubicBezTo>
                  <a:cubicBezTo>
                    <a:pt x="45" y="63"/>
                    <a:pt x="42" y="67"/>
                    <a:pt x="38" y="72"/>
                  </a:cubicBezTo>
                  <a:cubicBezTo>
                    <a:pt x="37" y="73"/>
                    <a:pt x="36" y="74"/>
                    <a:pt x="35" y="76"/>
                  </a:cubicBezTo>
                  <a:cubicBezTo>
                    <a:pt x="24" y="91"/>
                    <a:pt x="15" y="109"/>
                    <a:pt x="9" y="128"/>
                  </a:cubicBezTo>
                  <a:cubicBezTo>
                    <a:pt x="5" y="140"/>
                    <a:pt x="2" y="153"/>
                    <a:pt x="1" y="167"/>
                  </a:cubicBezTo>
                  <a:cubicBezTo>
                    <a:pt x="0" y="173"/>
                    <a:pt x="0" y="180"/>
                    <a:pt x="0" y="187"/>
                  </a:cubicBezTo>
                  <a:cubicBezTo>
                    <a:pt x="0" y="205"/>
                    <a:pt x="3" y="222"/>
                    <a:pt x="9" y="239"/>
                  </a:cubicBezTo>
                  <a:cubicBezTo>
                    <a:pt x="16" y="260"/>
                    <a:pt x="27" y="280"/>
                    <a:pt x="41" y="298"/>
                  </a:cubicBezTo>
                  <a:cubicBezTo>
                    <a:pt x="42" y="299"/>
                    <a:pt x="43" y="299"/>
                    <a:pt x="43" y="300"/>
                  </a:cubicBezTo>
                  <a:cubicBezTo>
                    <a:pt x="61" y="322"/>
                    <a:pt x="83" y="339"/>
                    <a:pt x="108" y="350"/>
                  </a:cubicBezTo>
                  <a:cubicBezTo>
                    <a:pt x="127" y="358"/>
                    <a:pt x="146" y="363"/>
                    <a:pt x="167" y="365"/>
                  </a:cubicBezTo>
                  <a:cubicBezTo>
                    <a:pt x="172" y="365"/>
                    <a:pt x="177" y="365"/>
                    <a:pt x="183" y="365"/>
                  </a:cubicBezTo>
                  <a:cubicBezTo>
                    <a:pt x="187" y="365"/>
                    <a:pt x="192" y="365"/>
                    <a:pt x="197" y="365"/>
                  </a:cubicBezTo>
                  <a:cubicBezTo>
                    <a:pt x="213" y="363"/>
                    <a:pt x="229" y="360"/>
                    <a:pt x="243" y="355"/>
                  </a:cubicBezTo>
                  <a:cubicBezTo>
                    <a:pt x="243" y="355"/>
                    <a:pt x="243" y="355"/>
                    <a:pt x="252" y="365"/>
                  </a:cubicBezTo>
                  <a:cubicBezTo>
                    <a:pt x="261" y="375"/>
                    <a:pt x="279" y="395"/>
                    <a:pt x="314" y="435"/>
                  </a:cubicBezTo>
                  <a:cubicBezTo>
                    <a:pt x="325" y="448"/>
                    <a:pt x="340" y="456"/>
                    <a:pt x="355" y="457"/>
                  </a:cubicBezTo>
                  <a:cubicBezTo>
                    <a:pt x="357" y="457"/>
                    <a:pt x="360" y="458"/>
                    <a:pt x="362" y="458"/>
                  </a:cubicBezTo>
                  <a:cubicBezTo>
                    <a:pt x="376" y="458"/>
                    <a:pt x="390" y="453"/>
                    <a:pt x="401" y="443"/>
                  </a:cubicBezTo>
                  <a:cubicBezTo>
                    <a:pt x="414" y="432"/>
                    <a:pt x="422" y="417"/>
                    <a:pt x="423" y="401"/>
                  </a:cubicBezTo>
                  <a:cubicBezTo>
                    <a:pt x="424" y="385"/>
                    <a:pt x="419" y="369"/>
                    <a:pt x="408" y="356"/>
                  </a:cubicBezTo>
                  <a:close/>
                  <a:moveTo>
                    <a:pt x="316" y="194"/>
                  </a:moveTo>
                  <a:cubicBezTo>
                    <a:pt x="312" y="238"/>
                    <a:pt x="288" y="275"/>
                    <a:pt x="252" y="297"/>
                  </a:cubicBezTo>
                  <a:cubicBezTo>
                    <a:pt x="236" y="307"/>
                    <a:pt x="217" y="314"/>
                    <a:pt x="197" y="316"/>
                  </a:cubicBezTo>
                  <a:cubicBezTo>
                    <a:pt x="193" y="316"/>
                    <a:pt x="188" y="317"/>
                    <a:pt x="183" y="317"/>
                  </a:cubicBezTo>
                  <a:cubicBezTo>
                    <a:pt x="179" y="317"/>
                    <a:pt x="175" y="316"/>
                    <a:pt x="171" y="316"/>
                  </a:cubicBezTo>
                  <a:cubicBezTo>
                    <a:pt x="164" y="315"/>
                    <a:pt x="158" y="314"/>
                    <a:pt x="151" y="313"/>
                  </a:cubicBezTo>
                  <a:cubicBezTo>
                    <a:pt x="138" y="310"/>
                    <a:pt x="126" y="305"/>
                    <a:pt x="115" y="298"/>
                  </a:cubicBezTo>
                  <a:cubicBezTo>
                    <a:pt x="97" y="287"/>
                    <a:pt x="82" y="273"/>
                    <a:pt x="71" y="256"/>
                  </a:cubicBezTo>
                  <a:cubicBezTo>
                    <a:pt x="68" y="251"/>
                    <a:pt x="64" y="245"/>
                    <a:pt x="62" y="239"/>
                  </a:cubicBezTo>
                  <a:cubicBezTo>
                    <a:pt x="54" y="223"/>
                    <a:pt x="50" y="205"/>
                    <a:pt x="50" y="187"/>
                  </a:cubicBezTo>
                  <a:cubicBezTo>
                    <a:pt x="50" y="182"/>
                    <a:pt x="50" y="176"/>
                    <a:pt x="50" y="171"/>
                  </a:cubicBezTo>
                  <a:cubicBezTo>
                    <a:pt x="50" y="171"/>
                    <a:pt x="50" y="170"/>
                    <a:pt x="50" y="170"/>
                  </a:cubicBezTo>
                  <a:cubicBezTo>
                    <a:pt x="51" y="161"/>
                    <a:pt x="53" y="153"/>
                    <a:pt x="55" y="145"/>
                  </a:cubicBezTo>
                  <a:cubicBezTo>
                    <a:pt x="57" y="139"/>
                    <a:pt x="59" y="133"/>
                    <a:pt x="61" y="128"/>
                  </a:cubicBezTo>
                  <a:cubicBezTo>
                    <a:pt x="71" y="107"/>
                    <a:pt x="85" y="89"/>
                    <a:pt x="104" y="76"/>
                  </a:cubicBezTo>
                  <a:cubicBezTo>
                    <a:pt x="113" y="69"/>
                    <a:pt x="123" y="63"/>
                    <a:pt x="135" y="59"/>
                  </a:cubicBezTo>
                  <a:cubicBezTo>
                    <a:pt x="149" y="53"/>
                    <a:pt x="166" y="50"/>
                    <a:pt x="183" y="50"/>
                  </a:cubicBezTo>
                  <a:cubicBezTo>
                    <a:pt x="187" y="50"/>
                    <a:pt x="190" y="50"/>
                    <a:pt x="195" y="50"/>
                  </a:cubicBezTo>
                  <a:cubicBezTo>
                    <a:pt x="196" y="50"/>
                    <a:pt x="197" y="50"/>
                    <a:pt x="197" y="50"/>
                  </a:cubicBezTo>
                  <a:cubicBezTo>
                    <a:pt x="218" y="52"/>
                    <a:pt x="236" y="58"/>
                    <a:pt x="252" y="68"/>
                  </a:cubicBezTo>
                  <a:cubicBezTo>
                    <a:pt x="294" y="94"/>
                    <a:pt x="321" y="142"/>
                    <a:pt x="316" y="194"/>
                  </a:cubicBezTo>
                  <a:close/>
                  <a:moveTo>
                    <a:pt x="388" y="424"/>
                  </a:moveTo>
                  <a:cubicBezTo>
                    <a:pt x="384" y="429"/>
                    <a:pt x="378" y="425"/>
                    <a:pt x="376" y="423"/>
                  </a:cubicBezTo>
                  <a:cubicBezTo>
                    <a:pt x="373" y="420"/>
                    <a:pt x="373" y="415"/>
                    <a:pt x="377" y="411"/>
                  </a:cubicBezTo>
                  <a:cubicBezTo>
                    <a:pt x="382" y="408"/>
                    <a:pt x="385" y="401"/>
                    <a:pt x="385" y="395"/>
                  </a:cubicBezTo>
                  <a:cubicBezTo>
                    <a:pt x="385" y="391"/>
                    <a:pt x="383" y="386"/>
                    <a:pt x="379" y="382"/>
                  </a:cubicBezTo>
                  <a:cubicBezTo>
                    <a:pt x="379" y="382"/>
                    <a:pt x="379" y="382"/>
                    <a:pt x="337" y="331"/>
                  </a:cubicBezTo>
                  <a:cubicBezTo>
                    <a:pt x="333" y="327"/>
                    <a:pt x="334" y="322"/>
                    <a:pt x="338" y="318"/>
                  </a:cubicBezTo>
                  <a:cubicBezTo>
                    <a:pt x="341" y="316"/>
                    <a:pt x="347" y="316"/>
                    <a:pt x="350" y="319"/>
                  </a:cubicBezTo>
                  <a:cubicBezTo>
                    <a:pt x="350" y="319"/>
                    <a:pt x="350" y="319"/>
                    <a:pt x="393" y="371"/>
                  </a:cubicBezTo>
                  <a:cubicBezTo>
                    <a:pt x="399" y="378"/>
                    <a:pt x="401" y="387"/>
                    <a:pt x="401" y="395"/>
                  </a:cubicBezTo>
                  <a:cubicBezTo>
                    <a:pt x="401" y="407"/>
                    <a:pt x="397" y="417"/>
                    <a:pt x="388"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7" name="Graphic 76" descr="Closed book">
            <a:extLst>
              <a:ext uri="{FF2B5EF4-FFF2-40B4-BE49-F238E27FC236}">
                <a16:creationId xmlns:a16="http://schemas.microsoft.com/office/drawing/2014/main" id="{652D1BDF-ACDB-4BD9-88C3-23B52FC460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2227" y="3549848"/>
            <a:ext cx="453285" cy="453285"/>
          </a:xfrm>
          <a:prstGeom prst="rect">
            <a:avLst/>
          </a:prstGeom>
        </p:spPr>
      </p:pic>
      <p:pic>
        <p:nvPicPr>
          <p:cNvPr id="78" name="Graphic 77" descr="Closed book">
            <a:extLst>
              <a:ext uri="{FF2B5EF4-FFF2-40B4-BE49-F238E27FC236}">
                <a16:creationId xmlns:a16="http://schemas.microsoft.com/office/drawing/2014/main" id="{F11805BA-7612-4A68-813D-7E91236AAF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6027" y="3585309"/>
            <a:ext cx="453285" cy="453285"/>
          </a:xfrm>
          <a:prstGeom prst="rect">
            <a:avLst/>
          </a:prstGeom>
        </p:spPr>
      </p:pic>
    </p:spTree>
    <p:custDataLst>
      <p:tags r:id="rId1"/>
    </p:custDataLst>
    <p:extLst>
      <p:ext uri="{BB962C8B-B14F-4D97-AF65-F5344CB8AC3E}">
        <p14:creationId xmlns:p14="http://schemas.microsoft.com/office/powerpoint/2010/main" val="24939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VISION" val="iGb6iY7a"/>
  <p:tag name="ARTICULATE_DESIGN_ID_OFFICE THEME" val="Xt2Nb939"/>
  <p:tag name="ARTICULATE_SLIDE_THUMBNAIL_REFRESH" val="1"/>
  <p:tag name="TAG_BACKING_FORM_KEY" val="724596-c:\users\ellisosa\desktop\daids_crss_dart_template.pptx"/>
  <p:tag name="ARTICULATE_PRESENTER_VERSION" val="8"/>
  <p:tag name="ARTICULATE_PROJECT_CHECK" val="0"/>
  <p:tag name="ARTICULATE_SLIDE_COUNT"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391"/>
  <p:tag name="ARTICULATE_USED_LAYOUT" val="3"/>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DAIDS_CRSS_DART_PowerPointTemplate.potx" id="{DB8C751C-0CDE-43E1-840B-EAB4F8C2FFD0}" vid="{1ECC630E-B087-4F19-9701-10F207893D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71b1e50-b1fe-4fa1-bdc4-310f5496aa34">NYQEJSHCCRTP-361353247-263</_dlc_DocId>
    <_dlc_DocIdUrl xmlns="e71b1e50-b1fe-4fa1-bdc4-310f5496aa34">
      <Url>https://daidsconnect.niaid.nih.gov/sites/OCSO/_layouts/15/DocIdRedir.aspx?ID=NYQEJSHCCRTP-361353247-263</Url>
      <Description>NYQEJSHCCRTP-361353247-263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1C06A7C6FCCE04794F2523F30425F11" ma:contentTypeVersion="2" ma:contentTypeDescription="Create a new document." ma:contentTypeScope="" ma:versionID="ba42fc24d1ba24dd66b124a9b9163216">
  <xsd:schema xmlns:xsd="http://www.w3.org/2001/XMLSchema" xmlns:xs="http://www.w3.org/2001/XMLSchema" xmlns:p="http://schemas.microsoft.com/office/2006/metadata/properties" xmlns:ns2="e71b1e50-b1fe-4fa1-bdc4-310f5496aa34" targetNamespace="http://schemas.microsoft.com/office/2006/metadata/properties" ma:root="true" ma:fieldsID="ddfa8cb56fe80c8536b7d947eddcb2fa" ns2:_="">
    <xsd:import namespace="e71b1e50-b1fe-4fa1-bdc4-310f5496aa3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b1e50-b1fe-4fa1-bdc4-310f5496aa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ontentPassPackage>
  <PackageId>Template-00001-PPT</PackageId>
</ContentPassPackage>
</file>

<file path=customXml/itemProps1.xml><?xml version="1.0" encoding="utf-8"?>
<ds:datastoreItem xmlns:ds="http://schemas.openxmlformats.org/officeDocument/2006/customXml" ds:itemID="{19571BCD-7496-4641-BA76-275B0A352D37}"/>
</file>

<file path=customXml/itemProps2.xml><?xml version="1.0" encoding="utf-8"?>
<ds:datastoreItem xmlns:ds="http://schemas.openxmlformats.org/officeDocument/2006/customXml" ds:itemID="{F23E0FF2-7D4C-43EA-A0AB-BDBD5942F7F2}"/>
</file>

<file path=customXml/itemProps3.xml><?xml version="1.0" encoding="utf-8"?>
<ds:datastoreItem xmlns:ds="http://schemas.openxmlformats.org/officeDocument/2006/customXml" ds:itemID="{042E23BB-E780-4F60-8A28-5AA1ADEBF08D}"/>
</file>

<file path=customXml/itemProps4.xml><?xml version="1.0" encoding="utf-8"?>
<ds:datastoreItem xmlns:ds="http://schemas.openxmlformats.org/officeDocument/2006/customXml" ds:itemID="{9E1A2C2A-37F4-4F2E-9F64-EE57367E43E3}"/>
</file>

<file path=customXml/itemProps5.xml><?xml version="1.0" encoding="utf-8"?>
<ds:datastoreItem xmlns:ds="http://schemas.openxmlformats.org/officeDocument/2006/customXml" ds:itemID="{AB9E7A85-A6F0-4A33-8DB0-93D44DE3E590}"/>
</file>

<file path=docProps/app.xml><?xml version="1.0" encoding="utf-8"?>
<Properties xmlns="http://schemas.openxmlformats.org/officeDocument/2006/extended-properties" xmlns:vt="http://schemas.openxmlformats.org/officeDocument/2006/docPropsVTypes">
  <Template>DAIDS_CRSS_DART_PowerPointTemplate</Template>
  <TotalTime>2445</TotalTime>
  <Words>338</Words>
  <Application>Microsoft Office PowerPoint</Application>
  <PresentationFormat>Widescreen</PresentationFormat>
  <Paragraphs>42</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Gill Sans MT</vt:lpstr>
      <vt:lpstr>Open Sans</vt:lpstr>
      <vt:lpstr>Trebuchet MS</vt:lpstr>
      <vt:lpstr>Wingdings</vt:lpstr>
      <vt:lpstr>Vision</vt:lpstr>
      <vt:lpstr>Welcome</vt:lpstr>
      <vt:lpstr>Institutional Review Board (IRB)/ Independent Ethics Committee (IEC) </vt:lpstr>
      <vt:lpstr>Purpose of the IRB/IEC</vt:lpstr>
      <vt:lpstr>Activity Directions </vt:lpstr>
      <vt:lpstr>Best Practices: IRB/EC</vt:lpstr>
      <vt:lpstr>Best Practices: IRB/EC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Layout</dc:title>
  <dc:creator>Marta Traikova</dc:creator>
  <cp:lastModifiedBy>Debbi Asberry</cp:lastModifiedBy>
  <cp:revision>72</cp:revision>
  <dcterms:created xsi:type="dcterms:W3CDTF">2019-07-16T08:21:39Z</dcterms:created>
  <dcterms:modified xsi:type="dcterms:W3CDTF">2019-10-14T17:06:47Z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vt:lpwstr>
  </property>
  <property fmtid="{D5CDD505-2E9C-101B-9397-08002B2CF9AE}" pid="4" name="ArticulateProjectVersion">
    <vt:lpwstr>8</vt:lpwstr>
  </property>
  <property fmtid="{D5CDD505-2E9C-101B-9397-08002B2CF9AE}" pid="5" name="ContentTypeId">
    <vt:lpwstr>0x01010001C06A7C6FCCE04794F2523F30425F11</vt:lpwstr>
  </property>
  <property fmtid="{D5CDD505-2E9C-101B-9397-08002B2CF9AE}" pid="6" name="ArticulateGUID">
    <vt:lpwstr>93A4BA73-9F51-49CB-9190-10F7FE043199</vt:lpwstr>
  </property>
  <property fmtid="{D5CDD505-2E9C-101B-9397-08002B2CF9AE}" pid="7" name="ArticulateProjectFull">
    <vt:lpwstr>C:\Users\asberrdk\Desktop\DART Webpage Post Event Power Points\Day1 IRB_IEC.ppta</vt:lpwstr>
  </property>
  <property fmtid="{D5CDD505-2E9C-101B-9397-08002B2CF9AE}" pid="8" name="_dlc_DocIdItemGuid">
    <vt:lpwstr>5ba263b6-5a06-40e6-81ce-6ff5c5ce54c4</vt:lpwstr>
  </property>
</Properties>
</file>